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notesMasterIdLst>
    <p:notesMasterId r:id="rId36"/>
  </p:notesMasterIdLst>
  <p:sldIdLst>
    <p:sldId id="256" r:id="rId3"/>
    <p:sldId id="342" r:id="rId4"/>
    <p:sldId id="343" r:id="rId5"/>
    <p:sldId id="344" r:id="rId6"/>
    <p:sldId id="345" r:id="rId7"/>
    <p:sldId id="346" r:id="rId8"/>
    <p:sldId id="264" r:id="rId9"/>
    <p:sldId id="265" r:id="rId10"/>
    <p:sldId id="301" r:id="rId11"/>
    <p:sldId id="300" r:id="rId12"/>
    <p:sldId id="347" r:id="rId13"/>
    <p:sldId id="453" r:id="rId14"/>
    <p:sldId id="454" r:id="rId15"/>
    <p:sldId id="281" r:id="rId16"/>
    <p:sldId id="460" r:id="rId17"/>
    <p:sldId id="461" r:id="rId18"/>
    <p:sldId id="483" r:id="rId19"/>
    <p:sldId id="484" r:id="rId20"/>
    <p:sldId id="485" r:id="rId21"/>
    <p:sldId id="285" r:id="rId22"/>
    <p:sldId id="262" r:id="rId23"/>
    <p:sldId id="308" r:id="rId24"/>
    <p:sldId id="263" r:id="rId25"/>
    <p:sldId id="486" r:id="rId26"/>
    <p:sldId id="266" r:id="rId27"/>
    <p:sldId id="487" r:id="rId28"/>
    <p:sldId id="488" r:id="rId29"/>
    <p:sldId id="489" r:id="rId30"/>
    <p:sldId id="490" r:id="rId31"/>
    <p:sldId id="491" r:id="rId32"/>
    <p:sldId id="293" r:id="rId33"/>
    <p:sldId id="294" r:id="rId34"/>
    <p:sldId id="335"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1E56DC-A298-4D7D-9B19-63FEE54A65CA}" v="48" dt="2025-12-23T10:43:25.7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092" autoAdjust="0"/>
  </p:normalViewPr>
  <p:slideViewPr>
    <p:cSldViewPr>
      <p:cViewPr varScale="1">
        <p:scale>
          <a:sx n="49" d="100"/>
          <a:sy n="49" d="100"/>
        </p:scale>
        <p:origin x="1248" y="3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r Charlotte Greenway" userId="21ca5f9ab6ecb0bd" providerId="LiveId" clId="{AD6E5B43-6D93-437D-BF98-C7CE12EA2D06}"/>
    <pc:docChg chg="undo custSel addSld delSld modSld sldOrd">
      <pc:chgData name="Dr Charlotte Greenway" userId="21ca5f9ab6ecb0bd" providerId="LiveId" clId="{AD6E5B43-6D93-437D-BF98-C7CE12EA2D06}" dt="2026-01-05T10:59:40.816" v="449" actId="478"/>
      <pc:docMkLst>
        <pc:docMk/>
      </pc:docMkLst>
      <pc:sldChg chg="delSp mod delAnim">
        <pc:chgData name="Dr Charlotte Greenway" userId="21ca5f9ab6ecb0bd" providerId="LiveId" clId="{AD6E5B43-6D93-437D-BF98-C7CE12EA2D06}" dt="2026-01-05T10:59:40.816" v="449" actId="478"/>
        <pc:sldMkLst>
          <pc:docMk/>
          <pc:sldMk cId="229417247" sldId="256"/>
        </pc:sldMkLst>
        <pc:picChg chg="del">
          <ac:chgData name="Dr Charlotte Greenway" userId="21ca5f9ab6ecb0bd" providerId="LiveId" clId="{AD6E5B43-6D93-437D-BF98-C7CE12EA2D06}" dt="2026-01-05T10:59:40.816" v="449" actId="478"/>
          <ac:picMkLst>
            <pc:docMk/>
            <pc:sldMk cId="229417247" sldId="256"/>
            <ac:picMk id="4" creationId="{38FBAD80-D6CC-423C-9948-8BC83742B3D2}"/>
          </ac:picMkLst>
        </pc:picChg>
      </pc:sldChg>
      <pc:sldChg chg="modSp add del mod">
        <pc:chgData name="Dr Charlotte Greenway" userId="21ca5f9ab6ecb0bd" providerId="LiveId" clId="{AD6E5B43-6D93-437D-BF98-C7CE12EA2D06}" dt="2025-12-23T10:27:07.033" v="226" actId="1076"/>
        <pc:sldMkLst>
          <pc:docMk/>
          <pc:sldMk cId="1497806479" sldId="262"/>
        </pc:sldMkLst>
        <pc:spChg chg="mod">
          <ac:chgData name="Dr Charlotte Greenway" userId="21ca5f9ab6ecb0bd" providerId="LiveId" clId="{AD6E5B43-6D93-437D-BF98-C7CE12EA2D06}" dt="2025-12-23T10:26:38.684" v="219" actId="1076"/>
          <ac:spMkLst>
            <pc:docMk/>
            <pc:sldMk cId="1497806479" sldId="262"/>
            <ac:spMk id="2" creationId="{554B24D0-79F8-6B60-9A27-E2373BB52158}"/>
          </ac:spMkLst>
        </pc:spChg>
        <pc:spChg chg="mod">
          <ac:chgData name="Dr Charlotte Greenway" userId="21ca5f9ab6ecb0bd" providerId="LiveId" clId="{AD6E5B43-6D93-437D-BF98-C7CE12EA2D06}" dt="2025-12-23T10:26:55.457" v="224" actId="1076"/>
          <ac:spMkLst>
            <pc:docMk/>
            <pc:sldMk cId="1497806479" sldId="262"/>
            <ac:spMk id="12" creationId="{9848D26A-3DD3-32E1-D229-238D86D10C59}"/>
          </ac:spMkLst>
        </pc:spChg>
        <pc:spChg chg="mod">
          <ac:chgData name="Dr Charlotte Greenway" userId="21ca5f9ab6ecb0bd" providerId="LiveId" clId="{AD6E5B43-6D93-437D-BF98-C7CE12EA2D06}" dt="2025-12-23T10:27:07.033" v="226" actId="1076"/>
          <ac:spMkLst>
            <pc:docMk/>
            <pc:sldMk cId="1497806479" sldId="262"/>
            <ac:spMk id="14" creationId="{45DC3AAD-59E1-6AE7-90E9-75B7EFC0C127}"/>
          </ac:spMkLst>
        </pc:spChg>
        <pc:graphicFrameChg chg="mod">
          <ac:chgData name="Dr Charlotte Greenway" userId="21ca5f9ab6ecb0bd" providerId="LiveId" clId="{AD6E5B43-6D93-437D-BF98-C7CE12EA2D06}" dt="2025-12-23T10:26:47.840" v="222" actId="14100"/>
          <ac:graphicFrameMkLst>
            <pc:docMk/>
            <pc:sldMk cId="1497806479" sldId="262"/>
            <ac:graphicFrameMk id="4" creationId="{146ABE67-8456-BA04-FE76-EFD3B6407F21}"/>
          </ac:graphicFrameMkLst>
        </pc:graphicFrameChg>
        <pc:graphicFrameChg chg="mod">
          <ac:chgData name="Dr Charlotte Greenway" userId="21ca5f9ab6ecb0bd" providerId="LiveId" clId="{AD6E5B43-6D93-437D-BF98-C7CE12EA2D06}" dt="2025-12-23T10:26:50.838" v="223" actId="1076"/>
          <ac:graphicFrameMkLst>
            <pc:docMk/>
            <pc:sldMk cId="1497806479" sldId="262"/>
            <ac:graphicFrameMk id="17" creationId="{75231BBC-9E7B-B123-A5BE-E7A87C50FE86}"/>
          </ac:graphicFrameMkLst>
        </pc:graphicFrameChg>
      </pc:sldChg>
      <pc:sldChg chg="modSp add del mod">
        <pc:chgData name="Dr Charlotte Greenway" userId="21ca5f9ab6ecb0bd" providerId="LiveId" clId="{AD6E5B43-6D93-437D-BF98-C7CE12EA2D06}" dt="2025-12-23T10:28:36.683" v="266" actId="14100"/>
        <pc:sldMkLst>
          <pc:docMk/>
          <pc:sldMk cId="1484557913" sldId="263"/>
        </pc:sldMkLst>
        <pc:spChg chg="mod">
          <ac:chgData name="Dr Charlotte Greenway" userId="21ca5f9ab6ecb0bd" providerId="LiveId" clId="{AD6E5B43-6D93-437D-BF98-C7CE12EA2D06}" dt="2025-12-23T10:27:15.783" v="227" actId="1076"/>
          <ac:spMkLst>
            <pc:docMk/>
            <pc:sldMk cId="1484557913" sldId="263"/>
            <ac:spMk id="2" creationId="{90C6C4FC-5051-C468-14EE-874B1E6DA1B5}"/>
          </ac:spMkLst>
        </pc:spChg>
        <pc:spChg chg="mod">
          <ac:chgData name="Dr Charlotte Greenway" userId="21ca5f9ab6ecb0bd" providerId="LiveId" clId="{AD6E5B43-6D93-437D-BF98-C7CE12EA2D06}" dt="2025-12-23T10:28:12.154" v="244" actId="404"/>
          <ac:spMkLst>
            <pc:docMk/>
            <pc:sldMk cId="1484557913" sldId="263"/>
            <ac:spMk id="3" creationId="{AC901AD5-091F-7A98-8BBD-3054C8603E69}"/>
          </ac:spMkLst>
        </pc:spChg>
        <pc:spChg chg="mod">
          <ac:chgData name="Dr Charlotte Greenway" userId="21ca5f9ab6ecb0bd" providerId="LiveId" clId="{AD6E5B43-6D93-437D-BF98-C7CE12EA2D06}" dt="2025-12-23T10:28:27.220" v="263" actId="20577"/>
          <ac:spMkLst>
            <pc:docMk/>
            <pc:sldMk cId="1484557913" sldId="263"/>
            <ac:spMk id="10" creationId="{E4EFD152-A796-461F-EC9B-8D1FAB09A75F}"/>
          </ac:spMkLst>
        </pc:spChg>
        <pc:spChg chg="mod">
          <ac:chgData name="Dr Charlotte Greenway" userId="21ca5f9ab6ecb0bd" providerId="LiveId" clId="{AD6E5B43-6D93-437D-BF98-C7CE12EA2D06}" dt="2025-12-23T10:28:30.425" v="264" actId="1076"/>
          <ac:spMkLst>
            <pc:docMk/>
            <pc:sldMk cId="1484557913" sldId="263"/>
            <ac:spMk id="12" creationId="{87B8F3BA-2CFD-7027-F952-B62DA5C4C452}"/>
          </ac:spMkLst>
        </pc:spChg>
        <pc:picChg chg="mod">
          <ac:chgData name="Dr Charlotte Greenway" userId="21ca5f9ab6ecb0bd" providerId="LiveId" clId="{AD6E5B43-6D93-437D-BF98-C7CE12EA2D06}" dt="2025-12-23T10:27:58.641" v="238" actId="14100"/>
          <ac:picMkLst>
            <pc:docMk/>
            <pc:sldMk cId="1484557913" sldId="263"/>
            <ac:picMk id="8" creationId="{798C2186-19E0-27BA-46D4-236E29DB363A}"/>
          </ac:picMkLst>
        </pc:picChg>
        <pc:picChg chg="mod">
          <ac:chgData name="Dr Charlotte Greenway" userId="21ca5f9ab6ecb0bd" providerId="LiveId" clId="{AD6E5B43-6D93-437D-BF98-C7CE12EA2D06}" dt="2025-12-23T10:28:36.683" v="266" actId="14100"/>
          <ac:picMkLst>
            <pc:docMk/>
            <pc:sldMk cId="1484557913" sldId="263"/>
            <ac:picMk id="13" creationId="{6E6D5468-EAF7-133F-1AC1-DD1100A80C7B}"/>
          </ac:picMkLst>
        </pc:picChg>
      </pc:sldChg>
      <pc:sldChg chg="delSp add del mod delAnim">
        <pc:chgData name="Dr Charlotte Greenway" userId="21ca5f9ab6ecb0bd" providerId="LiveId" clId="{AD6E5B43-6D93-437D-BF98-C7CE12EA2D06}" dt="2025-12-23T10:13:11.341" v="109" actId="47"/>
        <pc:sldMkLst>
          <pc:docMk/>
          <pc:sldMk cId="1912607935" sldId="264"/>
        </pc:sldMkLst>
      </pc:sldChg>
      <pc:sldChg chg="delSp add del mod delAnim">
        <pc:chgData name="Dr Charlotte Greenway" userId="21ca5f9ab6ecb0bd" providerId="LiveId" clId="{AD6E5B43-6D93-437D-BF98-C7CE12EA2D06}" dt="2025-12-23T10:13:19.215" v="110" actId="478"/>
        <pc:sldMkLst>
          <pc:docMk/>
          <pc:sldMk cId="1388077373" sldId="265"/>
        </pc:sldMkLst>
      </pc:sldChg>
      <pc:sldChg chg="modSp add del mod">
        <pc:chgData name="Dr Charlotte Greenway" userId="21ca5f9ab6ecb0bd" providerId="LiveId" clId="{AD6E5B43-6D93-437D-BF98-C7CE12EA2D06}" dt="2025-12-23T10:30:40.068" v="297" actId="1076"/>
        <pc:sldMkLst>
          <pc:docMk/>
          <pc:sldMk cId="324432420" sldId="266"/>
        </pc:sldMkLst>
        <pc:spChg chg="mod">
          <ac:chgData name="Dr Charlotte Greenway" userId="21ca5f9ab6ecb0bd" providerId="LiveId" clId="{AD6E5B43-6D93-437D-BF98-C7CE12EA2D06}" dt="2025-12-23T10:30:22.991" v="292" actId="403"/>
          <ac:spMkLst>
            <pc:docMk/>
            <pc:sldMk cId="324432420" sldId="266"/>
            <ac:spMk id="7" creationId="{7DF27C57-B25D-7824-B54A-74EFFA167E00}"/>
          </ac:spMkLst>
        </pc:spChg>
        <pc:spChg chg="mod">
          <ac:chgData name="Dr Charlotte Greenway" userId="21ca5f9ab6ecb0bd" providerId="LiveId" clId="{AD6E5B43-6D93-437D-BF98-C7CE12EA2D06}" dt="2025-12-23T10:29:52.850" v="283" actId="1076"/>
          <ac:spMkLst>
            <pc:docMk/>
            <pc:sldMk cId="324432420" sldId="266"/>
            <ac:spMk id="8" creationId="{A27983FC-D55A-E0CD-E318-629C6A785DF1}"/>
          </ac:spMkLst>
        </pc:spChg>
        <pc:spChg chg="mod">
          <ac:chgData name="Dr Charlotte Greenway" userId="21ca5f9ab6ecb0bd" providerId="LiveId" clId="{AD6E5B43-6D93-437D-BF98-C7CE12EA2D06}" dt="2025-12-23T10:30:14.156" v="289" actId="1076"/>
          <ac:spMkLst>
            <pc:docMk/>
            <pc:sldMk cId="324432420" sldId="266"/>
            <ac:spMk id="13" creationId="{7213A0E3-23CC-8E85-09EB-4A7E012B9011}"/>
          </ac:spMkLst>
        </pc:spChg>
        <pc:spChg chg="mod">
          <ac:chgData name="Dr Charlotte Greenway" userId="21ca5f9ab6ecb0bd" providerId="LiveId" clId="{AD6E5B43-6D93-437D-BF98-C7CE12EA2D06}" dt="2025-12-23T10:30:09.157" v="288" actId="403"/>
          <ac:spMkLst>
            <pc:docMk/>
            <pc:sldMk cId="324432420" sldId="266"/>
            <ac:spMk id="16" creationId="{A829CF0E-241E-46F7-513D-805FE8420748}"/>
          </ac:spMkLst>
        </pc:spChg>
        <pc:picChg chg="mod">
          <ac:chgData name="Dr Charlotte Greenway" userId="21ca5f9ab6ecb0bd" providerId="LiveId" clId="{AD6E5B43-6D93-437D-BF98-C7CE12EA2D06}" dt="2025-12-23T10:30:40.068" v="297" actId="1076"/>
          <ac:picMkLst>
            <pc:docMk/>
            <pc:sldMk cId="324432420" sldId="266"/>
            <ac:picMk id="10" creationId="{83653C5C-1666-38C5-5B27-68F22D4759F9}"/>
          </ac:picMkLst>
        </pc:picChg>
        <pc:picChg chg="mod">
          <ac:chgData name="Dr Charlotte Greenway" userId="21ca5f9ab6ecb0bd" providerId="LiveId" clId="{AD6E5B43-6D93-437D-BF98-C7CE12EA2D06}" dt="2025-12-23T10:30:32.167" v="294" actId="14100"/>
          <ac:picMkLst>
            <pc:docMk/>
            <pc:sldMk cId="324432420" sldId="266"/>
            <ac:picMk id="14" creationId="{C3A664E8-792E-61D5-676B-556E1D47B5F3}"/>
          </ac:picMkLst>
        </pc:picChg>
      </pc:sldChg>
      <pc:sldChg chg="add ord">
        <pc:chgData name="Dr Charlotte Greenway" userId="21ca5f9ab6ecb0bd" providerId="LiveId" clId="{AD6E5B43-6D93-437D-BF98-C7CE12EA2D06}" dt="2025-12-23T10:19:44.659" v="171"/>
        <pc:sldMkLst>
          <pc:docMk/>
          <pc:sldMk cId="2359757768" sldId="281"/>
        </pc:sldMkLst>
      </pc:sldChg>
      <pc:sldChg chg="add del">
        <pc:chgData name="Dr Charlotte Greenway" userId="21ca5f9ab6ecb0bd" providerId="LiveId" clId="{AD6E5B43-6D93-437D-BF98-C7CE12EA2D06}" dt="2025-12-23T10:15:06.968" v="132"/>
        <pc:sldMkLst>
          <pc:docMk/>
          <pc:sldMk cId="2865516803" sldId="285"/>
        </pc:sldMkLst>
      </pc:sldChg>
      <pc:sldChg chg="delSp mod delAnim">
        <pc:chgData name="Dr Charlotte Greenway" userId="21ca5f9ab6ecb0bd" providerId="LiveId" clId="{AD6E5B43-6D93-437D-BF98-C7CE12EA2D06}" dt="2025-12-23T10:13:32.326" v="112" actId="478"/>
        <pc:sldMkLst>
          <pc:docMk/>
          <pc:sldMk cId="2960774605" sldId="300"/>
        </pc:sldMkLst>
      </pc:sldChg>
      <pc:sldChg chg="delSp mod delAnim">
        <pc:chgData name="Dr Charlotte Greenway" userId="21ca5f9ab6ecb0bd" providerId="LiveId" clId="{AD6E5B43-6D93-437D-BF98-C7CE12EA2D06}" dt="2025-12-23T10:13:24.691" v="111" actId="478"/>
        <pc:sldMkLst>
          <pc:docMk/>
          <pc:sldMk cId="9031727" sldId="301"/>
        </pc:sldMkLst>
      </pc:sldChg>
      <pc:sldChg chg="addSp delSp modSp add del mod ord setBg">
        <pc:chgData name="Dr Charlotte Greenway" userId="21ca5f9ab6ecb0bd" providerId="LiveId" clId="{AD6E5B43-6D93-437D-BF98-C7CE12EA2D06}" dt="2025-12-23T10:44:18.544" v="448"/>
        <pc:sldMkLst>
          <pc:docMk/>
          <pc:sldMk cId="2293815562" sldId="308"/>
        </pc:sldMkLst>
        <pc:picChg chg="mod">
          <ac:chgData name="Dr Charlotte Greenway" userId="21ca5f9ab6ecb0bd" providerId="LiveId" clId="{AD6E5B43-6D93-437D-BF98-C7CE12EA2D06}" dt="2025-12-23T10:34:59.583" v="347" actId="1076"/>
          <ac:picMkLst>
            <pc:docMk/>
            <pc:sldMk cId="2293815562" sldId="308"/>
            <ac:picMk id="8" creationId="{22246958-7421-B525-CB23-F9E9B1841BDE}"/>
          </ac:picMkLst>
        </pc:picChg>
      </pc:sldChg>
      <pc:sldChg chg="modSp add mod">
        <pc:chgData name="Dr Charlotte Greenway" userId="21ca5f9ab6ecb0bd" providerId="LiveId" clId="{AD6E5B43-6D93-437D-BF98-C7CE12EA2D06}" dt="2025-12-23T10:03:20.289" v="9" actId="14100"/>
        <pc:sldMkLst>
          <pc:docMk/>
          <pc:sldMk cId="2819965191" sldId="342"/>
        </pc:sldMkLst>
        <pc:graphicFrameChg chg="mod">
          <ac:chgData name="Dr Charlotte Greenway" userId="21ca5f9ab6ecb0bd" providerId="LiveId" clId="{AD6E5B43-6D93-437D-BF98-C7CE12EA2D06}" dt="2025-12-23T10:03:14.815" v="8" actId="14100"/>
          <ac:graphicFrameMkLst>
            <pc:docMk/>
            <pc:sldMk cId="2819965191" sldId="342"/>
            <ac:graphicFrameMk id="6" creationId="{072DA91C-A9E9-2E86-A0CD-3E5117115BA4}"/>
          </ac:graphicFrameMkLst>
        </pc:graphicFrameChg>
        <pc:graphicFrameChg chg="mod">
          <ac:chgData name="Dr Charlotte Greenway" userId="21ca5f9ab6ecb0bd" providerId="LiveId" clId="{AD6E5B43-6D93-437D-BF98-C7CE12EA2D06}" dt="2025-12-23T10:03:20.289" v="9" actId="14100"/>
          <ac:graphicFrameMkLst>
            <pc:docMk/>
            <pc:sldMk cId="2819965191" sldId="342"/>
            <ac:graphicFrameMk id="7" creationId="{47018B06-FF6C-8C8F-569D-137606153196}"/>
          </ac:graphicFrameMkLst>
        </pc:graphicFrameChg>
      </pc:sldChg>
      <pc:sldChg chg="addSp modSp new mod">
        <pc:chgData name="Dr Charlotte Greenway" userId="21ca5f9ab6ecb0bd" providerId="LiveId" clId="{AD6E5B43-6D93-437D-BF98-C7CE12EA2D06}" dt="2025-12-23T10:08:38.382" v="53" actId="1076"/>
        <pc:sldMkLst>
          <pc:docMk/>
          <pc:sldMk cId="816544500" sldId="343"/>
        </pc:sldMkLst>
        <pc:spChg chg="mod">
          <ac:chgData name="Dr Charlotte Greenway" userId="21ca5f9ab6ecb0bd" providerId="LiveId" clId="{AD6E5B43-6D93-437D-BF98-C7CE12EA2D06}" dt="2025-12-23T10:08:38.382" v="53" actId="1076"/>
          <ac:spMkLst>
            <pc:docMk/>
            <pc:sldMk cId="816544500" sldId="343"/>
            <ac:spMk id="2" creationId="{5B7BF720-D357-F50B-E863-CCE43610600E}"/>
          </ac:spMkLst>
        </pc:spChg>
        <pc:spChg chg="mod">
          <ac:chgData name="Dr Charlotte Greenway" userId="21ca5f9ab6ecb0bd" providerId="LiveId" clId="{AD6E5B43-6D93-437D-BF98-C7CE12EA2D06}" dt="2025-12-23T10:07:38.451" v="43" actId="1076"/>
          <ac:spMkLst>
            <pc:docMk/>
            <pc:sldMk cId="816544500" sldId="343"/>
            <ac:spMk id="3" creationId="{C0477CDC-7903-B089-394B-5EAF926FFEEA}"/>
          </ac:spMkLst>
        </pc:spChg>
        <pc:spChg chg="add mod">
          <ac:chgData name="Dr Charlotte Greenway" userId="21ca5f9ab6ecb0bd" providerId="LiveId" clId="{AD6E5B43-6D93-437D-BF98-C7CE12EA2D06}" dt="2025-12-23T10:07:27.664" v="42" actId="255"/>
          <ac:spMkLst>
            <pc:docMk/>
            <pc:sldMk cId="816544500" sldId="343"/>
            <ac:spMk id="5" creationId="{D16135CB-F4AD-A8A8-9C6E-BD98C6B661D3}"/>
          </ac:spMkLst>
        </pc:spChg>
      </pc:sldChg>
      <pc:sldChg chg="addSp delSp modSp new mod">
        <pc:chgData name="Dr Charlotte Greenway" userId="21ca5f9ab6ecb0bd" providerId="LiveId" clId="{AD6E5B43-6D93-437D-BF98-C7CE12EA2D06}" dt="2025-12-23T10:09:03.126" v="58" actId="12100"/>
        <pc:sldMkLst>
          <pc:docMk/>
          <pc:sldMk cId="2832752765" sldId="344"/>
        </pc:sldMkLst>
        <pc:spChg chg="add mod">
          <ac:chgData name="Dr Charlotte Greenway" userId="21ca5f9ab6ecb0bd" providerId="LiveId" clId="{AD6E5B43-6D93-437D-BF98-C7CE12EA2D06}" dt="2025-12-23T10:08:46.357" v="55" actId="1076"/>
          <ac:spMkLst>
            <pc:docMk/>
            <pc:sldMk cId="2832752765" sldId="344"/>
            <ac:spMk id="4" creationId="{9FF6472C-13E3-990D-B252-DE29119E64C2}"/>
          </ac:spMkLst>
        </pc:spChg>
        <pc:graphicFrameChg chg="add mod">
          <ac:chgData name="Dr Charlotte Greenway" userId="21ca5f9ab6ecb0bd" providerId="LiveId" clId="{AD6E5B43-6D93-437D-BF98-C7CE12EA2D06}" dt="2025-12-23T10:09:03.126" v="58" actId="12100"/>
          <ac:graphicFrameMkLst>
            <pc:docMk/>
            <pc:sldMk cId="2832752765" sldId="344"/>
            <ac:graphicFrameMk id="5" creationId="{8D243CA4-ECC9-3998-7C87-2284EAAD6EEB}"/>
          </ac:graphicFrameMkLst>
        </pc:graphicFrameChg>
      </pc:sldChg>
      <pc:sldChg chg="modSp new mod">
        <pc:chgData name="Dr Charlotte Greenway" userId="21ca5f9ab6ecb0bd" providerId="LiveId" clId="{AD6E5B43-6D93-437D-BF98-C7CE12EA2D06}" dt="2025-12-23T10:09:55.090" v="72" actId="207"/>
        <pc:sldMkLst>
          <pc:docMk/>
          <pc:sldMk cId="3888789555" sldId="345"/>
        </pc:sldMkLst>
        <pc:spChg chg="mod">
          <ac:chgData name="Dr Charlotte Greenway" userId="21ca5f9ab6ecb0bd" providerId="LiveId" clId="{AD6E5B43-6D93-437D-BF98-C7CE12EA2D06}" dt="2025-12-23T10:09:28.050" v="62" actId="20578"/>
          <ac:spMkLst>
            <pc:docMk/>
            <pc:sldMk cId="3888789555" sldId="345"/>
            <ac:spMk id="2" creationId="{4F9CBC87-C279-5FE8-ABE7-8F06D02F6609}"/>
          </ac:spMkLst>
        </pc:spChg>
        <pc:spChg chg="mod">
          <ac:chgData name="Dr Charlotte Greenway" userId="21ca5f9ab6ecb0bd" providerId="LiveId" clId="{AD6E5B43-6D93-437D-BF98-C7CE12EA2D06}" dt="2025-12-23T10:09:55.090" v="72" actId="207"/>
          <ac:spMkLst>
            <pc:docMk/>
            <pc:sldMk cId="3888789555" sldId="345"/>
            <ac:spMk id="3" creationId="{7DF0930F-EC0C-E078-0FC9-72E7179DCEDE}"/>
          </ac:spMkLst>
        </pc:spChg>
      </pc:sldChg>
      <pc:sldChg chg="addSp delSp modSp new mod">
        <pc:chgData name="Dr Charlotte Greenway" userId="21ca5f9ab6ecb0bd" providerId="LiveId" clId="{AD6E5B43-6D93-437D-BF98-C7CE12EA2D06}" dt="2025-12-23T10:11:49.692" v="104" actId="12100"/>
        <pc:sldMkLst>
          <pc:docMk/>
          <pc:sldMk cId="1920664310" sldId="346"/>
        </pc:sldMkLst>
        <pc:spChg chg="add mod">
          <ac:chgData name="Dr Charlotte Greenway" userId="21ca5f9ab6ecb0bd" providerId="LiveId" clId="{AD6E5B43-6D93-437D-BF98-C7CE12EA2D06}" dt="2025-12-23T10:10:56.303" v="93" actId="1076"/>
          <ac:spMkLst>
            <pc:docMk/>
            <pc:sldMk cId="1920664310" sldId="346"/>
            <ac:spMk id="5" creationId="{01EB5C02-17A1-7E64-B9DE-F09C2D7D6CF6}"/>
          </ac:spMkLst>
        </pc:spChg>
        <pc:graphicFrameChg chg="add mod modGraphic">
          <ac:chgData name="Dr Charlotte Greenway" userId="21ca5f9ab6ecb0bd" providerId="LiveId" clId="{AD6E5B43-6D93-437D-BF98-C7CE12EA2D06}" dt="2025-12-23T10:11:49.692" v="104" actId="12100"/>
          <ac:graphicFrameMkLst>
            <pc:docMk/>
            <pc:sldMk cId="1920664310" sldId="346"/>
            <ac:graphicFrameMk id="4" creationId="{9CBAB542-40CD-EDBA-894C-B2EC21357B42}"/>
          </ac:graphicFrameMkLst>
        </pc:graphicFrameChg>
        <pc:graphicFrameChg chg="add mod">
          <ac:chgData name="Dr Charlotte Greenway" userId="21ca5f9ab6ecb0bd" providerId="LiveId" clId="{AD6E5B43-6D93-437D-BF98-C7CE12EA2D06}" dt="2025-12-23T10:11:41.548" v="103" actId="12100"/>
          <ac:graphicFrameMkLst>
            <pc:docMk/>
            <pc:sldMk cId="1920664310" sldId="346"/>
            <ac:graphicFrameMk id="8" creationId="{6DF9BE2E-E966-63DA-6D03-8B4F876AC98F}"/>
          </ac:graphicFrameMkLst>
        </pc:graphicFrameChg>
      </pc:sldChg>
      <pc:sldChg chg="modSp add del mod">
        <pc:chgData name="Dr Charlotte Greenway" userId="21ca5f9ab6ecb0bd" providerId="LiveId" clId="{AD6E5B43-6D93-437D-BF98-C7CE12EA2D06}" dt="2025-12-23T10:22:43.004" v="202" actId="20578"/>
        <pc:sldMkLst>
          <pc:docMk/>
          <pc:sldMk cId="2259308896" sldId="347"/>
        </pc:sldMkLst>
        <pc:spChg chg="mod">
          <ac:chgData name="Dr Charlotte Greenway" userId="21ca5f9ab6ecb0bd" providerId="LiveId" clId="{AD6E5B43-6D93-437D-BF98-C7CE12EA2D06}" dt="2025-12-23T10:15:19.832" v="135" actId="27636"/>
          <ac:spMkLst>
            <pc:docMk/>
            <pc:sldMk cId="2259308896" sldId="347"/>
            <ac:spMk id="4" creationId="{88467C95-DF23-40B9-B265-2E6F3DE29030}"/>
          </ac:spMkLst>
        </pc:spChg>
        <pc:spChg chg="mod">
          <ac:chgData name="Dr Charlotte Greenway" userId="21ca5f9ab6ecb0bd" providerId="LiveId" clId="{AD6E5B43-6D93-437D-BF98-C7CE12EA2D06}" dt="2025-12-23T10:22:43.004" v="202" actId="20578"/>
          <ac:spMkLst>
            <pc:docMk/>
            <pc:sldMk cId="2259308896" sldId="347"/>
            <ac:spMk id="18" creationId="{27A48A35-E5E4-4A5F-9F91-BAEA4F5DF21D}"/>
          </ac:spMkLst>
        </pc:spChg>
      </pc:sldChg>
      <pc:sldChg chg="add del">
        <pc:chgData name="Dr Charlotte Greenway" userId="21ca5f9ab6ecb0bd" providerId="LiveId" clId="{AD6E5B43-6D93-437D-BF98-C7CE12EA2D06}" dt="2025-12-23T10:15:06.968" v="132"/>
        <pc:sldMkLst>
          <pc:docMk/>
          <pc:sldMk cId="2413702229" sldId="453"/>
        </pc:sldMkLst>
      </pc:sldChg>
      <pc:sldChg chg="add">
        <pc:chgData name="Dr Charlotte Greenway" userId="21ca5f9ab6ecb0bd" providerId="LiveId" clId="{AD6E5B43-6D93-437D-BF98-C7CE12EA2D06}" dt="2025-12-23T10:15:06.968" v="132"/>
        <pc:sldMkLst>
          <pc:docMk/>
          <pc:sldMk cId="3835943511" sldId="454"/>
        </pc:sldMkLst>
      </pc:sldChg>
      <pc:sldChg chg="modSp add mod">
        <pc:chgData name="Dr Charlotte Greenway" userId="21ca5f9ab6ecb0bd" providerId="LiveId" clId="{AD6E5B43-6D93-437D-BF98-C7CE12EA2D06}" dt="2025-12-23T10:18:17.545" v="161" actId="207"/>
        <pc:sldMkLst>
          <pc:docMk/>
          <pc:sldMk cId="1930531889" sldId="460"/>
        </pc:sldMkLst>
        <pc:spChg chg="mod">
          <ac:chgData name="Dr Charlotte Greenway" userId="21ca5f9ab6ecb0bd" providerId="LiveId" clId="{AD6E5B43-6D93-437D-BF98-C7CE12EA2D06}" dt="2025-12-23T10:18:17.545" v="161" actId="207"/>
          <ac:spMkLst>
            <pc:docMk/>
            <pc:sldMk cId="1930531889" sldId="460"/>
            <ac:spMk id="10" creationId="{00000000-0000-0000-0000-000000000000}"/>
          </ac:spMkLst>
        </pc:spChg>
        <pc:spChg chg="mod">
          <ac:chgData name="Dr Charlotte Greenway" userId="21ca5f9ab6ecb0bd" providerId="LiveId" clId="{AD6E5B43-6D93-437D-BF98-C7CE12EA2D06}" dt="2025-12-23T10:18:07.455" v="159" actId="1076"/>
          <ac:spMkLst>
            <pc:docMk/>
            <pc:sldMk cId="1930531889" sldId="460"/>
            <ac:spMk id="32770" creationId="{00000000-0000-0000-0000-000000000000}"/>
          </ac:spMkLst>
        </pc:spChg>
        <pc:graphicFrameChg chg="mod">
          <ac:chgData name="Dr Charlotte Greenway" userId="21ca5f9ab6ecb0bd" providerId="LiveId" clId="{AD6E5B43-6D93-437D-BF98-C7CE12EA2D06}" dt="2025-12-23T10:18:03.070" v="158" actId="14100"/>
          <ac:graphicFrameMkLst>
            <pc:docMk/>
            <pc:sldMk cId="1930531889" sldId="460"/>
            <ac:graphicFrameMk id="2" creationId="{00000000-0000-0000-0000-000000000000}"/>
          </ac:graphicFrameMkLst>
        </pc:graphicFrameChg>
      </pc:sldChg>
      <pc:sldChg chg="modSp add mod">
        <pc:chgData name="Dr Charlotte Greenway" userId="21ca5f9ab6ecb0bd" providerId="LiveId" clId="{AD6E5B43-6D93-437D-BF98-C7CE12EA2D06}" dt="2025-12-23T10:21:00.744" v="186" actId="1076"/>
        <pc:sldMkLst>
          <pc:docMk/>
          <pc:sldMk cId="810573320" sldId="461"/>
        </pc:sldMkLst>
        <pc:spChg chg="mod">
          <ac:chgData name="Dr Charlotte Greenway" userId="21ca5f9ab6ecb0bd" providerId="LiveId" clId="{AD6E5B43-6D93-437D-BF98-C7CE12EA2D06}" dt="2025-12-23T10:20:26.296" v="177" actId="1076"/>
          <ac:spMkLst>
            <pc:docMk/>
            <pc:sldMk cId="810573320" sldId="461"/>
            <ac:spMk id="2" creationId="{00000000-0000-0000-0000-000000000000}"/>
          </ac:spMkLst>
        </pc:spChg>
        <pc:spChg chg="mod">
          <ac:chgData name="Dr Charlotte Greenway" userId="21ca5f9ab6ecb0bd" providerId="LiveId" clId="{AD6E5B43-6D93-437D-BF98-C7CE12EA2D06}" dt="2025-12-23T10:20:22.813" v="176" actId="1076"/>
          <ac:spMkLst>
            <pc:docMk/>
            <pc:sldMk cId="810573320" sldId="461"/>
            <ac:spMk id="4" creationId="{00000000-0000-0000-0000-000000000000}"/>
          </ac:spMkLst>
        </pc:spChg>
        <pc:spChg chg="mod">
          <ac:chgData name="Dr Charlotte Greenway" userId="21ca5f9ab6ecb0bd" providerId="LiveId" clId="{AD6E5B43-6D93-437D-BF98-C7CE12EA2D06}" dt="2025-12-23T10:21:00.744" v="186" actId="1076"/>
          <ac:spMkLst>
            <pc:docMk/>
            <pc:sldMk cId="810573320" sldId="461"/>
            <ac:spMk id="7" creationId="{00000000-0000-0000-0000-000000000000}"/>
          </ac:spMkLst>
        </pc:spChg>
        <pc:graphicFrameChg chg="mod modGraphic">
          <ac:chgData name="Dr Charlotte Greenway" userId="21ca5f9ab6ecb0bd" providerId="LiveId" clId="{AD6E5B43-6D93-437D-BF98-C7CE12EA2D06}" dt="2025-12-23T10:20:56.987" v="185" actId="1076"/>
          <ac:graphicFrameMkLst>
            <pc:docMk/>
            <pc:sldMk cId="810573320" sldId="461"/>
            <ac:graphicFrameMk id="3" creationId="{8182D651-35F7-04B5-6028-08930703799E}"/>
          </ac:graphicFrameMkLst>
        </pc:graphicFrameChg>
        <pc:graphicFrameChg chg="mod">
          <ac:chgData name="Dr Charlotte Greenway" userId="21ca5f9ab6ecb0bd" providerId="LiveId" clId="{AD6E5B43-6D93-437D-BF98-C7CE12EA2D06}" dt="2025-12-23T10:20:20.519" v="175" actId="1076"/>
          <ac:graphicFrameMkLst>
            <pc:docMk/>
            <pc:sldMk cId="810573320" sldId="461"/>
            <ac:graphicFrameMk id="5" creationId="{00000000-0000-0000-0000-000000000000}"/>
          </ac:graphicFrameMkLst>
        </pc:graphicFrameChg>
      </pc:sldChg>
      <pc:sldChg chg="add">
        <pc:chgData name="Dr Charlotte Greenway" userId="21ca5f9ab6ecb0bd" providerId="LiveId" clId="{AD6E5B43-6D93-437D-BF98-C7CE12EA2D06}" dt="2025-12-23T10:15:06.968" v="132"/>
        <pc:sldMkLst>
          <pc:docMk/>
          <pc:sldMk cId="2974977739" sldId="483"/>
        </pc:sldMkLst>
      </pc:sldChg>
      <pc:sldChg chg="add">
        <pc:chgData name="Dr Charlotte Greenway" userId="21ca5f9ab6ecb0bd" providerId="LiveId" clId="{AD6E5B43-6D93-437D-BF98-C7CE12EA2D06}" dt="2025-12-23T10:15:06.968" v="132"/>
        <pc:sldMkLst>
          <pc:docMk/>
          <pc:sldMk cId="3441876052" sldId="484"/>
        </pc:sldMkLst>
      </pc:sldChg>
      <pc:sldChg chg="add">
        <pc:chgData name="Dr Charlotte Greenway" userId="21ca5f9ab6ecb0bd" providerId="LiveId" clId="{AD6E5B43-6D93-437D-BF98-C7CE12EA2D06}" dt="2025-12-23T10:15:06.968" v="132"/>
        <pc:sldMkLst>
          <pc:docMk/>
          <pc:sldMk cId="3585645219" sldId="485"/>
        </pc:sldMkLst>
      </pc:sldChg>
      <pc:sldChg chg="modSp add del mod">
        <pc:chgData name="Dr Charlotte Greenway" userId="21ca5f9ab6ecb0bd" providerId="LiveId" clId="{AD6E5B43-6D93-437D-BF98-C7CE12EA2D06}" dt="2025-12-23T10:29:43.758" v="282" actId="20577"/>
        <pc:sldMkLst>
          <pc:docMk/>
          <pc:sldMk cId="535724595" sldId="486"/>
        </pc:sldMkLst>
        <pc:spChg chg="mod">
          <ac:chgData name="Dr Charlotte Greenway" userId="21ca5f9ab6ecb0bd" providerId="LiveId" clId="{AD6E5B43-6D93-437D-BF98-C7CE12EA2D06}" dt="2025-12-23T10:29:39.767" v="281" actId="403"/>
          <ac:spMkLst>
            <pc:docMk/>
            <pc:sldMk cId="535724595" sldId="486"/>
            <ac:spMk id="3" creationId="{E8F7ECBF-3D61-8BF7-84B7-4778546EAC33}"/>
          </ac:spMkLst>
        </pc:spChg>
        <pc:spChg chg="mod">
          <ac:chgData name="Dr Charlotte Greenway" userId="21ca5f9ab6ecb0bd" providerId="LiveId" clId="{AD6E5B43-6D93-437D-BF98-C7CE12EA2D06}" dt="2025-12-23T10:28:59.661" v="271" actId="1076"/>
          <ac:spMkLst>
            <pc:docMk/>
            <pc:sldMk cId="535724595" sldId="486"/>
            <ac:spMk id="4" creationId="{F01C81D9-FA48-AB3B-D4D6-1E9455FE9C1A}"/>
          </ac:spMkLst>
        </pc:spChg>
        <pc:spChg chg="mod">
          <ac:chgData name="Dr Charlotte Greenway" userId="21ca5f9ab6ecb0bd" providerId="LiveId" clId="{AD6E5B43-6D93-437D-BF98-C7CE12EA2D06}" dt="2025-12-23T10:29:43.758" v="282" actId="20577"/>
          <ac:spMkLst>
            <pc:docMk/>
            <pc:sldMk cId="535724595" sldId="486"/>
            <ac:spMk id="9" creationId="{0BE82E48-D660-1C5D-10FD-5BAC5656D0E6}"/>
          </ac:spMkLst>
        </pc:spChg>
        <pc:picChg chg="mod">
          <ac:chgData name="Dr Charlotte Greenway" userId="21ca5f9ab6ecb0bd" providerId="LiveId" clId="{AD6E5B43-6D93-437D-BF98-C7CE12EA2D06}" dt="2025-12-23T10:29:10.347" v="275" actId="14100"/>
          <ac:picMkLst>
            <pc:docMk/>
            <pc:sldMk cId="535724595" sldId="486"/>
            <ac:picMk id="5" creationId="{48554112-A11A-0FDA-99DE-3B74D9B2A3F0}"/>
          </ac:picMkLst>
        </pc:picChg>
        <pc:picChg chg="mod">
          <ac:chgData name="Dr Charlotte Greenway" userId="21ca5f9ab6ecb0bd" providerId="LiveId" clId="{AD6E5B43-6D93-437D-BF98-C7CE12EA2D06}" dt="2025-12-23T10:29:13.134" v="276" actId="14100"/>
          <ac:picMkLst>
            <pc:docMk/>
            <pc:sldMk cId="535724595" sldId="486"/>
            <ac:picMk id="10" creationId="{23F15E73-C299-B98C-0BD9-C7E51E1971B1}"/>
          </ac:picMkLst>
        </pc:picChg>
      </pc:sldChg>
      <pc:sldChg chg="addSp delSp modSp add del mod">
        <pc:chgData name="Dr Charlotte Greenway" userId="21ca5f9ab6ecb0bd" providerId="LiveId" clId="{AD6E5B43-6D93-437D-BF98-C7CE12EA2D06}" dt="2025-12-23T10:34:05.015" v="337" actId="14100"/>
        <pc:sldMkLst>
          <pc:docMk/>
          <pc:sldMk cId="3580301426" sldId="487"/>
        </pc:sldMkLst>
        <pc:spChg chg="add del mod">
          <ac:chgData name="Dr Charlotte Greenway" userId="21ca5f9ab6ecb0bd" providerId="LiveId" clId="{AD6E5B43-6D93-437D-BF98-C7CE12EA2D06}" dt="2025-12-23T10:34:05.015" v="337" actId="14100"/>
          <ac:spMkLst>
            <pc:docMk/>
            <pc:sldMk cId="3580301426" sldId="487"/>
            <ac:spMk id="3" creationId="{DF462CBB-3447-2E11-A00A-70D4270EF046}"/>
          </ac:spMkLst>
        </pc:spChg>
        <pc:spChg chg="mod">
          <ac:chgData name="Dr Charlotte Greenway" userId="21ca5f9ab6ecb0bd" providerId="LiveId" clId="{AD6E5B43-6D93-437D-BF98-C7CE12EA2D06}" dt="2025-12-23T10:32:19.445" v="306" actId="1076"/>
          <ac:spMkLst>
            <pc:docMk/>
            <pc:sldMk cId="3580301426" sldId="487"/>
            <ac:spMk id="8" creationId="{0E72CCE0-5F6C-8CAE-7936-1584363798B5}"/>
          </ac:spMkLst>
        </pc:spChg>
      </pc:sldChg>
      <pc:sldChg chg="modSp new mod">
        <pc:chgData name="Dr Charlotte Greenway" userId="21ca5f9ab6ecb0bd" providerId="LiveId" clId="{AD6E5B43-6D93-437D-BF98-C7CE12EA2D06}" dt="2025-12-23T10:38:20.804" v="355" actId="27636"/>
        <pc:sldMkLst>
          <pc:docMk/>
          <pc:sldMk cId="3958610245" sldId="488"/>
        </pc:sldMkLst>
        <pc:spChg chg="mod">
          <ac:chgData name="Dr Charlotte Greenway" userId="21ca5f9ab6ecb0bd" providerId="LiveId" clId="{AD6E5B43-6D93-437D-BF98-C7CE12EA2D06}" dt="2025-12-23T10:38:09.805" v="353" actId="27636"/>
          <ac:spMkLst>
            <pc:docMk/>
            <pc:sldMk cId="3958610245" sldId="488"/>
            <ac:spMk id="2" creationId="{53F4D115-70D4-C3DD-A76B-D041B0D05E9E}"/>
          </ac:spMkLst>
        </pc:spChg>
        <pc:spChg chg="mod">
          <ac:chgData name="Dr Charlotte Greenway" userId="21ca5f9ab6ecb0bd" providerId="LiveId" clId="{AD6E5B43-6D93-437D-BF98-C7CE12EA2D06}" dt="2025-12-23T10:38:20.804" v="355" actId="27636"/>
          <ac:spMkLst>
            <pc:docMk/>
            <pc:sldMk cId="3958610245" sldId="488"/>
            <ac:spMk id="5" creationId="{6E09CAF6-A334-C290-EEAB-6A4E0FBEE8C5}"/>
          </ac:spMkLst>
        </pc:spChg>
      </pc:sldChg>
      <pc:sldChg chg="addSp delSp modSp new mod">
        <pc:chgData name="Dr Charlotte Greenway" userId="21ca5f9ab6ecb0bd" providerId="LiveId" clId="{AD6E5B43-6D93-437D-BF98-C7CE12EA2D06}" dt="2025-12-23T10:39:29.232" v="369" actId="14100"/>
        <pc:sldMkLst>
          <pc:docMk/>
          <pc:sldMk cId="3236941274" sldId="489"/>
        </pc:sldMkLst>
        <pc:spChg chg="mod">
          <ac:chgData name="Dr Charlotte Greenway" userId="21ca5f9ab6ecb0bd" providerId="LiveId" clId="{AD6E5B43-6D93-437D-BF98-C7CE12EA2D06}" dt="2025-12-23T10:38:57.728" v="360" actId="27636"/>
          <ac:spMkLst>
            <pc:docMk/>
            <pc:sldMk cId="3236941274" sldId="489"/>
            <ac:spMk id="2" creationId="{B490BFC6-CF70-7442-06AB-00F515A65B55}"/>
          </ac:spMkLst>
        </pc:spChg>
        <pc:graphicFrameChg chg="add mod">
          <ac:chgData name="Dr Charlotte Greenway" userId="21ca5f9ab6ecb0bd" providerId="LiveId" clId="{AD6E5B43-6D93-437D-BF98-C7CE12EA2D06}" dt="2025-12-23T10:39:29.232" v="369" actId="14100"/>
          <ac:graphicFrameMkLst>
            <pc:docMk/>
            <pc:sldMk cId="3236941274" sldId="489"/>
            <ac:graphicFrameMk id="6" creationId="{15962ADD-A80C-5073-0721-790360173264}"/>
          </ac:graphicFrameMkLst>
        </pc:graphicFrameChg>
      </pc:sldChg>
      <pc:sldChg chg="addSp delSp modSp new mod">
        <pc:chgData name="Dr Charlotte Greenway" userId="21ca5f9ab6ecb0bd" providerId="LiveId" clId="{AD6E5B43-6D93-437D-BF98-C7CE12EA2D06}" dt="2025-12-23T10:41:35.774" v="402" actId="1076"/>
        <pc:sldMkLst>
          <pc:docMk/>
          <pc:sldMk cId="2197171819" sldId="490"/>
        </pc:sldMkLst>
        <pc:spChg chg="mod">
          <ac:chgData name="Dr Charlotte Greenway" userId="21ca5f9ab6ecb0bd" providerId="LiveId" clId="{AD6E5B43-6D93-437D-BF98-C7CE12EA2D06}" dt="2025-12-23T10:39:53.851" v="374" actId="27636"/>
          <ac:spMkLst>
            <pc:docMk/>
            <pc:sldMk cId="2197171819" sldId="490"/>
            <ac:spMk id="2" creationId="{ED5968AA-49C9-A6F6-4886-234797E1F6A2}"/>
          </ac:spMkLst>
        </pc:spChg>
        <pc:spChg chg="mod">
          <ac:chgData name="Dr Charlotte Greenway" userId="21ca5f9ab6ecb0bd" providerId="LiveId" clId="{AD6E5B43-6D93-437D-BF98-C7CE12EA2D06}" dt="2025-12-23T10:41:15.050" v="399" actId="207"/>
          <ac:spMkLst>
            <pc:docMk/>
            <pc:sldMk cId="2197171819" sldId="490"/>
            <ac:spMk id="5" creationId="{4E5D16BC-3B79-76AE-B337-982447060077}"/>
          </ac:spMkLst>
        </pc:spChg>
        <pc:graphicFrameChg chg="add mod">
          <ac:chgData name="Dr Charlotte Greenway" userId="21ca5f9ab6ecb0bd" providerId="LiveId" clId="{AD6E5B43-6D93-437D-BF98-C7CE12EA2D06}" dt="2025-12-23T10:41:35.774" v="402" actId="1076"/>
          <ac:graphicFrameMkLst>
            <pc:docMk/>
            <pc:sldMk cId="2197171819" sldId="490"/>
            <ac:graphicFrameMk id="8" creationId="{C4F25E89-4EB6-8ADA-04CF-02BDA4658EEB}"/>
          </ac:graphicFrameMkLst>
        </pc:graphicFrameChg>
      </pc:sldChg>
      <pc:sldChg chg="addSp delSp modSp new mod">
        <pc:chgData name="Dr Charlotte Greenway" userId="21ca5f9ab6ecb0bd" providerId="LiveId" clId="{AD6E5B43-6D93-437D-BF98-C7CE12EA2D06}" dt="2025-12-23T10:43:33.768" v="436" actId="14100"/>
        <pc:sldMkLst>
          <pc:docMk/>
          <pc:sldMk cId="1690640234" sldId="491"/>
        </pc:sldMkLst>
        <pc:spChg chg="mod">
          <ac:chgData name="Dr Charlotte Greenway" userId="21ca5f9ab6ecb0bd" providerId="LiveId" clId="{AD6E5B43-6D93-437D-BF98-C7CE12EA2D06}" dt="2025-12-23T10:42:12.915" v="407" actId="27636"/>
          <ac:spMkLst>
            <pc:docMk/>
            <pc:sldMk cId="1690640234" sldId="491"/>
            <ac:spMk id="2" creationId="{BA81B1D5-CD1D-7C4C-8853-703214611C60}"/>
          </ac:spMkLst>
        </pc:spChg>
        <pc:spChg chg="mod">
          <ac:chgData name="Dr Charlotte Greenway" userId="21ca5f9ab6ecb0bd" providerId="LiveId" clId="{AD6E5B43-6D93-437D-BF98-C7CE12EA2D06}" dt="2025-12-23T10:42:37.041" v="419" actId="207"/>
          <ac:spMkLst>
            <pc:docMk/>
            <pc:sldMk cId="1690640234" sldId="491"/>
            <ac:spMk id="5" creationId="{678E25C0-277D-014D-D408-019564312C3B}"/>
          </ac:spMkLst>
        </pc:spChg>
        <pc:graphicFrameChg chg="add mod modGraphic">
          <ac:chgData name="Dr Charlotte Greenway" userId="21ca5f9ab6ecb0bd" providerId="LiveId" clId="{AD6E5B43-6D93-437D-BF98-C7CE12EA2D06}" dt="2025-12-23T10:43:15.166" v="429" actId="1076"/>
          <ac:graphicFrameMkLst>
            <pc:docMk/>
            <pc:sldMk cId="1690640234" sldId="491"/>
            <ac:graphicFrameMk id="8" creationId="{C281D6B6-D52C-DDC1-099C-89067A4F2A89}"/>
          </ac:graphicFrameMkLst>
        </pc:graphicFrameChg>
        <pc:graphicFrameChg chg="add mod">
          <ac:chgData name="Dr Charlotte Greenway" userId="21ca5f9ab6ecb0bd" providerId="LiveId" clId="{AD6E5B43-6D93-437D-BF98-C7CE12EA2D06}" dt="2025-12-23T10:43:33.768" v="436" actId="14100"/>
          <ac:graphicFrameMkLst>
            <pc:docMk/>
            <pc:sldMk cId="1690640234" sldId="491"/>
            <ac:graphicFrameMk id="11" creationId="{22013D86-1679-D27C-3624-CF9010603930}"/>
          </ac:graphicFrameMkLst>
        </pc:graphicFrameChg>
      </pc:sldChg>
      <pc:sldMasterChg chg="delSldLayout">
        <pc:chgData name="Dr Charlotte Greenway" userId="21ca5f9ab6ecb0bd" providerId="LiveId" clId="{AD6E5B43-6D93-437D-BF98-C7CE12EA2D06}" dt="2025-12-23T10:03:54.545" v="15" actId="47"/>
        <pc:sldMasterMkLst>
          <pc:docMk/>
          <pc:sldMasterMk cId="0" sldId="2147483672"/>
        </pc:sldMasterMkLst>
      </pc:sldMasterChg>
    </pc:docChg>
  </pc:docChgLst>
</pc:chgInfo>
</file>

<file path=ppt/diagrams/_rels/data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diagrams/_rels/data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 Id="rId4" Type="http://schemas.openxmlformats.org/officeDocument/2006/relationships/image" Target="../media/image18.png"/></Relationships>
</file>

<file path=ppt/diagrams/_rels/drawing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image" Target="../media/image10.png"/></Relationships>
</file>

<file path=ppt/diagrams/_rels/drawing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image" Target="../media/image15.png"/><Relationship Id="rId4"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86863B-3D59-4594-9D18-23E311F7DD8C}" type="doc">
      <dgm:prSet loTypeId="urn:microsoft.com/office/officeart/2005/8/layout/hList6" loCatId="list" qsTypeId="urn:microsoft.com/office/officeart/2005/8/quickstyle/simple1" qsCatId="simple" csTypeId="urn:microsoft.com/office/officeart/2005/8/colors/accent1_2" csCatId="accent1"/>
      <dgm:spPr/>
      <dgm:t>
        <a:bodyPr/>
        <a:lstStyle/>
        <a:p>
          <a:endParaRPr lang="en-GB"/>
        </a:p>
      </dgm:t>
    </dgm:pt>
    <dgm:pt modelId="{1C8CCA97-BC80-4961-A972-9B9C2F28F147}">
      <dgm:prSet/>
      <dgm:spPr/>
      <dgm:t>
        <a:bodyPr/>
        <a:lstStyle/>
        <a:p>
          <a:r>
            <a:rPr lang="en-GB" b="0" i="0" dirty="0"/>
            <a:t>Behaviour is defined as </a:t>
          </a:r>
          <a:r>
            <a:rPr lang="en-GB" b="1" i="0" dirty="0"/>
            <a:t>the way one acts or conducts oneself</a:t>
          </a:r>
          <a:r>
            <a:rPr lang="en-GB" b="0" i="0" dirty="0"/>
            <a:t>, especially towards others. It is often </a:t>
          </a:r>
          <a:r>
            <a:rPr lang="en-GB" b="1" i="0" dirty="0"/>
            <a:t>a response </a:t>
          </a:r>
          <a:r>
            <a:rPr lang="en-GB" b="0" i="0" dirty="0"/>
            <a:t>to a particular situation or stimulus. Behaviour cannot be managed separately from learning and wellbeing. The </a:t>
          </a:r>
          <a:r>
            <a:rPr lang="en-GB" b="1" i="0" dirty="0"/>
            <a:t>context usually has some influence over the behaviour</a:t>
          </a:r>
          <a:r>
            <a:rPr lang="en-GB" b="0" i="0" dirty="0"/>
            <a:t>.</a:t>
          </a:r>
          <a:endParaRPr lang="en-GB" dirty="0"/>
        </a:p>
      </dgm:t>
    </dgm:pt>
    <dgm:pt modelId="{96FBDCC5-7CB2-40AE-A4E0-B600F03D708C}" type="parTrans" cxnId="{F232511D-7276-454F-A3B3-F1209BBBFBFD}">
      <dgm:prSet/>
      <dgm:spPr/>
      <dgm:t>
        <a:bodyPr/>
        <a:lstStyle/>
        <a:p>
          <a:endParaRPr lang="en-GB"/>
        </a:p>
      </dgm:t>
    </dgm:pt>
    <dgm:pt modelId="{25EFF560-9487-4CDB-A66E-2F1E65EFFB98}" type="sibTrans" cxnId="{F232511D-7276-454F-A3B3-F1209BBBFBFD}">
      <dgm:prSet/>
      <dgm:spPr/>
      <dgm:t>
        <a:bodyPr/>
        <a:lstStyle/>
        <a:p>
          <a:endParaRPr lang="en-GB"/>
        </a:p>
      </dgm:t>
    </dgm:pt>
    <dgm:pt modelId="{CAE46CEA-F053-4429-A613-6D90D7E12431}" type="pres">
      <dgm:prSet presAssocID="{CA86863B-3D59-4594-9D18-23E311F7DD8C}" presName="Name0" presStyleCnt="0">
        <dgm:presLayoutVars>
          <dgm:dir/>
          <dgm:resizeHandles val="exact"/>
        </dgm:presLayoutVars>
      </dgm:prSet>
      <dgm:spPr/>
    </dgm:pt>
    <dgm:pt modelId="{EA3FACA3-83C3-492D-B18F-C1DE61123355}" type="pres">
      <dgm:prSet presAssocID="{1C8CCA97-BC80-4961-A972-9B9C2F28F147}" presName="node" presStyleLbl="node1" presStyleIdx="0" presStyleCnt="1">
        <dgm:presLayoutVars>
          <dgm:bulletEnabled val="1"/>
        </dgm:presLayoutVars>
      </dgm:prSet>
      <dgm:spPr/>
    </dgm:pt>
  </dgm:ptLst>
  <dgm:cxnLst>
    <dgm:cxn modelId="{F232511D-7276-454F-A3B3-F1209BBBFBFD}" srcId="{CA86863B-3D59-4594-9D18-23E311F7DD8C}" destId="{1C8CCA97-BC80-4961-A972-9B9C2F28F147}" srcOrd="0" destOrd="0" parTransId="{96FBDCC5-7CB2-40AE-A4E0-B600F03D708C}" sibTransId="{25EFF560-9487-4CDB-A66E-2F1E65EFFB98}"/>
    <dgm:cxn modelId="{3502EE80-AD19-4C52-A726-92C2EDD186CD}" type="presOf" srcId="{1C8CCA97-BC80-4961-A972-9B9C2F28F147}" destId="{EA3FACA3-83C3-492D-B18F-C1DE61123355}" srcOrd="0" destOrd="0" presId="urn:microsoft.com/office/officeart/2005/8/layout/hList6"/>
    <dgm:cxn modelId="{8CBF9BCE-2613-410E-9D03-8C8FE37E1E14}" type="presOf" srcId="{CA86863B-3D59-4594-9D18-23E311F7DD8C}" destId="{CAE46CEA-F053-4429-A613-6D90D7E12431}" srcOrd="0" destOrd="0" presId="urn:microsoft.com/office/officeart/2005/8/layout/hList6"/>
    <dgm:cxn modelId="{89952038-8912-48E2-A166-C169B630CCE4}" type="presParOf" srcId="{CAE46CEA-F053-4429-A613-6D90D7E12431}" destId="{EA3FACA3-83C3-492D-B18F-C1DE61123355}" srcOrd="0"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E6F5B0-066F-467D-A713-4914AE5A2A93}" type="doc">
      <dgm:prSet loTypeId="urn:microsoft.com/office/officeart/2008/layout/LinedList" loCatId="list" qsTypeId="urn:microsoft.com/office/officeart/2005/8/quickstyle/simple1" qsCatId="simple" csTypeId="urn:microsoft.com/office/officeart/2005/8/colors/colorful4" csCatId="colorful" phldr="1"/>
      <dgm:spPr/>
      <dgm:t>
        <a:bodyPr/>
        <a:lstStyle/>
        <a:p>
          <a:endParaRPr lang="en-GB"/>
        </a:p>
      </dgm:t>
    </dgm:pt>
    <dgm:pt modelId="{4166CCDC-F895-4EDC-A634-993F67EF14D6}">
      <dgm:prSet/>
      <dgm:spPr/>
      <dgm:t>
        <a:bodyPr/>
        <a:lstStyle/>
        <a:p>
          <a:r>
            <a:rPr lang="en-GB" b="0" i="0" dirty="0"/>
            <a:t>Behaviour management is the process of supporting learners to make positive choices that are conducive to learning.</a:t>
          </a:r>
          <a:endParaRPr lang="en-GB" dirty="0"/>
        </a:p>
      </dgm:t>
    </dgm:pt>
    <dgm:pt modelId="{87D299C9-A87E-44BA-8DFB-98A29279D3C0}" type="parTrans" cxnId="{6A746DB9-E114-4C37-A1C5-5770ABD7859B}">
      <dgm:prSet/>
      <dgm:spPr/>
      <dgm:t>
        <a:bodyPr/>
        <a:lstStyle/>
        <a:p>
          <a:endParaRPr lang="en-GB"/>
        </a:p>
      </dgm:t>
    </dgm:pt>
    <dgm:pt modelId="{BCCC91FD-9976-4FEA-AB20-C4FE2E1A2D42}" type="sibTrans" cxnId="{6A746DB9-E114-4C37-A1C5-5770ABD7859B}">
      <dgm:prSet/>
      <dgm:spPr/>
      <dgm:t>
        <a:bodyPr/>
        <a:lstStyle/>
        <a:p>
          <a:endParaRPr lang="en-GB"/>
        </a:p>
      </dgm:t>
    </dgm:pt>
    <dgm:pt modelId="{577F9B40-FF13-4E3B-83FD-04EF2B1F14E0}">
      <dgm:prSet/>
      <dgm:spPr/>
      <dgm:t>
        <a:bodyPr/>
        <a:lstStyle/>
        <a:p>
          <a:r>
            <a:rPr lang="en-GB" b="0" i="0" dirty="0"/>
            <a:t>In the past, behaviour management was viewed as a way of </a:t>
          </a:r>
          <a:r>
            <a:rPr lang="en-GB" b="1" i="0" dirty="0"/>
            <a:t>disciplining students </a:t>
          </a:r>
          <a:r>
            <a:rPr lang="en-GB" b="0" i="0" dirty="0"/>
            <a:t>so that they were more likely to conform to the standards expected of them. These days, attitudes have shifted towards a </a:t>
          </a:r>
          <a:r>
            <a:rPr lang="en-GB" b="1" i="0" dirty="0"/>
            <a:t>more positive and supportive way of managing behaviour</a:t>
          </a:r>
          <a:r>
            <a:rPr lang="en-GB" b="0" i="0" dirty="0"/>
            <a:t>.</a:t>
          </a:r>
          <a:endParaRPr lang="en-GB" dirty="0"/>
        </a:p>
      </dgm:t>
    </dgm:pt>
    <dgm:pt modelId="{0BF972DC-E0BA-4534-B6FD-7385B4EE3A5E}" type="parTrans" cxnId="{BFC3976E-FE7F-40DD-B1C3-CDF39B09CD62}">
      <dgm:prSet/>
      <dgm:spPr/>
      <dgm:t>
        <a:bodyPr/>
        <a:lstStyle/>
        <a:p>
          <a:endParaRPr lang="en-GB"/>
        </a:p>
      </dgm:t>
    </dgm:pt>
    <dgm:pt modelId="{0B1689CA-3476-43B8-B1FB-9BB6AD360959}" type="sibTrans" cxnId="{BFC3976E-FE7F-40DD-B1C3-CDF39B09CD62}">
      <dgm:prSet/>
      <dgm:spPr/>
      <dgm:t>
        <a:bodyPr/>
        <a:lstStyle/>
        <a:p>
          <a:endParaRPr lang="en-GB"/>
        </a:p>
      </dgm:t>
    </dgm:pt>
    <dgm:pt modelId="{4963A919-A280-4A37-B2C8-6D5EC5EA4CAB}">
      <dgm:prSet/>
      <dgm:spPr/>
      <dgm:t>
        <a:bodyPr/>
        <a:lstStyle/>
        <a:p>
          <a:r>
            <a:rPr lang="en-GB" b="0" i="0"/>
            <a:t>Behaviour management is a complex process, and it’s ongoing. There is no one-size-fits-all approach to effectively managing student behaviour.</a:t>
          </a:r>
          <a:endParaRPr lang="en-GB"/>
        </a:p>
      </dgm:t>
    </dgm:pt>
    <dgm:pt modelId="{B687D1BE-7F9B-4F5D-A6C7-5C6C87ADB85F}" type="parTrans" cxnId="{B70E8179-A9B9-46D5-8227-9A2ED25CB700}">
      <dgm:prSet/>
      <dgm:spPr/>
      <dgm:t>
        <a:bodyPr/>
        <a:lstStyle/>
        <a:p>
          <a:endParaRPr lang="en-GB"/>
        </a:p>
      </dgm:t>
    </dgm:pt>
    <dgm:pt modelId="{942CAEEC-1E1F-485E-9AEA-6414466D48D5}" type="sibTrans" cxnId="{B70E8179-A9B9-46D5-8227-9A2ED25CB700}">
      <dgm:prSet/>
      <dgm:spPr/>
      <dgm:t>
        <a:bodyPr/>
        <a:lstStyle/>
        <a:p>
          <a:endParaRPr lang="en-GB"/>
        </a:p>
      </dgm:t>
    </dgm:pt>
    <dgm:pt modelId="{1ED6BD1D-A929-45C5-8E19-AD7701F11900}" type="pres">
      <dgm:prSet presAssocID="{4FE6F5B0-066F-467D-A713-4914AE5A2A93}" presName="vert0" presStyleCnt="0">
        <dgm:presLayoutVars>
          <dgm:dir/>
          <dgm:animOne val="branch"/>
          <dgm:animLvl val="lvl"/>
        </dgm:presLayoutVars>
      </dgm:prSet>
      <dgm:spPr/>
    </dgm:pt>
    <dgm:pt modelId="{49ABAB3C-4D08-4C5C-989F-54F17FA030FA}" type="pres">
      <dgm:prSet presAssocID="{4166CCDC-F895-4EDC-A634-993F67EF14D6}" presName="thickLine" presStyleLbl="alignNode1" presStyleIdx="0" presStyleCnt="3"/>
      <dgm:spPr/>
    </dgm:pt>
    <dgm:pt modelId="{7C197AFB-FB64-46EB-84A3-4C6F2971EA7D}" type="pres">
      <dgm:prSet presAssocID="{4166CCDC-F895-4EDC-A634-993F67EF14D6}" presName="horz1" presStyleCnt="0"/>
      <dgm:spPr/>
    </dgm:pt>
    <dgm:pt modelId="{D3744869-97F0-4CCF-B4DB-85743FC1AC6C}" type="pres">
      <dgm:prSet presAssocID="{4166CCDC-F895-4EDC-A634-993F67EF14D6}" presName="tx1" presStyleLbl="revTx" presStyleIdx="0" presStyleCnt="3"/>
      <dgm:spPr/>
    </dgm:pt>
    <dgm:pt modelId="{673040A5-30A0-468A-B510-9A177E35B788}" type="pres">
      <dgm:prSet presAssocID="{4166CCDC-F895-4EDC-A634-993F67EF14D6}" presName="vert1" presStyleCnt="0"/>
      <dgm:spPr/>
    </dgm:pt>
    <dgm:pt modelId="{4FFF1E26-6CC0-4997-9DD8-F549277BD8E8}" type="pres">
      <dgm:prSet presAssocID="{577F9B40-FF13-4E3B-83FD-04EF2B1F14E0}" presName="thickLine" presStyleLbl="alignNode1" presStyleIdx="1" presStyleCnt="3"/>
      <dgm:spPr/>
    </dgm:pt>
    <dgm:pt modelId="{EF319926-0A49-4192-ADDF-590F447D1990}" type="pres">
      <dgm:prSet presAssocID="{577F9B40-FF13-4E3B-83FD-04EF2B1F14E0}" presName="horz1" presStyleCnt="0"/>
      <dgm:spPr/>
    </dgm:pt>
    <dgm:pt modelId="{53FDB198-5F1A-42FC-BBF9-ECD614E9DFE5}" type="pres">
      <dgm:prSet presAssocID="{577F9B40-FF13-4E3B-83FD-04EF2B1F14E0}" presName="tx1" presStyleLbl="revTx" presStyleIdx="1" presStyleCnt="3"/>
      <dgm:spPr/>
    </dgm:pt>
    <dgm:pt modelId="{83E264BB-B5D9-4944-B289-A5DDC5D7F114}" type="pres">
      <dgm:prSet presAssocID="{577F9B40-FF13-4E3B-83FD-04EF2B1F14E0}" presName="vert1" presStyleCnt="0"/>
      <dgm:spPr/>
    </dgm:pt>
    <dgm:pt modelId="{5E88A2CB-7373-4C18-9F0D-4DC910278AC8}" type="pres">
      <dgm:prSet presAssocID="{4963A919-A280-4A37-B2C8-6D5EC5EA4CAB}" presName="thickLine" presStyleLbl="alignNode1" presStyleIdx="2" presStyleCnt="3"/>
      <dgm:spPr/>
    </dgm:pt>
    <dgm:pt modelId="{C60C7E33-30A9-4568-8466-2A878A63E06B}" type="pres">
      <dgm:prSet presAssocID="{4963A919-A280-4A37-B2C8-6D5EC5EA4CAB}" presName="horz1" presStyleCnt="0"/>
      <dgm:spPr/>
    </dgm:pt>
    <dgm:pt modelId="{CC83F17E-C310-48D5-A59C-041472B2EDEA}" type="pres">
      <dgm:prSet presAssocID="{4963A919-A280-4A37-B2C8-6D5EC5EA4CAB}" presName="tx1" presStyleLbl="revTx" presStyleIdx="2" presStyleCnt="3"/>
      <dgm:spPr/>
    </dgm:pt>
    <dgm:pt modelId="{9500944F-1B06-48AE-BE87-1AC20FDF249D}" type="pres">
      <dgm:prSet presAssocID="{4963A919-A280-4A37-B2C8-6D5EC5EA4CAB}" presName="vert1" presStyleCnt="0"/>
      <dgm:spPr/>
    </dgm:pt>
  </dgm:ptLst>
  <dgm:cxnLst>
    <dgm:cxn modelId="{19974414-5FDA-4F35-8F59-9E222EEF157C}" type="presOf" srcId="{4166CCDC-F895-4EDC-A634-993F67EF14D6}" destId="{D3744869-97F0-4CCF-B4DB-85743FC1AC6C}" srcOrd="0" destOrd="0" presId="urn:microsoft.com/office/officeart/2008/layout/LinedList"/>
    <dgm:cxn modelId="{22F20065-9E33-4D75-B466-D6764000152B}" type="presOf" srcId="{4963A919-A280-4A37-B2C8-6D5EC5EA4CAB}" destId="{CC83F17E-C310-48D5-A59C-041472B2EDEA}" srcOrd="0" destOrd="0" presId="urn:microsoft.com/office/officeart/2008/layout/LinedList"/>
    <dgm:cxn modelId="{BFC3976E-FE7F-40DD-B1C3-CDF39B09CD62}" srcId="{4FE6F5B0-066F-467D-A713-4914AE5A2A93}" destId="{577F9B40-FF13-4E3B-83FD-04EF2B1F14E0}" srcOrd="1" destOrd="0" parTransId="{0BF972DC-E0BA-4534-B6FD-7385B4EE3A5E}" sibTransId="{0B1689CA-3476-43B8-B1FB-9BB6AD360959}"/>
    <dgm:cxn modelId="{B70E8179-A9B9-46D5-8227-9A2ED25CB700}" srcId="{4FE6F5B0-066F-467D-A713-4914AE5A2A93}" destId="{4963A919-A280-4A37-B2C8-6D5EC5EA4CAB}" srcOrd="2" destOrd="0" parTransId="{B687D1BE-7F9B-4F5D-A6C7-5C6C87ADB85F}" sibTransId="{942CAEEC-1E1F-485E-9AEA-6414466D48D5}"/>
    <dgm:cxn modelId="{600AD2B7-AD49-4EA9-B866-9335D0F19966}" type="presOf" srcId="{577F9B40-FF13-4E3B-83FD-04EF2B1F14E0}" destId="{53FDB198-5F1A-42FC-BBF9-ECD614E9DFE5}" srcOrd="0" destOrd="0" presId="urn:microsoft.com/office/officeart/2008/layout/LinedList"/>
    <dgm:cxn modelId="{6A746DB9-E114-4C37-A1C5-5770ABD7859B}" srcId="{4FE6F5B0-066F-467D-A713-4914AE5A2A93}" destId="{4166CCDC-F895-4EDC-A634-993F67EF14D6}" srcOrd="0" destOrd="0" parTransId="{87D299C9-A87E-44BA-8DFB-98A29279D3C0}" sibTransId="{BCCC91FD-9976-4FEA-AB20-C4FE2E1A2D42}"/>
    <dgm:cxn modelId="{C25CFDD3-8CA5-4F6F-8EA5-D7BDCE60E98C}" type="presOf" srcId="{4FE6F5B0-066F-467D-A713-4914AE5A2A93}" destId="{1ED6BD1D-A929-45C5-8E19-AD7701F11900}" srcOrd="0" destOrd="0" presId="urn:microsoft.com/office/officeart/2008/layout/LinedList"/>
    <dgm:cxn modelId="{E8921991-3F31-464D-A074-25BDFEB70789}" type="presParOf" srcId="{1ED6BD1D-A929-45C5-8E19-AD7701F11900}" destId="{49ABAB3C-4D08-4C5C-989F-54F17FA030FA}" srcOrd="0" destOrd="0" presId="urn:microsoft.com/office/officeart/2008/layout/LinedList"/>
    <dgm:cxn modelId="{90D7B50C-0695-42C3-B2A3-BC70995C9AAC}" type="presParOf" srcId="{1ED6BD1D-A929-45C5-8E19-AD7701F11900}" destId="{7C197AFB-FB64-46EB-84A3-4C6F2971EA7D}" srcOrd="1" destOrd="0" presId="urn:microsoft.com/office/officeart/2008/layout/LinedList"/>
    <dgm:cxn modelId="{D9BD1ACA-2805-4D6D-8F51-614C00E7B4A7}" type="presParOf" srcId="{7C197AFB-FB64-46EB-84A3-4C6F2971EA7D}" destId="{D3744869-97F0-4CCF-B4DB-85743FC1AC6C}" srcOrd="0" destOrd="0" presId="urn:microsoft.com/office/officeart/2008/layout/LinedList"/>
    <dgm:cxn modelId="{09EBAB68-3BA7-4EBB-948B-995A5FCEFDDF}" type="presParOf" srcId="{7C197AFB-FB64-46EB-84A3-4C6F2971EA7D}" destId="{673040A5-30A0-468A-B510-9A177E35B788}" srcOrd="1" destOrd="0" presId="urn:microsoft.com/office/officeart/2008/layout/LinedList"/>
    <dgm:cxn modelId="{BDD82281-038D-470B-99A7-9511EC0941B1}" type="presParOf" srcId="{1ED6BD1D-A929-45C5-8E19-AD7701F11900}" destId="{4FFF1E26-6CC0-4997-9DD8-F549277BD8E8}" srcOrd="2" destOrd="0" presId="urn:microsoft.com/office/officeart/2008/layout/LinedList"/>
    <dgm:cxn modelId="{B5152152-83E0-43E2-ADD4-0A42783C27A5}" type="presParOf" srcId="{1ED6BD1D-A929-45C5-8E19-AD7701F11900}" destId="{EF319926-0A49-4192-ADDF-590F447D1990}" srcOrd="3" destOrd="0" presId="urn:microsoft.com/office/officeart/2008/layout/LinedList"/>
    <dgm:cxn modelId="{C340B996-1EE0-4A18-BCD8-12B9100AAE31}" type="presParOf" srcId="{EF319926-0A49-4192-ADDF-590F447D1990}" destId="{53FDB198-5F1A-42FC-BBF9-ECD614E9DFE5}" srcOrd="0" destOrd="0" presId="urn:microsoft.com/office/officeart/2008/layout/LinedList"/>
    <dgm:cxn modelId="{F72A26F4-C336-4011-9006-92594A735AF2}" type="presParOf" srcId="{EF319926-0A49-4192-ADDF-590F447D1990}" destId="{83E264BB-B5D9-4944-B289-A5DDC5D7F114}" srcOrd="1" destOrd="0" presId="urn:microsoft.com/office/officeart/2008/layout/LinedList"/>
    <dgm:cxn modelId="{BC975572-1B00-44AC-93E6-291E840DD1F6}" type="presParOf" srcId="{1ED6BD1D-A929-45C5-8E19-AD7701F11900}" destId="{5E88A2CB-7373-4C18-9F0D-4DC910278AC8}" srcOrd="4" destOrd="0" presId="urn:microsoft.com/office/officeart/2008/layout/LinedList"/>
    <dgm:cxn modelId="{A96AA258-4EE7-4470-B595-3F901009A084}" type="presParOf" srcId="{1ED6BD1D-A929-45C5-8E19-AD7701F11900}" destId="{C60C7E33-30A9-4568-8466-2A878A63E06B}" srcOrd="5" destOrd="0" presId="urn:microsoft.com/office/officeart/2008/layout/LinedList"/>
    <dgm:cxn modelId="{3180D044-6701-47B6-9031-52C278AC79D8}" type="presParOf" srcId="{C60C7E33-30A9-4568-8466-2A878A63E06B}" destId="{CC83F17E-C310-48D5-A59C-041472B2EDEA}" srcOrd="0" destOrd="0" presId="urn:microsoft.com/office/officeart/2008/layout/LinedList"/>
    <dgm:cxn modelId="{C38376D4-8C40-422C-880E-B5CD00228E07}" type="presParOf" srcId="{C60C7E33-30A9-4568-8466-2A878A63E06B}" destId="{9500944F-1B06-48AE-BE87-1AC20FDF249D}"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6EBBEE-2F1D-4A3E-B0FC-8084BE6422D1}" type="doc">
      <dgm:prSet loTypeId="urn:microsoft.com/office/officeart/2005/8/layout/target3" loCatId="relationship" qsTypeId="urn:microsoft.com/office/officeart/2005/8/quickstyle/simple1" qsCatId="simple" csTypeId="urn:microsoft.com/office/officeart/2005/8/colors/colorful3" csCatId="colorful"/>
      <dgm:spPr/>
      <dgm:t>
        <a:bodyPr/>
        <a:lstStyle/>
        <a:p>
          <a:endParaRPr lang="en-GB"/>
        </a:p>
      </dgm:t>
    </dgm:pt>
    <dgm:pt modelId="{B683678F-75FC-4914-930E-5BCB8EA0A650}">
      <dgm:prSet/>
      <dgm:spPr/>
      <dgm:t>
        <a:bodyPr/>
        <a:lstStyle/>
        <a:p>
          <a:r>
            <a:rPr lang="en-GB"/>
            <a:t>A relational approach is central to behaviour management. </a:t>
          </a:r>
        </a:p>
      </dgm:t>
    </dgm:pt>
    <dgm:pt modelId="{96A57241-20E8-4C3A-BA52-453528655F31}" type="parTrans" cxnId="{B53DF98E-B5DE-4F57-B938-D335A39CC78B}">
      <dgm:prSet/>
      <dgm:spPr/>
      <dgm:t>
        <a:bodyPr/>
        <a:lstStyle/>
        <a:p>
          <a:endParaRPr lang="en-GB"/>
        </a:p>
      </dgm:t>
    </dgm:pt>
    <dgm:pt modelId="{6ED0978A-B5AE-4A44-8FC2-20CDAD34C253}" type="sibTrans" cxnId="{B53DF98E-B5DE-4F57-B938-D335A39CC78B}">
      <dgm:prSet/>
      <dgm:spPr/>
      <dgm:t>
        <a:bodyPr/>
        <a:lstStyle/>
        <a:p>
          <a:endParaRPr lang="en-GB"/>
        </a:p>
      </dgm:t>
    </dgm:pt>
    <dgm:pt modelId="{A15BF5A1-6D6F-41F7-8A23-269173F55E4C}">
      <dgm:prSet/>
      <dgm:spPr/>
      <dgm:t>
        <a:bodyPr/>
        <a:lstStyle/>
        <a:p>
          <a:r>
            <a:rPr lang="en-GB"/>
            <a:t>This involves building trusting relationships, understanding pupils’ individual circumstances, and recognising that behaviour is often a form of communication. </a:t>
          </a:r>
        </a:p>
      </dgm:t>
    </dgm:pt>
    <dgm:pt modelId="{C7794B66-EE3F-4822-9D42-4EA8C9284363}" type="parTrans" cxnId="{F818ED08-CFAB-4D6A-BD3F-F50FD313748C}">
      <dgm:prSet/>
      <dgm:spPr/>
      <dgm:t>
        <a:bodyPr/>
        <a:lstStyle/>
        <a:p>
          <a:endParaRPr lang="en-GB"/>
        </a:p>
      </dgm:t>
    </dgm:pt>
    <dgm:pt modelId="{E1307B58-43C2-4410-85FB-AA65B15BC3BF}" type="sibTrans" cxnId="{F818ED08-CFAB-4D6A-BD3F-F50FD313748C}">
      <dgm:prSet/>
      <dgm:spPr/>
      <dgm:t>
        <a:bodyPr/>
        <a:lstStyle/>
        <a:p>
          <a:endParaRPr lang="en-GB"/>
        </a:p>
      </dgm:t>
    </dgm:pt>
    <dgm:pt modelId="{517801D0-5EAF-4FAA-B446-993C17731F77}">
      <dgm:prSet/>
      <dgm:spPr/>
      <dgm:t>
        <a:bodyPr/>
        <a:lstStyle/>
        <a:p>
          <a:r>
            <a:rPr lang="en-GB"/>
            <a:t>For some children and young people—particularly those experiencing trauma, additional learning needs, neurodiversity, or socio-economic stress—behaviour that is labelled as “challenging” may reflect unmet needs rather than deliberate non-compliance. </a:t>
          </a:r>
        </a:p>
      </dgm:t>
    </dgm:pt>
    <dgm:pt modelId="{0B2C9CA4-2A08-4E02-BDBA-02C643C6776C}" type="parTrans" cxnId="{F35B0329-C9AB-48AD-9957-5BF69D702DA4}">
      <dgm:prSet/>
      <dgm:spPr/>
      <dgm:t>
        <a:bodyPr/>
        <a:lstStyle/>
        <a:p>
          <a:endParaRPr lang="en-GB"/>
        </a:p>
      </dgm:t>
    </dgm:pt>
    <dgm:pt modelId="{EAD8D304-0C5E-4291-B4D5-8258B448246A}" type="sibTrans" cxnId="{F35B0329-C9AB-48AD-9957-5BF69D702DA4}">
      <dgm:prSet/>
      <dgm:spPr/>
      <dgm:t>
        <a:bodyPr/>
        <a:lstStyle/>
        <a:p>
          <a:endParaRPr lang="en-GB"/>
        </a:p>
      </dgm:t>
    </dgm:pt>
    <dgm:pt modelId="{E9918BD1-FCA1-43CC-8AB0-497EF4EF1E91}">
      <dgm:prSet/>
      <dgm:spPr/>
      <dgm:t>
        <a:bodyPr/>
        <a:lstStyle/>
        <a:p>
          <a:r>
            <a:rPr lang="en-GB"/>
            <a:t>Approaches informed by trauma-aware and inclusive practice emphasise empathy, de-escalation, and problem-solving over sanctions alone.</a:t>
          </a:r>
        </a:p>
      </dgm:t>
    </dgm:pt>
    <dgm:pt modelId="{288E9746-F617-4FFA-A865-1972089AF3E4}" type="parTrans" cxnId="{359F0244-038F-407D-8F1B-D69E5044C3D3}">
      <dgm:prSet/>
      <dgm:spPr/>
      <dgm:t>
        <a:bodyPr/>
        <a:lstStyle/>
        <a:p>
          <a:endParaRPr lang="en-GB"/>
        </a:p>
      </dgm:t>
    </dgm:pt>
    <dgm:pt modelId="{3A2D9A98-23C1-4A14-A9C0-A0677304B54B}" type="sibTrans" cxnId="{359F0244-038F-407D-8F1B-D69E5044C3D3}">
      <dgm:prSet/>
      <dgm:spPr/>
      <dgm:t>
        <a:bodyPr/>
        <a:lstStyle/>
        <a:p>
          <a:endParaRPr lang="en-GB"/>
        </a:p>
      </dgm:t>
    </dgm:pt>
    <dgm:pt modelId="{5F66C7A6-D78E-4691-87C8-23121D3320B7}" type="pres">
      <dgm:prSet presAssocID="{C76EBBEE-2F1D-4A3E-B0FC-8084BE6422D1}" presName="Name0" presStyleCnt="0">
        <dgm:presLayoutVars>
          <dgm:chMax val="7"/>
          <dgm:dir/>
          <dgm:animLvl val="lvl"/>
          <dgm:resizeHandles val="exact"/>
        </dgm:presLayoutVars>
      </dgm:prSet>
      <dgm:spPr/>
    </dgm:pt>
    <dgm:pt modelId="{8D4E509E-A551-4982-A672-DAEAF86BA18F}" type="pres">
      <dgm:prSet presAssocID="{B683678F-75FC-4914-930E-5BCB8EA0A650}" presName="circle1" presStyleLbl="node1" presStyleIdx="0" presStyleCnt="4"/>
      <dgm:spPr/>
    </dgm:pt>
    <dgm:pt modelId="{28715463-F3B6-4E04-AB9A-50AA6DDB2334}" type="pres">
      <dgm:prSet presAssocID="{B683678F-75FC-4914-930E-5BCB8EA0A650}" presName="space" presStyleCnt="0"/>
      <dgm:spPr/>
    </dgm:pt>
    <dgm:pt modelId="{9283D1B3-DCC2-44FB-8BB5-0AF3D0717A3C}" type="pres">
      <dgm:prSet presAssocID="{B683678F-75FC-4914-930E-5BCB8EA0A650}" presName="rect1" presStyleLbl="alignAcc1" presStyleIdx="0" presStyleCnt="4"/>
      <dgm:spPr/>
    </dgm:pt>
    <dgm:pt modelId="{8891CEF6-DD39-436A-AC89-66E0625F33DB}" type="pres">
      <dgm:prSet presAssocID="{A15BF5A1-6D6F-41F7-8A23-269173F55E4C}" presName="vertSpace2" presStyleLbl="node1" presStyleIdx="0" presStyleCnt="4"/>
      <dgm:spPr/>
    </dgm:pt>
    <dgm:pt modelId="{9549BB22-A177-446E-ADA3-C536C963F37E}" type="pres">
      <dgm:prSet presAssocID="{A15BF5A1-6D6F-41F7-8A23-269173F55E4C}" presName="circle2" presStyleLbl="node1" presStyleIdx="1" presStyleCnt="4"/>
      <dgm:spPr/>
    </dgm:pt>
    <dgm:pt modelId="{53B35792-1F22-4AE2-B6AB-8FE9E3E1712E}" type="pres">
      <dgm:prSet presAssocID="{A15BF5A1-6D6F-41F7-8A23-269173F55E4C}" presName="rect2" presStyleLbl="alignAcc1" presStyleIdx="1" presStyleCnt="4"/>
      <dgm:spPr/>
    </dgm:pt>
    <dgm:pt modelId="{3BD6ADAB-A9CF-4BCC-B381-BB6B8A1E2C26}" type="pres">
      <dgm:prSet presAssocID="{517801D0-5EAF-4FAA-B446-993C17731F77}" presName="vertSpace3" presStyleLbl="node1" presStyleIdx="1" presStyleCnt="4"/>
      <dgm:spPr/>
    </dgm:pt>
    <dgm:pt modelId="{FEAE9CFB-7BBF-4C3B-B30C-AECF7F7F983A}" type="pres">
      <dgm:prSet presAssocID="{517801D0-5EAF-4FAA-B446-993C17731F77}" presName="circle3" presStyleLbl="node1" presStyleIdx="2" presStyleCnt="4"/>
      <dgm:spPr/>
    </dgm:pt>
    <dgm:pt modelId="{189B7A4A-2125-4CCF-96DB-1751283BFED8}" type="pres">
      <dgm:prSet presAssocID="{517801D0-5EAF-4FAA-B446-993C17731F77}" presName="rect3" presStyleLbl="alignAcc1" presStyleIdx="2" presStyleCnt="4"/>
      <dgm:spPr/>
    </dgm:pt>
    <dgm:pt modelId="{ED5A94F4-9E64-4CA4-B9F3-0757D8930310}" type="pres">
      <dgm:prSet presAssocID="{E9918BD1-FCA1-43CC-8AB0-497EF4EF1E91}" presName="vertSpace4" presStyleLbl="node1" presStyleIdx="2" presStyleCnt="4"/>
      <dgm:spPr/>
    </dgm:pt>
    <dgm:pt modelId="{6EC6EE41-BBB9-4A44-83AC-21763B73F106}" type="pres">
      <dgm:prSet presAssocID="{E9918BD1-FCA1-43CC-8AB0-497EF4EF1E91}" presName="circle4" presStyleLbl="node1" presStyleIdx="3" presStyleCnt="4"/>
      <dgm:spPr/>
    </dgm:pt>
    <dgm:pt modelId="{7A51FAA2-693C-4B94-8C6A-3CD8943C591D}" type="pres">
      <dgm:prSet presAssocID="{E9918BD1-FCA1-43CC-8AB0-497EF4EF1E91}" presName="rect4" presStyleLbl="alignAcc1" presStyleIdx="3" presStyleCnt="4"/>
      <dgm:spPr/>
    </dgm:pt>
    <dgm:pt modelId="{196ECB9F-A452-4E4E-B60E-23B3954D94AE}" type="pres">
      <dgm:prSet presAssocID="{B683678F-75FC-4914-930E-5BCB8EA0A650}" presName="rect1ParTxNoCh" presStyleLbl="alignAcc1" presStyleIdx="3" presStyleCnt="4">
        <dgm:presLayoutVars>
          <dgm:chMax val="1"/>
          <dgm:bulletEnabled val="1"/>
        </dgm:presLayoutVars>
      </dgm:prSet>
      <dgm:spPr/>
    </dgm:pt>
    <dgm:pt modelId="{6B0A8C3A-4E83-457D-BBB8-3D8A536A7C06}" type="pres">
      <dgm:prSet presAssocID="{A15BF5A1-6D6F-41F7-8A23-269173F55E4C}" presName="rect2ParTxNoCh" presStyleLbl="alignAcc1" presStyleIdx="3" presStyleCnt="4">
        <dgm:presLayoutVars>
          <dgm:chMax val="1"/>
          <dgm:bulletEnabled val="1"/>
        </dgm:presLayoutVars>
      </dgm:prSet>
      <dgm:spPr/>
    </dgm:pt>
    <dgm:pt modelId="{1BEF0469-11D6-46BE-A150-3F77E7EF37D9}" type="pres">
      <dgm:prSet presAssocID="{517801D0-5EAF-4FAA-B446-993C17731F77}" presName="rect3ParTxNoCh" presStyleLbl="alignAcc1" presStyleIdx="3" presStyleCnt="4">
        <dgm:presLayoutVars>
          <dgm:chMax val="1"/>
          <dgm:bulletEnabled val="1"/>
        </dgm:presLayoutVars>
      </dgm:prSet>
      <dgm:spPr/>
    </dgm:pt>
    <dgm:pt modelId="{ADE624BD-0E8B-4531-9CD2-994EE7EBCB24}" type="pres">
      <dgm:prSet presAssocID="{E9918BD1-FCA1-43CC-8AB0-497EF4EF1E91}" presName="rect4ParTxNoCh" presStyleLbl="alignAcc1" presStyleIdx="3" presStyleCnt="4">
        <dgm:presLayoutVars>
          <dgm:chMax val="1"/>
          <dgm:bulletEnabled val="1"/>
        </dgm:presLayoutVars>
      </dgm:prSet>
      <dgm:spPr/>
    </dgm:pt>
  </dgm:ptLst>
  <dgm:cxnLst>
    <dgm:cxn modelId="{F818ED08-CFAB-4D6A-BD3F-F50FD313748C}" srcId="{C76EBBEE-2F1D-4A3E-B0FC-8084BE6422D1}" destId="{A15BF5A1-6D6F-41F7-8A23-269173F55E4C}" srcOrd="1" destOrd="0" parTransId="{C7794B66-EE3F-4822-9D42-4EA8C9284363}" sibTransId="{E1307B58-43C2-4410-85FB-AA65B15BC3BF}"/>
    <dgm:cxn modelId="{F35B0329-C9AB-48AD-9957-5BF69D702DA4}" srcId="{C76EBBEE-2F1D-4A3E-B0FC-8084BE6422D1}" destId="{517801D0-5EAF-4FAA-B446-993C17731F77}" srcOrd="2" destOrd="0" parTransId="{0B2C9CA4-2A08-4E02-BDBA-02C643C6776C}" sibTransId="{EAD8D304-0C5E-4291-B4D5-8258B448246A}"/>
    <dgm:cxn modelId="{359F0244-038F-407D-8F1B-D69E5044C3D3}" srcId="{C76EBBEE-2F1D-4A3E-B0FC-8084BE6422D1}" destId="{E9918BD1-FCA1-43CC-8AB0-497EF4EF1E91}" srcOrd="3" destOrd="0" parTransId="{288E9746-F617-4FFA-A865-1972089AF3E4}" sibTransId="{3A2D9A98-23C1-4A14-A9C0-A0677304B54B}"/>
    <dgm:cxn modelId="{A0D56A50-4EF2-4E9E-AEFA-BE7BBFC3F7A5}" type="presOf" srcId="{C76EBBEE-2F1D-4A3E-B0FC-8084BE6422D1}" destId="{5F66C7A6-D78E-4691-87C8-23121D3320B7}" srcOrd="0" destOrd="0" presId="urn:microsoft.com/office/officeart/2005/8/layout/target3"/>
    <dgm:cxn modelId="{1DB45752-B4FB-484E-8A3A-97507B430D77}" type="presOf" srcId="{A15BF5A1-6D6F-41F7-8A23-269173F55E4C}" destId="{53B35792-1F22-4AE2-B6AB-8FE9E3E1712E}" srcOrd="0" destOrd="0" presId="urn:microsoft.com/office/officeart/2005/8/layout/target3"/>
    <dgm:cxn modelId="{026D0B7C-2D28-4131-88CD-CE95889C1E8A}" type="presOf" srcId="{A15BF5A1-6D6F-41F7-8A23-269173F55E4C}" destId="{6B0A8C3A-4E83-457D-BBB8-3D8A536A7C06}" srcOrd="1" destOrd="0" presId="urn:microsoft.com/office/officeart/2005/8/layout/target3"/>
    <dgm:cxn modelId="{B53DF98E-B5DE-4F57-B938-D335A39CC78B}" srcId="{C76EBBEE-2F1D-4A3E-B0FC-8084BE6422D1}" destId="{B683678F-75FC-4914-930E-5BCB8EA0A650}" srcOrd="0" destOrd="0" parTransId="{96A57241-20E8-4C3A-BA52-453528655F31}" sibTransId="{6ED0978A-B5AE-4A44-8FC2-20CDAD34C253}"/>
    <dgm:cxn modelId="{A79541A4-8C3E-4771-AFE8-C853364E61D7}" type="presOf" srcId="{E9918BD1-FCA1-43CC-8AB0-497EF4EF1E91}" destId="{ADE624BD-0E8B-4531-9CD2-994EE7EBCB24}" srcOrd="1" destOrd="0" presId="urn:microsoft.com/office/officeart/2005/8/layout/target3"/>
    <dgm:cxn modelId="{80C8DDA5-4A34-4B0C-B834-89873F48F304}" type="presOf" srcId="{B683678F-75FC-4914-930E-5BCB8EA0A650}" destId="{9283D1B3-DCC2-44FB-8BB5-0AF3D0717A3C}" srcOrd="0" destOrd="0" presId="urn:microsoft.com/office/officeart/2005/8/layout/target3"/>
    <dgm:cxn modelId="{498C64BB-DA2A-4395-8F0F-0EE9C8B387CA}" type="presOf" srcId="{517801D0-5EAF-4FAA-B446-993C17731F77}" destId="{1BEF0469-11D6-46BE-A150-3F77E7EF37D9}" srcOrd="1" destOrd="0" presId="urn:microsoft.com/office/officeart/2005/8/layout/target3"/>
    <dgm:cxn modelId="{D44D74DA-4990-4E4C-84E6-D76A3D9CD582}" type="presOf" srcId="{B683678F-75FC-4914-930E-5BCB8EA0A650}" destId="{196ECB9F-A452-4E4E-B60E-23B3954D94AE}" srcOrd="1" destOrd="0" presId="urn:microsoft.com/office/officeart/2005/8/layout/target3"/>
    <dgm:cxn modelId="{D3C453F5-7AC5-4035-A3EA-FF4EC2DADE49}" type="presOf" srcId="{E9918BD1-FCA1-43CC-8AB0-497EF4EF1E91}" destId="{7A51FAA2-693C-4B94-8C6A-3CD8943C591D}" srcOrd="0" destOrd="0" presId="urn:microsoft.com/office/officeart/2005/8/layout/target3"/>
    <dgm:cxn modelId="{3FEE4CF8-6D38-4F46-9098-B719F7159972}" type="presOf" srcId="{517801D0-5EAF-4FAA-B446-993C17731F77}" destId="{189B7A4A-2125-4CCF-96DB-1751283BFED8}" srcOrd="0" destOrd="0" presId="urn:microsoft.com/office/officeart/2005/8/layout/target3"/>
    <dgm:cxn modelId="{3FB14E08-A944-4AC5-86C8-55A13C9B09D1}" type="presParOf" srcId="{5F66C7A6-D78E-4691-87C8-23121D3320B7}" destId="{8D4E509E-A551-4982-A672-DAEAF86BA18F}" srcOrd="0" destOrd="0" presId="urn:microsoft.com/office/officeart/2005/8/layout/target3"/>
    <dgm:cxn modelId="{780A3477-AD43-460C-927D-B951958696B1}" type="presParOf" srcId="{5F66C7A6-D78E-4691-87C8-23121D3320B7}" destId="{28715463-F3B6-4E04-AB9A-50AA6DDB2334}" srcOrd="1" destOrd="0" presId="urn:microsoft.com/office/officeart/2005/8/layout/target3"/>
    <dgm:cxn modelId="{9A5548BA-AFFB-4BA6-AD66-24E7A1414407}" type="presParOf" srcId="{5F66C7A6-D78E-4691-87C8-23121D3320B7}" destId="{9283D1B3-DCC2-44FB-8BB5-0AF3D0717A3C}" srcOrd="2" destOrd="0" presId="urn:microsoft.com/office/officeart/2005/8/layout/target3"/>
    <dgm:cxn modelId="{D3D02827-17FD-48A0-8F58-0C23302015DA}" type="presParOf" srcId="{5F66C7A6-D78E-4691-87C8-23121D3320B7}" destId="{8891CEF6-DD39-436A-AC89-66E0625F33DB}" srcOrd="3" destOrd="0" presId="urn:microsoft.com/office/officeart/2005/8/layout/target3"/>
    <dgm:cxn modelId="{4F6F86B1-5675-4497-BD51-6275C5FD4F98}" type="presParOf" srcId="{5F66C7A6-D78E-4691-87C8-23121D3320B7}" destId="{9549BB22-A177-446E-ADA3-C536C963F37E}" srcOrd="4" destOrd="0" presId="urn:microsoft.com/office/officeart/2005/8/layout/target3"/>
    <dgm:cxn modelId="{7982FD7D-1F33-4073-9CC0-1F8EE04A8C21}" type="presParOf" srcId="{5F66C7A6-D78E-4691-87C8-23121D3320B7}" destId="{53B35792-1F22-4AE2-B6AB-8FE9E3E1712E}" srcOrd="5" destOrd="0" presId="urn:microsoft.com/office/officeart/2005/8/layout/target3"/>
    <dgm:cxn modelId="{7C11965D-583E-43FB-BDF2-28F6AE73DF3A}" type="presParOf" srcId="{5F66C7A6-D78E-4691-87C8-23121D3320B7}" destId="{3BD6ADAB-A9CF-4BCC-B381-BB6B8A1E2C26}" srcOrd="6" destOrd="0" presId="urn:microsoft.com/office/officeart/2005/8/layout/target3"/>
    <dgm:cxn modelId="{3A69D913-EB54-4BEA-B6B0-A33D105F1CEF}" type="presParOf" srcId="{5F66C7A6-D78E-4691-87C8-23121D3320B7}" destId="{FEAE9CFB-7BBF-4C3B-B30C-AECF7F7F983A}" srcOrd="7" destOrd="0" presId="urn:microsoft.com/office/officeart/2005/8/layout/target3"/>
    <dgm:cxn modelId="{4CE59842-AC1F-4A99-916C-33583DB1CCD2}" type="presParOf" srcId="{5F66C7A6-D78E-4691-87C8-23121D3320B7}" destId="{189B7A4A-2125-4CCF-96DB-1751283BFED8}" srcOrd="8" destOrd="0" presId="urn:microsoft.com/office/officeart/2005/8/layout/target3"/>
    <dgm:cxn modelId="{98780D79-91F9-4801-9EA3-91F095C68BF7}" type="presParOf" srcId="{5F66C7A6-D78E-4691-87C8-23121D3320B7}" destId="{ED5A94F4-9E64-4CA4-B9F3-0757D8930310}" srcOrd="9" destOrd="0" presId="urn:microsoft.com/office/officeart/2005/8/layout/target3"/>
    <dgm:cxn modelId="{C44CE507-D315-4591-B234-1346A8C5372E}" type="presParOf" srcId="{5F66C7A6-D78E-4691-87C8-23121D3320B7}" destId="{6EC6EE41-BBB9-4A44-83AC-21763B73F106}" srcOrd="10" destOrd="0" presId="urn:microsoft.com/office/officeart/2005/8/layout/target3"/>
    <dgm:cxn modelId="{8142C8CC-1B31-4288-A8FE-37D0A4158337}" type="presParOf" srcId="{5F66C7A6-D78E-4691-87C8-23121D3320B7}" destId="{7A51FAA2-693C-4B94-8C6A-3CD8943C591D}" srcOrd="11" destOrd="0" presId="urn:microsoft.com/office/officeart/2005/8/layout/target3"/>
    <dgm:cxn modelId="{EC66D736-A6D5-40EA-80BC-A0A2F2C27D60}" type="presParOf" srcId="{5F66C7A6-D78E-4691-87C8-23121D3320B7}" destId="{196ECB9F-A452-4E4E-B60E-23B3954D94AE}" srcOrd="12" destOrd="0" presId="urn:microsoft.com/office/officeart/2005/8/layout/target3"/>
    <dgm:cxn modelId="{052EDBA2-B3A0-483E-ACB2-52000A793E69}" type="presParOf" srcId="{5F66C7A6-D78E-4691-87C8-23121D3320B7}" destId="{6B0A8C3A-4E83-457D-BBB8-3D8A536A7C06}" srcOrd="13" destOrd="0" presId="urn:microsoft.com/office/officeart/2005/8/layout/target3"/>
    <dgm:cxn modelId="{AC268C5A-B032-45B5-9BBC-43F584138825}" type="presParOf" srcId="{5F66C7A6-D78E-4691-87C8-23121D3320B7}" destId="{1BEF0469-11D6-46BE-A150-3F77E7EF37D9}" srcOrd="14" destOrd="0" presId="urn:microsoft.com/office/officeart/2005/8/layout/target3"/>
    <dgm:cxn modelId="{68D28448-D941-4920-9D58-6C017DAD15E7}" type="presParOf" srcId="{5F66C7A6-D78E-4691-87C8-23121D3320B7}" destId="{ADE624BD-0E8B-4531-9CD2-994EE7EBCB24}" srcOrd="15"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D8172D0-E276-488D-802D-CA20B11C8A09}" type="doc">
      <dgm:prSet loTypeId="urn:microsoft.com/office/officeart/2005/8/layout/process1" loCatId="process" qsTypeId="urn:microsoft.com/office/officeart/2005/8/quickstyle/simple1" qsCatId="simple" csTypeId="urn:microsoft.com/office/officeart/2005/8/colors/colorful5" csCatId="colorful" phldr="1"/>
      <dgm:spPr/>
      <dgm:t>
        <a:bodyPr/>
        <a:lstStyle/>
        <a:p>
          <a:endParaRPr lang="en-GB"/>
        </a:p>
      </dgm:t>
    </dgm:pt>
    <dgm:pt modelId="{1D0AE417-146F-4078-804D-DF6DA7338E40}">
      <dgm:prSet/>
      <dgm:spPr/>
      <dgm:t>
        <a:bodyPr/>
        <a:lstStyle/>
        <a:p>
          <a:r>
            <a:rPr lang="en-GB" dirty="0"/>
            <a:t>Effective behaviour management is </a:t>
          </a:r>
          <a:r>
            <a:rPr lang="en-GB" b="1" dirty="0"/>
            <a:t>whole-school and consistent</a:t>
          </a:r>
          <a:r>
            <a:rPr lang="en-GB" dirty="0"/>
            <a:t>, rather than the responsibility of individual teachers alone. </a:t>
          </a:r>
        </a:p>
      </dgm:t>
    </dgm:pt>
    <dgm:pt modelId="{F46DA74A-0F94-4D14-970E-26F992475BC4}" type="parTrans" cxnId="{27FB97A8-CC60-491D-8F29-EE364D58E06A}">
      <dgm:prSet/>
      <dgm:spPr/>
      <dgm:t>
        <a:bodyPr/>
        <a:lstStyle/>
        <a:p>
          <a:endParaRPr lang="en-GB"/>
        </a:p>
      </dgm:t>
    </dgm:pt>
    <dgm:pt modelId="{795481DE-6A93-47CA-805A-22B13491AB01}" type="sibTrans" cxnId="{27FB97A8-CC60-491D-8F29-EE364D58E06A}">
      <dgm:prSet/>
      <dgm:spPr/>
      <dgm:t>
        <a:bodyPr/>
        <a:lstStyle/>
        <a:p>
          <a:endParaRPr lang="en-GB"/>
        </a:p>
      </dgm:t>
    </dgm:pt>
    <dgm:pt modelId="{6F0759E7-D890-4E8C-9059-5241818723B1}">
      <dgm:prSet/>
      <dgm:spPr/>
      <dgm:t>
        <a:bodyPr/>
        <a:lstStyle/>
        <a:p>
          <a:r>
            <a:rPr lang="en-GB"/>
            <a:t>Policies, staff training, and shared values ensure that responses to behaviour are fair, equitable, and non-discriminatory. </a:t>
          </a:r>
        </a:p>
      </dgm:t>
    </dgm:pt>
    <dgm:pt modelId="{8DB4370A-A50C-41C0-AFE5-1A5596ACC84E}" type="parTrans" cxnId="{3A2204DB-48C7-43F6-BA53-7874F0AB59AA}">
      <dgm:prSet/>
      <dgm:spPr/>
      <dgm:t>
        <a:bodyPr/>
        <a:lstStyle/>
        <a:p>
          <a:endParaRPr lang="en-GB"/>
        </a:p>
      </dgm:t>
    </dgm:pt>
    <dgm:pt modelId="{ACF1C485-E358-402D-A1F8-AECA7BAB2B19}" type="sibTrans" cxnId="{3A2204DB-48C7-43F6-BA53-7874F0AB59AA}">
      <dgm:prSet/>
      <dgm:spPr/>
      <dgm:t>
        <a:bodyPr/>
        <a:lstStyle/>
        <a:p>
          <a:endParaRPr lang="en-GB"/>
        </a:p>
      </dgm:t>
    </dgm:pt>
    <dgm:pt modelId="{2C80715E-E676-47DE-99CD-47D3724B1F34}" type="pres">
      <dgm:prSet presAssocID="{3D8172D0-E276-488D-802D-CA20B11C8A09}" presName="Name0" presStyleCnt="0">
        <dgm:presLayoutVars>
          <dgm:dir/>
          <dgm:resizeHandles val="exact"/>
        </dgm:presLayoutVars>
      </dgm:prSet>
      <dgm:spPr/>
    </dgm:pt>
    <dgm:pt modelId="{096EC9A8-0178-412C-93DE-3F845EB5F6DC}" type="pres">
      <dgm:prSet presAssocID="{1D0AE417-146F-4078-804D-DF6DA7338E40}" presName="node" presStyleLbl="node1" presStyleIdx="0" presStyleCnt="2">
        <dgm:presLayoutVars>
          <dgm:bulletEnabled val="1"/>
        </dgm:presLayoutVars>
      </dgm:prSet>
      <dgm:spPr/>
    </dgm:pt>
    <dgm:pt modelId="{6970B0C5-A150-4FD6-8025-8B77A3E8985F}" type="pres">
      <dgm:prSet presAssocID="{795481DE-6A93-47CA-805A-22B13491AB01}" presName="sibTrans" presStyleLbl="sibTrans2D1" presStyleIdx="0" presStyleCnt="1"/>
      <dgm:spPr/>
    </dgm:pt>
    <dgm:pt modelId="{F6ECAA91-8A03-4805-902D-CF604D753125}" type="pres">
      <dgm:prSet presAssocID="{795481DE-6A93-47CA-805A-22B13491AB01}" presName="connectorText" presStyleLbl="sibTrans2D1" presStyleIdx="0" presStyleCnt="1"/>
      <dgm:spPr/>
    </dgm:pt>
    <dgm:pt modelId="{CD76D55A-727E-4B23-B466-3719A78FE412}" type="pres">
      <dgm:prSet presAssocID="{6F0759E7-D890-4E8C-9059-5241818723B1}" presName="node" presStyleLbl="node1" presStyleIdx="1" presStyleCnt="2">
        <dgm:presLayoutVars>
          <dgm:bulletEnabled val="1"/>
        </dgm:presLayoutVars>
      </dgm:prSet>
      <dgm:spPr/>
    </dgm:pt>
  </dgm:ptLst>
  <dgm:cxnLst>
    <dgm:cxn modelId="{0A7AB008-628C-4AAD-A33F-2CA638C6E989}" type="presOf" srcId="{3D8172D0-E276-488D-802D-CA20B11C8A09}" destId="{2C80715E-E676-47DE-99CD-47D3724B1F34}" srcOrd="0" destOrd="0" presId="urn:microsoft.com/office/officeart/2005/8/layout/process1"/>
    <dgm:cxn modelId="{82F1A11D-82CD-47A2-BAF0-BAE7AD5E1DB9}" type="presOf" srcId="{795481DE-6A93-47CA-805A-22B13491AB01}" destId="{F6ECAA91-8A03-4805-902D-CF604D753125}" srcOrd="1" destOrd="0" presId="urn:microsoft.com/office/officeart/2005/8/layout/process1"/>
    <dgm:cxn modelId="{DB8DB630-1F97-4FCB-8E46-93ECD2BD65CA}" type="presOf" srcId="{6F0759E7-D890-4E8C-9059-5241818723B1}" destId="{CD76D55A-727E-4B23-B466-3719A78FE412}" srcOrd="0" destOrd="0" presId="urn:microsoft.com/office/officeart/2005/8/layout/process1"/>
    <dgm:cxn modelId="{3F7A9B64-B5F5-4A37-8704-C739E1373B2E}" type="presOf" srcId="{1D0AE417-146F-4078-804D-DF6DA7338E40}" destId="{096EC9A8-0178-412C-93DE-3F845EB5F6DC}" srcOrd="0" destOrd="0" presId="urn:microsoft.com/office/officeart/2005/8/layout/process1"/>
    <dgm:cxn modelId="{27FB97A8-CC60-491D-8F29-EE364D58E06A}" srcId="{3D8172D0-E276-488D-802D-CA20B11C8A09}" destId="{1D0AE417-146F-4078-804D-DF6DA7338E40}" srcOrd="0" destOrd="0" parTransId="{F46DA74A-0F94-4D14-970E-26F992475BC4}" sibTransId="{795481DE-6A93-47CA-805A-22B13491AB01}"/>
    <dgm:cxn modelId="{3A2204DB-48C7-43F6-BA53-7874F0AB59AA}" srcId="{3D8172D0-E276-488D-802D-CA20B11C8A09}" destId="{6F0759E7-D890-4E8C-9059-5241818723B1}" srcOrd="1" destOrd="0" parTransId="{8DB4370A-A50C-41C0-AFE5-1A5596ACC84E}" sibTransId="{ACF1C485-E358-402D-A1F8-AECA7BAB2B19}"/>
    <dgm:cxn modelId="{8A30CBE9-79BC-4EDB-B6D0-8F2E30F4F5E2}" type="presOf" srcId="{795481DE-6A93-47CA-805A-22B13491AB01}" destId="{6970B0C5-A150-4FD6-8025-8B77A3E8985F}" srcOrd="0" destOrd="0" presId="urn:microsoft.com/office/officeart/2005/8/layout/process1"/>
    <dgm:cxn modelId="{C23CA404-C109-4322-B505-AC6FD1EE1FC7}" type="presParOf" srcId="{2C80715E-E676-47DE-99CD-47D3724B1F34}" destId="{096EC9A8-0178-412C-93DE-3F845EB5F6DC}" srcOrd="0" destOrd="0" presId="urn:microsoft.com/office/officeart/2005/8/layout/process1"/>
    <dgm:cxn modelId="{4910E4A9-A5FC-4D57-A51C-886CE35286F3}" type="presParOf" srcId="{2C80715E-E676-47DE-99CD-47D3724B1F34}" destId="{6970B0C5-A150-4FD6-8025-8B77A3E8985F}" srcOrd="1" destOrd="0" presId="urn:microsoft.com/office/officeart/2005/8/layout/process1"/>
    <dgm:cxn modelId="{2F39130A-4DB2-4106-A4E6-A386523EEFA7}" type="presParOf" srcId="{6970B0C5-A150-4FD6-8025-8B77A3E8985F}" destId="{F6ECAA91-8A03-4805-902D-CF604D753125}" srcOrd="0" destOrd="0" presId="urn:microsoft.com/office/officeart/2005/8/layout/process1"/>
    <dgm:cxn modelId="{4DE29624-131D-4303-BD4E-986638ADB01D}" type="presParOf" srcId="{2C80715E-E676-47DE-99CD-47D3724B1F34}" destId="{CD76D55A-727E-4B23-B466-3719A78FE412}"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4CC367-BD6F-4476-AEEB-E724EA525A4C}" type="doc">
      <dgm:prSet loTypeId="urn:microsoft.com/office/officeart/2005/8/layout/vList5" loCatId="list" qsTypeId="urn:microsoft.com/office/officeart/2005/8/quickstyle/simple1" qsCatId="simple" csTypeId="urn:microsoft.com/office/officeart/2005/8/colors/accent0_2" csCatId="mainScheme" phldr="1"/>
      <dgm:spPr/>
      <dgm:t>
        <a:bodyPr/>
        <a:lstStyle/>
        <a:p>
          <a:endParaRPr lang="en-GB"/>
        </a:p>
      </dgm:t>
    </dgm:pt>
    <dgm:pt modelId="{CD756A3F-A32B-4884-8337-6113AEC4FCAD}">
      <dgm:prSet/>
      <dgm:spPr/>
      <dgm:t>
        <a:bodyPr/>
        <a:lstStyle/>
        <a:p>
          <a:r>
            <a:rPr lang="en-GB"/>
            <a:t>When behaviour management is embedded within an inclusive school culture, it supports not only orderly classrooms but also positive mental health, belonging, and long-term engagement for children and young people.</a:t>
          </a:r>
        </a:p>
      </dgm:t>
    </dgm:pt>
    <dgm:pt modelId="{D7275BF7-1F94-43F6-A848-DD291C553740}" type="parTrans" cxnId="{30483EB3-D500-46CD-856C-C02F9C5A3BF6}">
      <dgm:prSet/>
      <dgm:spPr/>
      <dgm:t>
        <a:bodyPr/>
        <a:lstStyle/>
        <a:p>
          <a:endParaRPr lang="en-GB"/>
        </a:p>
      </dgm:t>
    </dgm:pt>
    <dgm:pt modelId="{0DA33C9A-BBDA-4B2F-A7FA-C3FB88550159}" type="sibTrans" cxnId="{30483EB3-D500-46CD-856C-C02F9C5A3BF6}">
      <dgm:prSet/>
      <dgm:spPr/>
      <dgm:t>
        <a:bodyPr/>
        <a:lstStyle/>
        <a:p>
          <a:endParaRPr lang="en-GB"/>
        </a:p>
      </dgm:t>
    </dgm:pt>
    <dgm:pt modelId="{C786CFE8-E80D-4519-ACAD-4BA1AA034A23}" type="pres">
      <dgm:prSet presAssocID="{714CC367-BD6F-4476-AEEB-E724EA525A4C}" presName="Name0" presStyleCnt="0">
        <dgm:presLayoutVars>
          <dgm:dir/>
          <dgm:animLvl val="lvl"/>
          <dgm:resizeHandles val="exact"/>
        </dgm:presLayoutVars>
      </dgm:prSet>
      <dgm:spPr/>
    </dgm:pt>
    <dgm:pt modelId="{E32C89DA-C513-4D42-8801-2C367EBE243E}" type="pres">
      <dgm:prSet presAssocID="{CD756A3F-A32B-4884-8337-6113AEC4FCAD}" presName="linNode" presStyleCnt="0"/>
      <dgm:spPr/>
    </dgm:pt>
    <dgm:pt modelId="{C314D8CC-19DF-4D9D-97C7-BC139F1CFC97}" type="pres">
      <dgm:prSet presAssocID="{CD756A3F-A32B-4884-8337-6113AEC4FCAD}" presName="parentText" presStyleLbl="node1" presStyleIdx="0" presStyleCnt="1" custScaleX="277778">
        <dgm:presLayoutVars>
          <dgm:chMax val="1"/>
          <dgm:bulletEnabled val="1"/>
        </dgm:presLayoutVars>
      </dgm:prSet>
      <dgm:spPr/>
    </dgm:pt>
  </dgm:ptLst>
  <dgm:cxnLst>
    <dgm:cxn modelId="{39CF4478-E4B5-4DAC-8A3C-B8C805F0CB0A}" type="presOf" srcId="{CD756A3F-A32B-4884-8337-6113AEC4FCAD}" destId="{C314D8CC-19DF-4D9D-97C7-BC139F1CFC97}" srcOrd="0" destOrd="0" presId="urn:microsoft.com/office/officeart/2005/8/layout/vList5"/>
    <dgm:cxn modelId="{3A026A79-8367-4D45-98ED-E4D6DF2444CB}" type="presOf" srcId="{714CC367-BD6F-4476-AEEB-E724EA525A4C}" destId="{C786CFE8-E80D-4519-ACAD-4BA1AA034A23}" srcOrd="0" destOrd="0" presId="urn:microsoft.com/office/officeart/2005/8/layout/vList5"/>
    <dgm:cxn modelId="{30483EB3-D500-46CD-856C-C02F9C5A3BF6}" srcId="{714CC367-BD6F-4476-AEEB-E724EA525A4C}" destId="{CD756A3F-A32B-4884-8337-6113AEC4FCAD}" srcOrd="0" destOrd="0" parTransId="{D7275BF7-1F94-43F6-A848-DD291C553740}" sibTransId="{0DA33C9A-BBDA-4B2F-A7FA-C3FB88550159}"/>
    <dgm:cxn modelId="{90314837-5FBD-4CAB-BFF1-2E8DA10EF139}" type="presParOf" srcId="{C786CFE8-E80D-4519-ACAD-4BA1AA034A23}" destId="{E32C89DA-C513-4D42-8801-2C367EBE243E}" srcOrd="0" destOrd="0" presId="urn:microsoft.com/office/officeart/2005/8/layout/vList5"/>
    <dgm:cxn modelId="{26C6D6B0-AEAA-43C7-AD16-87AD9A998ED7}" type="presParOf" srcId="{E32C89DA-C513-4D42-8801-2C367EBE243E}" destId="{C314D8CC-19DF-4D9D-97C7-BC139F1CFC97}"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3C374CF-4F22-4366-9D73-76AA5E93E36F}"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GB"/>
        </a:p>
      </dgm:t>
    </dgm:pt>
    <dgm:pt modelId="{8AC78138-3569-46FF-9DCE-BBF3D508DFED}">
      <dgm:prSet/>
      <dgm:spPr/>
      <dgm:t>
        <a:bodyPr/>
        <a:lstStyle/>
        <a:p>
          <a:pPr rtl="0"/>
          <a:r>
            <a:rPr lang="en-GB"/>
            <a:t>Sharing</a:t>
          </a:r>
        </a:p>
      </dgm:t>
    </dgm:pt>
    <dgm:pt modelId="{1EE283B7-68AC-49DB-BCE4-BBE095317F57}" type="parTrans" cxnId="{D6A7F726-3BE7-4A97-95F3-C3FD8ECBAFAF}">
      <dgm:prSet/>
      <dgm:spPr/>
      <dgm:t>
        <a:bodyPr/>
        <a:lstStyle/>
        <a:p>
          <a:endParaRPr lang="en-GB"/>
        </a:p>
      </dgm:t>
    </dgm:pt>
    <dgm:pt modelId="{4FD7ABAD-6D39-48DD-A743-2F325B560760}" type="sibTrans" cxnId="{D6A7F726-3BE7-4A97-95F3-C3FD8ECBAFAF}">
      <dgm:prSet/>
      <dgm:spPr/>
      <dgm:t>
        <a:bodyPr/>
        <a:lstStyle/>
        <a:p>
          <a:endParaRPr lang="en-GB"/>
        </a:p>
      </dgm:t>
    </dgm:pt>
    <dgm:pt modelId="{00502498-789C-4DAE-9A12-47ED49CA079E}">
      <dgm:prSet/>
      <dgm:spPr/>
      <dgm:t>
        <a:bodyPr/>
        <a:lstStyle/>
        <a:p>
          <a:pPr rtl="0"/>
          <a:r>
            <a:rPr lang="en-GB"/>
            <a:t>Turn taking</a:t>
          </a:r>
        </a:p>
      </dgm:t>
    </dgm:pt>
    <dgm:pt modelId="{F0A9DEF7-C1BB-4FA1-B623-F30E9F8E3A78}" type="parTrans" cxnId="{6446BC8C-1196-4213-A6C8-196A718DD45A}">
      <dgm:prSet/>
      <dgm:spPr/>
      <dgm:t>
        <a:bodyPr/>
        <a:lstStyle/>
        <a:p>
          <a:endParaRPr lang="en-GB"/>
        </a:p>
      </dgm:t>
    </dgm:pt>
    <dgm:pt modelId="{31BDC7AC-7A79-4A95-B452-F0F1E86542A1}" type="sibTrans" cxnId="{6446BC8C-1196-4213-A6C8-196A718DD45A}">
      <dgm:prSet/>
      <dgm:spPr/>
      <dgm:t>
        <a:bodyPr/>
        <a:lstStyle/>
        <a:p>
          <a:endParaRPr lang="en-GB"/>
        </a:p>
      </dgm:t>
    </dgm:pt>
    <dgm:pt modelId="{51A0E261-6AAB-43DA-938D-6D3DAC9CB1E8}">
      <dgm:prSet/>
      <dgm:spPr/>
      <dgm:t>
        <a:bodyPr/>
        <a:lstStyle/>
        <a:p>
          <a:pPr rtl="0"/>
          <a:r>
            <a:rPr lang="en-GB"/>
            <a:t>Cooperation</a:t>
          </a:r>
        </a:p>
      </dgm:t>
    </dgm:pt>
    <dgm:pt modelId="{C7FC48E1-B39D-4FC8-BB2B-B1CF01457051}" type="parTrans" cxnId="{C3D77118-02AD-4235-8F79-763E916C18B7}">
      <dgm:prSet/>
      <dgm:spPr/>
      <dgm:t>
        <a:bodyPr/>
        <a:lstStyle/>
        <a:p>
          <a:endParaRPr lang="en-GB"/>
        </a:p>
      </dgm:t>
    </dgm:pt>
    <dgm:pt modelId="{CA0884B0-96BC-4220-94DD-AC7C8F28BCAC}" type="sibTrans" cxnId="{C3D77118-02AD-4235-8F79-763E916C18B7}">
      <dgm:prSet/>
      <dgm:spPr/>
      <dgm:t>
        <a:bodyPr/>
        <a:lstStyle/>
        <a:p>
          <a:endParaRPr lang="en-GB"/>
        </a:p>
      </dgm:t>
    </dgm:pt>
    <dgm:pt modelId="{F03143CD-97BE-4FFE-B465-123D4A83CB8D}">
      <dgm:prSet/>
      <dgm:spPr/>
      <dgm:t>
        <a:bodyPr/>
        <a:lstStyle/>
        <a:p>
          <a:pPr rtl="0"/>
          <a:r>
            <a:rPr lang="en-GB"/>
            <a:t>Helping/comforting others</a:t>
          </a:r>
        </a:p>
      </dgm:t>
    </dgm:pt>
    <dgm:pt modelId="{50218985-CFD8-491A-9749-C92D54A674BB}" type="parTrans" cxnId="{7CA23A1C-B3E1-40B5-9900-56772F5640FE}">
      <dgm:prSet/>
      <dgm:spPr/>
      <dgm:t>
        <a:bodyPr/>
        <a:lstStyle/>
        <a:p>
          <a:endParaRPr lang="en-GB"/>
        </a:p>
      </dgm:t>
    </dgm:pt>
    <dgm:pt modelId="{2D9C2731-5E61-4988-B1B4-B1E059114293}" type="sibTrans" cxnId="{7CA23A1C-B3E1-40B5-9900-56772F5640FE}">
      <dgm:prSet/>
      <dgm:spPr/>
      <dgm:t>
        <a:bodyPr/>
        <a:lstStyle/>
        <a:p>
          <a:endParaRPr lang="en-GB"/>
        </a:p>
      </dgm:t>
    </dgm:pt>
    <dgm:pt modelId="{90ACDA4C-F940-4FCE-9294-1B425A1BC0B6}">
      <dgm:prSet/>
      <dgm:spPr/>
      <dgm:t>
        <a:bodyPr/>
        <a:lstStyle/>
        <a:p>
          <a:pPr rtl="0"/>
          <a:r>
            <a:rPr lang="en-GB"/>
            <a:t>Being friendly</a:t>
          </a:r>
        </a:p>
      </dgm:t>
    </dgm:pt>
    <dgm:pt modelId="{4A911158-6944-4E9F-8270-E74DB7409BE2}" type="parTrans" cxnId="{2C03463D-5553-499E-BDBA-78E7484D604B}">
      <dgm:prSet/>
      <dgm:spPr/>
      <dgm:t>
        <a:bodyPr/>
        <a:lstStyle/>
        <a:p>
          <a:endParaRPr lang="en-GB"/>
        </a:p>
      </dgm:t>
    </dgm:pt>
    <dgm:pt modelId="{CAB30EC5-6264-4BE3-A903-1219DEDAA074}" type="sibTrans" cxnId="{2C03463D-5553-499E-BDBA-78E7484D604B}">
      <dgm:prSet/>
      <dgm:spPr/>
      <dgm:t>
        <a:bodyPr/>
        <a:lstStyle/>
        <a:p>
          <a:endParaRPr lang="en-GB"/>
        </a:p>
      </dgm:t>
    </dgm:pt>
    <dgm:pt modelId="{7F4C7E99-715E-4E6F-8557-3090156E6BDB}">
      <dgm:prSet/>
      <dgm:spPr/>
      <dgm:t>
        <a:bodyPr/>
        <a:lstStyle/>
        <a:p>
          <a:pPr rtl="0"/>
          <a:r>
            <a:rPr lang="en-GB"/>
            <a:t>Remaining on task</a:t>
          </a:r>
        </a:p>
      </dgm:t>
    </dgm:pt>
    <dgm:pt modelId="{21742D30-024E-4C34-8332-28AA7A515E32}" type="parTrans" cxnId="{D404B1F8-BA95-4042-B7FF-FADD0884CD55}">
      <dgm:prSet/>
      <dgm:spPr/>
      <dgm:t>
        <a:bodyPr/>
        <a:lstStyle/>
        <a:p>
          <a:endParaRPr lang="en-GB"/>
        </a:p>
      </dgm:t>
    </dgm:pt>
    <dgm:pt modelId="{51D35EE0-3779-415D-8A8A-501B1F3AB162}" type="sibTrans" cxnId="{D404B1F8-BA95-4042-B7FF-FADD0884CD55}">
      <dgm:prSet/>
      <dgm:spPr/>
      <dgm:t>
        <a:bodyPr/>
        <a:lstStyle/>
        <a:p>
          <a:endParaRPr lang="en-GB"/>
        </a:p>
      </dgm:t>
    </dgm:pt>
    <dgm:pt modelId="{EA31F64C-645A-4116-9308-F34C85F87238}">
      <dgm:prSet/>
      <dgm:spPr/>
      <dgm:t>
        <a:bodyPr/>
        <a:lstStyle/>
        <a:p>
          <a:pPr rtl="0"/>
          <a:r>
            <a:rPr lang="en-GB"/>
            <a:t>Concentration</a:t>
          </a:r>
        </a:p>
      </dgm:t>
    </dgm:pt>
    <dgm:pt modelId="{80FBE6CD-6425-4DA2-B789-FEFCFD048669}" type="parTrans" cxnId="{41C94504-BF6E-472F-B22F-D49DA2028F45}">
      <dgm:prSet/>
      <dgm:spPr/>
      <dgm:t>
        <a:bodyPr/>
        <a:lstStyle/>
        <a:p>
          <a:endParaRPr lang="en-GB"/>
        </a:p>
      </dgm:t>
    </dgm:pt>
    <dgm:pt modelId="{381E2F56-CE3F-4399-9B2B-2C82F6949AD8}" type="sibTrans" cxnId="{41C94504-BF6E-472F-B22F-D49DA2028F45}">
      <dgm:prSet/>
      <dgm:spPr/>
      <dgm:t>
        <a:bodyPr/>
        <a:lstStyle/>
        <a:p>
          <a:endParaRPr lang="en-GB"/>
        </a:p>
      </dgm:t>
    </dgm:pt>
    <dgm:pt modelId="{6EF6EE17-A607-43F2-A148-73EB666335BC}">
      <dgm:prSet/>
      <dgm:spPr/>
      <dgm:t>
        <a:bodyPr/>
        <a:lstStyle/>
        <a:p>
          <a:pPr rtl="0"/>
          <a:r>
            <a:rPr lang="en-GB"/>
            <a:t>Compliance</a:t>
          </a:r>
        </a:p>
      </dgm:t>
    </dgm:pt>
    <dgm:pt modelId="{7A805105-776A-4DB7-BAD5-B87C4DAC3C35}" type="parTrans" cxnId="{5BB5A165-864B-4A4B-BCB9-F091D7EEA952}">
      <dgm:prSet/>
      <dgm:spPr/>
      <dgm:t>
        <a:bodyPr/>
        <a:lstStyle/>
        <a:p>
          <a:endParaRPr lang="en-GB"/>
        </a:p>
      </dgm:t>
    </dgm:pt>
    <dgm:pt modelId="{00526B05-BEBB-41E1-9103-FB6086A2B8C4}" type="sibTrans" cxnId="{5BB5A165-864B-4A4B-BCB9-F091D7EEA952}">
      <dgm:prSet/>
      <dgm:spPr/>
      <dgm:t>
        <a:bodyPr/>
        <a:lstStyle/>
        <a:p>
          <a:endParaRPr lang="en-GB"/>
        </a:p>
      </dgm:t>
    </dgm:pt>
    <dgm:pt modelId="{F92F1C9B-767F-465A-936B-4B4DCC1E9C05}" type="pres">
      <dgm:prSet presAssocID="{03C374CF-4F22-4366-9D73-76AA5E93E36F}" presName="linear" presStyleCnt="0">
        <dgm:presLayoutVars>
          <dgm:animLvl val="lvl"/>
          <dgm:resizeHandles val="exact"/>
        </dgm:presLayoutVars>
      </dgm:prSet>
      <dgm:spPr/>
    </dgm:pt>
    <dgm:pt modelId="{EF568885-C487-4650-A4F3-2D80A6B92B5F}" type="pres">
      <dgm:prSet presAssocID="{8AC78138-3569-46FF-9DCE-BBF3D508DFED}" presName="parentText" presStyleLbl="node1" presStyleIdx="0" presStyleCnt="8">
        <dgm:presLayoutVars>
          <dgm:chMax val="0"/>
          <dgm:bulletEnabled val="1"/>
        </dgm:presLayoutVars>
      </dgm:prSet>
      <dgm:spPr/>
    </dgm:pt>
    <dgm:pt modelId="{5AD2296F-C6D2-4627-8C19-3E97D63897CD}" type="pres">
      <dgm:prSet presAssocID="{4FD7ABAD-6D39-48DD-A743-2F325B560760}" presName="spacer" presStyleCnt="0"/>
      <dgm:spPr/>
    </dgm:pt>
    <dgm:pt modelId="{0F75480A-738B-44C4-820B-A0A524BA7620}" type="pres">
      <dgm:prSet presAssocID="{00502498-789C-4DAE-9A12-47ED49CA079E}" presName="parentText" presStyleLbl="node1" presStyleIdx="1" presStyleCnt="8">
        <dgm:presLayoutVars>
          <dgm:chMax val="0"/>
          <dgm:bulletEnabled val="1"/>
        </dgm:presLayoutVars>
      </dgm:prSet>
      <dgm:spPr/>
    </dgm:pt>
    <dgm:pt modelId="{A3BCF9B1-DDC3-4F78-BA1B-18DF49394A49}" type="pres">
      <dgm:prSet presAssocID="{31BDC7AC-7A79-4A95-B452-F0F1E86542A1}" presName="spacer" presStyleCnt="0"/>
      <dgm:spPr/>
    </dgm:pt>
    <dgm:pt modelId="{DC0BDD0E-65C1-40D3-B6DE-9DEE42096908}" type="pres">
      <dgm:prSet presAssocID="{51A0E261-6AAB-43DA-938D-6D3DAC9CB1E8}" presName="parentText" presStyleLbl="node1" presStyleIdx="2" presStyleCnt="8">
        <dgm:presLayoutVars>
          <dgm:chMax val="0"/>
          <dgm:bulletEnabled val="1"/>
        </dgm:presLayoutVars>
      </dgm:prSet>
      <dgm:spPr/>
    </dgm:pt>
    <dgm:pt modelId="{DFADEBD3-41BB-46E2-9756-8CBF485E9914}" type="pres">
      <dgm:prSet presAssocID="{CA0884B0-96BC-4220-94DD-AC7C8F28BCAC}" presName="spacer" presStyleCnt="0"/>
      <dgm:spPr/>
    </dgm:pt>
    <dgm:pt modelId="{BA165817-2BFE-4EDA-ABC7-E9EECCABCBE3}" type="pres">
      <dgm:prSet presAssocID="{F03143CD-97BE-4FFE-B465-123D4A83CB8D}" presName="parentText" presStyleLbl="node1" presStyleIdx="3" presStyleCnt="8">
        <dgm:presLayoutVars>
          <dgm:chMax val="0"/>
          <dgm:bulletEnabled val="1"/>
        </dgm:presLayoutVars>
      </dgm:prSet>
      <dgm:spPr/>
    </dgm:pt>
    <dgm:pt modelId="{B8073CBD-8130-4617-865E-9A75FD5DED21}" type="pres">
      <dgm:prSet presAssocID="{2D9C2731-5E61-4988-B1B4-B1E059114293}" presName="spacer" presStyleCnt="0"/>
      <dgm:spPr/>
    </dgm:pt>
    <dgm:pt modelId="{C8178861-8F80-48E2-8608-7301DAF40E27}" type="pres">
      <dgm:prSet presAssocID="{90ACDA4C-F940-4FCE-9294-1B425A1BC0B6}" presName="parentText" presStyleLbl="node1" presStyleIdx="4" presStyleCnt="8">
        <dgm:presLayoutVars>
          <dgm:chMax val="0"/>
          <dgm:bulletEnabled val="1"/>
        </dgm:presLayoutVars>
      </dgm:prSet>
      <dgm:spPr/>
    </dgm:pt>
    <dgm:pt modelId="{128AD975-9832-4A2F-890B-8652E6D35086}" type="pres">
      <dgm:prSet presAssocID="{CAB30EC5-6264-4BE3-A903-1219DEDAA074}" presName="spacer" presStyleCnt="0"/>
      <dgm:spPr/>
    </dgm:pt>
    <dgm:pt modelId="{30A4025E-7E9B-4483-AD5D-D465EE412DE9}" type="pres">
      <dgm:prSet presAssocID="{7F4C7E99-715E-4E6F-8557-3090156E6BDB}" presName="parentText" presStyleLbl="node1" presStyleIdx="5" presStyleCnt="8">
        <dgm:presLayoutVars>
          <dgm:chMax val="0"/>
          <dgm:bulletEnabled val="1"/>
        </dgm:presLayoutVars>
      </dgm:prSet>
      <dgm:spPr/>
    </dgm:pt>
    <dgm:pt modelId="{855F34CF-50D4-4C60-AEF7-DD103045BA3E}" type="pres">
      <dgm:prSet presAssocID="{51D35EE0-3779-415D-8A8A-501B1F3AB162}" presName="spacer" presStyleCnt="0"/>
      <dgm:spPr/>
    </dgm:pt>
    <dgm:pt modelId="{67AEE4BE-F919-46E5-8645-4C90421260AC}" type="pres">
      <dgm:prSet presAssocID="{EA31F64C-645A-4116-9308-F34C85F87238}" presName="parentText" presStyleLbl="node1" presStyleIdx="6" presStyleCnt="8">
        <dgm:presLayoutVars>
          <dgm:chMax val="0"/>
          <dgm:bulletEnabled val="1"/>
        </dgm:presLayoutVars>
      </dgm:prSet>
      <dgm:spPr/>
    </dgm:pt>
    <dgm:pt modelId="{084AC402-BF70-45B4-AB3A-B9F86100BFA1}" type="pres">
      <dgm:prSet presAssocID="{381E2F56-CE3F-4399-9B2B-2C82F6949AD8}" presName="spacer" presStyleCnt="0"/>
      <dgm:spPr/>
    </dgm:pt>
    <dgm:pt modelId="{22937C12-1F2A-47AC-A022-B530DBB017C0}" type="pres">
      <dgm:prSet presAssocID="{6EF6EE17-A607-43F2-A148-73EB666335BC}" presName="parentText" presStyleLbl="node1" presStyleIdx="7" presStyleCnt="8">
        <dgm:presLayoutVars>
          <dgm:chMax val="0"/>
          <dgm:bulletEnabled val="1"/>
        </dgm:presLayoutVars>
      </dgm:prSet>
      <dgm:spPr/>
    </dgm:pt>
  </dgm:ptLst>
  <dgm:cxnLst>
    <dgm:cxn modelId="{41C94504-BF6E-472F-B22F-D49DA2028F45}" srcId="{03C374CF-4F22-4366-9D73-76AA5E93E36F}" destId="{EA31F64C-645A-4116-9308-F34C85F87238}" srcOrd="6" destOrd="0" parTransId="{80FBE6CD-6425-4DA2-B789-FEFCFD048669}" sibTransId="{381E2F56-CE3F-4399-9B2B-2C82F6949AD8}"/>
    <dgm:cxn modelId="{C3D77118-02AD-4235-8F79-763E916C18B7}" srcId="{03C374CF-4F22-4366-9D73-76AA5E93E36F}" destId="{51A0E261-6AAB-43DA-938D-6D3DAC9CB1E8}" srcOrd="2" destOrd="0" parTransId="{C7FC48E1-B39D-4FC8-BB2B-B1CF01457051}" sibTransId="{CA0884B0-96BC-4220-94DD-AC7C8F28BCAC}"/>
    <dgm:cxn modelId="{7CA23A1C-B3E1-40B5-9900-56772F5640FE}" srcId="{03C374CF-4F22-4366-9D73-76AA5E93E36F}" destId="{F03143CD-97BE-4FFE-B465-123D4A83CB8D}" srcOrd="3" destOrd="0" parTransId="{50218985-CFD8-491A-9749-C92D54A674BB}" sibTransId="{2D9C2731-5E61-4988-B1B4-B1E059114293}"/>
    <dgm:cxn modelId="{D6A7F726-3BE7-4A97-95F3-C3FD8ECBAFAF}" srcId="{03C374CF-4F22-4366-9D73-76AA5E93E36F}" destId="{8AC78138-3569-46FF-9DCE-BBF3D508DFED}" srcOrd="0" destOrd="0" parTransId="{1EE283B7-68AC-49DB-BCE4-BBE095317F57}" sibTransId="{4FD7ABAD-6D39-48DD-A743-2F325B560760}"/>
    <dgm:cxn modelId="{2C03463D-5553-499E-BDBA-78E7484D604B}" srcId="{03C374CF-4F22-4366-9D73-76AA5E93E36F}" destId="{90ACDA4C-F940-4FCE-9294-1B425A1BC0B6}" srcOrd="4" destOrd="0" parTransId="{4A911158-6944-4E9F-8270-E74DB7409BE2}" sibTransId="{CAB30EC5-6264-4BE3-A903-1219DEDAA074}"/>
    <dgm:cxn modelId="{7BF4895F-302A-4FC3-AC2B-979B70D95C00}" type="presOf" srcId="{F03143CD-97BE-4FFE-B465-123D4A83CB8D}" destId="{BA165817-2BFE-4EDA-ABC7-E9EECCABCBE3}" srcOrd="0" destOrd="0" presId="urn:microsoft.com/office/officeart/2005/8/layout/vList2"/>
    <dgm:cxn modelId="{D9120543-6241-4DC3-826B-A393F6D90563}" type="presOf" srcId="{EA31F64C-645A-4116-9308-F34C85F87238}" destId="{67AEE4BE-F919-46E5-8645-4C90421260AC}" srcOrd="0" destOrd="0" presId="urn:microsoft.com/office/officeart/2005/8/layout/vList2"/>
    <dgm:cxn modelId="{D0EE6345-7672-471C-90B1-663737CF8A35}" type="presOf" srcId="{51A0E261-6AAB-43DA-938D-6D3DAC9CB1E8}" destId="{DC0BDD0E-65C1-40D3-B6DE-9DEE42096908}" srcOrd="0" destOrd="0" presId="urn:microsoft.com/office/officeart/2005/8/layout/vList2"/>
    <dgm:cxn modelId="{5BB5A165-864B-4A4B-BCB9-F091D7EEA952}" srcId="{03C374CF-4F22-4366-9D73-76AA5E93E36F}" destId="{6EF6EE17-A607-43F2-A148-73EB666335BC}" srcOrd="7" destOrd="0" parTransId="{7A805105-776A-4DB7-BAD5-B87C4DAC3C35}" sibTransId="{00526B05-BEBB-41E1-9103-FB6086A2B8C4}"/>
    <dgm:cxn modelId="{6446BC8C-1196-4213-A6C8-196A718DD45A}" srcId="{03C374CF-4F22-4366-9D73-76AA5E93E36F}" destId="{00502498-789C-4DAE-9A12-47ED49CA079E}" srcOrd="1" destOrd="0" parTransId="{F0A9DEF7-C1BB-4FA1-B623-F30E9F8E3A78}" sibTransId="{31BDC7AC-7A79-4A95-B452-F0F1E86542A1}"/>
    <dgm:cxn modelId="{DCD09F90-8D37-4456-BE39-C0D0096A6C0E}" type="presOf" srcId="{03C374CF-4F22-4366-9D73-76AA5E93E36F}" destId="{F92F1C9B-767F-465A-936B-4B4DCC1E9C05}" srcOrd="0" destOrd="0" presId="urn:microsoft.com/office/officeart/2005/8/layout/vList2"/>
    <dgm:cxn modelId="{AAF054E6-2A24-4DCE-933A-5E00F36E0225}" type="presOf" srcId="{90ACDA4C-F940-4FCE-9294-1B425A1BC0B6}" destId="{C8178861-8F80-48E2-8608-7301DAF40E27}" srcOrd="0" destOrd="0" presId="urn:microsoft.com/office/officeart/2005/8/layout/vList2"/>
    <dgm:cxn modelId="{AFCFDDE6-2F04-4EAD-B591-AF26642781A3}" type="presOf" srcId="{00502498-789C-4DAE-9A12-47ED49CA079E}" destId="{0F75480A-738B-44C4-820B-A0A524BA7620}" srcOrd="0" destOrd="0" presId="urn:microsoft.com/office/officeart/2005/8/layout/vList2"/>
    <dgm:cxn modelId="{DDAAFDEA-E272-4C7A-ABA4-DB353262233F}" type="presOf" srcId="{7F4C7E99-715E-4E6F-8557-3090156E6BDB}" destId="{30A4025E-7E9B-4483-AD5D-D465EE412DE9}" srcOrd="0" destOrd="0" presId="urn:microsoft.com/office/officeart/2005/8/layout/vList2"/>
    <dgm:cxn modelId="{6910AEF0-ED6D-4F11-954E-82BDC3F829E6}" type="presOf" srcId="{8AC78138-3569-46FF-9DCE-BBF3D508DFED}" destId="{EF568885-C487-4650-A4F3-2D80A6B92B5F}" srcOrd="0" destOrd="0" presId="urn:microsoft.com/office/officeart/2005/8/layout/vList2"/>
    <dgm:cxn modelId="{BA361AF6-E709-400A-803B-BFB0C8E2CF74}" type="presOf" srcId="{6EF6EE17-A607-43F2-A148-73EB666335BC}" destId="{22937C12-1F2A-47AC-A022-B530DBB017C0}" srcOrd="0" destOrd="0" presId="urn:microsoft.com/office/officeart/2005/8/layout/vList2"/>
    <dgm:cxn modelId="{D404B1F8-BA95-4042-B7FF-FADD0884CD55}" srcId="{03C374CF-4F22-4366-9D73-76AA5E93E36F}" destId="{7F4C7E99-715E-4E6F-8557-3090156E6BDB}" srcOrd="5" destOrd="0" parTransId="{21742D30-024E-4C34-8332-28AA7A515E32}" sibTransId="{51D35EE0-3779-415D-8A8A-501B1F3AB162}"/>
    <dgm:cxn modelId="{650F84D3-D9DE-427A-82F5-DB922FF01004}" type="presParOf" srcId="{F92F1C9B-767F-465A-936B-4B4DCC1E9C05}" destId="{EF568885-C487-4650-A4F3-2D80A6B92B5F}" srcOrd="0" destOrd="0" presId="urn:microsoft.com/office/officeart/2005/8/layout/vList2"/>
    <dgm:cxn modelId="{FDF27435-776E-4E9A-8E59-983D6C6A69CD}" type="presParOf" srcId="{F92F1C9B-767F-465A-936B-4B4DCC1E9C05}" destId="{5AD2296F-C6D2-4627-8C19-3E97D63897CD}" srcOrd="1" destOrd="0" presId="urn:microsoft.com/office/officeart/2005/8/layout/vList2"/>
    <dgm:cxn modelId="{24E55CFD-1414-439C-9DA2-EFD5A3166685}" type="presParOf" srcId="{F92F1C9B-767F-465A-936B-4B4DCC1E9C05}" destId="{0F75480A-738B-44C4-820B-A0A524BA7620}" srcOrd="2" destOrd="0" presId="urn:microsoft.com/office/officeart/2005/8/layout/vList2"/>
    <dgm:cxn modelId="{46936F08-C8F9-4A26-9603-D1B1D456BF23}" type="presParOf" srcId="{F92F1C9B-767F-465A-936B-4B4DCC1E9C05}" destId="{A3BCF9B1-DDC3-4F78-BA1B-18DF49394A49}" srcOrd="3" destOrd="0" presId="urn:microsoft.com/office/officeart/2005/8/layout/vList2"/>
    <dgm:cxn modelId="{23980FE5-3CD9-4B0B-A22D-7C1983A6B072}" type="presParOf" srcId="{F92F1C9B-767F-465A-936B-4B4DCC1E9C05}" destId="{DC0BDD0E-65C1-40D3-B6DE-9DEE42096908}" srcOrd="4" destOrd="0" presId="urn:microsoft.com/office/officeart/2005/8/layout/vList2"/>
    <dgm:cxn modelId="{69FC5C60-C954-41A0-9525-4F9B5C00EB18}" type="presParOf" srcId="{F92F1C9B-767F-465A-936B-4B4DCC1E9C05}" destId="{DFADEBD3-41BB-46E2-9756-8CBF485E9914}" srcOrd="5" destOrd="0" presId="urn:microsoft.com/office/officeart/2005/8/layout/vList2"/>
    <dgm:cxn modelId="{D0096AC4-41F0-4F87-821D-DDAAF4358FE6}" type="presParOf" srcId="{F92F1C9B-767F-465A-936B-4B4DCC1E9C05}" destId="{BA165817-2BFE-4EDA-ABC7-E9EECCABCBE3}" srcOrd="6" destOrd="0" presId="urn:microsoft.com/office/officeart/2005/8/layout/vList2"/>
    <dgm:cxn modelId="{2BECD1B6-59BE-42F8-BDEC-7E17B15ECC8C}" type="presParOf" srcId="{F92F1C9B-767F-465A-936B-4B4DCC1E9C05}" destId="{B8073CBD-8130-4617-865E-9A75FD5DED21}" srcOrd="7" destOrd="0" presId="urn:microsoft.com/office/officeart/2005/8/layout/vList2"/>
    <dgm:cxn modelId="{A97ACEB4-E1E4-4157-A954-A2612575FFC6}" type="presParOf" srcId="{F92F1C9B-767F-465A-936B-4B4DCC1E9C05}" destId="{C8178861-8F80-48E2-8608-7301DAF40E27}" srcOrd="8" destOrd="0" presId="urn:microsoft.com/office/officeart/2005/8/layout/vList2"/>
    <dgm:cxn modelId="{0E0D98D0-8358-4654-96BE-AD010B70F63A}" type="presParOf" srcId="{F92F1C9B-767F-465A-936B-4B4DCC1E9C05}" destId="{128AD975-9832-4A2F-890B-8652E6D35086}" srcOrd="9" destOrd="0" presId="urn:microsoft.com/office/officeart/2005/8/layout/vList2"/>
    <dgm:cxn modelId="{53454CE9-2CC0-4424-B321-4439CA58C691}" type="presParOf" srcId="{F92F1C9B-767F-465A-936B-4B4DCC1E9C05}" destId="{30A4025E-7E9B-4483-AD5D-D465EE412DE9}" srcOrd="10" destOrd="0" presId="urn:microsoft.com/office/officeart/2005/8/layout/vList2"/>
    <dgm:cxn modelId="{42CB339B-BC24-46C9-9A91-4B8A636D3922}" type="presParOf" srcId="{F92F1C9B-767F-465A-936B-4B4DCC1E9C05}" destId="{855F34CF-50D4-4C60-AEF7-DD103045BA3E}" srcOrd="11" destOrd="0" presId="urn:microsoft.com/office/officeart/2005/8/layout/vList2"/>
    <dgm:cxn modelId="{A1DF9001-EB37-4142-A349-B11E8FD55FEE}" type="presParOf" srcId="{F92F1C9B-767F-465A-936B-4B4DCC1E9C05}" destId="{67AEE4BE-F919-46E5-8645-4C90421260AC}" srcOrd="12" destOrd="0" presId="urn:microsoft.com/office/officeart/2005/8/layout/vList2"/>
    <dgm:cxn modelId="{8CC36A45-0655-4666-99B3-2E3E6AC6B436}" type="presParOf" srcId="{F92F1C9B-767F-465A-936B-4B4DCC1E9C05}" destId="{084AC402-BF70-45B4-AB3A-B9F86100BFA1}" srcOrd="13" destOrd="0" presId="urn:microsoft.com/office/officeart/2005/8/layout/vList2"/>
    <dgm:cxn modelId="{BB912A41-E60C-41B9-A172-D6256F4504CD}" type="presParOf" srcId="{F92F1C9B-767F-465A-936B-4B4DCC1E9C05}" destId="{22937C12-1F2A-47AC-A022-B530DBB017C0}"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6DAEEB2-4727-4288-B3A1-2A3B5927260D}"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B5058436-2D23-431D-B7DD-05902CDDB189}">
      <dgm:prSet/>
      <dgm:spPr/>
      <dgm:t>
        <a:bodyPr/>
        <a:lstStyle/>
        <a:p>
          <a:pPr rtl="0"/>
          <a:r>
            <a:rPr lang="en-GB" dirty="0"/>
            <a:t>Expressing self-efficacy</a:t>
          </a:r>
        </a:p>
      </dgm:t>
    </dgm:pt>
    <dgm:pt modelId="{2541C16B-FE11-4C73-9BF9-1610C8B3D3A9}" type="parTrans" cxnId="{03F9107A-AB01-485C-BCAF-986D2ED98730}">
      <dgm:prSet/>
      <dgm:spPr/>
      <dgm:t>
        <a:bodyPr/>
        <a:lstStyle/>
        <a:p>
          <a:endParaRPr lang="en-GB"/>
        </a:p>
      </dgm:t>
    </dgm:pt>
    <dgm:pt modelId="{AA414CC8-A4CB-4750-BF05-0FFD7BD04DE6}" type="sibTrans" cxnId="{03F9107A-AB01-485C-BCAF-986D2ED98730}">
      <dgm:prSet/>
      <dgm:spPr/>
      <dgm:t>
        <a:bodyPr/>
        <a:lstStyle/>
        <a:p>
          <a:endParaRPr lang="en-GB"/>
        </a:p>
      </dgm:t>
    </dgm:pt>
    <dgm:pt modelId="{8CA19E41-7262-4C6C-976F-6B039C232270}">
      <dgm:prSet/>
      <dgm:spPr/>
      <dgm:t>
        <a:bodyPr/>
        <a:lstStyle/>
        <a:p>
          <a:pPr rtl="0"/>
          <a:r>
            <a:rPr lang="en-GB"/>
            <a:t>Being aware of danger</a:t>
          </a:r>
        </a:p>
      </dgm:t>
    </dgm:pt>
    <dgm:pt modelId="{BD72B839-74E1-499F-9482-EAD559C96827}" type="parTrans" cxnId="{D877882E-B6E3-4EF8-BF48-43A428D697C7}">
      <dgm:prSet/>
      <dgm:spPr/>
      <dgm:t>
        <a:bodyPr/>
        <a:lstStyle/>
        <a:p>
          <a:endParaRPr lang="en-GB"/>
        </a:p>
      </dgm:t>
    </dgm:pt>
    <dgm:pt modelId="{80DF6D79-8BB9-4C92-9B53-2EAD7573EB47}" type="sibTrans" cxnId="{D877882E-B6E3-4EF8-BF48-43A428D697C7}">
      <dgm:prSet/>
      <dgm:spPr/>
      <dgm:t>
        <a:bodyPr/>
        <a:lstStyle/>
        <a:p>
          <a:endParaRPr lang="en-GB"/>
        </a:p>
      </dgm:t>
    </dgm:pt>
    <dgm:pt modelId="{BB8053BC-5D80-4CB0-B7B0-2FEB302DDED4}">
      <dgm:prSet/>
      <dgm:spPr/>
      <dgm:t>
        <a:bodyPr/>
        <a:lstStyle/>
        <a:p>
          <a:pPr rtl="0"/>
          <a:r>
            <a:rPr lang="en-GB"/>
            <a:t>Being polite</a:t>
          </a:r>
        </a:p>
      </dgm:t>
    </dgm:pt>
    <dgm:pt modelId="{35172D88-88B4-4FBD-B12E-5131EE8C8D1C}" type="parTrans" cxnId="{27B0DFFA-33EC-4BFC-B485-C12A44F294E4}">
      <dgm:prSet/>
      <dgm:spPr/>
      <dgm:t>
        <a:bodyPr/>
        <a:lstStyle/>
        <a:p>
          <a:endParaRPr lang="en-GB"/>
        </a:p>
      </dgm:t>
    </dgm:pt>
    <dgm:pt modelId="{B86CDD66-E7C7-41A9-BBCE-38C434039D10}" type="sibTrans" cxnId="{27B0DFFA-33EC-4BFC-B485-C12A44F294E4}">
      <dgm:prSet/>
      <dgm:spPr/>
      <dgm:t>
        <a:bodyPr/>
        <a:lstStyle/>
        <a:p>
          <a:endParaRPr lang="en-GB"/>
        </a:p>
      </dgm:t>
    </dgm:pt>
    <dgm:pt modelId="{7A81952F-2D38-4A38-9211-315B6F0E39FD}">
      <dgm:prSet/>
      <dgm:spPr/>
      <dgm:t>
        <a:bodyPr/>
        <a:lstStyle/>
        <a:p>
          <a:pPr rtl="0"/>
          <a:r>
            <a:rPr lang="en-GB"/>
            <a:t>Responsible for own actions</a:t>
          </a:r>
        </a:p>
      </dgm:t>
    </dgm:pt>
    <dgm:pt modelId="{D65C9A7B-BB92-4CDA-996A-6F54E83B61B6}" type="parTrans" cxnId="{F8659D54-346C-4191-AE61-33ECCB2E1E85}">
      <dgm:prSet/>
      <dgm:spPr/>
      <dgm:t>
        <a:bodyPr/>
        <a:lstStyle/>
        <a:p>
          <a:endParaRPr lang="en-GB"/>
        </a:p>
      </dgm:t>
    </dgm:pt>
    <dgm:pt modelId="{8BF5DC4C-5F72-4D82-804E-FBCBFBD8C1AF}" type="sibTrans" cxnId="{F8659D54-346C-4191-AE61-33ECCB2E1E85}">
      <dgm:prSet/>
      <dgm:spPr/>
      <dgm:t>
        <a:bodyPr/>
        <a:lstStyle/>
        <a:p>
          <a:endParaRPr lang="en-GB"/>
        </a:p>
      </dgm:t>
    </dgm:pt>
    <dgm:pt modelId="{8D761E32-C62F-4482-8607-256EBAAECBDE}">
      <dgm:prSet/>
      <dgm:spPr/>
      <dgm:t>
        <a:bodyPr/>
        <a:lstStyle/>
        <a:p>
          <a:pPr rtl="0"/>
          <a:r>
            <a:rPr lang="en-GB"/>
            <a:t>Independence</a:t>
          </a:r>
        </a:p>
      </dgm:t>
    </dgm:pt>
    <dgm:pt modelId="{ABB4C891-2C49-4D78-B852-272CC732C2B2}" type="parTrans" cxnId="{16409B80-5DF3-4952-BFC9-915B796C45AF}">
      <dgm:prSet/>
      <dgm:spPr/>
      <dgm:t>
        <a:bodyPr/>
        <a:lstStyle/>
        <a:p>
          <a:endParaRPr lang="en-GB"/>
        </a:p>
      </dgm:t>
    </dgm:pt>
    <dgm:pt modelId="{F63CABA3-7DF3-491E-B17D-06A347E939A0}" type="sibTrans" cxnId="{16409B80-5DF3-4952-BFC9-915B796C45AF}">
      <dgm:prSet/>
      <dgm:spPr/>
      <dgm:t>
        <a:bodyPr/>
        <a:lstStyle/>
        <a:p>
          <a:endParaRPr lang="en-GB"/>
        </a:p>
      </dgm:t>
    </dgm:pt>
    <dgm:pt modelId="{F67FAE59-1A78-464B-A7AD-5B8A0CE55B0B}">
      <dgm:prSet/>
      <dgm:spPr/>
      <dgm:t>
        <a:bodyPr/>
        <a:lstStyle/>
        <a:p>
          <a:pPr rtl="0"/>
          <a:r>
            <a:rPr lang="en-GB"/>
            <a:t>Flexibilty</a:t>
          </a:r>
        </a:p>
      </dgm:t>
    </dgm:pt>
    <dgm:pt modelId="{7DAA1863-3E5D-452E-BD3B-2FA3635F2BF1}" type="parTrans" cxnId="{51E53EB3-5326-4DBA-BFD8-D8B2FAFB5306}">
      <dgm:prSet/>
      <dgm:spPr/>
      <dgm:t>
        <a:bodyPr/>
        <a:lstStyle/>
        <a:p>
          <a:endParaRPr lang="en-GB"/>
        </a:p>
      </dgm:t>
    </dgm:pt>
    <dgm:pt modelId="{2182F306-CD86-4F13-A070-E37F7C8C40DA}" type="sibTrans" cxnId="{51E53EB3-5326-4DBA-BFD8-D8B2FAFB5306}">
      <dgm:prSet/>
      <dgm:spPr/>
      <dgm:t>
        <a:bodyPr/>
        <a:lstStyle/>
        <a:p>
          <a:endParaRPr lang="en-GB"/>
        </a:p>
      </dgm:t>
    </dgm:pt>
    <dgm:pt modelId="{AD4CA123-D1D3-485D-8DC2-8BD0EA81A4EF}">
      <dgm:prSet/>
      <dgm:spPr/>
      <dgm:t>
        <a:bodyPr/>
        <a:lstStyle/>
        <a:p>
          <a:pPr rtl="0"/>
          <a:r>
            <a:rPr lang="en-GB"/>
            <a:t>Active participation</a:t>
          </a:r>
        </a:p>
      </dgm:t>
    </dgm:pt>
    <dgm:pt modelId="{5A0FE750-A040-4AF8-87AF-58B3A884EDF9}" type="parTrans" cxnId="{0CD79374-545E-422A-A5D1-22DD3B5B3440}">
      <dgm:prSet/>
      <dgm:spPr/>
      <dgm:t>
        <a:bodyPr/>
        <a:lstStyle/>
        <a:p>
          <a:endParaRPr lang="en-GB"/>
        </a:p>
      </dgm:t>
    </dgm:pt>
    <dgm:pt modelId="{CCFE4490-4720-4F7B-8EBF-5C2500651CCC}" type="sibTrans" cxnId="{0CD79374-545E-422A-A5D1-22DD3B5B3440}">
      <dgm:prSet/>
      <dgm:spPr/>
      <dgm:t>
        <a:bodyPr/>
        <a:lstStyle/>
        <a:p>
          <a:endParaRPr lang="en-GB"/>
        </a:p>
      </dgm:t>
    </dgm:pt>
    <dgm:pt modelId="{EF3512B1-090A-4B31-8B4A-2A33EEDE5438}" type="pres">
      <dgm:prSet presAssocID="{B6DAEEB2-4727-4288-B3A1-2A3B5927260D}" presName="linear" presStyleCnt="0">
        <dgm:presLayoutVars>
          <dgm:animLvl val="lvl"/>
          <dgm:resizeHandles val="exact"/>
        </dgm:presLayoutVars>
      </dgm:prSet>
      <dgm:spPr/>
    </dgm:pt>
    <dgm:pt modelId="{5E54D78C-4534-4208-A20D-B73730751546}" type="pres">
      <dgm:prSet presAssocID="{B5058436-2D23-431D-B7DD-05902CDDB189}" presName="parentText" presStyleLbl="node1" presStyleIdx="0" presStyleCnt="7">
        <dgm:presLayoutVars>
          <dgm:chMax val="0"/>
          <dgm:bulletEnabled val="1"/>
        </dgm:presLayoutVars>
      </dgm:prSet>
      <dgm:spPr/>
    </dgm:pt>
    <dgm:pt modelId="{CF329051-F010-44CB-8274-8FC7918340F1}" type="pres">
      <dgm:prSet presAssocID="{AA414CC8-A4CB-4750-BF05-0FFD7BD04DE6}" presName="spacer" presStyleCnt="0"/>
      <dgm:spPr/>
    </dgm:pt>
    <dgm:pt modelId="{91962551-0FC7-49B4-8AAC-4A2AB0365B11}" type="pres">
      <dgm:prSet presAssocID="{8CA19E41-7262-4C6C-976F-6B039C232270}" presName="parentText" presStyleLbl="node1" presStyleIdx="1" presStyleCnt="7">
        <dgm:presLayoutVars>
          <dgm:chMax val="0"/>
          <dgm:bulletEnabled val="1"/>
        </dgm:presLayoutVars>
      </dgm:prSet>
      <dgm:spPr/>
    </dgm:pt>
    <dgm:pt modelId="{CA0956F6-3CAD-4C2D-A505-CA0610756657}" type="pres">
      <dgm:prSet presAssocID="{80DF6D79-8BB9-4C92-9B53-2EAD7573EB47}" presName="spacer" presStyleCnt="0"/>
      <dgm:spPr/>
    </dgm:pt>
    <dgm:pt modelId="{AC8D9073-7FAB-48F1-9F96-4054577632C5}" type="pres">
      <dgm:prSet presAssocID="{BB8053BC-5D80-4CB0-B7B0-2FEB302DDED4}" presName="parentText" presStyleLbl="node1" presStyleIdx="2" presStyleCnt="7">
        <dgm:presLayoutVars>
          <dgm:chMax val="0"/>
          <dgm:bulletEnabled val="1"/>
        </dgm:presLayoutVars>
      </dgm:prSet>
      <dgm:spPr/>
    </dgm:pt>
    <dgm:pt modelId="{8D1E627B-26FA-4313-A3FB-FEFC53F7DA7F}" type="pres">
      <dgm:prSet presAssocID="{B86CDD66-E7C7-41A9-BBCE-38C434039D10}" presName="spacer" presStyleCnt="0"/>
      <dgm:spPr/>
    </dgm:pt>
    <dgm:pt modelId="{E44FBC2C-9C67-4F9C-8AE1-7544F296773C}" type="pres">
      <dgm:prSet presAssocID="{7A81952F-2D38-4A38-9211-315B6F0E39FD}" presName="parentText" presStyleLbl="node1" presStyleIdx="3" presStyleCnt="7">
        <dgm:presLayoutVars>
          <dgm:chMax val="0"/>
          <dgm:bulletEnabled val="1"/>
        </dgm:presLayoutVars>
      </dgm:prSet>
      <dgm:spPr/>
    </dgm:pt>
    <dgm:pt modelId="{70E8CD62-ADF9-4ACB-8866-4CB2E9B7E57B}" type="pres">
      <dgm:prSet presAssocID="{8BF5DC4C-5F72-4D82-804E-FBCBFBD8C1AF}" presName="spacer" presStyleCnt="0"/>
      <dgm:spPr/>
    </dgm:pt>
    <dgm:pt modelId="{69F7D081-0839-44FB-AA23-EDAA29F7941A}" type="pres">
      <dgm:prSet presAssocID="{8D761E32-C62F-4482-8607-256EBAAECBDE}" presName="parentText" presStyleLbl="node1" presStyleIdx="4" presStyleCnt="7">
        <dgm:presLayoutVars>
          <dgm:chMax val="0"/>
          <dgm:bulletEnabled val="1"/>
        </dgm:presLayoutVars>
      </dgm:prSet>
      <dgm:spPr/>
    </dgm:pt>
    <dgm:pt modelId="{434D7500-20DD-41B3-AA79-F67CE94D1B37}" type="pres">
      <dgm:prSet presAssocID="{F63CABA3-7DF3-491E-B17D-06A347E939A0}" presName="spacer" presStyleCnt="0"/>
      <dgm:spPr/>
    </dgm:pt>
    <dgm:pt modelId="{9EB880A4-D293-4C5E-B9A7-CC1D71BEC128}" type="pres">
      <dgm:prSet presAssocID="{F67FAE59-1A78-464B-A7AD-5B8A0CE55B0B}" presName="parentText" presStyleLbl="node1" presStyleIdx="5" presStyleCnt="7">
        <dgm:presLayoutVars>
          <dgm:chMax val="0"/>
          <dgm:bulletEnabled val="1"/>
        </dgm:presLayoutVars>
      </dgm:prSet>
      <dgm:spPr/>
    </dgm:pt>
    <dgm:pt modelId="{C2B7B111-1801-4CA7-BD75-94C132E87CBC}" type="pres">
      <dgm:prSet presAssocID="{2182F306-CD86-4F13-A070-E37F7C8C40DA}" presName="spacer" presStyleCnt="0"/>
      <dgm:spPr/>
    </dgm:pt>
    <dgm:pt modelId="{C5211F7B-5C09-4D51-82A7-19162D24C372}" type="pres">
      <dgm:prSet presAssocID="{AD4CA123-D1D3-485D-8DC2-8BD0EA81A4EF}" presName="parentText" presStyleLbl="node1" presStyleIdx="6" presStyleCnt="7">
        <dgm:presLayoutVars>
          <dgm:chMax val="0"/>
          <dgm:bulletEnabled val="1"/>
        </dgm:presLayoutVars>
      </dgm:prSet>
      <dgm:spPr/>
    </dgm:pt>
  </dgm:ptLst>
  <dgm:cxnLst>
    <dgm:cxn modelId="{0C274929-0E76-4C96-850C-ECCB40C4AB9D}" type="presOf" srcId="{BB8053BC-5D80-4CB0-B7B0-2FEB302DDED4}" destId="{AC8D9073-7FAB-48F1-9F96-4054577632C5}" srcOrd="0" destOrd="0" presId="urn:microsoft.com/office/officeart/2005/8/layout/vList2"/>
    <dgm:cxn modelId="{D877882E-B6E3-4EF8-BF48-43A428D697C7}" srcId="{B6DAEEB2-4727-4288-B3A1-2A3B5927260D}" destId="{8CA19E41-7262-4C6C-976F-6B039C232270}" srcOrd="1" destOrd="0" parTransId="{BD72B839-74E1-499F-9482-EAD559C96827}" sibTransId="{80DF6D79-8BB9-4C92-9B53-2EAD7573EB47}"/>
    <dgm:cxn modelId="{638DE03C-DD76-48CE-9380-D0399C7DB0C7}" type="presOf" srcId="{B5058436-2D23-431D-B7DD-05902CDDB189}" destId="{5E54D78C-4534-4208-A20D-B73730751546}" srcOrd="0" destOrd="0" presId="urn:microsoft.com/office/officeart/2005/8/layout/vList2"/>
    <dgm:cxn modelId="{57B8366A-87D0-43BC-B370-42DF3DDDFDB8}" type="presOf" srcId="{F67FAE59-1A78-464B-A7AD-5B8A0CE55B0B}" destId="{9EB880A4-D293-4C5E-B9A7-CC1D71BEC128}" srcOrd="0" destOrd="0" presId="urn:microsoft.com/office/officeart/2005/8/layout/vList2"/>
    <dgm:cxn modelId="{E8F9C84E-9808-4853-AFF2-8B5FFB70D8DB}" type="presOf" srcId="{8D761E32-C62F-4482-8607-256EBAAECBDE}" destId="{69F7D081-0839-44FB-AA23-EDAA29F7941A}" srcOrd="0" destOrd="0" presId="urn:microsoft.com/office/officeart/2005/8/layout/vList2"/>
    <dgm:cxn modelId="{0CD79374-545E-422A-A5D1-22DD3B5B3440}" srcId="{B6DAEEB2-4727-4288-B3A1-2A3B5927260D}" destId="{AD4CA123-D1D3-485D-8DC2-8BD0EA81A4EF}" srcOrd="6" destOrd="0" parTransId="{5A0FE750-A040-4AF8-87AF-58B3A884EDF9}" sibTransId="{CCFE4490-4720-4F7B-8EBF-5C2500651CCC}"/>
    <dgm:cxn modelId="{F8659D54-346C-4191-AE61-33ECCB2E1E85}" srcId="{B6DAEEB2-4727-4288-B3A1-2A3B5927260D}" destId="{7A81952F-2D38-4A38-9211-315B6F0E39FD}" srcOrd="3" destOrd="0" parTransId="{D65C9A7B-BB92-4CDA-996A-6F54E83B61B6}" sibTransId="{8BF5DC4C-5F72-4D82-804E-FBCBFBD8C1AF}"/>
    <dgm:cxn modelId="{7ED78775-8542-47CF-B184-33753603D210}" type="presOf" srcId="{7A81952F-2D38-4A38-9211-315B6F0E39FD}" destId="{E44FBC2C-9C67-4F9C-8AE1-7544F296773C}" srcOrd="0" destOrd="0" presId="urn:microsoft.com/office/officeart/2005/8/layout/vList2"/>
    <dgm:cxn modelId="{03F9107A-AB01-485C-BCAF-986D2ED98730}" srcId="{B6DAEEB2-4727-4288-B3A1-2A3B5927260D}" destId="{B5058436-2D23-431D-B7DD-05902CDDB189}" srcOrd="0" destOrd="0" parTransId="{2541C16B-FE11-4C73-9BF9-1610C8B3D3A9}" sibTransId="{AA414CC8-A4CB-4750-BF05-0FFD7BD04DE6}"/>
    <dgm:cxn modelId="{16409B80-5DF3-4952-BFC9-915B796C45AF}" srcId="{B6DAEEB2-4727-4288-B3A1-2A3B5927260D}" destId="{8D761E32-C62F-4482-8607-256EBAAECBDE}" srcOrd="4" destOrd="0" parTransId="{ABB4C891-2C49-4D78-B852-272CC732C2B2}" sibTransId="{F63CABA3-7DF3-491E-B17D-06A347E939A0}"/>
    <dgm:cxn modelId="{CB5D80AD-C138-4C3E-8E8E-4AE05CCDCBF3}" type="presOf" srcId="{AD4CA123-D1D3-485D-8DC2-8BD0EA81A4EF}" destId="{C5211F7B-5C09-4D51-82A7-19162D24C372}" srcOrd="0" destOrd="0" presId="urn:microsoft.com/office/officeart/2005/8/layout/vList2"/>
    <dgm:cxn modelId="{51E53EB3-5326-4DBA-BFD8-D8B2FAFB5306}" srcId="{B6DAEEB2-4727-4288-B3A1-2A3B5927260D}" destId="{F67FAE59-1A78-464B-A7AD-5B8A0CE55B0B}" srcOrd="5" destOrd="0" parTransId="{7DAA1863-3E5D-452E-BD3B-2FA3635F2BF1}" sibTransId="{2182F306-CD86-4F13-A070-E37F7C8C40DA}"/>
    <dgm:cxn modelId="{04F8DFBC-D746-48DD-A444-866AABFA14C9}" type="presOf" srcId="{8CA19E41-7262-4C6C-976F-6B039C232270}" destId="{91962551-0FC7-49B4-8AAC-4A2AB0365B11}" srcOrd="0" destOrd="0" presId="urn:microsoft.com/office/officeart/2005/8/layout/vList2"/>
    <dgm:cxn modelId="{B410D1E3-AE17-4ECE-A3FB-925A79DBC715}" type="presOf" srcId="{B6DAEEB2-4727-4288-B3A1-2A3B5927260D}" destId="{EF3512B1-090A-4B31-8B4A-2A33EEDE5438}" srcOrd="0" destOrd="0" presId="urn:microsoft.com/office/officeart/2005/8/layout/vList2"/>
    <dgm:cxn modelId="{27B0DFFA-33EC-4BFC-B485-C12A44F294E4}" srcId="{B6DAEEB2-4727-4288-B3A1-2A3B5927260D}" destId="{BB8053BC-5D80-4CB0-B7B0-2FEB302DDED4}" srcOrd="2" destOrd="0" parTransId="{35172D88-88B4-4FBD-B12E-5131EE8C8D1C}" sibTransId="{B86CDD66-E7C7-41A9-BBCE-38C434039D10}"/>
    <dgm:cxn modelId="{DCAB42A2-E9B8-4C38-84F8-5CBF1F33F28E}" type="presParOf" srcId="{EF3512B1-090A-4B31-8B4A-2A33EEDE5438}" destId="{5E54D78C-4534-4208-A20D-B73730751546}" srcOrd="0" destOrd="0" presId="urn:microsoft.com/office/officeart/2005/8/layout/vList2"/>
    <dgm:cxn modelId="{2C330D21-DD0E-4486-987C-BC420B6965DD}" type="presParOf" srcId="{EF3512B1-090A-4B31-8B4A-2A33EEDE5438}" destId="{CF329051-F010-44CB-8274-8FC7918340F1}" srcOrd="1" destOrd="0" presId="urn:microsoft.com/office/officeart/2005/8/layout/vList2"/>
    <dgm:cxn modelId="{7BFDDA14-305B-4B52-BE79-8B08FC07F5E1}" type="presParOf" srcId="{EF3512B1-090A-4B31-8B4A-2A33EEDE5438}" destId="{91962551-0FC7-49B4-8AAC-4A2AB0365B11}" srcOrd="2" destOrd="0" presId="urn:microsoft.com/office/officeart/2005/8/layout/vList2"/>
    <dgm:cxn modelId="{0B52708C-1BAA-482E-A710-6F62FD28E71D}" type="presParOf" srcId="{EF3512B1-090A-4B31-8B4A-2A33EEDE5438}" destId="{CA0956F6-3CAD-4C2D-A505-CA0610756657}" srcOrd="3" destOrd="0" presId="urn:microsoft.com/office/officeart/2005/8/layout/vList2"/>
    <dgm:cxn modelId="{0D027350-C2BA-49DC-9D14-1A683190C2CA}" type="presParOf" srcId="{EF3512B1-090A-4B31-8B4A-2A33EEDE5438}" destId="{AC8D9073-7FAB-48F1-9F96-4054577632C5}" srcOrd="4" destOrd="0" presId="urn:microsoft.com/office/officeart/2005/8/layout/vList2"/>
    <dgm:cxn modelId="{62274473-5444-448F-8D08-1CE9B8E518CA}" type="presParOf" srcId="{EF3512B1-090A-4B31-8B4A-2A33EEDE5438}" destId="{8D1E627B-26FA-4313-A3FB-FEFC53F7DA7F}" srcOrd="5" destOrd="0" presId="urn:microsoft.com/office/officeart/2005/8/layout/vList2"/>
    <dgm:cxn modelId="{EB085197-580B-4342-982E-0634D2CA3314}" type="presParOf" srcId="{EF3512B1-090A-4B31-8B4A-2A33EEDE5438}" destId="{E44FBC2C-9C67-4F9C-8AE1-7544F296773C}" srcOrd="6" destOrd="0" presId="urn:microsoft.com/office/officeart/2005/8/layout/vList2"/>
    <dgm:cxn modelId="{8162CCBA-EDB2-4829-B222-07F484D844D9}" type="presParOf" srcId="{EF3512B1-090A-4B31-8B4A-2A33EEDE5438}" destId="{70E8CD62-ADF9-4ACB-8866-4CB2E9B7E57B}" srcOrd="7" destOrd="0" presId="urn:microsoft.com/office/officeart/2005/8/layout/vList2"/>
    <dgm:cxn modelId="{6978F5BF-3B3A-401F-B312-87C5042A1735}" type="presParOf" srcId="{EF3512B1-090A-4B31-8B4A-2A33EEDE5438}" destId="{69F7D081-0839-44FB-AA23-EDAA29F7941A}" srcOrd="8" destOrd="0" presId="urn:microsoft.com/office/officeart/2005/8/layout/vList2"/>
    <dgm:cxn modelId="{9B8B129B-0846-43B2-B1A0-307DADD2E248}" type="presParOf" srcId="{EF3512B1-090A-4B31-8B4A-2A33EEDE5438}" destId="{434D7500-20DD-41B3-AA79-F67CE94D1B37}" srcOrd="9" destOrd="0" presId="urn:microsoft.com/office/officeart/2005/8/layout/vList2"/>
    <dgm:cxn modelId="{571D15F7-4CB1-42C8-9AA8-A4DBC35D3F53}" type="presParOf" srcId="{EF3512B1-090A-4B31-8B4A-2A33EEDE5438}" destId="{9EB880A4-D293-4C5E-B9A7-CC1D71BEC128}" srcOrd="10" destOrd="0" presId="urn:microsoft.com/office/officeart/2005/8/layout/vList2"/>
    <dgm:cxn modelId="{37987AE6-A194-4DDE-B650-D17F3DE4D2A0}" type="presParOf" srcId="{EF3512B1-090A-4B31-8B4A-2A33EEDE5438}" destId="{C2B7B111-1801-4CA7-BD75-94C132E87CBC}" srcOrd="11" destOrd="0" presId="urn:microsoft.com/office/officeart/2005/8/layout/vList2"/>
    <dgm:cxn modelId="{C88F1C97-C199-4CE0-8728-32FE433CB40E}" type="presParOf" srcId="{EF3512B1-090A-4B31-8B4A-2A33EEDE5438}" destId="{C5211F7B-5C09-4D51-82A7-19162D24C372}" srcOrd="12"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FD4F1C4-DABB-4D3C-90DF-78F0949C2471}" type="doc">
      <dgm:prSet loTypeId="urn:microsoft.com/office/officeart/2005/8/layout/default" loCatId="list" qsTypeId="urn:microsoft.com/office/officeart/2005/8/quickstyle/simple1" qsCatId="simple" csTypeId="urn:microsoft.com/office/officeart/2005/8/colors/accent3_5" csCatId="accent3"/>
      <dgm:spPr/>
      <dgm:t>
        <a:bodyPr/>
        <a:lstStyle/>
        <a:p>
          <a:endParaRPr lang="en-GB"/>
        </a:p>
      </dgm:t>
    </dgm:pt>
    <dgm:pt modelId="{D375C553-2120-4D62-AC63-0B9E3E4E8122}">
      <dgm:prSet/>
      <dgm:spPr/>
      <dgm:t>
        <a:bodyPr/>
        <a:lstStyle/>
        <a:p>
          <a:pPr rtl="0"/>
          <a:r>
            <a:rPr lang="en-GB"/>
            <a:t>Creating a positive framework with realistic expectations for pupils’ behaviour</a:t>
          </a:r>
        </a:p>
      </dgm:t>
    </dgm:pt>
    <dgm:pt modelId="{860745A6-4C24-472E-BAB1-5E4E7A06CB65}" type="parTrans" cxnId="{CAC41813-5B40-402E-819E-76CBFC27EE6F}">
      <dgm:prSet/>
      <dgm:spPr/>
      <dgm:t>
        <a:bodyPr/>
        <a:lstStyle/>
        <a:p>
          <a:endParaRPr lang="en-GB"/>
        </a:p>
      </dgm:t>
    </dgm:pt>
    <dgm:pt modelId="{A71B619E-4CC1-448E-91BB-1AE0A00F6473}" type="sibTrans" cxnId="{CAC41813-5B40-402E-819E-76CBFC27EE6F}">
      <dgm:prSet/>
      <dgm:spPr/>
      <dgm:t>
        <a:bodyPr/>
        <a:lstStyle/>
        <a:p>
          <a:endParaRPr lang="en-GB"/>
        </a:p>
      </dgm:t>
    </dgm:pt>
    <dgm:pt modelId="{209B322A-7C7C-4F3A-A838-FC8EA6C03D6F}">
      <dgm:prSet/>
      <dgm:spPr/>
      <dgm:t>
        <a:bodyPr/>
        <a:lstStyle/>
        <a:p>
          <a:pPr rtl="0"/>
          <a:r>
            <a:rPr lang="en-GB"/>
            <a:t>Provides consistent care/education for pupils with clear rules and boundaries</a:t>
          </a:r>
        </a:p>
      </dgm:t>
    </dgm:pt>
    <dgm:pt modelId="{0CCBF1AB-6E5F-42B7-9B4F-679C57CDB6DE}" type="parTrans" cxnId="{04F16353-64E9-4EDA-B974-9380ADEB5CE0}">
      <dgm:prSet/>
      <dgm:spPr/>
      <dgm:t>
        <a:bodyPr/>
        <a:lstStyle/>
        <a:p>
          <a:endParaRPr lang="en-GB"/>
        </a:p>
      </dgm:t>
    </dgm:pt>
    <dgm:pt modelId="{19400183-E56C-4CFA-8975-EDD566F29463}" type="sibTrans" cxnId="{04F16353-64E9-4EDA-B974-9380ADEB5CE0}">
      <dgm:prSet/>
      <dgm:spPr/>
      <dgm:t>
        <a:bodyPr/>
        <a:lstStyle/>
        <a:p>
          <a:endParaRPr lang="en-GB"/>
        </a:p>
      </dgm:t>
    </dgm:pt>
    <dgm:pt modelId="{0DF8F947-349B-4647-91CE-07371EDCE92E}">
      <dgm:prSet/>
      <dgm:spPr/>
      <dgm:t>
        <a:bodyPr/>
        <a:lstStyle/>
        <a:p>
          <a:pPr rtl="0"/>
          <a:r>
            <a:rPr lang="en-GB" dirty="0"/>
            <a:t>Security and stability of a welcoming and structured environment </a:t>
          </a:r>
        </a:p>
      </dgm:t>
    </dgm:pt>
    <dgm:pt modelId="{026A7E1B-23FF-4345-A075-C979CFDE2C8F}" type="parTrans" cxnId="{0AC6BA2B-CC6E-4527-8228-21063534B8B7}">
      <dgm:prSet/>
      <dgm:spPr/>
      <dgm:t>
        <a:bodyPr/>
        <a:lstStyle/>
        <a:p>
          <a:endParaRPr lang="en-GB"/>
        </a:p>
      </dgm:t>
    </dgm:pt>
    <dgm:pt modelId="{541D65E8-6BD5-4BB7-BA34-A6390E43E2A5}" type="sibTrans" cxnId="{0AC6BA2B-CC6E-4527-8228-21063534B8B7}">
      <dgm:prSet/>
      <dgm:spPr/>
      <dgm:t>
        <a:bodyPr/>
        <a:lstStyle/>
        <a:p>
          <a:endParaRPr lang="en-GB"/>
        </a:p>
      </dgm:t>
    </dgm:pt>
    <dgm:pt modelId="{E6B7A8BF-6DDD-4525-919D-72A347EF2492}">
      <dgm:prSet/>
      <dgm:spPr/>
      <dgm:t>
        <a:bodyPr/>
        <a:lstStyle/>
        <a:p>
          <a:pPr rtl="0"/>
          <a:r>
            <a:rPr lang="en-GB"/>
            <a:t>Positive motivation through praise, encouragement, rewards</a:t>
          </a:r>
        </a:p>
      </dgm:t>
    </dgm:pt>
    <dgm:pt modelId="{61BCA698-76B6-4637-9A10-6178A4ABD8BC}" type="parTrans" cxnId="{49006A4D-980B-4D31-B031-BDE9EFDDF045}">
      <dgm:prSet/>
      <dgm:spPr/>
      <dgm:t>
        <a:bodyPr/>
        <a:lstStyle/>
        <a:p>
          <a:endParaRPr lang="en-GB"/>
        </a:p>
      </dgm:t>
    </dgm:pt>
    <dgm:pt modelId="{11D970E7-F819-4024-A086-BB0A82F9E321}" type="sibTrans" cxnId="{49006A4D-980B-4D31-B031-BDE9EFDDF045}">
      <dgm:prSet/>
      <dgm:spPr/>
      <dgm:t>
        <a:bodyPr/>
        <a:lstStyle/>
        <a:p>
          <a:endParaRPr lang="en-GB"/>
        </a:p>
      </dgm:t>
    </dgm:pt>
    <dgm:pt modelId="{688A273E-F01E-4C94-9690-431AD40923B4}">
      <dgm:prSet/>
      <dgm:spPr/>
      <dgm:t>
        <a:bodyPr/>
        <a:lstStyle/>
        <a:p>
          <a:pPr rtl="0"/>
          <a:r>
            <a:rPr lang="en-GB"/>
            <a:t>Positive social interaction between pupils and staff</a:t>
          </a:r>
        </a:p>
      </dgm:t>
    </dgm:pt>
    <dgm:pt modelId="{F06830DC-B451-4A01-B0DD-0465D92EF165}" type="parTrans" cxnId="{EFA02566-B900-4CF7-9831-8421E6C5E77E}">
      <dgm:prSet/>
      <dgm:spPr/>
      <dgm:t>
        <a:bodyPr/>
        <a:lstStyle/>
        <a:p>
          <a:endParaRPr lang="en-GB"/>
        </a:p>
      </dgm:t>
    </dgm:pt>
    <dgm:pt modelId="{60D35963-ED04-466D-8D87-068A3E9FA39A}" type="sibTrans" cxnId="{EFA02566-B900-4CF7-9831-8421E6C5E77E}">
      <dgm:prSet/>
      <dgm:spPr/>
      <dgm:t>
        <a:bodyPr/>
        <a:lstStyle/>
        <a:p>
          <a:endParaRPr lang="en-GB"/>
        </a:p>
      </dgm:t>
    </dgm:pt>
    <dgm:pt modelId="{97EFFEAD-0EE0-4C9A-8FF6-8F0C56838F9E}">
      <dgm:prSet/>
      <dgm:spPr/>
      <dgm:t>
        <a:bodyPr/>
        <a:lstStyle/>
        <a:p>
          <a:pPr rtl="0"/>
          <a:r>
            <a:rPr lang="en-GB"/>
            <a:t>Encourages self-reliance, self-confidence, positive self-esteem</a:t>
          </a:r>
        </a:p>
      </dgm:t>
    </dgm:pt>
    <dgm:pt modelId="{BE805A79-B2DE-4EE7-8B4A-2CB30ECD7869}" type="parTrans" cxnId="{719B3693-C8D6-41B1-A81C-EA29115D23BB}">
      <dgm:prSet/>
      <dgm:spPr/>
      <dgm:t>
        <a:bodyPr/>
        <a:lstStyle/>
        <a:p>
          <a:endParaRPr lang="en-GB"/>
        </a:p>
      </dgm:t>
    </dgm:pt>
    <dgm:pt modelId="{42E3146A-651F-40DE-A0C2-2CD9596066AD}" type="sibTrans" cxnId="{719B3693-C8D6-41B1-A81C-EA29115D23BB}">
      <dgm:prSet/>
      <dgm:spPr/>
      <dgm:t>
        <a:bodyPr/>
        <a:lstStyle/>
        <a:p>
          <a:endParaRPr lang="en-GB"/>
        </a:p>
      </dgm:t>
    </dgm:pt>
    <dgm:pt modelId="{4656D622-DA65-4301-9846-46827754E9F3}">
      <dgm:prSet/>
      <dgm:spPr/>
      <dgm:t>
        <a:bodyPr/>
        <a:lstStyle/>
        <a:p>
          <a:pPr rtl="0"/>
          <a:r>
            <a:rPr lang="en-GB"/>
            <a:t>Encourages staff confidence in supporting learning</a:t>
          </a:r>
        </a:p>
      </dgm:t>
    </dgm:pt>
    <dgm:pt modelId="{30C4DAA3-CDDC-484F-A631-703BF7E14C35}" type="parTrans" cxnId="{57CC4368-3A4B-4189-AD0B-4A311AECE6DC}">
      <dgm:prSet/>
      <dgm:spPr/>
      <dgm:t>
        <a:bodyPr/>
        <a:lstStyle/>
        <a:p>
          <a:endParaRPr lang="en-GB"/>
        </a:p>
      </dgm:t>
    </dgm:pt>
    <dgm:pt modelId="{A0026AFF-D7EA-44D9-ACDC-1399C2D162C9}" type="sibTrans" cxnId="{57CC4368-3A4B-4189-AD0B-4A311AECE6DC}">
      <dgm:prSet/>
      <dgm:spPr/>
      <dgm:t>
        <a:bodyPr/>
        <a:lstStyle/>
        <a:p>
          <a:endParaRPr lang="en-GB"/>
        </a:p>
      </dgm:t>
    </dgm:pt>
    <dgm:pt modelId="{D046BB79-9A3E-4AB9-977F-1BC0D3F39208}">
      <dgm:prSet/>
      <dgm:spPr/>
      <dgm:t>
        <a:bodyPr/>
        <a:lstStyle/>
        <a:p>
          <a:pPr rtl="0"/>
          <a:r>
            <a:rPr lang="en-GB"/>
            <a:t>Promotes a positive atmosphere </a:t>
          </a:r>
        </a:p>
      </dgm:t>
    </dgm:pt>
    <dgm:pt modelId="{C2C5027D-5C16-44DD-BC5F-A8D1AE731992}" type="parTrans" cxnId="{A5797DD0-2E21-41C6-A317-002831C3C546}">
      <dgm:prSet/>
      <dgm:spPr/>
      <dgm:t>
        <a:bodyPr/>
        <a:lstStyle/>
        <a:p>
          <a:endParaRPr lang="en-GB"/>
        </a:p>
      </dgm:t>
    </dgm:pt>
    <dgm:pt modelId="{9BD09667-327C-41B3-B00C-B21A775F7C57}" type="sibTrans" cxnId="{A5797DD0-2E21-41C6-A317-002831C3C546}">
      <dgm:prSet/>
      <dgm:spPr/>
      <dgm:t>
        <a:bodyPr/>
        <a:lstStyle/>
        <a:p>
          <a:endParaRPr lang="en-GB"/>
        </a:p>
      </dgm:t>
    </dgm:pt>
    <dgm:pt modelId="{D0D320CA-EAD3-4AAD-97B4-E0417FA921A3}">
      <dgm:prSet/>
      <dgm:spPr/>
      <dgm:t>
        <a:bodyPr/>
        <a:lstStyle/>
        <a:p>
          <a:pPr rtl="0"/>
          <a:r>
            <a:rPr lang="en-GB"/>
            <a:t>Opportunities for more effective thinking and learning leading to improved educational achievement/test results.</a:t>
          </a:r>
        </a:p>
      </dgm:t>
    </dgm:pt>
    <dgm:pt modelId="{E570F260-8885-4C5E-9CD7-0613C3C97777}" type="parTrans" cxnId="{FE009DCD-908B-4F51-9DC5-FC7728BE1A3C}">
      <dgm:prSet/>
      <dgm:spPr/>
      <dgm:t>
        <a:bodyPr/>
        <a:lstStyle/>
        <a:p>
          <a:endParaRPr lang="en-GB"/>
        </a:p>
      </dgm:t>
    </dgm:pt>
    <dgm:pt modelId="{6AC4CA17-55AA-4157-BA75-9B815F179F64}" type="sibTrans" cxnId="{FE009DCD-908B-4F51-9DC5-FC7728BE1A3C}">
      <dgm:prSet/>
      <dgm:spPr/>
      <dgm:t>
        <a:bodyPr/>
        <a:lstStyle/>
        <a:p>
          <a:endParaRPr lang="en-GB"/>
        </a:p>
      </dgm:t>
    </dgm:pt>
    <dgm:pt modelId="{C1859E3C-7454-4E4A-9E93-8B35C5EF4D6D}" type="pres">
      <dgm:prSet presAssocID="{8FD4F1C4-DABB-4D3C-90DF-78F0949C2471}" presName="diagram" presStyleCnt="0">
        <dgm:presLayoutVars>
          <dgm:dir/>
          <dgm:resizeHandles val="exact"/>
        </dgm:presLayoutVars>
      </dgm:prSet>
      <dgm:spPr/>
    </dgm:pt>
    <dgm:pt modelId="{84BBD4CC-D694-4014-B696-1CAEDBFB865D}" type="pres">
      <dgm:prSet presAssocID="{D375C553-2120-4D62-AC63-0B9E3E4E8122}" presName="node" presStyleLbl="node1" presStyleIdx="0" presStyleCnt="9">
        <dgm:presLayoutVars>
          <dgm:bulletEnabled val="1"/>
        </dgm:presLayoutVars>
      </dgm:prSet>
      <dgm:spPr/>
    </dgm:pt>
    <dgm:pt modelId="{9E81D3CD-418A-4DC3-A44B-C5E911F6C8C9}" type="pres">
      <dgm:prSet presAssocID="{A71B619E-4CC1-448E-91BB-1AE0A00F6473}" presName="sibTrans" presStyleCnt="0"/>
      <dgm:spPr/>
    </dgm:pt>
    <dgm:pt modelId="{EED5E571-5856-4551-BCAE-48C870289EF8}" type="pres">
      <dgm:prSet presAssocID="{209B322A-7C7C-4F3A-A838-FC8EA6C03D6F}" presName="node" presStyleLbl="node1" presStyleIdx="1" presStyleCnt="9">
        <dgm:presLayoutVars>
          <dgm:bulletEnabled val="1"/>
        </dgm:presLayoutVars>
      </dgm:prSet>
      <dgm:spPr/>
    </dgm:pt>
    <dgm:pt modelId="{81CE740A-68E7-46F1-BDC0-9C22118A55F0}" type="pres">
      <dgm:prSet presAssocID="{19400183-E56C-4CFA-8975-EDD566F29463}" presName="sibTrans" presStyleCnt="0"/>
      <dgm:spPr/>
    </dgm:pt>
    <dgm:pt modelId="{BAEB612C-617D-45B1-88DD-2D8367E7A3FC}" type="pres">
      <dgm:prSet presAssocID="{0DF8F947-349B-4647-91CE-07371EDCE92E}" presName="node" presStyleLbl="node1" presStyleIdx="2" presStyleCnt="9">
        <dgm:presLayoutVars>
          <dgm:bulletEnabled val="1"/>
        </dgm:presLayoutVars>
      </dgm:prSet>
      <dgm:spPr/>
    </dgm:pt>
    <dgm:pt modelId="{349222B7-564F-4FFA-92DB-353ED9E51F1D}" type="pres">
      <dgm:prSet presAssocID="{541D65E8-6BD5-4BB7-BA34-A6390E43E2A5}" presName="sibTrans" presStyleCnt="0"/>
      <dgm:spPr/>
    </dgm:pt>
    <dgm:pt modelId="{2BE023F4-9DF3-4E1C-B57D-C3FC4765621D}" type="pres">
      <dgm:prSet presAssocID="{E6B7A8BF-6DDD-4525-919D-72A347EF2492}" presName="node" presStyleLbl="node1" presStyleIdx="3" presStyleCnt="9">
        <dgm:presLayoutVars>
          <dgm:bulletEnabled val="1"/>
        </dgm:presLayoutVars>
      </dgm:prSet>
      <dgm:spPr/>
    </dgm:pt>
    <dgm:pt modelId="{6C60FDA2-4904-49CE-AACD-568D3A597308}" type="pres">
      <dgm:prSet presAssocID="{11D970E7-F819-4024-A086-BB0A82F9E321}" presName="sibTrans" presStyleCnt="0"/>
      <dgm:spPr/>
    </dgm:pt>
    <dgm:pt modelId="{5556DA75-0E0F-4BF3-801E-18AA373F8EAF}" type="pres">
      <dgm:prSet presAssocID="{688A273E-F01E-4C94-9690-431AD40923B4}" presName="node" presStyleLbl="node1" presStyleIdx="4" presStyleCnt="9">
        <dgm:presLayoutVars>
          <dgm:bulletEnabled val="1"/>
        </dgm:presLayoutVars>
      </dgm:prSet>
      <dgm:spPr/>
    </dgm:pt>
    <dgm:pt modelId="{380D8A50-6A48-48E4-9413-448F719E7DF6}" type="pres">
      <dgm:prSet presAssocID="{60D35963-ED04-466D-8D87-068A3E9FA39A}" presName="sibTrans" presStyleCnt="0"/>
      <dgm:spPr/>
    </dgm:pt>
    <dgm:pt modelId="{6239C59C-745B-4439-AAAD-EAD1B00ECC52}" type="pres">
      <dgm:prSet presAssocID="{97EFFEAD-0EE0-4C9A-8FF6-8F0C56838F9E}" presName="node" presStyleLbl="node1" presStyleIdx="5" presStyleCnt="9">
        <dgm:presLayoutVars>
          <dgm:bulletEnabled val="1"/>
        </dgm:presLayoutVars>
      </dgm:prSet>
      <dgm:spPr/>
    </dgm:pt>
    <dgm:pt modelId="{3717AFCE-CE04-48AE-9507-CC48D869CFFB}" type="pres">
      <dgm:prSet presAssocID="{42E3146A-651F-40DE-A0C2-2CD9596066AD}" presName="sibTrans" presStyleCnt="0"/>
      <dgm:spPr/>
    </dgm:pt>
    <dgm:pt modelId="{24AE4889-424C-4C0A-8F09-EE75CE1164E3}" type="pres">
      <dgm:prSet presAssocID="{4656D622-DA65-4301-9846-46827754E9F3}" presName="node" presStyleLbl="node1" presStyleIdx="6" presStyleCnt="9">
        <dgm:presLayoutVars>
          <dgm:bulletEnabled val="1"/>
        </dgm:presLayoutVars>
      </dgm:prSet>
      <dgm:spPr/>
    </dgm:pt>
    <dgm:pt modelId="{443EF457-381F-4835-8B56-3763771ACB42}" type="pres">
      <dgm:prSet presAssocID="{A0026AFF-D7EA-44D9-ACDC-1399C2D162C9}" presName="sibTrans" presStyleCnt="0"/>
      <dgm:spPr/>
    </dgm:pt>
    <dgm:pt modelId="{944C50E2-B21C-4C80-B3CD-35B29F088773}" type="pres">
      <dgm:prSet presAssocID="{D046BB79-9A3E-4AB9-977F-1BC0D3F39208}" presName="node" presStyleLbl="node1" presStyleIdx="7" presStyleCnt="9">
        <dgm:presLayoutVars>
          <dgm:bulletEnabled val="1"/>
        </dgm:presLayoutVars>
      </dgm:prSet>
      <dgm:spPr/>
    </dgm:pt>
    <dgm:pt modelId="{3596DD8C-E995-413B-804F-5AB2814FCFA3}" type="pres">
      <dgm:prSet presAssocID="{9BD09667-327C-41B3-B00C-B21A775F7C57}" presName="sibTrans" presStyleCnt="0"/>
      <dgm:spPr/>
    </dgm:pt>
    <dgm:pt modelId="{C9FA6A8D-7A67-441D-894B-128FB262FDFD}" type="pres">
      <dgm:prSet presAssocID="{D0D320CA-EAD3-4AAD-97B4-E0417FA921A3}" presName="node" presStyleLbl="node1" presStyleIdx="8" presStyleCnt="9">
        <dgm:presLayoutVars>
          <dgm:bulletEnabled val="1"/>
        </dgm:presLayoutVars>
      </dgm:prSet>
      <dgm:spPr/>
    </dgm:pt>
  </dgm:ptLst>
  <dgm:cxnLst>
    <dgm:cxn modelId="{1DA18605-E139-4E5B-8D40-87D85246229B}" type="presOf" srcId="{209B322A-7C7C-4F3A-A838-FC8EA6C03D6F}" destId="{EED5E571-5856-4551-BCAE-48C870289EF8}" srcOrd="0" destOrd="0" presId="urn:microsoft.com/office/officeart/2005/8/layout/default"/>
    <dgm:cxn modelId="{8258E60F-526A-4AAF-892A-AC042CA4FFA8}" type="presOf" srcId="{97EFFEAD-0EE0-4C9A-8FF6-8F0C56838F9E}" destId="{6239C59C-745B-4439-AAAD-EAD1B00ECC52}" srcOrd="0" destOrd="0" presId="urn:microsoft.com/office/officeart/2005/8/layout/default"/>
    <dgm:cxn modelId="{CAC41813-5B40-402E-819E-76CBFC27EE6F}" srcId="{8FD4F1C4-DABB-4D3C-90DF-78F0949C2471}" destId="{D375C553-2120-4D62-AC63-0B9E3E4E8122}" srcOrd="0" destOrd="0" parTransId="{860745A6-4C24-472E-BAB1-5E4E7A06CB65}" sibTransId="{A71B619E-4CC1-448E-91BB-1AE0A00F6473}"/>
    <dgm:cxn modelId="{C28A0C20-ED7A-4818-AD9F-5F0E6B68A38E}" type="presOf" srcId="{D0D320CA-EAD3-4AAD-97B4-E0417FA921A3}" destId="{C9FA6A8D-7A67-441D-894B-128FB262FDFD}" srcOrd="0" destOrd="0" presId="urn:microsoft.com/office/officeart/2005/8/layout/default"/>
    <dgm:cxn modelId="{0AC6BA2B-CC6E-4527-8228-21063534B8B7}" srcId="{8FD4F1C4-DABB-4D3C-90DF-78F0949C2471}" destId="{0DF8F947-349B-4647-91CE-07371EDCE92E}" srcOrd="2" destOrd="0" parTransId="{026A7E1B-23FF-4345-A075-C979CFDE2C8F}" sibTransId="{541D65E8-6BD5-4BB7-BA34-A6390E43E2A5}"/>
    <dgm:cxn modelId="{62FAEF36-58B6-411C-9F6B-DB4066AA2165}" type="presOf" srcId="{D375C553-2120-4D62-AC63-0B9E3E4E8122}" destId="{84BBD4CC-D694-4014-B696-1CAEDBFB865D}" srcOrd="0" destOrd="0" presId="urn:microsoft.com/office/officeart/2005/8/layout/default"/>
    <dgm:cxn modelId="{38EC6B65-46BA-4D61-85FA-0A8BE1F781BA}" type="presOf" srcId="{688A273E-F01E-4C94-9690-431AD40923B4}" destId="{5556DA75-0E0F-4BF3-801E-18AA373F8EAF}" srcOrd="0" destOrd="0" presId="urn:microsoft.com/office/officeart/2005/8/layout/default"/>
    <dgm:cxn modelId="{EFA02566-B900-4CF7-9831-8421E6C5E77E}" srcId="{8FD4F1C4-DABB-4D3C-90DF-78F0949C2471}" destId="{688A273E-F01E-4C94-9690-431AD40923B4}" srcOrd="4" destOrd="0" parTransId="{F06830DC-B451-4A01-B0DD-0465D92EF165}" sibTransId="{60D35963-ED04-466D-8D87-068A3E9FA39A}"/>
    <dgm:cxn modelId="{57CC4368-3A4B-4189-AD0B-4A311AECE6DC}" srcId="{8FD4F1C4-DABB-4D3C-90DF-78F0949C2471}" destId="{4656D622-DA65-4301-9846-46827754E9F3}" srcOrd="6" destOrd="0" parTransId="{30C4DAA3-CDDC-484F-A631-703BF7E14C35}" sibTransId="{A0026AFF-D7EA-44D9-ACDC-1399C2D162C9}"/>
    <dgm:cxn modelId="{49006A4D-980B-4D31-B031-BDE9EFDDF045}" srcId="{8FD4F1C4-DABB-4D3C-90DF-78F0949C2471}" destId="{E6B7A8BF-6DDD-4525-919D-72A347EF2492}" srcOrd="3" destOrd="0" parTransId="{61BCA698-76B6-4637-9A10-6178A4ABD8BC}" sibTransId="{11D970E7-F819-4024-A086-BB0A82F9E321}"/>
    <dgm:cxn modelId="{04F16353-64E9-4EDA-B974-9380ADEB5CE0}" srcId="{8FD4F1C4-DABB-4D3C-90DF-78F0949C2471}" destId="{209B322A-7C7C-4F3A-A838-FC8EA6C03D6F}" srcOrd="1" destOrd="0" parTransId="{0CCBF1AB-6E5F-42B7-9B4F-679C57CDB6DE}" sibTransId="{19400183-E56C-4CFA-8975-EDD566F29463}"/>
    <dgm:cxn modelId="{6B4E4F88-D52C-4D00-91D4-D32FD7C09541}" type="presOf" srcId="{8FD4F1C4-DABB-4D3C-90DF-78F0949C2471}" destId="{C1859E3C-7454-4E4A-9E93-8B35C5EF4D6D}" srcOrd="0" destOrd="0" presId="urn:microsoft.com/office/officeart/2005/8/layout/default"/>
    <dgm:cxn modelId="{AF39B48F-0961-4492-808C-D81D7808D550}" type="presOf" srcId="{0DF8F947-349B-4647-91CE-07371EDCE92E}" destId="{BAEB612C-617D-45B1-88DD-2D8367E7A3FC}" srcOrd="0" destOrd="0" presId="urn:microsoft.com/office/officeart/2005/8/layout/default"/>
    <dgm:cxn modelId="{719B3693-C8D6-41B1-A81C-EA29115D23BB}" srcId="{8FD4F1C4-DABB-4D3C-90DF-78F0949C2471}" destId="{97EFFEAD-0EE0-4C9A-8FF6-8F0C56838F9E}" srcOrd="5" destOrd="0" parTransId="{BE805A79-B2DE-4EE7-8B4A-2CB30ECD7869}" sibTransId="{42E3146A-651F-40DE-A0C2-2CD9596066AD}"/>
    <dgm:cxn modelId="{FE009DCD-908B-4F51-9DC5-FC7728BE1A3C}" srcId="{8FD4F1C4-DABB-4D3C-90DF-78F0949C2471}" destId="{D0D320CA-EAD3-4AAD-97B4-E0417FA921A3}" srcOrd="8" destOrd="0" parTransId="{E570F260-8885-4C5E-9CD7-0613C3C97777}" sibTransId="{6AC4CA17-55AA-4157-BA75-9B815F179F64}"/>
    <dgm:cxn modelId="{A5797DD0-2E21-41C6-A317-002831C3C546}" srcId="{8FD4F1C4-DABB-4D3C-90DF-78F0949C2471}" destId="{D046BB79-9A3E-4AB9-977F-1BC0D3F39208}" srcOrd="7" destOrd="0" parTransId="{C2C5027D-5C16-44DD-BC5F-A8D1AE731992}" sibTransId="{9BD09667-327C-41B3-B00C-B21A775F7C57}"/>
    <dgm:cxn modelId="{C907F0E0-1A8B-4C4F-B28D-2E22BCD47FDC}" type="presOf" srcId="{4656D622-DA65-4301-9846-46827754E9F3}" destId="{24AE4889-424C-4C0A-8F09-EE75CE1164E3}" srcOrd="0" destOrd="0" presId="urn:microsoft.com/office/officeart/2005/8/layout/default"/>
    <dgm:cxn modelId="{E3E26FEE-232E-4576-BD6C-463582F2A470}" type="presOf" srcId="{E6B7A8BF-6DDD-4525-919D-72A347EF2492}" destId="{2BE023F4-9DF3-4E1C-B57D-C3FC4765621D}" srcOrd="0" destOrd="0" presId="urn:microsoft.com/office/officeart/2005/8/layout/default"/>
    <dgm:cxn modelId="{1BFF41F5-33CE-4A85-9249-9E0A1AC0DA85}" type="presOf" srcId="{D046BB79-9A3E-4AB9-977F-1BC0D3F39208}" destId="{944C50E2-B21C-4C80-B3CD-35B29F088773}" srcOrd="0" destOrd="0" presId="urn:microsoft.com/office/officeart/2005/8/layout/default"/>
    <dgm:cxn modelId="{76E7ACCF-7B38-4967-AEBA-568C3A3ACD29}" type="presParOf" srcId="{C1859E3C-7454-4E4A-9E93-8B35C5EF4D6D}" destId="{84BBD4CC-D694-4014-B696-1CAEDBFB865D}" srcOrd="0" destOrd="0" presId="urn:microsoft.com/office/officeart/2005/8/layout/default"/>
    <dgm:cxn modelId="{1F1C65BF-6849-444C-8178-3DA202D74537}" type="presParOf" srcId="{C1859E3C-7454-4E4A-9E93-8B35C5EF4D6D}" destId="{9E81D3CD-418A-4DC3-A44B-C5E911F6C8C9}" srcOrd="1" destOrd="0" presId="urn:microsoft.com/office/officeart/2005/8/layout/default"/>
    <dgm:cxn modelId="{E5497F3C-99F0-4C7A-857E-31172DFF603F}" type="presParOf" srcId="{C1859E3C-7454-4E4A-9E93-8B35C5EF4D6D}" destId="{EED5E571-5856-4551-BCAE-48C870289EF8}" srcOrd="2" destOrd="0" presId="urn:microsoft.com/office/officeart/2005/8/layout/default"/>
    <dgm:cxn modelId="{B1D9F9FD-5094-472B-8E9F-BB4C2D902A6A}" type="presParOf" srcId="{C1859E3C-7454-4E4A-9E93-8B35C5EF4D6D}" destId="{81CE740A-68E7-46F1-BDC0-9C22118A55F0}" srcOrd="3" destOrd="0" presId="urn:microsoft.com/office/officeart/2005/8/layout/default"/>
    <dgm:cxn modelId="{B49FB6A3-EF15-4CF4-8EB6-0C5FAA0B9DB3}" type="presParOf" srcId="{C1859E3C-7454-4E4A-9E93-8B35C5EF4D6D}" destId="{BAEB612C-617D-45B1-88DD-2D8367E7A3FC}" srcOrd="4" destOrd="0" presId="urn:microsoft.com/office/officeart/2005/8/layout/default"/>
    <dgm:cxn modelId="{A7BAF303-1785-47A8-B3EB-ADD2E24CB5DC}" type="presParOf" srcId="{C1859E3C-7454-4E4A-9E93-8B35C5EF4D6D}" destId="{349222B7-564F-4FFA-92DB-353ED9E51F1D}" srcOrd="5" destOrd="0" presId="urn:microsoft.com/office/officeart/2005/8/layout/default"/>
    <dgm:cxn modelId="{FA5D55C2-F1ED-458F-A4FF-E7D5007F4AA3}" type="presParOf" srcId="{C1859E3C-7454-4E4A-9E93-8B35C5EF4D6D}" destId="{2BE023F4-9DF3-4E1C-B57D-C3FC4765621D}" srcOrd="6" destOrd="0" presId="urn:microsoft.com/office/officeart/2005/8/layout/default"/>
    <dgm:cxn modelId="{50FD9380-EDFC-4090-8BD6-765B91EC0FF2}" type="presParOf" srcId="{C1859E3C-7454-4E4A-9E93-8B35C5EF4D6D}" destId="{6C60FDA2-4904-49CE-AACD-568D3A597308}" srcOrd="7" destOrd="0" presId="urn:microsoft.com/office/officeart/2005/8/layout/default"/>
    <dgm:cxn modelId="{01B0BDF8-6598-4136-B6F4-CB9EA7C433EC}" type="presParOf" srcId="{C1859E3C-7454-4E4A-9E93-8B35C5EF4D6D}" destId="{5556DA75-0E0F-4BF3-801E-18AA373F8EAF}" srcOrd="8" destOrd="0" presId="urn:microsoft.com/office/officeart/2005/8/layout/default"/>
    <dgm:cxn modelId="{539299DC-5711-43AE-A5D2-213CC76D325A}" type="presParOf" srcId="{C1859E3C-7454-4E4A-9E93-8B35C5EF4D6D}" destId="{380D8A50-6A48-48E4-9413-448F719E7DF6}" srcOrd="9" destOrd="0" presId="urn:microsoft.com/office/officeart/2005/8/layout/default"/>
    <dgm:cxn modelId="{C8A7F312-FDB5-4B64-B3FE-258040C3C2D8}" type="presParOf" srcId="{C1859E3C-7454-4E4A-9E93-8B35C5EF4D6D}" destId="{6239C59C-745B-4439-AAAD-EAD1B00ECC52}" srcOrd="10" destOrd="0" presId="urn:microsoft.com/office/officeart/2005/8/layout/default"/>
    <dgm:cxn modelId="{1F7547B0-5EB2-49EA-B923-336DC216E92A}" type="presParOf" srcId="{C1859E3C-7454-4E4A-9E93-8B35C5EF4D6D}" destId="{3717AFCE-CE04-48AE-9507-CC48D869CFFB}" srcOrd="11" destOrd="0" presId="urn:microsoft.com/office/officeart/2005/8/layout/default"/>
    <dgm:cxn modelId="{6BDBA6D7-AC9A-4630-ADC7-A1F7F263FE85}" type="presParOf" srcId="{C1859E3C-7454-4E4A-9E93-8B35C5EF4D6D}" destId="{24AE4889-424C-4C0A-8F09-EE75CE1164E3}" srcOrd="12" destOrd="0" presId="urn:microsoft.com/office/officeart/2005/8/layout/default"/>
    <dgm:cxn modelId="{68E4F589-985B-4FC4-A853-385233945A4C}" type="presParOf" srcId="{C1859E3C-7454-4E4A-9E93-8B35C5EF4D6D}" destId="{443EF457-381F-4835-8B56-3763771ACB42}" srcOrd="13" destOrd="0" presId="urn:microsoft.com/office/officeart/2005/8/layout/default"/>
    <dgm:cxn modelId="{6DDAE3B4-D4C0-488C-8C33-BDAC500FF586}" type="presParOf" srcId="{C1859E3C-7454-4E4A-9E93-8B35C5EF4D6D}" destId="{944C50E2-B21C-4C80-B3CD-35B29F088773}" srcOrd="14" destOrd="0" presId="urn:microsoft.com/office/officeart/2005/8/layout/default"/>
    <dgm:cxn modelId="{5A941F49-58F5-48E6-9840-D17941D61202}" type="presParOf" srcId="{C1859E3C-7454-4E4A-9E93-8B35C5EF4D6D}" destId="{3596DD8C-E995-413B-804F-5AB2814FCFA3}" srcOrd="15" destOrd="0" presId="urn:microsoft.com/office/officeart/2005/8/layout/default"/>
    <dgm:cxn modelId="{D4B041E5-2CDF-49AF-B64B-5FAC48148658}" type="presParOf" srcId="{C1859E3C-7454-4E4A-9E93-8B35C5EF4D6D}" destId="{C9FA6A8D-7A67-441D-894B-128FB262FDFD}"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F612BAB-E87F-4F6A-89C9-A68057DB257E}" type="doc">
      <dgm:prSet loTypeId="urn:microsoft.com/office/officeart/2005/8/layout/hList3" loCatId="list" qsTypeId="urn:microsoft.com/office/officeart/2005/8/quickstyle/simple1" qsCatId="simple" csTypeId="urn:microsoft.com/office/officeart/2005/8/colors/colorful3" csCatId="colorful"/>
      <dgm:spPr/>
      <dgm:t>
        <a:bodyPr/>
        <a:lstStyle/>
        <a:p>
          <a:endParaRPr lang="en-GB"/>
        </a:p>
      </dgm:t>
    </dgm:pt>
    <dgm:pt modelId="{204CF0D3-9339-466C-BC25-C7437E512B1C}">
      <dgm:prSet custT="1"/>
      <dgm:spPr/>
      <dgm:t>
        <a:bodyPr/>
        <a:lstStyle/>
        <a:p>
          <a:pPr rtl="0"/>
          <a:r>
            <a:rPr lang="en-GB" sz="4400" dirty="0"/>
            <a:t>challenging behaviour include…</a:t>
          </a:r>
        </a:p>
      </dgm:t>
    </dgm:pt>
    <dgm:pt modelId="{51B14B07-82EB-4D3A-8E13-AFC86CD1CD6A}" type="parTrans" cxnId="{CC945C90-0892-4F7F-9E9F-F741B125D652}">
      <dgm:prSet/>
      <dgm:spPr/>
      <dgm:t>
        <a:bodyPr/>
        <a:lstStyle/>
        <a:p>
          <a:endParaRPr lang="en-GB" sz="2000"/>
        </a:p>
      </dgm:t>
    </dgm:pt>
    <dgm:pt modelId="{60544DA6-E813-4E38-9596-F7541A92CBBA}" type="sibTrans" cxnId="{CC945C90-0892-4F7F-9E9F-F741B125D652}">
      <dgm:prSet/>
      <dgm:spPr/>
      <dgm:t>
        <a:bodyPr/>
        <a:lstStyle/>
        <a:p>
          <a:endParaRPr lang="en-GB" sz="2000"/>
        </a:p>
      </dgm:t>
    </dgm:pt>
    <dgm:pt modelId="{96799E56-4F2F-4283-90F1-BC67D7F71400}">
      <dgm:prSet custT="1"/>
      <dgm:spPr/>
      <dgm:t>
        <a:bodyPr/>
        <a:lstStyle/>
        <a:p>
          <a:pPr rtl="0"/>
          <a:r>
            <a:rPr lang="en-GB" sz="1600"/>
            <a:t>Aggressive behaviour, including pushing, punching, kicking, biting, scratching, threatening behaviour and verbal abuse; </a:t>
          </a:r>
        </a:p>
      </dgm:t>
    </dgm:pt>
    <dgm:pt modelId="{51BDBD04-6311-4A15-9C50-68F0ECD6F727}" type="parTrans" cxnId="{172F3FC8-9999-453D-B257-B4E356E09A9B}">
      <dgm:prSet/>
      <dgm:spPr/>
      <dgm:t>
        <a:bodyPr/>
        <a:lstStyle/>
        <a:p>
          <a:endParaRPr lang="en-GB" sz="2000"/>
        </a:p>
      </dgm:t>
    </dgm:pt>
    <dgm:pt modelId="{A1017C2D-7028-48C0-8992-E9A8DBF7ABBC}" type="sibTrans" cxnId="{172F3FC8-9999-453D-B257-B4E356E09A9B}">
      <dgm:prSet/>
      <dgm:spPr/>
      <dgm:t>
        <a:bodyPr/>
        <a:lstStyle/>
        <a:p>
          <a:endParaRPr lang="en-GB" sz="2000"/>
        </a:p>
      </dgm:t>
    </dgm:pt>
    <dgm:pt modelId="{3B66EEF4-067E-4A1E-8E14-1CADEB33FFBF}">
      <dgm:prSet custT="1"/>
      <dgm:spPr/>
      <dgm:t>
        <a:bodyPr/>
        <a:lstStyle/>
        <a:p>
          <a:pPr rtl="0"/>
          <a:r>
            <a:rPr lang="en-GB" sz="1600"/>
            <a:t>Disruptive behaviour, including screaming, tantrums, non co-operation, running away; </a:t>
          </a:r>
        </a:p>
      </dgm:t>
    </dgm:pt>
    <dgm:pt modelId="{ED1D2229-7575-40E4-81F1-6DA4A7F34587}" type="parTrans" cxnId="{774014F8-DE4A-4C78-B76E-02534DBC8E92}">
      <dgm:prSet/>
      <dgm:spPr/>
      <dgm:t>
        <a:bodyPr/>
        <a:lstStyle/>
        <a:p>
          <a:endParaRPr lang="en-GB" sz="2000"/>
        </a:p>
      </dgm:t>
    </dgm:pt>
    <dgm:pt modelId="{A932E66E-9F20-4906-8C20-59A12FF89A57}" type="sibTrans" cxnId="{774014F8-DE4A-4C78-B76E-02534DBC8E92}">
      <dgm:prSet/>
      <dgm:spPr/>
      <dgm:t>
        <a:bodyPr/>
        <a:lstStyle/>
        <a:p>
          <a:endParaRPr lang="en-GB" sz="2000"/>
        </a:p>
      </dgm:t>
    </dgm:pt>
    <dgm:pt modelId="{F1233C64-6FA5-4580-AEFA-C970254CC3F4}">
      <dgm:prSet custT="1"/>
      <dgm:spPr/>
      <dgm:t>
        <a:bodyPr/>
        <a:lstStyle/>
        <a:p>
          <a:pPr rtl="0"/>
          <a:r>
            <a:rPr lang="en-GB" sz="1600"/>
            <a:t>Destructive behaviour, including destruction of property and the environment;</a:t>
          </a:r>
        </a:p>
      </dgm:t>
    </dgm:pt>
    <dgm:pt modelId="{DA2C8D4D-10FE-4028-8326-F67E02ABBE41}" type="parTrans" cxnId="{83A2118A-72A2-4E9E-93A7-AB3A2E09BE4A}">
      <dgm:prSet/>
      <dgm:spPr/>
      <dgm:t>
        <a:bodyPr/>
        <a:lstStyle/>
        <a:p>
          <a:endParaRPr lang="en-GB" sz="2000"/>
        </a:p>
      </dgm:t>
    </dgm:pt>
    <dgm:pt modelId="{B40A3D90-45FE-4A8B-845F-70D3DC0ED431}" type="sibTrans" cxnId="{83A2118A-72A2-4E9E-93A7-AB3A2E09BE4A}">
      <dgm:prSet/>
      <dgm:spPr/>
      <dgm:t>
        <a:bodyPr/>
        <a:lstStyle/>
        <a:p>
          <a:endParaRPr lang="en-GB" sz="2000"/>
        </a:p>
      </dgm:t>
    </dgm:pt>
    <dgm:pt modelId="{2AF6A81C-2648-4D68-90B9-3A935D55D256}">
      <dgm:prSet custT="1"/>
      <dgm:spPr/>
      <dgm:t>
        <a:bodyPr/>
        <a:lstStyle/>
        <a:p>
          <a:pPr rtl="0"/>
          <a:r>
            <a:rPr lang="en-GB" sz="1600"/>
            <a:t>Withdrawn behaviour, including refusal to respond, such as elective mutism;</a:t>
          </a:r>
        </a:p>
      </dgm:t>
    </dgm:pt>
    <dgm:pt modelId="{44AA7332-2367-4F6B-AACB-590CAF32177E}" type="parTrans" cxnId="{D562777A-2F35-4B82-9CDF-492E28877C1B}">
      <dgm:prSet/>
      <dgm:spPr/>
      <dgm:t>
        <a:bodyPr/>
        <a:lstStyle/>
        <a:p>
          <a:endParaRPr lang="en-GB" sz="2000"/>
        </a:p>
      </dgm:t>
    </dgm:pt>
    <dgm:pt modelId="{7A82CFC2-1DD5-4932-BBE9-B0C805435375}" type="sibTrans" cxnId="{D562777A-2F35-4B82-9CDF-492E28877C1B}">
      <dgm:prSet/>
      <dgm:spPr/>
      <dgm:t>
        <a:bodyPr/>
        <a:lstStyle/>
        <a:p>
          <a:endParaRPr lang="en-GB" sz="2000"/>
        </a:p>
      </dgm:t>
    </dgm:pt>
    <dgm:pt modelId="{DF05C62F-C0BC-4B8C-B18D-86A26D6D0394}">
      <dgm:prSet custT="1"/>
      <dgm:spPr/>
      <dgm:t>
        <a:bodyPr/>
        <a:lstStyle/>
        <a:p>
          <a:pPr rtl="0"/>
          <a:r>
            <a:rPr lang="en-GB" sz="1400"/>
            <a:t>Stereotypical behaviour, particularly in children with learning disabilities and autistic spectrum disorders, which can include rocking, repetitive vocalisations, ritualistic hand movements; and </a:t>
          </a:r>
        </a:p>
      </dgm:t>
    </dgm:pt>
    <dgm:pt modelId="{254FEC15-777C-459B-89EE-B03E78B81745}" type="parTrans" cxnId="{A4316DA5-DF48-40E2-8469-D24206EAAA49}">
      <dgm:prSet/>
      <dgm:spPr/>
      <dgm:t>
        <a:bodyPr/>
        <a:lstStyle/>
        <a:p>
          <a:endParaRPr lang="en-GB" sz="2000"/>
        </a:p>
      </dgm:t>
    </dgm:pt>
    <dgm:pt modelId="{9DA0D717-4196-4118-8513-3CCAF0538679}" type="sibTrans" cxnId="{A4316DA5-DF48-40E2-8469-D24206EAAA49}">
      <dgm:prSet/>
      <dgm:spPr/>
      <dgm:t>
        <a:bodyPr/>
        <a:lstStyle/>
        <a:p>
          <a:endParaRPr lang="en-GB" sz="2000"/>
        </a:p>
      </dgm:t>
    </dgm:pt>
    <dgm:pt modelId="{7FCCE840-8375-46FF-87F2-0CD05FC0AF33}">
      <dgm:prSet custT="1"/>
      <dgm:spPr/>
      <dgm:t>
        <a:bodyPr/>
        <a:lstStyle/>
        <a:p>
          <a:pPr rtl="0"/>
          <a:r>
            <a:rPr lang="en-GB" sz="1600"/>
            <a:t>Self-injurious behaviour, including head banging, scratching and poking. </a:t>
          </a:r>
        </a:p>
      </dgm:t>
    </dgm:pt>
    <dgm:pt modelId="{5BFC6399-57F9-4F6D-B6AB-38933AF9AB55}" type="parTrans" cxnId="{A6D00A44-C4F6-477F-A465-6DFAE9C4A2D3}">
      <dgm:prSet/>
      <dgm:spPr/>
      <dgm:t>
        <a:bodyPr/>
        <a:lstStyle/>
        <a:p>
          <a:endParaRPr lang="en-GB" sz="2000"/>
        </a:p>
      </dgm:t>
    </dgm:pt>
    <dgm:pt modelId="{6D776B87-7924-48BF-8CEB-5B2B03C8A672}" type="sibTrans" cxnId="{A6D00A44-C4F6-477F-A465-6DFAE9C4A2D3}">
      <dgm:prSet/>
      <dgm:spPr/>
      <dgm:t>
        <a:bodyPr/>
        <a:lstStyle/>
        <a:p>
          <a:endParaRPr lang="en-GB" sz="2000"/>
        </a:p>
      </dgm:t>
    </dgm:pt>
    <dgm:pt modelId="{5FFF3780-4507-433A-AFF5-98AF89B83593}" type="pres">
      <dgm:prSet presAssocID="{AF612BAB-E87F-4F6A-89C9-A68057DB257E}" presName="composite" presStyleCnt="0">
        <dgm:presLayoutVars>
          <dgm:chMax val="1"/>
          <dgm:dir/>
          <dgm:resizeHandles val="exact"/>
        </dgm:presLayoutVars>
      </dgm:prSet>
      <dgm:spPr/>
    </dgm:pt>
    <dgm:pt modelId="{8888B17F-B5EA-4360-A00E-2A8ABE49FA44}" type="pres">
      <dgm:prSet presAssocID="{204CF0D3-9339-466C-BC25-C7437E512B1C}" presName="roof" presStyleLbl="dkBgShp" presStyleIdx="0" presStyleCnt="2" custLinFactNeighborY="-38229"/>
      <dgm:spPr/>
    </dgm:pt>
    <dgm:pt modelId="{3FDFBB85-F9A8-4FF7-BE5A-5EF8C93587FA}" type="pres">
      <dgm:prSet presAssocID="{204CF0D3-9339-466C-BC25-C7437E512B1C}" presName="pillars" presStyleCnt="0"/>
      <dgm:spPr/>
    </dgm:pt>
    <dgm:pt modelId="{0F930210-52A5-40F5-8C2A-0F9219743267}" type="pres">
      <dgm:prSet presAssocID="{204CF0D3-9339-466C-BC25-C7437E512B1C}" presName="pillar1" presStyleLbl="node1" presStyleIdx="0" presStyleCnt="6">
        <dgm:presLayoutVars>
          <dgm:bulletEnabled val="1"/>
        </dgm:presLayoutVars>
      </dgm:prSet>
      <dgm:spPr/>
    </dgm:pt>
    <dgm:pt modelId="{BC4362C8-11A7-4D9C-9EE5-CB367129D672}" type="pres">
      <dgm:prSet presAssocID="{3B66EEF4-067E-4A1E-8E14-1CADEB33FFBF}" presName="pillarX" presStyleLbl="node1" presStyleIdx="1" presStyleCnt="6">
        <dgm:presLayoutVars>
          <dgm:bulletEnabled val="1"/>
        </dgm:presLayoutVars>
      </dgm:prSet>
      <dgm:spPr/>
    </dgm:pt>
    <dgm:pt modelId="{F29154C3-3638-4463-9A11-3338E7EE5526}" type="pres">
      <dgm:prSet presAssocID="{F1233C64-6FA5-4580-AEFA-C970254CC3F4}" presName="pillarX" presStyleLbl="node1" presStyleIdx="2" presStyleCnt="6">
        <dgm:presLayoutVars>
          <dgm:bulletEnabled val="1"/>
        </dgm:presLayoutVars>
      </dgm:prSet>
      <dgm:spPr/>
    </dgm:pt>
    <dgm:pt modelId="{E96D7AE7-9D4D-4396-B586-C745F963A220}" type="pres">
      <dgm:prSet presAssocID="{2AF6A81C-2648-4D68-90B9-3A935D55D256}" presName="pillarX" presStyleLbl="node1" presStyleIdx="3" presStyleCnt="6">
        <dgm:presLayoutVars>
          <dgm:bulletEnabled val="1"/>
        </dgm:presLayoutVars>
      </dgm:prSet>
      <dgm:spPr/>
    </dgm:pt>
    <dgm:pt modelId="{0956C7B9-F556-4341-AC5B-957CC6FDA2E6}" type="pres">
      <dgm:prSet presAssocID="{DF05C62F-C0BC-4B8C-B18D-86A26D6D0394}" presName="pillarX" presStyleLbl="node1" presStyleIdx="4" presStyleCnt="6">
        <dgm:presLayoutVars>
          <dgm:bulletEnabled val="1"/>
        </dgm:presLayoutVars>
      </dgm:prSet>
      <dgm:spPr/>
    </dgm:pt>
    <dgm:pt modelId="{7718565C-90FF-41E1-866A-CFF84D679CF9}" type="pres">
      <dgm:prSet presAssocID="{7FCCE840-8375-46FF-87F2-0CD05FC0AF33}" presName="pillarX" presStyleLbl="node1" presStyleIdx="5" presStyleCnt="6">
        <dgm:presLayoutVars>
          <dgm:bulletEnabled val="1"/>
        </dgm:presLayoutVars>
      </dgm:prSet>
      <dgm:spPr/>
    </dgm:pt>
    <dgm:pt modelId="{1731D240-7A13-4A20-9879-19ECDA2793AC}" type="pres">
      <dgm:prSet presAssocID="{204CF0D3-9339-466C-BC25-C7437E512B1C}" presName="base" presStyleLbl="dkBgShp" presStyleIdx="1" presStyleCnt="2"/>
      <dgm:spPr/>
    </dgm:pt>
  </dgm:ptLst>
  <dgm:cxnLst>
    <dgm:cxn modelId="{4F0F281A-4B4E-4E1A-BC6C-13379EBCCD31}" type="presOf" srcId="{F1233C64-6FA5-4580-AEFA-C970254CC3F4}" destId="{F29154C3-3638-4463-9A11-3338E7EE5526}" srcOrd="0" destOrd="0" presId="urn:microsoft.com/office/officeart/2005/8/layout/hList3"/>
    <dgm:cxn modelId="{A6D00A44-C4F6-477F-A465-6DFAE9C4A2D3}" srcId="{204CF0D3-9339-466C-BC25-C7437E512B1C}" destId="{7FCCE840-8375-46FF-87F2-0CD05FC0AF33}" srcOrd="5" destOrd="0" parTransId="{5BFC6399-57F9-4F6D-B6AB-38933AF9AB55}" sibTransId="{6D776B87-7924-48BF-8CEB-5B2B03C8A672}"/>
    <dgm:cxn modelId="{30E33E69-81D2-4B97-8166-EC0C37B9888A}" type="presOf" srcId="{3B66EEF4-067E-4A1E-8E14-1CADEB33FFBF}" destId="{BC4362C8-11A7-4D9C-9EE5-CB367129D672}" srcOrd="0" destOrd="0" presId="urn:microsoft.com/office/officeart/2005/8/layout/hList3"/>
    <dgm:cxn modelId="{D562777A-2F35-4B82-9CDF-492E28877C1B}" srcId="{204CF0D3-9339-466C-BC25-C7437E512B1C}" destId="{2AF6A81C-2648-4D68-90B9-3A935D55D256}" srcOrd="3" destOrd="0" parTransId="{44AA7332-2367-4F6B-AACB-590CAF32177E}" sibTransId="{7A82CFC2-1DD5-4932-BBE9-B0C805435375}"/>
    <dgm:cxn modelId="{F0069288-80F4-4C08-9B6A-F6D1453D014F}" type="presOf" srcId="{7FCCE840-8375-46FF-87F2-0CD05FC0AF33}" destId="{7718565C-90FF-41E1-866A-CFF84D679CF9}" srcOrd="0" destOrd="0" presId="urn:microsoft.com/office/officeart/2005/8/layout/hList3"/>
    <dgm:cxn modelId="{83A2118A-72A2-4E9E-93A7-AB3A2E09BE4A}" srcId="{204CF0D3-9339-466C-BC25-C7437E512B1C}" destId="{F1233C64-6FA5-4580-AEFA-C970254CC3F4}" srcOrd="2" destOrd="0" parTransId="{DA2C8D4D-10FE-4028-8326-F67E02ABBE41}" sibTransId="{B40A3D90-45FE-4A8B-845F-70D3DC0ED431}"/>
    <dgm:cxn modelId="{CC945C90-0892-4F7F-9E9F-F741B125D652}" srcId="{AF612BAB-E87F-4F6A-89C9-A68057DB257E}" destId="{204CF0D3-9339-466C-BC25-C7437E512B1C}" srcOrd="0" destOrd="0" parTransId="{51B14B07-82EB-4D3A-8E13-AFC86CD1CD6A}" sibTransId="{60544DA6-E813-4E38-9596-F7541A92CBBA}"/>
    <dgm:cxn modelId="{5B9EE4A3-F64D-4EB0-BE67-C2EF9CCDBBBE}" type="presOf" srcId="{2AF6A81C-2648-4D68-90B9-3A935D55D256}" destId="{E96D7AE7-9D4D-4396-B586-C745F963A220}" srcOrd="0" destOrd="0" presId="urn:microsoft.com/office/officeart/2005/8/layout/hList3"/>
    <dgm:cxn modelId="{A4316DA5-DF48-40E2-8469-D24206EAAA49}" srcId="{204CF0D3-9339-466C-BC25-C7437E512B1C}" destId="{DF05C62F-C0BC-4B8C-B18D-86A26D6D0394}" srcOrd="4" destOrd="0" parTransId="{254FEC15-777C-459B-89EE-B03E78B81745}" sibTransId="{9DA0D717-4196-4118-8513-3CCAF0538679}"/>
    <dgm:cxn modelId="{B784A2C3-6888-459B-B175-E7678DC4D9B6}" type="presOf" srcId="{96799E56-4F2F-4283-90F1-BC67D7F71400}" destId="{0F930210-52A5-40F5-8C2A-0F9219743267}" srcOrd="0" destOrd="0" presId="urn:microsoft.com/office/officeart/2005/8/layout/hList3"/>
    <dgm:cxn modelId="{172F3FC8-9999-453D-B257-B4E356E09A9B}" srcId="{204CF0D3-9339-466C-BC25-C7437E512B1C}" destId="{96799E56-4F2F-4283-90F1-BC67D7F71400}" srcOrd="0" destOrd="0" parTransId="{51BDBD04-6311-4A15-9C50-68F0ECD6F727}" sibTransId="{A1017C2D-7028-48C0-8992-E9A8DBF7ABBC}"/>
    <dgm:cxn modelId="{98F69DE2-C5F7-443F-98E5-5EA9B3979961}" type="presOf" srcId="{204CF0D3-9339-466C-BC25-C7437E512B1C}" destId="{8888B17F-B5EA-4360-A00E-2A8ABE49FA44}" srcOrd="0" destOrd="0" presId="urn:microsoft.com/office/officeart/2005/8/layout/hList3"/>
    <dgm:cxn modelId="{84E5ACE8-3713-4956-9934-5396B24F1FE8}" type="presOf" srcId="{DF05C62F-C0BC-4B8C-B18D-86A26D6D0394}" destId="{0956C7B9-F556-4341-AC5B-957CC6FDA2E6}" srcOrd="0" destOrd="0" presId="urn:microsoft.com/office/officeart/2005/8/layout/hList3"/>
    <dgm:cxn modelId="{774014F8-DE4A-4C78-B76E-02534DBC8E92}" srcId="{204CF0D3-9339-466C-BC25-C7437E512B1C}" destId="{3B66EEF4-067E-4A1E-8E14-1CADEB33FFBF}" srcOrd="1" destOrd="0" parTransId="{ED1D2229-7575-40E4-81F1-6DA4A7F34587}" sibTransId="{A932E66E-9F20-4906-8C20-59A12FF89A57}"/>
    <dgm:cxn modelId="{0BF506FD-0E43-4FB4-83F9-A3D2F5148C94}" type="presOf" srcId="{AF612BAB-E87F-4F6A-89C9-A68057DB257E}" destId="{5FFF3780-4507-433A-AFF5-98AF89B83593}" srcOrd="0" destOrd="0" presId="urn:microsoft.com/office/officeart/2005/8/layout/hList3"/>
    <dgm:cxn modelId="{A76E7735-0615-44C9-BBAA-1DF535E0D161}" type="presParOf" srcId="{5FFF3780-4507-433A-AFF5-98AF89B83593}" destId="{8888B17F-B5EA-4360-A00E-2A8ABE49FA44}" srcOrd="0" destOrd="0" presId="urn:microsoft.com/office/officeart/2005/8/layout/hList3"/>
    <dgm:cxn modelId="{F8D597E9-6F32-425A-8F7C-5F37D914EBD7}" type="presParOf" srcId="{5FFF3780-4507-433A-AFF5-98AF89B83593}" destId="{3FDFBB85-F9A8-4FF7-BE5A-5EF8C93587FA}" srcOrd="1" destOrd="0" presId="urn:microsoft.com/office/officeart/2005/8/layout/hList3"/>
    <dgm:cxn modelId="{83A6E0BC-5B23-4624-95E9-9CC5B86B968A}" type="presParOf" srcId="{3FDFBB85-F9A8-4FF7-BE5A-5EF8C93587FA}" destId="{0F930210-52A5-40F5-8C2A-0F9219743267}" srcOrd="0" destOrd="0" presId="urn:microsoft.com/office/officeart/2005/8/layout/hList3"/>
    <dgm:cxn modelId="{F60F8AB7-4FFD-42D8-B487-250DA97FA678}" type="presParOf" srcId="{3FDFBB85-F9A8-4FF7-BE5A-5EF8C93587FA}" destId="{BC4362C8-11A7-4D9C-9EE5-CB367129D672}" srcOrd="1" destOrd="0" presId="urn:microsoft.com/office/officeart/2005/8/layout/hList3"/>
    <dgm:cxn modelId="{5CC68D2B-804E-4CE4-AE19-98231CA447D1}" type="presParOf" srcId="{3FDFBB85-F9A8-4FF7-BE5A-5EF8C93587FA}" destId="{F29154C3-3638-4463-9A11-3338E7EE5526}" srcOrd="2" destOrd="0" presId="urn:microsoft.com/office/officeart/2005/8/layout/hList3"/>
    <dgm:cxn modelId="{E77584A9-367C-44C7-9A5E-9E48DC9B6FF2}" type="presParOf" srcId="{3FDFBB85-F9A8-4FF7-BE5A-5EF8C93587FA}" destId="{E96D7AE7-9D4D-4396-B586-C745F963A220}" srcOrd="3" destOrd="0" presId="urn:microsoft.com/office/officeart/2005/8/layout/hList3"/>
    <dgm:cxn modelId="{FEED062D-08F8-45B6-BC84-64C98BF33290}" type="presParOf" srcId="{3FDFBB85-F9A8-4FF7-BE5A-5EF8C93587FA}" destId="{0956C7B9-F556-4341-AC5B-957CC6FDA2E6}" srcOrd="4" destOrd="0" presId="urn:microsoft.com/office/officeart/2005/8/layout/hList3"/>
    <dgm:cxn modelId="{79B75F8A-B23F-4F0B-92E2-8AA28D8559B3}" type="presParOf" srcId="{3FDFBB85-F9A8-4FF7-BE5A-5EF8C93587FA}" destId="{7718565C-90FF-41E1-866A-CFF84D679CF9}" srcOrd="5" destOrd="0" presId="urn:microsoft.com/office/officeart/2005/8/layout/hList3"/>
    <dgm:cxn modelId="{36049767-9DED-4248-8A2C-15DC1EED0181}" type="presParOf" srcId="{5FFF3780-4507-433A-AFF5-98AF89B83593}" destId="{1731D240-7A13-4A20-9879-19ECDA2793AC}"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8CF668-C4B2-4913-8A3F-420E30024CD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38EA7A5A-4F2E-41B7-B317-5EDBAD6C4FFB}">
      <dgm:prSet/>
      <dgm:spPr/>
      <dgm:t>
        <a:bodyPr/>
        <a:lstStyle/>
        <a:p>
          <a:pPr rtl="0"/>
          <a:r>
            <a:rPr lang="en-GB"/>
            <a:t>Behaviours that…</a:t>
          </a:r>
        </a:p>
      </dgm:t>
    </dgm:pt>
    <dgm:pt modelId="{DE2FB1CA-18C9-4004-BA9D-23C546CCCAB5}" type="parTrans" cxnId="{57658F27-DC90-48F0-87A7-7D2E07460A95}">
      <dgm:prSet/>
      <dgm:spPr/>
      <dgm:t>
        <a:bodyPr/>
        <a:lstStyle/>
        <a:p>
          <a:endParaRPr lang="en-GB"/>
        </a:p>
      </dgm:t>
    </dgm:pt>
    <dgm:pt modelId="{94D295D5-0D06-4BF4-9609-2F8B8822D4AA}" type="sibTrans" cxnId="{57658F27-DC90-48F0-87A7-7D2E07460A95}">
      <dgm:prSet/>
      <dgm:spPr/>
      <dgm:t>
        <a:bodyPr/>
        <a:lstStyle/>
        <a:p>
          <a:endParaRPr lang="en-GB"/>
        </a:p>
      </dgm:t>
    </dgm:pt>
    <dgm:pt modelId="{FA565609-2A4B-49BA-9B1A-40919F8FC447}">
      <dgm:prSet/>
      <dgm:spPr/>
      <dgm:t>
        <a:bodyPr/>
        <a:lstStyle/>
        <a:p>
          <a:pPr rtl="0"/>
          <a:r>
            <a:rPr lang="en-GB" dirty="0"/>
            <a:t>Interferes with the pupil’s own and/or other pupils’ learning; </a:t>
          </a:r>
        </a:p>
      </dgm:t>
    </dgm:pt>
    <dgm:pt modelId="{70BFF328-F3C9-445E-B45E-A1FA9EAE005B}" type="parTrans" cxnId="{8B22BB7E-1BDB-4BC5-BE61-9C972898FEEA}">
      <dgm:prSet/>
      <dgm:spPr/>
      <dgm:t>
        <a:bodyPr/>
        <a:lstStyle/>
        <a:p>
          <a:endParaRPr lang="en-GB"/>
        </a:p>
      </dgm:t>
    </dgm:pt>
    <dgm:pt modelId="{96E329DF-6C6D-46B4-8FB2-86A8D2FBA574}" type="sibTrans" cxnId="{8B22BB7E-1BDB-4BC5-BE61-9C972898FEEA}">
      <dgm:prSet/>
      <dgm:spPr/>
      <dgm:t>
        <a:bodyPr/>
        <a:lstStyle/>
        <a:p>
          <a:endParaRPr lang="en-GB"/>
        </a:p>
      </dgm:t>
    </dgm:pt>
    <dgm:pt modelId="{4DFED811-1B5E-47F6-8050-A54BFE288991}">
      <dgm:prSet/>
      <dgm:spPr/>
      <dgm:t>
        <a:bodyPr/>
        <a:lstStyle/>
        <a:p>
          <a:pPr rtl="0"/>
          <a:r>
            <a:rPr lang="en-GB"/>
            <a:t>Disrupts the day to day functioning of the school; </a:t>
          </a:r>
        </a:p>
      </dgm:t>
    </dgm:pt>
    <dgm:pt modelId="{1AF3F2EE-B183-41B1-9019-B3988DC5DB28}" type="parTrans" cxnId="{278A8543-063F-49CF-BB1E-0B6862495782}">
      <dgm:prSet/>
      <dgm:spPr/>
      <dgm:t>
        <a:bodyPr/>
        <a:lstStyle/>
        <a:p>
          <a:endParaRPr lang="en-GB"/>
        </a:p>
      </dgm:t>
    </dgm:pt>
    <dgm:pt modelId="{3680464A-88ED-4638-A467-A907A5E60D2A}" type="sibTrans" cxnId="{278A8543-063F-49CF-BB1E-0B6862495782}">
      <dgm:prSet/>
      <dgm:spPr/>
      <dgm:t>
        <a:bodyPr/>
        <a:lstStyle/>
        <a:p>
          <a:endParaRPr lang="en-GB"/>
        </a:p>
      </dgm:t>
    </dgm:pt>
    <dgm:pt modelId="{3299CDB8-C603-497C-8E68-D9CA812D4017}">
      <dgm:prSet/>
      <dgm:spPr/>
      <dgm:t>
        <a:bodyPr/>
        <a:lstStyle/>
        <a:p>
          <a:pPr rtl="0"/>
          <a:r>
            <a:rPr lang="en-GB" dirty="0"/>
            <a:t>Jeopardizes the right of staff and pupils to a safe and orderly environment;</a:t>
          </a:r>
        </a:p>
      </dgm:t>
    </dgm:pt>
    <dgm:pt modelId="{7836F866-1987-41C2-80C3-310496B560C7}" type="parTrans" cxnId="{D28E66C1-0D6A-456F-9513-30A6197B294E}">
      <dgm:prSet/>
      <dgm:spPr/>
      <dgm:t>
        <a:bodyPr/>
        <a:lstStyle/>
        <a:p>
          <a:endParaRPr lang="en-GB"/>
        </a:p>
      </dgm:t>
    </dgm:pt>
    <dgm:pt modelId="{96CCB2B8-5119-4B9B-97A3-786D1A1BBA25}" type="sibTrans" cxnId="{D28E66C1-0D6A-456F-9513-30A6197B294E}">
      <dgm:prSet/>
      <dgm:spPr/>
      <dgm:t>
        <a:bodyPr/>
        <a:lstStyle/>
        <a:p>
          <a:endParaRPr lang="en-GB"/>
        </a:p>
      </dgm:t>
    </dgm:pt>
    <dgm:pt modelId="{8B55B70F-8E82-420D-BC17-3C5596ABCCA9}">
      <dgm:prSet/>
      <dgm:spPr/>
      <dgm:t>
        <a:bodyPr/>
        <a:lstStyle/>
        <a:p>
          <a:pPr rtl="0"/>
          <a:r>
            <a:rPr lang="en-GB"/>
            <a:t>Has a duration, frequency, intensity or persistence that is beyond the normal range that schools tolerate; and </a:t>
          </a:r>
        </a:p>
      </dgm:t>
    </dgm:pt>
    <dgm:pt modelId="{30A47535-F4FF-4DFF-9E87-F7527F8412B9}" type="parTrans" cxnId="{44DEAADF-7D0C-4611-B826-66B66E57EE33}">
      <dgm:prSet/>
      <dgm:spPr/>
      <dgm:t>
        <a:bodyPr/>
        <a:lstStyle/>
        <a:p>
          <a:endParaRPr lang="en-GB"/>
        </a:p>
      </dgm:t>
    </dgm:pt>
    <dgm:pt modelId="{C5BD2BFE-2E13-4186-8087-447AE2259360}" type="sibTrans" cxnId="{44DEAADF-7D0C-4611-B826-66B66E57EE33}">
      <dgm:prSet/>
      <dgm:spPr/>
      <dgm:t>
        <a:bodyPr/>
        <a:lstStyle/>
        <a:p>
          <a:endParaRPr lang="en-GB"/>
        </a:p>
      </dgm:t>
    </dgm:pt>
    <dgm:pt modelId="{B48A4381-8214-4605-A477-F8F5C6502E2A}">
      <dgm:prSet/>
      <dgm:spPr/>
      <dgm:t>
        <a:bodyPr/>
        <a:lstStyle/>
        <a:p>
          <a:pPr rtl="0"/>
          <a:r>
            <a:rPr lang="en-GB" dirty="0"/>
            <a:t>Is less likely to be responsive to the usual range of interventions used by the school to address pupil misbehaviour. </a:t>
          </a:r>
        </a:p>
      </dgm:t>
    </dgm:pt>
    <dgm:pt modelId="{E3FAB2DC-60B9-461A-9F53-9FB7C5989E71}" type="parTrans" cxnId="{9B29F6F3-718A-4915-A11C-3A1CF379F82D}">
      <dgm:prSet/>
      <dgm:spPr/>
      <dgm:t>
        <a:bodyPr/>
        <a:lstStyle/>
        <a:p>
          <a:endParaRPr lang="en-GB"/>
        </a:p>
      </dgm:t>
    </dgm:pt>
    <dgm:pt modelId="{4D796A35-8BC3-4457-BCE3-82B5EDD2970B}" type="sibTrans" cxnId="{9B29F6F3-718A-4915-A11C-3A1CF379F82D}">
      <dgm:prSet/>
      <dgm:spPr/>
      <dgm:t>
        <a:bodyPr/>
        <a:lstStyle/>
        <a:p>
          <a:endParaRPr lang="en-GB"/>
        </a:p>
      </dgm:t>
    </dgm:pt>
    <dgm:pt modelId="{A15BC23B-8613-4286-9A87-F95398571EFA}" type="pres">
      <dgm:prSet presAssocID="{868CF668-C4B2-4913-8A3F-420E30024CDC}" presName="Name0" presStyleCnt="0">
        <dgm:presLayoutVars>
          <dgm:dir/>
          <dgm:animLvl val="lvl"/>
          <dgm:resizeHandles val="exact"/>
        </dgm:presLayoutVars>
      </dgm:prSet>
      <dgm:spPr/>
    </dgm:pt>
    <dgm:pt modelId="{2DDAACAD-ED94-4370-B50F-204C1806FD23}" type="pres">
      <dgm:prSet presAssocID="{38EA7A5A-4F2E-41B7-B317-5EDBAD6C4FFB}" presName="composite" presStyleCnt="0"/>
      <dgm:spPr/>
    </dgm:pt>
    <dgm:pt modelId="{F2F182B0-5EA5-43B9-B66C-2F89292158ED}" type="pres">
      <dgm:prSet presAssocID="{38EA7A5A-4F2E-41B7-B317-5EDBAD6C4FFB}" presName="parTx" presStyleLbl="alignNode1" presStyleIdx="0" presStyleCnt="1">
        <dgm:presLayoutVars>
          <dgm:chMax val="0"/>
          <dgm:chPref val="0"/>
          <dgm:bulletEnabled val="1"/>
        </dgm:presLayoutVars>
      </dgm:prSet>
      <dgm:spPr/>
    </dgm:pt>
    <dgm:pt modelId="{7A30A5D9-5C87-4547-8D60-D1A572B8A1D5}" type="pres">
      <dgm:prSet presAssocID="{38EA7A5A-4F2E-41B7-B317-5EDBAD6C4FFB}" presName="desTx" presStyleLbl="alignAccFollowNode1" presStyleIdx="0" presStyleCnt="1">
        <dgm:presLayoutVars>
          <dgm:bulletEnabled val="1"/>
        </dgm:presLayoutVars>
      </dgm:prSet>
      <dgm:spPr/>
    </dgm:pt>
  </dgm:ptLst>
  <dgm:cxnLst>
    <dgm:cxn modelId="{276FB61E-98C4-4A75-9DF6-2CD8347EC65F}" type="presOf" srcId="{8B55B70F-8E82-420D-BC17-3C5596ABCCA9}" destId="{7A30A5D9-5C87-4547-8D60-D1A572B8A1D5}" srcOrd="0" destOrd="3" presId="urn:microsoft.com/office/officeart/2005/8/layout/hList1"/>
    <dgm:cxn modelId="{57658F27-DC90-48F0-87A7-7D2E07460A95}" srcId="{868CF668-C4B2-4913-8A3F-420E30024CDC}" destId="{38EA7A5A-4F2E-41B7-B317-5EDBAD6C4FFB}" srcOrd="0" destOrd="0" parTransId="{DE2FB1CA-18C9-4004-BA9D-23C546CCCAB5}" sibTransId="{94D295D5-0D06-4BF4-9609-2F8B8822D4AA}"/>
    <dgm:cxn modelId="{970F5E5C-F1FB-4FAB-AB65-DF7D6AABB367}" type="presOf" srcId="{868CF668-C4B2-4913-8A3F-420E30024CDC}" destId="{A15BC23B-8613-4286-9A87-F95398571EFA}" srcOrd="0" destOrd="0" presId="urn:microsoft.com/office/officeart/2005/8/layout/hList1"/>
    <dgm:cxn modelId="{278A8543-063F-49CF-BB1E-0B6862495782}" srcId="{38EA7A5A-4F2E-41B7-B317-5EDBAD6C4FFB}" destId="{4DFED811-1B5E-47F6-8050-A54BFE288991}" srcOrd="1" destOrd="0" parTransId="{1AF3F2EE-B183-41B1-9019-B3988DC5DB28}" sibTransId="{3680464A-88ED-4638-A467-A907A5E60D2A}"/>
    <dgm:cxn modelId="{7B20A551-154D-405E-AE88-C373B1CA3727}" type="presOf" srcId="{4DFED811-1B5E-47F6-8050-A54BFE288991}" destId="{7A30A5D9-5C87-4547-8D60-D1A572B8A1D5}" srcOrd="0" destOrd="1" presId="urn:microsoft.com/office/officeart/2005/8/layout/hList1"/>
    <dgm:cxn modelId="{8B22BB7E-1BDB-4BC5-BE61-9C972898FEEA}" srcId="{38EA7A5A-4F2E-41B7-B317-5EDBAD6C4FFB}" destId="{FA565609-2A4B-49BA-9B1A-40919F8FC447}" srcOrd="0" destOrd="0" parTransId="{70BFF328-F3C9-445E-B45E-A1FA9EAE005B}" sibTransId="{96E329DF-6C6D-46B4-8FB2-86A8D2FBA574}"/>
    <dgm:cxn modelId="{7A38A87F-2889-4E56-8E23-8A629A8A8853}" type="presOf" srcId="{B48A4381-8214-4605-A477-F8F5C6502E2A}" destId="{7A30A5D9-5C87-4547-8D60-D1A572B8A1D5}" srcOrd="0" destOrd="4" presId="urn:microsoft.com/office/officeart/2005/8/layout/hList1"/>
    <dgm:cxn modelId="{D3C46BAB-094A-437B-A8F4-7AF5AD262E8C}" type="presOf" srcId="{FA565609-2A4B-49BA-9B1A-40919F8FC447}" destId="{7A30A5D9-5C87-4547-8D60-D1A572B8A1D5}" srcOrd="0" destOrd="0" presId="urn:microsoft.com/office/officeart/2005/8/layout/hList1"/>
    <dgm:cxn modelId="{6A03A6B6-223C-425D-891A-2D12BD0EA1B8}" type="presOf" srcId="{3299CDB8-C603-497C-8E68-D9CA812D4017}" destId="{7A30A5D9-5C87-4547-8D60-D1A572B8A1D5}" srcOrd="0" destOrd="2" presId="urn:microsoft.com/office/officeart/2005/8/layout/hList1"/>
    <dgm:cxn modelId="{5D5D21B7-5789-4F71-9B77-54F6D43136B9}" type="presOf" srcId="{38EA7A5A-4F2E-41B7-B317-5EDBAD6C4FFB}" destId="{F2F182B0-5EA5-43B9-B66C-2F89292158ED}" srcOrd="0" destOrd="0" presId="urn:microsoft.com/office/officeart/2005/8/layout/hList1"/>
    <dgm:cxn modelId="{D28E66C1-0D6A-456F-9513-30A6197B294E}" srcId="{38EA7A5A-4F2E-41B7-B317-5EDBAD6C4FFB}" destId="{3299CDB8-C603-497C-8E68-D9CA812D4017}" srcOrd="2" destOrd="0" parTransId="{7836F866-1987-41C2-80C3-310496B560C7}" sibTransId="{96CCB2B8-5119-4B9B-97A3-786D1A1BBA25}"/>
    <dgm:cxn modelId="{44DEAADF-7D0C-4611-B826-66B66E57EE33}" srcId="{38EA7A5A-4F2E-41B7-B317-5EDBAD6C4FFB}" destId="{8B55B70F-8E82-420D-BC17-3C5596ABCCA9}" srcOrd="3" destOrd="0" parTransId="{30A47535-F4FF-4DFF-9E87-F7527F8412B9}" sibTransId="{C5BD2BFE-2E13-4186-8087-447AE2259360}"/>
    <dgm:cxn modelId="{9B29F6F3-718A-4915-A11C-3A1CF379F82D}" srcId="{38EA7A5A-4F2E-41B7-B317-5EDBAD6C4FFB}" destId="{B48A4381-8214-4605-A477-F8F5C6502E2A}" srcOrd="4" destOrd="0" parTransId="{E3FAB2DC-60B9-461A-9F53-9FB7C5989E71}" sibTransId="{4D796A35-8BC3-4457-BCE3-82B5EDD2970B}"/>
    <dgm:cxn modelId="{0D15CE55-3A7B-4056-ACB0-40AE4B89FB6F}" type="presParOf" srcId="{A15BC23B-8613-4286-9A87-F95398571EFA}" destId="{2DDAACAD-ED94-4370-B50F-204C1806FD23}" srcOrd="0" destOrd="0" presId="urn:microsoft.com/office/officeart/2005/8/layout/hList1"/>
    <dgm:cxn modelId="{8D23C578-C2C4-416F-A8CC-685CAE8EA4D2}" type="presParOf" srcId="{2DDAACAD-ED94-4370-B50F-204C1806FD23}" destId="{F2F182B0-5EA5-43B9-B66C-2F89292158ED}" srcOrd="0" destOrd="0" presId="urn:microsoft.com/office/officeart/2005/8/layout/hList1"/>
    <dgm:cxn modelId="{52C97794-7B80-4A0D-A300-F2C6DFFF55C4}" type="presParOf" srcId="{2DDAACAD-ED94-4370-B50F-204C1806FD23}" destId="{7A30A5D9-5C87-4547-8D60-D1A572B8A1D5}"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FA906E7-1DA7-4987-91FA-ABFB0FDEECEE}" type="doc">
      <dgm:prSet loTypeId="urn:microsoft.com/office/officeart/2005/8/layout/cycle2" loCatId="cycle" qsTypeId="urn:microsoft.com/office/officeart/2005/8/quickstyle/simple1" qsCatId="simple" csTypeId="urn:microsoft.com/office/officeart/2005/8/colors/accent1_5" csCatId="accent1" phldr="1"/>
      <dgm:spPr/>
      <dgm:t>
        <a:bodyPr/>
        <a:lstStyle/>
        <a:p>
          <a:endParaRPr lang="en-GB"/>
        </a:p>
      </dgm:t>
    </dgm:pt>
    <dgm:pt modelId="{426918E2-CAAF-4087-96E4-99BF0468F03D}">
      <dgm:prSet/>
      <dgm:spPr>
        <a:solidFill>
          <a:schemeClr val="accent2">
            <a:lumMod val="75000"/>
            <a:alpha val="90000"/>
          </a:schemeClr>
        </a:solidFill>
      </dgm:spPr>
      <dgm:t>
        <a:bodyPr/>
        <a:lstStyle/>
        <a:p>
          <a:pPr algn="ctr" rtl="0"/>
          <a:r>
            <a:rPr lang="en-GB" dirty="0"/>
            <a:t>To socialise children into the role of being a pupil and to reduce disruptive and aggressive behaviours in the classroom</a:t>
          </a:r>
        </a:p>
      </dgm:t>
    </dgm:pt>
    <dgm:pt modelId="{5CEBE445-77B8-4F2E-B7BA-03F6FDD49D46}" type="parTrans" cxnId="{E17CA9B4-72AE-4B07-BF04-E35F452FD1C7}">
      <dgm:prSet/>
      <dgm:spPr/>
      <dgm:t>
        <a:bodyPr/>
        <a:lstStyle/>
        <a:p>
          <a:pPr algn="ctr"/>
          <a:endParaRPr lang="en-GB"/>
        </a:p>
      </dgm:t>
    </dgm:pt>
    <dgm:pt modelId="{892D5F17-B929-4D92-ABBE-C6F0AF269D31}" type="sibTrans" cxnId="{E17CA9B4-72AE-4B07-BF04-E35F452FD1C7}">
      <dgm:prSet/>
      <dgm:spPr/>
      <dgm:t>
        <a:bodyPr/>
        <a:lstStyle/>
        <a:p>
          <a:pPr algn="ctr"/>
          <a:endParaRPr lang="en-GB"/>
        </a:p>
      </dgm:t>
    </dgm:pt>
    <dgm:pt modelId="{BF35AD94-8EEC-4511-B27A-3DB960E7DE30}" type="pres">
      <dgm:prSet presAssocID="{9FA906E7-1DA7-4987-91FA-ABFB0FDEECEE}" presName="cycle" presStyleCnt="0">
        <dgm:presLayoutVars>
          <dgm:dir/>
          <dgm:resizeHandles val="exact"/>
        </dgm:presLayoutVars>
      </dgm:prSet>
      <dgm:spPr/>
    </dgm:pt>
    <dgm:pt modelId="{6D1DFFE5-F7AD-4F19-84FE-07BC1AD879E0}" type="pres">
      <dgm:prSet presAssocID="{426918E2-CAAF-4087-96E4-99BF0468F03D}" presName="node" presStyleLbl="node1" presStyleIdx="0" presStyleCnt="1">
        <dgm:presLayoutVars>
          <dgm:bulletEnabled val="1"/>
        </dgm:presLayoutVars>
      </dgm:prSet>
      <dgm:spPr/>
    </dgm:pt>
  </dgm:ptLst>
  <dgm:cxnLst>
    <dgm:cxn modelId="{E17CA9B4-72AE-4B07-BF04-E35F452FD1C7}" srcId="{9FA906E7-1DA7-4987-91FA-ABFB0FDEECEE}" destId="{426918E2-CAAF-4087-96E4-99BF0468F03D}" srcOrd="0" destOrd="0" parTransId="{5CEBE445-77B8-4F2E-B7BA-03F6FDD49D46}" sibTransId="{892D5F17-B929-4D92-ABBE-C6F0AF269D31}"/>
    <dgm:cxn modelId="{278C0FDB-19BB-46F2-B755-280B7936AEBE}" type="presOf" srcId="{9FA906E7-1DA7-4987-91FA-ABFB0FDEECEE}" destId="{BF35AD94-8EEC-4511-B27A-3DB960E7DE30}" srcOrd="0" destOrd="0" presId="urn:microsoft.com/office/officeart/2005/8/layout/cycle2"/>
    <dgm:cxn modelId="{25D02AF8-ECDF-4BB0-8EBA-3BE6F8E87FE2}" type="presOf" srcId="{426918E2-CAAF-4087-96E4-99BF0468F03D}" destId="{6D1DFFE5-F7AD-4F19-84FE-07BC1AD879E0}" srcOrd="0" destOrd="0" presId="urn:microsoft.com/office/officeart/2005/8/layout/cycle2"/>
    <dgm:cxn modelId="{16AD0BBD-1784-4C6D-98D0-51303BEE497C}" type="presParOf" srcId="{BF35AD94-8EEC-4511-B27A-3DB960E7DE30}" destId="{6D1DFFE5-F7AD-4F19-84FE-07BC1AD879E0}"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3F41DF91-F648-4491-B117-FE86AE0EECF3}" type="doc">
      <dgm:prSet loTypeId="urn:microsoft.com/office/officeart/2005/8/layout/hList7" loCatId="list" qsTypeId="urn:microsoft.com/office/officeart/2005/8/quickstyle/simple1" qsCatId="simple" csTypeId="urn:microsoft.com/office/officeart/2005/8/colors/colorful3" csCatId="colorful" phldr="1"/>
      <dgm:spPr/>
      <dgm:t>
        <a:bodyPr/>
        <a:lstStyle/>
        <a:p>
          <a:endParaRPr lang="en-GB"/>
        </a:p>
      </dgm:t>
    </dgm:pt>
    <dgm:pt modelId="{5EE7E30A-92BC-4BBC-80E3-30FC1CDE7788}">
      <dgm:prSet/>
      <dgm:spPr/>
      <dgm:t>
        <a:bodyPr/>
        <a:lstStyle/>
        <a:p>
          <a:pPr rtl="0"/>
          <a:r>
            <a:rPr lang="en-US" dirty="0"/>
            <a:t>About 30 years ago, </a:t>
          </a:r>
          <a:r>
            <a:rPr lang="en-US" dirty="0" err="1"/>
            <a:t>Barrish</a:t>
          </a:r>
          <a:r>
            <a:rPr lang="en-US" dirty="0"/>
            <a:t>, Saunders, and Wolf, published a study called the Good </a:t>
          </a:r>
          <a:r>
            <a:rPr lang="en-US" dirty="0" err="1"/>
            <a:t>Behaviour</a:t>
          </a:r>
          <a:r>
            <a:rPr lang="en-US" dirty="0"/>
            <a:t> Game. </a:t>
          </a:r>
          <a:endParaRPr lang="en-GB" dirty="0"/>
        </a:p>
      </dgm:t>
    </dgm:pt>
    <dgm:pt modelId="{BA66C49F-B900-4455-9D6A-72C46C3A6397}" type="parTrans" cxnId="{FB3F7ED3-CA9A-4BC4-8D02-B51232C43227}">
      <dgm:prSet/>
      <dgm:spPr/>
      <dgm:t>
        <a:bodyPr/>
        <a:lstStyle/>
        <a:p>
          <a:endParaRPr lang="en-GB"/>
        </a:p>
      </dgm:t>
    </dgm:pt>
    <dgm:pt modelId="{458A13FB-95B2-4AEA-968B-89C8FB8838E6}" type="sibTrans" cxnId="{FB3F7ED3-CA9A-4BC4-8D02-B51232C43227}">
      <dgm:prSet/>
      <dgm:spPr/>
      <dgm:t>
        <a:bodyPr/>
        <a:lstStyle/>
        <a:p>
          <a:endParaRPr lang="en-GB"/>
        </a:p>
      </dgm:t>
    </dgm:pt>
    <dgm:pt modelId="{FBABF0CB-F21F-4696-B457-224A6F1E6C84}">
      <dgm:prSet/>
      <dgm:spPr/>
      <dgm:t>
        <a:bodyPr/>
        <a:lstStyle/>
        <a:p>
          <a:pPr rtl="0"/>
          <a:r>
            <a:rPr lang="en-US" dirty="0"/>
            <a:t>The game first was applied successfully in a classroom of 4</a:t>
          </a:r>
          <a:r>
            <a:rPr lang="en-US" baseline="30000" dirty="0"/>
            <a:t>th</a:t>
          </a:r>
          <a:r>
            <a:rPr lang="en-US" dirty="0"/>
            <a:t> grade (9-10yrs) students with high rates of talk-outs and out-of-seat </a:t>
          </a:r>
          <a:r>
            <a:rPr lang="en-US" dirty="0" err="1"/>
            <a:t>behaviour</a:t>
          </a:r>
          <a:r>
            <a:rPr lang="en-US" dirty="0"/>
            <a:t>.</a:t>
          </a:r>
          <a:endParaRPr lang="en-GB" dirty="0"/>
        </a:p>
      </dgm:t>
    </dgm:pt>
    <dgm:pt modelId="{7E171D8C-3A96-40B6-9A7C-51A1A6F22F58}" type="parTrans" cxnId="{F3DB03FE-B4BE-468E-8C5A-1E05CA624224}">
      <dgm:prSet/>
      <dgm:spPr/>
      <dgm:t>
        <a:bodyPr/>
        <a:lstStyle/>
        <a:p>
          <a:endParaRPr lang="en-GB"/>
        </a:p>
      </dgm:t>
    </dgm:pt>
    <dgm:pt modelId="{2EFC0D7C-D776-4C01-B371-E8F3F3B6D145}" type="sibTrans" cxnId="{F3DB03FE-B4BE-468E-8C5A-1E05CA624224}">
      <dgm:prSet/>
      <dgm:spPr/>
      <dgm:t>
        <a:bodyPr/>
        <a:lstStyle/>
        <a:p>
          <a:endParaRPr lang="en-GB"/>
        </a:p>
      </dgm:t>
    </dgm:pt>
    <dgm:pt modelId="{345796D9-AA41-4F66-ADD3-800B2F8264E9}">
      <dgm:prSet/>
      <dgm:spPr/>
      <dgm:t>
        <a:bodyPr/>
        <a:lstStyle/>
        <a:p>
          <a:pPr rtl="0"/>
          <a:r>
            <a:rPr lang="en-US" dirty="0"/>
            <a:t>The Good </a:t>
          </a:r>
          <a:r>
            <a:rPr lang="en-US" dirty="0" err="1"/>
            <a:t>Behaviour</a:t>
          </a:r>
          <a:r>
            <a:rPr lang="en-US" dirty="0"/>
            <a:t> Game is an interdependent group contingency (</a:t>
          </a:r>
          <a:r>
            <a:rPr lang="en-US" dirty="0" err="1"/>
            <a:t>Tingstrom</a:t>
          </a:r>
          <a:r>
            <a:rPr lang="en-US" dirty="0"/>
            <a:t>, Sterling-</a:t>
          </a:r>
          <a:r>
            <a:rPr lang="en-US" dirty="0" err="1"/>
            <a:t>Truner</a:t>
          </a:r>
          <a:r>
            <a:rPr lang="en-US" dirty="0"/>
            <a:t> &amp; </a:t>
          </a:r>
          <a:r>
            <a:rPr lang="en-US" dirty="0" err="1"/>
            <a:t>Wilczynski</a:t>
          </a:r>
          <a:r>
            <a:rPr lang="en-US" dirty="0"/>
            <a:t>, 2006).</a:t>
          </a:r>
          <a:endParaRPr lang="en-GB" dirty="0"/>
        </a:p>
      </dgm:t>
    </dgm:pt>
    <dgm:pt modelId="{881FCDEA-DB6D-4B4C-A470-0789E3754E88}" type="parTrans" cxnId="{8B43154D-F2A0-4110-A7BA-5456AC2A28DF}">
      <dgm:prSet/>
      <dgm:spPr/>
      <dgm:t>
        <a:bodyPr/>
        <a:lstStyle/>
        <a:p>
          <a:endParaRPr lang="en-GB"/>
        </a:p>
      </dgm:t>
    </dgm:pt>
    <dgm:pt modelId="{9556E792-48B8-4403-A983-BAF75E8CD55E}" type="sibTrans" cxnId="{8B43154D-F2A0-4110-A7BA-5456AC2A28DF}">
      <dgm:prSet/>
      <dgm:spPr/>
      <dgm:t>
        <a:bodyPr/>
        <a:lstStyle/>
        <a:p>
          <a:endParaRPr lang="en-GB"/>
        </a:p>
      </dgm:t>
    </dgm:pt>
    <dgm:pt modelId="{94C966F8-9359-4516-BEBC-2D1AE3CDB6A6}" type="pres">
      <dgm:prSet presAssocID="{3F41DF91-F648-4491-B117-FE86AE0EECF3}" presName="Name0" presStyleCnt="0">
        <dgm:presLayoutVars>
          <dgm:dir/>
          <dgm:resizeHandles val="exact"/>
        </dgm:presLayoutVars>
      </dgm:prSet>
      <dgm:spPr/>
    </dgm:pt>
    <dgm:pt modelId="{23BE280C-8745-4393-B2FA-BA5D4563C414}" type="pres">
      <dgm:prSet presAssocID="{3F41DF91-F648-4491-B117-FE86AE0EECF3}" presName="fgShape" presStyleLbl="fgShp" presStyleIdx="0" presStyleCnt="1"/>
      <dgm:spPr/>
    </dgm:pt>
    <dgm:pt modelId="{4A917977-F840-4C40-B912-89D9826AFD70}" type="pres">
      <dgm:prSet presAssocID="{3F41DF91-F648-4491-B117-FE86AE0EECF3}" presName="linComp" presStyleCnt="0"/>
      <dgm:spPr/>
    </dgm:pt>
    <dgm:pt modelId="{12B52F5E-92CA-4778-B4C0-14B09EE07BB6}" type="pres">
      <dgm:prSet presAssocID="{5EE7E30A-92BC-4BBC-80E3-30FC1CDE7788}" presName="compNode" presStyleCnt="0"/>
      <dgm:spPr/>
    </dgm:pt>
    <dgm:pt modelId="{F257D0F1-1D03-4D4A-8EA4-D8B56358C304}" type="pres">
      <dgm:prSet presAssocID="{5EE7E30A-92BC-4BBC-80E3-30FC1CDE7788}" presName="bkgdShape" presStyleLbl="node1" presStyleIdx="0" presStyleCnt="3"/>
      <dgm:spPr/>
    </dgm:pt>
    <dgm:pt modelId="{4BE0B8EC-922B-48F7-814E-52519752D972}" type="pres">
      <dgm:prSet presAssocID="{5EE7E30A-92BC-4BBC-80E3-30FC1CDE7788}" presName="nodeTx" presStyleLbl="node1" presStyleIdx="0" presStyleCnt="3">
        <dgm:presLayoutVars>
          <dgm:bulletEnabled val="1"/>
        </dgm:presLayoutVars>
      </dgm:prSet>
      <dgm:spPr/>
    </dgm:pt>
    <dgm:pt modelId="{80023382-C637-4269-BD78-034D6DA78B1C}" type="pres">
      <dgm:prSet presAssocID="{5EE7E30A-92BC-4BBC-80E3-30FC1CDE7788}" presName="invisiNode" presStyleLbl="node1" presStyleIdx="0" presStyleCnt="3"/>
      <dgm:spPr/>
    </dgm:pt>
    <dgm:pt modelId="{0D2BB8E4-8DDD-40DF-9BF4-ACEC60E33EC4}" type="pres">
      <dgm:prSet presAssocID="{5EE7E30A-92BC-4BBC-80E3-30FC1CDE7788}" presName="imagNode" presStyleLbl="fgImgPlace1" presStyleIdx="0" presStyleCnt="3" custLinFactNeighborY="2458"/>
      <dgm:spPr>
        <a:blipFill rotWithShape="1">
          <a:blip xmlns:r="http://schemas.openxmlformats.org/officeDocument/2006/relationships" r:embed="rId1"/>
          <a:stretch>
            <a:fillRect/>
          </a:stretch>
        </a:blipFill>
      </dgm:spPr>
    </dgm:pt>
    <dgm:pt modelId="{1952687F-8F5B-470E-962B-AA51EC023A8E}" type="pres">
      <dgm:prSet presAssocID="{458A13FB-95B2-4AEA-968B-89C8FB8838E6}" presName="sibTrans" presStyleLbl="sibTrans2D1" presStyleIdx="0" presStyleCnt="0"/>
      <dgm:spPr/>
    </dgm:pt>
    <dgm:pt modelId="{D13AFB93-5CF5-47D8-9470-338216954958}" type="pres">
      <dgm:prSet presAssocID="{FBABF0CB-F21F-4696-B457-224A6F1E6C84}" presName="compNode" presStyleCnt="0"/>
      <dgm:spPr/>
    </dgm:pt>
    <dgm:pt modelId="{3199072C-416C-4628-A59F-2279881D1F2D}" type="pres">
      <dgm:prSet presAssocID="{FBABF0CB-F21F-4696-B457-224A6F1E6C84}" presName="bkgdShape" presStyleLbl="node1" presStyleIdx="1" presStyleCnt="3" custLinFactNeighborX="708" custLinFactNeighborY="-1282"/>
      <dgm:spPr/>
    </dgm:pt>
    <dgm:pt modelId="{5DEA4613-254D-4606-81C9-DE67BCB8E951}" type="pres">
      <dgm:prSet presAssocID="{FBABF0CB-F21F-4696-B457-224A6F1E6C84}" presName="nodeTx" presStyleLbl="node1" presStyleIdx="1" presStyleCnt="3">
        <dgm:presLayoutVars>
          <dgm:bulletEnabled val="1"/>
        </dgm:presLayoutVars>
      </dgm:prSet>
      <dgm:spPr/>
    </dgm:pt>
    <dgm:pt modelId="{5E90DA30-B3FC-420A-9E43-1365E699F179}" type="pres">
      <dgm:prSet presAssocID="{FBABF0CB-F21F-4696-B457-224A6F1E6C84}" presName="invisiNode" presStyleLbl="node1" presStyleIdx="1" presStyleCnt="3"/>
      <dgm:spPr/>
    </dgm:pt>
    <dgm:pt modelId="{3281658A-27E0-4932-A11A-61A73BAD04F7}" type="pres">
      <dgm:prSet presAssocID="{FBABF0CB-F21F-4696-B457-224A6F1E6C84}" presName="imagNode" presStyleLbl="fgImgPlace1" presStyleIdx="1" presStyleCnt="3"/>
      <dgm:spPr>
        <a:blipFill rotWithShape="1">
          <a:blip xmlns:r="http://schemas.openxmlformats.org/officeDocument/2006/relationships" r:embed="rId2"/>
          <a:stretch>
            <a:fillRect/>
          </a:stretch>
        </a:blipFill>
      </dgm:spPr>
    </dgm:pt>
    <dgm:pt modelId="{A41A53C5-AF62-429F-AD40-8046A8D1FE28}" type="pres">
      <dgm:prSet presAssocID="{2EFC0D7C-D776-4C01-B371-E8F3F3B6D145}" presName="sibTrans" presStyleLbl="sibTrans2D1" presStyleIdx="0" presStyleCnt="0"/>
      <dgm:spPr/>
    </dgm:pt>
    <dgm:pt modelId="{E1515AFA-4484-4185-A6DD-12AF3B67632D}" type="pres">
      <dgm:prSet presAssocID="{345796D9-AA41-4F66-ADD3-800B2F8264E9}" presName="compNode" presStyleCnt="0"/>
      <dgm:spPr/>
    </dgm:pt>
    <dgm:pt modelId="{64F108F1-359A-424A-8447-0D456E943B31}" type="pres">
      <dgm:prSet presAssocID="{345796D9-AA41-4F66-ADD3-800B2F8264E9}" presName="bkgdShape" presStyleLbl="node1" presStyleIdx="2" presStyleCnt="3" custLinFactNeighborX="64" custLinFactNeighborY="5078"/>
      <dgm:spPr/>
    </dgm:pt>
    <dgm:pt modelId="{625A4245-9378-4FEA-BBDE-29D736AA08DB}" type="pres">
      <dgm:prSet presAssocID="{345796D9-AA41-4F66-ADD3-800B2F8264E9}" presName="nodeTx" presStyleLbl="node1" presStyleIdx="2" presStyleCnt="3">
        <dgm:presLayoutVars>
          <dgm:bulletEnabled val="1"/>
        </dgm:presLayoutVars>
      </dgm:prSet>
      <dgm:spPr/>
    </dgm:pt>
    <dgm:pt modelId="{3DA3BAAE-9537-4977-8D14-66FD89D4D9B3}" type="pres">
      <dgm:prSet presAssocID="{345796D9-AA41-4F66-ADD3-800B2F8264E9}" presName="invisiNode" presStyleLbl="node1" presStyleIdx="2" presStyleCnt="3"/>
      <dgm:spPr/>
    </dgm:pt>
    <dgm:pt modelId="{AEE00946-FF1D-44FF-A23C-35D526E5CC78}" type="pres">
      <dgm:prSet presAssocID="{345796D9-AA41-4F66-ADD3-800B2F8264E9}" presName="imagNode" presStyleLbl="fgImgPlace1" presStyleIdx="2" presStyleCnt="3"/>
      <dgm:spPr>
        <a:blipFill rotWithShape="1">
          <a:blip xmlns:r="http://schemas.openxmlformats.org/officeDocument/2006/relationships" r:embed="rId3"/>
          <a:stretch>
            <a:fillRect/>
          </a:stretch>
        </a:blipFill>
      </dgm:spPr>
    </dgm:pt>
  </dgm:ptLst>
  <dgm:cxnLst>
    <dgm:cxn modelId="{F0DF980B-4DCF-433F-BCE7-40CAEDC0266A}" type="presOf" srcId="{345796D9-AA41-4F66-ADD3-800B2F8264E9}" destId="{64F108F1-359A-424A-8447-0D456E943B31}" srcOrd="0" destOrd="0" presId="urn:microsoft.com/office/officeart/2005/8/layout/hList7"/>
    <dgm:cxn modelId="{21E69229-F6D9-4747-8E8F-391505FEFFC7}" type="presOf" srcId="{FBABF0CB-F21F-4696-B457-224A6F1E6C84}" destId="{5DEA4613-254D-4606-81C9-DE67BCB8E951}" srcOrd="1" destOrd="0" presId="urn:microsoft.com/office/officeart/2005/8/layout/hList7"/>
    <dgm:cxn modelId="{60998C62-B538-4559-9121-6A48A1B9152D}" type="presOf" srcId="{FBABF0CB-F21F-4696-B457-224A6F1E6C84}" destId="{3199072C-416C-4628-A59F-2279881D1F2D}" srcOrd="0" destOrd="0" presId="urn:microsoft.com/office/officeart/2005/8/layout/hList7"/>
    <dgm:cxn modelId="{8B43154D-F2A0-4110-A7BA-5456AC2A28DF}" srcId="{3F41DF91-F648-4491-B117-FE86AE0EECF3}" destId="{345796D9-AA41-4F66-ADD3-800B2F8264E9}" srcOrd="2" destOrd="0" parTransId="{881FCDEA-DB6D-4B4C-A470-0789E3754E88}" sibTransId="{9556E792-48B8-4403-A983-BAF75E8CD55E}"/>
    <dgm:cxn modelId="{32439672-1FAC-4807-AB68-17F47F0A8988}" type="presOf" srcId="{345796D9-AA41-4F66-ADD3-800B2F8264E9}" destId="{625A4245-9378-4FEA-BBDE-29D736AA08DB}" srcOrd="1" destOrd="0" presId="urn:microsoft.com/office/officeart/2005/8/layout/hList7"/>
    <dgm:cxn modelId="{17D9E653-30AF-41F7-8083-7503B8D10CDA}" type="presOf" srcId="{2EFC0D7C-D776-4C01-B371-E8F3F3B6D145}" destId="{A41A53C5-AF62-429F-AD40-8046A8D1FE28}" srcOrd="0" destOrd="0" presId="urn:microsoft.com/office/officeart/2005/8/layout/hList7"/>
    <dgm:cxn modelId="{8E43F9BA-97B5-49AC-87F4-A828FC3FA952}" type="presOf" srcId="{458A13FB-95B2-4AEA-968B-89C8FB8838E6}" destId="{1952687F-8F5B-470E-962B-AA51EC023A8E}" srcOrd="0" destOrd="0" presId="urn:microsoft.com/office/officeart/2005/8/layout/hList7"/>
    <dgm:cxn modelId="{A76A25BC-0690-4A73-8E8A-0817596C9F80}" type="presOf" srcId="{5EE7E30A-92BC-4BBC-80E3-30FC1CDE7788}" destId="{4BE0B8EC-922B-48F7-814E-52519752D972}" srcOrd="1" destOrd="0" presId="urn:microsoft.com/office/officeart/2005/8/layout/hList7"/>
    <dgm:cxn modelId="{FD450AC4-9F4E-4D22-B325-694A235258B5}" type="presOf" srcId="{5EE7E30A-92BC-4BBC-80E3-30FC1CDE7788}" destId="{F257D0F1-1D03-4D4A-8EA4-D8B56358C304}" srcOrd="0" destOrd="0" presId="urn:microsoft.com/office/officeart/2005/8/layout/hList7"/>
    <dgm:cxn modelId="{FB3F7ED3-CA9A-4BC4-8D02-B51232C43227}" srcId="{3F41DF91-F648-4491-B117-FE86AE0EECF3}" destId="{5EE7E30A-92BC-4BBC-80E3-30FC1CDE7788}" srcOrd="0" destOrd="0" parTransId="{BA66C49F-B900-4455-9D6A-72C46C3A6397}" sibTransId="{458A13FB-95B2-4AEA-968B-89C8FB8838E6}"/>
    <dgm:cxn modelId="{FE1E13EE-B860-4327-9E42-41C7946C8539}" type="presOf" srcId="{3F41DF91-F648-4491-B117-FE86AE0EECF3}" destId="{94C966F8-9359-4516-BEBC-2D1AE3CDB6A6}" srcOrd="0" destOrd="0" presId="urn:microsoft.com/office/officeart/2005/8/layout/hList7"/>
    <dgm:cxn modelId="{F3DB03FE-B4BE-468E-8C5A-1E05CA624224}" srcId="{3F41DF91-F648-4491-B117-FE86AE0EECF3}" destId="{FBABF0CB-F21F-4696-B457-224A6F1E6C84}" srcOrd="1" destOrd="0" parTransId="{7E171D8C-3A96-40B6-9A7C-51A1A6F22F58}" sibTransId="{2EFC0D7C-D776-4C01-B371-E8F3F3B6D145}"/>
    <dgm:cxn modelId="{52D3A2BA-4473-480B-959B-FEBFF3F29C3C}" type="presParOf" srcId="{94C966F8-9359-4516-BEBC-2D1AE3CDB6A6}" destId="{23BE280C-8745-4393-B2FA-BA5D4563C414}" srcOrd="0" destOrd="0" presId="urn:microsoft.com/office/officeart/2005/8/layout/hList7"/>
    <dgm:cxn modelId="{41A3AB00-F473-4E53-9BA5-19BECC0699A3}" type="presParOf" srcId="{94C966F8-9359-4516-BEBC-2D1AE3CDB6A6}" destId="{4A917977-F840-4C40-B912-89D9826AFD70}" srcOrd="1" destOrd="0" presId="urn:microsoft.com/office/officeart/2005/8/layout/hList7"/>
    <dgm:cxn modelId="{D8CDC64E-94DD-401A-A0C0-E0505B017497}" type="presParOf" srcId="{4A917977-F840-4C40-B912-89D9826AFD70}" destId="{12B52F5E-92CA-4778-B4C0-14B09EE07BB6}" srcOrd="0" destOrd="0" presId="urn:microsoft.com/office/officeart/2005/8/layout/hList7"/>
    <dgm:cxn modelId="{81DF8F6A-341B-4760-BE2F-91F6862DCCD9}" type="presParOf" srcId="{12B52F5E-92CA-4778-B4C0-14B09EE07BB6}" destId="{F257D0F1-1D03-4D4A-8EA4-D8B56358C304}" srcOrd="0" destOrd="0" presId="urn:microsoft.com/office/officeart/2005/8/layout/hList7"/>
    <dgm:cxn modelId="{6AE023B8-574B-4E32-9D72-81AEDB52B95E}" type="presParOf" srcId="{12B52F5E-92CA-4778-B4C0-14B09EE07BB6}" destId="{4BE0B8EC-922B-48F7-814E-52519752D972}" srcOrd="1" destOrd="0" presId="urn:microsoft.com/office/officeart/2005/8/layout/hList7"/>
    <dgm:cxn modelId="{87FFFCFD-FF98-40B7-9052-7714BB5EE479}" type="presParOf" srcId="{12B52F5E-92CA-4778-B4C0-14B09EE07BB6}" destId="{80023382-C637-4269-BD78-034D6DA78B1C}" srcOrd="2" destOrd="0" presId="urn:microsoft.com/office/officeart/2005/8/layout/hList7"/>
    <dgm:cxn modelId="{FF32F90A-2FE2-4CA6-88C2-42CBCD7A386D}" type="presParOf" srcId="{12B52F5E-92CA-4778-B4C0-14B09EE07BB6}" destId="{0D2BB8E4-8DDD-40DF-9BF4-ACEC60E33EC4}" srcOrd="3" destOrd="0" presId="urn:microsoft.com/office/officeart/2005/8/layout/hList7"/>
    <dgm:cxn modelId="{4824E706-E84D-4FC6-B242-FD364C3C9E12}" type="presParOf" srcId="{4A917977-F840-4C40-B912-89D9826AFD70}" destId="{1952687F-8F5B-470E-962B-AA51EC023A8E}" srcOrd="1" destOrd="0" presId="urn:microsoft.com/office/officeart/2005/8/layout/hList7"/>
    <dgm:cxn modelId="{256B2386-071A-47A5-BE20-E293627DB063}" type="presParOf" srcId="{4A917977-F840-4C40-B912-89D9826AFD70}" destId="{D13AFB93-5CF5-47D8-9470-338216954958}" srcOrd="2" destOrd="0" presId="urn:microsoft.com/office/officeart/2005/8/layout/hList7"/>
    <dgm:cxn modelId="{53BF8AEF-2BD2-4010-A82F-A021327BF948}" type="presParOf" srcId="{D13AFB93-5CF5-47D8-9470-338216954958}" destId="{3199072C-416C-4628-A59F-2279881D1F2D}" srcOrd="0" destOrd="0" presId="urn:microsoft.com/office/officeart/2005/8/layout/hList7"/>
    <dgm:cxn modelId="{A62CAECE-26E1-4458-8A01-9BC92DEE4CE7}" type="presParOf" srcId="{D13AFB93-5CF5-47D8-9470-338216954958}" destId="{5DEA4613-254D-4606-81C9-DE67BCB8E951}" srcOrd="1" destOrd="0" presId="urn:microsoft.com/office/officeart/2005/8/layout/hList7"/>
    <dgm:cxn modelId="{04AA683E-415F-452F-8AA7-5243686153D7}" type="presParOf" srcId="{D13AFB93-5CF5-47D8-9470-338216954958}" destId="{5E90DA30-B3FC-420A-9E43-1365E699F179}" srcOrd="2" destOrd="0" presId="urn:microsoft.com/office/officeart/2005/8/layout/hList7"/>
    <dgm:cxn modelId="{572C7302-3FA7-421B-8815-A2C7A2252F03}" type="presParOf" srcId="{D13AFB93-5CF5-47D8-9470-338216954958}" destId="{3281658A-27E0-4932-A11A-61A73BAD04F7}" srcOrd="3" destOrd="0" presId="urn:microsoft.com/office/officeart/2005/8/layout/hList7"/>
    <dgm:cxn modelId="{A23FAC30-78DF-42D7-81A1-65D5DE2428C8}" type="presParOf" srcId="{4A917977-F840-4C40-B912-89D9826AFD70}" destId="{A41A53C5-AF62-429F-AD40-8046A8D1FE28}" srcOrd="3" destOrd="0" presId="urn:microsoft.com/office/officeart/2005/8/layout/hList7"/>
    <dgm:cxn modelId="{BC241044-8390-4FFF-A28D-928F6CF674A9}" type="presParOf" srcId="{4A917977-F840-4C40-B912-89D9826AFD70}" destId="{E1515AFA-4484-4185-A6DD-12AF3B67632D}" srcOrd="4" destOrd="0" presId="urn:microsoft.com/office/officeart/2005/8/layout/hList7"/>
    <dgm:cxn modelId="{D0B2BBB0-7C1A-4F24-B3E0-1B81DD48BE42}" type="presParOf" srcId="{E1515AFA-4484-4185-A6DD-12AF3B67632D}" destId="{64F108F1-359A-424A-8447-0D456E943B31}" srcOrd="0" destOrd="0" presId="urn:microsoft.com/office/officeart/2005/8/layout/hList7"/>
    <dgm:cxn modelId="{E387810E-C4D9-4DA4-B206-E3073ADA5C90}" type="presParOf" srcId="{E1515AFA-4484-4185-A6DD-12AF3B67632D}" destId="{625A4245-9378-4FEA-BBDE-29D736AA08DB}" srcOrd="1" destOrd="0" presId="urn:microsoft.com/office/officeart/2005/8/layout/hList7"/>
    <dgm:cxn modelId="{CB4EE94D-86ED-4875-B6E8-BEE7801AEA68}" type="presParOf" srcId="{E1515AFA-4484-4185-A6DD-12AF3B67632D}" destId="{3DA3BAAE-9537-4977-8D14-66FD89D4D9B3}" srcOrd="2" destOrd="0" presId="urn:microsoft.com/office/officeart/2005/8/layout/hList7"/>
    <dgm:cxn modelId="{90724D47-5F64-4E82-857F-EC755F569C12}" type="presParOf" srcId="{E1515AFA-4484-4185-A6DD-12AF3B67632D}" destId="{AEE00946-FF1D-44FF-A23C-35D526E5CC78}" srcOrd="3" destOrd="0" presId="urn:microsoft.com/office/officeart/2005/8/layout/hList7"/>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C646343-0747-428F-A706-C5C830CAACCE}" type="doc">
      <dgm:prSet loTypeId="urn:microsoft.com/office/officeart/2005/8/layout/vList5" loCatId="list" qsTypeId="urn:microsoft.com/office/officeart/2005/8/quickstyle/simple1" qsCatId="simple" csTypeId="urn:microsoft.com/office/officeart/2005/8/colors/colorful4" csCatId="colorful" phldr="1"/>
      <dgm:spPr/>
      <dgm:t>
        <a:bodyPr/>
        <a:lstStyle/>
        <a:p>
          <a:endParaRPr lang="en-GB"/>
        </a:p>
      </dgm:t>
    </dgm:pt>
    <dgm:pt modelId="{60938AB7-8A75-4E62-BCA0-D4804F5BE574}">
      <dgm:prSet/>
      <dgm:spPr/>
      <dgm:t>
        <a:bodyPr/>
        <a:lstStyle/>
        <a:p>
          <a:pPr rtl="0"/>
          <a:r>
            <a:rPr lang="en-US" dirty="0"/>
            <a:t>The Good </a:t>
          </a:r>
          <a:r>
            <a:rPr lang="en-US" dirty="0" err="1"/>
            <a:t>Behaviour</a:t>
          </a:r>
          <a:r>
            <a:rPr lang="en-US" dirty="0"/>
            <a:t> Game is a good way to prevent the general disruption of 90% students. </a:t>
          </a:r>
          <a:endParaRPr lang="en-GB" dirty="0"/>
        </a:p>
      </dgm:t>
    </dgm:pt>
    <dgm:pt modelId="{D2D13E84-F60B-4636-9303-573690E2EB8D}" type="parTrans" cxnId="{E2801687-683F-44A6-8CC0-523EA3E3D2ED}">
      <dgm:prSet/>
      <dgm:spPr/>
      <dgm:t>
        <a:bodyPr/>
        <a:lstStyle/>
        <a:p>
          <a:endParaRPr lang="en-GB"/>
        </a:p>
      </dgm:t>
    </dgm:pt>
    <dgm:pt modelId="{BA1C498C-89DC-4144-96F5-FD07F4400205}" type="sibTrans" cxnId="{E2801687-683F-44A6-8CC0-523EA3E3D2ED}">
      <dgm:prSet/>
      <dgm:spPr/>
      <dgm:t>
        <a:bodyPr/>
        <a:lstStyle/>
        <a:p>
          <a:endParaRPr lang="en-GB"/>
        </a:p>
      </dgm:t>
    </dgm:pt>
    <dgm:pt modelId="{893C5968-0B7B-4CBA-A8AA-8550AC9F2E0B}" type="pres">
      <dgm:prSet presAssocID="{3C646343-0747-428F-A706-C5C830CAACCE}" presName="Name0" presStyleCnt="0">
        <dgm:presLayoutVars>
          <dgm:dir/>
          <dgm:animLvl val="lvl"/>
          <dgm:resizeHandles val="exact"/>
        </dgm:presLayoutVars>
      </dgm:prSet>
      <dgm:spPr/>
    </dgm:pt>
    <dgm:pt modelId="{6CC8670C-1087-4F38-B7B1-33A64A478108}" type="pres">
      <dgm:prSet presAssocID="{60938AB7-8A75-4E62-BCA0-D4804F5BE574}" presName="linNode" presStyleCnt="0"/>
      <dgm:spPr/>
    </dgm:pt>
    <dgm:pt modelId="{5C8E6C02-7B87-4AA0-AEA9-9E0C18D884A3}" type="pres">
      <dgm:prSet presAssocID="{60938AB7-8A75-4E62-BCA0-D4804F5BE574}" presName="parentText" presStyleLbl="node1" presStyleIdx="0" presStyleCnt="1" custScaleX="153023">
        <dgm:presLayoutVars>
          <dgm:chMax val="1"/>
          <dgm:bulletEnabled val="1"/>
        </dgm:presLayoutVars>
      </dgm:prSet>
      <dgm:spPr/>
    </dgm:pt>
  </dgm:ptLst>
  <dgm:cxnLst>
    <dgm:cxn modelId="{C549CD4E-A6D6-494F-9699-B99B207ADE7D}" type="presOf" srcId="{60938AB7-8A75-4E62-BCA0-D4804F5BE574}" destId="{5C8E6C02-7B87-4AA0-AEA9-9E0C18D884A3}" srcOrd="0" destOrd="0" presId="urn:microsoft.com/office/officeart/2005/8/layout/vList5"/>
    <dgm:cxn modelId="{E2801687-683F-44A6-8CC0-523EA3E3D2ED}" srcId="{3C646343-0747-428F-A706-C5C830CAACCE}" destId="{60938AB7-8A75-4E62-BCA0-D4804F5BE574}" srcOrd="0" destOrd="0" parTransId="{D2D13E84-F60B-4636-9303-573690E2EB8D}" sibTransId="{BA1C498C-89DC-4144-96F5-FD07F4400205}"/>
    <dgm:cxn modelId="{20894DB2-E529-4B53-B501-007A5EE7949B}" type="presOf" srcId="{3C646343-0747-428F-A706-C5C830CAACCE}" destId="{893C5968-0B7B-4CBA-A8AA-8550AC9F2E0B}" srcOrd="0" destOrd="0" presId="urn:microsoft.com/office/officeart/2005/8/layout/vList5"/>
    <dgm:cxn modelId="{134D1BEE-83C3-430D-99CC-6D38DDDA44A1}" type="presParOf" srcId="{893C5968-0B7B-4CBA-A8AA-8550AC9F2E0B}" destId="{6CC8670C-1087-4F38-B7B1-33A64A478108}" srcOrd="0" destOrd="0" presId="urn:microsoft.com/office/officeart/2005/8/layout/vList5"/>
    <dgm:cxn modelId="{D1AB1AB6-2300-47F6-AB88-C98734A5D454}" type="presParOf" srcId="{6CC8670C-1087-4F38-B7B1-33A64A478108}" destId="{5C8E6C02-7B87-4AA0-AEA9-9E0C18D884A3}" srcOrd="0" destOrd="0" presId="urn:microsoft.com/office/officeart/2005/8/layout/vList5"/>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B79A615-7226-4DB6-8E02-A78974B92223}"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GB"/>
        </a:p>
      </dgm:t>
    </dgm:pt>
    <dgm:pt modelId="{ED9A1A34-FE00-43DC-B38A-30438328B72A}">
      <dgm:prSet custT="1"/>
      <dgm:spPr/>
      <dgm:t>
        <a:bodyPr/>
        <a:lstStyle/>
        <a:p>
          <a:pPr rtl="0"/>
          <a:r>
            <a:rPr lang="en-GB" sz="1400" dirty="0"/>
            <a:t>Pilot project Brookes University and Behaviour Support Service </a:t>
          </a:r>
        </a:p>
      </dgm:t>
    </dgm:pt>
    <dgm:pt modelId="{4EF897FF-2046-4AEA-85DF-305AF0C9B3B9}" type="parTrans" cxnId="{9FEAF15E-5469-4773-83B2-D2D0C6C725DE}">
      <dgm:prSet/>
      <dgm:spPr/>
      <dgm:t>
        <a:bodyPr/>
        <a:lstStyle/>
        <a:p>
          <a:endParaRPr lang="en-GB" sz="2000"/>
        </a:p>
      </dgm:t>
    </dgm:pt>
    <dgm:pt modelId="{BD5AA77E-15D3-42D4-9204-21AB6F4BFAFF}" type="sibTrans" cxnId="{9FEAF15E-5469-4773-83B2-D2D0C6C725DE}">
      <dgm:prSet/>
      <dgm:spPr/>
      <dgm:t>
        <a:bodyPr/>
        <a:lstStyle/>
        <a:p>
          <a:endParaRPr lang="en-GB" sz="2000"/>
        </a:p>
      </dgm:t>
    </dgm:pt>
    <dgm:pt modelId="{9D1AF4BE-1EA6-468D-969C-A17788B4D5B0}">
      <dgm:prSet custT="1"/>
      <dgm:spPr/>
      <dgm:t>
        <a:bodyPr/>
        <a:lstStyle/>
        <a:p>
          <a:pPr rtl="0"/>
          <a:r>
            <a:rPr lang="en-GB" sz="1400"/>
            <a:t>6 schools and 10 classes</a:t>
          </a:r>
        </a:p>
      </dgm:t>
    </dgm:pt>
    <dgm:pt modelId="{5065B267-BB56-477D-A39D-C74EE66D30E4}" type="parTrans" cxnId="{12200839-AE9D-405A-ACDD-7785F7CA0D1D}">
      <dgm:prSet/>
      <dgm:spPr/>
      <dgm:t>
        <a:bodyPr/>
        <a:lstStyle/>
        <a:p>
          <a:endParaRPr lang="en-GB" sz="2000"/>
        </a:p>
      </dgm:t>
    </dgm:pt>
    <dgm:pt modelId="{6C69B9A1-C21C-4065-B76E-1F6519E751F3}" type="sibTrans" cxnId="{12200839-AE9D-405A-ACDD-7785F7CA0D1D}">
      <dgm:prSet/>
      <dgm:spPr/>
      <dgm:t>
        <a:bodyPr/>
        <a:lstStyle/>
        <a:p>
          <a:endParaRPr lang="en-GB" sz="2000"/>
        </a:p>
      </dgm:t>
    </dgm:pt>
    <dgm:pt modelId="{336EB14E-EF02-4394-9743-ACCD665EAE47}">
      <dgm:prSet custT="1"/>
      <dgm:spPr/>
      <dgm:t>
        <a:bodyPr/>
        <a:lstStyle/>
        <a:p>
          <a:pPr rtl="0"/>
          <a:r>
            <a:rPr lang="en-GB" sz="1400"/>
            <a:t>200+ pupils</a:t>
          </a:r>
        </a:p>
      </dgm:t>
    </dgm:pt>
    <dgm:pt modelId="{84FB3218-37B8-414F-AD56-D597D72BECF7}" type="parTrans" cxnId="{3A183000-B4EA-4A11-B349-D967860219CC}">
      <dgm:prSet/>
      <dgm:spPr/>
      <dgm:t>
        <a:bodyPr/>
        <a:lstStyle/>
        <a:p>
          <a:endParaRPr lang="en-GB" sz="2000"/>
        </a:p>
      </dgm:t>
    </dgm:pt>
    <dgm:pt modelId="{D9B9988C-6D4B-4241-ABA6-582733F3C735}" type="sibTrans" cxnId="{3A183000-B4EA-4A11-B349-D967860219CC}">
      <dgm:prSet/>
      <dgm:spPr/>
      <dgm:t>
        <a:bodyPr/>
        <a:lstStyle/>
        <a:p>
          <a:endParaRPr lang="en-GB" sz="2000"/>
        </a:p>
      </dgm:t>
    </dgm:pt>
    <dgm:pt modelId="{A0860965-4610-41D1-AE08-B7469135D2E8}">
      <dgm:prSet custT="1"/>
      <dgm:spPr/>
      <dgm:t>
        <a:bodyPr/>
        <a:lstStyle/>
        <a:p>
          <a:pPr rtl="0"/>
          <a:r>
            <a:rPr lang="en-GB" sz="1400"/>
            <a:t>1 academic school year</a:t>
          </a:r>
        </a:p>
      </dgm:t>
    </dgm:pt>
    <dgm:pt modelId="{637EB59C-E477-4911-AFA9-6141D1EDA30C}" type="parTrans" cxnId="{F5CF6EEC-AA32-4D15-B1CF-6576D3239D0F}">
      <dgm:prSet/>
      <dgm:spPr/>
      <dgm:t>
        <a:bodyPr/>
        <a:lstStyle/>
        <a:p>
          <a:endParaRPr lang="en-GB" sz="2000"/>
        </a:p>
      </dgm:t>
    </dgm:pt>
    <dgm:pt modelId="{8E870A36-689A-44DD-B665-F71740019994}" type="sibTrans" cxnId="{F5CF6EEC-AA32-4D15-B1CF-6576D3239D0F}">
      <dgm:prSet/>
      <dgm:spPr/>
      <dgm:t>
        <a:bodyPr/>
        <a:lstStyle/>
        <a:p>
          <a:endParaRPr lang="en-GB" sz="2000"/>
        </a:p>
      </dgm:t>
    </dgm:pt>
    <dgm:pt modelId="{9C660DC1-222F-4490-B89D-6C53AF54E70F}">
      <dgm:prSet custT="1"/>
      <dgm:spPr/>
      <dgm:t>
        <a:bodyPr/>
        <a:lstStyle/>
        <a:p>
          <a:pPr rtl="0"/>
          <a:r>
            <a:rPr lang="en-GB" sz="1400"/>
            <a:t>5 coaches</a:t>
          </a:r>
        </a:p>
      </dgm:t>
    </dgm:pt>
    <dgm:pt modelId="{77A3CC45-3668-4EB1-9A6F-23E799038E56}" type="parTrans" cxnId="{614F3DB7-169D-4499-B092-93A2743167F8}">
      <dgm:prSet/>
      <dgm:spPr/>
      <dgm:t>
        <a:bodyPr/>
        <a:lstStyle/>
        <a:p>
          <a:endParaRPr lang="en-GB" sz="2000"/>
        </a:p>
      </dgm:t>
    </dgm:pt>
    <dgm:pt modelId="{29F231F5-DCEC-4EA7-9DAB-5F6812FB06FA}" type="sibTrans" cxnId="{614F3DB7-169D-4499-B092-93A2743167F8}">
      <dgm:prSet/>
      <dgm:spPr/>
      <dgm:t>
        <a:bodyPr/>
        <a:lstStyle/>
        <a:p>
          <a:endParaRPr lang="en-GB" sz="2000"/>
        </a:p>
      </dgm:t>
    </dgm:pt>
    <dgm:pt modelId="{6DB6771B-2998-4516-9F0B-E005E14E1186}">
      <dgm:prSet custT="1"/>
      <dgm:spPr/>
      <dgm:t>
        <a:bodyPr/>
        <a:lstStyle/>
        <a:p>
          <a:pPr rtl="0"/>
          <a:r>
            <a:rPr lang="en-GB" sz="1400"/>
            <a:t>Preliminary findings very positive)</a:t>
          </a:r>
        </a:p>
      </dgm:t>
    </dgm:pt>
    <dgm:pt modelId="{FA3C5CF3-CB9C-4A88-8D7F-3FC7C1C10365}" type="parTrans" cxnId="{95F28C35-BB36-4B83-B1C2-367CB8215F48}">
      <dgm:prSet/>
      <dgm:spPr/>
      <dgm:t>
        <a:bodyPr/>
        <a:lstStyle/>
        <a:p>
          <a:endParaRPr lang="en-GB" sz="2000"/>
        </a:p>
      </dgm:t>
    </dgm:pt>
    <dgm:pt modelId="{9CEF9B32-F868-48F3-8DDA-C99E00B8310F}" type="sibTrans" cxnId="{95F28C35-BB36-4B83-B1C2-367CB8215F48}">
      <dgm:prSet/>
      <dgm:spPr/>
      <dgm:t>
        <a:bodyPr/>
        <a:lstStyle/>
        <a:p>
          <a:endParaRPr lang="en-GB" sz="2000"/>
        </a:p>
      </dgm:t>
    </dgm:pt>
    <dgm:pt modelId="{757FD1CB-1FC1-402F-A459-ABF9A7CD3C6F}">
      <dgm:prSet custT="1"/>
      <dgm:spPr/>
      <dgm:t>
        <a:bodyPr/>
        <a:lstStyle/>
        <a:p>
          <a:pPr rtl="0"/>
          <a:r>
            <a:rPr lang="en-GB" sz="1400"/>
            <a:t>Several pilot schools bought in the following year.</a:t>
          </a:r>
        </a:p>
      </dgm:t>
    </dgm:pt>
    <dgm:pt modelId="{FE9DF1A6-372F-45D9-B621-4DE27FEC0E01}" type="parTrans" cxnId="{66626B79-9805-435E-A750-4E898ABB8AC7}">
      <dgm:prSet/>
      <dgm:spPr/>
      <dgm:t>
        <a:bodyPr/>
        <a:lstStyle/>
        <a:p>
          <a:endParaRPr lang="en-GB" sz="2000"/>
        </a:p>
      </dgm:t>
    </dgm:pt>
    <dgm:pt modelId="{85FB871E-2119-43A9-AB07-C50E029A138D}" type="sibTrans" cxnId="{66626B79-9805-435E-A750-4E898ABB8AC7}">
      <dgm:prSet/>
      <dgm:spPr/>
      <dgm:t>
        <a:bodyPr/>
        <a:lstStyle/>
        <a:p>
          <a:endParaRPr lang="en-GB" sz="2000"/>
        </a:p>
      </dgm:t>
    </dgm:pt>
    <dgm:pt modelId="{50FF7A6A-B640-49E9-B9E0-0F2C480AFA48}" type="pres">
      <dgm:prSet presAssocID="{3B79A615-7226-4DB6-8E02-A78974B92223}" presName="Name0" presStyleCnt="0">
        <dgm:presLayoutVars>
          <dgm:dir/>
          <dgm:animLvl val="lvl"/>
          <dgm:resizeHandles val="exact"/>
        </dgm:presLayoutVars>
      </dgm:prSet>
      <dgm:spPr/>
    </dgm:pt>
    <dgm:pt modelId="{1D1D6DB0-D0A1-48AA-9CC6-87C2B6B9BBDE}" type="pres">
      <dgm:prSet presAssocID="{ED9A1A34-FE00-43DC-B38A-30438328B72A}" presName="linNode" presStyleCnt="0"/>
      <dgm:spPr/>
    </dgm:pt>
    <dgm:pt modelId="{9BC348B0-EC2A-4A0C-B7B6-168F6409A543}" type="pres">
      <dgm:prSet presAssocID="{ED9A1A34-FE00-43DC-B38A-30438328B72A}" presName="parentText" presStyleLbl="node1" presStyleIdx="0" presStyleCnt="7">
        <dgm:presLayoutVars>
          <dgm:chMax val="1"/>
          <dgm:bulletEnabled val="1"/>
        </dgm:presLayoutVars>
      </dgm:prSet>
      <dgm:spPr/>
    </dgm:pt>
    <dgm:pt modelId="{998274C4-3EF5-424B-BA8D-CB5D709F5B80}" type="pres">
      <dgm:prSet presAssocID="{BD5AA77E-15D3-42D4-9204-21AB6F4BFAFF}" presName="sp" presStyleCnt="0"/>
      <dgm:spPr/>
    </dgm:pt>
    <dgm:pt modelId="{C16A3BBF-D198-4B87-8FEB-0CA55653DD56}" type="pres">
      <dgm:prSet presAssocID="{9D1AF4BE-1EA6-468D-969C-A17788B4D5B0}" presName="linNode" presStyleCnt="0"/>
      <dgm:spPr/>
    </dgm:pt>
    <dgm:pt modelId="{B851C0FF-99A5-4478-A41E-ABC624DE156C}" type="pres">
      <dgm:prSet presAssocID="{9D1AF4BE-1EA6-468D-969C-A17788B4D5B0}" presName="parentText" presStyleLbl="node1" presStyleIdx="1" presStyleCnt="7">
        <dgm:presLayoutVars>
          <dgm:chMax val="1"/>
          <dgm:bulletEnabled val="1"/>
        </dgm:presLayoutVars>
      </dgm:prSet>
      <dgm:spPr/>
    </dgm:pt>
    <dgm:pt modelId="{4F31CBEE-510E-471D-8204-369BEE3F3563}" type="pres">
      <dgm:prSet presAssocID="{6C69B9A1-C21C-4065-B76E-1F6519E751F3}" presName="sp" presStyleCnt="0"/>
      <dgm:spPr/>
    </dgm:pt>
    <dgm:pt modelId="{0D33A900-A818-47A5-9BF9-9B0CAFDB0455}" type="pres">
      <dgm:prSet presAssocID="{336EB14E-EF02-4394-9743-ACCD665EAE47}" presName="linNode" presStyleCnt="0"/>
      <dgm:spPr/>
    </dgm:pt>
    <dgm:pt modelId="{C27EB4F7-F14D-4191-8069-246A5729849F}" type="pres">
      <dgm:prSet presAssocID="{336EB14E-EF02-4394-9743-ACCD665EAE47}" presName="parentText" presStyleLbl="node1" presStyleIdx="2" presStyleCnt="7">
        <dgm:presLayoutVars>
          <dgm:chMax val="1"/>
          <dgm:bulletEnabled val="1"/>
        </dgm:presLayoutVars>
      </dgm:prSet>
      <dgm:spPr/>
    </dgm:pt>
    <dgm:pt modelId="{AC19EA1D-6469-4D45-B923-8B131FBCFB58}" type="pres">
      <dgm:prSet presAssocID="{D9B9988C-6D4B-4241-ABA6-582733F3C735}" presName="sp" presStyleCnt="0"/>
      <dgm:spPr/>
    </dgm:pt>
    <dgm:pt modelId="{7F29FF98-060D-4D4E-B6A2-7066E22C8C23}" type="pres">
      <dgm:prSet presAssocID="{A0860965-4610-41D1-AE08-B7469135D2E8}" presName="linNode" presStyleCnt="0"/>
      <dgm:spPr/>
    </dgm:pt>
    <dgm:pt modelId="{0F9CC1FA-1180-4253-99ED-480FEC90BAD4}" type="pres">
      <dgm:prSet presAssocID="{A0860965-4610-41D1-AE08-B7469135D2E8}" presName="parentText" presStyleLbl="node1" presStyleIdx="3" presStyleCnt="7">
        <dgm:presLayoutVars>
          <dgm:chMax val="1"/>
          <dgm:bulletEnabled val="1"/>
        </dgm:presLayoutVars>
      </dgm:prSet>
      <dgm:spPr/>
    </dgm:pt>
    <dgm:pt modelId="{C3B27517-FAA7-4CE9-93F9-B51134E66C1A}" type="pres">
      <dgm:prSet presAssocID="{8E870A36-689A-44DD-B665-F71740019994}" presName="sp" presStyleCnt="0"/>
      <dgm:spPr/>
    </dgm:pt>
    <dgm:pt modelId="{1073A99A-BFB9-48D6-A3E5-7AF81B620318}" type="pres">
      <dgm:prSet presAssocID="{9C660DC1-222F-4490-B89D-6C53AF54E70F}" presName="linNode" presStyleCnt="0"/>
      <dgm:spPr/>
    </dgm:pt>
    <dgm:pt modelId="{ED01442D-8094-49C3-9E87-5433BF996401}" type="pres">
      <dgm:prSet presAssocID="{9C660DC1-222F-4490-B89D-6C53AF54E70F}" presName="parentText" presStyleLbl="node1" presStyleIdx="4" presStyleCnt="7">
        <dgm:presLayoutVars>
          <dgm:chMax val="1"/>
          <dgm:bulletEnabled val="1"/>
        </dgm:presLayoutVars>
      </dgm:prSet>
      <dgm:spPr/>
    </dgm:pt>
    <dgm:pt modelId="{1AAEB940-D95D-4B46-8D14-AC3AF85464EA}" type="pres">
      <dgm:prSet presAssocID="{29F231F5-DCEC-4EA7-9DAB-5F6812FB06FA}" presName="sp" presStyleCnt="0"/>
      <dgm:spPr/>
    </dgm:pt>
    <dgm:pt modelId="{0EF50125-6987-4C7A-8657-D59F84215D9F}" type="pres">
      <dgm:prSet presAssocID="{6DB6771B-2998-4516-9F0B-E005E14E1186}" presName="linNode" presStyleCnt="0"/>
      <dgm:spPr/>
    </dgm:pt>
    <dgm:pt modelId="{DE1C95D2-1945-4189-9C3B-9F7831B09A59}" type="pres">
      <dgm:prSet presAssocID="{6DB6771B-2998-4516-9F0B-E005E14E1186}" presName="parentText" presStyleLbl="node1" presStyleIdx="5" presStyleCnt="7">
        <dgm:presLayoutVars>
          <dgm:chMax val="1"/>
          <dgm:bulletEnabled val="1"/>
        </dgm:presLayoutVars>
      </dgm:prSet>
      <dgm:spPr/>
    </dgm:pt>
    <dgm:pt modelId="{C4CF3B26-2253-4AFE-BCCF-FFFA57B55A21}" type="pres">
      <dgm:prSet presAssocID="{9CEF9B32-F868-48F3-8DDA-C99E00B8310F}" presName="sp" presStyleCnt="0"/>
      <dgm:spPr/>
    </dgm:pt>
    <dgm:pt modelId="{CB3690E7-FD30-45AF-AB64-2D4F76671343}" type="pres">
      <dgm:prSet presAssocID="{757FD1CB-1FC1-402F-A459-ABF9A7CD3C6F}" presName="linNode" presStyleCnt="0"/>
      <dgm:spPr/>
    </dgm:pt>
    <dgm:pt modelId="{90E2C5AA-E2B8-4A1D-9928-367E7C3331E5}" type="pres">
      <dgm:prSet presAssocID="{757FD1CB-1FC1-402F-A459-ABF9A7CD3C6F}" presName="parentText" presStyleLbl="node1" presStyleIdx="6" presStyleCnt="7">
        <dgm:presLayoutVars>
          <dgm:chMax val="1"/>
          <dgm:bulletEnabled val="1"/>
        </dgm:presLayoutVars>
      </dgm:prSet>
      <dgm:spPr/>
    </dgm:pt>
  </dgm:ptLst>
  <dgm:cxnLst>
    <dgm:cxn modelId="{3A183000-B4EA-4A11-B349-D967860219CC}" srcId="{3B79A615-7226-4DB6-8E02-A78974B92223}" destId="{336EB14E-EF02-4394-9743-ACCD665EAE47}" srcOrd="2" destOrd="0" parTransId="{84FB3218-37B8-414F-AD56-D597D72BECF7}" sibTransId="{D9B9988C-6D4B-4241-ABA6-582733F3C735}"/>
    <dgm:cxn modelId="{95F28C35-BB36-4B83-B1C2-367CB8215F48}" srcId="{3B79A615-7226-4DB6-8E02-A78974B92223}" destId="{6DB6771B-2998-4516-9F0B-E005E14E1186}" srcOrd="5" destOrd="0" parTransId="{FA3C5CF3-CB9C-4A88-8D7F-3FC7C1C10365}" sibTransId="{9CEF9B32-F868-48F3-8DDA-C99E00B8310F}"/>
    <dgm:cxn modelId="{12200839-AE9D-405A-ACDD-7785F7CA0D1D}" srcId="{3B79A615-7226-4DB6-8E02-A78974B92223}" destId="{9D1AF4BE-1EA6-468D-969C-A17788B4D5B0}" srcOrd="1" destOrd="0" parTransId="{5065B267-BB56-477D-A39D-C74EE66D30E4}" sibTransId="{6C69B9A1-C21C-4065-B76E-1F6519E751F3}"/>
    <dgm:cxn modelId="{9FEAF15E-5469-4773-83B2-D2D0C6C725DE}" srcId="{3B79A615-7226-4DB6-8E02-A78974B92223}" destId="{ED9A1A34-FE00-43DC-B38A-30438328B72A}" srcOrd="0" destOrd="0" parTransId="{4EF897FF-2046-4AEA-85DF-305AF0C9B3B9}" sibTransId="{BD5AA77E-15D3-42D4-9204-21AB6F4BFAFF}"/>
    <dgm:cxn modelId="{51E04342-CD45-452A-9248-692128D6FBBF}" type="presOf" srcId="{ED9A1A34-FE00-43DC-B38A-30438328B72A}" destId="{9BC348B0-EC2A-4A0C-B7B6-168F6409A543}" srcOrd="0" destOrd="0" presId="urn:microsoft.com/office/officeart/2005/8/layout/vList5"/>
    <dgm:cxn modelId="{D31F7664-7026-4731-9B74-21DBD6B7FBE3}" type="presOf" srcId="{A0860965-4610-41D1-AE08-B7469135D2E8}" destId="{0F9CC1FA-1180-4253-99ED-480FEC90BAD4}" srcOrd="0" destOrd="0" presId="urn:microsoft.com/office/officeart/2005/8/layout/vList5"/>
    <dgm:cxn modelId="{147A5966-0D85-40BD-B54A-1A7939EF086A}" type="presOf" srcId="{9C660DC1-222F-4490-B89D-6C53AF54E70F}" destId="{ED01442D-8094-49C3-9E87-5433BF996401}" srcOrd="0" destOrd="0" presId="urn:microsoft.com/office/officeart/2005/8/layout/vList5"/>
    <dgm:cxn modelId="{A5920E75-0F8F-4416-A625-260927DAFD8E}" type="presOf" srcId="{6DB6771B-2998-4516-9F0B-E005E14E1186}" destId="{DE1C95D2-1945-4189-9C3B-9F7831B09A59}" srcOrd="0" destOrd="0" presId="urn:microsoft.com/office/officeart/2005/8/layout/vList5"/>
    <dgm:cxn modelId="{66626B79-9805-435E-A750-4E898ABB8AC7}" srcId="{3B79A615-7226-4DB6-8E02-A78974B92223}" destId="{757FD1CB-1FC1-402F-A459-ABF9A7CD3C6F}" srcOrd="6" destOrd="0" parTransId="{FE9DF1A6-372F-45D9-B621-4DE27FEC0E01}" sibTransId="{85FB871E-2119-43A9-AB07-C50E029A138D}"/>
    <dgm:cxn modelId="{0A3A918A-23EF-4C27-A93F-51B214B8929C}" type="presOf" srcId="{336EB14E-EF02-4394-9743-ACCD665EAE47}" destId="{C27EB4F7-F14D-4191-8069-246A5729849F}" srcOrd="0" destOrd="0" presId="urn:microsoft.com/office/officeart/2005/8/layout/vList5"/>
    <dgm:cxn modelId="{614F3DB7-169D-4499-B092-93A2743167F8}" srcId="{3B79A615-7226-4DB6-8E02-A78974B92223}" destId="{9C660DC1-222F-4490-B89D-6C53AF54E70F}" srcOrd="4" destOrd="0" parTransId="{77A3CC45-3668-4EB1-9A6F-23E799038E56}" sibTransId="{29F231F5-DCEC-4EA7-9DAB-5F6812FB06FA}"/>
    <dgm:cxn modelId="{24DE52C7-26B3-47AC-A7EB-26467A213704}" type="presOf" srcId="{9D1AF4BE-1EA6-468D-969C-A17788B4D5B0}" destId="{B851C0FF-99A5-4478-A41E-ABC624DE156C}" srcOrd="0" destOrd="0" presId="urn:microsoft.com/office/officeart/2005/8/layout/vList5"/>
    <dgm:cxn modelId="{D7F081D9-8083-4A51-A428-D4E4CF79EA54}" type="presOf" srcId="{757FD1CB-1FC1-402F-A459-ABF9A7CD3C6F}" destId="{90E2C5AA-E2B8-4A1D-9928-367E7C3331E5}" srcOrd="0" destOrd="0" presId="urn:microsoft.com/office/officeart/2005/8/layout/vList5"/>
    <dgm:cxn modelId="{7FCA21E2-4EE3-4135-97FD-47E4CAE80FD3}" type="presOf" srcId="{3B79A615-7226-4DB6-8E02-A78974B92223}" destId="{50FF7A6A-B640-49E9-B9E0-0F2C480AFA48}" srcOrd="0" destOrd="0" presId="urn:microsoft.com/office/officeart/2005/8/layout/vList5"/>
    <dgm:cxn modelId="{F5CF6EEC-AA32-4D15-B1CF-6576D3239D0F}" srcId="{3B79A615-7226-4DB6-8E02-A78974B92223}" destId="{A0860965-4610-41D1-AE08-B7469135D2E8}" srcOrd="3" destOrd="0" parTransId="{637EB59C-E477-4911-AFA9-6141D1EDA30C}" sibTransId="{8E870A36-689A-44DD-B665-F71740019994}"/>
    <dgm:cxn modelId="{6B37EF73-B980-4FD1-82A1-CE0B2667EB7B}" type="presParOf" srcId="{50FF7A6A-B640-49E9-B9E0-0F2C480AFA48}" destId="{1D1D6DB0-D0A1-48AA-9CC6-87C2B6B9BBDE}" srcOrd="0" destOrd="0" presId="urn:microsoft.com/office/officeart/2005/8/layout/vList5"/>
    <dgm:cxn modelId="{CC9E1252-058D-46BA-9C0D-10CCB77A11FF}" type="presParOf" srcId="{1D1D6DB0-D0A1-48AA-9CC6-87C2B6B9BBDE}" destId="{9BC348B0-EC2A-4A0C-B7B6-168F6409A543}" srcOrd="0" destOrd="0" presId="urn:microsoft.com/office/officeart/2005/8/layout/vList5"/>
    <dgm:cxn modelId="{98724D8D-B469-4129-B2EC-A8FEB5BC8C4C}" type="presParOf" srcId="{50FF7A6A-B640-49E9-B9E0-0F2C480AFA48}" destId="{998274C4-3EF5-424B-BA8D-CB5D709F5B80}" srcOrd="1" destOrd="0" presId="urn:microsoft.com/office/officeart/2005/8/layout/vList5"/>
    <dgm:cxn modelId="{17A13625-05EE-441C-AE2D-7E7CB5C53D3C}" type="presParOf" srcId="{50FF7A6A-B640-49E9-B9E0-0F2C480AFA48}" destId="{C16A3BBF-D198-4B87-8FEB-0CA55653DD56}" srcOrd="2" destOrd="0" presId="urn:microsoft.com/office/officeart/2005/8/layout/vList5"/>
    <dgm:cxn modelId="{8E8276D1-434E-4517-B826-34C6EE37910C}" type="presParOf" srcId="{C16A3BBF-D198-4B87-8FEB-0CA55653DD56}" destId="{B851C0FF-99A5-4478-A41E-ABC624DE156C}" srcOrd="0" destOrd="0" presId="urn:microsoft.com/office/officeart/2005/8/layout/vList5"/>
    <dgm:cxn modelId="{C1AE9C8F-D812-44A1-9A14-B476D8F0DC82}" type="presParOf" srcId="{50FF7A6A-B640-49E9-B9E0-0F2C480AFA48}" destId="{4F31CBEE-510E-471D-8204-369BEE3F3563}" srcOrd="3" destOrd="0" presId="urn:microsoft.com/office/officeart/2005/8/layout/vList5"/>
    <dgm:cxn modelId="{C081E3D3-2251-41F0-869B-44D1CF3456CC}" type="presParOf" srcId="{50FF7A6A-B640-49E9-B9E0-0F2C480AFA48}" destId="{0D33A900-A818-47A5-9BF9-9B0CAFDB0455}" srcOrd="4" destOrd="0" presId="urn:microsoft.com/office/officeart/2005/8/layout/vList5"/>
    <dgm:cxn modelId="{39B6BA84-44F8-423A-9F25-0F684FC766EC}" type="presParOf" srcId="{0D33A900-A818-47A5-9BF9-9B0CAFDB0455}" destId="{C27EB4F7-F14D-4191-8069-246A5729849F}" srcOrd="0" destOrd="0" presId="urn:microsoft.com/office/officeart/2005/8/layout/vList5"/>
    <dgm:cxn modelId="{F11F8EAC-09BB-4F84-8C80-5FDDD8F756B0}" type="presParOf" srcId="{50FF7A6A-B640-49E9-B9E0-0F2C480AFA48}" destId="{AC19EA1D-6469-4D45-B923-8B131FBCFB58}" srcOrd="5" destOrd="0" presId="urn:microsoft.com/office/officeart/2005/8/layout/vList5"/>
    <dgm:cxn modelId="{D08FD634-E514-4682-A5A5-B6F2DC2309A7}" type="presParOf" srcId="{50FF7A6A-B640-49E9-B9E0-0F2C480AFA48}" destId="{7F29FF98-060D-4D4E-B6A2-7066E22C8C23}" srcOrd="6" destOrd="0" presId="urn:microsoft.com/office/officeart/2005/8/layout/vList5"/>
    <dgm:cxn modelId="{A731BFE2-C5A0-4D35-841E-2692412316F7}" type="presParOf" srcId="{7F29FF98-060D-4D4E-B6A2-7066E22C8C23}" destId="{0F9CC1FA-1180-4253-99ED-480FEC90BAD4}" srcOrd="0" destOrd="0" presId="urn:microsoft.com/office/officeart/2005/8/layout/vList5"/>
    <dgm:cxn modelId="{E8E1145A-037D-49D3-A09F-1374E0E5D67D}" type="presParOf" srcId="{50FF7A6A-B640-49E9-B9E0-0F2C480AFA48}" destId="{C3B27517-FAA7-4CE9-93F9-B51134E66C1A}" srcOrd="7" destOrd="0" presId="urn:microsoft.com/office/officeart/2005/8/layout/vList5"/>
    <dgm:cxn modelId="{0CB34604-05E6-4B98-B36D-8FD1447BFE38}" type="presParOf" srcId="{50FF7A6A-B640-49E9-B9E0-0F2C480AFA48}" destId="{1073A99A-BFB9-48D6-A3E5-7AF81B620318}" srcOrd="8" destOrd="0" presId="urn:microsoft.com/office/officeart/2005/8/layout/vList5"/>
    <dgm:cxn modelId="{8BE62FF2-FB3F-420B-9EFC-A209C6D81215}" type="presParOf" srcId="{1073A99A-BFB9-48D6-A3E5-7AF81B620318}" destId="{ED01442D-8094-49C3-9E87-5433BF996401}" srcOrd="0" destOrd="0" presId="urn:microsoft.com/office/officeart/2005/8/layout/vList5"/>
    <dgm:cxn modelId="{6C6C2623-D8FF-4F58-A580-C1C8A603BFA9}" type="presParOf" srcId="{50FF7A6A-B640-49E9-B9E0-0F2C480AFA48}" destId="{1AAEB940-D95D-4B46-8D14-AC3AF85464EA}" srcOrd="9" destOrd="0" presId="urn:microsoft.com/office/officeart/2005/8/layout/vList5"/>
    <dgm:cxn modelId="{F8886B55-BE5D-4707-8065-E6BF5E1D63B7}" type="presParOf" srcId="{50FF7A6A-B640-49E9-B9E0-0F2C480AFA48}" destId="{0EF50125-6987-4C7A-8657-D59F84215D9F}" srcOrd="10" destOrd="0" presId="urn:microsoft.com/office/officeart/2005/8/layout/vList5"/>
    <dgm:cxn modelId="{6A6C907C-9F26-4F8F-B69E-CDAAE988FD64}" type="presParOf" srcId="{0EF50125-6987-4C7A-8657-D59F84215D9F}" destId="{DE1C95D2-1945-4189-9C3B-9F7831B09A59}" srcOrd="0" destOrd="0" presId="urn:microsoft.com/office/officeart/2005/8/layout/vList5"/>
    <dgm:cxn modelId="{17D81D2C-6D07-49FF-A143-1E196651D2A5}" type="presParOf" srcId="{50FF7A6A-B640-49E9-B9E0-0F2C480AFA48}" destId="{C4CF3B26-2253-4AFE-BCCF-FFFA57B55A21}" srcOrd="11" destOrd="0" presId="urn:microsoft.com/office/officeart/2005/8/layout/vList5"/>
    <dgm:cxn modelId="{F191C4B6-2A60-473C-8DEF-239F34522C29}" type="presParOf" srcId="{50FF7A6A-B640-49E9-B9E0-0F2C480AFA48}" destId="{CB3690E7-FD30-45AF-AB64-2D4F76671343}" srcOrd="12" destOrd="0" presId="urn:microsoft.com/office/officeart/2005/8/layout/vList5"/>
    <dgm:cxn modelId="{175E6938-B4D6-4574-BEAA-C8E38453DC7D}" type="presParOf" srcId="{CB3690E7-FD30-45AF-AB64-2D4F76671343}" destId="{90E2C5AA-E2B8-4A1D-9928-367E7C3331E5}"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EA94395D-7FDE-4427-942A-182E7D446CDB}" type="doc">
      <dgm:prSet loTypeId="urn:microsoft.com/office/officeart/2005/8/layout/vList4" loCatId="list" qsTypeId="urn:microsoft.com/office/officeart/2005/8/quickstyle/simple1" qsCatId="simple" csTypeId="urn:microsoft.com/office/officeart/2005/8/colors/colorful5" csCatId="colorful" phldr="1"/>
      <dgm:spPr/>
      <dgm:t>
        <a:bodyPr/>
        <a:lstStyle/>
        <a:p>
          <a:endParaRPr lang="en-GB"/>
        </a:p>
      </dgm:t>
    </dgm:pt>
    <dgm:pt modelId="{47EF932E-2079-47CB-910E-37DCAF35546D}">
      <dgm:prSet/>
      <dgm:spPr/>
      <dgm:t>
        <a:bodyPr/>
        <a:lstStyle/>
        <a:p>
          <a:pPr rtl="0"/>
          <a:r>
            <a:rPr lang="en-US" dirty="0"/>
            <a:t>Classroom Rules</a:t>
          </a:r>
          <a:endParaRPr lang="en-GB" dirty="0"/>
        </a:p>
      </dgm:t>
    </dgm:pt>
    <dgm:pt modelId="{90176612-3E36-4684-86C6-F08F456E595B}" type="parTrans" cxnId="{4CA94790-50E0-46E1-9435-5674E2E89E53}">
      <dgm:prSet/>
      <dgm:spPr/>
      <dgm:t>
        <a:bodyPr/>
        <a:lstStyle/>
        <a:p>
          <a:endParaRPr lang="en-GB"/>
        </a:p>
      </dgm:t>
    </dgm:pt>
    <dgm:pt modelId="{D175D2F1-6ECE-42E9-8FE8-7D1882189B51}" type="sibTrans" cxnId="{4CA94790-50E0-46E1-9435-5674E2E89E53}">
      <dgm:prSet/>
      <dgm:spPr/>
      <dgm:t>
        <a:bodyPr/>
        <a:lstStyle/>
        <a:p>
          <a:endParaRPr lang="en-GB"/>
        </a:p>
      </dgm:t>
    </dgm:pt>
    <dgm:pt modelId="{3C29C7CB-4708-48D6-AB1A-57375A971926}">
      <dgm:prSet/>
      <dgm:spPr/>
      <dgm:t>
        <a:bodyPr/>
        <a:lstStyle/>
        <a:p>
          <a:pPr rtl="0"/>
          <a:r>
            <a:rPr lang="en-US"/>
            <a:t>Team Membership</a:t>
          </a:r>
          <a:endParaRPr lang="en-GB" dirty="0"/>
        </a:p>
      </dgm:t>
    </dgm:pt>
    <dgm:pt modelId="{5C8E49E6-C511-4E87-85C5-1417E140E0DB}" type="parTrans" cxnId="{417DCBA7-360D-443B-8F92-884F282F97E3}">
      <dgm:prSet/>
      <dgm:spPr/>
      <dgm:t>
        <a:bodyPr/>
        <a:lstStyle/>
        <a:p>
          <a:endParaRPr lang="en-GB"/>
        </a:p>
      </dgm:t>
    </dgm:pt>
    <dgm:pt modelId="{D83A50F6-C424-4A79-8E86-844583A2AB18}" type="sibTrans" cxnId="{417DCBA7-360D-443B-8F92-884F282F97E3}">
      <dgm:prSet/>
      <dgm:spPr/>
      <dgm:t>
        <a:bodyPr/>
        <a:lstStyle/>
        <a:p>
          <a:endParaRPr lang="en-GB"/>
        </a:p>
      </dgm:t>
    </dgm:pt>
    <dgm:pt modelId="{C946E339-0E01-40D7-A703-4BD3BFBFF181}">
      <dgm:prSet/>
      <dgm:spPr/>
      <dgm:t>
        <a:bodyPr/>
        <a:lstStyle/>
        <a:p>
          <a:pPr rtl="0"/>
          <a:r>
            <a:rPr lang="en-US"/>
            <a:t>Monitoring of Behaviour </a:t>
          </a:r>
          <a:endParaRPr lang="en-GB"/>
        </a:p>
      </dgm:t>
    </dgm:pt>
    <dgm:pt modelId="{B795FB21-3308-49A6-9481-E80DF975869C}" type="parTrans" cxnId="{0A949CF4-540A-4821-A9A1-D4406F590455}">
      <dgm:prSet/>
      <dgm:spPr/>
      <dgm:t>
        <a:bodyPr/>
        <a:lstStyle/>
        <a:p>
          <a:endParaRPr lang="en-GB"/>
        </a:p>
      </dgm:t>
    </dgm:pt>
    <dgm:pt modelId="{9BDEF060-AAF9-47D1-B945-4CC61BC25346}" type="sibTrans" cxnId="{0A949CF4-540A-4821-A9A1-D4406F590455}">
      <dgm:prSet/>
      <dgm:spPr/>
      <dgm:t>
        <a:bodyPr/>
        <a:lstStyle/>
        <a:p>
          <a:endParaRPr lang="en-GB"/>
        </a:p>
      </dgm:t>
    </dgm:pt>
    <dgm:pt modelId="{ACBBB3B6-98B3-420E-9466-08A63A383909}">
      <dgm:prSet/>
      <dgm:spPr/>
      <dgm:t>
        <a:bodyPr/>
        <a:lstStyle/>
        <a:p>
          <a:pPr rtl="0"/>
          <a:r>
            <a:rPr lang="en-US" dirty="0"/>
            <a:t>Positive Reinforcement</a:t>
          </a:r>
          <a:endParaRPr lang="en-GB" dirty="0"/>
        </a:p>
      </dgm:t>
    </dgm:pt>
    <dgm:pt modelId="{706F9E68-2513-4C97-A86E-F9C2717B66ED}" type="parTrans" cxnId="{C9EDA25D-A6FA-45E6-A3D1-32C1A0EEBD35}">
      <dgm:prSet/>
      <dgm:spPr/>
      <dgm:t>
        <a:bodyPr/>
        <a:lstStyle/>
        <a:p>
          <a:endParaRPr lang="en-GB"/>
        </a:p>
      </dgm:t>
    </dgm:pt>
    <dgm:pt modelId="{7046794F-07CD-46CD-B625-7BAB642F2BD5}" type="sibTrans" cxnId="{C9EDA25D-A6FA-45E6-A3D1-32C1A0EEBD35}">
      <dgm:prSet/>
      <dgm:spPr/>
      <dgm:t>
        <a:bodyPr/>
        <a:lstStyle/>
        <a:p>
          <a:endParaRPr lang="en-GB"/>
        </a:p>
      </dgm:t>
    </dgm:pt>
    <dgm:pt modelId="{9B7B59CC-8EDD-4643-B856-F7358B23DF6F}" type="pres">
      <dgm:prSet presAssocID="{EA94395D-7FDE-4427-942A-182E7D446CDB}" presName="linear" presStyleCnt="0">
        <dgm:presLayoutVars>
          <dgm:dir/>
          <dgm:resizeHandles val="exact"/>
        </dgm:presLayoutVars>
      </dgm:prSet>
      <dgm:spPr/>
    </dgm:pt>
    <dgm:pt modelId="{B0E5C19D-6B49-4974-9125-BC818732470E}" type="pres">
      <dgm:prSet presAssocID="{47EF932E-2079-47CB-910E-37DCAF35546D}" presName="comp" presStyleCnt="0"/>
      <dgm:spPr/>
    </dgm:pt>
    <dgm:pt modelId="{821C44E5-3DCC-457E-B51F-B7CC63970543}" type="pres">
      <dgm:prSet presAssocID="{47EF932E-2079-47CB-910E-37DCAF35546D}" presName="box" presStyleLbl="node1" presStyleIdx="0" presStyleCnt="4"/>
      <dgm:spPr/>
    </dgm:pt>
    <dgm:pt modelId="{A4F26B53-F99A-4DB5-B4BC-71639E0212F5}" type="pres">
      <dgm:prSet presAssocID="{47EF932E-2079-47CB-910E-37DCAF35546D}" presName="img" presStyleLbl="fgImgPlace1" presStyleIdx="0" presStyleCnt="4"/>
      <dgm:spPr>
        <a:blipFill rotWithShape="1">
          <a:blip xmlns:r="http://schemas.openxmlformats.org/officeDocument/2006/relationships" r:embed="rId1"/>
          <a:stretch>
            <a:fillRect/>
          </a:stretch>
        </a:blipFill>
      </dgm:spPr>
    </dgm:pt>
    <dgm:pt modelId="{F9FC269A-AC96-4E3C-A178-B2CC8185EAEB}" type="pres">
      <dgm:prSet presAssocID="{47EF932E-2079-47CB-910E-37DCAF35546D}" presName="text" presStyleLbl="node1" presStyleIdx="0" presStyleCnt="4">
        <dgm:presLayoutVars>
          <dgm:bulletEnabled val="1"/>
        </dgm:presLayoutVars>
      </dgm:prSet>
      <dgm:spPr/>
    </dgm:pt>
    <dgm:pt modelId="{DA00C162-011F-466B-9320-AE613AB0931D}" type="pres">
      <dgm:prSet presAssocID="{D175D2F1-6ECE-42E9-8FE8-7D1882189B51}" presName="spacer" presStyleCnt="0"/>
      <dgm:spPr/>
    </dgm:pt>
    <dgm:pt modelId="{E4A67D3B-2886-4426-BC37-09D2DD3749A7}" type="pres">
      <dgm:prSet presAssocID="{3C29C7CB-4708-48D6-AB1A-57375A971926}" presName="comp" presStyleCnt="0"/>
      <dgm:spPr/>
    </dgm:pt>
    <dgm:pt modelId="{D6920B82-4B1A-4D65-88C0-798B896B7646}" type="pres">
      <dgm:prSet presAssocID="{3C29C7CB-4708-48D6-AB1A-57375A971926}" presName="box" presStyleLbl="node1" presStyleIdx="1" presStyleCnt="4"/>
      <dgm:spPr/>
    </dgm:pt>
    <dgm:pt modelId="{4FC38DEE-C1D0-4E70-B00E-1ADFE4187763}" type="pres">
      <dgm:prSet presAssocID="{3C29C7CB-4708-48D6-AB1A-57375A971926}" presName="img" presStyleLbl="fgImgPlace1" presStyleIdx="1" presStyleCnt="4"/>
      <dgm:spPr>
        <a:blipFill rotWithShape="1">
          <a:blip xmlns:r="http://schemas.openxmlformats.org/officeDocument/2006/relationships" r:embed="rId2"/>
          <a:stretch>
            <a:fillRect/>
          </a:stretch>
        </a:blipFill>
      </dgm:spPr>
    </dgm:pt>
    <dgm:pt modelId="{52ED508D-805C-4695-9182-C3C1FAEAB5F9}" type="pres">
      <dgm:prSet presAssocID="{3C29C7CB-4708-48D6-AB1A-57375A971926}" presName="text" presStyleLbl="node1" presStyleIdx="1" presStyleCnt="4">
        <dgm:presLayoutVars>
          <dgm:bulletEnabled val="1"/>
        </dgm:presLayoutVars>
      </dgm:prSet>
      <dgm:spPr/>
    </dgm:pt>
    <dgm:pt modelId="{008E8836-9B22-4A52-8BEE-47C79B9D0015}" type="pres">
      <dgm:prSet presAssocID="{D83A50F6-C424-4A79-8E86-844583A2AB18}" presName="spacer" presStyleCnt="0"/>
      <dgm:spPr/>
    </dgm:pt>
    <dgm:pt modelId="{3E1C983E-11B6-4474-9BB0-6C12CD4AA429}" type="pres">
      <dgm:prSet presAssocID="{C946E339-0E01-40D7-A703-4BD3BFBFF181}" presName="comp" presStyleCnt="0"/>
      <dgm:spPr/>
    </dgm:pt>
    <dgm:pt modelId="{15E2B13A-AAE4-4344-8CB7-56E27AA78333}" type="pres">
      <dgm:prSet presAssocID="{C946E339-0E01-40D7-A703-4BD3BFBFF181}" presName="box" presStyleLbl="node1" presStyleIdx="2" presStyleCnt="4"/>
      <dgm:spPr/>
    </dgm:pt>
    <dgm:pt modelId="{5890A536-0511-45A4-BEE4-E836787E6ECE}" type="pres">
      <dgm:prSet presAssocID="{C946E339-0E01-40D7-A703-4BD3BFBFF181}" presName="img" presStyleLbl="fgImgPlace1" presStyleIdx="2" presStyleCnt="4"/>
      <dgm:spPr>
        <a:blipFill rotWithShape="1">
          <a:blip xmlns:r="http://schemas.openxmlformats.org/officeDocument/2006/relationships" r:embed="rId3"/>
          <a:stretch>
            <a:fillRect/>
          </a:stretch>
        </a:blipFill>
      </dgm:spPr>
    </dgm:pt>
    <dgm:pt modelId="{694A2DE4-F21B-4BE0-A9D7-899B3C507D39}" type="pres">
      <dgm:prSet presAssocID="{C946E339-0E01-40D7-A703-4BD3BFBFF181}" presName="text" presStyleLbl="node1" presStyleIdx="2" presStyleCnt="4">
        <dgm:presLayoutVars>
          <dgm:bulletEnabled val="1"/>
        </dgm:presLayoutVars>
      </dgm:prSet>
      <dgm:spPr/>
    </dgm:pt>
    <dgm:pt modelId="{F1EB4667-F49E-409A-BBBB-4185BC2ABCA7}" type="pres">
      <dgm:prSet presAssocID="{9BDEF060-AAF9-47D1-B945-4CC61BC25346}" presName="spacer" presStyleCnt="0"/>
      <dgm:spPr/>
    </dgm:pt>
    <dgm:pt modelId="{B0FFD1F8-58CD-4B5A-8A09-A1956528B886}" type="pres">
      <dgm:prSet presAssocID="{ACBBB3B6-98B3-420E-9466-08A63A383909}" presName="comp" presStyleCnt="0"/>
      <dgm:spPr/>
    </dgm:pt>
    <dgm:pt modelId="{ABD94917-797C-4A04-9912-97B537086506}" type="pres">
      <dgm:prSet presAssocID="{ACBBB3B6-98B3-420E-9466-08A63A383909}" presName="box" presStyleLbl="node1" presStyleIdx="3" presStyleCnt="4"/>
      <dgm:spPr/>
    </dgm:pt>
    <dgm:pt modelId="{08FFCBA6-8BBC-43ED-B4EA-DCDF99125750}" type="pres">
      <dgm:prSet presAssocID="{ACBBB3B6-98B3-420E-9466-08A63A383909}" presName="img" presStyleLbl="fgImgPlace1" presStyleIdx="3" presStyleCnt="4"/>
      <dgm:spPr>
        <a:blipFill rotWithShape="1">
          <a:blip xmlns:r="http://schemas.openxmlformats.org/officeDocument/2006/relationships" r:embed="rId4"/>
          <a:stretch>
            <a:fillRect/>
          </a:stretch>
        </a:blipFill>
      </dgm:spPr>
    </dgm:pt>
    <dgm:pt modelId="{2A0B0201-9729-4778-9665-6A1ADD4DD151}" type="pres">
      <dgm:prSet presAssocID="{ACBBB3B6-98B3-420E-9466-08A63A383909}" presName="text" presStyleLbl="node1" presStyleIdx="3" presStyleCnt="4">
        <dgm:presLayoutVars>
          <dgm:bulletEnabled val="1"/>
        </dgm:presLayoutVars>
      </dgm:prSet>
      <dgm:spPr/>
    </dgm:pt>
  </dgm:ptLst>
  <dgm:cxnLst>
    <dgm:cxn modelId="{D266DB15-D7AD-4AFF-83DE-80337179889E}" type="presOf" srcId="{C946E339-0E01-40D7-A703-4BD3BFBFF181}" destId="{694A2DE4-F21B-4BE0-A9D7-899B3C507D39}" srcOrd="1" destOrd="0" presId="urn:microsoft.com/office/officeart/2005/8/layout/vList4"/>
    <dgm:cxn modelId="{C9EDA25D-A6FA-45E6-A3D1-32C1A0EEBD35}" srcId="{EA94395D-7FDE-4427-942A-182E7D446CDB}" destId="{ACBBB3B6-98B3-420E-9466-08A63A383909}" srcOrd="3" destOrd="0" parTransId="{706F9E68-2513-4C97-A86E-F9C2717B66ED}" sibTransId="{7046794F-07CD-46CD-B625-7BAB642F2BD5}"/>
    <dgm:cxn modelId="{A792A042-02F9-4579-99E6-BF2628EFA9C4}" type="presOf" srcId="{47EF932E-2079-47CB-910E-37DCAF35546D}" destId="{F9FC269A-AC96-4E3C-A178-B2CC8185EAEB}" srcOrd="1" destOrd="0" presId="urn:microsoft.com/office/officeart/2005/8/layout/vList4"/>
    <dgm:cxn modelId="{9E38F943-D982-42AC-B759-1A85B73C75A3}" type="presOf" srcId="{3C29C7CB-4708-48D6-AB1A-57375A971926}" destId="{52ED508D-805C-4695-9182-C3C1FAEAB5F9}" srcOrd="1" destOrd="0" presId="urn:microsoft.com/office/officeart/2005/8/layout/vList4"/>
    <dgm:cxn modelId="{4CA94790-50E0-46E1-9435-5674E2E89E53}" srcId="{EA94395D-7FDE-4427-942A-182E7D446CDB}" destId="{47EF932E-2079-47CB-910E-37DCAF35546D}" srcOrd="0" destOrd="0" parTransId="{90176612-3E36-4684-86C6-F08F456E595B}" sibTransId="{D175D2F1-6ECE-42E9-8FE8-7D1882189B51}"/>
    <dgm:cxn modelId="{CBEFF995-46A0-4A0A-AAF5-F41C3FAE117B}" type="presOf" srcId="{ACBBB3B6-98B3-420E-9466-08A63A383909}" destId="{2A0B0201-9729-4778-9665-6A1ADD4DD151}" srcOrd="1" destOrd="0" presId="urn:microsoft.com/office/officeart/2005/8/layout/vList4"/>
    <dgm:cxn modelId="{417DCBA7-360D-443B-8F92-884F282F97E3}" srcId="{EA94395D-7FDE-4427-942A-182E7D446CDB}" destId="{3C29C7CB-4708-48D6-AB1A-57375A971926}" srcOrd="1" destOrd="0" parTransId="{5C8E49E6-C511-4E87-85C5-1417E140E0DB}" sibTransId="{D83A50F6-C424-4A79-8E86-844583A2AB18}"/>
    <dgm:cxn modelId="{2E2895B9-9210-4A72-897E-D9B12A62C8DB}" type="presOf" srcId="{47EF932E-2079-47CB-910E-37DCAF35546D}" destId="{821C44E5-3DCC-457E-B51F-B7CC63970543}" srcOrd="0" destOrd="0" presId="urn:microsoft.com/office/officeart/2005/8/layout/vList4"/>
    <dgm:cxn modelId="{603FF2C4-4582-48BA-B069-44AC77FA2A2D}" type="presOf" srcId="{C946E339-0E01-40D7-A703-4BD3BFBFF181}" destId="{15E2B13A-AAE4-4344-8CB7-56E27AA78333}" srcOrd="0" destOrd="0" presId="urn:microsoft.com/office/officeart/2005/8/layout/vList4"/>
    <dgm:cxn modelId="{C87108DF-C13A-4934-82CC-F6E25FDA1C76}" type="presOf" srcId="{ACBBB3B6-98B3-420E-9466-08A63A383909}" destId="{ABD94917-797C-4A04-9912-97B537086506}" srcOrd="0" destOrd="0" presId="urn:microsoft.com/office/officeart/2005/8/layout/vList4"/>
    <dgm:cxn modelId="{D2E9C4F0-473F-44EC-AE24-C2EAC0BF71DA}" type="presOf" srcId="{EA94395D-7FDE-4427-942A-182E7D446CDB}" destId="{9B7B59CC-8EDD-4643-B856-F7358B23DF6F}" srcOrd="0" destOrd="0" presId="urn:microsoft.com/office/officeart/2005/8/layout/vList4"/>
    <dgm:cxn modelId="{0A949CF4-540A-4821-A9A1-D4406F590455}" srcId="{EA94395D-7FDE-4427-942A-182E7D446CDB}" destId="{C946E339-0E01-40D7-A703-4BD3BFBFF181}" srcOrd="2" destOrd="0" parTransId="{B795FB21-3308-49A6-9481-E80DF975869C}" sibTransId="{9BDEF060-AAF9-47D1-B945-4CC61BC25346}"/>
    <dgm:cxn modelId="{9303EAF4-66B3-4A78-9EE0-E6EA3332EC0F}" type="presOf" srcId="{3C29C7CB-4708-48D6-AB1A-57375A971926}" destId="{D6920B82-4B1A-4D65-88C0-798B896B7646}" srcOrd="0" destOrd="0" presId="urn:microsoft.com/office/officeart/2005/8/layout/vList4"/>
    <dgm:cxn modelId="{6989B86D-2FA3-4B50-83EC-F5D30A9C77D6}" type="presParOf" srcId="{9B7B59CC-8EDD-4643-B856-F7358B23DF6F}" destId="{B0E5C19D-6B49-4974-9125-BC818732470E}" srcOrd="0" destOrd="0" presId="urn:microsoft.com/office/officeart/2005/8/layout/vList4"/>
    <dgm:cxn modelId="{7080F614-6979-4464-B15E-932D73A6818A}" type="presParOf" srcId="{B0E5C19D-6B49-4974-9125-BC818732470E}" destId="{821C44E5-3DCC-457E-B51F-B7CC63970543}" srcOrd="0" destOrd="0" presId="urn:microsoft.com/office/officeart/2005/8/layout/vList4"/>
    <dgm:cxn modelId="{B3FAEB0A-8F38-4BF4-947F-B795FF9E6C69}" type="presParOf" srcId="{B0E5C19D-6B49-4974-9125-BC818732470E}" destId="{A4F26B53-F99A-4DB5-B4BC-71639E0212F5}" srcOrd="1" destOrd="0" presId="urn:microsoft.com/office/officeart/2005/8/layout/vList4"/>
    <dgm:cxn modelId="{09501A45-0239-4DDF-A4E6-5531C8ECE106}" type="presParOf" srcId="{B0E5C19D-6B49-4974-9125-BC818732470E}" destId="{F9FC269A-AC96-4E3C-A178-B2CC8185EAEB}" srcOrd="2" destOrd="0" presId="urn:microsoft.com/office/officeart/2005/8/layout/vList4"/>
    <dgm:cxn modelId="{1AE9186A-0640-45B5-AC16-332A4F8432A6}" type="presParOf" srcId="{9B7B59CC-8EDD-4643-B856-F7358B23DF6F}" destId="{DA00C162-011F-466B-9320-AE613AB0931D}" srcOrd="1" destOrd="0" presId="urn:microsoft.com/office/officeart/2005/8/layout/vList4"/>
    <dgm:cxn modelId="{61ABC17C-9632-4292-B77E-21F116F3BF3A}" type="presParOf" srcId="{9B7B59CC-8EDD-4643-B856-F7358B23DF6F}" destId="{E4A67D3B-2886-4426-BC37-09D2DD3749A7}" srcOrd="2" destOrd="0" presId="urn:microsoft.com/office/officeart/2005/8/layout/vList4"/>
    <dgm:cxn modelId="{CE5E70FD-85C6-4A91-BB45-7B135FF80E91}" type="presParOf" srcId="{E4A67D3B-2886-4426-BC37-09D2DD3749A7}" destId="{D6920B82-4B1A-4D65-88C0-798B896B7646}" srcOrd="0" destOrd="0" presId="urn:microsoft.com/office/officeart/2005/8/layout/vList4"/>
    <dgm:cxn modelId="{585AB874-4EE7-408A-9099-1F55BA379337}" type="presParOf" srcId="{E4A67D3B-2886-4426-BC37-09D2DD3749A7}" destId="{4FC38DEE-C1D0-4E70-B00E-1ADFE4187763}" srcOrd="1" destOrd="0" presId="urn:microsoft.com/office/officeart/2005/8/layout/vList4"/>
    <dgm:cxn modelId="{F62C4A3B-9415-41D8-AA50-CB28FC32DC60}" type="presParOf" srcId="{E4A67D3B-2886-4426-BC37-09D2DD3749A7}" destId="{52ED508D-805C-4695-9182-C3C1FAEAB5F9}" srcOrd="2" destOrd="0" presId="urn:microsoft.com/office/officeart/2005/8/layout/vList4"/>
    <dgm:cxn modelId="{51C58A5D-7BC7-44F8-A847-FDEBB39C7282}" type="presParOf" srcId="{9B7B59CC-8EDD-4643-B856-F7358B23DF6F}" destId="{008E8836-9B22-4A52-8BEE-47C79B9D0015}" srcOrd="3" destOrd="0" presId="urn:microsoft.com/office/officeart/2005/8/layout/vList4"/>
    <dgm:cxn modelId="{33D79E33-40A6-461F-9461-5C58B98863CA}" type="presParOf" srcId="{9B7B59CC-8EDD-4643-B856-F7358B23DF6F}" destId="{3E1C983E-11B6-4474-9BB0-6C12CD4AA429}" srcOrd="4" destOrd="0" presId="urn:microsoft.com/office/officeart/2005/8/layout/vList4"/>
    <dgm:cxn modelId="{29B0101D-4DEF-431F-A3A3-EBA9B4CD1015}" type="presParOf" srcId="{3E1C983E-11B6-4474-9BB0-6C12CD4AA429}" destId="{15E2B13A-AAE4-4344-8CB7-56E27AA78333}" srcOrd="0" destOrd="0" presId="urn:microsoft.com/office/officeart/2005/8/layout/vList4"/>
    <dgm:cxn modelId="{A38DDB3F-4E41-4CB1-A181-42B6C7F99E0A}" type="presParOf" srcId="{3E1C983E-11B6-4474-9BB0-6C12CD4AA429}" destId="{5890A536-0511-45A4-BEE4-E836787E6ECE}" srcOrd="1" destOrd="0" presId="urn:microsoft.com/office/officeart/2005/8/layout/vList4"/>
    <dgm:cxn modelId="{2E33B29F-3638-4039-9734-2063506A37ED}" type="presParOf" srcId="{3E1C983E-11B6-4474-9BB0-6C12CD4AA429}" destId="{694A2DE4-F21B-4BE0-A9D7-899B3C507D39}" srcOrd="2" destOrd="0" presId="urn:microsoft.com/office/officeart/2005/8/layout/vList4"/>
    <dgm:cxn modelId="{52DEF1DC-8F1F-47C6-8CCF-22760074EAE2}" type="presParOf" srcId="{9B7B59CC-8EDD-4643-B856-F7358B23DF6F}" destId="{F1EB4667-F49E-409A-BBBB-4185BC2ABCA7}" srcOrd="5" destOrd="0" presId="urn:microsoft.com/office/officeart/2005/8/layout/vList4"/>
    <dgm:cxn modelId="{F593FD2F-5670-440E-85DF-348FBA5FFE30}" type="presParOf" srcId="{9B7B59CC-8EDD-4643-B856-F7358B23DF6F}" destId="{B0FFD1F8-58CD-4B5A-8A09-A1956528B886}" srcOrd="6" destOrd="0" presId="urn:microsoft.com/office/officeart/2005/8/layout/vList4"/>
    <dgm:cxn modelId="{09E907A1-953A-4C82-8D2E-EBFFDC7837A5}" type="presParOf" srcId="{B0FFD1F8-58CD-4B5A-8A09-A1956528B886}" destId="{ABD94917-797C-4A04-9912-97B537086506}" srcOrd="0" destOrd="0" presId="urn:microsoft.com/office/officeart/2005/8/layout/vList4"/>
    <dgm:cxn modelId="{ACB0F0BF-B6E4-4A52-B165-5EB97C716DB1}" type="presParOf" srcId="{B0FFD1F8-58CD-4B5A-8A09-A1956528B886}" destId="{08FFCBA6-8BBC-43ED-B4EA-DCDF99125750}" srcOrd="1" destOrd="0" presId="urn:microsoft.com/office/officeart/2005/8/layout/vList4"/>
    <dgm:cxn modelId="{10621F25-EAB1-4F72-87EB-F1C0D4676599}" type="presParOf" srcId="{B0FFD1F8-58CD-4B5A-8A09-A1956528B886}" destId="{2A0B0201-9729-4778-9665-6A1ADD4DD151}" srcOrd="2" destOrd="0" presId="urn:microsoft.com/office/officeart/2005/8/layout/vList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6DEB8527-F9D9-498B-8E5F-8C16AF463216}" type="doc">
      <dgm:prSet loTypeId="urn:microsoft.com/office/officeart/2005/8/layout/bProcess4" loCatId="process" qsTypeId="urn:microsoft.com/office/officeart/2005/8/quickstyle/simple1" qsCatId="simple" csTypeId="urn:microsoft.com/office/officeart/2005/8/colors/colorful4" csCatId="colorful" phldr="1"/>
      <dgm:spPr/>
      <dgm:t>
        <a:bodyPr/>
        <a:lstStyle/>
        <a:p>
          <a:endParaRPr lang="en-GB"/>
        </a:p>
      </dgm:t>
    </dgm:pt>
    <dgm:pt modelId="{4109D414-C7F0-4B28-8A27-0C43B9683BD7}">
      <dgm:prSet/>
      <dgm:spPr/>
      <dgm:t>
        <a:bodyPr/>
        <a:lstStyle/>
        <a:p>
          <a:pPr rtl="0"/>
          <a:r>
            <a:rPr lang="en-US"/>
            <a:t>The reinforcers are efficient resources and difficult to purchase, steal, or share.</a:t>
          </a:r>
          <a:endParaRPr lang="en-GB"/>
        </a:p>
      </dgm:t>
    </dgm:pt>
    <dgm:pt modelId="{1F3F44C1-6350-4839-B8B8-2A0668F98B89}" type="parTrans" cxnId="{DE44B821-03BD-4C3C-A929-F85B5D52AA75}">
      <dgm:prSet/>
      <dgm:spPr/>
      <dgm:t>
        <a:bodyPr/>
        <a:lstStyle/>
        <a:p>
          <a:endParaRPr lang="en-GB"/>
        </a:p>
      </dgm:t>
    </dgm:pt>
    <dgm:pt modelId="{791A41CF-075A-4A55-9BE0-ADADE0CA734F}" type="sibTrans" cxnId="{DE44B821-03BD-4C3C-A929-F85B5D52AA75}">
      <dgm:prSet/>
      <dgm:spPr/>
      <dgm:t>
        <a:bodyPr/>
        <a:lstStyle/>
        <a:p>
          <a:endParaRPr lang="en-GB"/>
        </a:p>
      </dgm:t>
    </dgm:pt>
    <dgm:pt modelId="{CFCC2034-6F08-4D96-8428-3A0BE5BF5937}">
      <dgm:prSet/>
      <dgm:spPr/>
      <dgm:t>
        <a:bodyPr/>
        <a:lstStyle/>
        <a:p>
          <a:pPr rtl="0"/>
          <a:r>
            <a:rPr lang="en-US" dirty="0"/>
            <a:t>The Good </a:t>
          </a:r>
          <a:r>
            <a:rPr lang="en-US" dirty="0" err="1"/>
            <a:t>Behaviour</a:t>
          </a:r>
          <a:r>
            <a:rPr lang="en-US" dirty="0"/>
            <a:t> Game utilizes the group solidarity and cooperation within teams.</a:t>
          </a:r>
          <a:endParaRPr lang="en-GB" dirty="0"/>
        </a:p>
      </dgm:t>
    </dgm:pt>
    <dgm:pt modelId="{6F1EC8E7-0803-4665-891E-9836D4C18016}" type="parTrans" cxnId="{7504D297-FEAC-4D1C-B689-56726B1C3BF0}">
      <dgm:prSet/>
      <dgm:spPr/>
      <dgm:t>
        <a:bodyPr/>
        <a:lstStyle/>
        <a:p>
          <a:endParaRPr lang="en-GB"/>
        </a:p>
      </dgm:t>
    </dgm:pt>
    <dgm:pt modelId="{B9E98BC0-B5A7-4061-860B-D737A3A1928F}" type="sibTrans" cxnId="{7504D297-FEAC-4D1C-B689-56726B1C3BF0}">
      <dgm:prSet/>
      <dgm:spPr/>
      <dgm:t>
        <a:bodyPr/>
        <a:lstStyle/>
        <a:p>
          <a:endParaRPr lang="en-GB"/>
        </a:p>
      </dgm:t>
    </dgm:pt>
    <dgm:pt modelId="{E4817161-C575-4FDE-A073-517F2B768677}">
      <dgm:prSet/>
      <dgm:spPr/>
      <dgm:t>
        <a:bodyPr/>
        <a:lstStyle/>
        <a:p>
          <a:pPr rtl="0"/>
          <a:r>
            <a:rPr lang="en-US"/>
            <a:t>Students can win the game in a variety ways.</a:t>
          </a:r>
          <a:endParaRPr lang="en-GB"/>
        </a:p>
      </dgm:t>
    </dgm:pt>
    <dgm:pt modelId="{D8F534FE-3466-4B35-92F9-B631566AE652}" type="parTrans" cxnId="{27A09C78-9247-4ACA-A5B0-D0F7DD82BA62}">
      <dgm:prSet/>
      <dgm:spPr/>
      <dgm:t>
        <a:bodyPr/>
        <a:lstStyle/>
        <a:p>
          <a:endParaRPr lang="en-GB"/>
        </a:p>
      </dgm:t>
    </dgm:pt>
    <dgm:pt modelId="{52DF38F8-A688-4DF2-9C7A-3F362F185CB4}" type="sibTrans" cxnId="{27A09C78-9247-4ACA-A5B0-D0F7DD82BA62}">
      <dgm:prSet/>
      <dgm:spPr/>
      <dgm:t>
        <a:bodyPr/>
        <a:lstStyle/>
        <a:p>
          <a:endParaRPr lang="en-GB"/>
        </a:p>
      </dgm:t>
    </dgm:pt>
    <dgm:pt modelId="{41E14393-3449-4FBC-9225-C4EB229DE2A8}">
      <dgm:prSet/>
      <dgm:spPr/>
      <dgm:t>
        <a:bodyPr/>
        <a:lstStyle/>
        <a:p>
          <a:pPr rtl="0"/>
          <a:r>
            <a:rPr lang="en-US" dirty="0"/>
            <a:t>Group-oriented procedures may alleviate some teachers’ concern that a particular student will be singled out and treated differently.</a:t>
          </a:r>
          <a:endParaRPr lang="en-GB" dirty="0"/>
        </a:p>
      </dgm:t>
    </dgm:pt>
    <dgm:pt modelId="{DEB294AB-AFD9-44F7-B1BD-FE846B58775C}" type="parTrans" cxnId="{D9EEABF4-99E8-4D4A-9390-FAEED56D58A5}">
      <dgm:prSet/>
      <dgm:spPr/>
      <dgm:t>
        <a:bodyPr/>
        <a:lstStyle/>
        <a:p>
          <a:endParaRPr lang="en-GB"/>
        </a:p>
      </dgm:t>
    </dgm:pt>
    <dgm:pt modelId="{514BF86F-40D9-4F0A-9C3B-3CC245C6F3AE}" type="sibTrans" cxnId="{D9EEABF4-99E8-4D4A-9390-FAEED56D58A5}">
      <dgm:prSet/>
      <dgm:spPr/>
      <dgm:t>
        <a:bodyPr/>
        <a:lstStyle/>
        <a:p>
          <a:endParaRPr lang="en-GB"/>
        </a:p>
      </dgm:t>
    </dgm:pt>
    <dgm:pt modelId="{72E94AAF-1C34-4448-8135-626E087C5AFD}" type="pres">
      <dgm:prSet presAssocID="{6DEB8527-F9D9-498B-8E5F-8C16AF463216}" presName="Name0" presStyleCnt="0">
        <dgm:presLayoutVars>
          <dgm:dir/>
          <dgm:resizeHandles/>
        </dgm:presLayoutVars>
      </dgm:prSet>
      <dgm:spPr/>
    </dgm:pt>
    <dgm:pt modelId="{DD97FD92-F7CE-4BB0-871F-C922E74BA50B}" type="pres">
      <dgm:prSet presAssocID="{4109D414-C7F0-4B28-8A27-0C43B9683BD7}" presName="compNode" presStyleCnt="0"/>
      <dgm:spPr/>
    </dgm:pt>
    <dgm:pt modelId="{8142D2C4-E162-4581-856B-A3466A343D4C}" type="pres">
      <dgm:prSet presAssocID="{4109D414-C7F0-4B28-8A27-0C43B9683BD7}" presName="dummyConnPt" presStyleCnt="0"/>
      <dgm:spPr/>
    </dgm:pt>
    <dgm:pt modelId="{D5DFD52B-844F-4479-8A9E-7D9E0FA64A14}" type="pres">
      <dgm:prSet presAssocID="{4109D414-C7F0-4B28-8A27-0C43B9683BD7}" presName="node" presStyleLbl="node1" presStyleIdx="0" presStyleCnt="4">
        <dgm:presLayoutVars>
          <dgm:bulletEnabled val="1"/>
        </dgm:presLayoutVars>
      </dgm:prSet>
      <dgm:spPr/>
    </dgm:pt>
    <dgm:pt modelId="{C2E2FA00-9E02-4C53-AC02-F849F38FDE28}" type="pres">
      <dgm:prSet presAssocID="{791A41CF-075A-4A55-9BE0-ADADE0CA734F}" presName="sibTrans" presStyleLbl="bgSibTrans2D1" presStyleIdx="0" presStyleCnt="3"/>
      <dgm:spPr/>
    </dgm:pt>
    <dgm:pt modelId="{CFFB4E3E-24B9-4ED7-BDA1-BF15C26206F2}" type="pres">
      <dgm:prSet presAssocID="{CFCC2034-6F08-4D96-8428-3A0BE5BF5937}" presName="compNode" presStyleCnt="0"/>
      <dgm:spPr/>
    </dgm:pt>
    <dgm:pt modelId="{FA01EC4B-7EEA-4D6B-9B91-0E3C8BEE95D2}" type="pres">
      <dgm:prSet presAssocID="{CFCC2034-6F08-4D96-8428-3A0BE5BF5937}" presName="dummyConnPt" presStyleCnt="0"/>
      <dgm:spPr/>
    </dgm:pt>
    <dgm:pt modelId="{88D55C62-870A-4C5C-9289-526DEB3CC6B0}" type="pres">
      <dgm:prSet presAssocID="{CFCC2034-6F08-4D96-8428-3A0BE5BF5937}" presName="node" presStyleLbl="node1" presStyleIdx="1" presStyleCnt="4">
        <dgm:presLayoutVars>
          <dgm:bulletEnabled val="1"/>
        </dgm:presLayoutVars>
      </dgm:prSet>
      <dgm:spPr/>
    </dgm:pt>
    <dgm:pt modelId="{1A81E5AD-EECE-4D3C-86F7-33532635EB63}" type="pres">
      <dgm:prSet presAssocID="{B9E98BC0-B5A7-4061-860B-D737A3A1928F}" presName="sibTrans" presStyleLbl="bgSibTrans2D1" presStyleIdx="1" presStyleCnt="3"/>
      <dgm:spPr/>
    </dgm:pt>
    <dgm:pt modelId="{72654CEC-D8F1-4584-A17C-F7530EA88749}" type="pres">
      <dgm:prSet presAssocID="{E4817161-C575-4FDE-A073-517F2B768677}" presName="compNode" presStyleCnt="0"/>
      <dgm:spPr/>
    </dgm:pt>
    <dgm:pt modelId="{F19689CF-1B09-4D67-8CD0-EEBF5F975F8C}" type="pres">
      <dgm:prSet presAssocID="{E4817161-C575-4FDE-A073-517F2B768677}" presName="dummyConnPt" presStyleCnt="0"/>
      <dgm:spPr/>
    </dgm:pt>
    <dgm:pt modelId="{BB38C1A1-99B8-4AE4-A3BB-A4F8B57C6089}" type="pres">
      <dgm:prSet presAssocID="{E4817161-C575-4FDE-A073-517F2B768677}" presName="node" presStyleLbl="node1" presStyleIdx="2" presStyleCnt="4">
        <dgm:presLayoutVars>
          <dgm:bulletEnabled val="1"/>
        </dgm:presLayoutVars>
      </dgm:prSet>
      <dgm:spPr/>
    </dgm:pt>
    <dgm:pt modelId="{BB702EEF-F91B-4377-A5F2-7ED1E0B78570}" type="pres">
      <dgm:prSet presAssocID="{52DF38F8-A688-4DF2-9C7A-3F362F185CB4}" presName="sibTrans" presStyleLbl="bgSibTrans2D1" presStyleIdx="2" presStyleCnt="3"/>
      <dgm:spPr/>
    </dgm:pt>
    <dgm:pt modelId="{1B3B3561-0242-46D8-BA5B-1DBE2037B731}" type="pres">
      <dgm:prSet presAssocID="{41E14393-3449-4FBC-9225-C4EB229DE2A8}" presName="compNode" presStyleCnt="0"/>
      <dgm:spPr/>
    </dgm:pt>
    <dgm:pt modelId="{41F0ECFB-12EE-47E4-AC29-EF5175083205}" type="pres">
      <dgm:prSet presAssocID="{41E14393-3449-4FBC-9225-C4EB229DE2A8}" presName="dummyConnPt" presStyleCnt="0"/>
      <dgm:spPr/>
    </dgm:pt>
    <dgm:pt modelId="{FE731813-7CB9-4DD9-8A53-EC90E1BB83B2}" type="pres">
      <dgm:prSet presAssocID="{41E14393-3449-4FBC-9225-C4EB229DE2A8}" presName="node" presStyleLbl="node1" presStyleIdx="3" presStyleCnt="4">
        <dgm:presLayoutVars>
          <dgm:bulletEnabled val="1"/>
        </dgm:presLayoutVars>
      </dgm:prSet>
      <dgm:spPr/>
    </dgm:pt>
  </dgm:ptLst>
  <dgm:cxnLst>
    <dgm:cxn modelId="{58B28C0B-1329-49E8-8A13-F6FE9F90262C}" type="presOf" srcId="{E4817161-C575-4FDE-A073-517F2B768677}" destId="{BB38C1A1-99B8-4AE4-A3BB-A4F8B57C6089}" srcOrd="0" destOrd="0" presId="urn:microsoft.com/office/officeart/2005/8/layout/bProcess4"/>
    <dgm:cxn modelId="{DE44B821-03BD-4C3C-A929-F85B5D52AA75}" srcId="{6DEB8527-F9D9-498B-8E5F-8C16AF463216}" destId="{4109D414-C7F0-4B28-8A27-0C43B9683BD7}" srcOrd="0" destOrd="0" parTransId="{1F3F44C1-6350-4839-B8B8-2A0668F98B89}" sibTransId="{791A41CF-075A-4A55-9BE0-ADADE0CA734F}"/>
    <dgm:cxn modelId="{27A09C78-9247-4ACA-A5B0-D0F7DD82BA62}" srcId="{6DEB8527-F9D9-498B-8E5F-8C16AF463216}" destId="{E4817161-C575-4FDE-A073-517F2B768677}" srcOrd="2" destOrd="0" parTransId="{D8F534FE-3466-4B35-92F9-B631566AE652}" sibTransId="{52DF38F8-A688-4DF2-9C7A-3F362F185CB4}"/>
    <dgm:cxn modelId="{AF765B59-AFD8-48C1-AA22-4FCB2A61E69E}" type="presOf" srcId="{41E14393-3449-4FBC-9225-C4EB229DE2A8}" destId="{FE731813-7CB9-4DD9-8A53-EC90E1BB83B2}" srcOrd="0" destOrd="0" presId="urn:microsoft.com/office/officeart/2005/8/layout/bProcess4"/>
    <dgm:cxn modelId="{C6D3E479-11CE-4938-833E-1FFD8E9142C0}" type="presOf" srcId="{4109D414-C7F0-4B28-8A27-0C43B9683BD7}" destId="{D5DFD52B-844F-4479-8A9E-7D9E0FA64A14}" srcOrd="0" destOrd="0" presId="urn:microsoft.com/office/officeart/2005/8/layout/bProcess4"/>
    <dgm:cxn modelId="{3D30448B-F505-4451-8EAF-AD68C62CC6A5}" type="presOf" srcId="{CFCC2034-6F08-4D96-8428-3A0BE5BF5937}" destId="{88D55C62-870A-4C5C-9289-526DEB3CC6B0}" srcOrd="0" destOrd="0" presId="urn:microsoft.com/office/officeart/2005/8/layout/bProcess4"/>
    <dgm:cxn modelId="{7504D297-FEAC-4D1C-B689-56726B1C3BF0}" srcId="{6DEB8527-F9D9-498B-8E5F-8C16AF463216}" destId="{CFCC2034-6F08-4D96-8428-3A0BE5BF5937}" srcOrd="1" destOrd="0" parTransId="{6F1EC8E7-0803-4665-891E-9836D4C18016}" sibTransId="{B9E98BC0-B5A7-4061-860B-D737A3A1928F}"/>
    <dgm:cxn modelId="{F4259898-AE68-423D-BE22-A2B89B0AC9F5}" type="presOf" srcId="{791A41CF-075A-4A55-9BE0-ADADE0CA734F}" destId="{C2E2FA00-9E02-4C53-AC02-F849F38FDE28}" srcOrd="0" destOrd="0" presId="urn:microsoft.com/office/officeart/2005/8/layout/bProcess4"/>
    <dgm:cxn modelId="{C57DA89A-CC80-44D2-8F9F-3F16AB19DAFE}" type="presOf" srcId="{B9E98BC0-B5A7-4061-860B-D737A3A1928F}" destId="{1A81E5AD-EECE-4D3C-86F7-33532635EB63}" srcOrd="0" destOrd="0" presId="urn:microsoft.com/office/officeart/2005/8/layout/bProcess4"/>
    <dgm:cxn modelId="{9ED7569B-F1AC-4363-B6A6-FDA59940FFD7}" type="presOf" srcId="{6DEB8527-F9D9-498B-8E5F-8C16AF463216}" destId="{72E94AAF-1C34-4448-8135-626E087C5AFD}" srcOrd="0" destOrd="0" presId="urn:microsoft.com/office/officeart/2005/8/layout/bProcess4"/>
    <dgm:cxn modelId="{511744BE-A7DC-45BD-8F56-881929F051F3}" type="presOf" srcId="{52DF38F8-A688-4DF2-9C7A-3F362F185CB4}" destId="{BB702EEF-F91B-4377-A5F2-7ED1E0B78570}" srcOrd="0" destOrd="0" presId="urn:microsoft.com/office/officeart/2005/8/layout/bProcess4"/>
    <dgm:cxn modelId="{D9EEABF4-99E8-4D4A-9390-FAEED56D58A5}" srcId="{6DEB8527-F9D9-498B-8E5F-8C16AF463216}" destId="{41E14393-3449-4FBC-9225-C4EB229DE2A8}" srcOrd="3" destOrd="0" parTransId="{DEB294AB-AFD9-44F7-B1BD-FE846B58775C}" sibTransId="{514BF86F-40D9-4F0A-9C3B-3CC245C6F3AE}"/>
    <dgm:cxn modelId="{09BF8A99-D4C2-439D-A4C8-904FB9669CA7}" type="presParOf" srcId="{72E94AAF-1C34-4448-8135-626E087C5AFD}" destId="{DD97FD92-F7CE-4BB0-871F-C922E74BA50B}" srcOrd="0" destOrd="0" presId="urn:microsoft.com/office/officeart/2005/8/layout/bProcess4"/>
    <dgm:cxn modelId="{E5846DD3-39CA-4401-97BF-06398AF30C0B}" type="presParOf" srcId="{DD97FD92-F7CE-4BB0-871F-C922E74BA50B}" destId="{8142D2C4-E162-4581-856B-A3466A343D4C}" srcOrd="0" destOrd="0" presId="urn:microsoft.com/office/officeart/2005/8/layout/bProcess4"/>
    <dgm:cxn modelId="{27DD9EBE-3770-4D42-9E0E-3D72D0011DCF}" type="presParOf" srcId="{DD97FD92-F7CE-4BB0-871F-C922E74BA50B}" destId="{D5DFD52B-844F-4479-8A9E-7D9E0FA64A14}" srcOrd="1" destOrd="0" presId="urn:microsoft.com/office/officeart/2005/8/layout/bProcess4"/>
    <dgm:cxn modelId="{C22C35AD-A734-41F3-B740-2BC1011C5DF4}" type="presParOf" srcId="{72E94AAF-1C34-4448-8135-626E087C5AFD}" destId="{C2E2FA00-9E02-4C53-AC02-F849F38FDE28}" srcOrd="1" destOrd="0" presId="urn:microsoft.com/office/officeart/2005/8/layout/bProcess4"/>
    <dgm:cxn modelId="{D05E9A5B-66BB-4280-938F-F9CF79831CAA}" type="presParOf" srcId="{72E94AAF-1C34-4448-8135-626E087C5AFD}" destId="{CFFB4E3E-24B9-4ED7-BDA1-BF15C26206F2}" srcOrd="2" destOrd="0" presId="urn:microsoft.com/office/officeart/2005/8/layout/bProcess4"/>
    <dgm:cxn modelId="{0FFC1A71-BB91-428D-B188-C1C615661444}" type="presParOf" srcId="{CFFB4E3E-24B9-4ED7-BDA1-BF15C26206F2}" destId="{FA01EC4B-7EEA-4D6B-9B91-0E3C8BEE95D2}" srcOrd="0" destOrd="0" presId="urn:microsoft.com/office/officeart/2005/8/layout/bProcess4"/>
    <dgm:cxn modelId="{58A00D76-5A18-4A1D-8AFB-903330C2529A}" type="presParOf" srcId="{CFFB4E3E-24B9-4ED7-BDA1-BF15C26206F2}" destId="{88D55C62-870A-4C5C-9289-526DEB3CC6B0}" srcOrd="1" destOrd="0" presId="urn:microsoft.com/office/officeart/2005/8/layout/bProcess4"/>
    <dgm:cxn modelId="{A59FFF57-DB99-42D6-B73A-A670348BF9E7}" type="presParOf" srcId="{72E94AAF-1C34-4448-8135-626E087C5AFD}" destId="{1A81E5AD-EECE-4D3C-86F7-33532635EB63}" srcOrd="3" destOrd="0" presId="urn:microsoft.com/office/officeart/2005/8/layout/bProcess4"/>
    <dgm:cxn modelId="{BCDC4DA7-5189-4B4D-95CC-BFD28902B131}" type="presParOf" srcId="{72E94AAF-1C34-4448-8135-626E087C5AFD}" destId="{72654CEC-D8F1-4584-A17C-F7530EA88749}" srcOrd="4" destOrd="0" presId="urn:microsoft.com/office/officeart/2005/8/layout/bProcess4"/>
    <dgm:cxn modelId="{11587F8D-C446-48C7-A06C-8885B188600B}" type="presParOf" srcId="{72654CEC-D8F1-4584-A17C-F7530EA88749}" destId="{F19689CF-1B09-4D67-8CD0-EEBF5F975F8C}" srcOrd="0" destOrd="0" presId="urn:microsoft.com/office/officeart/2005/8/layout/bProcess4"/>
    <dgm:cxn modelId="{E4F5A92D-B543-4764-BBE3-4F3289C5690F}" type="presParOf" srcId="{72654CEC-D8F1-4584-A17C-F7530EA88749}" destId="{BB38C1A1-99B8-4AE4-A3BB-A4F8B57C6089}" srcOrd="1" destOrd="0" presId="urn:microsoft.com/office/officeart/2005/8/layout/bProcess4"/>
    <dgm:cxn modelId="{1E1E5416-80BC-421D-A58A-821B46EF6B4A}" type="presParOf" srcId="{72E94AAF-1C34-4448-8135-626E087C5AFD}" destId="{BB702EEF-F91B-4377-A5F2-7ED1E0B78570}" srcOrd="5" destOrd="0" presId="urn:microsoft.com/office/officeart/2005/8/layout/bProcess4"/>
    <dgm:cxn modelId="{F2DA7605-5D91-45F7-BCB0-0FB6BDB9C8B6}" type="presParOf" srcId="{72E94AAF-1C34-4448-8135-626E087C5AFD}" destId="{1B3B3561-0242-46D8-BA5B-1DBE2037B731}" srcOrd="6" destOrd="0" presId="urn:microsoft.com/office/officeart/2005/8/layout/bProcess4"/>
    <dgm:cxn modelId="{6A28E35A-B453-40FB-AE5B-392F7C654D02}" type="presParOf" srcId="{1B3B3561-0242-46D8-BA5B-1DBE2037B731}" destId="{41F0ECFB-12EE-47E4-AC29-EF5175083205}" srcOrd="0" destOrd="0" presId="urn:microsoft.com/office/officeart/2005/8/layout/bProcess4"/>
    <dgm:cxn modelId="{CCA9BB39-170D-4812-8006-0FBDEEE4EECE}" type="presParOf" srcId="{1B3B3561-0242-46D8-BA5B-1DBE2037B731}" destId="{FE731813-7CB9-4DD9-8A53-EC90E1BB83B2}"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86040DC-BA9A-482C-B563-6887A12C1D87}" type="doc">
      <dgm:prSet loTypeId="urn:microsoft.com/office/officeart/2005/8/layout/process2" loCatId="process" qsTypeId="urn:microsoft.com/office/officeart/2005/8/quickstyle/simple1" qsCatId="simple" csTypeId="urn:microsoft.com/office/officeart/2005/8/colors/colorful5" csCatId="colorful" phldr="1"/>
      <dgm:spPr/>
      <dgm:t>
        <a:bodyPr/>
        <a:lstStyle/>
        <a:p>
          <a:endParaRPr lang="en-GB"/>
        </a:p>
      </dgm:t>
    </dgm:pt>
    <dgm:pt modelId="{BE089E9F-AF30-47E4-B5DF-553A690F1E57}">
      <dgm:prSet/>
      <dgm:spPr/>
      <dgm:t>
        <a:bodyPr/>
        <a:lstStyle/>
        <a:p>
          <a:pPr rtl="0"/>
          <a:r>
            <a:rPr lang="en-US" b="1" dirty="0"/>
            <a:t>Peer influence can potentially be the greatest disadvantage: </a:t>
          </a:r>
          <a:r>
            <a:rPr lang="en-US" dirty="0"/>
            <a:t>it can produce undue pressure verging on </a:t>
          </a:r>
          <a:r>
            <a:rPr lang="en-US" b="1" dirty="0"/>
            <a:t>harassment</a:t>
          </a:r>
          <a:r>
            <a:rPr lang="en-US" dirty="0"/>
            <a:t> toward the individual who does not exhibit the requisite </a:t>
          </a:r>
          <a:r>
            <a:rPr lang="en-US" dirty="0" err="1"/>
            <a:t>behaviours</a:t>
          </a:r>
          <a:r>
            <a:rPr lang="en-US" dirty="0"/>
            <a:t>. (O’Leary and </a:t>
          </a:r>
          <a:r>
            <a:rPr lang="en-US" dirty="0" err="1"/>
            <a:t>Drabman</a:t>
          </a:r>
          <a:r>
            <a:rPr lang="en-US" dirty="0"/>
            <a:t>, 1971).</a:t>
          </a:r>
          <a:endParaRPr lang="en-GB" dirty="0"/>
        </a:p>
      </dgm:t>
    </dgm:pt>
    <dgm:pt modelId="{15740D39-F1AC-43A3-9177-DFB17C10D783}" type="parTrans" cxnId="{0EAE930B-6545-4301-96AF-3BC6727148A2}">
      <dgm:prSet/>
      <dgm:spPr/>
      <dgm:t>
        <a:bodyPr/>
        <a:lstStyle/>
        <a:p>
          <a:endParaRPr lang="en-GB"/>
        </a:p>
      </dgm:t>
    </dgm:pt>
    <dgm:pt modelId="{11F2C525-270A-4769-BDD2-DA3FDCBD5F62}" type="sibTrans" cxnId="{0EAE930B-6545-4301-96AF-3BC6727148A2}">
      <dgm:prSet/>
      <dgm:spPr/>
      <dgm:t>
        <a:bodyPr/>
        <a:lstStyle/>
        <a:p>
          <a:endParaRPr lang="en-GB"/>
        </a:p>
      </dgm:t>
    </dgm:pt>
    <dgm:pt modelId="{1F7C1ED8-CA20-42C2-BFBF-BC7690A77109}">
      <dgm:prSet custT="1"/>
      <dgm:spPr/>
      <dgm:t>
        <a:bodyPr/>
        <a:lstStyle/>
        <a:p>
          <a:pPr rtl="0"/>
          <a:r>
            <a:rPr lang="en-US" sz="2000" dirty="0"/>
            <a:t>Students </a:t>
          </a:r>
          <a:r>
            <a:rPr lang="en-US" sz="2000" b="1" dirty="0"/>
            <a:t>may still not comply with the rules </a:t>
          </a:r>
          <a:r>
            <a:rPr lang="en-US" sz="2000" dirty="0"/>
            <a:t>of good </a:t>
          </a:r>
          <a:r>
            <a:rPr lang="en-US" sz="2000" dirty="0" err="1"/>
            <a:t>behaviour</a:t>
          </a:r>
          <a:r>
            <a:rPr lang="en-US" sz="2000" dirty="0"/>
            <a:t>, if the </a:t>
          </a:r>
          <a:r>
            <a:rPr lang="en-US" sz="2000" dirty="0" err="1"/>
            <a:t>reinforcers</a:t>
          </a:r>
          <a:r>
            <a:rPr lang="en-US" sz="2000" dirty="0"/>
            <a:t> are not attractive enough or are not what they want.</a:t>
          </a:r>
          <a:endParaRPr lang="en-GB" sz="2000" dirty="0"/>
        </a:p>
      </dgm:t>
    </dgm:pt>
    <dgm:pt modelId="{E0476CFF-92F5-4286-B5A2-CC89CFE5334B}" type="parTrans" cxnId="{D4F72238-568C-4753-92B8-D763A82E8C79}">
      <dgm:prSet/>
      <dgm:spPr/>
      <dgm:t>
        <a:bodyPr/>
        <a:lstStyle/>
        <a:p>
          <a:endParaRPr lang="en-GB"/>
        </a:p>
      </dgm:t>
    </dgm:pt>
    <dgm:pt modelId="{35387E75-D859-4D0F-AE42-8D7952C87755}" type="sibTrans" cxnId="{D4F72238-568C-4753-92B8-D763A82E8C79}">
      <dgm:prSet/>
      <dgm:spPr/>
      <dgm:t>
        <a:bodyPr/>
        <a:lstStyle/>
        <a:p>
          <a:endParaRPr lang="en-GB"/>
        </a:p>
      </dgm:t>
    </dgm:pt>
    <dgm:pt modelId="{90646F71-77FE-4E3B-BC34-5610F8B2625E}" type="pres">
      <dgm:prSet presAssocID="{C86040DC-BA9A-482C-B563-6887A12C1D87}" presName="linearFlow" presStyleCnt="0">
        <dgm:presLayoutVars>
          <dgm:resizeHandles val="exact"/>
        </dgm:presLayoutVars>
      </dgm:prSet>
      <dgm:spPr/>
    </dgm:pt>
    <dgm:pt modelId="{F55FD2B9-05DE-45F0-8257-F71DF7387028}" type="pres">
      <dgm:prSet presAssocID="{BE089E9F-AF30-47E4-B5DF-553A690F1E57}" presName="node" presStyleLbl="node1" presStyleIdx="0" presStyleCnt="2">
        <dgm:presLayoutVars>
          <dgm:bulletEnabled val="1"/>
        </dgm:presLayoutVars>
      </dgm:prSet>
      <dgm:spPr/>
    </dgm:pt>
    <dgm:pt modelId="{067BED99-AAEB-4545-90DA-1612C711727B}" type="pres">
      <dgm:prSet presAssocID="{11F2C525-270A-4769-BDD2-DA3FDCBD5F62}" presName="sibTrans" presStyleLbl="sibTrans2D1" presStyleIdx="0" presStyleCnt="1"/>
      <dgm:spPr/>
    </dgm:pt>
    <dgm:pt modelId="{A4CB7B0D-984A-4C22-8B75-E780ED1E9909}" type="pres">
      <dgm:prSet presAssocID="{11F2C525-270A-4769-BDD2-DA3FDCBD5F62}" presName="connectorText" presStyleLbl="sibTrans2D1" presStyleIdx="0" presStyleCnt="1"/>
      <dgm:spPr/>
    </dgm:pt>
    <dgm:pt modelId="{E335AD91-5CD7-4B44-B82A-5963DC78A7EA}" type="pres">
      <dgm:prSet presAssocID="{1F7C1ED8-CA20-42C2-BFBF-BC7690A77109}" presName="node" presStyleLbl="node1" presStyleIdx="1" presStyleCnt="2">
        <dgm:presLayoutVars>
          <dgm:bulletEnabled val="1"/>
        </dgm:presLayoutVars>
      </dgm:prSet>
      <dgm:spPr/>
    </dgm:pt>
  </dgm:ptLst>
  <dgm:cxnLst>
    <dgm:cxn modelId="{D4664303-6B25-40A5-9182-7A653393F785}" type="presOf" srcId="{1F7C1ED8-CA20-42C2-BFBF-BC7690A77109}" destId="{E335AD91-5CD7-4B44-B82A-5963DC78A7EA}" srcOrd="0" destOrd="0" presId="urn:microsoft.com/office/officeart/2005/8/layout/process2"/>
    <dgm:cxn modelId="{0EAE930B-6545-4301-96AF-3BC6727148A2}" srcId="{C86040DC-BA9A-482C-B563-6887A12C1D87}" destId="{BE089E9F-AF30-47E4-B5DF-553A690F1E57}" srcOrd="0" destOrd="0" parTransId="{15740D39-F1AC-43A3-9177-DFB17C10D783}" sibTransId="{11F2C525-270A-4769-BDD2-DA3FDCBD5F62}"/>
    <dgm:cxn modelId="{772B6036-6115-4B3C-BAD0-46DDF62355B0}" type="presOf" srcId="{11F2C525-270A-4769-BDD2-DA3FDCBD5F62}" destId="{A4CB7B0D-984A-4C22-8B75-E780ED1E9909}" srcOrd="1" destOrd="0" presId="urn:microsoft.com/office/officeart/2005/8/layout/process2"/>
    <dgm:cxn modelId="{D4F72238-568C-4753-92B8-D763A82E8C79}" srcId="{C86040DC-BA9A-482C-B563-6887A12C1D87}" destId="{1F7C1ED8-CA20-42C2-BFBF-BC7690A77109}" srcOrd="1" destOrd="0" parTransId="{E0476CFF-92F5-4286-B5A2-CC89CFE5334B}" sibTransId="{35387E75-D859-4D0F-AE42-8D7952C87755}"/>
    <dgm:cxn modelId="{35987F95-D4EC-423F-9C5C-C6BD4BD22AA3}" type="presOf" srcId="{C86040DC-BA9A-482C-B563-6887A12C1D87}" destId="{90646F71-77FE-4E3B-BC34-5610F8B2625E}" srcOrd="0" destOrd="0" presId="urn:microsoft.com/office/officeart/2005/8/layout/process2"/>
    <dgm:cxn modelId="{6BC7DD9F-A2A9-4015-AE71-9F7E266169BF}" type="presOf" srcId="{11F2C525-270A-4769-BDD2-DA3FDCBD5F62}" destId="{067BED99-AAEB-4545-90DA-1612C711727B}" srcOrd="0" destOrd="0" presId="urn:microsoft.com/office/officeart/2005/8/layout/process2"/>
    <dgm:cxn modelId="{0B85CFB0-9EB0-4594-8E3F-0345685DD75D}" type="presOf" srcId="{BE089E9F-AF30-47E4-B5DF-553A690F1E57}" destId="{F55FD2B9-05DE-45F0-8257-F71DF7387028}" srcOrd="0" destOrd="0" presId="urn:microsoft.com/office/officeart/2005/8/layout/process2"/>
    <dgm:cxn modelId="{FF864BA5-42B2-4E99-A2D6-5FF62B6880F8}" type="presParOf" srcId="{90646F71-77FE-4E3B-BC34-5610F8B2625E}" destId="{F55FD2B9-05DE-45F0-8257-F71DF7387028}" srcOrd="0" destOrd="0" presId="urn:microsoft.com/office/officeart/2005/8/layout/process2"/>
    <dgm:cxn modelId="{A5DE0397-8135-419F-A474-D3A282CD3D1F}" type="presParOf" srcId="{90646F71-77FE-4E3B-BC34-5610F8B2625E}" destId="{067BED99-AAEB-4545-90DA-1612C711727B}" srcOrd="1" destOrd="0" presId="urn:microsoft.com/office/officeart/2005/8/layout/process2"/>
    <dgm:cxn modelId="{D8AEBC5F-E5CC-42AF-8BC8-68AE02BE813B}" type="presParOf" srcId="{067BED99-AAEB-4545-90DA-1612C711727B}" destId="{A4CB7B0D-984A-4C22-8B75-E780ED1E9909}" srcOrd="0" destOrd="0" presId="urn:microsoft.com/office/officeart/2005/8/layout/process2"/>
    <dgm:cxn modelId="{D2892966-BC06-48CD-A989-657D41A52E84}" type="presParOf" srcId="{90646F71-77FE-4E3B-BC34-5610F8B2625E}" destId="{E335AD91-5CD7-4B44-B82A-5963DC78A7EA}" srcOrd="2" destOrd="0" presId="urn:microsoft.com/office/officeart/2005/8/layout/process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B8C18CC-2E98-49E1-A292-99BF3B6CB25E}" type="doc">
      <dgm:prSet loTypeId="urn:microsoft.com/office/officeart/2009/3/layout/RandomtoResultProcess" loCatId="process" qsTypeId="urn:microsoft.com/office/officeart/2005/8/quickstyle/simple1" qsCatId="simple" csTypeId="urn:microsoft.com/office/officeart/2005/8/colors/colorful1" csCatId="colorful" phldr="1"/>
      <dgm:spPr/>
      <dgm:t>
        <a:bodyPr/>
        <a:lstStyle/>
        <a:p>
          <a:endParaRPr lang="en-GB"/>
        </a:p>
      </dgm:t>
    </dgm:pt>
    <dgm:pt modelId="{B19CE9E1-E64A-43A9-88DF-50B0DAC293CF}">
      <dgm:prSet/>
      <dgm:spPr/>
      <dgm:t>
        <a:bodyPr/>
        <a:lstStyle/>
        <a:p>
          <a:pPr rtl="0"/>
          <a:r>
            <a:rPr lang="en-GB"/>
            <a:t>Individualised short stories designed to improve or teach social skills and positive social interactions. </a:t>
          </a:r>
        </a:p>
      </dgm:t>
    </dgm:pt>
    <dgm:pt modelId="{2A025DC9-510E-4722-824F-D6B4E88D4920}" type="parTrans" cxnId="{3550E43F-1B52-460E-ADB7-559E83EB35DC}">
      <dgm:prSet/>
      <dgm:spPr/>
      <dgm:t>
        <a:bodyPr/>
        <a:lstStyle/>
        <a:p>
          <a:endParaRPr lang="en-GB"/>
        </a:p>
      </dgm:t>
    </dgm:pt>
    <dgm:pt modelId="{D0D9DBDD-F6FA-4F5D-8AD4-44784CDD6B52}" type="sibTrans" cxnId="{3550E43F-1B52-460E-ADB7-559E83EB35DC}">
      <dgm:prSet/>
      <dgm:spPr/>
      <dgm:t>
        <a:bodyPr/>
        <a:lstStyle/>
        <a:p>
          <a:endParaRPr lang="en-GB"/>
        </a:p>
      </dgm:t>
    </dgm:pt>
    <dgm:pt modelId="{93EB8BDB-B76C-4C78-8475-C0813310B79C}">
      <dgm:prSet/>
      <dgm:spPr/>
      <dgm:t>
        <a:bodyPr/>
        <a:lstStyle/>
        <a:p>
          <a:pPr rtl="0"/>
          <a:r>
            <a:rPr lang="en-GB" dirty="0"/>
            <a:t>SS describe a situation, specific activity or behaviours related to social cues.</a:t>
          </a:r>
        </a:p>
      </dgm:t>
    </dgm:pt>
    <dgm:pt modelId="{8A9F80BC-32EF-4A62-ACA4-4362FF9C0162}" type="parTrans" cxnId="{55142911-48A5-4F6D-89AB-3A726279CBA5}">
      <dgm:prSet/>
      <dgm:spPr/>
      <dgm:t>
        <a:bodyPr/>
        <a:lstStyle/>
        <a:p>
          <a:endParaRPr lang="en-GB"/>
        </a:p>
      </dgm:t>
    </dgm:pt>
    <dgm:pt modelId="{17171B8A-E0D8-4092-81E2-FCEA0F15DACA}" type="sibTrans" cxnId="{55142911-48A5-4F6D-89AB-3A726279CBA5}">
      <dgm:prSet/>
      <dgm:spPr/>
      <dgm:t>
        <a:bodyPr/>
        <a:lstStyle/>
        <a:p>
          <a:endParaRPr lang="en-GB"/>
        </a:p>
      </dgm:t>
    </dgm:pt>
    <dgm:pt modelId="{659B67CF-965D-4724-B397-144DB891D6D1}">
      <dgm:prSet/>
      <dgm:spPr/>
      <dgm:t>
        <a:bodyPr/>
        <a:lstStyle/>
        <a:p>
          <a:pPr rtl="0"/>
          <a:r>
            <a:rPr lang="en-GB" dirty="0"/>
            <a:t>Stories are age-specific and may include pictures, drawings and texts. </a:t>
          </a:r>
        </a:p>
      </dgm:t>
    </dgm:pt>
    <dgm:pt modelId="{74FCBD0E-0DB0-48FD-952B-9B08D0616964}" type="parTrans" cxnId="{694A33E8-739C-4FDA-875B-C1C92E5544B8}">
      <dgm:prSet/>
      <dgm:spPr/>
      <dgm:t>
        <a:bodyPr/>
        <a:lstStyle/>
        <a:p>
          <a:endParaRPr lang="en-GB"/>
        </a:p>
      </dgm:t>
    </dgm:pt>
    <dgm:pt modelId="{5125324F-8A0C-41E7-A0A6-DB0FC8C80A8A}" type="sibTrans" cxnId="{694A33E8-739C-4FDA-875B-C1C92E5544B8}">
      <dgm:prSet/>
      <dgm:spPr/>
      <dgm:t>
        <a:bodyPr/>
        <a:lstStyle/>
        <a:p>
          <a:endParaRPr lang="en-GB"/>
        </a:p>
      </dgm:t>
    </dgm:pt>
    <dgm:pt modelId="{65C3A0B6-6AF6-4021-8348-BA1126C3E489}" type="pres">
      <dgm:prSet presAssocID="{3B8C18CC-2E98-49E1-A292-99BF3B6CB25E}" presName="Name0" presStyleCnt="0">
        <dgm:presLayoutVars>
          <dgm:dir/>
          <dgm:animOne val="branch"/>
          <dgm:animLvl val="lvl"/>
        </dgm:presLayoutVars>
      </dgm:prSet>
      <dgm:spPr/>
    </dgm:pt>
    <dgm:pt modelId="{6192CF61-C9AC-45E9-8CE2-03D48FCE75F0}" type="pres">
      <dgm:prSet presAssocID="{B19CE9E1-E64A-43A9-88DF-50B0DAC293CF}" presName="chaos" presStyleCnt="0"/>
      <dgm:spPr/>
    </dgm:pt>
    <dgm:pt modelId="{E3083AC7-8CC7-4C98-BFA3-E18B8A07FC14}" type="pres">
      <dgm:prSet presAssocID="{B19CE9E1-E64A-43A9-88DF-50B0DAC293CF}" presName="parTx1" presStyleLbl="revTx" presStyleIdx="0" presStyleCnt="2"/>
      <dgm:spPr/>
    </dgm:pt>
    <dgm:pt modelId="{11E4567D-B5FB-4E38-8C05-A7D5F893CF9A}" type="pres">
      <dgm:prSet presAssocID="{B19CE9E1-E64A-43A9-88DF-50B0DAC293CF}" presName="c1" presStyleLbl="node1" presStyleIdx="0" presStyleCnt="19"/>
      <dgm:spPr/>
    </dgm:pt>
    <dgm:pt modelId="{391551AF-6CBC-40B6-9E8E-ED40E4BFF74B}" type="pres">
      <dgm:prSet presAssocID="{B19CE9E1-E64A-43A9-88DF-50B0DAC293CF}" presName="c2" presStyleLbl="node1" presStyleIdx="1" presStyleCnt="19"/>
      <dgm:spPr/>
    </dgm:pt>
    <dgm:pt modelId="{D764D080-E8BC-42B1-B3E5-FAD527DCC74B}" type="pres">
      <dgm:prSet presAssocID="{B19CE9E1-E64A-43A9-88DF-50B0DAC293CF}" presName="c3" presStyleLbl="node1" presStyleIdx="2" presStyleCnt="19"/>
      <dgm:spPr/>
    </dgm:pt>
    <dgm:pt modelId="{1C46F88C-143B-47D0-9C4D-9ECB24369A94}" type="pres">
      <dgm:prSet presAssocID="{B19CE9E1-E64A-43A9-88DF-50B0DAC293CF}" presName="c4" presStyleLbl="node1" presStyleIdx="3" presStyleCnt="19"/>
      <dgm:spPr/>
    </dgm:pt>
    <dgm:pt modelId="{A8E4C925-567D-418D-8C5E-2743D9A48E44}" type="pres">
      <dgm:prSet presAssocID="{B19CE9E1-E64A-43A9-88DF-50B0DAC293CF}" presName="c5" presStyleLbl="node1" presStyleIdx="4" presStyleCnt="19"/>
      <dgm:spPr/>
    </dgm:pt>
    <dgm:pt modelId="{A140732A-067B-4866-B16F-A8BC0F2ADCB5}" type="pres">
      <dgm:prSet presAssocID="{B19CE9E1-E64A-43A9-88DF-50B0DAC293CF}" presName="c6" presStyleLbl="node1" presStyleIdx="5" presStyleCnt="19"/>
      <dgm:spPr/>
    </dgm:pt>
    <dgm:pt modelId="{6FBCFD73-AF7C-4F58-BBD7-066910F21579}" type="pres">
      <dgm:prSet presAssocID="{B19CE9E1-E64A-43A9-88DF-50B0DAC293CF}" presName="c7" presStyleLbl="node1" presStyleIdx="6" presStyleCnt="19"/>
      <dgm:spPr/>
    </dgm:pt>
    <dgm:pt modelId="{8B40B3C0-938A-4D8D-8CC9-6EFFAF858DCD}" type="pres">
      <dgm:prSet presAssocID="{B19CE9E1-E64A-43A9-88DF-50B0DAC293CF}" presName="c8" presStyleLbl="node1" presStyleIdx="7" presStyleCnt="19"/>
      <dgm:spPr/>
    </dgm:pt>
    <dgm:pt modelId="{36C19E7B-DC9F-463F-8CCE-7AAE4335C69B}" type="pres">
      <dgm:prSet presAssocID="{B19CE9E1-E64A-43A9-88DF-50B0DAC293CF}" presName="c9" presStyleLbl="node1" presStyleIdx="8" presStyleCnt="19"/>
      <dgm:spPr/>
    </dgm:pt>
    <dgm:pt modelId="{8EDF65B2-8443-4A34-9D30-37BB2E48BD65}" type="pres">
      <dgm:prSet presAssocID="{B19CE9E1-E64A-43A9-88DF-50B0DAC293CF}" presName="c10" presStyleLbl="node1" presStyleIdx="9" presStyleCnt="19"/>
      <dgm:spPr/>
    </dgm:pt>
    <dgm:pt modelId="{39A580D6-04A7-470D-8C67-D97DC396E96B}" type="pres">
      <dgm:prSet presAssocID="{B19CE9E1-E64A-43A9-88DF-50B0DAC293CF}" presName="c11" presStyleLbl="node1" presStyleIdx="10" presStyleCnt="19"/>
      <dgm:spPr/>
    </dgm:pt>
    <dgm:pt modelId="{740A9B58-4FDE-4113-88D4-D1E9928EEB8D}" type="pres">
      <dgm:prSet presAssocID="{B19CE9E1-E64A-43A9-88DF-50B0DAC293CF}" presName="c12" presStyleLbl="node1" presStyleIdx="11" presStyleCnt="19"/>
      <dgm:spPr/>
    </dgm:pt>
    <dgm:pt modelId="{FAA6EBC7-E4A5-44EA-A01F-D5997CA13504}" type="pres">
      <dgm:prSet presAssocID="{B19CE9E1-E64A-43A9-88DF-50B0DAC293CF}" presName="c13" presStyleLbl="node1" presStyleIdx="12" presStyleCnt="19"/>
      <dgm:spPr/>
    </dgm:pt>
    <dgm:pt modelId="{1E6DFAF3-31B6-4904-8A32-351BADF3D0A6}" type="pres">
      <dgm:prSet presAssocID="{B19CE9E1-E64A-43A9-88DF-50B0DAC293CF}" presName="c14" presStyleLbl="node1" presStyleIdx="13" presStyleCnt="19"/>
      <dgm:spPr/>
    </dgm:pt>
    <dgm:pt modelId="{ADB034EE-766E-4A5C-BE63-690385A96A56}" type="pres">
      <dgm:prSet presAssocID="{B19CE9E1-E64A-43A9-88DF-50B0DAC293CF}" presName="c15" presStyleLbl="node1" presStyleIdx="14" presStyleCnt="19"/>
      <dgm:spPr/>
    </dgm:pt>
    <dgm:pt modelId="{58EDFEB4-D2E5-4C7D-9F48-7210E6DCBCC6}" type="pres">
      <dgm:prSet presAssocID="{B19CE9E1-E64A-43A9-88DF-50B0DAC293CF}" presName="c16" presStyleLbl="node1" presStyleIdx="15" presStyleCnt="19"/>
      <dgm:spPr/>
    </dgm:pt>
    <dgm:pt modelId="{D35B19FC-F4A9-431A-80B8-5AD2DFCF6ACF}" type="pres">
      <dgm:prSet presAssocID="{B19CE9E1-E64A-43A9-88DF-50B0DAC293CF}" presName="c17" presStyleLbl="node1" presStyleIdx="16" presStyleCnt="19"/>
      <dgm:spPr/>
    </dgm:pt>
    <dgm:pt modelId="{692D0D17-D41D-41CC-B2AE-9393D63C9367}" type="pres">
      <dgm:prSet presAssocID="{B19CE9E1-E64A-43A9-88DF-50B0DAC293CF}" presName="c18" presStyleLbl="node1" presStyleIdx="17" presStyleCnt="19"/>
      <dgm:spPr/>
    </dgm:pt>
    <dgm:pt modelId="{D8601BF5-A6A7-403B-A64A-231857FDA8A0}" type="pres">
      <dgm:prSet presAssocID="{D0D9DBDD-F6FA-4F5D-8AD4-44784CDD6B52}" presName="chevronComposite1" presStyleCnt="0"/>
      <dgm:spPr/>
    </dgm:pt>
    <dgm:pt modelId="{AA7D1A24-C2CE-4141-A511-1FDFD975BC63}" type="pres">
      <dgm:prSet presAssocID="{D0D9DBDD-F6FA-4F5D-8AD4-44784CDD6B52}" presName="chevron1" presStyleLbl="sibTrans2D1" presStyleIdx="0" presStyleCnt="2" custScaleX="97802" custScaleY="94521" custLinFactNeighborY="391"/>
      <dgm:spPr/>
    </dgm:pt>
    <dgm:pt modelId="{D2D5EEA6-4B33-45D4-9BC8-F900242BB00E}" type="pres">
      <dgm:prSet presAssocID="{D0D9DBDD-F6FA-4F5D-8AD4-44784CDD6B52}" presName="spChevron1" presStyleCnt="0"/>
      <dgm:spPr/>
    </dgm:pt>
    <dgm:pt modelId="{99323889-25D5-42D2-A6E4-D435282D8396}" type="pres">
      <dgm:prSet presAssocID="{93EB8BDB-B76C-4C78-8475-C0813310B79C}" presName="middle" presStyleCnt="0"/>
      <dgm:spPr/>
    </dgm:pt>
    <dgm:pt modelId="{7CC99650-627B-409E-AF4B-1A7A505791DA}" type="pres">
      <dgm:prSet presAssocID="{93EB8BDB-B76C-4C78-8475-C0813310B79C}" presName="parTxMid" presStyleLbl="revTx" presStyleIdx="1" presStyleCnt="2"/>
      <dgm:spPr/>
    </dgm:pt>
    <dgm:pt modelId="{890E2F93-E0D0-41CA-B495-A7F1193DB658}" type="pres">
      <dgm:prSet presAssocID="{93EB8BDB-B76C-4C78-8475-C0813310B79C}" presName="spMid" presStyleCnt="0"/>
      <dgm:spPr/>
    </dgm:pt>
    <dgm:pt modelId="{574D5865-B51F-46BB-BD13-4CC1DDC43164}" type="pres">
      <dgm:prSet presAssocID="{17171B8A-E0D8-4092-81E2-FCEA0F15DACA}" presName="chevronComposite1" presStyleCnt="0"/>
      <dgm:spPr/>
    </dgm:pt>
    <dgm:pt modelId="{9A2E786D-75C9-463C-A5A6-685F1E715604}" type="pres">
      <dgm:prSet presAssocID="{17171B8A-E0D8-4092-81E2-FCEA0F15DACA}" presName="chevron1" presStyleLbl="sibTrans2D1" presStyleIdx="1" presStyleCnt="2"/>
      <dgm:spPr/>
    </dgm:pt>
    <dgm:pt modelId="{AC6FAAC8-282A-460E-9DE9-448202850408}" type="pres">
      <dgm:prSet presAssocID="{17171B8A-E0D8-4092-81E2-FCEA0F15DACA}" presName="spChevron1" presStyleCnt="0"/>
      <dgm:spPr/>
    </dgm:pt>
    <dgm:pt modelId="{9934FD11-F2AA-4350-8CC6-7032F3A7B332}" type="pres">
      <dgm:prSet presAssocID="{659B67CF-965D-4724-B397-144DB891D6D1}" presName="last" presStyleCnt="0"/>
      <dgm:spPr/>
    </dgm:pt>
    <dgm:pt modelId="{51F52F94-D404-4A19-B9F0-0CA24685D2BC}" type="pres">
      <dgm:prSet presAssocID="{659B67CF-965D-4724-B397-144DB891D6D1}" presName="circleTx" presStyleLbl="node1" presStyleIdx="18" presStyleCnt="19"/>
      <dgm:spPr/>
    </dgm:pt>
    <dgm:pt modelId="{B2690D8F-0D37-4D49-B7BE-B0EC7B085564}" type="pres">
      <dgm:prSet presAssocID="{659B67CF-965D-4724-B397-144DB891D6D1}" presName="spN" presStyleCnt="0"/>
      <dgm:spPr/>
    </dgm:pt>
  </dgm:ptLst>
  <dgm:cxnLst>
    <dgm:cxn modelId="{55142911-48A5-4F6D-89AB-3A726279CBA5}" srcId="{3B8C18CC-2E98-49E1-A292-99BF3B6CB25E}" destId="{93EB8BDB-B76C-4C78-8475-C0813310B79C}" srcOrd="1" destOrd="0" parTransId="{8A9F80BC-32EF-4A62-ACA4-4362FF9C0162}" sibTransId="{17171B8A-E0D8-4092-81E2-FCEA0F15DACA}"/>
    <dgm:cxn modelId="{3550E43F-1B52-460E-ADB7-559E83EB35DC}" srcId="{3B8C18CC-2E98-49E1-A292-99BF3B6CB25E}" destId="{B19CE9E1-E64A-43A9-88DF-50B0DAC293CF}" srcOrd="0" destOrd="0" parTransId="{2A025DC9-510E-4722-824F-D6B4E88D4920}" sibTransId="{D0D9DBDD-F6FA-4F5D-8AD4-44784CDD6B52}"/>
    <dgm:cxn modelId="{1BDD4B4C-46BE-484F-B642-B96450F1CB62}" type="presOf" srcId="{3B8C18CC-2E98-49E1-A292-99BF3B6CB25E}" destId="{65C3A0B6-6AF6-4021-8348-BA1126C3E489}" srcOrd="0" destOrd="0" presId="urn:microsoft.com/office/officeart/2009/3/layout/RandomtoResultProcess"/>
    <dgm:cxn modelId="{1D3FA38A-0647-41EB-9DEB-C8492360F949}" type="presOf" srcId="{659B67CF-965D-4724-B397-144DB891D6D1}" destId="{51F52F94-D404-4A19-B9F0-0CA24685D2BC}" srcOrd="0" destOrd="0" presId="urn:microsoft.com/office/officeart/2009/3/layout/RandomtoResultProcess"/>
    <dgm:cxn modelId="{1D92C994-3DA9-473C-A687-CB91A0A42E32}" type="presOf" srcId="{93EB8BDB-B76C-4C78-8475-C0813310B79C}" destId="{7CC99650-627B-409E-AF4B-1A7A505791DA}" srcOrd="0" destOrd="0" presId="urn:microsoft.com/office/officeart/2009/3/layout/RandomtoResultProcess"/>
    <dgm:cxn modelId="{A58321A9-A31B-459D-8E98-626655ECD68D}" type="presOf" srcId="{B19CE9E1-E64A-43A9-88DF-50B0DAC293CF}" destId="{E3083AC7-8CC7-4C98-BFA3-E18B8A07FC14}" srcOrd="0" destOrd="0" presId="urn:microsoft.com/office/officeart/2009/3/layout/RandomtoResultProcess"/>
    <dgm:cxn modelId="{694A33E8-739C-4FDA-875B-C1C92E5544B8}" srcId="{3B8C18CC-2E98-49E1-A292-99BF3B6CB25E}" destId="{659B67CF-965D-4724-B397-144DB891D6D1}" srcOrd="2" destOrd="0" parTransId="{74FCBD0E-0DB0-48FD-952B-9B08D0616964}" sibTransId="{5125324F-8A0C-41E7-A0A6-DB0FC8C80A8A}"/>
    <dgm:cxn modelId="{C85F202C-6C6A-4FB8-BE7B-D3044CCF2E3C}" type="presParOf" srcId="{65C3A0B6-6AF6-4021-8348-BA1126C3E489}" destId="{6192CF61-C9AC-45E9-8CE2-03D48FCE75F0}" srcOrd="0" destOrd="0" presId="urn:microsoft.com/office/officeart/2009/3/layout/RandomtoResultProcess"/>
    <dgm:cxn modelId="{FB323ABC-F97B-44D8-BE6A-3B30E4895018}" type="presParOf" srcId="{6192CF61-C9AC-45E9-8CE2-03D48FCE75F0}" destId="{E3083AC7-8CC7-4C98-BFA3-E18B8A07FC14}" srcOrd="0" destOrd="0" presId="urn:microsoft.com/office/officeart/2009/3/layout/RandomtoResultProcess"/>
    <dgm:cxn modelId="{228E77FD-4EA0-4185-9BEA-0F21616A97C2}" type="presParOf" srcId="{6192CF61-C9AC-45E9-8CE2-03D48FCE75F0}" destId="{11E4567D-B5FB-4E38-8C05-A7D5F893CF9A}" srcOrd="1" destOrd="0" presId="urn:microsoft.com/office/officeart/2009/3/layout/RandomtoResultProcess"/>
    <dgm:cxn modelId="{46D91759-16FF-4D3D-98A0-BC5C7A22090C}" type="presParOf" srcId="{6192CF61-C9AC-45E9-8CE2-03D48FCE75F0}" destId="{391551AF-6CBC-40B6-9E8E-ED40E4BFF74B}" srcOrd="2" destOrd="0" presId="urn:microsoft.com/office/officeart/2009/3/layout/RandomtoResultProcess"/>
    <dgm:cxn modelId="{61BE4806-CC1E-421A-A562-51B5AE5E2D21}" type="presParOf" srcId="{6192CF61-C9AC-45E9-8CE2-03D48FCE75F0}" destId="{D764D080-E8BC-42B1-B3E5-FAD527DCC74B}" srcOrd="3" destOrd="0" presId="urn:microsoft.com/office/officeart/2009/3/layout/RandomtoResultProcess"/>
    <dgm:cxn modelId="{33ED7DB2-6A1C-46E7-9F4D-5374757B32E1}" type="presParOf" srcId="{6192CF61-C9AC-45E9-8CE2-03D48FCE75F0}" destId="{1C46F88C-143B-47D0-9C4D-9ECB24369A94}" srcOrd="4" destOrd="0" presId="urn:microsoft.com/office/officeart/2009/3/layout/RandomtoResultProcess"/>
    <dgm:cxn modelId="{863F093F-4053-4E1E-96CD-BF6DD561CD2D}" type="presParOf" srcId="{6192CF61-C9AC-45E9-8CE2-03D48FCE75F0}" destId="{A8E4C925-567D-418D-8C5E-2743D9A48E44}" srcOrd="5" destOrd="0" presId="urn:microsoft.com/office/officeart/2009/3/layout/RandomtoResultProcess"/>
    <dgm:cxn modelId="{D17A9EEC-2220-4647-AAEB-99B828A1087A}" type="presParOf" srcId="{6192CF61-C9AC-45E9-8CE2-03D48FCE75F0}" destId="{A140732A-067B-4866-B16F-A8BC0F2ADCB5}" srcOrd="6" destOrd="0" presId="urn:microsoft.com/office/officeart/2009/3/layout/RandomtoResultProcess"/>
    <dgm:cxn modelId="{80109E1D-B642-494F-95A9-91CC9F031048}" type="presParOf" srcId="{6192CF61-C9AC-45E9-8CE2-03D48FCE75F0}" destId="{6FBCFD73-AF7C-4F58-BBD7-066910F21579}" srcOrd="7" destOrd="0" presId="urn:microsoft.com/office/officeart/2009/3/layout/RandomtoResultProcess"/>
    <dgm:cxn modelId="{E8138AD5-DED7-4600-B89F-3C3B03D7B046}" type="presParOf" srcId="{6192CF61-C9AC-45E9-8CE2-03D48FCE75F0}" destId="{8B40B3C0-938A-4D8D-8CC9-6EFFAF858DCD}" srcOrd="8" destOrd="0" presId="urn:microsoft.com/office/officeart/2009/3/layout/RandomtoResultProcess"/>
    <dgm:cxn modelId="{CFE399CB-211C-4E0F-95E4-F3033FA2576D}" type="presParOf" srcId="{6192CF61-C9AC-45E9-8CE2-03D48FCE75F0}" destId="{36C19E7B-DC9F-463F-8CCE-7AAE4335C69B}" srcOrd="9" destOrd="0" presId="urn:microsoft.com/office/officeart/2009/3/layout/RandomtoResultProcess"/>
    <dgm:cxn modelId="{18F21805-1242-4D8C-988D-E1F2E1BA3993}" type="presParOf" srcId="{6192CF61-C9AC-45E9-8CE2-03D48FCE75F0}" destId="{8EDF65B2-8443-4A34-9D30-37BB2E48BD65}" srcOrd="10" destOrd="0" presId="urn:microsoft.com/office/officeart/2009/3/layout/RandomtoResultProcess"/>
    <dgm:cxn modelId="{035AC254-1813-4626-AAB5-C4BE2672F54B}" type="presParOf" srcId="{6192CF61-C9AC-45E9-8CE2-03D48FCE75F0}" destId="{39A580D6-04A7-470D-8C67-D97DC396E96B}" srcOrd="11" destOrd="0" presId="urn:microsoft.com/office/officeart/2009/3/layout/RandomtoResultProcess"/>
    <dgm:cxn modelId="{E4EA1662-04D8-47B6-8605-4A413B6AB8E4}" type="presParOf" srcId="{6192CF61-C9AC-45E9-8CE2-03D48FCE75F0}" destId="{740A9B58-4FDE-4113-88D4-D1E9928EEB8D}" srcOrd="12" destOrd="0" presId="urn:microsoft.com/office/officeart/2009/3/layout/RandomtoResultProcess"/>
    <dgm:cxn modelId="{00B41F13-7854-43B2-A611-51273F9BD234}" type="presParOf" srcId="{6192CF61-C9AC-45E9-8CE2-03D48FCE75F0}" destId="{FAA6EBC7-E4A5-44EA-A01F-D5997CA13504}" srcOrd="13" destOrd="0" presId="urn:microsoft.com/office/officeart/2009/3/layout/RandomtoResultProcess"/>
    <dgm:cxn modelId="{E6081B02-C350-4ACE-AFBE-D69328F24F9F}" type="presParOf" srcId="{6192CF61-C9AC-45E9-8CE2-03D48FCE75F0}" destId="{1E6DFAF3-31B6-4904-8A32-351BADF3D0A6}" srcOrd="14" destOrd="0" presId="urn:microsoft.com/office/officeart/2009/3/layout/RandomtoResultProcess"/>
    <dgm:cxn modelId="{8D0A63A6-858A-4E6E-9E2E-D14313EBEA4F}" type="presParOf" srcId="{6192CF61-C9AC-45E9-8CE2-03D48FCE75F0}" destId="{ADB034EE-766E-4A5C-BE63-690385A96A56}" srcOrd="15" destOrd="0" presId="urn:microsoft.com/office/officeart/2009/3/layout/RandomtoResultProcess"/>
    <dgm:cxn modelId="{6D2AAC22-4845-429D-AA2A-4B6949EEA512}" type="presParOf" srcId="{6192CF61-C9AC-45E9-8CE2-03D48FCE75F0}" destId="{58EDFEB4-D2E5-4C7D-9F48-7210E6DCBCC6}" srcOrd="16" destOrd="0" presId="urn:microsoft.com/office/officeart/2009/3/layout/RandomtoResultProcess"/>
    <dgm:cxn modelId="{5140E2B9-3CC9-4480-A376-AE590B954590}" type="presParOf" srcId="{6192CF61-C9AC-45E9-8CE2-03D48FCE75F0}" destId="{D35B19FC-F4A9-431A-80B8-5AD2DFCF6ACF}" srcOrd="17" destOrd="0" presId="urn:microsoft.com/office/officeart/2009/3/layout/RandomtoResultProcess"/>
    <dgm:cxn modelId="{2B962337-6078-4FC5-9A9D-B9E7FF14E0EF}" type="presParOf" srcId="{6192CF61-C9AC-45E9-8CE2-03D48FCE75F0}" destId="{692D0D17-D41D-41CC-B2AE-9393D63C9367}" srcOrd="18" destOrd="0" presId="urn:microsoft.com/office/officeart/2009/3/layout/RandomtoResultProcess"/>
    <dgm:cxn modelId="{EF2B08B6-1044-477B-9047-4BEC634AA207}" type="presParOf" srcId="{65C3A0B6-6AF6-4021-8348-BA1126C3E489}" destId="{D8601BF5-A6A7-403B-A64A-231857FDA8A0}" srcOrd="1" destOrd="0" presId="urn:microsoft.com/office/officeart/2009/3/layout/RandomtoResultProcess"/>
    <dgm:cxn modelId="{0917C2E7-AEA6-401B-8A13-51E92C269332}" type="presParOf" srcId="{D8601BF5-A6A7-403B-A64A-231857FDA8A0}" destId="{AA7D1A24-C2CE-4141-A511-1FDFD975BC63}" srcOrd="0" destOrd="0" presId="urn:microsoft.com/office/officeart/2009/3/layout/RandomtoResultProcess"/>
    <dgm:cxn modelId="{FA5BA449-6A52-48D7-B94B-93088DB8FE17}" type="presParOf" srcId="{D8601BF5-A6A7-403B-A64A-231857FDA8A0}" destId="{D2D5EEA6-4B33-45D4-9BC8-F900242BB00E}" srcOrd="1" destOrd="0" presId="urn:microsoft.com/office/officeart/2009/3/layout/RandomtoResultProcess"/>
    <dgm:cxn modelId="{2236E14C-F828-4A87-893B-85FB21180786}" type="presParOf" srcId="{65C3A0B6-6AF6-4021-8348-BA1126C3E489}" destId="{99323889-25D5-42D2-A6E4-D435282D8396}" srcOrd="2" destOrd="0" presId="urn:microsoft.com/office/officeart/2009/3/layout/RandomtoResultProcess"/>
    <dgm:cxn modelId="{9FE1E232-F9C0-47F9-A473-BDDDC9D3E5CD}" type="presParOf" srcId="{99323889-25D5-42D2-A6E4-D435282D8396}" destId="{7CC99650-627B-409E-AF4B-1A7A505791DA}" srcOrd="0" destOrd="0" presId="urn:microsoft.com/office/officeart/2009/3/layout/RandomtoResultProcess"/>
    <dgm:cxn modelId="{CCBF34B0-B30C-4124-AE4C-180634466769}" type="presParOf" srcId="{99323889-25D5-42D2-A6E4-D435282D8396}" destId="{890E2F93-E0D0-41CA-B495-A7F1193DB658}" srcOrd="1" destOrd="0" presId="urn:microsoft.com/office/officeart/2009/3/layout/RandomtoResultProcess"/>
    <dgm:cxn modelId="{79563D3D-B747-4312-9711-088663E2B114}" type="presParOf" srcId="{65C3A0B6-6AF6-4021-8348-BA1126C3E489}" destId="{574D5865-B51F-46BB-BD13-4CC1DDC43164}" srcOrd="3" destOrd="0" presId="urn:microsoft.com/office/officeart/2009/3/layout/RandomtoResultProcess"/>
    <dgm:cxn modelId="{903E8EC4-33E8-489D-9D58-2B25049E931D}" type="presParOf" srcId="{574D5865-B51F-46BB-BD13-4CC1DDC43164}" destId="{9A2E786D-75C9-463C-A5A6-685F1E715604}" srcOrd="0" destOrd="0" presId="urn:microsoft.com/office/officeart/2009/3/layout/RandomtoResultProcess"/>
    <dgm:cxn modelId="{938986CD-44E7-4A8A-B9BA-ED3F2C21883C}" type="presParOf" srcId="{574D5865-B51F-46BB-BD13-4CC1DDC43164}" destId="{AC6FAAC8-282A-460E-9DE9-448202850408}" srcOrd="1" destOrd="0" presId="urn:microsoft.com/office/officeart/2009/3/layout/RandomtoResultProcess"/>
    <dgm:cxn modelId="{DA45CD24-5CBE-42A0-B918-5961BBBE4CE0}" type="presParOf" srcId="{65C3A0B6-6AF6-4021-8348-BA1126C3E489}" destId="{9934FD11-F2AA-4350-8CC6-7032F3A7B332}" srcOrd="4" destOrd="0" presId="urn:microsoft.com/office/officeart/2009/3/layout/RandomtoResultProcess"/>
    <dgm:cxn modelId="{889C3D5B-799F-410F-A711-BDE312C354A8}" type="presParOf" srcId="{9934FD11-F2AA-4350-8CC6-7032F3A7B332}" destId="{51F52F94-D404-4A19-B9F0-0CA24685D2BC}" srcOrd="0" destOrd="0" presId="urn:microsoft.com/office/officeart/2009/3/layout/RandomtoResultProcess"/>
    <dgm:cxn modelId="{AD939BA2-7B95-4F0C-949A-8A04E535574F}" type="presParOf" srcId="{9934FD11-F2AA-4350-8CC6-7032F3A7B332}" destId="{B2690D8F-0D37-4D49-B7BE-B0EC7B085564}" srcOrd="1"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89F919BB-99E8-4FA0-B6EE-5BF571307299}"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GB"/>
        </a:p>
      </dgm:t>
    </dgm:pt>
    <dgm:pt modelId="{65A67FF5-3F64-4B1B-9A45-1C9292290E79}">
      <dgm:prSet/>
      <dgm:spPr/>
      <dgm:t>
        <a:bodyPr/>
        <a:lstStyle/>
        <a:p>
          <a:r>
            <a:rPr lang="en-GB" dirty="0"/>
            <a:t>SS are used to address the acquisition of new social skills and improve existing behaviours that may be causing the individual or those around them concern or difficulty </a:t>
          </a:r>
        </a:p>
      </dgm:t>
    </dgm:pt>
    <dgm:pt modelId="{EEB07D8E-FF95-4376-B494-BDD91959F9A9}" type="parTrans" cxnId="{F2E6E020-9276-4BCE-AA2F-B5C848CB58C2}">
      <dgm:prSet/>
      <dgm:spPr/>
      <dgm:t>
        <a:bodyPr/>
        <a:lstStyle/>
        <a:p>
          <a:endParaRPr lang="en-GB"/>
        </a:p>
      </dgm:t>
    </dgm:pt>
    <dgm:pt modelId="{BCC24062-3864-4409-8BDE-419B2E975CE4}" type="sibTrans" cxnId="{F2E6E020-9276-4BCE-AA2F-B5C848CB58C2}">
      <dgm:prSet/>
      <dgm:spPr/>
      <dgm:t>
        <a:bodyPr/>
        <a:lstStyle/>
        <a:p>
          <a:endParaRPr lang="en-GB"/>
        </a:p>
      </dgm:t>
    </dgm:pt>
    <dgm:pt modelId="{74DCF5B4-EBCE-4B9E-A154-7A258F7F9A1D}" type="pres">
      <dgm:prSet presAssocID="{89F919BB-99E8-4FA0-B6EE-5BF571307299}" presName="linear" presStyleCnt="0">
        <dgm:presLayoutVars>
          <dgm:animLvl val="lvl"/>
          <dgm:resizeHandles val="exact"/>
        </dgm:presLayoutVars>
      </dgm:prSet>
      <dgm:spPr/>
    </dgm:pt>
    <dgm:pt modelId="{9A155FDC-B2F6-46BA-8AA8-B1C075D59EB1}" type="pres">
      <dgm:prSet presAssocID="{65A67FF5-3F64-4B1B-9A45-1C9292290E79}" presName="parentText" presStyleLbl="node1" presStyleIdx="0" presStyleCnt="1">
        <dgm:presLayoutVars>
          <dgm:chMax val="0"/>
          <dgm:bulletEnabled val="1"/>
        </dgm:presLayoutVars>
      </dgm:prSet>
      <dgm:spPr/>
    </dgm:pt>
  </dgm:ptLst>
  <dgm:cxnLst>
    <dgm:cxn modelId="{F2E6E020-9276-4BCE-AA2F-B5C848CB58C2}" srcId="{89F919BB-99E8-4FA0-B6EE-5BF571307299}" destId="{65A67FF5-3F64-4B1B-9A45-1C9292290E79}" srcOrd="0" destOrd="0" parTransId="{EEB07D8E-FF95-4376-B494-BDD91959F9A9}" sibTransId="{BCC24062-3864-4409-8BDE-419B2E975CE4}"/>
    <dgm:cxn modelId="{B0F0E06A-3F02-4B54-97AF-1DE2FBE13E74}" type="presOf" srcId="{89F919BB-99E8-4FA0-B6EE-5BF571307299}" destId="{74DCF5B4-EBCE-4B9E-A154-7A258F7F9A1D}" srcOrd="0" destOrd="0" presId="urn:microsoft.com/office/officeart/2005/8/layout/vList2"/>
    <dgm:cxn modelId="{D8764256-95BD-46D9-B57C-E5604F4FE76A}" type="presOf" srcId="{65A67FF5-3F64-4B1B-9A45-1C9292290E79}" destId="{9A155FDC-B2F6-46BA-8AA8-B1C075D59EB1}" srcOrd="0" destOrd="0" presId="urn:microsoft.com/office/officeart/2005/8/layout/vList2"/>
    <dgm:cxn modelId="{0C34C63E-070D-4BE1-8A2D-2078D0A7B1D8}" type="presParOf" srcId="{74DCF5B4-EBCE-4B9E-A154-7A258F7F9A1D}" destId="{9A155FDC-B2F6-46BA-8AA8-B1C075D59EB1}"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D5512406-5CAF-4E73-951F-2F06C585066E}" type="doc">
      <dgm:prSet loTypeId="urn:microsoft.com/office/officeart/2005/8/layout/venn3" loCatId="relationship" qsTypeId="urn:microsoft.com/office/officeart/2005/8/quickstyle/simple1" qsCatId="simple" csTypeId="urn:microsoft.com/office/officeart/2005/8/colors/colorful3" csCatId="colorful" phldr="1"/>
      <dgm:spPr/>
      <dgm:t>
        <a:bodyPr/>
        <a:lstStyle/>
        <a:p>
          <a:endParaRPr lang="en-GB"/>
        </a:p>
      </dgm:t>
    </dgm:pt>
    <dgm:pt modelId="{153610B4-3222-4D37-AB89-8BCA96CEE380}">
      <dgm:prSet/>
      <dgm:spPr/>
      <dgm:t>
        <a:bodyPr/>
        <a:lstStyle/>
        <a:p>
          <a:pPr rtl="0"/>
          <a:r>
            <a:rPr lang="en-US" dirty="0"/>
            <a:t>Once the scenario has been established, the story would include information of what sharing looks like (e.g., “A friendly person would never snatch the toys from other children while playing in the toy corner. That hurts their feelings”). </a:t>
          </a:r>
          <a:endParaRPr lang="en-GB" dirty="0"/>
        </a:p>
      </dgm:t>
    </dgm:pt>
    <dgm:pt modelId="{245FA816-8D8F-4865-A252-79F8E0D5EEFA}" type="parTrans" cxnId="{17428FCA-60F0-46C2-9422-4926DA567B70}">
      <dgm:prSet/>
      <dgm:spPr/>
      <dgm:t>
        <a:bodyPr/>
        <a:lstStyle/>
        <a:p>
          <a:endParaRPr lang="en-GB"/>
        </a:p>
      </dgm:t>
    </dgm:pt>
    <dgm:pt modelId="{F18600A4-E80A-431A-A451-A52753F4BEA5}" type="sibTrans" cxnId="{17428FCA-60F0-46C2-9422-4926DA567B70}">
      <dgm:prSet/>
      <dgm:spPr/>
      <dgm:t>
        <a:bodyPr/>
        <a:lstStyle/>
        <a:p>
          <a:endParaRPr lang="en-GB"/>
        </a:p>
      </dgm:t>
    </dgm:pt>
    <dgm:pt modelId="{0C8B0A2C-6A7E-453D-8206-24DDC6CFCD4C}">
      <dgm:prSet/>
      <dgm:spPr/>
      <dgm:t>
        <a:bodyPr/>
        <a:lstStyle/>
        <a:p>
          <a:pPr rtl="0"/>
          <a:r>
            <a:rPr lang="en-US" dirty="0"/>
            <a:t>This information presents to the child an accurate understanding of social information for a specific social situation.</a:t>
          </a:r>
          <a:endParaRPr lang="en-GB" dirty="0"/>
        </a:p>
      </dgm:t>
    </dgm:pt>
    <dgm:pt modelId="{91F3159D-DDAE-484C-998A-324E341F3209}" type="parTrans" cxnId="{227BEE7E-35BB-411A-955F-AC90A084D7ED}">
      <dgm:prSet/>
      <dgm:spPr/>
      <dgm:t>
        <a:bodyPr/>
        <a:lstStyle/>
        <a:p>
          <a:endParaRPr lang="en-GB"/>
        </a:p>
      </dgm:t>
    </dgm:pt>
    <dgm:pt modelId="{67670C56-C66B-47CB-92F8-4EA9B6C7A561}" type="sibTrans" cxnId="{227BEE7E-35BB-411A-955F-AC90A084D7ED}">
      <dgm:prSet/>
      <dgm:spPr/>
      <dgm:t>
        <a:bodyPr/>
        <a:lstStyle/>
        <a:p>
          <a:endParaRPr lang="en-GB"/>
        </a:p>
      </dgm:t>
    </dgm:pt>
    <dgm:pt modelId="{527314AD-7362-4DDA-BB27-13BF22251FDF}" type="pres">
      <dgm:prSet presAssocID="{D5512406-5CAF-4E73-951F-2F06C585066E}" presName="Name0" presStyleCnt="0">
        <dgm:presLayoutVars>
          <dgm:dir/>
          <dgm:resizeHandles val="exact"/>
        </dgm:presLayoutVars>
      </dgm:prSet>
      <dgm:spPr/>
    </dgm:pt>
    <dgm:pt modelId="{46969552-FC16-40EE-A812-9D000153C83D}" type="pres">
      <dgm:prSet presAssocID="{153610B4-3222-4D37-AB89-8BCA96CEE380}" presName="Name5" presStyleLbl="vennNode1" presStyleIdx="0" presStyleCnt="2">
        <dgm:presLayoutVars>
          <dgm:bulletEnabled val="1"/>
        </dgm:presLayoutVars>
      </dgm:prSet>
      <dgm:spPr/>
    </dgm:pt>
    <dgm:pt modelId="{F0B1CE7A-352F-47A6-A08C-504590C79FDD}" type="pres">
      <dgm:prSet presAssocID="{F18600A4-E80A-431A-A451-A52753F4BEA5}" presName="space" presStyleCnt="0"/>
      <dgm:spPr/>
    </dgm:pt>
    <dgm:pt modelId="{529182E0-4A80-4000-80AD-1E719D581DC5}" type="pres">
      <dgm:prSet presAssocID="{0C8B0A2C-6A7E-453D-8206-24DDC6CFCD4C}" presName="Name5" presStyleLbl="vennNode1" presStyleIdx="1" presStyleCnt="2">
        <dgm:presLayoutVars>
          <dgm:bulletEnabled val="1"/>
        </dgm:presLayoutVars>
      </dgm:prSet>
      <dgm:spPr/>
    </dgm:pt>
  </dgm:ptLst>
  <dgm:cxnLst>
    <dgm:cxn modelId="{B71B7562-C0D3-48F2-B020-4C4684DE4EE6}" type="presOf" srcId="{153610B4-3222-4D37-AB89-8BCA96CEE380}" destId="{46969552-FC16-40EE-A812-9D000153C83D}" srcOrd="0" destOrd="0" presId="urn:microsoft.com/office/officeart/2005/8/layout/venn3"/>
    <dgm:cxn modelId="{65EFDC65-83B4-4C3D-B09E-E75F99F1622A}" type="presOf" srcId="{D5512406-5CAF-4E73-951F-2F06C585066E}" destId="{527314AD-7362-4DDA-BB27-13BF22251FDF}" srcOrd="0" destOrd="0" presId="urn:microsoft.com/office/officeart/2005/8/layout/venn3"/>
    <dgm:cxn modelId="{B1A0BE6A-6361-43BF-9F7E-D8706954F3E3}" type="presOf" srcId="{0C8B0A2C-6A7E-453D-8206-24DDC6CFCD4C}" destId="{529182E0-4A80-4000-80AD-1E719D581DC5}" srcOrd="0" destOrd="0" presId="urn:microsoft.com/office/officeart/2005/8/layout/venn3"/>
    <dgm:cxn modelId="{227BEE7E-35BB-411A-955F-AC90A084D7ED}" srcId="{D5512406-5CAF-4E73-951F-2F06C585066E}" destId="{0C8B0A2C-6A7E-453D-8206-24DDC6CFCD4C}" srcOrd="1" destOrd="0" parTransId="{91F3159D-DDAE-484C-998A-324E341F3209}" sibTransId="{67670C56-C66B-47CB-92F8-4EA9B6C7A561}"/>
    <dgm:cxn modelId="{17428FCA-60F0-46C2-9422-4926DA567B70}" srcId="{D5512406-5CAF-4E73-951F-2F06C585066E}" destId="{153610B4-3222-4D37-AB89-8BCA96CEE380}" srcOrd="0" destOrd="0" parTransId="{245FA816-8D8F-4865-A252-79F8E0D5EEFA}" sibTransId="{F18600A4-E80A-431A-A451-A52753F4BEA5}"/>
    <dgm:cxn modelId="{F679C3D4-D8BD-4A42-91F3-4B71A0AD272F}" type="presParOf" srcId="{527314AD-7362-4DDA-BB27-13BF22251FDF}" destId="{46969552-FC16-40EE-A812-9D000153C83D}" srcOrd="0" destOrd="0" presId="urn:microsoft.com/office/officeart/2005/8/layout/venn3"/>
    <dgm:cxn modelId="{42D3842E-178D-4B82-A593-C268406118A8}" type="presParOf" srcId="{527314AD-7362-4DDA-BB27-13BF22251FDF}" destId="{F0B1CE7A-352F-47A6-A08C-504590C79FDD}" srcOrd="1" destOrd="0" presId="urn:microsoft.com/office/officeart/2005/8/layout/venn3"/>
    <dgm:cxn modelId="{3542241F-6B4E-407C-89E8-F9750AD9E737}" type="presParOf" srcId="{527314AD-7362-4DDA-BB27-13BF22251FDF}" destId="{529182E0-4A80-4000-80AD-1E719D581DC5}" srcOrd="2" destOrd="0" presId="urn:microsoft.com/office/officeart/2005/8/layout/ven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378520C-320F-4AE2-B801-EAD80FAC99EB}" type="doc">
      <dgm:prSet loTypeId="urn:microsoft.com/office/officeart/2008/layout/VerticalCurvedList" loCatId="list" qsTypeId="urn:microsoft.com/office/officeart/2005/8/quickstyle/simple1" qsCatId="simple" csTypeId="urn:microsoft.com/office/officeart/2005/8/colors/colorful3" csCatId="colorful" phldr="1"/>
      <dgm:spPr/>
      <dgm:t>
        <a:bodyPr/>
        <a:lstStyle/>
        <a:p>
          <a:endParaRPr lang="en-GB"/>
        </a:p>
      </dgm:t>
    </dgm:pt>
    <dgm:pt modelId="{EB037BC7-A753-46C8-B8DF-2444F0B60611}">
      <dgm:prSet/>
      <dgm:spPr/>
      <dgm:t>
        <a:bodyPr/>
        <a:lstStyle/>
        <a:p>
          <a:pPr rtl="0"/>
          <a:r>
            <a:rPr lang="en-US" dirty="0"/>
            <a:t>The story would then instruct the child how to respond and maintain appropriate social reactions (e.g., “Sharing toys with other children is a nice thing to do, it makes them happy. “In future I will try to share the toys”. </a:t>
          </a:r>
          <a:endParaRPr lang="en-GB" dirty="0"/>
        </a:p>
      </dgm:t>
    </dgm:pt>
    <dgm:pt modelId="{E385900A-F5FE-4D4A-852E-0A337DCECD14}" type="parTrans" cxnId="{457A7316-2B3E-433B-B951-9FE1928481E8}">
      <dgm:prSet/>
      <dgm:spPr/>
      <dgm:t>
        <a:bodyPr/>
        <a:lstStyle/>
        <a:p>
          <a:endParaRPr lang="en-GB"/>
        </a:p>
      </dgm:t>
    </dgm:pt>
    <dgm:pt modelId="{0452BC66-2BA1-4B54-8BD0-B91202530838}" type="sibTrans" cxnId="{457A7316-2B3E-433B-B951-9FE1928481E8}">
      <dgm:prSet/>
      <dgm:spPr/>
      <dgm:t>
        <a:bodyPr/>
        <a:lstStyle/>
        <a:p>
          <a:endParaRPr lang="en-GB"/>
        </a:p>
      </dgm:t>
    </dgm:pt>
    <dgm:pt modelId="{AD85CA6E-ED1B-4B2C-B66C-9FDF4DEDF718}">
      <dgm:prSet/>
      <dgm:spPr/>
      <dgm:t>
        <a:bodyPr/>
        <a:lstStyle/>
        <a:p>
          <a:pPr rtl="0"/>
          <a:r>
            <a:rPr lang="en-US" dirty="0"/>
            <a:t>To affirm what they have just learnt the story will end with positive statements such as “the other children will be happy that I am sharing. I will be happy too.”</a:t>
          </a:r>
          <a:endParaRPr lang="en-GB" dirty="0"/>
        </a:p>
      </dgm:t>
    </dgm:pt>
    <dgm:pt modelId="{332647B6-499D-48EC-B216-2F1BCDD130F5}" type="parTrans" cxnId="{9DF153DA-7DE8-489C-A543-374848382440}">
      <dgm:prSet/>
      <dgm:spPr/>
      <dgm:t>
        <a:bodyPr/>
        <a:lstStyle/>
        <a:p>
          <a:endParaRPr lang="en-GB"/>
        </a:p>
      </dgm:t>
    </dgm:pt>
    <dgm:pt modelId="{2AB19F90-B5EE-4409-8611-1DE987E5E9B9}" type="sibTrans" cxnId="{9DF153DA-7DE8-489C-A543-374848382440}">
      <dgm:prSet/>
      <dgm:spPr/>
      <dgm:t>
        <a:bodyPr/>
        <a:lstStyle/>
        <a:p>
          <a:endParaRPr lang="en-GB"/>
        </a:p>
      </dgm:t>
    </dgm:pt>
    <dgm:pt modelId="{8842E322-FC32-47CC-8985-7A057E35C18D}" type="pres">
      <dgm:prSet presAssocID="{F378520C-320F-4AE2-B801-EAD80FAC99EB}" presName="Name0" presStyleCnt="0">
        <dgm:presLayoutVars>
          <dgm:chMax val="7"/>
          <dgm:chPref val="7"/>
          <dgm:dir/>
        </dgm:presLayoutVars>
      </dgm:prSet>
      <dgm:spPr/>
    </dgm:pt>
    <dgm:pt modelId="{4296589C-C05E-4B4E-AE0A-938D8D50C973}" type="pres">
      <dgm:prSet presAssocID="{F378520C-320F-4AE2-B801-EAD80FAC99EB}" presName="Name1" presStyleCnt="0"/>
      <dgm:spPr/>
    </dgm:pt>
    <dgm:pt modelId="{0587076A-4CEB-4CB2-88F4-4A6096EC64BE}" type="pres">
      <dgm:prSet presAssocID="{F378520C-320F-4AE2-B801-EAD80FAC99EB}" presName="cycle" presStyleCnt="0"/>
      <dgm:spPr/>
    </dgm:pt>
    <dgm:pt modelId="{C0C6446D-B090-4878-B00B-A694EA94401D}" type="pres">
      <dgm:prSet presAssocID="{F378520C-320F-4AE2-B801-EAD80FAC99EB}" presName="srcNode" presStyleLbl="node1" presStyleIdx="0" presStyleCnt="2"/>
      <dgm:spPr/>
    </dgm:pt>
    <dgm:pt modelId="{381EAB01-F182-489C-A5D6-E956D0B9114B}" type="pres">
      <dgm:prSet presAssocID="{F378520C-320F-4AE2-B801-EAD80FAC99EB}" presName="conn" presStyleLbl="parChTrans1D2" presStyleIdx="0" presStyleCnt="1"/>
      <dgm:spPr/>
    </dgm:pt>
    <dgm:pt modelId="{6FCA6587-85BE-4BAF-9026-7002C6212AAB}" type="pres">
      <dgm:prSet presAssocID="{F378520C-320F-4AE2-B801-EAD80FAC99EB}" presName="extraNode" presStyleLbl="node1" presStyleIdx="0" presStyleCnt="2"/>
      <dgm:spPr/>
    </dgm:pt>
    <dgm:pt modelId="{DC7169C5-7DE1-46AF-BCC5-9165E950E45D}" type="pres">
      <dgm:prSet presAssocID="{F378520C-320F-4AE2-B801-EAD80FAC99EB}" presName="dstNode" presStyleLbl="node1" presStyleIdx="0" presStyleCnt="2"/>
      <dgm:spPr/>
    </dgm:pt>
    <dgm:pt modelId="{8FB45A8F-832B-41F5-BD18-FD4831630704}" type="pres">
      <dgm:prSet presAssocID="{EB037BC7-A753-46C8-B8DF-2444F0B60611}" presName="text_1" presStyleLbl="node1" presStyleIdx="0" presStyleCnt="2">
        <dgm:presLayoutVars>
          <dgm:bulletEnabled val="1"/>
        </dgm:presLayoutVars>
      </dgm:prSet>
      <dgm:spPr/>
    </dgm:pt>
    <dgm:pt modelId="{92524C63-A4FD-4F5A-91D8-61DBEC290357}" type="pres">
      <dgm:prSet presAssocID="{EB037BC7-A753-46C8-B8DF-2444F0B60611}" presName="accent_1" presStyleCnt="0"/>
      <dgm:spPr/>
    </dgm:pt>
    <dgm:pt modelId="{2E42B12B-14BB-490A-8CD3-0F4C9210FAAF}" type="pres">
      <dgm:prSet presAssocID="{EB037BC7-A753-46C8-B8DF-2444F0B60611}" presName="accentRepeatNode" presStyleLbl="solidFgAcc1" presStyleIdx="0" presStyleCnt="2"/>
      <dgm:spPr/>
    </dgm:pt>
    <dgm:pt modelId="{39E14208-A3F8-4169-8BD1-1AE36155AAFF}" type="pres">
      <dgm:prSet presAssocID="{AD85CA6E-ED1B-4B2C-B66C-9FDF4DEDF718}" presName="text_2" presStyleLbl="node1" presStyleIdx="1" presStyleCnt="2">
        <dgm:presLayoutVars>
          <dgm:bulletEnabled val="1"/>
        </dgm:presLayoutVars>
      </dgm:prSet>
      <dgm:spPr/>
    </dgm:pt>
    <dgm:pt modelId="{417A4C0F-5B78-47D8-94FF-6B34B180BA4D}" type="pres">
      <dgm:prSet presAssocID="{AD85CA6E-ED1B-4B2C-B66C-9FDF4DEDF718}" presName="accent_2" presStyleCnt="0"/>
      <dgm:spPr/>
    </dgm:pt>
    <dgm:pt modelId="{D11C1F60-B014-46D1-A46A-B311045DC1F2}" type="pres">
      <dgm:prSet presAssocID="{AD85CA6E-ED1B-4B2C-B66C-9FDF4DEDF718}" presName="accentRepeatNode" presStyleLbl="solidFgAcc1" presStyleIdx="1" presStyleCnt="2"/>
      <dgm:spPr/>
    </dgm:pt>
  </dgm:ptLst>
  <dgm:cxnLst>
    <dgm:cxn modelId="{70A71C05-9865-4F47-B698-BA983D35239C}" type="presOf" srcId="{AD85CA6E-ED1B-4B2C-B66C-9FDF4DEDF718}" destId="{39E14208-A3F8-4169-8BD1-1AE36155AAFF}" srcOrd="0" destOrd="0" presId="urn:microsoft.com/office/officeart/2008/layout/VerticalCurvedList"/>
    <dgm:cxn modelId="{457A7316-2B3E-433B-B951-9FE1928481E8}" srcId="{F378520C-320F-4AE2-B801-EAD80FAC99EB}" destId="{EB037BC7-A753-46C8-B8DF-2444F0B60611}" srcOrd="0" destOrd="0" parTransId="{E385900A-F5FE-4D4A-852E-0A337DCECD14}" sibTransId="{0452BC66-2BA1-4B54-8BD0-B91202530838}"/>
    <dgm:cxn modelId="{89F2303F-BB0F-40DE-B0C2-CD2A0EF16628}" type="presOf" srcId="{F378520C-320F-4AE2-B801-EAD80FAC99EB}" destId="{8842E322-FC32-47CC-8985-7A057E35C18D}" srcOrd="0" destOrd="0" presId="urn:microsoft.com/office/officeart/2008/layout/VerticalCurvedList"/>
    <dgm:cxn modelId="{47032157-BA2A-4960-A962-4CCB8BF9647E}" type="presOf" srcId="{EB037BC7-A753-46C8-B8DF-2444F0B60611}" destId="{8FB45A8F-832B-41F5-BD18-FD4831630704}" srcOrd="0" destOrd="0" presId="urn:microsoft.com/office/officeart/2008/layout/VerticalCurvedList"/>
    <dgm:cxn modelId="{239A70A3-AA1B-4A53-9E15-CBB70C48F378}" type="presOf" srcId="{0452BC66-2BA1-4B54-8BD0-B91202530838}" destId="{381EAB01-F182-489C-A5D6-E956D0B9114B}" srcOrd="0" destOrd="0" presId="urn:microsoft.com/office/officeart/2008/layout/VerticalCurvedList"/>
    <dgm:cxn modelId="{9DF153DA-7DE8-489C-A543-374848382440}" srcId="{F378520C-320F-4AE2-B801-EAD80FAC99EB}" destId="{AD85CA6E-ED1B-4B2C-B66C-9FDF4DEDF718}" srcOrd="1" destOrd="0" parTransId="{332647B6-499D-48EC-B216-2F1BCDD130F5}" sibTransId="{2AB19F90-B5EE-4409-8611-1DE987E5E9B9}"/>
    <dgm:cxn modelId="{BD2A2DF0-D087-4622-9B44-CEBD2306D6C3}" type="presParOf" srcId="{8842E322-FC32-47CC-8985-7A057E35C18D}" destId="{4296589C-C05E-4B4E-AE0A-938D8D50C973}" srcOrd="0" destOrd="0" presId="urn:microsoft.com/office/officeart/2008/layout/VerticalCurvedList"/>
    <dgm:cxn modelId="{E9FE0A07-5797-4BBA-8CDC-57C93665C83B}" type="presParOf" srcId="{4296589C-C05E-4B4E-AE0A-938D8D50C973}" destId="{0587076A-4CEB-4CB2-88F4-4A6096EC64BE}" srcOrd="0" destOrd="0" presId="urn:microsoft.com/office/officeart/2008/layout/VerticalCurvedList"/>
    <dgm:cxn modelId="{BC3406B5-120C-40B5-9C94-24C74D20BB9B}" type="presParOf" srcId="{0587076A-4CEB-4CB2-88F4-4A6096EC64BE}" destId="{C0C6446D-B090-4878-B00B-A694EA94401D}" srcOrd="0" destOrd="0" presId="urn:microsoft.com/office/officeart/2008/layout/VerticalCurvedList"/>
    <dgm:cxn modelId="{FF90F46F-5717-49FF-92F5-4550E257C81E}" type="presParOf" srcId="{0587076A-4CEB-4CB2-88F4-4A6096EC64BE}" destId="{381EAB01-F182-489C-A5D6-E956D0B9114B}" srcOrd="1" destOrd="0" presId="urn:microsoft.com/office/officeart/2008/layout/VerticalCurvedList"/>
    <dgm:cxn modelId="{6C1ACECB-F3E1-4DF4-A274-0EF5A35A1F66}" type="presParOf" srcId="{0587076A-4CEB-4CB2-88F4-4A6096EC64BE}" destId="{6FCA6587-85BE-4BAF-9026-7002C6212AAB}" srcOrd="2" destOrd="0" presId="urn:microsoft.com/office/officeart/2008/layout/VerticalCurvedList"/>
    <dgm:cxn modelId="{9D57512B-F866-4966-B548-7222CB18A185}" type="presParOf" srcId="{0587076A-4CEB-4CB2-88F4-4A6096EC64BE}" destId="{DC7169C5-7DE1-46AF-BCC5-9165E950E45D}" srcOrd="3" destOrd="0" presId="urn:microsoft.com/office/officeart/2008/layout/VerticalCurvedList"/>
    <dgm:cxn modelId="{B5CD923A-7F0B-4DDA-BB5C-A4B768AD1C47}" type="presParOf" srcId="{4296589C-C05E-4B4E-AE0A-938D8D50C973}" destId="{8FB45A8F-832B-41F5-BD18-FD4831630704}" srcOrd="1" destOrd="0" presId="urn:microsoft.com/office/officeart/2008/layout/VerticalCurvedList"/>
    <dgm:cxn modelId="{9317EFAF-3AD8-4508-8480-9B701D1614EF}" type="presParOf" srcId="{4296589C-C05E-4B4E-AE0A-938D8D50C973}" destId="{92524C63-A4FD-4F5A-91D8-61DBEC290357}" srcOrd="2" destOrd="0" presId="urn:microsoft.com/office/officeart/2008/layout/VerticalCurvedList"/>
    <dgm:cxn modelId="{1BC47970-76A1-4623-BB02-B8AE1C8211FC}" type="presParOf" srcId="{92524C63-A4FD-4F5A-91D8-61DBEC290357}" destId="{2E42B12B-14BB-490A-8CD3-0F4C9210FAAF}" srcOrd="0" destOrd="0" presId="urn:microsoft.com/office/officeart/2008/layout/VerticalCurvedList"/>
    <dgm:cxn modelId="{A94F21C3-33BC-4A75-8508-A3ED7A33AA49}" type="presParOf" srcId="{4296589C-C05E-4B4E-AE0A-938D8D50C973}" destId="{39E14208-A3F8-4169-8BD1-1AE36155AAFF}" srcOrd="3" destOrd="0" presId="urn:microsoft.com/office/officeart/2008/layout/VerticalCurvedList"/>
    <dgm:cxn modelId="{8157CA9A-CBB2-497D-9C36-E3BBF0B9F328}" type="presParOf" srcId="{4296589C-C05E-4B4E-AE0A-938D8D50C973}" destId="{417A4C0F-5B78-47D8-94FF-6B34B180BA4D}" srcOrd="4" destOrd="0" presId="urn:microsoft.com/office/officeart/2008/layout/VerticalCurvedList"/>
    <dgm:cxn modelId="{5EB28A0A-9178-40E2-BDE6-6B6BBF994927}" type="presParOf" srcId="{417A4C0F-5B78-47D8-94FF-6B34B180BA4D}" destId="{D11C1F60-B014-46D1-A46A-B311045DC1F2}"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2A2A24E7-46BF-4F81-9AA8-545BAB50F188}"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GB"/>
        </a:p>
      </dgm:t>
    </dgm:pt>
    <dgm:pt modelId="{16AB036A-6007-4633-B019-11FFAA9C06B5}">
      <dgm:prSet/>
      <dgm:spPr/>
      <dgm:t>
        <a:bodyPr/>
        <a:lstStyle/>
        <a:p>
          <a:r>
            <a:rPr lang="en-GB" dirty="0"/>
            <a:t>Our understanding of behaviour comes from ABA</a:t>
          </a:r>
        </a:p>
      </dgm:t>
    </dgm:pt>
    <dgm:pt modelId="{D11929E4-AD3C-4BBF-9E4E-59318F509E2F}" type="parTrans" cxnId="{C73EBDB6-5FBE-4B36-9B8C-1F0570C749FF}">
      <dgm:prSet/>
      <dgm:spPr/>
      <dgm:t>
        <a:bodyPr/>
        <a:lstStyle/>
        <a:p>
          <a:endParaRPr lang="en-GB"/>
        </a:p>
      </dgm:t>
    </dgm:pt>
    <dgm:pt modelId="{AD428572-E76E-4A12-854B-7251CB4659E1}" type="sibTrans" cxnId="{C73EBDB6-5FBE-4B36-9B8C-1F0570C749FF}">
      <dgm:prSet/>
      <dgm:spPr/>
      <dgm:t>
        <a:bodyPr/>
        <a:lstStyle/>
        <a:p>
          <a:endParaRPr lang="en-GB"/>
        </a:p>
      </dgm:t>
    </dgm:pt>
    <dgm:pt modelId="{AA463F19-8C85-4756-ACF9-24D9F13CCA4B}">
      <dgm:prSet/>
      <dgm:spPr/>
      <dgm:t>
        <a:bodyPr/>
        <a:lstStyle/>
        <a:p>
          <a:r>
            <a:rPr lang="en-GB"/>
            <a:t>This is a model for how we ALL behave. </a:t>
          </a:r>
        </a:p>
      </dgm:t>
    </dgm:pt>
    <dgm:pt modelId="{635CA984-D18A-4FF6-A5EE-DC2F04197CC4}" type="parTrans" cxnId="{20FE271D-C4FC-467B-A13B-72E637436722}">
      <dgm:prSet/>
      <dgm:spPr/>
      <dgm:t>
        <a:bodyPr/>
        <a:lstStyle/>
        <a:p>
          <a:endParaRPr lang="en-GB"/>
        </a:p>
      </dgm:t>
    </dgm:pt>
    <dgm:pt modelId="{6B97EE21-C82D-4107-8EBB-4E864F37EDA7}" type="sibTrans" cxnId="{20FE271D-C4FC-467B-A13B-72E637436722}">
      <dgm:prSet/>
      <dgm:spPr/>
      <dgm:t>
        <a:bodyPr/>
        <a:lstStyle/>
        <a:p>
          <a:endParaRPr lang="en-GB"/>
        </a:p>
      </dgm:t>
    </dgm:pt>
    <dgm:pt modelId="{741D84A3-A095-462D-BD06-7ED805918B55}">
      <dgm:prSet/>
      <dgm:spPr/>
      <dgm:t>
        <a:bodyPr/>
        <a:lstStyle/>
        <a:p>
          <a:r>
            <a:rPr lang="en-GB" dirty="0"/>
            <a:t>ABA is analytical AND aims to: </a:t>
          </a:r>
        </a:p>
      </dgm:t>
    </dgm:pt>
    <dgm:pt modelId="{429247B6-BF1F-449F-B96C-C58C35F50E82}" type="parTrans" cxnId="{53421B78-B407-438E-B73A-3AD55D8EABD2}">
      <dgm:prSet/>
      <dgm:spPr/>
      <dgm:t>
        <a:bodyPr/>
        <a:lstStyle/>
        <a:p>
          <a:endParaRPr lang="en-GB"/>
        </a:p>
      </dgm:t>
    </dgm:pt>
    <dgm:pt modelId="{BB8826AD-EBA8-4033-8C14-F6609A879B77}" type="sibTrans" cxnId="{53421B78-B407-438E-B73A-3AD55D8EABD2}">
      <dgm:prSet/>
      <dgm:spPr/>
      <dgm:t>
        <a:bodyPr/>
        <a:lstStyle/>
        <a:p>
          <a:endParaRPr lang="en-GB"/>
        </a:p>
      </dgm:t>
    </dgm:pt>
    <dgm:pt modelId="{D0E3139C-E032-4FEA-BDE8-76DBD6AA1CE7}">
      <dgm:prSet/>
      <dgm:spPr/>
      <dgm:t>
        <a:bodyPr/>
        <a:lstStyle/>
        <a:p>
          <a:r>
            <a:rPr lang="en-GB" dirty="0"/>
            <a:t>Establish and describe precise ways of intervening. </a:t>
          </a:r>
        </a:p>
      </dgm:t>
    </dgm:pt>
    <dgm:pt modelId="{B6E98167-AD8B-4D92-912C-2ADCC2D66D21}" type="parTrans" cxnId="{F45494DB-932A-45DD-84C5-B2713A72108A}">
      <dgm:prSet/>
      <dgm:spPr/>
      <dgm:t>
        <a:bodyPr/>
        <a:lstStyle/>
        <a:p>
          <a:endParaRPr lang="en-GB"/>
        </a:p>
      </dgm:t>
    </dgm:pt>
    <dgm:pt modelId="{DA4B4933-DBD7-40A3-A9A1-FB0C2724D22D}" type="sibTrans" cxnId="{F45494DB-932A-45DD-84C5-B2713A72108A}">
      <dgm:prSet/>
      <dgm:spPr/>
      <dgm:t>
        <a:bodyPr/>
        <a:lstStyle/>
        <a:p>
          <a:endParaRPr lang="en-GB"/>
        </a:p>
      </dgm:t>
    </dgm:pt>
    <dgm:pt modelId="{93CB6FCD-00CF-439C-A955-77FBB968C541}">
      <dgm:prSet/>
      <dgm:spPr/>
      <dgm:t>
        <a:bodyPr/>
        <a:lstStyle/>
        <a:p>
          <a:r>
            <a:rPr lang="en-GB" dirty="0"/>
            <a:t>Support the person whose behaviour is generating concern.</a:t>
          </a:r>
        </a:p>
      </dgm:t>
    </dgm:pt>
    <dgm:pt modelId="{611B4B5E-5CA5-4E37-9319-D00AD12496CC}" type="parTrans" cxnId="{2DA8409F-5A0B-4B1B-A4F7-4B3C0236C5F5}">
      <dgm:prSet/>
      <dgm:spPr/>
      <dgm:t>
        <a:bodyPr/>
        <a:lstStyle/>
        <a:p>
          <a:endParaRPr lang="en-GB"/>
        </a:p>
      </dgm:t>
    </dgm:pt>
    <dgm:pt modelId="{7E94A92D-E270-45ED-A1C6-7C9B76A7639B}" type="sibTrans" cxnId="{2DA8409F-5A0B-4B1B-A4F7-4B3C0236C5F5}">
      <dgm:prSet/>
      <dgm:spPr/>
      <dgm:t>
        <a:bodyPr/>
        <a:lstStyle/>
        <a:p>
          <a:endParaRPr lang="en-GB"/>
        </a:p>
      </dgm:t>
    </dgm:pt>
    <dgm:pt modelId="{1C3939BA-9E2B-4BB8-809D-6B7C77DFC2C2}" type="pres">
      <dgm:prSet presAssocID="{2A2A24E7-46BF-4F81-9AA8-545BAB50F188}" presName="Name0" presStyleCnt="0">
        <dgm:presLayoutVars>
          <dgm:dir/>
          <dgm:animLvl val="lvl"/>
          <dgm:resizeHandles val="exact"/>
        </dgm:presLayoutVars>
      </dgm:prSet>
      <dgm:spPr/>
    </dgm:pt>
    <dgm:pt modelId="{0CED27A3-AB14-420F-AA5E-986075CF3D53}" type="pres">
      <dgm:prSet presAssocID="{16AB036A-6007-4633-B019-11FFAA9C06B5}" presName="linNode" presStyleCnt="0"/>
      <dgm:spPr/>
    </dgm:pt>
    <dgm:pt modelId="{9960C341-B7BD-4E0B-803F-FD8528790091}" type="pres">
      <dgm:prSet presAssocID="{16AB036A-6007-4633-B019-11FFAA9C06B5}" presName="parentText" presStyleLbl="node1" presStyleIdx="0" presStyleCnt="3">
        <dgm:presLayoutVars>
          <dgm:chMax val="1"/>
          <dgm:bulletEnabled val="1"/>
        </dgm:presLayoutVars>
      </dgm:prSet>
      <dgm:spPr/>
    </dgm:pt>
    <dgm:pt modelId="{A7A39E06-321E-4630-9D29-8FA151EAB29A}" type="pres">
      <dgm:prSet presAssocID="{AD428572-E76E-4A12-854B-7251CB4659E1}" presName="sp" presStyleCnt="0"/>
      <dgm:spPr/>
    </dgm:pt>
    <dgm:pt modelId="{BFD2237D-4237-4F4C-B51C-631EAE738EAC}" type="pres">
      <dgm:prSet presAssocID="{AA463F19-8C85-4756-ACF9-24D9F13CCA4B}" presName="linNode" presStyleCnt="0"/>
      <dgm:spPr/>
    </dgm:pt>
    <dgm:pt modelId="{99B9FEAD-9F80-46FB-9B2D-195E99AC84CD}" type="pres">
      <dgm:prSet presAssocID="{AA463F19-8C85-4756-ACF9-24D9F13CCA4B}" presName="parentText" presStyleLbl="node1" presStyleIdx="1" presStyleCnt="3">
        <dgm:presLayoutVars>
          <dgm:chMax val="1"/>
          <dgm:bulletEnabled val="1"/>
        </dgm:presLayoutVars>
      </dgm:prSet>
      <dgm:spPr/>
    </dgm:pt>
    <dgm:pt modelId="{CF822F94-DADB-4E6F-B05B-4E8958862B71}" type="pres">
      <dgm:prSet presAssocID="{6B97EE21-C82D-4107-8EBB-4E864F37EDA7}" presName="sp" presStyleCnt="0"/>
      <dgm:spPr/>
    </dgm:pt>
    <dgm:pt modelId="{5715C26D-1828-4E9C-900F-6549B79A3FAF}" type="pres">
      <dgm:prSet presAssocID="{741D84A3-A095-462D-BD06-7ED805918B55}" presName="linNode" presStyleCnt="0"/>
      <dgm:spPr/>
    </dgm:pt>
    <dgm:pt modelId="{0E11B047-1E13-4097-947B-0C31A19D9CD1}" type="pres">
      <dgm:prSet presAssocID="{741D84A3-A095-462D-BD06-7ED805918B55}" presName="parentText" presStyleLbl="node1" presStyleIdx="2" presStyleCnt="3">
        <dgm:presLayoutVars>
          <dgm:chMax val="1"/>
          <dgm:bulletEnabled val="1"/>
        </dgm:presLayoutVars>
      </dgm:prSet>
      <dgm:spPr/>
    </dgm:pt>
    <dgm:pt modelId="{EB3A68D4-8E39-40E7-9B0E-8AB547949449}" type="pres">
      <dgm:prSet presAssocID="{741D84A3-A095-462D-BD06-7ED805918B55}" presName="descendantText" presStyleLbl="alignAccFollowNode1" presStyleIdx="0" presStyleCnt="1">
        <dgm:presLayoutVars>
          <dgm:bulletEnabled val="1"/>
        </dgm:presLayoutVars>
      </dgm:prSet>
      <dgm:spPr/>
    </dgm:pt>
  </dgm:ptLst>
  <dgm:cxnLst>
    <dgm:cxn modelId="{20FE271D-C4FC-467B-A13B-72E637436722}" srcId="{2A2A24E7-46BF-4F81-9AA8-545BAB50F188}" destId="{AA463F19-8C85-4756-ACF9-24D9F13CCA4B}" srcOrd="1" destOrd="0" parTransId="{635CA984-D18A-4FF6-A5EE-DC2F04197CC4}" sibTransId="{6B97EE21-C82D-4107-8EBB-4E864F37EDA7}"/>
    <dgm:cxn modelId="{AC620B3D-3F60-4E44-9AFE-A13080C8867F}" type="presOf" srcId="{16AB036A-6007-4633-B019-11FFAA9C06B5}" destId="{9960C341-B7BD-4E0B-803F-FD8528790091}" srcOrd="0" destOrd="0" presId="urn:microsoft.com/office/officeart/2005/8/layout/vList5"/>
    <dgm:cxn modelId="{49C2D36C-08B8-487F-A794-72CF4F18346B}" type="presOf" srcId="{D0E3139C-E032-4FEA-BDE8-76DBD6AA1CE7}" destId="{EB3A68D4-8E39-40E7-9B0E-8AB547949449}" srcOrd="0" destOrd="0" presId="urn:microsoft.com/office/officeart/2005/8/layout/vList5"/>
    <dgm:cxn modelId="{A4D44F56-A5E3-43F2-A023-B0B9915449F3}" type="presOf" srcId="{AA463F19-8C85-4756-ACF9-24D9F13CCA4B}" destId="{99B9FEAD-9F80-46FB-9B2D-195E99AC84CD}" srcOrd="0" destOrd="0" presId="urn:microsoft.com/office/officeart/2005/8/layout/vList5"/>
    <dgm:cxn modelId="{5AFD1A57-1F37-468B-9060-A2A03A4B1C30}" type="presOf" srcId="{93CB6FCD-00CF-439C-A955-77FBB968C541}" destId="{EB3A68D4-8E39-40E7-9B0E-8AB547949449}" srcOrd="0" destOrd="1" presId="urn:microsoft.com/office/officeart/2005/8/layout/vList5"/>
    <dgm:cxn modelId="{53421B78-B407-438E-B73A-3AD55D8EABD2}" srcId="{2A2A24E7-46BF-4F81-9AA8-545BAB50F188}" destId="{741D84A3-A095-462D-BD06-7ED805918B55}" srcOrd="2" destOrd="0" parTransId="{429247B6-BF1F-449F-B96C-C58C35F50E82}" sibTransId="{BB8826AD-EBA8-4033-8C14-F6609A879B77}"/>
    <dgm:cxn modelId="{2DA8409F-5A0B-4B1B-A4F7-4B3C0236C5F5}" srcId="{741D84A3-A095-462D-BD06-7ED805918B55}" destId="{93CB6FCD-00CF-439C-A955-77FBB968C541}" srcOrd="1" destOrd="0" parTransId="{611B4B5E-5CA5-4E37-9319-D00AD12496CC}" sibTransId="{7E94A92D-E270-45ED-A1C6-7C9B76A7639B}"/>
    <dgm:cxn modelId="{C73EBDB6-5FBE-4B36-9B8C-1F0570C749FF}" srcId="{2A2A24E7-46BF-4F81-9AA8-545BAB50F188}" destId="{16AB036A-6007-4633-B019-11FFAA9C06B5}" srcOrd="0" destOrd="0" parTransId="{D11929E4-AD3C-4BBF-9E4E-59318F509E2F}" sibTransId="{AD428572-E76E-4A12-854B-7251CB4659E1}"/>
    <dgm:cxn modelId="{94F5CCBC-5974-4E78-9B9F-0DA8827318A3}" type="presOf" srcId="{741D84A3-A095-462D-BD06-7ED805918B55}" destId="{0E11B047-1E13-4097-947B-0C31A19D9CD1}" srcOrd="0" destOrd="0" presId="urn:microsoft.com/office/officeart/2005/8/layout/vList5"/>
    <dgm:cxn modelId="{DC8BB8D1-6F1C-4983-99AD-65BB4DD39B85}" type="presOf" srcId="{2A2A24E7-46BF-4F81-9AA8-545BAB50F188}" destId="{1C3939BA-9E2B-4BB8-809D-6B7C77DFC2C2}" srcOrd="0" destOrd="0" presId="urn:microsoft.com/office/officeart/2005/8/layout/vList5"/>
    <dgm:cxn modelId="{F45494DB-932A-45DD-84C5-B2713A72108A}" srcId="{741D84A3-A095-462D-BD06-7ED805918B55}" destId="{D0E3139C-E032-4FEA-BDE8-76DBD6AA1CE7}" srcOrd="0" destOrd="0" parTransId="{B6E98167-AD8B-4D92-912C-2ADCC2D66D21}" sibTransId="{DA4B4933-DBD7-40A3-A9A1-FB0C2724D22D}"/>
    <dgm:cxn modelId="{DF482E2D-6066-48B4-8DE6-96D8BEFADC56}" type="presParOf" srcId="{1C3939BA-9E2B-4BB8-809D-6B7C77DFC2C2}" destId="{0CED27A3-AB14-420F-AA5E-986075CF3D53}" srcOrd="0" destOrd="0" presId="urn:microsoft.com/office/officeart/2005/8/layout/vList5"/>
    <dgm:cxn modelId="{E6823D0D-D29A-484D-9DA5-69E762727CC2}" type="presParOf" srcId="{0CED27A3-AB14-420F-AA5E-986075CF3D53}" destId="{9960C341-B7BD-4E0B-803F-FD8528790091}" srcOrd="0" destOrd="0" presId="urn:microsoft.com/office/officeart/2005/8/layout/vList5"/>
    <dgm:cxn modelId="{312F6FC2-5F7B-400E-AE90-191A89ABCD59}" type="presParOf" srcId="{1C3939BA-9E2B-4BB8-809D-6B7C77DFC2C2}" destId="{A7A39E06-321E-4630-9D29-8FA151EAB29A}" srcOrd="1" destOrd="0" presId="urn:microsoft.com/office/officeart/2005/8/layout/vList5"/>
    <dgm:cxn modelId="{91A5C53F-D63B-4C21-B386-74D98C1A1C2A}" type="presParOf" srcId="{1C3939BA-9E2B-4BB8-809D-6B7C77DFC2C2}" destId="{BFD2237D-4237-4F4C-B51C-631EAE738EAC}" srcOrd="2" destOrd="0" presId="urn:microsoft.com/office/officeart/2005/8/layout/vList5"/>
    <dgm:cxn modelId="{F6C46711-4FB3-4F00-AA98-C842927DB3FD}" type="presParOf" srcId="{BFD2237D-4237-4F4C-B51C-631EAE738EAC}" destId="{99B9FEAD-9F80-46FB-9B2D-195E99AC84CD}" srcOrd="0" destOrd="0" presId="urn:microsoft.com/office/officeart/2005/8/layout/vList5"/>
    <dgm:cxn modelId="{4EDBFF32-6848-4E51-BBDF-358214E35D89}" type="presParOf" srcId="{1C3939BA-9E2B-4BB8-809D-6B7C77DFC2C2}" destId="{CF822F94-DADB-4E6F-B05B-4E8958862B71}" srcOrd="3" destOrd="0" presId="urn:microsoft.com/office/officeart/2005/8/layout/vList5"/>
    <dgm:cxn modelId="{941DDAD9-B71E-4EFA-ACE2-EDE1883F823C}" type="presParOf" srcId="{1C3939BA-9E2B-4BB8-809D-6B7C77DFC2C2}" destId="{5715C26D-1828-4E9C-900F-6549B79A3FAF}" srcOrd="4" destOrd="0" presId="urn:microsoft.com/office/officeart/2005/8/layout/vList5"/>
    <dgm:cxn modelId="{F40FCCA8-5C43-48AF-BE3D-946F73570615}" type="presParOf" srcId="{5715C26D-1828-4E9C-900F-6549B79A3FAF}" destId="{0E11B047-1E13-4097-947B-0C31A19D9CD1}" srcOrd="0" destOrd="0" presId="urn:microsoft.com/office/officeart/2005/8/layout/vList5"/>
    <dgm:cxn modelId="{EE87179C-23F1-4A9B-8961-02511E18A9D8}" type="presParOf" srcId="{5715C26D-1828-4E9C-900F-6549B79A3FAF}" destId="{EB3A68D4-8E39-40E7-9B0E-8AB54794944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9AFF5778-F7C0-4597-A764-3100701A8A4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125E02F0-F562-42DB-AE17-79B7615583F2}">
      <dgm:prSet/>
      <dgm:spPr/>
      <dgm:t>
        <a:bodyPr/>
        <a:lstStyle/>
        <a:p>
          <a:r>
            <a:rPr lang="en-GB" dirty="0"/>
            <a:t>The principles of behaviour analysis comes from early work on operant conditioning.  Here behaviour is changed through manipulating antecedents and consequences (i.e., what comes before and after the behaviour in question).</a:t>
          </a:r>
        </a:p>
      </dgm:t>
    </dgm:pt>
    <dgm:pt modelId="{7F812DA5-4833-452D-AC92-FCC2D691295A}" type="parTrans" cxnId="{7BE30629-E2A5-481B-8E38-5737F792743C}">
      <dgm:prSet/>
      <dgm:spPr/>
      <dgm:t>
        <a:bodyPr/>
        <a:lstStyle/>
        <a:p>
          <a:endParaRPr lang="en-GB"/>
        </a:p>
      </dgm:t>
    </dgm:pt>
    <dgm:pt modelId="{8843A0B0-1613-465C-817F-347798058399}" type="sibTrans" cxnId="{7BE30629-E2A5-481B-8E38-5737F792743C}">
      <dgm:prSet/>
      <dgm:spPr/>
      <dgm:t>
        <a:bodyPr/>
        <a:lstStyle/>
        <a:p>
          <a:endParaRPr lang="en-GB"/>
        </a:p>
      </dgm:t>
    </dgm:pt>
    <dgm:pt modelId="{E4992B9A-1120-44BE-9509-15EA50313DE9}" type="pres">
      <dgm:prSet presAssocID="{9AFF5778-F7C0-4597-A764-3100701A8A4E}" presName="linear" presStyleCnt="0">
        <dgm:presLayoutVars>
          <dgm:animLvl val="lvl"/>
          <dgm:resizeHandles val="exact"/>
        </dgm:presLayoutVars>
      </dgm:prSet>
      <dgm:spPr/>
    </dgm:pt>
    <dgm:pt modelId="{EF266D76-5CA3-4859-B27F-947CE20653B9}" type="pres">
      <dgm:prSet presAssocID="{125E02F0-F562-42DB-AE17-79B7615583F2}" presName="parentText" presStyleLbl="node1" presStyleIdx="0" presStyleCnt="1">
        <dgm:presLayoutVars>
          <dgm:chMax val="0"/>
          <dgm:bulletEnabled val="1"/>
        </dgm:presLayoutVars>
      </dgm:prSet>
      <dgm:spPr/>
    </dgm:pt>
  </dgm:ptLst>
  <dgm:cxnLst>
    <dgm:cxn modelId="{7BE30629-E2A5-481B-8E38-5737F792743C}" srcId="{9AFF5778-F7C0-4597-A764-3100701A8A4E}" destId="{125E02F0-F562-42DB-AE17-79B7615583F2}" srcOrd="0" destOrd="0" parTransId="{7F812DA5-4833-452D-AC92-FCC2D691295A}" sibTransId="{8843A0B0-1613-465C-817F-347798058399}"/>
    <dgm:cxn modelId="{F90823DA-7BF6-4498-87E4-C4B7B8ACC2C1}" type="presOf" srcId="{9AFF5778-F7C0-4597-A764-3100701A8A4E}" destId="{E4992B9A-1120-44BE-9509-15EA50313DE9}" srcOrd="0" destOrd="0" presId="urn:microsoft.com/office/officeart/2005/8/layout/vList2"/>
    <dgm:cxn modelId="{85EAECE1-155B-4EB9-A0E6-9E198ADFA3F7}" type="presOf" srcId="{125E02F0-F562-42DB-AE17-79B7615583F2}" destId="{EF266D76-5CA3-4859-B27F-947CE20653B9}" srcOrd="0" destOrd="0" presId="urn:microsoft.com/office/officeart/2005/8/layout/vList2"/>
    <dgm:cxn modelId="{8D222750-4F4A-483C-A530-D4580DD467F7}" type="presParOf" srcId="{E4992B9A-1120-44BE-9509-15EA50313DE9}" destId="{EF266D76-5CA3-4859-B27F-947CE20653B9}" srcOrd="0"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C089C630-7FBF-48CE-947C-83D24B58E436}"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GB"/>
        </a:p>
      </dgm:t>
    </dgm:pt>
    <dgm:pt modelId="{B20726AC-71AA-4BDB-8F06-112B266C298C}">
      <dgm:prSet custT="1"/>
      <dgm:spPr/>
      <dgm:t>
        <a:bodyPr/>
        <a:lstStyle/>
        <a:p>
          <a:pPr rtl="0"/>
          <a:r>
            <a:rPr lang="en-US" sz="1600" dirty="0"/>
            <a:t>John will write his name at the top of the worksheet. </a:t>
          </a:r>
          <a:endParaRPr lang="en-GB" sz="1600" dirty="0"/>
        </a:p>
      </dgm:t>
    </dgm:pt>
    <dgm:pt modelId="{D51A91A0-DA29-4372-99A5-AAA5BF102CF7}" type="parTrans" cxnId="{34BAF573-4007-41A3-A3AB-5F56990BF09E}">
      <dgm:prSet/>
      <dgm:spPr/>
      <dgm:t>
        <a:bodyPr/>
        <a:lstStyle/>
        <a:p>
          <a:endParaRPr lang="en-GB" sz="2400"/>
        </a:p>
      </dgm:t>
    </dgm:pt>
    <dgm:pt modelId="{A4E1D220-F340-4804-BA8A-580C911F3EF6}" type="sibTrans" cxnId="{34BAF573-4007-41A3-A3AB-5F56990BF09E}">
      <dgm:prSet/>
      <dgm:spPr/>
      <dgm:t>
        <a:bodyPr/>
        <a:lstStyle/>
        <a:p>
          <a:endParaRPr lang="en-GB" sz="2400"/>
        </a:p>
      </dgm:t>
    </dgm:pt>
    <dgm:pt modelId="{A5428BEA-68A0-4D60-8FCB-80BCBE8E08DA}">
      <dgm:prSet custT="1"/>
      <dgm:spPr/>
      <dgm:t>
        <a:bodyPr/>
        <a:lstStyle/>
        <a:p>
          <a:pPr rtl="0"/>
          <a:r>
            <a:rPr lang="en-US" sz="1600"/>
            <a:t>John will complete one problem of his choice. </a:t>
          </a:r>
          <a:endParaRPr lang="en-GB" sz="1600"/>
        </a:p>
      </dgm:t>
    </dgm:pt>
    <dgm:pt modelId="{91E7AA92-9860-4508-A076-CAA7C56D7FD7}" type="parTrans" cxnId="{51396BF0-CE5D-473E-9022-85526ED4EACD}">
      <dgm:prSet/>
      <dgm:spPr/>
      <dgm:t>
        <a:bodyPr/>
        <a:lstStyle/>
        <a:p>
          <a:endParaRPr lang="en-GB" sz="2400"/>
        </a:p>
      </dgm:t>
    </dgm:pt>
    <dgm:pt modelId="{E8238B85-A960-4BEE-AE04-B3367EAF71F9}" type="sibTrans" cxnId="{51396BF0-CE5D-473E-9022-85526ED4EACD}">
      <dgm:prSet/>
      <dgm:spPr/>
      <dgm:t>
        <a:bodyPr/>
        <a:lstStyle/>
        <a:p>
          <a:endParaRPr lang="en-GB" sz="2400"/>
        </a:p>
      </dgm:t>
    </dgm:pt>
    <dgm:pt modelId="{C573C59F-91AE-4AEA-9338-52A197948CDD}">
      <dgm:prSet custT="1"/>
      <dgm:spPr/>
      <dgm:t>
        <a:bodyPr/>
        <a:lstStyle/>
        <a:p>
          <a:pPr rtl="0"/>
          <a:r>
            <a:rPr lang="en-US" sz="1600" dirty="0"/>
            <a:t>John will complete five problems of his choice. </a:t>
          </a:r>
          <a:endParaRPr lang="en-GB" sz="1600" dirty="0"/>
        </a:p>
      </dgm:t>
    </dgm:pt>
    <dgm:pt modelId="{D6C62019-2948-42FC-85DB-4A3EA803E6F5}" type="parTrans" cxnId="{26A6F89F-C783-48AD-A846-DF4491B70FFD}">
      <dgm:prSet/>
      <dgm:spPr/>
      <dgm:t>
        <a:bodyPr/>
        <a:lstStyle/>
        <a:p>
          <a:endParaRPr lang="en-GB" sz="2400"/>
        </a:p>
      </dgm:t>
    </dgm:pt>
    <dgm:pt modelId="{277A357D-5B37-417F-A743-7C7EC521ED8B}" type="sibTrans" cxnId="{26A6F89F-C783-48AD-A846-DF4491B70FFD}">
      <dgm:prSet/>
      <dgm:spPr/>
      <dgm:t>
        <a:bodyPr/>
        <a:lstStyle/>
        <a:p>
          <a:endParaRPr lang="en-GB" sz="2400"/>
        </a:p>
      </dgm:t>
    </dgm:pt>
    <dgm:pt modelId="{65521815-B5AE-4CF2-A139-FF9418F8885F}">
      <dgm:prSet custT="1"/>
      <dgm:spPr/>
      <dgm:t>
        <a:bodyPr/>
        <a:lstStyle/>
        <a:p>
          <a:pPr rtl="0"/>
          <a:r>
            <a:rPr lang="en-US" sz="1600" dirty="0"/>
            <a:t>John will complete either all the odd numbered problems or all the even numbered problems. </a:t>
          </a:r>
          <a:endParaRPr lang="en-GB" sz="1600" dirty="0"/>
        </a:p>
      </dgm:t>
    </dgm:pt>
    <dgm:pt modelId="{F48D1465-2B46-451A-99C8-BC97F1BD403F}" type="parTrans" cxnId="{45108889-2983-471B-AA6F-6922D41DE346}">
      <dgm:prSet/>
      <dgm:spPr/>
      <dgm:t>
        <a:bodyPr/>
        <a:lstStyle/>
        <a:p>
          <a:endParaRPr lang="en-GB" sz="2400"/>
        </a:p>
      </dgm:t>
    </dgm:pt>
    <dgm:pt modelId="{45F4DD3B-FF33-4ADB-B8D4-3E3677484225}" type="sibTrans" cxnId="{45108889-2983-471B-AA6F-6922D41DE346}">
      <dgm:prSet/>
      <dgm:spPr/>
      <dgm:t>
        <a:bodyPr/>
        <a:lstStyle/>
        <a:p>
          <a:endParaRPr lang="en-GB" sz="2400"/>
        </a:p>
      </dgm:t>
    </dgm:pt>
    <dgm:pt modelId="{D4227393-B829-4AC4-AEC6-2F16648F06A1}">
      <dgm:prSet custT="1"/>
      <dgm:spPr/>
      <dgm:t>
        <a:bodyPr/>
        <a:lstStyle/>
        <a:p>
          <a:pPr rtl="0"/>
          <a:r>
            <a:rPr lang="en-US" sz="1600"/>
            <a:t>John will complete all problems except one. </a:t>
          </a:r>
          <a:endParaRPr lang="en-GB" sz="1600"/>
        </a:p>
      </dgm:t>
    </dgm:pt>
    <dgm:pt modelId="{8B701DFA-6144-417D-93EE-2AFED2750310}" type="parTrans" cxnId="{B647E6BC-D36C-4CC4-9766-BCC581C63EBA}">
      <dgm:prSet/>
      <dgm:spPr/>
      <dgm:t>
        <a:bodyPr/>
        <a:lstStyle/>
        <a:p>
          <a:endParaRPr lang="en-GB" sz="2400"/>
        </a:p>
      </dgm:t>
    </dgm:pt>
    <dgm:pt modelId="{90424609-6D83-4811-8695-C067811FBDF2}" type="sibTrans" cxnId="{B647E6BC-D36C-4CC4-9766-BCC581C63EBA}">
      <dgm:prSet/>
      <dgm:spPr/>
      <dgm:t>
        <a:bodyPr/>
        <a:lstStyle/>
        <a:p>
          <a:endParaRPr lang="en-GB" sz="2400"/>
        </a:p>
      </dgm:t>
    </dgm:pt>
    <dgm:pt modelId="{B08AB290-BB6F-41E2-B9EC-88C85D9FEE0E}">
      <dgm:prSet custT="1"/>
      <dgm:spPr/>
      <dgm:t>
        <a:bodyPr/>
        <a:lstStyle/>
        <a:p>
          <a:pPr rtl="0"/>
          <a:r>
            <a:rPr lang="en-US" sz="1600" dirty="0"/>
            <a:t>John will complete all problems. </a:t>
          </a:r>
          <a:endParaRPr lang="en-GB" sz="1600" dirty="0"/>
        </a:p>
      </dgm:t>
    </dgm:pt>
    <dgm:pt modelId="{28B84719-A380-4B66-8E4A-A7BFAED8ABEC}" type="parTrans" cxnId="{7C648700-F78C-43D4-96AE-21EF204432A8}">
      <dgm:prSet/>
      <dgm:spPr/>
      <dgm:t>
        <a:bodyPr/>
        <a:lstStyle/>
        <a:p>
          <a:endParaRPr lang="en-GB" sz="2400"/>
        </a:p>
      </dgm:t>
    </dgm:pt>
    <dgm:pt modelId="{9717C2F8-1F6B-4FBE-B575-5FF9997224F8}" type="sibTrans" cxnId="{7C648700-F78C-43D4-96AE-21EF204432A8}">
      <dgm:prSet/>
      <dgm:spPr/>
      <dgm:t>
        <a:bodyPr/>
        <a:lstStyle/>
        <a:p>
          <a:endParaRPr lang="en-GB" sz="2400"/>
        </a:p>
      </dgm:t>
    </dgm:pt>
    <dgm:pt modelId="{37D03E7A-5ED2-4A3D-81D3-F3152E94135A}" type="pres">
      <dgm:prSet presAssocID="{C089C630-7FBF-48CE-947C-83D24B58E436}" presName="Name0" presStyleCnt="0">
        <dgm:presLayoutVars>
          <dgm:dir/>
          <dgm:resizeHandles val="exact"/>
        </dgm:presLayoutVars>
      </dgm:prSet>
      <dgm:spPr/>
    </dgm:pt>
    <dgm:pt modelId="{4F4DE906-B45D-474C-8CF8-C507B6F5F428}" type="pres">
      <dgm:prSet presAssocID="{C089C630-7FBF-48CE-947C-83D24B58E436}" presName="arrow" presStyleLbl="bgShp" presStyleIdx="0" presStyleCnt="1" custLinFactNeighborY="581"/>
      <dgm:spPr/>
    </dgm:pt>
    <dgm:pt modelId="{E629A15B-DF54-4F8E-9A56-3276BC828C22}" type="pres">
      <dgm:prSet presAssocID="{C089C630-7FBF-48CE-947C-83D24B58E436}" presName="points" presStyleCnt="0"/>
      <dgm:spPr/>
    </dgm:pt>
    <dgm:pt modelId="{230DD23A-B73A-4657-8330-27685B0DBF7A}" type="pres">
      <dgm:prSet presAssocID="{B20726AC-71AA-4BDB-8F06-112B266C298C}" presName="compositeA" presStyleCnt="0"/>
      <dgm:spPr/>
    </dgm:pt>
    <dgm:pt modelId="{700CC839-7680-49EB-9AC6-4FEE47DAA7BE}" type="pres">
      <dgm:prSet presAssocID="{B20726AC-71AA-4BDB-8F06-112B266C298C}" presName="textA" presStyleLbl="revTx" presStyleIdx="0" presStyleCnt="6">
        <dgm:presLayoutVars>
          <dgm:bulletEnabled val="1"/>
        </dgm:presLayoutVars>
      </dgm:prSet>
      <dgm:spPr/>
    </dgm:pt>
    <dgm:pt modelId="{19CCE05F-548E-482D-9826-180D49D5A390}" type="pres">
      <dgm:prSet presAssocID="{B20726AC-71AA-4BDB-8F06-112B266C298C}" presName="circleA" presStyleLbl="node1" presStyleIdx="0" presStyleCnt="6"/>
      <dgm:spPr/>
    </dgm:pt>
    <dgm:pt modelId="{0312599C-D917-4BA6-BD41-5FF204D736C6}" type="pres">
      <dgm:prSet presAssocID="{B20726AC-71AA-4BDB-8F06-112B266C298C}" presName="spaceA" presStyleCnt="0"/>
      <dgm:spPr/>
    </dgm:pt>
    <dgm:pt modelId="{0C7F52F6-DC3F-4F5D-85B9-25A36648CED1}" type="pres">
      <dgm:prSet presAssocID="{A4E1D220-F340-4804-BA8A-580C911F3EF6}" presName="space" presStyleCnt="0"/>
      <dgm:spPr/>
    </dgm:pt>
    <dgm:pt modelId="{F5834ABE-374E-4618-9A69-3FD2B4C319F2}" type="pres">
      <dgm:prSet presAssocID="{A5428BEA-68A0-4D60-8FCB-80BCBE8E08DA}" presName="compositeB" presStyleCnt="0"/>
      <dgm:spPr/>
    </dgm:pt>
    <dgm:pt modelId="{4DAFEC53-2A5C-4AFF-9E39-51AC46BC22A3}" type="pres">
      <dgm:prSet presAssocID="{A5428BEA-68A0-4D60-8FCB-80BCBE8E08DA}" presName="textB" presStyleLbl="revTx" presStyleIdx="1" presStyleCnt="6">
        <dgm:presLayoutVars>
          <dgm:bulletEnabled val="1"/>
        </dgm:presLayoutVars>
      </dgm:prSet>
      <dgm:spPr/>
    </dgm:pt>
    <dgm:pt modelId="{DCCD4537-BD04-4A4A-BF3E-AA4526A41FF9}" type="pres">
      <dgm:prSet presAssocID="{A5428BEA-68A0-4D60-8FCB-80BCBE8E08DA}" presName="circleB" presStyleLbl="node1" presStyleIdx="1" presStyleCnt="6"/>
      <dgm:spPr/>
    </dgm:pt>
    <dgm:pt modelId="{A6BA875D-6075-443D-AD53-551DC5AAAF52}" type="pres">
      <dgm:prSet presAssocID="{A5428BEA-68A0-4D60-8FCB-80BCBE8E08DA}" presName="spaceB" presStyleCnt="0"/>
      <dgm:spPr/>
    </dgm:pt>
    <dgm:pt modelId="{28851103-9B48-4328-93EF-8CCE5AC24F64}" type="pres">
      <dgm:prSet presAssocID="{E8238B85-A960-4BEE-AE04-B3367EAF71F9}" presName="space" presStyleCnt="0"/>
      <dgm:spPr/>
    </dgm:pt>
    <dgm:pt modelId="{7E7C93A5-B3A2-484C-ABEC-BD52CF98CA62}" type="pres">
      <dgm:prSet presAssocID="{C573C59F-91AE-4AEA-9338-52A197948CDD}" presName="compositeA" presStyleCnt="0"/>
      <dgm:spPr/>
    </dgm:pt>
    <dgm:pt modelId="{A242079D-44B9-4A71-AC52-F401535A5790}" type="pres">
      <dgm:prSet presAssocID="{C573C59F-91AE-4AEA-9338-52A197948CDD}" presName="textA" presStyleLbl="revTx" presStyleIdx="2" presStyleCnt="6">
        <dgm:presLayoutVars>
          <dgm:bulletEnabled val="1"/>
        </dgm:presLayoutVars>
      </dgm:prSet>
      <dgm:spPr/>
    </dgm:pt>
    <dgm:pt modelId="{178117BF-F874-4FDD-9AC2-ACF605A02A64}" type="pres">
      <dgm:prSet presAssocID="{C573C59F-91AE-4AEA-9338-52A197948CDD}" presName="circleA" presStyleLbl="node1" presStyleIdx="2" presStyleCnt="6"/>
      <dgm:spPr/>
    </dgm:pt>
    <dgm:pt modelId="{E584927A-D0F9-4C94-BE03-9246C6ADD3C7}" type="pres">
      <dgm:prSet presAssocID="{C573C59F-91AE-4AEA-9338-52A197948CDD}" presName="spaceA" presStyleCnt="0"/>
      <dgm:spPr/>
    </dgm:pt>
    <dgm:pt modelId="{8DA498B1-19A9-4511-ADD7-1D537C8B9CA7}" type="pres">
      <dgm:prSet presAssocID="{277A357D-5B37-417F-A743-7C7EC521ED8B}" presName="space" presStyleCnt="0"/>
      <dgm:spPr/>
    </dgm:pt>
    <dgm:pt modelId="{90BB5076-130B-485F-AAA5-79663CC7CE4A}" type="pres">
      <dgm:prSet presAssocID="{65521815-B5AE-4CF2-A139-FF9418F8885F}" presName="compositeB" presStyleCnt="0"/>
      <dgm:spPr/>
    </dgm:pt>
    <dgm:pt modelId="{EA115F8F-3C9F-4566-95B8-7FCBB9F2BAFC}" type="pres">
      <dgm:prSet presAssocID="{65521815-B5AE-4CF2-A139-FF9418F8885F}" presName="textB" presStyleLbl="revTx" presStyleIdx="3" presStyleCnt="6" custScaleX="181870">
        <dgm:presLayoutVars>
          <dgm:bulletEnabled val="1"/>
        </dgm:presLayoutVars>
      </dgm:prSet>
      <dgm:spPr/>
    </dgm:pt>
    <dgm:pt modelId="{B77DF858-7090-4371-800C-ECC96D98B548}" type="pres">
      <dgm:prSet presAssocID="{65521815-B5AE-4CF2-A139-FF9418F8885F}" presName="circleB" presStyleLbl="node1" presStyleIdx="3" presStyleCnt="6"/>
      <dgm:spPr/>
    </dgm:pt>
    <dgm:pt modelId="{C92A139B-C373-449C-9585-6D827E49EE87}" type="pres">
      <dgm:prSet presAssocID="{65521815-B5AE-4CF2-A139-FF9418F8885F}" presName="spaceB" presStyleCnt="0"/>
      <dgm:spPr/>
    </dgm:pt>
    <dgm:pt modelId="{D7335EA9-7C81-41F5-89CE-0A2252C56EFC}" type="pres">
      <dgm:prSet presAssocID="{45F4DD3B-FF33-4ADB-B8D4-3E3677484225}" presName="space" presStyleCnt="0"/>
      <dgm:spPr/>
    </dgm:pt>
    <dgm:pt modelId="{352ED7D1-EE87-4200-A7BE-E846EDADBE9C}" type="pres">
      <dgm:prSet presAssocID="{D4227393-B829-4AC4-AEC6-2F16648F06A1}" presName="compositeA" presStyleCnt="0"/>
      <dgm:spPr/>
    </dgm:pt>
    <dgm:pt modelId="{698BC225-0A50-4130-ABEC-FE4D70E936F6}" type="pres">
      <dgm:prSet presAssocID="{D4227393-B829-4AC4-AEC6-2F16648F06A1}" presName="textA" presStyleLbl="revTx" presStyleIdx="4" presStyleCnt="6">
        <dgm:presLayoutVars>
          <dgm:bulletEnabled val="1"/>
        </dgm:presLayoutVars>
      </dgm:prSet>
      <dgm:spPr/>
    </dgm:pt>
    <dgm:pt modelId="{F17191FA-EF5E-4DCC-870F-1907AFAA0F09}" type="pres">
      <dgm:prSet presAssocID="{D4227393-B829-4AC4-AEC6-2F16648F06A1}" presName="circleA" presStyleLbl="node1" presStyleIdx="4" presStyleCnt="6"/>
      <dgm:spPr/>
    </dgm:pt>
    <dgm:pt modelId="{89FF1EF4-284F-4294-84EA-7F3868B3F150}" type="pres">
      <dgm:prSet presAssocID="{D4227393-B829-4AC4-AEC6-2F16648F06A1}" presName="spaceA" presStyleCnt="0"/>
      <dgm:spPr/>
    </dgm:pt>
    <dgm:pt modelId="{C091A367-239F-454B-8C79-7F34D83941D6}" type="pres">
      <dgm:prSet presAssocID="{90424609-6D83-4811-8695-C067811FBDF2}" presName="space" presStyleCnt="0"/>
      <dgm:spPr/>
    </dgm:pt>
    <dgm:pt modelId="{E57EA363-B8D5-4E01-9D80-606CA0DE3ED3}" type="pres">
      <dgm:prSet presAssocID="{B08AB290-BB6F-41E2-B9EC-88C85D9FEE0E}" presName="compositeB" presStyleCnt="0"/>
      <dgm:spPr/>
    </dgm:pt>
    <dgm:pt modelId="{EF764A74-9281-48DF-BCB6-89DD69662560}" type="pres">
      <dgm:prSet presAssocID="{B08AB290-BB6F-41E2-B9EC-88C85D9FEE0E}" presName="textB" presStyleLbl="revTx" presStyleIdx="5" presStyleCnt="6">
        <dgm:presLayoutVars>
          <dgm:bulletEnabled val="1"/>
        </dgm:presLayoutVars>
      </dgm:prSet>
      <dgm:spPr/>
    </dgm:pt>
    <dgm:pt modelId="{3A944790-14DC-4918-A86E-75C40F9B4F17}" type="pres">
      <dgm:prSet presAssocID="{B08AB290-BB6F-41E2-B9EC-88C85D9FEE0E}" presName="circleB" presStyleLbl="node1" presStyleIdx="5" presStyleCnt="6"/>
      <dgm:spPr/>
    </dgm:pt>
    <dgm:pt modelId="{DC7AA9F1-D5E8-4113-99F7-4741CA6559A7}" type="pres">
      <dgm:prSet presAssocID="{B08AB290-BB6F-41E2-B9EC-88C85D9FEE0E}" presName="spaceB" presStyleCnt="0"/>
      <dgm:spPr/>
    </dgm:pt>
  </dgm:ptLst>
  <dgm:cxnLst>
    <dgm:cxn modelId="{7C648700-F78C-43D4-96AE-21EF204432A8}" srcId="{C089C630-7FBF-48CE-947C-83D24B58E436}" destId="{B08AB290-BB6F-41E2-B9EC-88C85D9FEE0E}" srcOrd="5" destOrd="0" parTransId="{28B84719-A380-4B66-8E4A-A7BFAED8ABEC}" sibTransId="{9717C2F8-1F6B-4FBE-B575-5FF9997224F8}"/>
    <dgm:cxn modelId="{DCFC4521-22D6-4269-9EA4-319ABA2D02CC}" type="presOf" srcId="{C089C630-7FBF-48CE-947C-83D24B58E436}" destId="{37D03E7A-5ED2-4A3D-81D3-F3152E94135A}" srcOrd="0" destOrd="0" presId="urn:microsoft.com/office/officeart/2005/8/layout/hProcess11"/>
    <dgm:cxn modelId="{CDC42E2C-75A2-49F1-B7A7-8F0F4C73D6B3}" type="presOf" srcId="{B08AB290-BB6F-41E2-B9EC-88C85D9FEE0E}" destId="{EF764A74-9281-48DF-BCB6-89DD69662560}" srcOrd="0" destOrd="0" presId="urn:microsoft.com/office/officeart/2005/8/layout/hProcess11"/>
    <dgm:cxn modelId="{30B5F12D-9966-4D38-809D-E855AA98A049}" type="presOf" srcId="{B20726AC-71AA-4BDB-8F06-112B266C298C}" destId="{700CC839-7680-49EB-9AC6-4FEE47DAA7BE}" srcOrd="0" destOrd="0" presId="urn:microsoft.com/office/officeart/2005/8/layout/hProcess11"/>
    <dgm:cxn modelId="{2BFF7A5C-51FA-4950-9364-274D3311CDB0}" type="presOf" srcId="{D4227393-B829-4AC4-AEC6-2F16648F06A1}" destId="{698BC225-0A50-4130-ABEC-FE4D70E936F6}" srcOrd="0" destOrd="0" presId="urn:microsoft.com/office/officeart/2005/8/layout/hProcess11"/>
    <dgm:cxn modelId="{3CE45B64-D17D-45FD-898A-130325888376}" type="presOf" srcId="{A5428BEA-68A0-4D60-8FCB-80BCBE8E08DA}" destId="{4DAFEC53-2A5C-4AFF-9E39-51AC46BC22A3}" srcOrd="0" destOrd="0" presId="urn:microsoft.com/office/officeart/2005/8/layout/hProcess11"/>
    <dgm:cxn modelId="{ABEDE26D-F7BE-43E0-87FF-8D2FE4460468}" type="presOf" srcId="{65521815-B5AE-4CF2-A139-FF9418F8885F}" destId="{EA115F8F-3C9F-4566-95B8-7FCBB9F2BAFC}" srcOrd="0" destOrd="0" presId="urn:microsoft.com/office/officeart/2005/8/layout/hProcess11"/>
    <dgm:cxn modelId="{34BAF573-4007-41A3-A3AB-5F56990BF09E}" srcId="{C089C630-7FBF-48CE-947C-83D24B58E436}" destId="{B20726AC-71AA-4BDB-8F06-112B266C298C}" srcOrd="0" destOrd="0" parTransId="{D51A91A0-DA29-4372-99A5-AAA5BF102CF7}" sibTransId="{A4E1D220-F340-4804-BA8A-580C911F3EF6}"/>
    <dgm:cxn modelId="{45108889-2983-471B-AA6F-6922D41DE346}" srcId="{C089C630-7FBF-48CE-947C-83D24B58E436}" destId="{65521815-B5AE-4CF2-A139-FF9418F8885F}" srcOrd="3" destOrd="0" parTransId="{F48D1465-2B46-451A-99C8-BC97F1BD403F}" sibTransId="{45F4DD3B-FF33-4ADB-B8D4-3E3677484225}"/>
    <dgm:cxn modelId="{26A6F89F-C783-48AD-A846-DF4491B70FFD}" srcId="{C089C630-7FBF-48CE-947C-83D24B58E436}" destId="{C573C59F-91AE-4AEA-9338-52A197948CDD}" srcOrd="2" destOrd="0" parTransId="{D6C62019-2948-42FC-85DB-4A3EA803E6F5}" sibTransId="{277A357D-5B37-417F-A743-7C7EC521ED8B}"/>
    <dgm:cxn modelId="{B647E6BC-D36C-4CC4-9766-BCC581C63EBA}" srcId="{C089C630-7FBF-48CE-947C-83D24B58E436}" destId="{D4227393-B829-4AC4-AEC6-2F16648F06A1}" srcOrd="4" destOrd="0" parTransId="{8B701DFA-6144-417D-93EE-2AFED2750310}" sibTransId="{90424609-6D83-4811-8695-C067811FBDF2}"/>
    <dgm:cxn modelId="{51396BF0-CE5D-473E-9022-85526ED4EACD}" srcId="{C089C630-7FBF-48CE-947C-83D24B58E436}" destId="{A5428BEA-68A0-4D60-8FCB-80BCBE8E08DA}" srcOrd="1" destOrd="0" parTransId="{91E7AA92-9860-4508-A076-CAA7C56D7FD7}" sibTransId="{E8238B85-A960-4BEE-AE04-B3367EAF71F9}"/>
    <dgm:cxn modelId="{C14AABF3-FFF1-49E8-A10D-4E7D5ED79F84}" type="presOf" srcId="{C573C59F-91AE-4AEA-9338-52A197948CDD}" destId="{A242079D-44B9-4A71-AC52-F401535A5790}" srcOrd="0" destOrd="0" presId="urn:microsoft.com/office/officeart/2005/8/layout/hProcess11"/>
    <dgm:cxn modelId="{E18BF0D1-D39A-48CA-9C4A-BFF326DA3393}" type="presParOf" srcId="{37D03E7A-5ED2-4A3D-81D3-F3152E94135A}" destId="{4F4DE906-B45D-474C-8CF8-C507B6F5F428}" srcOrd="0" destOrd="0" presId="urn:microsoft.com/office/officeart/2005/8/layout/hProcess11"/>
    <dgm:cxn modelId="{248AD77F-CCDA-4D3D-9622-9DEDC5D7B6B8}" type="presParOf" srcId="{37D03E7A-5ED2-4A3D-81D3-F3152E94135A}" destId="{E629A15B-DF54-4F8E-9A56-3276BC828C22}" srcOrd="1" destOrd="0" presId="urn:microsoft.com/office/officeart/2005/8/layout/hProcess11"/>
    <dgm:cxn modelId="{8C05B04A-830E-4C13-8416-4616FAA26D72}" type="presParOf" srcId="{E629A15B-DF54-4F8E-9A56-3276BC828C22}" destId="{230DD23A-B73A-4657-8330-27685B0DBF7A}" srcOrd="0" destOrd="0" presId="urn:microsoft.com/office/officeart/2005/8/layout/hProcess11"/>
    <dgm:cxn modelId="{6398079A-DEED-437F-94C3-D6556FDC3C3E}" type="presParOf" srcId="{230DD23A-B73A-4657-8330-27685B0DBF7A}" destId="{700CC839-7680-49EB-9AC6-4FEE47DAA7BE}" srcOrd="0" destOrd="0" presId="urn:microsoft.com/office/officeart/2005/8/layout/hProcess11"/>
    <dgm:cxn modelId="{2359CBA3-9F8D-4775-AA4E-5603AB886F7A}" type="presParOf" srcId="{230DD23A-B73A-4657-8330-27685B0DBF7A}" destId="{19CCE05F-548E-482D-9826-180D49D5A390}" srcOrd="1" destOrd="0" presId="urn:microsoft.com/office/officeart/2005/8/layout/hProcess11"/>
    <dgm:cxn modelId="{E6DDA8C0-3EF5-405C-A494-9317B389FB14}" type="presParOf" srcId="{230DD23A-B73A-4657-8330-27685B0DBF7A}" destId="{0312599C-D917-4BA6-BD41-5FF204D736C6}" srcOrd="2" destOrd="0" presId="urn:microsoft.com/office/officeart/2005/8/layout/hProcess11"/>
    <dgm:cxn modelId="{52F7055F-779F-4A9D-A96B-8F865EAC4CE3}" type="presParOf" srcId="{E629A15B-DF54-4F8E-9A56-3276BC828C22}" destId="{0C7F52F6-DC3F-4F5D-85B9-25A36648CED1}" srcOrd="1" destOrd="0" presId="urn:microsoft.com/office/officeart/2005/8/layout/hProcess11"/>
    <dgm:cxn modelId="{30B8EE89-F1A8-4641-8FC7-FBA6ED0D99D6}" type="presParOf" srcId="{E629A15B-DF54-4F8E-9A56-3276BC828C22}" destId="{F5834ABE-374E-4618-9A69-3FD2B4C319F2}" srcOrd="2" destOrd="0" presId="urn:microsoft.com/office/officeart/2005/8/layout/hProcess11"/>
    <dgm:cxn modelId="{762FFD07-9B3B-445E-B311-3EFBF252A909}" type="presParOf" srcId="{F5834ABE-374E-4618-9A69-3FD2B4C319F2}" destId="{4DAFEC53-2A5C-4AFF-9E39-51AC46BC22A3}" srcOrd="0" destOrd="0" presId="urn:microsoft.com/office/officeart/2005/8/layout/hProcess11"/>
    <dgm:cxn modelId="{6D683C0B-4799-4B3F-BFE4-D513D86A4089}" type="presParOf" srcId="{F5834ABE-374E-4618-9A69-3FD2B4C319F2}" destId="{DCCD4537-BD04-4A4A-BF3E-AA4526A41FF9}" srcOrd="1" destOrd="0" presId="urn:microsoft.com/office/officeart/2005/8/layout/hProcess11"/>
    <dgm:cxn modelId="{6FBAB574-FAC7-4C57-9823-09EF36FB9A27}" type="presParOf" srcId="{F5834ABE-374E-4618-9A69-3FD2B4C319F2}" destId="{A6BA875D-6075-443D-AD53-551DC5AAAF52}" srcOrd="2" destOrd="0" presId="urn:microsoft.com/office/officeart/2005/8/layout/hProcess11"/>
    <dgm:cxn modelId="{E77A49E4-E2FE-4CA8-A38A-224A77C70958}" type="presParOf" srcId="{E629A15B-DF54-4F8E-9A56-3276BC828C22}" destId="{28851103-9B48-4328-93EF-8CCE5AC24F64}" srcOrd="3" destOrd="0" presId="urn:microsoft.com/office/officeart/2005/8/layout/hProcess11"/>
    <dgm:cxn modelId="{CF153D41-302D-41F6-B6DB-01EAD4225FBF}" type="presParOf" srcId="{E629A15B-DF54-4F8E-9A56-3276BC828C22}" destId="{7E7C93A5-B3A2-484C-ABEC-BD52CF98CA62}" srcOrd="4" destOrd="0" presId="urn:microsoft.com/office/officeart/2005/8/layout/hProcess11"/>
    <dgm:cxn modelId="{E19838DB-5E9F-4018-B5C5-E688898D5788}" type="presParOf" srcId="{7E7C93A5-B3A2-484C-ABEC-BD52CF98CA62}" destId="{A242079D-44B9-4A71-AC52-F401535A5790}" srcOrd="0" destOrd="0" presId="urn:microsoft.com/office/officeart/2005/8/layout/hProcess11"/>
    <dgm:cxn modelId="{6B8C7A49-4F59-4D87-9926-8827A6B47336}" type="presParOf" srcId="{7E7C93A5-B3A2-484C-ABEC-BD52CF98CA62}" destId="{178117BF-F874-4FDD-9AC2-ACF605A02A64}" srcOrd="1" destOrd="0" presId="urn:microsoft.com/office/officeart/2005/8/layout/hProcess11"/>
    <dgm:cxn modelId="{B3AB9468-4603-441A-916E-21D970068343}" type="presParOf" srcId="{7E7C93A5-B3A2-484C-ABEC-BD52CF98CA62}" destId="{E584927A-D0F9-4C94-BE03-9246C6ADD3C7}" srcOrd="2" destOrd="0" presId="urn:microsoft.com/office/officeart/2005/8/layout/hProcess11"/>
    <dgm:cxn modelId="{1B37DF4C-8E90-4778-8577-2092F5CF683E}" type="presParOf" srcId="{E629A15B-DF54-4F8E-9A56-3276BC828C22}" destId="{8DA498B1-19A9-4511-ADD7-1D537C8B9CA7}" srcOrd="5" destOrd="0" presId="urn:microsoft.com/office/officeart/2005/8/layout/hProcess11"/>
    <dgm:cxn modelId="{E26DCC85-57ED-476A-B54E-A3D6E1658673}" type="presParOf" srcId="{E629A15B-DF54-4F8E-9A56-3276BC828C22}" destId="{90BB5076-130B-485F-AAA5-79663CC7CE4A}" srcOrd="6" destOrd="0" presId="urn:microsoft.com/office/officeart/2005/8/layout/hProcess11"/>
    <dgm:cxn modelId="{62F4DF51-4A43-46EA-8702-59A3AA44D770}" type="presParOf" srcId="{90BB5076-130B-485F-AAA5-79663CC7CE4A}" destId="{EA115F8F-3C9F-4566-95B8-7FCBB9F2BAFC}" srcOrd="0" destOrd="0" presId="urn:microsoft.com/office/officeart/2005/8/layout/hProcess11"/>
    <dgm:cxn modelId="{EC66BBC4-C5E0-4C4F-8982-95C1C12C7E7D}" type="presParOf" srcId="{90BB5076-130B-485F-AAA5-79663CC7CE4A}" destId="{B77DF858-7090-4371-800C-ECC96D98B548}" srcOrd="1" destOrd="0" presId="urn:microsoft.com/office/officeart/2005/8/layout/hProcess11"/>
    <dgm:cxn modelId="{3C491487-44FD-4105-887E-C9397710888E}" type="presParOf" srcId="{90BB5076-130B-485F-AAA5-79663CC7CE4A}" destId="{C92A139B-C373-449C-9585-6D827E49EE87}" srcOrd="2" destOrd="0" presId="urn:microsoft.com/office/officeart/2005/8/layout/hProcess11"/>
    <dgm:cxn modelId="{305245F0-92B8-4B13-AF96-BC2E8226C949}" type="presParOf" srcId="{E629A15B-DF54-4F8E-9A56-3276BC828C22}" destId="{D7335EA9-7C81-41F5-89CE-0A2252C56EFC}" srcOrd="7" destOrd="0" presId="urn:microsoft.com/office/officeart/2005/8/layout/hProcess11"/>
    <dgm:cxn modelId="{F961097B-6777-4987-B954-AF9CBF9F41A3}" type="presParOf" srcId="{E629A15B-DF54-4F8E-9A56-3276BC828C22}" destId="{352ED7D1-EE87-4200-A7BE-E846EDADBE9C}" srcOrd="8" destOrd="0" presId="urn:microsoft.com/office/officeart/2005/8/layout/hProcess11"/>
    <dgm:cxn modelId="{5A60DA22-7D52-4529-87AD-1F98677D0F8C}" type="presParOf" srcId="{352ED7D1-EE87-4200-A7BE-E846EDADBE9C}" destId="{698BC225-0A50-4130-ABEC-FE4D70E936F6}" srcOrd="0" destOrd="0" presId="urn:microsoft.com/office/officeart/2005/8/layout/hProcess11"/>
    <dgm:cxn modelId="{9441E3A7-5991-4DAD-A086-2110F881C474}" type="presParOf" srcId="{352ED7D1-EE87-4200-A7BE-E846EDADBE9C}" destId="{F17191FA-EF5E-4DCC-870F-1907AFAA0F09}" srcOrd="1" destOrd="0" presId="urn:microsoft.com/office/officeart/2005/8/layout/hProcess11"/>
    <dgm:cxn modelId="{378B355C-FA9E-42C5-BD8A-1F3C1B60F2AC}" type="presParOf" srcId="{352ED7D1-EE87-4200-A7BE-E846EDADBE9C}" destId="{89FF1EF4-284F-4294-84EA-7F3868B3F150}" srcOrd="2" destOrd="0" presId="urn:microsoft.com/office/officeart/2005/8/layout/hProcess11"/>
    <dgm:cxn modelId="{11B8223A-A316-4E78-9FA1-A326E70378C6}" type="presParOf" srcId="{E629A15B-DF54-4F8E-9A56-3276BC828C22}" destId="{C091A367-239F-454B-8C79-7F34D83941D6}" srcOrd="9" destOrd="0" presId="urn:microsoft.com/office/officeart/2005/8/layout/hProcess11"/>
    <dgm:cxn modelId="{6E516480-5FAA-444A-960E-C6029AE52507}" type="presParOf" srcId="{E629A15B-DF54-4F8E-9A56-3276BC828C22}" destId="{E57EA363-B8D5-4E01-9D80-606CA0DE3ED3}" srcOrd="10" destOrd="0" presId="urn:microsoft.com/office/officeart/2005/8/layout/hProcess11"/>
    <dgm:cxn modelId="{5A70F7D4-6FCD-45DE-883C-67C95264BB44}" type="presParOf" srcId="{E57EA363-B8D5-4E01-9D80-606CA0DE3ED3}" destId="{EF764A74-9281-48DF-BCB6-89DD69662560}" srcOrd="0" destOrd="0" presId="urn:microsoft.com/office/officeart/2005/8/layout/hProcess11"/>
    <dgm:cxn modelId="{4DB7C348-3ACC-43CD-AED9-66457AFBE237}" type="presParOf" srcId="{E57EA363-B8D5-4E01-9D80-606CA0DE3ED3}" destId="{3A944790-14DC-4918-A86E-75C40F9B4F17}" srcOrd="1" destOrd="0" presId="urn:microsoft.com/office/officeart/2005/8/layout/hProcess11"/>
    <dgm:cxn modelId="{E92B7537-1AF8-451E-A2BD-BFACC34876E2}" type="presParOf" srcId="{E57EA363-B8D5-4E01-9D80-606CA0DE3ED3}" destId="{DC7AA9F1-D5E8-4113-99F7-4741CA6559A7}"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9686292-AC4E-48C2-A5F2-2D564777DA31}"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A44236A3-975D-4C96-8A23-C517AA505198}">
      <dgm:prSet/>
      <dgm:spPr/>
      <dgm:t>
        <a:bodyPr/>
        <a:lstStyle/>
        <a:p>
          <a:r>
            <a:rPr lang="en-GB" b="1"/>
            <a:t>Behaviour is shaped by consequences</a:t>
          </a:r>
          <a:endParaRPr lang="en-GB"/>
        </a:p>
      </dgm:t>
    </dgm:pt>
    <dgm:pt modelId="{260E008E-DFB7-4F44-9A79-C88F6E59FF73}" type="parTrans" cxnId="{6E269378-4824-4CEB-AAC1-0E82EA78D175}">
      <dgm:prSet/>
      <dgm:spPr/>
      <dgm:t>
        <a:bodyPr/>
        <a:lstStyle/>
        <a:p>
          <a:endParaRPr lang="en-GB"/>
        </a:p>
      </dgm:t>
    </dgm:pt>
    <dgm:pt modelId="{47C1DC5A-5A53-45CB-8DA2-D0EC5F34C76A}" type="sibTrans" cxnId="{6E269378-4824-4CEB-AAC1-0E82EA78D175}">
      <dgm:prSet/>
      <dgm:spPr/>
      <dgm:t>
        <a:bodyPr/>
        <a:lstStyle/>
        <a:p>
          <a:endParaRPr lang="en-GB"/>
        </a:p>
      </dgm:t>
    </dgm:pt>
    <dgm:pt modelId="{A5156621-68BA-42DA-9741-3A197BD83E9A}">
      <dgm:prSet/>
      <dgm:spPr/>
      <dgm:t>
        <a:bodyPr/>
        <a:lstStyle/>
        <a:p>
          <a:r>
            <a:rPr lang="en-GB" b="1"/>
            <a:t>Positive reinforcement</a:t>
          </a:r>
          <a:r>
            <a:rPr lang="en-GB"/>
            <a:t> increases the likelihood of a behaviour recurring</a:t>
          </a:r>
        </a:p>
      </dgm:t>
    </dgm:pt>
    <dgm:pt modelId="{A4967CFD-4558-4C84-B50C-E3E0724A0B9F}" type="parTrans" cxnId="{5BCAB2BD-EEF6-45C1-86F6-89953B46E585}">
      <dgm:prSet/>
      <dgm:spPr/>
      <dgm:t>
        <a:bodyPr/>
        <a:lstStyle/>
        <a:p>
          <a:endParaRPr lang="en-GB"/>
        </a:p>
      </dgm:t>
    </dgm:pt>
    <dgm:pt modelId="{1CA194DE-5AF9-4E4E-9856-B6405E11AC99}" type="sibTrans" cxnId="{5BCAB2BD-EEF6-45C1-86F6-89953B46E585}">
      <dgm:prSet/>
      <dgm:spPr/>
      <dgm:t>
        <a:bodyPr/>
        <a:lstStyle/>
        <a:p>
          <a:endParaRPr lang="en-GB"/>
        </a:p>
      </dgm:t>
    </dgm:pt>
    <dgm:pt modelId="{60A2E069-1040-43BB-9152-4AC1074B1610}">
      <dgm:prSet/>
      <dgm:spPr/>
      <dgm:t>
        <a:bodyPr/>
        <a:lstStyle/>
        <a:p>
          <a:r>
            <a:rPr lang="en-GB" b="1"/>
            <a:t>Clarity and consistency</a:t>
          </a:r>
          <a:r>
            <a:rPr lang="en-GB"/>
            <a:t> reduce ambiguity and anxiety</a:t>
          </a:r>
        </a:p>
      </dgm:t>
    </dgm:pt>
    <dgm:pt modelId="{F9EBF917-490D-413F-BF23-6AEBBA5C9307}" type="parTrans" cxnId="{4281F4B3-D11D-490D-AB93-2A738B852AAC}">
      <dgm:prSet/>
      <dgm:spPr/>
      <dgm:t>
        <a:bodyPr/>
        <a:lstStyle/>
        <a:p>
          <a:endParaRPr lang="en-GB"/>
        </a:p>
      </dgm:t>
    </dgm:pt>
    <dgm:pt modelId="{7E7F6A0D-37E4-4586-9481-009376397490}" type="sibTrans" cxnId="{4281F4B3-D11D-490D-AB93-2A738B852AAC}">
      <dgm:prSet/>
      <dgm:spPr/>
      <dgm:t>
        <a:bodyPr/>
        <a:lstStyle/>
        <a:p>
          <a:endParaRPr lang="en-GB"/>
        </a:p>
      </dgm:t>
    </dgm:pt>
    <dgm:pt modelId="{BDE2881C-1A4F-4C16-98EA-246C16AB7CCE}">
      <dgm:prSet/>
      <dgm:spPr/>
      <dgm:t>
        <a:bodyPr/>
        <a:lstStyle/>
        <a:p>
          <a:r>
            <a:rPr lang="en-GB" b="1"/>
            <a:t>Self-monitoring and accountability</a:t>
          </a:r>
          <a:r>
            <a:rPr lang="en-GB"/>
            <a:t> support behaviour regulation</a:t>
          </a:r>
        </a:p>
      </dgm:t>
    </dgm:pt>
    <dgm:pt modelId="{D145B46F-F3C9-4893-8334-E37B5BBA6415}" type="parTrans" cxnId="{A058E3E8-D485-427F-A2B6-3A1DF78590D7}">
      <dgm:prSet/>
      <dgm:spPr/>
      <dgm:t>
        <a:bodyPr/>
        <a:lstStyle/>
        <a:p>
          <a:endParaRPr lang="en-GB"/>
        </a:p>
      </dgm:t>
    </dgm:pt>
    <dgm:pt modelId="{183A8AF4-0D7B-445B-A829-005CA6A152D0}" type="sibTrans" cxnId="{A058E3E8-D485-427F-A2B6-3A1DF78590D7}">
      <dgm:prSet/>
      <dgm:spPr/>
      <dgm:t>
        <a:bodyPr/>
        <a:lstStyle/>
        <a:p>
          <a:endParaRPr lang="en-GB"/>
        </a:p>
      </dgm:t>
    </dgm:pt>
    <dgm:pt modelId="{45211689-0F4E-4F52-AD3E-28D17C229326}">
      <dgm:prSet/>
      <dgm:spPr/>
      <dgm:t>
        <a:bodyPr/>
        <a:lstStyle/>
        <a:p>
          <a:r>
            <a:rPr lang="en-GB"/>
            <a:t>For example, a contract might specify that </a:t>
          </a:r>
          <a:r>
            <a:rPr lang="en-GB" i="1"/>
            <a:t>if a pupil completes tasks without leaving their seat during a lesson, they earn additional break time or a preferred activity</a:t>
          </a:r>
          <a:r>
            <a:rPr lang="en-GB"/>
            <a:t>.</a:t>
          </a:r>
        </a:p>
      </dgm:t>
    </dgm:pt>
    <dgm:pt modelId="{F45DA80A-6644-4BF3-B5F6-A9BCC3DCA268}" type="parTrans" cxnId="{B4208843-D667-485B-9730-BDF060C120BC}">
      <dgm:prSet/>
      <dgm:spPr/>
      <dgm:t>
        <a:bodyPr/>
        <a:lstStyle/>
        <a:p>
          <a:endParaRPr lang="en-GB"/>
        </a:p>
      </dgm:t>
    </dgm:pt>
    <dgm:pt modelId="{9AF6EB92-07A7-4939-940B-E7969B155F47}" type="sibTrans" cxnId="{B4208843-D667-485B-9730-BDF060C120BC}">
      <dgm:prSet/>
      <dgm:spPr/>
      <dgm:t>
        <a:bodyPr/>
        <a:lstStyle/>
        <a:p>
          <a:endParaRPr lang="en-GB"/>
        </a:p>
      </dgm:t>
    </dgm:pt>
    <dgm:pt modelId="{DF0EB6F0-F3C8-4347-BB1C-304FC881F9C8}" type="pres">
      <dgm:prSet presAssocID="{D9686292-AC4E-48C2-A5F2-2D564777DA31}" presName="Name0" presStyleCnt="0">
        <dgm:presLayoutVars>
          <dgm:chMax val="7"/>
          <dgm:dir/>
          <dgm:animLvl val="lvl"/>
          <dgm:resizeHandles val="exact"/>
        </dgm:presLayoutVars>
      </dgm:prSet>
      <dgm:spPr/>
    </dgm:pt>
    <dgm:pt modelId="{60C71A27-C53C-4E1A-B620-23A009D003B3}" type="pres">
      <dgm:prSet presAssocID="{A44236A3-975D-4C96-8A23-C517AA505198}" presName="circle1" presStyleLbl="node1" presStyleIdx="0" presStyleCnt="5"/>
      <dgm:spPr/>
    </dgm:pt>
    <dgm:pt modelId="{EBF08BA3-F6A4-41B9-B3A6-7630FE2F171A}" type="pres">
      <dgm:prSet presAssocID="{A44236A3-975D-4C96-8A23-C517AA505198}" presName="space" presStyleCnt="0"/>
      <dgm:spPr/>
    </dgm:pt>
    <dgm:pt modelId="{9A5082B8-531F-451F-8AAD-BD5A6319E0E3}" type="pres">
      <dgm:prSet presAssocID="{A44236A3-975D-4C96-8A23-C517AA505198}" presName="rect1" presStyleLbl="alignAcc1" presStyleIdx="0" presStyleCnt="5"/>
      <dgm:spPr/>
    </dgm:pt>
    <dgm:pt modelId="{2B32B98A-BA14-4C3E-8CAB-BD67652F68DC}" type="pres">
      <dgm:prSet presAssocID="{A5156621-68BA-42DA-9741-3A197BD83E9A}" presName="vertSpace2" presStyleLbl="node1" presStyleIdx="0" presStyleCnt="5"/>
      <dgm:spPr/>
    </dgm:pt>
    <dgm:pt modelId="{202574C6-2EFA-42EC-995A-9D8DF5FEF788}" type="pres">
      <dgm:prSet presAssocID="{A5156621-68BA-42DA-9741-3A197BD83E9A}" presName="circle2" presStyleLbl="node1" presStyleIdx="1" presStyleCnt="5"/>
      <dgm:spPr/>
    </dgm:pt>
    <dgm:pt modelId="{E4DB2407-4C31-47F5-BF48-5477EB1767FE}" type="pres">
      <dgm:prSet presAssocID="{A5156621-68BA-42DA-9741-3A197BD83E9A}" presName="rect2" presStyleLbl="alignAcc1" presStyleIdx="1" presStyleCnt="5"/>
      <dgm:spPr/>
    </dgm:pt>
    <dgm:pt modelId="{A758D2BA-C62A-4A58-A89B-7BEC46D64D35}" type="pres">
      <dgm:prSet presAssocID="{60A2E069-1040-43BB-9152-4AC1074B1610}" presName="vertSpace3" presStyleLbl="node1" presStyleIdx="1" presStyleCnt="5"/>
      <dgm:spPr/>
    </dgm:pt>
    <dgm:pt modelId="{ECA960D2-E235-4A7E-B162-63044F6F9E3D}" type="pres">
      <dgm:prSet presAssocID="{60A2E069-1040-43BB-9152-4AC1074B1610}" presName="circle3" presStyleLbl="node1" presStyleIdx="2" presStyleCnt="5"/>
      <dgm:spPr/>
    </dgm:pt>
    <dgm:pt modelId="{C410B4B3-20B3-43F7-ADCF-A03CD0AD4479}" type="pres">
      <dgm:prSet presAssocID="{60A2E069-1040-43BB-9152-4AC1074B1610}" presName="rect3" presStyleLbl="alignAcc1" presStyleIdx="2" presStyleCnt="5"/>
      <dgm:spPr/>
    </dgm:pt>
    <dgm:pt modelId="{4C5C09B8-FAA8-44D5-B7BE-418707AB27C6}" type="pres">
      <dgm:prSet presAssocID="{BDE2881C-1A4F-4C16-98EA-246C16AB7CCE}" presName="vertSpace4" presStyleLbl="node1" presStyleIdx="2" presStyleCnt="5"/>
      <dgm:spPr/>
    </dgm:pt>
    <dgm:pt modelId="{A2AA3A2C-AB8A-4AF7-B84A-99A62691D1BA}" type="pres">
      <dgm:prSet presAssocID="{BDE2881C-1A4F-4C16-98EA-246C16AB7CCE}" presName="circle4" presStyleLbl="node1" presStyleIdx="3" presStyleCnt="5"/>
      <dgm:spPr/>
    </dgm:pt>
    <dgm:pt modelId="{69FED843-075D-41FC-B6FD-9BFA26717C8D}" type="pres">
      <dgm:prSet presAssocID="{BDE2881C-1A4F-4C16-98EA-246C16AB7CCE}" presName="rect4" presStyleLbl="alignAcc1" presStyleIdx="3" presStyleCnt="5"/>
      <dgm:spPr/>
    </dgm:pt>
    <dgm:pt modelId="{43E5A6FF-BAE4-4745-9319-FD7B1517B851}" type="pres">
      <dgm:prSet presAssocID="{45211689-0F4E-4F52-AD3E-28D17C229326}" presName="vertSpace5" presStyleLbl="node1" presStyleIdx="3" presStyleCnt="5"/>
      <dgm:spPr/>
    </dgm:pt>
    <dgm:pt modelId="{F50D6A90-70D6-4EA5-8626-D283C08F8D7B}" type="pres">
      <dgm:prSet presAssocID="{45211689-0F4E-4F52-AD3E-28D17C229326}" presName="circle5" presStyleLbl="node1" presStyleIdx="4" presStyleCnt="5"/>
      <dgm:spPr/>
    </dgm:pt>
    <dgm:pt modelId="{5B5BB632-0CDC-4512-94F8-7B5292DFC05B}" type="pres">
      <dgm:prSet presAssocID="{45211689-0F4E-4F52-AD3E-28D17C229326}" presName="rect5" presStyleLbl="alignAcc1" presStyleIdx="4" presStyleCnt="5"/>
      <dgm:spPr/>
    </dgm:pt>
    <dgm:pt modelId="{41DEFD9D-D55C-46A0-96B5-AF94A151533B}" type="pres">
      <dgm:prSet presAssocID="{A44236A3-975D-4C96-8A23-C517AA505198}" presName="rect1ParTxNoCh" presStyleLbl="alignAcc1" presStyleIdx="4" presStyleCnt="5">
        <dgm:presLayoutVars>
          <dgm:chMax val="1"/>
          <dgm:bulletEnabled val="1"/>
        </dgm:presLayoutVars>
      </dgm:prSet>
      <dgm:spPr/>
    </dgm:pt>
    <dgm:pt modelId="{F4DC6D8D-C5C1-4909-B688-EDF1A7B2E16C}" type="pres">
      <dgm:prSet presAssocID="{A5156621-68BA-42DA-9741-3A197BD83E9A}" presName="rect2ParTxNoCh" presStyleLbl="alignAcc1" presStyleIdx="4" presStyleCnt="5">
        <dgm:presLayoutVars>
          <dgm:chMax val="1"/>
          <dgm:bulletEnabled val="1"/>
        </dgm:presLayoutVars>
      </dgm:prSet>
      <dgm:spPr/>
    </dgm:pt>
    <dgm:pt modelId="{697F143B-1B62-4BC6-9EA6-879242CE305F}" type="pres">
      <dgm:prSet presAssocID="{60A2E069-1040-43BB-9152-4AC1074B1610}" presName="rect3ParTxNoCh" presStyleLbl="alignAcc1" presStyleIdx="4" presStyleCnt="5">
        <dgm:presLayoutVars>
          <dgm:chMax val="1"/>
          <dgm:bulletEnabled val="1"/>
        </dgm:presLayoutVars>
      </dgm:prSet>
      <dgm:spPr/>
    </dgm:pt>
    <dgm:pt modelId="{87E70C97-A7CA-4E88-B5EB-D555C083A3D7}" type="pres">
      <dgm:prSet presAssocID="{BDE2881C-1A4F-4C16-98EA-246C16AB7CCE}" presName="rect4ParTxNoCh" presStyleLbl="alignAcc1" presStyleIdx="4" presStyleCnt="5">
        <dgm:presLayoutVars>
          <dgm:chMax val="1"/>
          <dgm:bulletEnabled val="1"/>
        </dgm:presLayoutVars>
      </dgm:prSet>
      <dgm:spPr/>
    </dgm:pt>
    <dgm:pt modelId="{245FDE23-5895-41CF-A811-57348E61EDC8}" type="pres">
      <dgm:prSet presAssocID="{45211689-0F4E-4F52-AD3E-28D17C229326}" presName="rect5ParTxNoCh" presStyleLbl="alignAcc1" presStyleIdx="4" presStyleCnt="5">
        <dgm:presLayoutVars>
          <dgm:chMax val="1"/>
          <dgm:bulletEnabled val="1"/>
        </dgm:presLayoutVars>
      </dgm:prSet>
      <dgm:spPr/>
    </dgm:pt>
  </dgm:ptLst>
  <dgm:cxnLst>
    <dgm:cxn modelId="{8AB36222-3C1F-456A-A949-63EC14672424}" type="presOf" srcId="{A5156621-68BA-42DA-9741-3A197BD83E9A}" destId="{F4DC6D8D-C5C1-4909-B688-EDF1A7B2E16C}" srcOrd="1" destOrd="0" presId="urn:microsoft.com/office/officeart/2005/8/layout/target3"/>
    <dgm:cxn modelId="{53F52039-A442-46FB-AB51-18E11F243477}" type="presOf" srcId="{BDE2881C-1A4F-4C16-98EA-246C16AB7CCE}" destId="{87E70C97-A7CA-4E88-B5EB-D555C083A3D7}" srcOrd="1" destOrd="0" presId="urn:microsoft.com/office/officeart/2005/8/layout/target3"/>
    <dgm:cxn modelId="{B4208843-D667-485B-9730-BDF060C120BC}" srcId="{D9686292-AC4E-48C2-A5F2-2D564777DA31}" destId="{45211689-0F4E-4F52-AD3E-28D17C229326}" srcOrd="4" destOrd="0" parTransId="{F45DA80A-6644-4BF3-B5F6-A9BCC3DCA268}" sibTransId="{9AF6EB92-07A7-4939-940B-E7969B155F47}"/>
    <dgm:cxn modelId="{EAF45252-65C6-4EB3-9AB5-ED701F92ED7F}" type="presOf" srcId="{A44236A3-975D-4C96-8A23-C517AA505198}" destId="{41DEFD9D-D55C-46A0-96B5-AF94A151533B}" srcOrd="1" destOrd="0" presId="urn:microsoft.com/office/officeart/2005/8/layout/target3"/>
    <dgm:cxn modelId="{6E269378-4824-4CEB-AAC1-0E82EA78D175}" srcId="{D9686292-AC4E-48C2-A5F2-2D564777DA31}" destId="{A44236A3-975D-4C96-8A23-C517AA505198}" srcOrd="0" destOrd="0" parTransId="{260E008E-DFB7-4F44-9A79-C88F6E59FF73}" sibTransId="{47C1DC5A-5A53-45CB-8DA2-D0EC5F34C76A}"/>
    <dgm:cxn modelId="{0BA7B77E-066A-4BF3-8ECF-08C7FF630986}" type="presOf" srcId="{A44236A3-975D-4C96-8A23-C517AA505198}" destId="{9A5082B8-531F-451F-8AAD-BD5A6319E0E3}" srcOrd="0" destOrd="0" presId="urn:microsoft.com/office/officeart/2005/8/layout/target3"/>
    <dgm:cxn modelId="{AC9C8D82-3995-4515-B342-72B671DCE2B7}" type="presOf" srcId="{60A2E069-1040-43BB-9152-4AC1074B1610}" destId="{C410B4B3-20B3-43F7-ADCF-A03CD0AD4479}" srcOrd="0" destOrd="0" presId="urn:microsoft.com/office/officeart/2005/8/layout/target3"/>
    <dgm:cxn modelId="{66A6C78C-06B5-4D43-8D9D-8DD9576AC7AA}" type="presOf" srcId="{D9686292-AC4E-48C2-A5F2-2D564777DA31}" destId="{DF0EB6F0-F3C8-4347-BB1C-304FC881F9C8}" srcOrd="0" destOrd="0" presId="urn:microsoft.com/office/officeart/2005/8/layout/target3"/>
    <dgm:cxn modelId="{134C468D-3FA5-4F4E-B2BB-8962993BB28B}" type="presOf" srcId="{45211689-0F4E-4F52-AD3E-28D17C229326}" destId="{5B5BB632-0CDC-4512-94F8-7B5292DFC05B}" srcOrd="0" destOrd="0" presId="urn:microsoft.com/office/officeart/2005/8/layout/target3"/>
    <dgm:cxn modelId="{A503D698-C704-496C-8C59-BFBBB895C498}" type="presOf" srcId="{A5156621-68BA-42DA-9741-3A197BD83E9A}" destId="{E4DB2407-4C31-47F5-BF48-5477EB1767FE}" srcOrd="0" destOrd="0" presId="urn:microsoft.com/office/officeart/2005/8/layout/target3"/>
    <dgm:cxn modelId="{466FE498-C7E6-4EC7-8C97-AB9D9EEBD7D4}" type="presOf" srcId="{BDE2881C-1A4F-4C16-98EA-246C16AB7CCE}" destId="{69FED843-075D-41FC-B6FD-9BFA26717C8D}" srcOrd="0" destOrd="0" presId="urn:microsoft.com/office/officeart/2005/8/layout/target3"/>
    <dgm:cxn modelId="{4281F4B3-D11D-490D-AB93-2A738B852AAC}" srcId="{D9686292-AC4E-48C2-A5F2-2D564777DA31}" destId="{60A2E069-1040-43BB-9152-4AC1074B1610}" srcOrd="2" destOrd="0" parTransId="{F9EBF917-490D-413F-BF23-6AEBBA5C9307}" sibTransId="{7E7F6A0D-37E4-4586-9481-009376397490}"/>
    <dgm:cxn modelId="{5BCAB2BD-EEF6-45C1-86F6-89953B46E585}" srcId="{D9686292-AC4E-48C2-A5F2-2D564777DA31}" destId="{A5156621-68BA-42DA-9741-3A197BD83E9A}" srcOrd="1" destOrd="0" parTransId="{A4967CFD-4558-4C84-B50C-E3E0724A0B9F}" sibTransId="{1CA194DE-5AF9-4E4E-9856-B6405E11AC99}"/>
    <dgm:cxn modelId="{BA5F70DB-61FE-4786-ADE9-81A7AD531F38}" type="presOf" srcId="{60A2E069-1040-43BB-9152-4AC1074B1610}" destId="{697F143B-1B62-4BC6-9EA6-879242CE305F}" srcOrd="1" destOrd="0" presId="urn:microsoft.com/office/officeart/2005/8/layout/target3"/>
    <dgm:cxn modelId="{A058E3E8-D485-427F-A2B6-3A1DF78590D7}" srcId="{D9686292-AC4E-48C2-A5F2-2D564777DA31}" destId="{BDE2881C-1A4F-4C16-98EA-246C16AB7CCE}" srcOrd="3" destOrd="0" parTransId="{D145B46F-F3C9-4893-8334-E37B5BBA6415}" sibTransId="{183A8AF4-0D7B-445B-A829-005CA6A152D0}"/>
    <dgm:cxn modelId="{2827BEF0-54CB-485A-BD44-7B0DAD3F2DD2}" type="presOf" srcId="{45211689-0F4E-4F52-AD3E-28D17C229326}" destId="{245FDE23-5895-41CF-A811-57348E61EDC8}" srcOrd="1" destOrd="0" presId="urn:microsoft.com/office/officeart/2005/8/layout/target3"/>
    <dgm:cxn modelId="{9F9121F4-6BF7-44C8-BC53-65277B2C7C04}" type="presParOf" srcId="{DF0EB6F0-F3C8-4347-BB1C-304FC881F9C8}" destId="{60C71A27-C53C-4E1A-B620-23A009D003B3}" srcOrd="0" destOrd="0" presId="urn:microsoft.com/office/officeart/2005/8/layout/target3"/>
    <dgm:cxn modelId="{78623F4B-421C-4A41-A5CB-B5D89518FFA7}" type="presParOf" srcId="{DF0EB6F0-F3C8-4347-BB1C-304FC881F9C8}" destId="{EBF08BA3-F6A4-41B9-B3A6-7630FE2F171A}" srcOrd="1" destOrd="0" presId="urn:microsoft.com/office/officeart/2005/8/layout/target3"/>
    <dgm:cxn modelId="{167C8A58-370F-45FA-9685-2DF2EF8B9ECC}" type="presParOf" srcId="{DF0EB6F0-F3C8-4347-BB1C-304FC881F9C8}" destId="{9A5082B8-531F-451F-8AAD-BD5A6319E0E3}" srcOrd="2" destOrd="0" presId="urn:microsoft.com/office/officeart/2005/8/layout/target3"/>
    <dgm:cxn modelId="{795907C2-2225-4125-99D1-0268E78F9158}" type="presParOf" srcId="{DF0EB6F0-F3C8-4347-BB1C-304FC881F9C8}" destId="{2B32B98A-BA14-4C3E-8CAB-BD67652F68DC}" srcOrd="3" destOrd="0" presId="urn:microsoft.com/office/officeart/2005/8/layout/target3"/>
    <dgm:cxn modelId="{12210576-66EF-4993-924B-7D9BA8E1EE22}" type="presParOf" srcId="{DF0EB6F0-F3C8-4347-BB1C-304FC881F9C8}" destId="{202574C6-2EFA-42EC-995A-9D8DF5FEF788}" srcOrd="4" destOrd="0" presId="urn:microsoft.com/office/officeart/2005/8/layout/target3"/>
    <dgm:cxn modelId="{9ED7EDF5-892E-4616-9AC2-8F0D5234039C}" type="presParOf" srcId="{DF0EB6F0-F3C8-4347-BB1C-304FC881F9C8}" destId="{E4DB2407-4C31-47F5-BF48-5477EB1767FE}" srcOrd="5" destOrd="0" presId="urn:microsoft.com/office/officeart/2005/8/layout/target3"/>
    <dgm:cxn modelId="{81BE7DB6-1476-4952-A3DA-A91C02636A14}" type="presParOf" srcId="{DF0EB6F0-F3C8-4347-BB1C-304FC881F9C8}" destId="{A758D2BA-C62A-4A58-A89B-7BEC46D64D35}" srcOrd="6" destOrd="0" presId="urn:microsoft.com/office/officeart/2005/8/layout/target3"/>
    <dgm:cxn modelId="{E52C0499-AFA2-4E19-9CE0-6335A8D2784C}" type="presParOf" srcId="{DF0EB6F0-F3C8-4347-BB1C-304FC881F9C8}" destId="{ECA960D2-E235-4A7E-B162-63044F6F9E3D}" srcOrd="7" destOrd="0" presId="urn:microsoft.com/office/officeart/2005/8/layout/target3"/>
    <dgm:cxn modelId="{04C34BD8-14BC-4425-91EA-2A95B1FC9F93}" type="presParOf" srcId="{DF0EB6F0-F3C8-4347-BB1C-304FC881F9C8}" destId="{C410B4B3-20B3-43F7-ADCF-A03CD0AD4479}" srcOrd="8" destOrd="0" presId="urn:microsoft.com/office/officeart/2005/8/layout/target3"/>
    <dgm:cxn modelId="{26742F2B-D4DB-40F1-9BB1-78CD551CBE47}" type="presParOf" srcId="{DF0EB6F0-F3C8-4347-BB1C-304FC881F9C8}" destId="{4C5C09B8-FAA8-44D5-B7BE-418707AB27C6}" srcOrd="9" destOrd="0" presId="urn:microsoft.com/office/officeart/2005/8/layout/target3"/>
    <dgm:cxn modelId="{480E50D6-E077-4CA0-B838-7F6FB3D68AEE}" type="presParOf" srcId="{DF0EB6F0-F3C8-4347-BB1C-304FC881F9C8}" destId="{A2AA3A2C-AB8A-4AF7-B84A-99A62691D1BA}" srcOrd="10" destOrd="0" presId="urn:microsoft.com/office/officeart/2005/8/layout/target3"/>
    <dgm:cxn modelId="{975920D0-AB6A-4239-9616-E7B5DE7C38DA}" type="presParOf" srcId="{DF0EB6F0-F3C8-4347-BB1C-304FC881F9C8}" destId="{69FED843-075D-41FC-B6FD-9BFA26717C8D}" srcOrd="11" destOrd="0" presId="urn:microsoft.com/office/officeart/2005/8/layout/target3"/>
    <dgm:cxn modelId="{5FD49633-C452-41D7-BA84-196B0C7BFF29}" type="presParOf" srcId="{DF0EB6F0-F3C8-4347-BB1C-304FC881F9C8}" destId="{43E5A6FF-BAE4-4745-9319-FD7B1517B851}" srcOrd="12" destOrd="0" presId="urn:microsoft.com/office/officeart/2005/8/layout/target3"/>
    <dgm:cxn modelId="{F521E686-7E60-4879-A99D-BC45BDAE9D83}" type="presParOf" srcId="{DF0EB6F0-F3C8-4347-BB1C-304FC881F9C8}" destId="{F50D6A90-70D6-4EA5-8626-D283C08F8D7B}" srcOrd="13" destOrd="0" presId="urn:microsoft.com/office/officeart/2005/8/layout/target3"/>
    <dgm:cxn modelId="{8136EEB2-3855-4ABC-9AE9-5630928DDC7E}" type="presParOf" srcId="{DF0EB6F0-F3C8-4347-BB1C-304FC881F9C8}" destId="{5B5BB632-0CDC-4512-94F8-7B5292DFC05B}" srcOrd="14" destOrd="0" presId="urn:microsoft.com/office/officeart/2005/8/layout/target3"/>
    <dgm:cxn modelId="{0B0F0AB4-8BA6-4533-8AEC-C7A2CA32B833}" type="presParOf" srcId="{DF0EB6F0-F3C8-4347-BB1C-304FC881F9C8}" destId="{41DEFD9D-D55C-46A0-96B5-AF94A151533B}" srcOrd="15" destOrd="0" presId="urn:microsoft.com/office/officeart/2005/8/layout/target3"/>
    <dgm:cxn modelId="{958DDD09-790D-4D14-A860-F0024B9D1E57}" type="presParOf" srcId="{DF0EB6F0-F3C8-4347-BB1C-304FC881F9C8}" destId="{F4DC6D8D-C5C1-4909-B688-EDF1A7B2E16C}" srcOrd="16" destOrd="0" presId="urn:microsoft.com/office/officeart/2005/8/layout/target3"/>
    <dgm:cxn modelId="{EE720F11-ACEA-46FF-A076-E7E46B712C73}" type="presParOf" srcId="{DF0EB6F0-F3C8-4347-BB1C-304FC881F9C8}" destId="{697F143B-1B62-4BC6-9EA6-879242CE305F}" srcOrd="17" destOrd="0" presId="urn:microsoft.com/office/officeart/2005/8/layout/target3"/>
    <dgm:cxn modelId="{49D92AF4-AE27-496D-A71F-23B53C5548E3}" type="presParOf" srcId="{DF0EB6F0-F3C8-4347-BB1C-304FC881F9C8}" destId="{87E70C97-A7CA-4E88-B5EB-D555C083A3D7}" srcOrd="18" destOrd="0" presId="urn:microsoft.com/office/officeart/2005/8/layout/target3"/>
    <dgm:cxn modelId="{C716313B-CF4D-4F7C-9269-F68F44CD5E22}" type="presParOf" srcId="{DF0EB6F0-F3C8-4347-BB1C-304FC881F9C8}" destId="{245FDE23-5895-41CF-A811-57348E61EDC8}"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ED301900-408D-4E56-934B-D843AB19CCA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C24AF633-533A-4AC4-B146-8FC1854AEFA1}">
      <dgm:prSet/>
      <dgm:spPr/>
      <dgm:t>
        <a:bodyPr/>
        <a:lstStyle/>
        <a:p>
          <a:r>
            <a:rPr lang="en-GB"/>
            <a:t>However, research and inclusive practice highlight important caveats:</a:t>
          </a:r>
        </a:p>
      </dgm:t>
    </dgm:pt>
    <dgm:pt modelId="{E441C510-2517-4518-84F0-434A2F2AF972}" type="parTrans" cxnId="{716F4C83-0616-4CFA-9CEB-C0D17639F88D}">
      <dgm:prSet/>
      <dgm:spPr/>
      <dgm:t>
        <a:bodyPr/>
        <a:lstStyle/>
        <a:p>
          <a:endParaRPr lang="en-GB"/>
        </a:p>
      </dgm:t>
    </dgm:pt>
    <dgm:pt modelId="{6E01A9B1-17B4-4C78-BCBD-1A9FF243E776}" type="sibTrans" cxnId="{716F4C83-0616-4CFA-9CEB-C0D17639F88D}">
      <dgm:prSet/>
      <dgm:spPr/>
      <dgm:t>
        <a:bodyPr/>
        <a:lstStyle/>
        <a:p>
          <a:endParaRPr lang="en-GB"/>
        </a:p>
      </dgm:t>
    </dgm:pt>
    <dgm:pt modelId="{108E19BD-3614-4A46-BDA9-6C9D73AEC4E4}">
      <dgm:prSet/>
      <dgm:spPr/>
      <dgm:t>
        <a:bodyPr/>
        <a:lstStyle/>
        <a:p>
          <a:r>
            <a:rPr lang="en-GB"/>
            <a:t>Contracts focus on </a:t>
          </a:r>
          <a:r>
            <a:rPr lang="en-GB" b="1"/>
            <a:t>observable behaviour</a:t>
          </a:r>
          <a:r>
            <a:rPr lang="en-GB"/>
            <a:t>, not underlying causes (e.g. anxiety, trauma, unmet needs)</a:t>
          </a:r>
        </a:p>
      </dgm:t>
    </dgm:pt>
    <dgm:pt modelId="{01792961-90B3-4798-84CA-6FA456367DD0}" type="parTrans" cxnId="{BE56B90E-B549-4652-A196-66C498BF2F19}">
      <dgm:prSet/>
      <dgm:spPr/>
      <dgm:t>
        <a:bodyPr/>
        <a:lstStyle/>
        <a:p>
          <a:endParaRPr lang="en-GB"/>
        </a:p>
      </dgm:t>
    </dgm:pt>
    <dgm:pt modelId="{576855E4-DBF9-44F1-8B1E-764CA4E94812}" type="sibTrans" cxnId="{BE56B90E-B549-4652-A196-66C498BF2F19}">
      <dgm:prSet/>
      <dgm:spPr/>
      <dgm:t>
        <a:bodyPr/>
        <a:lstStyle/>
        <a:p>
          <a:endParaRPr lang="en-GB"/>
        </a:p>
      </dgm:t>
    </dgm:pt>
    <dgm:pt modelId="{43304E50-26EB-4D27-BFE7-63986A46B017}">
      <dgm:prSet/>
      <dgm:spPr/>
      <dgm:t>
        <a:bodyPr/>
        <a:lstStyle/>
        <a:p>
          <a:r>
            <a:rPr lang="en-GB"/>
            <a:t>Over-reliance on external rewards can limit </a:t>
          </a:r>
          <a:r>
            <a:rPr lang="en-GB" b="1"/>
            <a:t>intrinsic motivation</a:t>
          </a:r>
          <a:endParaRPr lang="en-GB"/>
        </a:p>
      </dgm:t>
    </dgm:pt>
    <dgm:pt modelId="{9C753BDF-39A7-4E26-A052-220E50164AF3}" type="parTrans" cxnId="{A46D5ABE-1E50-4A0A-ADD5-4BB0764A262D}">
      <dgm:prSet/>
      <dgm:spPr/>
      <dgm:t>
        <a:bodyPr/>
        <a:lstStyle/>
        <a:p>
          <a:endParaRPr lang="en-GB"/>
        </a:p>
      </dgm:t>
    </dgm:pt>
    <dgm:pt modelId="{ABFF3A05-3469-42DD-BFEF-3DC655CF6A04}" type="sibTrans" cxnId="{A46D5ABE-1E50-4A0A-ADD5-4BB0764A262D}">
      <dgm:prSet/>
      <dgm:spPr/>
      <dgm:t>
        <a:bodyPr/>
        <a:lstStyle/>
        <a:p>
          <a:endParaRPr lang="en-GB"/>
        </a:p>
      </dgm:t>
    </dgm:pt>
    <dgm:pt modelId="{C3B27867-5822-4EB9-97F9-55E7508C1A58}">
      <dgm:prSet/>
      <dgm:spPr/>
      <dgm:t>
        <a:bodyPr/>
        <a:lstStyle/>
        <a:p>
          <a:r>
            <a:rPr lang="en-GB"/>
            <a:t>If imposed rather than co-produced, contracts can feel </a:t>
          </a:r>
          <a:r>
            <a:rPr lang="en-GB" b="1"/>
            <a:t>punitive or controlling</a:t>
          </a:r>
          <a:endParaRPr lang="en-GB"/>
        </a:p>
      </dgm:t>
    </dgm:pt>
    <dgm:pt modelId="{D744A92C-BA98-4ECD-B9CF-F3E1E06FD1DD}" type="parTrans" cxnId="{1A6D5E22-8339-48AB-B35D-A904A6397CA1}">
      <dgm:prSet/>
      <dgm:spPr/>
      <dgm:t>
        <a:bodyPr/>
        <a:lstStyle/>
        <a:p>
          <a:endParaRPr lang="en-GB"/>
        </a:p>
      </dgm:t>
    </dgm:pt>
    <dgm:pt modelId="{76FB5429-6BEA-4ABC-BC6B-CBC4A6994DAE}" type="sibTrans" cxnId="{1A6D5E22-8339-48AB-B35D-A904A6397CA1}">
      <dgm:prSet/>
      <dgm:spPr/>
      <dgm:t>
        <a:bodyPr/>
        <a:lstStyle/>
        <a:p>
          <a:endParaRPr lang="en-GB"/>
        </a:p>
      </dgm:t>
    </dgm:pt>
    <dgm:pt modelId="{4C43E1A9-AC95-4F1C-8FAD-D98446E45C6D}">
      <dgm:prSet/>
      <dgm:spPr/>
      <dgm:t>
        <a:bodyPr/>
        <a:lstStyle/>
        <a:p>
          <a:r>
            <a:rPr lang="en-GB"/>
            <a:t>They may be less effective for younger children or those with communication difficulties</a:t>
          </a:r>
        </a:p>
      </dgm:t>
    </dgm:pt>
    <dgm:pt modelId="{0DA7C694-D164-4B72-ADED-24ADB9118927}" type="parTrans" cxnId="{F5A1AE4E-75E6-4005-8E12-971C269C5118}">
      <dgm:prSet/>
      <dgm:spPr/>
      <dgm:t>
        <a:bodyPr/>
        <a:lstStyle/>
        <a:p>
          <a:endParaRPr lang="en-GB"/>
        </a:p>
      </dgm:t>
    </dgm:pt>
    <dgm:pt modelId="{BF14EDB2-74D6-43A0-9FF4-B89D2FF5D171}" type="sibTrans" cxnId="{F5A1AE4E-75E6-4005-8E12-971C269C5118}">
      <dgm:prSet/>
      <dgm:spPr/>
      <dgm:t>
        <a:bodyPr/>
        <a:lstStyle/>
        <a:p>
          <a:endParaRPr lang="en-GB"/>
        </a:p>
      </dgm:t>
    </dgm:pt>
    <dgm:pt modelId="{82282D2F-24D1-4B60-817A-6BB9ADBAF3BB}" type="pres">
      <dgm:prSet presAssocID="{ED301900-408D-4E56-934B-D843AB19CCA2}" presName="vert0" presStyleCnt="0">
        <dgm:presLayoutVars>
          <dgm:dir/>
          <dgm:animOne val="branch"/>
          <dgm:animLvl val="lvl"/>
        </dgm:presLayoutVars>
      </dgm:prSet>
      <dgm:spPr/>
    </dgm:pt>
    <dgm:pt modelId="{DEA12389-8B55-49DE-A21C-8A2D1207F31A}" type="pres">
      <dgm:prSet presAssocID="{C24AF633-533A-4AC4-B146-8FC1854AEFA1}" presName="thickLine" presStyleLbl="alignNode1" presStyleIdx="0" presStyleCnt="5"/>
      <dgm:spPr/>
    </dgm:pt>
    <dgm:pt modelId="{B9510726-6E02-41D3-9314-D3A76EF2EFEF}" type="pres">
      <dgm:prSet presAssocID="{C24AF633-533A-4AC4-B146-8FC1854AEFA1}" presName="horz1" presStyleCnt="0"/>
      <dgm:spPr/>
    </dgm:pt>
    <dgm:pt modelId="{55573E0B-A5AB-4F66-9A56-2316A635ED64}" type="pres">
      <dgm:prSet presAssocID="{C24AF633-533A-4AC4-B146-8FC1854AEFA1}" presName="tx1" presStyleLbl="revTx" presStyleIdx="0" presStyleCnt="5"/>
      <dgm:spPr/>
    </dgm:pt>
    <dgm:pt modelId="{543E6F1B-3A4C-462D-B54C-771FC6AF3BDA}" type="pres">
      <dgm:prSet presAssocID="{C24AF633-533A-4AC4-B146-8FC1854AEFA1}" presName="vert1" presStyleCnt="0"/>
      <dgm:spPr/>
    </dgm:pt>
    <dgm:pt modelId="{DE2BE080-415B-42D9-AA32-0E63ED751048}" type="pres">
      <dgm:prSet presAssocID="{108E19BD-3614-4A46-BDA9-6C9D73AEC4E4}" presName="thickLine" presStyleLbl="alignNode1" presStyleIdx="1" presStyleCnt="5"/>
      <dgm:spPr/>
    </dgm:pt>
    <dgm:pt modelId="{A095DB63-5846-4FA5-B66A-FDF98FE7754B}" type="pres">
      <dgm:prSet presAssocID="{108E19BD-3614-4A46-BDA9-6C9D73AEC4E4}" presName="horz1" presStyleCnt="0"/>
      <dgm:spPr/>
    </dgm:pt>
    <dgm:pt modelId="{6A161612-8C9F-48E8-893F-3FC1821CEC5E}" type="pres">
      <dgm:prSet presAssocID="{108E19BD-3614-4A46-BDA9-6C9D73AEC4E4}" presName="tx1" presStyleLbl="revTx" presStyleIdx="1" presStyleCnt="5"/>
      <dgm:spPr/>
    </dgm:pt>
    <dgm:pt modelId="{DB982007-0931-44EF-826B-1162B7A44BCB}" type="pres">
      <dgm:prSet presAssocID="{108E19BD-3614-4A46-BDA9-6C9D73AEC4E4}" presName="vert1" presStyleCnt="0"/>
      <dgm:spPr/>
    </dgm:pt>
    <dgm:pt modelId="{A4B9E797-DD85-4BDD-B60F-505A75BB42B8}" type="pres">
      <dgm:prSet presAssocID="{43304E50-26EB-4D27-BFE7-63986A46B017}" presName="thickLine" presStyleLbl="alignNode1" presStyleIdx="2" presStyleCnt="5"/>
      <dgm:spPr/>
    </dgm:pt>
    <dgm:pt modelId="{27D3053E-B03C-46AA-8E34-D76485787503}" type="pres">
      <dgm:prSet presAssocID="{43304E50-26EB-4D27-BFE7-63986A46B017}" presName="horz1" presStyleCnt="0"/>
      <dgm:spPr/>
    </dgm:pt>
    <dgm:pt modelId="{B060504A-9A59-445F-B12E-768C143FA979}" type="pres">
      <dgm:prSet presAssocID="{43304E50-26EB-4D27-BFE7-63986A46B017}" presName="tx1" presStyleLbl="revTx" presStyleIdx="2" presStyleCnt="5"/>
      <dgm:spPr/>
    </dgm:pt>
    <dgm:pt modelId="{27248B6F-4A96-4ECF-B382-6EB166280F9C}" type="pres">
      <dgm:prSet presAssocID="{43304E50-26EB-4D27-BFE7-63986A46B017}" presName="vert1" presStyleCnt="0"/>
      <dgm:spPr/>
    </dgm:pt>
    <dgm:pt modelId="{F80536CF-25DE-4673-B951-4D50BD6F3F67}" type="pres">
      <dgm:prSet presAssocID="{C3B27867-5822-4EB9-97F9-55E7508C1A58}" presName="thickLine" presStyleLbl="alignNode1" presStyleIdx="3" presStyleCnt="5"/>
      <dgm:spPr/>
    </dgm:pt>
    <dgm:pt modelId="{88F77A65-951A-4BB1-A091-BF0AF639C3C7}" type="pres">
      <dgm:prSet presAssocID="{C3B27867-5822-4EB9-97F9-55E7508C1A58}" presName="horz1" presStyleCnt="0"/>
      <dgm:spPr/>
    </dgm:pt>
    <dgm:pt modelId="{F50E9941-5294-43B4-BCBC-3DB1BC40B9D8}" type="pres">
      <dgm:prSet presAssocID="{C3B27867-5822-4EB9-97F9-55E7508C1A58}" presName="tx1" presStyleLbl="revTx" presStyleIdx="3" presStyleCnt="5"/>
      <dgm:spPr/>
    </dgm:pt>
    <dgm:pt modelId="{BF74887C-F03F-4969-BBDC-989350D440D1}" type="pres">
      <dgm:prSet presAssocID="{C3B27867-5822-4EB9-97F9-55E7508C1A58}" presName="vert1" presStyleCnt="0"/>
      <dgm:spPr/>
    </dgm:pt>
    <dgm:pt modelId="{FFA4B894-6D5D-4621-B89C-32F48961555D}" type="pres">
      <dgm:prSet presAssocID="{4C43E1A9-AC95-4F1C-8FAD-D98446E45C6D}" presName="thickLine" presStyleLbl="alignNode1" presStyleIdx="4" presStyleCnt="5"/>
      <dgm:spPr/>
    </dgm:pt>
    <dgm:pt modelId="{F673897A-DB8B-49BA-8F43-6F4F5820CBCC}" type="pres">
      <dgm:prSet presAssocID="{4C43E1A9-AC95-4F1C-8FAD-D98446E45C6D}" presName="horz1" presStyleCnt="0"/>
      <dgm:spPr/>
    </dgm:pt>
    <dgm:pt modelId="{FDAD49D2-0FA3-4181-B100-6CB4812D0A58}" type="pres">
      <dgm:prSet presAssocID="{4C43E1A9-AC95-4F1C-8FAD-D98446E45C6D}" presName="tx1" presStyleLbl="revTx" presStyleIdx="4" presStyleCnt="5"/>
      <dgm:spPr/>
    </dgm:pt>
    <dgm:pt modelId="{B8F52081-53B0-445C-A4A1-493315BA36FE}" type="pres">
      <dgm:prSet presAssocID="{4C43E1A9-AC95-4F1C-8FAD-D98446E45C6D}" presName="vert1" presStyleCnt="0"/>
      <dgm:spPr/>
    </dgm:pt>
  </dgm:ptLst>
  <dgm:cxnLst>
    <dgm:cxn modelId="{BEE90A0A-2254-4CA2-9F52-C50313EDB860}" type="presOf" srcId="{108E19BD-3614-4A46-BDA9-6C9D73AEC4E4}" destId="{6A161612-8C9F-48E8-893F-3FC1821CEC5E}" srcOrd="0" destOrd="0" presId="urn:microsoft.com/office/officeart/2008/layout/LinedList"/>
    <dgm:cxn modelId="{BE56B90E-B549-4652-A196-66C498BF2F19}" srcId="{ED301900-408D-4E56-934B-D843AB19CCA2}" destId="{108E19BD-3614-4A46-BDA9-6C9D73AEC4E4}" srcOrd="1" destOrd="0" parTransId="{01792961-90B3-4798-84CA-6FA456367DD0}" sibTransId="{576855E4-DBF9-44F1-8B1E-764CA4E94812}"/>
    <dgm:cxn modelId="{C37E6F15-9EF9-47E4-82E9-ECF729E3D3A8}" type="presOf" srcId="{43304E50-26EB-4D27-BFE7-63986A46B017}" destId="{B060504A-9A59-445F-B12E-768C143FA979}" srcOrd="0" destOrd="0" presId="urn:microsoft.com/office/officeart/2008/layout/LinedList"/>
    <dgm:cxn modelId="{1A6D5E22-8339-48AB-B35D-A904A6397CA1}" srcId="{ED301900-408D-4E56-934B-D843AB19CCA2}" destId="{C3B27867-5822-4EB9-97F9-55E7508C1A58}" srcOrd="3" destOrd="0" parTransId="{D744A92C-BA98-4ECD-B9CF-F3E1E06FD1DD}" sibTransId="{76FB5429-6BEA-4ABC-BC6B-CBC4A6994DAE}"/>
    <dgm:cxn modelId="{E1ED2C6E-E0E2-4E54-B98E-F22687806CDA}" type="presOf" srcId="{ED301900-408D-4E56-934B-D843AB19CCA2}" destId="{82282D2F-24D1-4B60-817A-6BB9ADBAF3BB}" srcOrd="0" destOrd="0" presId="urn:microsoft.com/office/officeart/2008/layout/LinedList"/>
    <dgm:cxn modelId="{F5A1AE4E-75E6-4005-8E12-971C269C5118}" srcId="{ED301900-408D-4E56-934B-D843AB19CCA2}" destId="{4C43E1A9-AC95-4F1C-8FAD-D98446E45C6D}" srcOrd="4" destOrd="0" parTransId="{0DA7C694-D164-4B72-ADED-24ADB9118927}" sibTransId="{BF14EDB2-74D6-43A0-9FF4-B89D2FF5D171}"/>
    <dgm:cxn modelId="{716F4C83-0616-4CFA-9CEB-C0D17639F88D}" srcId="{ED301900-408D-4E56-934B-D843AB19CCA2}" destId="{C24AF633-533A-4AC4-B146-8FC1854AEFA1}" srcOrd="0" destOrd="0" parTransId="{E441C510-2517-4518-84F0-434A2F2AF972}" sibTransId="{6E01A9B1-17B4-4C78-BCBD-1A9FF243E776}"/>
    <dgm:cxn modelId="{B7120A9F-F1F7-4BFD-A64F-A3DC54F5954E}" type="presOf" srcId="{4C43E1A9-AC95-4F1C-8FAD-D98446E45C6D}" destId="{FDAD49D2-0FA3-4181-B100-6CB4812D0A58}" srcOrd="0" destOrd="0" presId="urn:microsoft.com/office/officeart/2008/layout/LinedList"/>
    <dgm:cxn modelId="{1FE365A5-504D-414C-80A8-10956FD3006C}" type="presOf" srcId="{C24AF633-533A-4AC4-B146-8FC1854AEFA1}" destId="{55573E0B-A5AB-4F66-9A56-2316A635ED64}" srcOrd="0" destOrd="0" presId="urn:microsoft.com/office/officeart/2008/layout/LinedList"/>
    <dgm:cxn modelId="{A46D5ABE-1E50-4A0A-ADD5-4BB0764A262D}" srcId="{ED301900-408D-4E56-934B-D843AB19CCA2}" destId="{43304E50-26EB-4D27-BFE7-63986A46B017}" srcOrd="2" destOrd="0" parTransId="{9C753BDF-39A7-4E26-A052-220E50164AF3}" sibTransId="{ABFF3A05-3469-42DD-BFEF-3DC655CF6A04}"/>
    <dgm:cxn modelId="{6575D2F8-7734-408A-94DD-6F5F865B85FA}" type="presOf" srcId="{C3B27867-5822-4EB9-97F9-55E7508C1A58}" destId="{F50E9941-5294-43B4-BCBC-3DB1BC40B9D8}" srcOrd="0" destOrd="0" presId="urn:microsoft.com/office/officeart/2008/layout/LinedList"/>
    <dgm:cxn modelId="{C9C5729F-95CB-4103-A932-14378CC7D645}" type="presParOf" srcId="{82282D2F-24D1-4B60-817A-6BB9ADBAF3BB}" destId="{DEA12389-8B55-49DE-A21C-8A2D1207F31A}" srcOrd="0" destOrd="0" presId="urn:microsoft.com/office/officeart/2008/layout/LinedList"/>
    <dgm:cxn modelId="{DEF0A9FF-C1A8-4E55-B783-2D24223D2D33}" type="presParOf" srcId="{82282D2F-24D1-4B60-817A-6BB9ADBAF3BB}" destId="{B9510726-6E02-41D3-9314-D3A76EF2EFEF}" srcOrd="1" destOrd="0" presId="urn:microsoft.com/office/officeart/2008/layout/LinedList"/>
    <dgm:cxn modelId="{5FFBE5D3-25A5-48F3-87B6-88AE6794B88F}" type="presParOf" srcId="{B9510726-6E02-41D3-9314-D3A76EF2EFEF}" destId="{55573E0B-A5AB-4F66-9A56-2316A635ED64}" srcOrd="0" destOrd="0" presId="urn:microsoft.com/office/officeart/2008/layout/LinedList"/>
    <dgm:cxn modelId="{128E8A79-33D8-4956-8FD9-82DC4837944D}" type="presParOf" srcId="{B9510726-6E02-41D3-9314-D3A76EF2EFEF}" destId="{543E6F1B-3A4C-462D-B54C-771FC6AF3BDA}" srcOrd="1" destOrd="0" presId="urn:microsoft.com/office/officeart/2008/layout/LinedList"/>
    <dgm:cxn modelId="{378DB635-1268-4FA8-83EB-14999573F289}" type="presParOf" srcId="{82282D2F-24D1-4B60-817A-6BB9ADBAF3BB}" destId="{DE2BE080-415B-42D9-AA32-0E63ED751048}" srcOrd="2" destOrd="0" presId="urn:microsoft.com/office/officeart/2008/layout/LinedList"/>
    <dgm:cxn modelId="{9EBF7AB7-18CF-4862-A068-9C0333E335A1}" type="presParOf" srcId="{82282D2F-24D1-4B60-817A-6BB9ADBAF3BB}" destId="{A095DB63-5846-4FA5-B66A-FDF98FE7754B}" srcOrd="3" destOrd="0" presId="urn:microsoft.com/office/officeart/2008/layout/LinedList"/>
    <dgm:cxn modelId="{6D0ED4B8-8433-412E-A834-F16335C6A609}" type="presParOf" srcId="{A095DB63-5846-4FA5-B66A-FDF98FE7754B}" destId="{6A161612-8C9F-48E8-893F-3FC1821CEC5E}" srcOrd="0" destOrd="0" presId="urn:microsoft.com/office/officeart/2008/layout/LinedList"/>
    <dgm:cxn modelId="{CB37F2FE-0B17-4419-9B04-6051A2EC4AB5}" type="presParOf" srcId="{A095DB63-5846-4FA5-B66A-FDF98FE7754B}" destId="{DB982007-0931-44EF-826B-1162B7A44BCB}" srcOrd="1" destOrd="0" presId="urn:microsoft.com/office/officeart/2008/layout/LinedList"/>
    <dgm:cxn modelId="{1013397B-A3E1-4BC6-893B-4F0803783CD4}" type="presParOf" srcId="{82282D2F-24D1-4B60-817A-6BB9ADBAF3BB}" destId="{A4B9E797-DD85-4BDD-B60F-505A75BB42B8}" srcOrd="4" destOrd="0" presId="urn:microsoft.com/office/officeart/2008/layout/LinedList"/>
    <dgm:cxn modelId="{E65400E4-38F7-4C92-A2EF-58CE05CCD965}" type="presParOf" srcId="{82282D2F-24D1-4B60-817A-6BB9ADBAF3BB}" destId="{27D3053E-B03C-46AA-8E34-D76485787503}" srcOrd="5" destOrd="0" presId="urn:microsoft.com/office/officeart/2008/layout/LinedList"/>
    <dgm:cxn modelId="{2C8B2EF9-5262-4B07-B213-7D5BB2D6D193}" type="presParOf" srcId="{27D3053E-B03C-46AA-8E34-D76485787503}" destId="{B060504A-9A59-445F-B12E-768C143FA979}" srcOrd="0" destOrd="0" presId="urn:microsoft.com/office/officeart/2008/layout/LinedList"/>
    <dgm:cxn modelId="{8DCAD54A-70C7-496D-8AD4-ECA7E6EC3624}" type="presParOf" srcId="{27D3053E-B03C-46AA-8E34-D76485787503}" destId="{27248B6F-4A96-4ECF-B382-6EB166280F9C}" srcOrd="1" destOrd="0" presId="urn:microsoft.com/office/officeart/2008/layout/LinedList"/>
    <dgm:cxn modelId="{CA22B50F-DD9D-4153-86C3-B4258DC3F3E1}" type="presParOf" srcId="{82282D2F-24D1-4B60-817A-6BB9ADBAF3BB}" destId="{F80536CF-25DE-4673-B951-4D50BD6F3F67}" srcOrd="6" destOrd="0" presId="urn:microsoft.com/office/officeart/2008/layout/LinedList"/>
    <dgm:cxn modelId="{893D2A31-3D6B-4AD9-AD10-87335FD456F3}" type="presParOf" srcId="{82282D2F-24D1-4B60-817A-6BB9ADBAF3BB}" destId="{88F77A65-951A-4BB1-A091-BF0AF639C3C7}" srcOrd="7" destOrd="0" presId="urn:microsoft.com/office/officeart/2008/layout/LinedList"/>
    <dgm:cxn modelId="{C3CB5B7B-9447-42EA-8FDE-EA4230D1F977}" type="presParOf" srcId="{88F77A65-951A-4BB1-A091-BF0AF639C3C7}" destId="{F50E9941-5294-43B4-BCBC-3DB1BC40B9D8}" srcOrd="0" destOrd="0" presId="urn:microsoft.com/office/officeart/2008/layout/LinedList"/>
    <dgm:cxn modelId="{50D81E43-07C7-44B5-B52E-27FA74134AC9}" type="presParOf" srcId="{88F77A65-951A-4BB1-A091-BF0AF639C3C7}" destId="{BF74887C-F03F-4969-BBDC-989350D440D1}" srcOrd="1" destOrd="0" presId="urn:microsoft.com/office/officeart/2008/layout/LinedList"/>
    <dgm:cxn modelId="{46C4F929-43E8-46CF-9A84-0B25F54E0B0D}" type="presParOf" srcId="{82282D2F-24D1-4B60-817A-6BB9ADBAF3BB}" destId="{FFA4B894-6D5D-4621-B89C-32F48961555D}" srcOrd="8" destOrd="0" presId="urn:microsoft.com/office/officeart/2008/layout/LinedList"/>
    <dgm:cxn modelId="{E1A53411-5843-4782-9CEA-D7B660F2229D}" type="presParOf" srcId="{82282D2F-24D1-4B60-817A-6BB9ADBAF3BB}" destId="{F673897A-DB8B-49BA-8F43-6F4F5820CBCC}" srcOrd="9" destOrd="0" presId="urn:microsoft.com/office/officeart/2008/layout/LinedList"/>
    <dgm:cxn modelId="{5A49E533-2245-4067-A8FF-11B28361C52A}" type="presParOf" srcId="{F673897A-DB8B-49BA-8F43-6F4F5820CBCC}" destId="{FDAD49D2-0FA3-4181-B100-6CB4812D0A58}" srcOrd="0" destOrd="0" presId="urn:microsoft.com/office/officeart/2008/layout/LinedList"/>
    <dgm:cxn modelId="{897A4E47-71EA-4334-A01B-D4BD25033644}" type="presParOf" srcId="{F673897A-DB8B-49BA-8F43-6F4F5820CBCC}" destId="{B8F52081-53B0-445C-A4A1-493315BA36F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E15413B3-9B33-43BA-A05A-40AF88D246E1}"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7760CD5C-B0EA-407F-ABC5-55228BC5CB74}">
      <dgm:prSet/>
      <dgm:spPr/>
      <dgm:t>
        <a:bodyPr/>
        <a:lstStyle/>
        <a:p>
          <a:r>
            <a:rPr lang="en-GB" b="1"/>
            <a:t>ALN frameworks and IDPs</a:t>
          </a:r>
          <a:endParaRPr lang="en-GB"/>
        </a:p>
      </dgm:t>
    </dgm:pt>
    <dgm:pt modelId="{2F43D874-7F17-4679-8DFA-45DCC47412FB}" type="parTrans" cxnId="{F3CFEF02-4D96-4CDD-B448-E6FA50E10E96}">
      <dgm:prSet/>
      <dgm:spPr/>
      <dgm:t>
        <a:bodyPr/>
        <a:lstStyle/>
        <a:p>
          <a:endParaRPr lang="en-GB"/>
        </a:p>
      </dgm:t>
    </dgm:pt>
    <dgm:pt modelId="{5155673B-4D41-4130-8D4B-3037EB71A327}" type="sibTrans" cxnId="{F3CFEF02-4D96-4CDD-B448-E6FA50E10E96}">
      <dgm:prSet/>
      <dgm:spPr/>
      <dgm:t>
        <a:bodyPr/>
        <a:lstStyle/>
        <a:p>
          <a:endParaRPr lang="en-GB"/>
        </a:p>
      </dgm:t>
    </dgm:pt>
    <dgm:pt modelId="{4E074FFC-26F2-4D10-9049-FCABB40DD423}">
      <dgm:prSet/>
      <dgm:spPr/>
      <dgm:t>
        <a:bodyPr/>
        <a:lstStyle/>
        <a:p>
          <a:r>
            <a:rPr lang="en-GB" b="1"/>
            <a:t>Restorative approaches</a:t>
          </a:r>
          <a:endParaRPr lang="en-GB"/>
        </a:p>
      </dgm:t>
    </dgm:pt>
    <dgm:pt modelId="{0634AF24-943A-43A4-9810-1D05A049DF66}" type="parTrans" cxnId="{D837226F-059B-4E85-9374-9CD2B797ACDB}">
      <dgm:prSet/>
      <dgm:spPr/>
      <dgm:t>
        <a:bodyPr/>
        <a:lstStyle/>
        <a:p>
          <a:endParaRPr lang="en-GB"/>
        </a:p>
      </dgm:t>
    </dgm:pt>
    <dgm:pt modelId="{1BCEAC37-349B-4898-90B0-2502EF23FA1E}" type="sibTrans" cxnId="{D837226F-059B-4E85-9374-9CD2B797ACDB}">
      <dgm:prSet/>
      <dgm:spPr/>
      <dgm:t>
        <a:bodyPr/>
        <a:lstStyle/>
        <a:p>
          <a:endParaRPr lang="en-GB"/>
        </a:p>
      </dgm:t>
    </dgm:pt>
    <dgm:pt modelId="{2E7E34F1-CD3A-4617-86F9-E6DB3F0E1D3A}">
      <dgm:prSet/>
      <dgm:spPr/>
      <dgm:t>
        <a:bodyPr/>
        <a:lstStyle/>
        <a:p>
          <a:r>
            <a:rPr lang="en-GB" b="1"/>
            <a:t>Wellbeing-focused policies</a:t>
          </a:r>
          <a:r>
            <a:rPr lang="en-GB"/>
            <a:t> rather than zero-tolerance models</a:t>
          </a:r>
        </a:p>
      </dgm:t>
    </dgm:pt>
    <dgm:pt modelId="{0913D5F6-0BCA-44A0-BE41-C766D53C9C32}" type="parTrans" cxnId="{0294A044-494C-43F7-B9CB-540FD52BB24B}">
      <dgm:prSet/>
      <dgm:spPr/>
      <dgm:t>
        <a:bodyPr/>
        <a:lstStyle/>
        <a:p>
          <a:endParaRPr lang="en-GB"/>
        </a:p>
      </dgm:t>
    </dgm:pt>
    <dgm:pt modelId="{6C171ACF-2CD1-4BEC-84D2-DD52D986959B}" type="sibTrans" cxnId="{0294A044-494C-43F7-B9CB-540FD52BB24B}">
      <dgm:prSet/>
      <dgm:spPr/>
      <dgm:t>
        <a:bodyPr/>
        <a:lstStyle/>
        <a:p>
          <a:endParaRPr lang="en-GB"/>
        </a:p>
      </dgm:t>
    </dgm:pt>
    <dgm:pt modelId="{14C681CA-2CF6-483A-AC8A-559E46B355D3}" type="pres">
      <dgm:prSet presAssocID="{E15413B3-9B33-43BA-A05A-40AF88D246E1}" presName="Name0" presStyleCnt="0">
        <dgm:presLayoutVars>
          <dgm:dir/>
          <dgm:resizeHandles val="exact"/>
        </dgm:presLayoutVars>
      </dgm:prSet>
      <dgm:spPr/>
    </dgm:pt>
    <dgm:pt modelId="{BEB37FF6-3805-4025-AD64-E666A9629C6D}" type="pres">
      <dgm:prSet presAssocID="{7760CD5C-B0EA-407F-ABC5-55228BC5CB74}" presName="node" presStyleLbl="node1" presStyleIdx="0" presStyleCnt="3">
        <dgm:presLayoutVars>
          <dgm:bulletEnabled val="1"/>
        </dgm:presLayoutVars>
      </dgm:prSet>
      <dgm:spPr/>
    </dgm:pt>
    <dgm:pt modelId="{F0CB043B-C4D7-47F6-8DCD-E90E98544828}" type="pres">
      <dgm:prSet presAssocID="{5155673B-4D41-4130-8D4B-3037EB71A327}" presName="sibTrans" presStyleLbl="sibTrans2D1" presStyleIdx="0" presStyleCnt="2"/>
      <dgm:spPr/>
    </dgm:pt>
    <dgm:pt modelId="{E91B3179-C495-4DC8-9C93-52B582B4C306}" type="pres">
      <dgm:prSet presAssocID="{5155673B-4D41-4130-8D4B-3037EB71A327}" presName="connectorText" presStyleLbl="sibTrans2D1" presStyleIdx="0" presStyleCnt="2"/>
      <dgm:spPr/>
    </dgm:pt>
    <dgm:pt modelId="{C1149929-7824-4C78-97F8-1A70B79FD1BF}" type="pres">
      <dgm:prSet presAssocID="{4E074FFC-26F2-4D10-9049-FCABB40DD423}" presName="node" presStyleLbl="node1" presStyleIdx="1" presStyleCnt="3">
        <dgm:presLayoutVars>
          <dgm:bulletEnabled val="1"/>
        </dgm:presLayoutVars>
      </dgm:prSet>
      <dgm:spPr/>
    </dgm:pt>
    <dgm:pt modelId="{387D6745-46E6-4AD1-AF3B-7C8495E6127A}" type="pres">
      <dgm:prSet presAssocID="{1BCEAC37-349B-4898-90B0-2502EF23FA1E}" presName="sibTrans" presStyleLbl="sibTrans2D1" presStyleIdx="1" presStyleCnt="2"/>
      <dgm:spPr/>
    </dgm:pt>
    <dgm:pt modelId="{5C57AFB7-6FAE-4E4C-8144-DC45FFFC6A48}" type="pres">
      <dgm:prSet presAssocID="{1BCEAC37-349B-4898-90B0-2502EF23FA1E}" presName="connectorText" presStyleLbl="sibTrans2D1" presStyleIdx="1" presStyleCnt="2"/>
      <dgm:spPr/>
    </dgm:pt>
    <dgm:pt modelId="{A8045BAA-82B5-4F97-B10F-07E5A0C5644F}" type="pres">
      <dgm:prSet presAssocID="{2E7E34F1-CD3A-4617-86F9-E6DB3F0E1D3A}" presName="node" presStyleLbl="node1" presStyleIdx="2" presStyleCnt="3">
        <dgm:presLayoutVars>
          <dgm:bulletEnabled val="1"/>
        </dgm:presLayoutVars>
      </dgm:prSet>
      <dgm:spPr/>
    </dgm:pt>
  </dgm:ptLst>
  <dgm:cxnLst>
    <dgm:cxn modelId="{F3CFEF02-4D96-4CDD-B448-E6FA50E10E96}" srcId="{E15413B3-9B33-43BA-A05A-40AF88D246E1}" destId="{7760CD5C-B0EA-407F-ABC5-55228BC5CB74}" srcOrd="0" destOrd="0" parTransId="{2F43D874-7F17-4679-8DFA-45DCC47412FB}" sibTransId="{5155673B-4D41-4130-8D4B-3037EB71A327}"/>
    <dgm:cxn modelId="{0294A044-494C-43F7-B9CB-540FD52BB24B}" srcId="{E15413B3-9B33-43BA-A05A-40AF88D246E1}" destId="{2E7E34F1-CD3A-4617-86F9-E6DB3F0E1D3A}" srcOrd="2" destOrd="0" parTransId="{0913D5F6-0BCA-44A0-BE41-C766D53C9C32}" sibTransId="{6C171ACF-2CD1-4BEC-84D2-DD52D986959B}"/>
    <dgm:cxn modelId="{DC7CDA67-F1E9-4393-BB06-CA84A9314805}" type="presOf" srcId="{5155673B-4D41-4130-8D4B-3037EB71A327}" destId="{E91B3179-C495-4DC8-9C93-52B582B4C306}" srcOrd="1" destOrd="0" presId="urn:microsoft.com/office/officeart/2005/8/layout/process1"/>
    <dgm:cxn modelId="{F75E1A4E-D1DC-4C46-85C7-9FF0E2DD78C5}" type="presOf" srcId="{7760CD5C-B0EA-407F-ABC5-55228BC5CB74}" destId="{BEB37FF6-3805-4025-AD64-E666A9629C6D}" srcOrd="0" destOrd="0" presId="urn:microsoft.com/office/officeart/2005/8/layout/process1"/>
    <dgm:cxn modelId="{D837226F-059B-4E85-9374-9CD2B797ACDB}" srcId="{E15413B3-9B33-43BA-A05A-40AF88D246E1}" destId="{4E074FFC-26F2-4D10-9049-FCABB40DD423}" srcOrd="1" destOrd="0" parTransId="{0634AF24-943A-43A4-9810-1D05A049DF66}" sibTransId="{1BCEAC37-349B-4898-90B0-2502EF23FA1E}"/>
    <dgm:cxn modelId="{3CC6C873-3C7D-4635-8964-165F47AF4150}" type="presOf" srcId="{2E7E34F1-CD3A-4617-86F9-E6DB3F0E1D3A}" destId="{A8045BAA-82B5-4F97-B10F-07E5A0C5644F}" srcOrd="0" destOrd="0" presId="urn:microsoft.com/office/officeart/2005/8/layout/process1"/>
    <dgm:cxn modelId="{91E60C78-42AC-41BE-9263-DAF04BFD668D}" type="presOf" srcId="{E15413B3-9B33-43BA-A05A-40AF88D246E1}" destId="{14C681CA-2CF6-483A-AC8A-559E46B355D3}" srcOrd="0" destOrd="0" presId="urn:microsoft.com/office/officeart/2005/8/layout/process1"/>
    <dgm:cxn modelId="{517FA47F-975A-48AE-9D6C-10939A989C2D}" type="presOf" srcId="{4E074FFC-26F2-4D10-9049-FCABB40DD423}" destId="{C1149929-7824-4C78-97F8-1A70B79FD1BF}" srcOrd="0" destOrd="0" presId="urn:microsoft.com/office/officeart/2005/8/layout/process1"/>
    <dgm:cxn modelId="{28984487-1375-4C2D-A5E9-E038B1BD4776}" type="presOf" srcId="{1BCEAC37-349B-4898-90B0-2502EF23FA1E}" destId="{387D6745-46E6-4AD1-AF3B-7C8495E6127A}" srcOrd="0" destOrd="0" presId="urn:microsoft.com/office/officeart/2005/8/layout/process1"/>
    <dgm:cxn modelId="{AB2D7688-BDEF-46C5-9A22-2AD6DEDEE4C1}" type="presOf" srcId="{5155673B-4D41-4130-8D4B-3037EB71A327}" destId="{F0CB043B-C4D7-47F6-8DCD-E90E98544828}" srcOrd="0" destOrd="0" presId="urn:microsoft.com/office/officeart/2005/8/layout/process1"/>
    <dgm:cxn modelId="{F40AC58E-D9DD-437B-9347-D9E6FD8B4A54}" type="presOf" srcId="{1BCEAC37-349B-4898-90B0-2502EF23FA1E}" destId="{5C57AFB7-6FAE-4E4C-8144-DC45FFFC6A48}" srcOrd="1" destOrd="0" presId="urn:microsoft.com/office/officeart/2005/8/layout/process1"/>
    <dgm:cxn modelId="{8D485595-7B0E-465F-90F5-1082B2E24101}" type="presParOf" srcId="{14C681CA-2CF6-483A-AC8A-559E46B355D3}" destId="{BEB37FF6-3805-4025-AD64-E666A9629C6D}" srcOrd="0" destOrd="0" presId="urn:microsoft.com/office/officeart/2005/8/layout/process1"/>
    <dgm:cxn modelId="{46219735-E088-4B9D-9403-BA9CFE5B74B5}" type="presParOf" srcId="{14C681CA-2CF6-483A-AC8A-559E46B355D3}" destId="{F0CB043B-C4D7-47F6-8DCD-E90E98544828}" srcOrd="1" destOrd="0" presId="urn:microsoft.com/office/officeart/2005/8/layout/process1"/>
    <dgm:cxn modelId="{78B9454B-33A1-4AE5-BEA6-41711A3A92AD}" type="presParOf" srcId="{F0CB043B-C4D7-47F6-8DCD-E90E98544828}" destId="{E91B3179-C495-4DC8-9C93-52B582B4C306}" srcOrd="0" destOrd="0" presId="urn:microsoft.com/office/officeart/2005/8/layout/process1"/>
    <dgm:cxn modelId="{F8EB002A-ACA6-46D8-A78B-2E3D32AD8368}" type="presParOf" srcId="{14C681CA-2CF6-483A-AC8A-559E46B355D3}" destId="{C1149929-7824-4C78-97F8-1A70B79FD1BF}" srcOrd="2" destOrd="0" presId="urn:microsoft.com/office/officeart/2005/8/layout/process1"/>
    <dgm:cxn modelId="{78C3F399-AEEA-4270-AEE6-C09E6B5B70ED}" type="presParOf" srcId="{14C681CA-2CF6-483A-AC8A-559E46B355D3}" destId="{387D6745-46E6-4AD1-AF3B-7C8495E6127A}" srcOrd="3" destOrd="0" presId="urn:microsoft.com/office/officeart/2005/8/layout/process1"/>
    <dgm:cxn modelId="{7F228171-C706-4B64-857E-720F23881450}" type="presParOf" srcId="{387D6745-46E6-4AD1-AF3B-7C8495E6127A}" destId="{5C57AFB7-6FAE-4E4C-8144-DC45FFFC6A48}" srcOrd="0" destOrd="0" presId="urn:microsoft.com/office/officeart/2005/8/layout/process1"/>
    <dgm:cxn modelId="{E765395D-DC9C-4812-963E-AB50E010C0DC}" type="presParOf" srcId="{14C681CA-2CF6-483A-AC8A-559E46B355D3}" destId="{A8045BAA-82B5-4F97-B10F-07E5A0C5644F}"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B32A36F-07D0-4DAB-8729-70F37BEE1D1F}"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GB"/>
        </a:p>
      </dgm:t>
    </dgm:pt>
    <dgm:pt modelId="{BB8803D0-091E-4F74-80FA-CFD87211E017}">
      <dgm:prSet/>
      <dgm:spPr/>
      <dgm:t>
        <a:bodyPr/>
        <a:lstStyle/>
        <a:p>
          <a:r>
            <a:rPr lang="en-GB"/>
            <a:t>In Welsh education contexts, behaviour contracts are most effective when aligned with:</a:t>
          </a:r>
        </a:p>
      </dgm:t>
    </dgm:pt>
    <dgm:pt modelId="{E01AB9F5-FE12-4755-A905-78195EC39C0D}" type="parTrans" cxnId="{86910F06-CC45-42CB-86C5-C8BE8EF3BEA7}">
      <dgm:prSet/>
      <dgm:spPr/>
      <dgm:t>
        <a:bodyPr/>
        <a:lstStyle/>
        <a:p>
          <a:endParaRPr lang="en-GB"/>
        </a:p>
      </dgm:t>
    </dgm:pt>
    <dgm:pt modelId="{5B78E605-CDC3-4A02-B165-36B4F6744F21}" type="sibTrans" cxnId="{86910F06-CC45-42CB-86C5-C8BE8EF3BEA7}">
      <dgm:prSet/>
      <dgm:spPr/>
      <dgm:t>
        <a:bodyPr/>
        <a:lstStyle/>
        <a:p>
          <a:endParaRPr lang="en-GB"/>
        </a:p>
      </dgm:t>
    </dgm:pt>
    <dgm:pt modelId="{624F4B61-6E31-4A2A-8EC0-E0F76B61F4F2}" type="pres">
      <dgm:prSet presAssocID="{3B32A36F-07D0-4DAB-8729-70F37BEE1D1F}" presName="Name0" presStyleCnt="0">
        <dgm:presLayoutVars>
          <dgm:chMax val="7"/>
          <dgm:dir/>
          <dgm:animLvl val="lvl"/>
          <dgm:resizeHandles val="exact"/>
        </dgm:presLayoutVars>
      </dgm:prSet>
      <dgm:spPr/>
    </dgm:pt>
    <dgm:pt modelId="{2A5D08BE-048F-40C6-89A2-67D00DB2EB87}" type="pres">
      <dgm:prSet presAssocID="{BB8803D0-091E-4F74-80FA-CFD87211E017}" presName="circle1" presStyleLbl="node1" presStyleIdx="0" presStyleCnt="1"/>
      <dgm:spPr/>
    </dgm:pt>
    <dgm:pt modelId="{DDE30341-1A3F-4E15-9BA4-3D332797E20F}" type="pres">
      <dgm:prSet presAssocID="{BB8803D0-091E-4F74-80FA-CFD87211E017}" presName="space" presStyleCnt="0"/>
      <dgm:spPr/>
    </dgm:pt>
    <dgm:pt modelId="{D4C07E7F-76B4-4850-9F4D-226F6A5E1256}" type="pres">
      <dgm:prSet presAssocID="{BB8803D0-091E-4F74-80FA-CFD87211E017}" presName="rect1" presStyleLbl="alignAcc1" presStyleIdx="0" presStyleCnt="1"/>
      <dgm:spPr/>
    </dgm:pt>
    <dgm:pt modelId="{B0D5C68B-74A9-409D-8BD4-5481CA9E5AE3}" type="pres">
      <dgm:prSet presAssocID="{BB8803D0-091E-4F74-80FA-CFD87211E017}" presName="rect1ParTxNoCh" presStyleLbl="alignAcc1" presStyleIdx="0" presStyleCnt="1">
        <dgm:presLayoutVars>
          <dgm:chMax val="1"/>
          <dgm:bulletEnabled val="1"/>
        </dgm:presLayoutVars>
      </dgm:prSet>
      <dgm:spPr/>
    </dgm:pt>
  </dgm:ptLst>
  <dgm:cxnLst>
    <dgm:cxn modelId="{86910F06-CC45-42CB-86C5-C8BE8EF3BEA7}" srcId="{3B32A36F-07D0-4DAB-8729-70F37BEE1D1F}" destId="{BB8803D0-091E-4F74-80FA-CFD87211E017}" srcOrd="0" destOrd="0" parTransId="{E01AB9F5-FE12-4755-A905-78195EC39C0D}" sibTransId="{5B78E605-CDC3-4A02-B165-36B4F6744F21}"/>
    <dgm:cxn modelId="{1A1FB222-04A8-44D6-B06A-36D9430E8BBE}" type="presOf" srcId="{BB8803D0-091E-4F74-80FA-CFD87211E017}" destId="{D4C07E7F-76B4-4850-9F4D-226F6A5E1256}" srcOrd="0" destOrd="0" presId="urn:microsoft.com/office/officeart/2005/8/layout/target3"/>
    <dgm:cxn modelId="{EEFE689E-46ED-480E-99CC-88A68156924F}" type="presOf" srcId="{BB8803D0-091E-4F74-80FA-CFD87211E017}" destId="{B0D5C68B-74A9-409D-8BD4-5481CA9E5AE3}" srcOrd="1" destOrd="0" presId="urn:microsoft.com/office/officeart/2005/8/layout/target3"/>
    <dgm:cxn modelId="{A953E5A1-149A-493B-A366-2E9496240B7C}" type="presOf" srcId="{3B32A36F-07D0-4DAB-8729-70F37BEE1D1F}" destId="{624F4B61-6E31-4A2A-8EC0-E0F76B61F4F2}" srcOrd="0" destOrd="0" presId="urn:microsoft.com/office/officeart/2005/8/layout/target3"/>
    <dgm:cxn modelId="{BD13D472-162D-4F1D-8A5E-F5A5C951BED7}" type="presParOf" srcId="{624F4B61-6E31-4A2A-8EC0-E0F76B61F4F2}" destId="{2A5D08BE-048F-40C6-89A2-67D00DB2EB87}" srcOrd="0" destOrd="0" presId="urn:microsoft.com/office/officeart/2005/8/layout/target3"/>
    <dgm:cxn modelId="{8188E0C6-7C0D-4B86-9ABC-37C9DB4780AE}" type="presParOf" srcId="{624F4B61-6E31-4A2A-8EC0-E0F76B61F4F2}" destId="{DDE30341-1A3F-4E15-9BA4-3D332797E20F}" srcOrd="1" destOrd="0" presId="urn:microsoft.com/office/officeart/2005/8/layout/target3"/>
    <dgm:cxn modelId="{B8EE3306-4F87-4CFF-AE86-61E9318E49D2}" type="presParOf" srcId="{624F4B61-6E31-4A2A-8EC0-E0F76B61F4F2}" destId="{D4C07E7F-76B4-4850-9F4D-226F6A5E1256}" srcOrd="2" destOrd="0" presId="urn:microsoft.com/office/officeart/2005/8/layout/target3"/>
    <dgm:cxn modelId="{E36B845A-A590-482C-A26E-59108C57401B}" type="presParOf" srcId="{624F4B61-6E31-4A2A-8EC0-E0F76B61F4F2}" destId="{B0D5C68B-74A9-409D-8BD4-5481CA9E5AE3}"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FACA3-83C3-492D-B18F-C1DE61123355}">
      <dsp:nvSpPr>
        <dsp:cNvPr id="0" name=""/>
        <dsp:cNvSpPr/>
      </dsp:nvSpPr>
      <dsp:spPr>
        <a:xfrm rot="16200000">
          <a:off x="-618287" y="618287"/>
          <a:ext cx="5088496" cy="3851920"/>
        </a:xfrm>
        <a:prstGeom prst="flowChartManualOperati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0" tIns="0" rIns="144859" bIns="0" numCol="1" spcCol="1270" anchor="ctr" anchorCtr="0">
          <a:noAutofit/>
        </a:bodyPr>
        <a:lstStyle/>
        <a:p>
          <a:pPr marL="0" lvl="0" indent="0" algn="ctr" defTabSz="1022350">
            <a:lnSpc>
              <a:spcPct val="90000"/>
            </a:lnSpc>
            <a:spcBef>
              <a:spcPct val="0"/>
            </a:spcBef>
            <a:spcAft>
              <a:spcPct val="35000"/>
            </a:spcAft>
            <a:buNone/>
          </a:pPr>
          <a:r>
            <a:rPr lang="en-GB" sz="2300" b="0" i="0" kern="1200" dirty="0"/>
            <a:t>Behaviour is defined as </a:t>
          </a:r>
          <a:r>
            <a:rPr lang="en-GB" sz="2300" b="1" i="0" kern="1200" dirty="0"/>
            <a:t>the way one acts or conducts oneself</a:t>
          </a:r>
          <a:r>
            <a:rPr lang="en-GB" sz="2300" b="0" i="0" kern="1200" dirty="0"/>
            <a:t>, especially towards others. It is often </a:t>
          </a:r>
          <a:r>
            <a:rPr lang="en-GB" sz="2300" b="1" i="0" kern="1200" dirty="0"/>
            <a:t>a response </a:t>
          </a:r>
          <a:r>
            <a:rPr lang="en-GB" sz="2300" b="0" i="0" kern="1200" dirty="0"/>
            <a:t>to a particular situation or stimulus. Behaviour cannot be managed separately from learning and wellbeing. The </a:t>
          </a:r>
          <a:r>
            <a:rPr lang="en-GB" sz="2300" b="1" i="0" kern="1200" dirty="0"/>
            <a:t>context usually has some influence over the behaviour</a:t>
          </a:r>
          <a:r>
            <a:rPr lang="en-GB" sz="2300" b="0" i="0" kern="1200" dirty="0"/>
            <a:t>.</a:t>
          </a:r>
          <a:endParaRPr lang="en-GB" sz="2300" kern="1200" dirty="0"/>
        </a:p>
      </dsp:txBody>
      <dsp:txXfrm rot="5400000">
        <a:off x="1" y="1017698"/>
        <a:ext cx="3851920" cy="305309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ABAB3C-4D08-4C5C-989F-54F17FA030FA}">
      <dsp:nvSpPr>
        <dsp:cNvPr id="0" name=""/>
        <dsp:cNvSpPr/>
      </dsp:nvSpPr>
      <dsp:spPr>
        <a:xfrm>
          <a:off x="0" y="2543"/>
          <a:ext cx="5002591"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744869-97F0-4CCF-B4DB-85743FC1AC6C}">
      <dsp:nvSpPr>
        <dsp:cNvPr id="0" name=""/>
        <dsp:cNvSpPr/>
      </dsp:nvSpPr>
      <dsp:spPr>
        <a:xfrm>
          <a:off x="0" y="2543"/>
          <a:ext cx="5002591" cy="1734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Behaviour management is the process of supporting learners to make positive choices that are conducive to learning.</a:t>
          </a:r>
          <a:endParaRPr lang="en-GB" sz="2000" kern="1200" dirty="0"/>
        </a:p>
      </dsp:txBody>
      <dsp:txXfrm>
        <a:off x="0" y="2543"/>
        <a:ext cx="5002591" cy="1734768"/>
      </dsp:txXfrm>
    </dsp:sp>
    <dsp:sp modelId="{4FFF1E26-6CC0-4997-9DD8-F549277BD8E8}">
      <dsp:nvSpPr>
        <dsp:cNvPr id="0" name=""/>
        <dsp:cNvSpPr/>
      </dsp:nvSpPr>
      <dsp:spPr>
        <a:xfrm>
          <a:off x="0" y="1737311"/>
          <a:ext cx="5002591" cy="0"/>
        </a:xfrm>
        <a:prstGeom prst="line">
          <a:avLst/>
        </a:prstGeom>
        <a:solidFill>
          <a:schemeClr val="accent4">
            <a:hueOff val="3742489"/>
            <a:satOff val="-20694"/>
            <a:lumOff val="-1765"/>
            <a:alphaOff val="0"/>
          </a:schemeClr>
        </a:solidFill>
        <a:ln w="19050" cap="flat" cmpd="sng" algn="ctr">
          <a:solidFill>
            <a:schemeClr val="accent4">
              <a:hueOff val="3742489"/>
              <a:satOff val="-20694"/>
              <a:lumOff val="-17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FDB198-5F1A-42FC-BBF9-ECD614E9DFE5}">
      <dsp:nvSpPr>
        <dsp:cNvPr id="0" name=""/>
        <dsp:cNvSpPr/>
      </dsp:nvSpPr>
      <dsp:spPr>
        <a:xfrm>
          <a:off x="0" y="1737311"/>
          <a:ext cx="5002591" cy="1734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dirty="0"/>
            <a:t>In the past, behaviour management was viewed as a way of </a:t>
          </a:r>
          <a:r>
            <a:rPr lang="en-GB" sz="2000" b="1" i="0" kern="1200" dirty="0"/>
            <a:t>disciplining students </a:t>
          </a:r>
          <a:r>
            <a:rPr lang="en-GB" sz="2000" b="0" i="0" kern="1200" dirty="0"/>
            <a:t>so that they were more likely to conform to the standards expected of them. These days, attitudes have shifted towards a </a:t>
          </a:r>
          <a:r>
            <a:rPr lang="en-GB" sz="2000" b="1" i="0" kern="1200" dirty="0"/>
            <a:t>more positive and supportive way of managing behaviour</a:t>
          </a:r>
          <a:r>
            <a:rPr lang="en-GB" sz="2000" b="0" i="0" kern="1200" dirty="0"/>
            <a:t>.</a:t>
          </a:r>
          <a:endParaRPr lang="en-GB" sz="2000" kern="1200" dirty="0"/>
        </a:p>
      </dsp:txBody>
      <dsp:txXfrm>
        <a:off x="0" y="1737311"/>
        <a:ext cx="5002591" cy="1734768"/>
      </dsp:txXfrm>
    </dsp:sp>
    <dsp:sp modelId="{5E88A2CB-7373-4C18-9F0D-4DC910278AC8}">
      <dsp:nvSpPr>
        <dsp:cNvPr id="0" name=""/>
        <dsp:cNvSpPr/>
      </dsp:nvSpPr>
      <dsp:spPr>
        <a:xfrm>
          <a:off x="0" y="3472080"/>
          <a:ext cx="5002591" cy="0"/>
        </a:xfrm>
        <a:prstGeom prst="line">
          <a:avLst/>
        </a:prstGeom>
        <a:solidFill>
          <a:schemeClr val="accent4">
            <a:hueOff val="7484979"/>
            <a:satOff val="-41387"/>
            <a:lumOff val="-3529"/>
            <a:alphaOff val="0"/>
          </a:schemeClr>
        </a:solidFill>
        <a:ln w="19050" cap="flat" cmpd="sng" algn="ctr">
          <a:solidFill>
            <a:schemeClr val="accent4">
              <a:hueOff val="7484979"/>
              <a:satOff val="-41387"/>
              <a:lumOff val="-35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83F17E-C310-48D5-A59C-041472B2EDEA}">
      <dsp:nvSpPr>
        <dsp:cNvPr id="0" name=""/>
        <dsp:cNvSpPr/>
      </dsp:nvSpPr>
      <dsp:spPr>
        <a:xfrm>
          <a:off x="0" y="3472080"/>
          <a:ext cx="5002591" cy="17347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0" i="0" kern="1200"/>
            <a:t>Behaviour management is a complex process, and it’s ongoing. There is no one-size-fits-all approach to effectively managing student behaviour.</a:t>
          </a:r>
          <a:endParaRPr lang="en-GB" sz="2000" kern="1200"/>
        </a:p>
      </dsp:txBody>
      <dsp:txXfrm>
        <a:off x="0" y="3472080"/>
        <a:ext cx="5002591" cy="17347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4E509E-A551-4982-A672-DAEAF86BA18F}">
      <dsp:nvSpPr>
        <dsp:cNvPr id="0" name=""/>
        <dsp:cNvSpPr/>
      </dsp:nvSpPr>
      <dsp:spPr>
        <a:xfrm>
          <a:off x="0" y="52939"/>
          <a:ext cx="5151921" cy="5151921"/>
        </a:xfrm>
        <a:prstGeom prst="pie">
          <a:avLst>
            <a:gd name="adj1" fmla="val 5400000"/>
            <a:gd name="adj2" fmla="val 162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83D1B3-DCC2-44FB-8BB5-0AF3D0717A3C}">
      <dsp:nvSpPr>
        <dsp:cNvPr id="0" name=""/>
        <dsp:cNvSpPr/>
      </dsp:nvSpPr>
      <dsp:spPr>
        <a:xfrm>
          <a:off x="2575960" y="52939"/>
          <a:ext cx="6010575" cy="5151921"/>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 relational approach is central to behaviour management. </a:t>
          </a:r>
        </a:p>
      </dsp:txBody>
      <dsp:txXfrm>
        <a:off x="2575960" y="52939"/>
        <a:ext cx="6010575" cy="1094783"/>
      </dsp:txXfrm>
    </dsp:sp>
    <dsp:sp modelId="{9549BB22-A177-446E-ADA3-C536C963F37E}">
      <dsp:nvSpPr>
        <dsp:cNvPr id="0" name=""/>
        <dsp:cNvSpPr/>
      </dsp:nvSpPr>
      <dsp:spPr>
        <a:xfrm>
          <a:off x="676189" y="1147722"/>
          <a:ext cx="3799542" cy="3799542"/>
        </a:xfrm>
        <a:prstGeom prst="pie">
          <a:avLst>
            <a:gd name="adj1" fmla="val 5400000"/>
            <a:gd name="adj2" fmla="val 16200000"/>
          </a:avLst>
        </a:prstGeom>
        <a:solidFill>
          <a:schemeClr val="accent3">
            <a:hueOff val="-539188"/>
            <a:satOff val="13796"/>
            <a:lumOff val="5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B35792-1F22-4AE2-B6AB-8FE9E3E1712E}">
      <dsp:nvSpPr>
        <dsp:cNvPr id="0" name=""/>
        <dsp:cNvSpPr/>
      </dsp:nvSpPr>
      <dsp:spPr>
        <a:xfrm>
          <a:off x="2575960" y="1147722"/>
          <a:ext cx="6010575" cy="3799542"/>
        </a:xfrm>
        <a:prstGeom prst="rect">
          <a:avLst/>
        </a:prstGeom>
        <a:solidFill>
          <a:schemeClr val="lt1">
            <a:alpha val="90000"/>
            <a:hueOff val="0"/>
            <a:satOff val="0"/>
            <a:lumOff val="0"/>
            <a:alphaOff val="0"/>
          </a:schemeClr>
        </a:solidFill>
        <a:ln w="19050" cap="flat" cmpd="sng" algn="ctr">
          <a:solidFill>
            <a:schemeClr val="accent3">
              <a:hueOff val="-539188"/>
              <a:satOff val="13796"/>
              <a:lumOff val="523"/>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This involves building trusting relationships, understanding pupils’ individual circumstances, and recognising that behaviour is often a form of communication. </a:t>
          </a:r>
        </a:p>
      </dsp:txBody>
      <dsp:txXfrm>
        <a:off x="2575960" y="1147722"/>
        <a:ext cx="6010575" cy="1094783"/>
      </dsp:txXfrm>
    </dsp:sp>
    <dsp:sp modelId="{FEAE9CFB-7BBF-4C3B-B30C-AECF7F7F983A}">
      <dsp:nvSpPr>
        <dsp:cNvPr id="0" name=""/>
        <dsp:cNvSpPr/>
      </dsp:nvSpPr>
      <dsp:spPr>
        <a:xfrm>
          <a:off x="1352379" y="2242505"/>
          <a:ext cx="2447162" cy="2447162"/>
        </a:xfrm>
        <a:prstGeom prst="pie">
          <a:avLst>
            <a:gd name="adj1" fmla="val 5400000"/>
            <a:gd name="adj2" fmla="val 16200000"/>
          </a:avLst>
        </a:prstGeom>
        <a:solidFill>
          <a:schemeClr val="accent3">
            <a:hueOff val="-1078377"/>
            <a:satOff val="27591"/>
            <a:lumOff val="104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9B7A4A-2125-4CCF-96DB-1751283BFED8}">
      <dsp:nvSpPr>
        <dsp:cNvPr id="0" name=""/>
        <dsp:cNvSpPr/>
      </dsp:nvSpPr>
      <dsp:spPr>
        <a:xfrm>
          <a:off x="2575960" y="2242505"/>
          <a:ext cx="6010575" cy="2447162"/>
        </a:xfrm>
        <a:prstGeom prst="rect">
          <a:avLst/>
        </a:prstGeom>
        <a:solidFill>
          <a:schemeClr val="lt1">
            <a:alpha val="90000"/>
            <a:hueOff val="0"/>
            <a:satOff val="0"/>
            <a:lumOff val="0"/>
            <a:alphaOff val="0"/>
          </a:schemeClr>
        </a:solidFill>
        <a:ln w="19050" cap="flat" cmpd="sng" algn="ctr">
          <a:solidFill>
            <a:schemeClr val="accent3">
              <a:hueOff val="-1078377"/>
              <a:satOff val="27591"/>
              <a:lumOff val="104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For some children and young people—particularly those experiencing trauma, additional learning needs, neurodiversity, or socio-economic stress—behaviour that is labelled as “challenging” may reflect unmet needs rather than deliberate non-compliance. </a:t>
          </a:r>
        </a:p>
      </dsp:txBody>
      <dsp:txXfrm>
        <a:off x="2575960" y="2242505"/>
        <a:ext cx="6010575" cy="1094783"/>
      </dsp:txXfrm>
    </dsp:sp>
    <dsp:sp modelId="{6EC6EE41-BBB9-4A44-83AC-21763B73F106}">
      <dsp:nvSpPr>
        <dsp:cNvPr id="0" name=""/>
        <dsp:cNvSpPr/>
      </dsp:nvSpPr>
      <dsp:spPr>
        <a:xfrm>
          <a:off x="2028569" y="3337289"/>
          <a:ext cx="1094783" cy="1094783"/>
        </a:xfrm>
        <a:prstGeom prst="pie">
          <a:avLst>
            <a:gd name="adj1" fmla="val 5400000"/>
            <a:gd name="adj2" fmla="val 16200000"/>
          </a:avLst>
        </a:prstGeom>
        <a:solidFill>
          <a:schemeClr val="accent3">
            <a:hueOff val="-1617565"/>
            <a:satOff val="41387"/>
            <a:lumOff val="156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51FAA2-693C-4B94-8C6A-3CD8943C591D}">
      <dsp:nvSpPr>
        <dsp:cNvPr id="0" name=""/>
        <dsp:cNvSpPr/>
      </dsp:nvSpPr>
      <dsp:spPr>
        <a:xfrm>
          <a:off x="2575960" y="3337289"/>
          <a:ext cx="6010575" cy="1094783"/>
        </a:xfrm>
        <a:prstGeom prst="rect">
          <a:avLst/>
        </a:prstGeom>
        <a:solidFill>
          <a:schemeClr val="lt1">
            <a:alpha val="90000"/>
            <a:hueOff val="0"/>
            <a:satOff val="0"/>
            <a:lumOff val="0"/>
            <a:alphaOff val="0"/>
          </a:schemeClr>
        </a:solidFill>
        <a:ln w="19050" cap="flat" cmpd="sng" algn="ctr">
          <a:solidFill>
            <a:schemeClr val="accent3">
              <a:hueOff val="-1617565"/>
              <a:satOff val="41387"/>
              <a:lumOff val="156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Approaches informed by trauma-aware and inclusive practice emphasise empathy, de-escalation, and problem-solving over sanctions alone.</a:t>
          </a:r>
        </a:p>
      </dsp:txBody>
      <dsp:txXfrm>
        <a:off x="2575960" y="3337289"/>
        <a:ext cx="6010575" cy="10947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6EC9A8-0178-412C-93DE-3F845EB5F6DC}">
      <dsp:nvSpPr>
        <dsp:cNvPr id="0" name=""/>
        <dsp:cNvSpPr/>
      </dsp:nvSpPr>
      <dsp:spPr>
        <a:xfrm>
          <a:off x="1729" y="1615921"/>
          <a:ext cx="3688968" cy="2213381"/>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dirty="0"/>
            <a:t>Effective behaviour management is </a:t>
          </a:r>
          <a:r>
            <a:rPr lang="en-GB" sz="2500" b="1" kern="1200" dirty="0"/>
            <a:t>whole-school and consistent</a:t>
          </a:r>
          <a:r>
            <a:rPr lang="en-GB" sz="2500" kern="1200" dirty="0"/>
            <a:t>, rather than the responsibility of individual teachers alone. </a:t>
          </a:r>
        </a:p>
      </dsp:txBody>
      <dsp:txXfrm>
        <a:off x="66557" y="1680749"/>
        <a:ext cx="3559312" cy="2083725"/>
      </dsp:txXfrm>
    </dsp:sp>
    <dsp:sp modelId="{6970B0C5-A150-4FD6-8025-8B77A3E8985F}">
      <dsp:nvSpPr>
        <dsp:cNvPr id="0" name=""/>
        <dsp:cNvSpPr/>
      </dsp:nvSpPr>
      <dsp:spPr>
        <a:xfrm>
          <a:off x="4059595" y="2265179"/>
          <a:ext cx="782061" cy="914864"/>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4059595" y="2448152"/>
        <a:ext cx="547443" cy="548918"/>
      </dsp:txXfrm>
    </dsp:sp>
    <dsp:sp modelId="{CD76D55A-727E-4B23-B466-3719A78FE412}">
      <dsp:nvSpPr>
        <dsp:cNvPr id="0" name=""/>
        <dsp:cNvSpPr/>
      </dsp:nvSpPr>
      <dsp:spPr>
        <a:xfrm>
          <a:off x="5166285" y="1615921"/>
          <a:ext cx="3688968" cy="2213381"/>
        </a:xfrm>
        <a:prstGeom prst="roundRect">
          <a:avLst>
            <a:gd name="adj" fmla="val 10000"/>
          </a:avLst>
        </a:prstGeom>
        <a:solidFill>
          <a:schemeClr val="accent5">
            <a:hueOff val="-9981745"/>
            <a:satOff val="-15454"/>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Policies, staff training, and shared values ensure that responses to behaviour are fair, equitable, and non-discriminatory. </a:t>
          </a:r>
        </a:p>
      </dsp:txBody>
      <dsp:txXfrm>
        <a:off x="5231113" y="1680749"/>
        <a:ext cx="3559312" cy="20837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4D8CC-19DF-4D9D-97C7-BC139F1CFC97}">
      <dsp:nvSpPr>
        <dsp:cNvPr id="0" name=""/>
        <dsp:cNvSpPr/>
      </dsp:nvSpPr>
      <dsp:spPr>
        <a:xfrm>
          <a:off x="3104" y="0"/>
          <a:ext cx="6356491" cy="2016224"/>
        </a:xfrm>
        <a:prstGeom prst="roundRect">
          <a:avLst/>
        </a:prstGeom>
        <a:solidFill>
          <a:schemeClr val="lt1">
            <a:hueOff val="0"/>
            <a:satOff val="0"/>
            <a:lumOff val="0"/>
            <a:alphaOff val="0"/>
          </a:schemeClr>
        </a:solidFill>
        <a:ln w="19050" cap="flat" cmpd="sng" algn="ctr">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kern="1200"/>
            <a:t>When behaviour management is embedded within an inclusive school culture, it supports not only orderly classrooms but also positive mental health, belonging, and long-term engagement for children and young people.</a:t>
          </a:r>
        </a:p>
      </dsp:txBody>
      <dsp:txXfrm>
        <a:off x="101528" y="98424"/>
        <a:ext cx="6159643" cy="18193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68885-C487-4650-A4F3-2D80A6B92B5F}">
      <dsp:nvSpPr>
        <dsp:cNvPr id="0" name=""/>
        <dsp:cNvSpPr/>
      </dsp:nvSpPr>
      <dsp:spPr>
        <a:xfrm>
          <a:off x="0" y="16112"/>
          <a:ext cx="4175376" cy="547559"/>
        </a:xfrm>
        <a:prstGeom prst="roundRect">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Sharing</a:t>
          </a:r>
        </a:p>
      </dsp:txBody>
      <dsp:txXfrm>
        <a:off x="26730" y="42842"/>
        <a:ext cx="4121916" cy="494099"/>
      </dsp:txXfrm>
    </dsp:sp>
    <dsp:sp modelId="{0F75480A-738B-44C4-820B-A0A524BA7620}">
      <dsp:nvSpPr>
        <dsp:cNvPr id="0" name=""/>
        <dsp:cNvSpPr/>
      </dsp:nvSpPr>
      <dsp:spPr>
        <a:xfrm>
          <a:off x="0" y="632792"/>
          <a:ext cx="4175376" cy="547559"/>
        </a:xfrm>
        <a:prstGeom prst="roundRect">
          <a:avLst/>
        </a:prstGeom>
        <a:solidFill>
          <a:schemeClr val="accent1">
            <a:shade val="50000"/>
            <a:hueOff val="32249"/>
            <a:satOff val="4354"/>
            <a:lumOff val="862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Turn taking</a:t>
          </a:r>
        </a:p>
      </dsp:txBody>
      <dsp:txXfrm>
        <a:off x="26730" y="659522"/>
        <a:ext cx="4121916" cy="494099"/>
      </dsp:txXfrm>
    </dsp:sp>
    <dsp:sp modelId="{DC0BDD0E-65C1-40D3-B6DE-9DEE42096908}">
      <dsp:nvSpPr>
        <dsp:cNvPr id="0" name=""/>
        <dsp:cNvSpPr/>
      </dsp:nvSpPr>
      <dsp:spPr>
        <a:xfrm>
          <a:off x="0" y="1249472"/>
          <a:ext cx="4175376" cy="547559"/>
        </a:xfrm>
        <a:prstGeom prst="roundRect">
          <a:avLst/>
        </a:prstGeom>
        <a:solidFill>
          <a:schemeClr val="accent1">
            <a:shade val="50000"/>
            <a:hueOff val="64498"/>
            <a:satOff val="8709"/>
            <a:lumOff val="1724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Cooperation</a:t>
          </a:r>
        </a:p>
      </dsp:txBody>
      <dsp:txXfrm>
        <a:off x="26730" y="1276202"/>
        <a:ext cx="4121916" cy="494099"/>
      </dsp:txXfrm>
    </dsp:sp>
    <dsp:sp modelId="{BA165817-2BFE-4EDA-ABC7-E9EECCABCBE3}">
      <dsp:nvSpPr>
        <dsp:cNvPr id="0" name=""/>
        <dsp:cNvSpPr/>
      </dsp:nvSpPr>
      <dsp:spPr>
        <a:xfrm>
          <a:off x="0" y="1866152"/>
          <a:ext cx="4175376" cy="547559"/>
        </a:xfrm>
        <a:prstGeom prst="roundRect">
          <a:avLst/>
        </a:prstGeom>
        <a:solidFill>
          <a:schemeClr val="accent1">
            <a:shade val="50000"/>
            <a:hueOff val="96747"/>
            <a:satOff val="13063"/>
            <a:lumOff val="2586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Helping/comforting others</a:t>
          </a:r>
        </a:p>
      </dsp:txBody>
      <dsp:txXfrm>
        <a:off x="26730" y="1892882"/>
        <a:ext cx="4121916" cy="494099"/>
      </dsp:txXfrm>
    </dsp:sp>
    <dsp:sp modelId="{C8178861-8F80-48E2-8608-7301DAF40E27}">
      <dsp:nvSpPr>
        <dsp:cNvPr id="0" name=""/>
        <dsp:cNvSpPr/>
      </dsp:nvSpPr>
      <dsp:spPr>
        <a:xfrm>
          <a:off x="0" y="2482832"/>
          <a:ext cx="4175376" cy="547559"/>
        </a:xfrm>
        <a:prstGeom prst="roundRect">
          <a:avLst/>
        </a:prstGeom>
        <a:solidFill>
          <a:schemeClr val="accent1">
            <a:shade val="50000"/>
            <a:hueOff val="128996"/>
            <a:satOff val="17418"/>
            <a:lumOff val="3448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Being friendly</a:t>
          </a:r>
        </a:p>
      </dsp:txBody>
      <dsp:txXfrm>
        <a:off x="26730" y="2509562"/>
        <a:ext cx="4121916" cy="494099"/>
      </dsp:txXfrm>
    </dsp:sp>
    <dsp:sp modelId="{30A4025E-7E9B-4483-AD5D-D465EE412DE9}">
      <dsp:nvSpPr>
        <dsp:cNvPr id="0" name=""/>
        <dsp:cNvSpPr/>
      </dsp:nvSpPr>
      <dsp:spPr>
        <a:xfrm>
          <a:off x="0" y="3099512"/>
          <a:ext cx="4175376" cy="547559"/>
        </a:xfrm>
        <a:prstGeom prst="roundRect">
          <a:avLst/>
        </a:prstGeom>
        <a:solidFill>
          <a:schemeClr val="accent1">
            <a:shade val="50000"/>
            <a:hueOff val="96747"/>
            <a:satOff val="13063"/>
            <a:lumOff val="2586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Remaining on task</a:t>
          </a:r>
        </a:p>
      </dsp:txBody>
      <dsp:txXfrm>
        <a:off x="26730" y="3126242"/>
        <a:ext cx="4121916" cy="494099"/>
      </dsp:txXfrm>
    </dsp:sp>
    <dsp:sp modelId="{67AEE4BE-F919-46E5-8645-4C90421260AC}">
      <dsp:nvSpPr>
        <dsp:cNvPr id="0" name=""/>
        <dsp:cNvSpPr/>
      </dsp:nvSpPr>
      <dsp:spPr>
        <a:xfrm>
          <a:off x="0" y="3716192"/>
          <a:ext cx="4175376" cy="547559"/>
        </a:xfrm>
        <a:prstGeom prst="roundRect">
          <a:avLst/>
        </a:prstGeom>
        <a:solidFill>
          <a:schemeClr val="accent1">
            <a:shade val="50000"/>
            <a:hueOff val="64498"/>
            <a:satOff val="8709"/>
            <a:lumOff val="1724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Concentration</a:t>
          </a:r>
        </a:p>
      </dsp:txBody>
      <dsp:txXfrm>
        <a:off x="26730" y="3742922"/>
        <a:ext cx="4121916" cy="494099"/>
      </dsp:txXfrm>
    </dsp:sp>
    <dsp:sp modelId="{22937C12-1F2A-47AC-A022-B530DBB017C0}">
      <dsp:nvSpPr>
        <dsp:cNvPr id="0" name=""/>
        <dsp:cNvSpPr/>
      </dsp:nvSpPr>
      <dsp:spPr>
        <a:xfrm>
          <a:off x="0" y="4332872"/>
          <a:ext cx="4175376" cy="547559"/>
        </a:xfrm>
        <a:prstGeom prst="roundRect">
          <a:avLst/>
        </a:prstGeom>
        <a:solidFill>
          <a:schemeClr val="accent1">
            <a:shade val="50000"/>
            <a:hueOff val="32249"/>
            <a:satOff val="4354"/>
            <a:lumOff val="862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Compliance</a:t>
          </a:r>
        </a:p>
      </dsp:txBody>
      <dsp:txXfrm>
        <a:off x="26730" y="4359602"/>
        <a:ext cx="4121916" cy="4940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4D78C-4534-4208-A20D-B73730751546}">
      <dsp:nvSpPr>
        <dsp:cNvPr id="0" name=""/>
        <dsp:cNvSpPr/>
      </dsp:nvSpPr>
      <dsp:spPr>
        <a:xfrm>
          <a:off x="0" y="58974"/>
          <a:ext cx="4121778" cy="61600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Expressing self-efficacy</a:t>
          </a:r>
        </a:p>
      </dsp:txBody>
      <dsp:txXfrm>
        <a:off x="30071" y="89045"/>
        <a:ext cx="4061636" cy="555862"/>
      </dsp:txXfrm>
    </dsp:sp>
    <dsp:sp modelId="{91962551-0FC7-49B4-8AAC-4A2AB0365B11}">
      <dsp:nvSpPr>
        <dsp:cNvPr id="0" name=""/>
        <dsp:cNvSpPr/>
      </dsp:nvSpPr>
      <dsp:spPr>
        <a:xfrm>
          <a:off x="0" y="752739"/>
          <a:ext cx="4121778" cy="616004"/>
        </a:xfrm>
        <a:prstGeom prst="roundRect">
          <a:avLst/>
        </a:prstGeom>
        <a:solidFill>
          <a:schemeClr val="accent3">
            <a:hueOff val="-269594"/>
            <a:satOff val="6898"/>
            <a:lumOff val="26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Being aware of danger</a:t>
          </a:r>
        </a:p>
      </dsp:txBody>
      <dsp:txXfrm>
        <a:off x="30071" y="782810"/>
        <a:ext cx="4061636" cy="555862"/>
      </dsp:txXfrm>
    </dsp:sp>
    <dsp:sp modelId="{AC8D9073-7FAB-48F1-9F96-4054577632C5}">
      <dsp:nvSpPr>
        <dsp:cNvPr id="0" name=""/>
        <dsp:cNvSpPr/>
      </dsp:nvSpPr>
      <dsp:spPr>
        <a:xfrm>
          <a:off x="0" y="1446504"/>
          <a:ext cx="4121778" cy="616004"/>
        </a:xfrm>
        <a:prstGeom prst="roundRect">
          <a:avLst/>
        </a:prstGeom>
        <a:solidFill>
          <a:schemeClr val="accent3">
            <a:hueOff val="-539188"/>
            <a:satOff val="13796"/>
            <a:lumOff val="5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Being polite</a:t>
          </a:r>
        </a:p>
      </dsp:txBody>
      <dsp:txXfrm>
        <a:off x="30071" y="1476575"/>
        <a:ext cx="4061636" cy="555862"/>
      </dsp:txXfrm>
    </dsp:sp>
    <dsp:sp modelId="{E44FBC2C-9C67-4F9C-8AE1-7544F296773C}">
      <dsp:nvSpPr>
        <dsp:cNvPr id="0" name=""/>
        <dsp:cNvSpPr/>
      </dsp:nvSpPr>
      <dsp:spPr>
        <a:xfrm>
          <a:off x="0" y="2140269"/>
          <a:ext cx="4121778" cy="616004"/>
        </a:xfrm>
        <a:prstGeom prst="roundRect">
          <a:avLst/>
        </a:prstGeom>
        <a:solidFill>
          <a:schemeClr val="accent3">
            <a:hueOff val="-808782"/>
            <a:satOff val="20694"/>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Responsible for own actions</a:t>
          </a:r>
        </a:p>
      </dsp:txBody>
      <dsp:txXfrm>
        <a:off x="30071" y="2170340"/>
        <a:ext cx="4061636" cy="555862"/>
      </dsp:txXfrm>
    </dsp:sp>
    <dsp:sp modelId="{69F7D081-0839-44FB-AA23-EDAA29F7941A}">
      <dsp:nvSpPr>
        <dsp:cNvPr id="0" name=""/>
        <dsp:cNvSpPr/>
      </dsp:nvSpPr>
      <dsp:spPr>
        <a:xfrm>
          <a:off x="0" y="2834034"/>
          <a:ext cx="4121778" cy="616004"/>
        </a:xfrm>
        <a:prstGeom prst="roundRect">
          <a:avLst/>
        </a:prstGeom>
        <a:solidFill>
          <a:schemeClr val="accent3">
            <a:hueOff val="-1078377"/>
            <a:satOff val="27591"/>
            <a:lumOff val="104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Independence</a:t>
          </a:r>
        </a:p>
      </dsp:txBody>
      <dsp:txXfrm>
        <a:off x="30071" y="2864105"/>
        <a:ext cx="4061636" cy="555862"/>
      </dsp:txXfrm>
    </dsp:sp>
    <dsp:sp modelId="{9EB880A4-D293-4C5E-B9A7-CC1D71BEC128}">
      <dsp:nvSpPr>
        <dsp:cNvPr id="0" name=""/>
        <dsp:cNvSpPr/>
      </dsp:nvSpPr>
      <dsp:spPr>
        <a:xfrm>
          <a:off x="0" y="3527799"/>
          <a:ext cx="4121778" cy="616004"/>
        </a:xfrm>
        <a:prstGeom prst="roundRect">
          <a:avLst/>
        </a:prstGeom>
        <a:solidFill>
          <a:schemeClr val="accent3">
            <a:hueOff val="-1347971"/>
            <a:satOff val="34489"/>
            <a:lumOff val="130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Flexibilty</a:t>
          </a:r>
        </a:p>
      </dsp:txBody>
      <dsp:txXfrm>
        <a:off x="30071" y="3557870"/>
        <a:ext cx="4061636" cy="555862"/>
      </dsp:txXfrm>
    </dsp:sp>
    <dsp:sp modelId="{C5211F7B-5C09-4D51-82A7-19162D24C372}">
      <dsp:nvSpPr>
        <dsp:cNvPr id="0" name=""/>
        <dsp:cNvSpPr/>
      </dsp:nvSpPr>
      <dsp:spPr>
        <a:xfrm>
          <a:off x="0" y="4221564"/>
          <a:ext cx="4121778" cy="616004"/>
        </a:xfrm>
        <a:prstGeom prst="roundRect">
          <a:avLst/>
        </a:prstGeom>
        <a:solidFill>
          <a:schemeClr val="accent3">
            <a:hueOff val="-1617565"/>
            <a:satOff val="41387"/>
            <a:lumOff val="156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Active participation</a:t>
          </a:r>
        </a:p>
      </dsp:txBody>
      <dsp:txXfrm>
        <a:off x="30071" y="4251635"/>
        <a:ext cx="4061636" cy="55586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BD4CC-D694-4014-B696-1CAEDBFB865D}">
      <dsp:nvSpPr>
        <dsp:cNvPr id="0" name=""/>
        <dsp:cNvSpPr/>
      </dsp:nvSpPr>
      <dsp:spPr>
        <a:xfrm>
          <a:off x="371185" y="1172"/>
          <a:ext cx="2569411" cy="1541646"/>
        </a:xfrm>
        <a:prstGeom prst="rect">
          <a:avLst/>
        </a:prstGeom>
        <a:solidFill>
          <a:schemeClr val="accent3">
            <a:alpha val="9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Creating a positive framework with realistic expectations for pupils’ behaviour</a:t>
          </a:r>
        </a:p>
      </dsp:txBody>
      <dsp:txXfrm>
        <a:off x="371185" y="1172"/>
        <a:ext cx="2569411" cy="1541646"/>
      </dsp:txXfrm>
    </dsp:sp>
    <dsp:sp modelId="{EED5E571-5856-4551-BCAE-48C870289EF8}">
      <dsp:nvSpPr>
        <dsp:cNvPr id="0" name=""/>
        <dsp:cNvSpPr/>
      </dsp:nvSpPr>
      <dsp:spPr>
        <a:xfrm>
          <a:off x="3197538" y="1172"/>
          <a:ext cx="2569411" cy="1541646"/>
        </a:xfrm>
        <a:prstGeom prst="rect">
          <a:avLst/>
        </a:prstGeom>
        <a:solidFill>
          <a:schemeClr val="accent3">
            <a:alpha val="90000"/>
            <a:hueOff val="0"/>
            <a:satOff val="0"/>
            <a:lumOff val="0"/>
            <a:alphaOff val="-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Provides consistent care/education for pupils with clear rules and boundaries</a:t>
          </a:r>
        </a:p>
      </dsp:txBody>
      <dsp:txXfrm>
        <a:off x="3197538" y="1172"/>
        <a:ext cx="2569411" cy="1541646"/>
      </dsp:txXfrm>
    </dsp:sp>
    <dsp:sp modelId="{BAEB612C-617D-45B1-88DD-2D8367E7A3FC}">
      <dsp:nvSpPr>
        <dsp:cNvPr id="0" name=""/>
        <dsp:cNvSpPr/>
      </dsp:nvSpPr>
      <dsp:spPr>
        <a:xfrm>
          <a:off x="6023890" y="1172"/>
          <a:ext cx="2569411" cy="1541646"/>
        </a:xfrm>
        <a:prstGeom prst="rect">
          <a:avLst/>
        </a:prstGeom>
        <a:solidFill>
          <a:schemeClr val="accent3">
            <a:alpha val="90000"/>
            <a:hueOff val="0"/>
            <a:satOff val="0"/>
            <a:lumOff val="0"/>
            <a:alphaOff val="-1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Security and stability of a welcoming and structured environment </a:t>
          </a:r>
        </a:p>
      </dsp:txBody>
      <dsp:txXfrm>
        <a:off x="6023890" y="1172"/>
        <a:ext cx="2569411" cy="1541646"/>
      </dsp:txXfrm>
    </dsp:sp>
    <dsp:sp modelId="{2BE023F4-9DF3-4E1C-B57D-C3FC4765621D}">
      <dsp:nvSpPr>
        <dsp:cNvPr id="0" name=""/>
        <dsp:cNvSpPr/>
      </dsp:nvSpPr>
      <dsp:spPr>
        <a:xfrm>
          <a:off x="371185" y="1799760"/>
          <a:ext cx="2569411" cy="1541646"/>
        </a:xfrm>
        <a:prstGeom prst="rect">
          <a:avLst/>
        </a:prstGeom>
        <a:solidFill>
          <a:schemeClr val="accent3">
            <a:alpha val="90000"/>
            <a:hueOff val="0"/>
            <a:satOff val="0"/>
            <a:lumOff val="0"/>
            <a:alphaOff val="-1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Positive motivation through praise, encouragement, rewards</a:t>
          </a:r>
        </a:p>
      </dsp:txBody>
      <dsp:txXfrm>
        <a:off x="371185" y="1799760"/>
        <a:ext cx="2569411" cy="1541646"/>
      </dsp:txXfrm>
    </dsp:sp>
    <dsp:sp modelId="{5556DA75-0E0F-4BF3-801E-18AA373F8EAF}">
      <dsp:nvSpPr>
        <dsp:cNvPr id="0" name=""/>
        <dsp:cNvSpPr/>
      </dsp:nvSpPr>
      <dsp:spPr>
        <a:xfrm>
          <a:off x="3197538" y="1799760"/>
          <a:ext cx="2569411" cy="1541646"/>
        </a:xfrm>
        <a:prstGeom prst="rect">
          <a:avLst/>
        </a:prstGeom>
        <a:solidFill>
          <a:schemeClr val="accent3">
            <a:alpha val="90000"/>
            <a:hueOff val="0"/>
            <a:satOff val="0"/>
            <a:lumOff val="0"/>
            <a:alphaOff val="-2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Positive social interaction between pupils and staff</a:t>
          </a:r>
        </a:p>
      </dsp:txBody>
      <dsp:txXfrm>
        <a:off x="3197538" y="1799760"/>
        <a:ext cx="2569411" cy="1541646"/>
      </dsp:txXfrm>
    </dsp:sp>
    <dsp:sp modelId="{6239C59C-745B-4439-AAAD-EAD1B00ECC52}">
      <dsp:nvSpPr>
        <dsp:cNvPr id="0" name=""/>
        <dsp:cNvSpPr/>
      </dsp:nvSpPr>
      <dsp:spPr>
        <a:xfrm>
          <a:off x="6023890" y="1799760"/>
          <a:ext cx="2569411" cy="1541646"/>
        </a:xfrm>
        <a:prstGeom prst="rect">
          <a:avLst/>
        </a:prstGeom>
        <a:solidFill>
          <a:schemeClr val="accent3">
            <a:alpha val="90000"/>
            <a:hueOff val="0"/>
            <a:satOff val="0"/>
            <a:lumOff val="0"/>
            <a:alphaOff val="-2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Encourages self-reliance, self-confidence, positive self-esteem</a:t>
          </a:r>
        </a:p>
      </dsp:txBody>
      <dsp:txXfrm>
        <a:off x="6023890" y="1799760"/>
        <a:ext cx="2569411" cy="1541646"/>
      </dsp:txXfrm>
    </dsp:sp>
    <dsp:sp modelId="{24AE4889-424C-4C0A-8F09-EE75CE1164E3}">
      <dsp:nvSpPr>
        <dsp:cNvPr id="0" name=""/>
        <dsp:cNvSpPr/>
      </dsp:nvSpPr>
      <dsp:spPr>
        <a:xfrm>
          <a:off x="371185" y="3598348"/>
          <a:ext cx="2569411" cy="1541646"/>
        </a:xfrm>
        <a:prstGeom prst="rect">
          <a:avLst/>
        </a:prstGeom>
        <a:solidFill>
          <a:schemeClr val="accent3">
            <a:alpha val="90000"/>
            <a:hueOff val="0"/>
            <a:satOff val="0"/>
            <a:lumOff val="0"/>
            <a:alphaOff val="-3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Encourages staff confidence in supporting learning</a:t>
          </a:r>
        </a:p>
      </dsp:txBody>
      <dsp:txXfrm>
        <a:off x="371185" y="3598348"/>
        <a:ext cx="2569411" cy="1541646"/>
      </dsp:txXfrm>
    </dsp:sp>
    <dsp:sp modelId="{944C50E2-B21C-4C80-B3CD-35B29F088773}">
      <dsp:nvSpPr>
        <dsp:cNvPr id="0" name=""/>
        <dsp:cNvSpPr/>
      </dsp:nvSpPr>
      <dsp:spPr>
        <a:xfrm>
          <a:off x="3197538" y="3598348"/>
          <a:ext cx="2569411" cy="1541646"/>
        </a:xfrm>
        <a:prstGeom prst="rect">
          <a:avLst/>
        </a:prstGeom>
        <a:solidFill>
          <a:schemeClr val="accent3">
            <a:alpha val="90000"/>
            <a:hueOff val="0"/>
            <a:satOff val="0"/>
            <a:lumOff val="0"/>
            <a:alphaOff val="-3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Promotes a positive atmosphere </a:t>
          </a:r>
        </a:p>
      </dsp:txBody>
      <dsp:txXfrm>
        <a:off x="3197538" y="3598348"/>
        <a:ext cx="2569411" cy="1541646"/>
      </dsp:txXfrm>
    </dsp:sp>
    <dsp:sp modelId="{C9FA6A8D-7A67-441D-894B-128FB262FDFD}">
      <dsp:nvSpPr>
        <dsp:cNvPr id="0" name=""/>
        <dsp:cNvSpPr/>
      </dsp:nvSpPr>
      <dsp:spPr>
        <a:xfrm>
          <a:off x="6023890" y="3598348"/>
          <a:ext cx="2569411" cy="1541646"/>
        </a:xfrm>
        <a:prstGeom prst="rect">
          <a:avLst/>
        </a:prstGeom>
        <a:solidFill>
          <a:schemeClr val="accent3">
            <a:alpha val="90000"/>
            <a:hueOff val="0"/>
            <a:satOff val="0"/>
            <a:lumOff val="0"/>
            <a:alpha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Opportunities for more effective thinking and learning leading to improved educational achievement/test results.</a:t>
          </a:r>
        </a:p>
      </dsp:txBody>
      <dsp:txXfrm>
        <a:off x="6023890" y="3598348"/>
        <a:ext cx="2569411" cy="154164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8B17F-B5EA-4360-A00E-2A8ABE49FA44}">
      <dsp:nvSpPr>
        <dsp:cNvPr id="0" name=""/>
        <dsp:cNvSpPr/>
      </dsp:nvSpPr>
      <dsp:spPr>
        <a:xfrm>
          <a:off x="0" y="0"/>
          <a:ext cx="9145016" cy="985001"/>
        </a:xfrm>
        <a:prstGeom prst="rect">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rtl="0">
            <a:lnSpc>
              <a:spcPct val="90000"/>
            </a:lnSpc>
            <a:spcBef>
              <a:spcPct val="0"/>
            </a:spcBef>
            <a:spcAft>
              <a:spcPct val="35000"/>
            </a:spcAft>
            <a:buNone/>
          </a:pPr>
          <a:r>
            <a:rPr lang="en-GB" sz="4400" kern="1200" dirty="0"/>
            <a:t>challenging behaviour include…</a:t>
          </a:r>
        </a:p>
      </dsp:txBody>
      <dsp:txXfrm>
        <a:off x="0" y="0"/>
        <a:ext cx="9145016" cy="985001"/>
      </dsp:txXfrm>
    </dsp:sp>
    <dsp:sp modelId="{0F930210-52A5-40F5-8C2A-0F9219743267}">
      <dsp:nvSpPr>
        <dsp:cNvPr id="0" name=""/>
        <dsp:cNvSpPr/>
      </dsp:nvSpPr>
      <dsp:spPr>
        <a:xfrm>
          <a:off x="4465" y="985001"/>
          <a:ext cx="1522680" cy="206850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Aggressive behaviour, including pushing, punching, kicking, biting, scratching, threatening behaviour and verbal abuse; </a:t>
          </a:r>
        </a:p>
      </dsp:txBody>
      <dsp:txXfrm>
        <a:off x="4465" y="985001"/>
        <a:ext cx="1522680" cy="2068502"/>
      </dsp:txXfrm>
    </dsp:sp>
    <dsp:sp modelId="{BC4362C8-11A7-4D9C-9EE5-CB367129D672}">
      <dsp:nvSpPr>
        <dsp:cNvPr id="0" name=""/>
        <dsp:cNvSpPr/>
      </dsp:nvSpPr>
      <dsp:spPr>
        <a:xfrm>
          <a:off x="1527146" y="985001"/>
          <a:ext cx="1522680" cy="2068502"/>
        </a:xfrm>
        <a:prstGeom prst="rect">
          <a:avLst/>
        </a:prstGeom>
        <a:solidFill>
          <a:schemeClr val="accent3">
            <a:hueOff val="-323513"/>
            <a:satOff val="8277"/>
            <a:lumOff val="31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Disruptive behaviour, including screaming, tantrums, non co-operation, running away; </a:t>
          </a:r>
        </a:p>
      </dsp:txBody>
      <dsp:txXfrm>
        <a:off x="1527146" y="985001"/>
        <a:ext cx="1522680" cy="2068502"/>
      </dsp:txXfrm>
    </dsp:sp>
    <dsp:sp modelId="{F29154C3-3638-4463-9A11-3338E7EE5526}">
      <dsp:nvSpPr>
        <dsp:cNvPr id="0" name=""/>
        <dsp:cNvSpPr/>
      </dsp:nvSpPr>
      <dsp:spPr>
        <a:xfrm>
          <a:off x="3049827" y="985001"/>
          <a:ext cx="1522680" cy="2068502"/>
        </a:xfrm>
        <a:prstGeom prst="rect">
          <a:avLst/>
        </a:prstGeom>
        <a:solidFill>
          <a:schemeClr val="accent3">
            <a:hueOff val="-647026"/>
            <a:satOff val="16555"/>
            <a:lumOff val="62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Destructive behaviour, including destruction of property and the environment;</a:t>
          </a:r>
        </a:p>
      </dsp:txBody>
      <dsp:txXfrm>
        <a:off x="3049827" y="985001"/>
        <a:ext cx="1522680" cy="2068502"/>
      </dsp:txXfrm>
    </dsp:sp>
    <dsp:sp modelId="{E96D7AE7-9D4D-4396-B586-C745F963A220}">
      <dsp:nvSpPr>
        <dsp:cNvPr id="0" name=""/>
        <dsp:cNvSpPr/>
      </dsp:nvSpPr>
      <dsp:spPr>
        <a:xfrm>
          <a:off x="4572508" y="985001"/>
          <a:ext cx="1522680" cy="2068502"/>
        </a:xfrm>
        <a:prstGeom prst="rect">
          <a:avLst/>
        </a:prstGeom>
        <a:solidFill>
          <a:schemeClr val="accent3">
            <a:hueOff val="-970539"/>
            <a:satOff val="24832"/>
            <a:lumOff val="94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Withdrawn behaviour, including refusal to respond, such as elective mutism;</a:t>
          </a:r>
        </a:p>
      </dsp:txBody>
      <dsp:txXfrm>
        <a:off x="4572508" y="985001"/>
        <a:ext cx="1522680" cy="2068502"/>
      </dsp:txXfrm>
    </dsp:sp>
    <dsp:sp modelId="{0956C7B9-F556-4341-AC5B-957CC6FDA2E6}">
      <dsp:nvSpPr>
        <dsp:cNvPr id="0" name=""/>
        <dsp:cNvSpPr/>
      </dsp:nvSpPr>
      <dsp:spPr>
        <a:xfrm>
          <a:off x="6095188" y="985001"/>
          <a:ext cx="1522680" cy="2068502"/>
        </a:xfrm>
        <a:prstGeom prst="rect">
          <a:avLst/>
        </a:prstGeom>
        <a:solidFill>
          <a:schemeClr val="accent3">
            <a:hueOff val="-1294052"/>
            <a:satOff val="33110"/>
            <a:lumOff val="125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Stereotypical behaviour, particularly in children with learning disabilities and autistic spectrum disorders, which can include rocking, repetitive vocalisations, ritualistic hand movements; and </a:t>
          </a:r>
        </a:p>
      </dsp:txBody>
      <dsp:txXfrm>
        <a:off x="6095188" y="985001"/>
        <a:ext cx="1522680" cy="2068502"/>
      </dsp:txXfrm>
    </dsp:sp>
    <dsp:sp modelId="{7718565C-90FF-41E1-866A-CFF84D679CF9}">
      <dsp:nvSpPr>
        <dsp:cNvPr id="0" name=""/>
        <dsp:cNvSpPr/>
      </dsp:nvSpPr>
      <dsp:spPr>
        <a:xfrm>
          <a:off x="7617869" y="985001"/>
          <a:ext cx="1522680" cy="2068502"/>
        </a:xfrm>
        <a:prstGeom prst="rect">
          <a:avLst/>
        </a:prstGeom>
        <a:solidFill>
          <a:schemeClr val="accent3">
            <a:hueOff val="-1617565"/>
            <a:satOff val="41387"/>
            <a:lumOff val="156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Self-injurious behaviour, including head banging, scratching and poking. </a:t>
          </a:r>
        </a:p>
      </dsp:txBody>
      <dsp:txXfrm>
        <a:off x="7617869" y="985001"/>
        <a:ext cx="1522680" cy="2068502"/>
      </dsp:txXfrm>
    </dsp:sp>
    <dsp:sp modelId="{1731D240-7A13-4A20-9879-19ECDA2793AC}">
      <dsp:nvSpPr>
        <dsp:cNvPr id="0" name=""/>
        <dsp:cNvSpPr/>
      </dsp:nvSpPr>
      <dsp:spPr>
        <a:xfrm>
          <a:off x="0" y="3053503"/>
          <a:ext cx="9145016" cy="229833"/>
        </a:xfrm>
        <a:prstGeom prst="rect">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182B0-5EA5-43B9-B66C-2F89292158ED}">
      <dsp:nvSpPr>
        <dsp:cNvPr id="0" name=""/>
        <dsp:cNvSpPr/>
      </dsp:nvSpPr>
      <dsp:spPr>
        <a:xfrm>
          <a:off x="0" y="20864"/>
          <a:ext cx="9144000" cy="604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t>Behaviours that…</a:t>
          </a:r>
        </a:p>
      </dsp:txBody>
      <dsp:txXfrm>
        <a:off x="0" y="20864"/>
        <a:ext cx="9144000" cy="604800"/>
      </dsp:txXfrm>
    </dsp:sp>
    <dsp:sp modelId="{7A30A5D9-5C87-4547-8D60-D1A572B8A1D5}">
      <dsp:nvSpPr>
        <dsp:cNvPr id="0" name=""/>
        <dsp:cNvSpPr/>
      </dsp:nvSpPr>
      <dsp:spPr>
        <a:xfrm>
          <a:off x="0" y="625664"/>
          <a:ext cx="9144000" cy="230580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dirty="0"/>
            <a:t>Interferes with the pupil’s own and/or other pupils’ learning; </a:t>
          </a:r>
        </a:p>
        <a:p>
          <a:pPr marL="228600" lvl="1" indent="-228600" algn="l" defTabSz="933450" rtl="0">
            <a:lnSpc>
              <a:spcPct val="90000"/>
            </a:lnSpc>
            <a:spcBef>
              <a:spcPct val="0"/>
            </a:spcBef>
            <a:spcAft>
              <a:spcPct val="15000"/>
            </a:spcAft>
            <a:buChar char="•"/>
          </a:pPr>
          <a:r>
            <a:rPr lang="en-GB" sz="2100" kern="1200"/>
            <a:t>Disrupts the day to day functioning of the school; </a:t>
          </a:r>
        </a:p>
        <a:p>
          <a:pPr marL="228600" lvl="1" indent="-228600" algn="l" defTabSz="933450" rtl="0">
            <a:lnSpc>
              <a:spcPct val="90000"/>
            </a:lnSpc>
            <a:spcBef>
              <a:spcPct val="0"/>
            </a:spcBef>
            <a:spcAft>
              <a:spcPct val="15000"/>
            </a:spcAft>
            <a:buChar char="•"/>
          </a:pPr>
          <a:r>
            <a:rPr lang="en-GB" sz="2100" kern="1200" dirty="0"/>
            <a:t>Jeopardizes the right of staff and pupils to a safe and orderly environment;</a:t>
          </a:r>
        </a:p>
        <a:p>
          <a:pPr marL="228600" lvl="1" indent="-228600" algn="l" defTabSz="933450" rtl="0">
            <a:lnSpc>
              <a:spcPct val="90000"/>
            </a:lnSpc>
            <a:spcBef>
              <a:spcPct val="0"/>
            </a:spcBef>
            <a:spcAft>
              <a:spcPct val="15000"/>
            </a:spcAft>
            <a:buChar char="•"/>
          </a:pPr>
          <a:r>
            <a:rPr lang="en-GB" sz="2100" kern="1200"/>
            <a:t>Has a duration, frequency, intensity or persistence that is beyond the normal range that schools tolerate; and </a:t>
          </a:r>
        </a:p>
        <a:p>
          <a:pPr marL="228600" lvl="1" indent="-228600" algn="l" defTabSz="933450" rtl="0">
            <a:lnSpc>
              <a:spcPct val="90000"/>
            </a:lnSpc>
            <a:spcBef>
              <a:spcPct val="0"/>
            </a:spcBef>
            <a:spcAft>
              <a:spcPct val="15000"/>
            </a:spcAft>
            <a:buChar char="•"/>
          </a:pPr>
          <a:r>
            <a:rPr lang="en-GB" sz="2100" kern="1200" dirty="0"/>
            <a:t>Is less likely to be responsive to the usual range of interventions used by the school to address pupil misbehaviour. </a:t>
          </a:r>
        </a:p>
      </dsp:txBody>
      <dsp:txXfrm>
        <a:off x="0" y="625664"/>
        <a:ext cx="9144000" cy="23058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1DFFE5-F7AD-4F19-84FE-07BC1AD879E0}">
      <dsp:nvSpPr>
        <dsp:cNvPr id="0" name=""/>
        <dsp:cNvSpPr/>
      </dsp:nvSpPr>
      <dsp:spPr>
        <a:xfrm>
          <a:off x="0" y="401357"/>
          <a:ext cx="2478368" cy="2478368"/>
        </a:xfrm>
        <a:prstGeom prst="ellipse">
          <a:avLst/>
        </a:prstGeom>
        <a:solidFill>
          <a:schemeClr val="accent2">
            <a:lumMod val="75000"/>
            <a:alpha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rtl="0">
            <a:lnSpc>
              <a:spcPct val="90000"/>
            </a:lnSpc>
            <a:spcBef>
              <a:spcPct val="0"/>
            </a:spcBef>
            <a:spcAft>
              <a:spcPct val="35000"/>
            </a:spcAft>
            <a:buNone/>
          </a:pPr>
          <a:r>
            <a:rPr lang="en-GB" sz="1400" kern="1200" dirty="0"/>
            <a:t>To socialise children into the role of being a pupil and to reduce disruptive and aggressive behaviours in the classroom</a:t>
          </a:r>
        </a:p>
      </dsp:txBody>
      <dsp:txXfrm>
        <a:off x="362949" y="764306"/>
        <a:ext cx="1752470" cy="175247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7D0F1-1D03-4D4A-8EA4-D8B56358C304}">
      <dsp:nvSpPr>
        <dsp:cNvPr id="0" name=""/>
        <dsp:cNvSpPr/>
      </dsp:nvSpPr>
      <dsp:spPr>
        <a:xfrm>
          <a:off x="1226" y="0"/>
          <a:ext cx="1908514" cy="370742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US" sz="1200" kern="1200" dirty="0"/>
            <a:t>About 30 years ago, </a:t>
          </a:r>
          <a:r>
            <a:rPr lang="en-US" sz="1200" kern="1200" dirty="0" err="1"/>
            <a:t>Barrish</a:t>
          </a:r>
          <a:r>
            <a:rPr lang="en-US" sz="1200" kern="1200" dirty="0"/>
            <a:t>, Saunders, and Wolf, published a study called the Good </a:t>
          </a:r>
          <a:r>
            <a:rPr lang="en-US" sz="1200" kern="1200" dirty="0" err="1"/>
            <a:t>Behaviour</a:t>
          </a:r>
          <a:r>
            <a:rPr lang="en-US" sz="1200" kern="1200" dirty="0"/>
            <a:t> Game. </a:t>
          </a:r>
          <a:endParaRPr lang="en-GB" sz="1200" kern="1200" dirty="0"/>
        </a:p>
      </dsp:txBody>
      <dsp:txXfrm>
        <a:off x="1226" y="1482968"/>
        <a:ext cx="1908514" cy="1482968"/>
      </dsp:txXfrm>
    </dsp:sp>
    <dsp:sp modelId="{0D2BB8E4-8DDD-40DF-9BF4-ACEC60E33EC4}">
      <dsp:nvSpPr>
        <dsp:cNvPr id="0" name=""/>
        <dsp:cNvSpPr/>
      </dsp:nvSpPr>
      <dsp:spPr>
        <a:xfrm>
          <a:off x="338198" y="252791"/>
          <a:ext cx="1234571" cy="1234571"/>
        </a:xfrm>
        <a:prstGeom prst="ellipse">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9072C-416C-4628-A59F-2279881D1F2D}">
      <dsp:nvSpPr>
        <dsp:cNvPr id="0" name=""/>
        <dsp:cNvSpPr/>
      </dsp:nvSpPr>
      <dsp:spPr>
        <a:xfrm>
          <a:off x="1980508" y="0"/>
          <a:ext cx="1908514" cy="3707422"/>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US" sz="1200" kern="1200" dirty="0"/>
            <a:t>The game first was applied successfully in a classroom of 4</a:t>
          </a:r>
          <a:r>
            <a:rPr lang="en-US" sz="1200" kern="1200" baseline="30000" dirty="0"/>
            <a:t>th</a:t>
          </a:r>
          <a:r>
            <a:rPr lang="en-US" sz="1200" kern="1200" dirty="0"/>
            <a:t> grade (9-10yrs) students with high rates of talk-outs and out-of-seat </a:t>
          </a:r>
          <a:r>
            <a:rPr lang="en-US" sz="1200" kern="1200" dirty="0" err="1"/>
            <a:t>behaviour</a:t>
          </a:r>
          <a:r>
            <a:rPr lang="en-US" sz="1200" kern="1200" dirty="0"/>
            <a:t>.</a:t>
          </a:r>
          <a:endParaRPr lang="en-GB" sz="1200" kern="1200" dirty="0"/>
        </a:p>
      </dsp:txBody>
      <dsp:txXfrm>
        <a:off x="1980508" y="1482968"/>
        <a:ext cx="1908514" cy="1482968"/>
      </dsp:txXfrm>
    </dsp:sp>
    <dsp:sp modelId="{3281658A-27E0-4932-A11A-61A73BAD04F7}">
      <dsp:nvSpPr>
        <dsp:cNvPr id="0" name=""/>
        <dsp:cNvSpPr/>
      </dsp:nvSpPr>
      <dsp:spPr>
        <a:xfrm>
          <a:off x="2303968" y="222445"/>
          <a:ext cx="1234571" cy="1234571"/>
        </a:xfrm>
        <a:prstGeom prst="ellipse">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4F108F1-359A-424A-8447-0D456E943B31}">
      <dsp:nvSpPr>
        <dsp:cNvPr id="0" name=""/>
        <dsp:cNvSpPr/>
      </dsp:nvSpPr>
      <dsp:spPr>
        <a:xfrm>
          <a:off x="3933988" y="0"/>
          <a:ext cx="1908514" cy="3707422"/>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US" sz="1200" kern="1200" dirty="0"/>
            <a:t>The Good </a:t>
          </a:r>
          <a:r>
            <a:rPr lang="en-US" sz="1200" kern="1200" dirty="0" err="1"/>
            <a:t>Behaviour</a:t>
          </a:r>
          <a:r>
            <a:rPr lang="en-US" sz="1200" kern="1200" dirty="0"/>
            <a:t> Game is an interdependent group contingency (</a:t>
          </a:r>
          <a:r>
            <a:rPr lang="en-US" sz="1200" kern="1200" dirty="0" err="1"/>
            <a:t>Tingstrom</a:t>
          </a:r>
          <a:r>
            <a:rPr lang="en-US" sz="1200" kern="1200" dirty="0"/>
            <a:t>, Sterling-</a:t>
          </a:r>
          <a:r>
            <a:rPr lang="en-US" sz="1200" kern="1200" dirty="0" err="1"/>
            <a:t>Truner</a:t>
          </a:r>
          <a:r>
            <a:rPr lang="en-US" sz="1200" kern="1200" dirty="0"/>
            <a:t> &amp; </a:t>
          </a:r>
          <a:r>
            <a:rPr lang="en-US" sz="1200" kern="1200" dirty="0" err="1"/>
            <a:t>Wilczynski</a:t>
          </a:r>
          <a:r>
            <a:rPr lang="en-US" sz="1200" kern="1200" dirty="0"/>
            <a:t>, 2006).</a:t>
          </a:r>
          <a:endParaRPr lang="en-GB" sz="1200" kern="1200" dirty="0"/>
        </a:p>
      </dsp:txBody>
      <dsp:txXfrm>
        <a:off x="3933988" y="1482968"/>
        <a:ext cx="1908514" cy="1482968"/>
      </dsp:txXfrm>
    </dsp:sp>
    <dsp:sp modelId="{AEE00946-FF1D-44FF-A23C-35D526E5CC78}">
      <dsp:nvSpPr>
        <dsp:cNvPr id="0" name=""/>
        <dsp:cNvSpPr/>
      </dsp:nvSpPr>
      <dsp:spPr>
        <a:xfrm>
          <a:off x="4269738" y="222445"/>
          <a:ext cx="1234571" cy="1234571"/>
        </a:xfrm>
        <a:prstGeom prst="ellipse">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BE280C-8745-4393-B2FA-BA5D4563C414}">
      <dsp:nvSpPr>
        <dsp:cNvPr id="0" name=""/>
        <dsp:cNvSpPr/>
      </dsp:nvSpPr>
      <dsp:spPr>
        <a:xfrm>
          <a:off x="233700" y="2965937"/>
          <a:ext cx="5375107" cy="556113"/>
        </a:xfrm>
        <a:prstGeom prst="leftRightArrow">
          <a:avLst/>
        </a:prstGeom>
        <a:solidFill>
          <a:schemeClr val="accent3">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8E6C02-7B87-4AA0-AEA9-9E0C18D884A3}">
      <dsp:nvSpPr>
        <dsp:cNvPr id="0" name=""/>
        <dsp:cNvSpPr/>
      </dsp:nvSpPr>
      <dsp:spPr>
        <a:xfrm>
          <a:off x="1007557" y="0"/>
          <a:ext cx="2471720" cy="228841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rtl="0">
            <a:lnSpc>
              <a:spcPct val="90000"/>
            </a:lnSpc>
            <a:spcBef>
              <a:spcPct val="0"/>
            </a:spcBef>
            <a:spcAft>
              <a:spcPct val="35000"/>
            </a:spcAft>
            <a:buNone/>
          </a:pPr>
          <a:r>
            <a:rPr lang="en-US" sz="1900" kern="1200" dirty="0"/>
            <a:t>The Good </a:t>
          </a:r>
          <a:r>
            <a:rPr lang="en-US" sz="1900" kern="1200" dirty="0" err="1"/>
            <a:t>Behaviour</a:t>
          </a:r>
          <a:r>
            <a:rPr lang="en-US" sz="1900" kern="1200" dirty="0"/>
            <a:t> Game is a good way to prevent the general disruption of 90% students. </a:t>
          </a:r>
          <a:endParaRPr lang="en-GB" sz="1900" kern="1200" dirty="0"/>
        </a:p>
      </dsp:txBody>
      <dsp:txXfrm>
        <a:off x="1119268" y="111711"/>
        <a:ext cx="2248298" cy="206499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348B0-EC2A-4A0C-B7B6-168F6409A543}">
      <dsp:nvSpPr>
        <dsp:cNvPr id="0" name=""/>
        <dsp:cNvSpPr/>
      </dsp:nvSpPr>
      <dsp:spPr>
        <a:xfrm>
          <a:off x="1899480" y="505"/>
          <a:ext cx="2136915" cy="80955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dirty="0"/>
            <a:t>Pilot project Brookes University and Behaviour Support Service </a:t>
          </a:r>
        </a:p>
      </dsp:txBody>
      <dsp:txXfrm>
        <a:off x="1938999" y="40024"/>
        <a:ext cx="2057877" cy="730519"/>
      </dsp:txXfrm>
    </dsp:sp>
    <dsp:sp modelId="{B851C0FF-99A5-4478-A41E-ABC624DE156C}">
      <dsp:nvSpPr>
        <dsp:cNvPr id="0" name=""/>
        <dsp:cNvSpPr/>
      </dsp:nvSpPr>
      <dsp:spPr>
        <a:xfrm>
          <a:off x="1899480" y="850540"/>
          <a:ext cx="2136915" cy="809557"/>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6 schools and 10 classes</a:t>
          </a:r>
        </a:p>
      </dsp:txBody>
      <dsp:txXfrm>
        <a:off x="1938999" y="890059"/>
        <a:ext cx="2057877" cy="730519"/>
      </dsp:txXfrm>
    </dsp:sp>
    <dsp:sp modelId="{C27EB4F7-F14D-4191-8069-246A5729849F}">
      <dsp:nvSpPr>
        <dsp:cNvPr id="0" name=""/>
        <dsp:cNvSpPr/>
      </dsp:nvSpPr>
      <dsp:spPr>
        <a:xfrm>
          <a:off x="1899480" y="1700575"/>
          <a:ext cx="2136915" cy="809557"/>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200+ pupils</a:t>
          </a:r>
        </a:p>
      </dsp:txBody>
      <dsp:txXfrm>
        <a:off x="1938999" y="1740094"/>
        <a:ext cx="2057877" cy="730519"/>
      </dsp:txXfrm>
    </dsp:sp>
    <dsp:sp modelId="{0F9CC1FA-1180-4253-99ED-480FEC90BAD4}">
      <dsp:nvSpPr>
        <dsp:cNvPr id="0" name=""/>
        <dsp:cNvSpPr/>
      </dsp:nvSpPr>
      <dsp:spPr>
        <a:xfrm>
          <a:off x="1899480" y="2550610"/>
          <a:ext cx="2136915" cy="809557"/>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1 academic school year</a:t>
          </a:r>
        </a:p>
      </dsp:txBody>
      <dsp:txXfrm>
        <a:off x="1938999" y="2590129"/>
        <a:ext cx="2057877" cy="730519"/>
      </dsp:txXfrm>
    </dsp:sp>
    <dsp:sp modelId="{ED01442D-8094-49C3-9E87-5433BF996401}">
      <dsp:nvSpPr>
        <dsp:cNvPr id="0" name=""/>
        <dsp:cNvSpPr/>
      </dsp:nvSpPr>
      <dsp:spPr>
        <a:xfrm>
          <a:off x="1899480" y="3400645"/>
          <a:ext cx="2136915" cy="809557"/>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5 coaches</a:t>
          </a:r>
        </a:p>
      </dsp:txBody>
      <dsp:txXfrm>
        <a:off x="1938999" y="3440164"/>
        <a:ext cx="2057877" cy="730519"/>
      </dsp:txXfrm>
    </dsp:sp>
    <dsp:sp modelId="{DE1C95D2-1945-4189-9C3B-9F7831B09A59}">
      <dsp:nvSpPr>
        <dsp:cNvPr id="0" name=""/>
        <dsp:cNvSpPr/>
      </dsp:nvSpPr>
      <dsp:spPr>
        <a:xfrm>
          <a:off x="1899480" y="4250680"/>
          <a:ext cx="2136915" cy="809557"/>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Preliminary findings very positive)</a:t>
          </a:r>
        </a:p>
      </dsp:txBody>
      <dsp:txXfrm>
        <a:off x="1938999" y="4290199"/>
        <a:ext cx="2057877" cy="730519"/>
      </dsp:txXfrm>
    </dsp:sp>
    <dsp:sp modelId="{90E2C5AA-E2B8-4A1D-9928-367E7C3331E5}">
      <dsp:nvSpPr>
        <dsp:cNvPr id="0" name=""/>
        <dsp:cNvSpPr/>
      </dsp:nvSpPr>
      <dsp:spPr>
        <a:xfrm>
          <a:off x="1899480" y="5100715"/>
          <a:ext cx="2136915" cy="809557"/>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rtl="0">
            <a:lnSpc>
              <a:spcPct val="90000"/>
            </a:lnSpc>
            <a:spcBef>
              <a:spcPct val="0"/>
            </a:spcBef>
            <a:spcAft>
              <a:spcPct val="35000"/>
            </a:spcAft>
            <a:buNone/>
          </a:pPr>
          <a:r>
            <a:rPr lang="en-GB" sz="1400" kern="1200"/>
            <a:t>Several pilot schools bought in the following year.</a:t>
          </a:r>
        </a:p>
      </dsp:txBody>
      <dsp:txXfrm>
        <a:off x="1938999" y="5140234"/>
        <a:ext cx="2057877" cy="730519"/>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1C44E5-3DCC-457E-B51F-B7CC63970543}">
      <dsp:nvSpPr>
        <dsp:cNvPr id="0" name=""/>
        <dsp:cNvSpPr/>
      </dsp:nvSpPr>
      <dsp:spPr>
        <a:xfrm>
          <a:off x="0" y="0"/>
          <a:ext cx="4590510" cy="71547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t>Classroom Rules</a:t>
          </a:r>
          <a:endParaRPr lang="en-GB" sz="2200" kern="1200" dirty="0"/>
        </a:p>
      </dsp:txBody>
      <dsp:txXfrm>
        <a:off x="989649" y="0"/>
        <a:ext cx="3600860" cy="715474"/>
      </dsp:txXfrm>
    </dsp:sp>
    <dsp:sp modelId="{A4F26B53-F99A-4DB5-B4BC-71639E0212F5}">
      <dsp:nvSpPr>
        <dsp:cNvPr id="0" name=""/>
        <dsp:cNvSpPr/>
      </dsp:nvSpPr>
      <dsp:spPr>
        <a:xfrm>
          <a:off x="71547" y="71547"/>
          <a:ext cx="918102" cy="5723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6920B82-4B1A-4D65-88C0-798B896B7646}">
      <dsp:nvSpPr>
        <dsp:cNvPr id="0" name=""/>
        <dsp:cNvSpPr/>
      </dsp:nvSpPr>
      <dsp:spPr>
        <a:xfrm>
          <a:off x="0" y="787021"/>
          <a:ext cx="4590510" cy="715474"/>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a:t>Team Membership</a:t>
          </a:r>
          <a:endParaRPr lang="en-GB" sz="2200" kern="1200" dirty="0"/>
        </a:p>
      </dsp:txBody>
      <dsp:txXfrm>
        <a:off x="989649" y="787021"/>
        <a:ext cx="3600860" cy="715474"/>
      </dsp:txXfrm>
    </dsp:sp>
    <dsp:sp modelId="{4FC38DEE-C1D0-4E70-B00E-1ADFE4187763}">
      <dsp:nvSpPr>
        <dsp:cNvPr id="0" name=""/>
        <dsp:cNvSpPr/>
      </dsp:nvSpPr>
      <dsp:spPr>
        <a:xfrm>
          <a:off x="71547" y="858568"/>
          <a:ext cx="918102" cy="5723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E2B13A-AAE4-4344-8CB7-56E27AA78333}">
      <dsp:nvSpPr>
        <dsp:cNvPr id="0" name=""/>
        <dsp:cNvSpPr/>
      </dsp:nvSpPr>
      <dsp:spPr>
        <a:xfrm>
          <a:off x="0" y="1574042"/>
          <a:ext cx="4590510" cy="715474"/>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a:t>Monitoring of Behaviour </a:t>
          </a:r>
          <a:endParaRPr lang="en-GB" sz="2200" kern="1200"/>
        </a:p>
      </dsp:txBody>
      <dsp:txXfrm>
        <a:off x="989649" y="1574042"/>
        <a:ext cx="3600860" cy="715474"/>
      </dsp:txXfrm>
    </dsp:sp>
    <dsp:sp modelId="{5890A536-0511-45A4-BEE4-E836787E6ECE}">
      <dsp:nvSpPr>
        <dsp:cNvPr id="0" name=""/>
        <dsp:cNvSpPr/>
      </dsp:nvSpPr>
      <dsp:spPr>
        <a:xfrm>
          <a:off x="71547" y="1645590"/>
          <a:ext cx="918102" cy="5723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BD94917-797C-4A04-9912-97B537086506}">
      <dsp:nvSpPr>
        <dsp:cNvPr id="0" name=""/>
        <dsp:cNvSpPr/>
      </dsp:nvSpPr>
      <dsp:spPr>
        <a:xfrm>
          <a:off x="0" y="2361064"/>
          <a:ext cx="4590510" cy="715474"/>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US" sz="2200" kern="1200" dirty="0"/>
            <a:t>Positive Reinforcement</a:t>
          </a:r>
          <a:endParaRPr lang="en-GB" sz="2200" kern="1200" dirty="0"/>
        </a:p>
      </dsp:txBody>
      <dsp:txXfrm>
        <a:off x="989649" y="2361064"/>
        <a:ext cx="3600860" cy="715474"/>
      </dsp:txXfrm>
    </dsp:sp>
    <dsp:sp modelId="{08FFCBA6-8BBC-43ED-B4EA-DCDF99125750}">
      <dsp:nvSpPr>
        <dsp:cNvPr id="0" name=""/>
        <dsp:cNvSpPr/>
      </dsp:nvSpPr>
      <dsp:spPr>
        <a:xfrm>
          <a:off x="71547" y="2432611"/>
          <a:ext cx="918102" cy="572379"/>
        </a:xfrm>
        <a:prstGeom prst="roundRect">
          <a:avLst>
            <a:gd name="adj" fmla="val 10000"/>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E2FA00-9E02-4C53-AC02-F849F38FDE28}">
      <dsp:nvSpPr>
        <dsp:cNvPr id="0" name=""/>
        <dsp:cNvSpPr/>
      </dsp:nvSpPr>
      <dsp:spPr>
        <a:xfrm rot="5400000">
          <a:off x="-313194" y="2631339"/>
          <a:ext cx="1403408" cy="170261"/>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DFD52B-844F-4479-8A9E-7D9E0FA64A14}">
      <dsp:nvSpPr>
        <dsp:cNvPr id="0" name=""/>
        <dsp:cNvSpPr/>
      </dsp:nvSpPr>
      <dsp:spPr>
        <a:xfrm>
          <a:off x="2434" y="1725023"/>
          <a:ext cx="1891789" cy="1135073"/>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t>The reinforcers are efficient resources and difficult to purchase, steal, or share.</a:t>
          </a:r>
          <a:endParaRPr lang="en-GB" sz="1100" kern="1200"/>
        </a:p>
      </dsp:txBody>
      <dsp:txXfrm>
        <a:off x="35679" y="1758268"/>
        <a:ext cx="1825299" cy="1068583"/>
      </dsp:txXfrm>
    </dsp:sp>
    <dsp:sp modelId="{1A81E5AD-EECE-4D3C-86F7-33532635EB63}">
      <dsp:nvSpPr>
        <dsp:cNvPr id="0" name=""/>
        <dsp:cNvSpPr/>
      </dsp:nvSpPr>
      <dsp:spPr>
        <a:xfrm>
          <a:off x="396226" y="3340760"/>
          <a:ext cx="2500645" cy="170261"/>
        </a:xfrm>
        <a:prstGeom prst="rect">
          <a:avLst/>
        </a:prstGeom>
        <a:solidFill>
          <a:schemeClr val="accent4">
            <a:hueOff val="4900445"/>
            <a:satOff val="-20388"/>
            <a:lumOff val="480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8D55C62-870A-4C5C-9289-526DEB3CC6B0}">
      <dsp:nvSpPr>
        <dsp:cNvPr id="0" name=""/>
        <dsp:cNvSpPr/>
      </dsp:nvSpPr>
      <dsp:spPr>
        <a:xfrm>
          <a:off x="2434" y="3143865"/>
          <a:ext cx="1891789" cy="1135073"/>
        </a:xfrm>
        <a:prstGeom prst="roundRect">
          <a:avLst>
            <a:gd name="adj" fmla="val 10000"/>
          </a:avLst>
        </a:prstGeom>
        <a:solidFill>
          <a:schemeClr val="accent4">
            <a:hueOff val="3266964"/>
            <a:satOff val="-13592"/>
            <a:lumOff val="320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The Good </a:t>
          </a:r>
          <a:r>
            <a:rPr lang="en-US" sz="1100" kern="1200" dirty="0" err="1"/>
            <a:t>Behaviour</a:t>
          </a:r>
          <a:r>
            <a:rPr lang="en-US" sz="1100" kern="1200" dirty="0"/>
            <a:t> Game utilizes the group solidarity and cooperation within teams.</a:t>
          </a:r>
          <a:endParaRPr lang="en-GB" sz="1100" kern="1200" dirty="0"/>
        </a:p>
      </dsp:txBody>
      <dsp:txXfrm>
        <a:off x="35679" y="3177110"/>
        <a:ext cx="1825299" cy="1068583"/>
      </dsp:txXfrm>
    </dsp:sp>
    <dsp:sp modelId="{BB702EEF-F91B-4377-A5F2-7ED1E0B78570}">
      <dsp:nvSpPr>
        <dsp:cNvPr id="0" name=""/>
        <dsp:cNvSpPr/>
      </dsp:nvSpPr>
      <dsp:spPr>
        <a:xfrm rot="16200000">
          <a:off x="2202884" y="2631339"/>
          <a:ext cx="1403408" cy="170261"/>
        </a:xfrm>
        <a:prstGeom prst="rect">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38C1A1-99B8-4AE4-A3BB-A4F8B57C6089}">
      <dsp:nvSpPr>
        <dsp:cNvPr id="0" name=""/>
        <dsp:cNvSpPr/>
      </dsp:nvSpPr>
      <dsp:spPr>
        <a:xfrm>
          <a:off x="2518514" y="3143865"/>
          <a:ext cx="1891789" cy="1135073"/>
        </a:xfrm>
        <a:prstGeom prst="roundRect">
          <a:avLst>
            <a:gd name="adj" fmla="val 10000"/>
          </a:avLst>
        </a:prstGeom>
        <a:solidFill>
          <a:schemeClr val="accent4">
            <a:hueOff val="6533927"/>
            <a:satOff val="-27185"/>
            <a:lumOff val="64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a:t>Students can win the game in a variety ways.</a:t>
          </a:r>
          <a:endParaRPr lang="en-GB" sz="1100" kern="1200"/>
        </a:p>
      </dsp:txBody>
      <dsp:txXfrm>
        <a:off x="2551759" y="3177110"/>
        <a:ext cx="1825299" cy="1068583"/>
      </dsp:txXfrm>
    </dsp:sp>
    <dsp:sp modelId="{FE731813-7CB9-4DD9-8A53-EC90E1BB83B2}">
      <dsp:nvSpPr>
        <dsp:cNvPr id="0" name=""/>
        <dsp:cNvSpPr/>
      </dsp:nvSpPr>
      <dsp:spPr>
        <a:xfrm>
          <a:off x="2518514" y="1725023"/>
          <a:ext cx="1891789" cy="1135073"/>
        </a:xfrm>
        <a:prstGeom prst="roundRect">
          <a:avLst>
            <a:gd name="adj" fmla="val 1000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rtl="0">
            <a:lnSpc>
              <a:spcPct val="90000"/>
            </a:lnSpc>
            <a:spcBef>
              <a:spcPct val="0"/>
            </a:spcBef>
            <a:spcAft>
              <a:spcPct val="35000"/>
            </a:spcAft>
            <a:buNone/>
          </a:pPr>
          <a:r>
            <a:rPr lang="en-US" sz="1100" kern="1200" dirty="0"/>
            <a:t>Group-oriented procedures may alleviate some teachers’ concern that a particular student will be singled out and treated differently.</a:t>
          </a:r>
          <a:endParaRPr lang="en-GB" sz="1100" kern="1200" dirty="0"/>
        </a:p>
      </dsp:txBody>
      <dsp:txXfrm>
        <a:off x="2551759" y="1758268"/>
        <a:ext cx="1825299" cy="106858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FD2B9-05DE-45F0-8257-F71DF7387028}">
      <dsp:nvSpPr>
        <dsp:cNvPr id="0" name=""/>
        <dsp:cNvSpPr/>
      </dsp:nvSpPr>
      <dsp:spPr>
        <a:xfrm>
          <a:off x="0" y="712"/>
          <a:ext cx="3894590" cy="2335453"/>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Peer influence can potentially be the greatest disadvantage: </a:t>
          </a:r>
          <a:r>
            <a:rPr lang="en-US" sz="1800" kern="1200" dirty="0"/>
            <a:t>it can produce undue pressure verging on </a:t>
          </a:r>
          <a:r>
            <a:rPr lang="en-US" sz="1800" b="1" kern="1200" dirty="0"/>
            <a:t>harassment</a:t>
          </a:r>
          <a:r>
            <a:rPr lang="en-US" sz="1800" kern="1200" dirty="0"/>
            <a:t> toward the individual who does not exhibit the requisite </a:t>
          </a:r>
          <a:r>
            <a:rPr lang="en-US" sz="1800" kern="1200" dirty="0" err="1"/>
            <a:t>behaviours</a:t>
          </a:r>
          <a:r>
            <a:rPr lang="en-US" sz="1800" kern="1200" dirty="0"/>
            <a:t>. (O’Leary and </a:t>
          </a:r>
          <a:r>
            <a:rPr lang="en-US" sz="1800" kern="1200" dirty="0" err="1"/>
            <a:t>Drabman</a:t>
          </a:r>
          <a:r>
            <a:rPr lang="en-US" sz="1800" kern="1200" dirty="0"/>
            <a:t>, 1971).</a:t>
          </a:r>
          <a:endParaRPr lang="en-GB" sz="1800" kern="1200" dirty="0"/>
        </a:p>
      </dsp:txBody>
      <dsp:txXfrm>
        <a:off x="68403" y="69115"/>
        <a:ext cx="3757784" cy="2198647"/>
      </dsp:txXfrm>
    </dsp:sp>
    <dsp:sp modelId="{067BED99-AAEB-4545-90DA-1612C711727B}">
      <dsp:nvSpPr>
        <dsp:cNvPr id="0" name=""/>
        <dsp:cNvSpPr/>
      </dsp:nvSpPr>
      <dsp:spPr>
        <a:xfrm rot="5400000">
          <a:off x="1509397" y="2394552"/>
          <a:ext cx="875794" cy="105095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1632009" y="2482131"/>
        <a:ext cx="630571" cy="613056"/>
      </dsp:txXfrm>
    </dsp:sp>
    <dsp:sp modelId="{E335AD91-5CD7-4B44-B82A-5963DC78A7EA}">
      <dsp:nvSpPr>
        <dsp:cNvPr id="0" name=""/>
        <dsp:cNvSpPr/>
      </dsp:nvSpPr>
      <dsp:spPr>
        <a:xfrm>
          <a:off x="0" y="3503892"/>
          <a:ext cx="3894590" cy="2335453"/>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kern="1200" dirty="0"/>
            <a:t>Students </a:t>
          </a:r>
          <a:r>
            <a:rPr lang="en-US" sz="2000" b="1" kern="1200" dirty="0"/>
            <a:t>may still not comply with the rules </a:t>
          </a:r>
          <a:r>
            <a:rPr lang="en-US" sz="2000" kern="1200" dirty="0"/>
            <a:t>of good </a:t>
          </a:r>
          <a:r>
            <a:rPr lang="en-US" sz="2000" kern="1200" dirty="0" err="1"/>
            <a:t>behaviour</a:t>
          </a:r>
          <a:r>
            <a:rPr lang="en-US" sz="2000" kern="1200" dirty="0"/>
            <a:t>, if the </a:t>
          </a:r>
          <a:r>
            <a:rPr lang="en-US" sz="2000" kern="1200" dirty="0" err="1"/>
            <a:t>reinforcers</a:t>
          </a:r>
          <a:r>
            <a:rPr lang="en-US" sz="2000" kern="1200" dirty="0"/>
            <a:t> are not attractive enough or are not what they want.</a:t>
          </a:r>
          <a:endParaRPr lang="en-GB" sz="2000" kern="1200" dirty="0"/>
        </a:p>
      </dsp:txBody>
      <dsp:txXfrm>
        <a:off x="68403" y="3572295"/>
        <a:ext cx="3757784" cy="2198647"/>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83AC7-8CC7-4C98-BFA3-E18B8A07FC14}">
      <dsp:nvSpPr>
        <dsp:cNvPr id="0" name=""/>
        <dsp:cNvSpPr/>
      </dsp:nvSpPr>
      <dsp:spPr>
        <a:xfrm>
          <a:off x="153158" y="2131462"/>
          <a:ext cx="2280456" cy="751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a:t>Individualised short stories designed to improve or teach social skills and positive social interactions. </a:t>
          </a:r>
        </a:p>
      </dsp:txBody>
      <dsp:txXfrm>
        <a:off x="153158" y="2131462"/>
        <a:ext cx="2280456" cy="751514"/>
      </dsp:txXfrm>
    </dsp:sp>
    <dsp:sp modelId="{11E4567D-B5FB-4E38-8C05-A7D5F893CF9A}">
      <dsp:nvSpPr>
        <dsp:cNvPr id="0" name=""/>
        <dsp:cNvSpPr/>
      </dsp:nvSpPr>
      <dsp:spPr>
        <a:xfrm>
          <a:off x="150566" y="1902898"/>
          <a:ext cx="181399" cy="181399"/>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1551AF-6CBC-40B6-9E8E-ED40E4BFF74B}">
      <dsp:nvSpPr>
        <dsp:cNvPr id="0" name=""/>
        <dsp:cNvSpPr/>
      </dsp:nvSpPr>
      <dsp:spPr>
        <a:xfrm>
          <a:off x="277546" y="1648938"/>
          <a:ext cx="181399" cy="181399"/>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64D080-E8BC-42B1-B3E5-FAD527DCC74B}">
      <dsp:nvSpPr>
        <dsp:cNvPr id="0" name=""/>
        <dsp:cNvSpPr/>
      </dsp:nvSpPr>
      <dsp:spPr>
        <a:xfrm>
          <a:off x="582298" y="1699730"/>
          <a:ext cx="285057" cy="28505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46F88C-143B-47D0-9C4D-9ECB24369A94}">
      <dsp:nvSpPr>
        <dsp:cNvPr id="0" name=""/>
        <dsp:cNvSpPr/>
      </dsp:nvSpPr>
      <dsp:spPr>
        <a:xfrm>
          <a:off x="836258" y="1420374"/>
          <a:ext cx="181399" cy="18139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E4C925-567D-418D-8C5E-2743D9A48E44}">
      <dsp:nvSpPr>
        <dsp:cNvPr id="0" name=""/>
        <dsp:cNvSpPr/>
      </dsp:nvSpPr>
      <dsp:spPr>
        <a:xfrm>
          <a:off x="1166406" y="1318790"/>
          <a:ext cx="181399" cy="181399"/>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0732A-067B-4866-B16F-A8BC0F2ADCB5}">
      <dsp:nvSpPr>
        <dsp:cNvPr id="0" name=""/>
        <dsp:cNvSpPr/>
      </dsp:nvSpPr>
      <dsp:spPr>
        <a:xfrm>
          <a:off x="1572742" y="1496562"/>
          <a:ext cx="181399" cy="181399"/>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BCFD73-AF7C-4F58-BBD7-066910F21579}">
      <dsp:nvSpPr>
        <dsp:cNvPr id="0" name=""/>
        <dsp:cNvSpPr/>
      </dsp:nvSpPr>
      <dsp:spPr>
        <a:xfrm>
          <a:off x="1826702" y="1623542"/>
          <a:ext cx="285057" cy="28505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40B3C0-938A-4D8D-8CC9-6EFFAF858DCD}">
      <dsp:nvSpPr>
        <dsp:cNvPr id="0" name=""/>
        <dsp:cNvSpPr/>
      </dsp:nvSpPr>
      <dsp:spPr>
        <a:xfrm>
          <a:off x="2182246" y="1902898"/>
          <a:ext cx="181399" cy="181399"/>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19E7B-DC9F-463F-8CCE-7AAE4335C69B}">
      <dsp:nvSpPr>
        <dsp:cNvPr id="0" name=""/>
        <dsp:cNvSpPr/>
      </dsp:nvSpPr>
      <dsp:spPr>
        <a:xfrm>
          <a:off x="2334622" y="2182254"/>
          <a:ext cx="181399" cy="18139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DF65B2-8443-4A34-9D30-37BB2E48BD65}">
      <dsp:nvSpPr>
        <dsp:cNvPr id="0" name=""/>
        <dsp:cNvSpPr/>
      </dsp:nvSpPr>
      <dsp:spPr>
        <a:xfrm>
          <a:off x="1014030" y="1648938"/>
          <a:ext cx="466457" cy="46645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580D6-04A7-470D-8C67-D97DC396E96B}">
      <dsp:nvSpPr>
        <dsp:cNvPr id="0" name=""/>
        <dsp:cNvSpPr/>
      </dsp:nvSpPr>
      <dsp:spPr>
        <a:xfrm>
          <a:off x="23587" y="2613986"/>
          <a:ext cx="181399" cy="181399"/>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0A9B58-4FDE-4113-88D4-D1E9928EEB8D}">
      <dsp:nvSpPr>
        <dsp:cNvPr id="0" name=""/>
        <dsp:cNvSpPr/>
      </dsp:nvSpPr>
      <dsp:spPr>
        <a:xfrm>
          <a:off x="175962" y="2842550"/>
          <a:ext cx="285057" cy="285057"/>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6EBC7-E4A5-44EA-A01F-D5997CA13504}">
      <dsp:nvSpPr>
        <dsp:cNvPr id="0" name=""/>
        <dsp:cNvSpPr/>
      </dsp:nvSpPr>
      <dsp:spPr>
        <a:xfrm>
          <a:off x="556902" y="3045718"/>
          <a:ext cx="414628" cy="414628"/>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6DFAF3-31B6-4904-8A32-351BADF3D0A6}">
      <dsp:nvSpPr>
        <dsp:cNvPr id="0" name=""/>
        <dsp:cNvSpPr/>
      </dsp:nvSpPr>
      <dsp:spPr>
        <a:xfrm>
          <a:off x="1090218" y="3375866"/>
          <a:ext cx="181399" cy="18139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B034EE-766E-4A5C-BE63-690385A96A56}">
      <dsp:nvSpPr>
        <dsp:cNvPr id="0" name=""/>
        <dsp:cNvSpPr/>
      </dsp:nvSpPr>
      <dsp:spPr>
        <a:xfrm>
          <a:off x="1191802" y="3045718"/>
          <a:ext cx="285057" cy="285057"/>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EDFEB4-D2E5-4C7D-9F48-7210E6DCBCC6}">
      <dsp:nvSpPr>
        <dsp:cNvPr id="0" name=""/>
        <dsp:cNvSpPr/>
      </dsp:nvSpPr>
      <dsp:spPr>
        <a:xfrm>
          <a:off x="1445762" y="3401262"/>
          <a:ext cx="181399" cy="181399"/>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5B19FC-F4A9-431A-80B8-5AD2DFCF6ACF}">
      <dsp:nvSpPr>
        <dsp:cNvPr id="0" name=""/>
        <dsp:cNvSpPr/>
      </dsp:nvSpPr>
      <dsp:spPr>
        <a:xfrm>
          <a:off x="1674326" y="2994926"/>
          <a:ext cx="414628" cy="414628"/>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2D0D17-D41D-41CC-B2AE-9393D63C9367}">
      <dsp:nvSpPr>
        <dsp:cNvPr id="0" name=""/>
        <dsp:cNvSpPr/>
      </dsp:nvSpPr>
      <dsp:spPr>
        <a:xfrm>
          <a:off x="2233038" y="2893342"/>
          <a:ext cx="285057" cy="28505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7D1A24-C2CE-4141-A511-1FDFD975BC63}">
      <dsp:nvSpPr>
        <dsp:cNvPr id="0" name=""/>
        <dsp:cNvSpPr/>
      </dsp:nvSpPr>
      <dsp:spPr>
        <a:xfrm>
          <a:off x="2527296" y="1749341"/>
          <a:ext cx="818770" cy="1510684"/>
        </a:xfrm>
        <a:prstGeom prst="chevron">
          <a:avLst>
            <a:gd name="adj" fmla="val 6231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C99650-627B-409E-AF4B-1A7A505791DA}">
      <dsp:nvSpPr>
        <dsp:cNvPr id="0" name=""/>
        <dsp:cNvSpPr/>
      </dsp:nvSpPr>
      <dsp:spPr>
        <a:xfrm>
          <a:off x="3346066" y="1700084"/>
          <a:ext cx="2283196" cy="1598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GB" sz="1200" kern="1200" dirty="0"/>
            <a:t>SS describe a situation, specific activity or behaviours related to social cues.</a:t>
          </a:r>
        </a:p>
      </dsp:txBody>
      <dsp:txXfrm>
        <a:off x="3346066" y="1700084"/>
        <a:ext cx="2283196" cy="1598237"/>
      </dsp:txXfrm>
    </dsp:sp>
    <dsp:sp modelId="{9A2E786D-75C9-463C-A5A6-685F1E715604}">
      <dsp:nvSpPr>
        <dsp:cNvPr id="0" name=""/>
        <dsp:cNvSpPr/>
      </dsp:nvSpPr>
      <dsp:spPr>
        <a:xfrm>
          <a:off x="5629263" y="1699308"/>
          <a:ext cx="837172" cy="1598252"/>
        </a:xfrm>
        <a:prstGeom prst="chevron">
          <a:avLst>
            <a:gd name="adj" fmla="val 6231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F52F94-D404-4A19-B9F0-0CA24685D2BC}">
      <dsp:nvSpPr>
        <dsp:cNvPr id="0" name=""/>
        <dsp:cNvSpPr/>
      </dsp:nvSpPr>
      <dsp:spPr>
        <a:xfrm>
          <a:off x="6557763" y="1567225"/>
          <a:ext cx="1940716" cy="1940716"/>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rtl="0">
            <a:lnSpc>
              <a:spcPct val="90000"/>
            </a:lnSpc>
            <a:spcBef>
              <a:spcPct val="0"/>
            </a:spcBef>
            <a:spcAft>
              <a:spcPct val="35000"/>
            </a:spcAft>
            <a:buNone/>
          </a:pPr>
          <a:r>
            <a:rPr lang="en-GB" sz="1200" kern="1200" dirty="0"/>
            <a:t>Stories are age-specific and may include pictures, drawings and texts. </a:t>
          </a:r>
        </a:p>
      </dsp:txBody>
      <dsp:txXfrm>
        <a:off x="6841974" y="1851436"/>
        <a:ext cx="1372294" cy="1372294"/>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55FDC-B2F6-46BA-8AA8-B1C075D59EB1}">
      <dsp:nvSpPr>
        <dsp:cNvPr id="0" name=""/>
        <dsp:cNvSpPr/>
      </dsp:nvSpPr>
      <dsp:spPr>
        <a:xfrm>
          <a:off x="0" y="26349"/>
          <a:ext cx="8884024" cy="614250"/>
        </a:xfrm>
        <a:prstGeom prst="round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SS are used to address the acquisition of new social skills and improve existing behaviours that may be causing the individual or those around them concern or difficulty </a:t>
          </a:r>
        </a:p>
      </dsp:txBody>
      <dsp:txXfrm>
        <a:off x="29985" y="56334"/>
        <a:ext cx="8824054" cy="55428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969552-FC16-40EE-A812-9D000153C83D}">
      <dsp:nvSpPr>
        <dsp:cNvPr id="0" name=""/>
        <dsp:cNvSpPr/>
      </dsp:nvSpPr>
      <dsp:spPr>
        <a:xfrm>
          <a:off x="568610" y="477"/>
          <a:ext cx="2984491" cy="2984491"/>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4247" tIns="15240" rIns="164247"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Once the scenario has been established, the story would include information of what sharing looks like (e.g., “A friendly person would never snatch the toys from other children while playing in the toy corner. That hurts their feelings”). </a:t>
          </a:r>
          <a:endParaRPr lang="en-GB" sz="1200" kern="1200" dirty="0"/>
        </a:p>
      </dsp:txBody>
      <dsp:txXfrm>
        <a:off x="1005679" y="437546"/>
        <a:ext cx="2110353" cy="2110353"/>
      </dsp:txXfrm>
    </dsp:sp>
    <dsp:sp modelId="{529182E0-4A80-4000-80AD-1E719D581DC5}">
      <dsp:nvSpPr>
        <dsp:cNvPr id="0" name=""/>
        <dsp:cNvSpPr/>
      </dsp:nvSpPr>
      <dsp:spPr>
        <a:xfrm>
          <a:off x="2956203" y="477"/>
          <a:ext cx="2984491" cy="2984491"/>
        </a:xfrm>
        <a:prstGeom prst="ellipse">
          <a:avLst/>
        </a:prstGeom>
        <a:solidFill>
          <a:schemeClr val="accent3">
            <a:alpha val="50000"/>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164247" tIns="15240" rIns="164247"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t>This information presents to the child an accurate understanding of social information for a specific social situation.</a:t>
          </a:r>
          <a:endParaRPr lang="en-GB" sz="1200" kern="1200" dirty="0"/>
        </a:p>
      </dsp:txBody>
      <dsp:txXfrm>
        <a:off x="3393272" y="437546"/>
        <a:ext cx="2110353" cy="2110353"/>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1EAB01-F182-489C-A5D6-E956D0B9114B}">
      <dsp:nvSpPr>
        <dsp:cNvPr id="0" name=""/>
        <dsp:cNvSpPr/>
      </dsp:nvSpPr>
      <dsp:spPr>
        <a:xfrm>
          <a:off x="-2144043" y="-333581"/>
          <a:ext cx="2575196" cy="2575196"/>
        </a:xfrm>
        <a:prstGeom prst="blockArc">
          <a:avLst>
            <a:gd name="adj1" fmla="val 18900000"/>
            <a:gd name="adj2" fmla="val 2700000"/>
            <a:gd name="adj3" fmla="val 839"/>
          </a:avLst>
        </a:prstGeom>
        <a:noFill/>
        <a:ln w="12700" cap="flat" cmpd="sng" algn="ctr">
          <a:solidFill>
            <a:schemeClr val="accent4">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B45A8F-832B-41F5-BD18-FD4831630704}">
      <dsp:nvSpPr>
        <dsp:cNvPr id="0" name=""/>
        <dsp:cNvSpPr/>
      </dsp:nvSpPr>
      <dsp:spPr>
        <a:xfrm>
          <a:off x="350744" y="272581"/>
          <a:ext cx="6442841" cy="54508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2663" tIns="27940" rIns="27940" bIns="27940" numCol="1" spcCol="1270" anchor="ctr" anchorCtr="0">
          <a:noAutofit/>
        </a:bodyPr>
        <a:lstStyle/>
        <a:p>
          <a:pPr marL="0" lvl="0" indent="0" algn="l" defTabSz="488950" rtl="0">
            <a:lnSpc>
              <a:spcPct val="90000"/>
            </a:lnSpc>
            <a:spcBef>
              <a:spcPct val="0"/>
            </a:spcBef>
            <a:spcAft>
              <a:spcPct val="35000"/>
            </a:spcAft>
            <a:buNone/>
          </a:pPr>
          <a:r>
            <a:rPr lang="en-US" sz="1100" kern="1200" dirty="0"/>
            <a:t>The story would then instruct the child how to respond and maintain appropriate social reactions (e.g., “Sharing toys with other children is a nice thing to do, it makes them happy. “In future I will try to share the toys”. </a:t>
          </a:r>
          <a:endParaRPr lang="en-GB" sz="1100" kern="1200" dirty="0"/>
        </a:p>
      </dsp:txBody>
      <dsp:txXfrm>
        <a:off x="350744" y="272581"/>
        <a:ext cx="6442841" cy="545086"/>
      </dsp:txXfrm>
    </dsp:sp>
    <dsp:sp modelId="{2E42B12B-14BB-490A-8CD3-0F4C9210FAAF}">
      <dsp:nvSpPr>
        <dsp:cNvPr id="0" name=""/>
        <dsp:cNvSpPr/>
      </dsp:nvSpPr>
      <dsp:spPr>
        <a:xfrm>
          <a:off x="10064" y="204445"/>
          <a:ext cx="681358" cy="681358"/>
        </a:xfrm>
        <a:prstGeom prst="ellipse">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9E14208-A3F8-4169-8BD1-1AE36155AAFF}">
      <dsp:nvSpPr>
        <dsp:cNvPr id="0" name=""/>
        <dsp:cNvSpPr/>
      </dsp:nvSpPr>
      <dsp:spPr>
        <a:xfrm>
          <a:off x="350744" y="1090364"/>
          <a:ext cx="6442841" cy="545086"/>
        </a:xfrm>
        <a:prstGeom prst="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32663" tIns="27940" rIns="27940" bIns="27940" numCol="1" spcCol="1270" anchor="ctr" anchorCtr="0">
          <a:noAutofit/>
        </a:bodyPr>
        <a:lstStyle/>
        <a:p>
          <a:pPr marL="0" lvl="0" indent="0" algn="l" defTabSz="488950" rtl="0">
            <a:lnSpc>
              <a:spcPct val="90000"/>
            </a:lnSpc>
            <a:spcBef>
              <a:spcPct val="0"/>
            </a:spcBef>
            <a:spcAft>
              <a:spcPct val="35000"/>
            </a:spcAft>
            <a:buNone/>
          </a:pPr>
          <a:r>
            <a:rPr lang="en-US" sz="1100" kern="1200" dirty="0"/>
            <a:t>To affirm what they have just learnt the story will end with positive statements such as “the other children will be happy that I am sharing. I will be happy too.”</a:t>
          </a:r>
          <a:endParaRPr lang="en-GB" sz="1100" kern="1200" dirty="0"/>
        </a:p>
      </dsp:txBody>
      <dsp:txXfrm>
        <a:off x="350744" y="1090364"/>
        <a:ext cx="6442841" cy="545086"/>
      </dsp:txXfrm>
    </dsp:sp>
    <dsp:sp modelId="{D11C1F60-B014-46D1-A46A-B311045DC1F2}">
      <dsp:nvSpPr>
        <dsp:cNvPr id="0" name=""/>
        <dsp:cNvSpPr/>
      </dsp:nvSpPr>
      <dsp:spPr>
        <a:xfrm>
          <a:off x="10064" y="1022228"/>
          <a:ext cx="681358" cy="681358"/>
        </a:xfrm>
        <a:prstGeom prst="ellipse">
          <a:avLst/>
        </a:prstGeom>
        <a:solidFill>
          <a:schemeClr val="lt1">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60C341-B7BD-4E0B-803F-FD8528790091}">
      <dsp:nvSpPr>
        <dsp:cNvPr id="0" name=""/>
        <dsp:cNvSpPr/>
      </dsp:nvSpPr>
      <dsp:spPr>
        <a:xfrm>
          <a:off x="0" y="2668"/>
          <a:ext cx="1736832" cy="176108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dirty="0"/>
            <a:t>Our understanding of behaviour comes from ABA</a:t>
          </a:r>
        </a:p>
      </dsp:txBody>
      <dsp:txXfrm>
        <a:off x="84785" y="87453"/>
        <a:ext cx="1567262" cy="1591513"/>
      </dsp:txXfrm>
    </dsp:sp>
    <dsp:sp modelId="{99B9FEAD-9F80-46FB-9B2D-195E99AC84CD}">
      <dsp:nvSpPr>
        <dsp:cNvPr id="0" name=""/>
        <dsp:cNvSpPr/>
      </dsp:nvSpPr>
      <dsp:spPr>
        <a:xfrm>
          <a:off x="0" y="1851806"/>
          <a:ext cx="1736832" cy="1761083"/>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a:t>This is a model for how we ALL behave. </a:t>
          </a:r>
        </a:p>
      </dsp:txBody>
      <dsp:txXfrm>
        <a:off x="84785" y="1936591"/>
        <a:ext cx="1567262" cy="1591513"/>
      </dsp:txXfrm>
    </dsp:sp>
    <dsp:sp modelId="{EB3A68D4-8E39-40E7-9B0E-8AB547949449}">
      <dsp:nvSpPr>
        <dsp:cNvPr id="0" name=""/>
        <dsp:cNvSpPr/>
      </dsp:nvSpPr>
      <dsp:spPr>
        <a:xfrm rot="5400000">
          <a:off x="2576251" y="3037634"/>
          <a:ext cx="1408866" cy="3087703"/>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Establish and describe precise ways of intervening. </a:t>
          </a:r>
        </a:p>
        <a:p>
          <a:pPr marL="114300" lvl="1" indent="-114300" algn="l" defTabSz="666750">
            <a:lnSpc>
              <a:spcPct val="90000"/>
            </a:lnSpc>
            <a:spcBef>
              <a:spcPct val="0"/>
            </a:spcBef>
            <a:spcAft>
              <a:spcPct val="15000"/>
            </a:spcAft>
            <a:buChar char="•"/>
          </a:pPr>
          <a:r>
            <a:rPr lang="en-GB" sz="1500" kern="1200" dirty="0"/>
            <a:t>Support the person whose behaviour is generating concern.</a:t>
          </a:r>
        </a:p>
      </dsp:txBody>
      <dsp:txXfrm rot="-5400000">
        <a:off x="1736833" y="3945828"/>
        <a:ext cx="3018928" cy="1271316"/>
      </dsp:txXfrm>
    </dsp:sp>
    <dsp:sp modelId="{0E11B047-1E13-4097-947B-0C31A19D9CD1}">
      <dsp:nvSpPr>
        <dsp:cNvPr id="0" name=""/>
        <dsp:cNvSpPr/>
      </dsp:nvSpPr>
      <dsp:spPr>
        <a:xfrm>
          <a:off x="0" y="3700944"/>
          <a:ext cx="1736832" cy="1761083"/>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marL="0" lvl="0" indent="0" algn="ctr" defTabSz="666750">
            <a:lnSpc>
              <a:spcPct val="90000"/>
            </a:lnSpc>
            <a:spcBef>
              <a:spcPct val="0"/>
            </a:spcBef>
            <a:spcAft>
              <a:spcPct val="35000"/>
            </a:spcAft>
            <a:buNone/>
          </a:pPr>
          <a:r>
            <a:rPr lang="en-GB" sz="1500" kern="1200" dirty="0"/>
            <a:t>ABA is analytical AND aims to: </a:t>
          </a:r>
        </a:p>
      </dsp:txBody>
      <dsp:txXfrm>
        <a:off x="84785" y="3785729"/>
        <a:ext cx="1567262" cy="1591513"/>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66D76-5CA3-4859-B27F-947CE20653B9}">
      <dsp:nvSpPr>
        <dsp:cNvPr id="0" name=""/>
        <dsp:cNvSpPr/>
      </dsp:nvSpPr>
      <dsp:spPr>
        <a:xfrm>
          <a:off x="0" y="82037"/>
          <a:ext cx="2939197" cy="14601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The principles of behaviour analysis comes from early work on operant conditioning.  Here behaviour is changed through manipulating antecedents and consequences (i.e., what comes before and after the behaviour in question).</a:t>
          </a:r>
        </a:p>
      </dsp:txBody>
      <dsp:txXfrm>
        <a:off x="71279" y="153316"/>
        <a:ext cx="2796639" cy="131760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4DE906-B45D-474C-8CF8-C507B6F5F428}">
      <dsp:nvSpPr>
        <dsp:cNvPr id="0" name=""/>
        <dsp:cNvSpPr/>
      </dsp:nvSpPr>
      <dsp:spPr>
        <a:xfrm>
          <a:off x="0" y="534913"/>
          <a:ext cx="8912472" cy="707735"/>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CC839-7680-49EB-9AC6-4FEE47DAA7BE}">
      <dsp:nvSpPr>
        <dsp:cNvPr id="0" name=""/>
        <dsp:cNvSpPr/>
      </dsp:nvSpPr>
      <dsp:spPr>
        <a:xfrm>
          <a:off x="3155" y="0"/>
          <a:ext cx="1133859" cy="707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dirty="0"/>
            <a:t>John will write his name at the top of the worksheet. </a:t>
          </a:r>
          <a:endParaRPr lang="en-GB" sz="1600" kern="1200" dirty="0"/>
        </a:p>
      </dsp:txBody>
      <dsp:txXfrm>
        <a:off x="3155" y="0"/>
        <a:ext cx="1133859" cy="707735"/>
      </dsp:txXfrm>
    </dsp:sp>
    <dsp:sp modelId="{19CCE05F-548E-482D-9826-180D49D5A390}">
      <dsp:nvSpPr>
        <dsp:cNvPr id="0" name=""/>
        <dsp:cNvSpPr/>
      </dsp:nvSpPr>
      <dsp:spPr>
        <a:xfrm>
          <a:off x="481618" y="796202"/>
          <a:ext cx="176933" cy="17693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AFEC53-2A5C-4AFF-9E39-51AC46BC22A3}">
      <dsp:nvSpPr>
        <dsp:cNvPr id="0" name=""/>
        <dsp:cNvSpPr/>
      </dsp:nvSpPr>
      <dsp:spPr>
        <a:xfrm>
          <a:off x="1193708" y="1061603"/>
          <a:ext cx="1133859" cy="707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a:t>John will complete one problem of his choice. </a:t>
          </a:r>
          <a:endParaRPr lang="en-GB" sz="1600" kern="1200"/>
        </a:p>
      </dsp:txBody>
      <dsp:txXfrm>
        <a:off x="1193708" y="1061603"/>
        <a:ext cx="1133859" cy="707735"/>
      </dsp:txXfrm>
    </dsp:sp>
    <dsp:sp modelId="{DCCD4537-BD04-4A4A-BF3E-AA4526A41FF9}">
      <dsp:nvSpPr>
        <dsp:cNvPr id="0" name=""/>
        <dsp:cNvSpPr/>
      </dsp:nvSpPr>
      <dsp:spPr>
        <a:xfrm>
          <a:off x="1672171" y="796202"/>
          <a:ext cx="176933" cy="176933"/>
        </a:xfrm>
        <a:prstGeom prst="ellipse">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42079D-44B9-4A71-AC52-F401535A5790}">
      <dsp:nvSpPr>
        <dsp:cNvPr id="0" name=""/>
        <dsp:cNvSpPr/>
      </dsp:nvSpPr>
      <dsp:spPr>
        <a:xfrm>
          <a:off x="2384260" y="0"/>
          <a:ext cx="1133859" cy="707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dirty="0"/>
            <a:t>John will complete five problems of his choice. </a:t>
          </a:r>
          <a:endParaRPr lang="en-GB" sz="1600" kern="1200" dirty="0"/>
        </a:p>
      </dsp:txBody>
      <dsp:txXfrm>
        <a:off x="2384260" y="0"/>
        <a:ext cx="1133859" cy="707735"/>
      </dsp:txXfrm>
    </dsp:sp>
    <dsp:sp modelId="{178117BF-F874-4FDD-9AC2-ACF605A02A64}">
      <dsp:nvSpPr>
        <dsp:cNvPr id="0" name=""/>
        <dsp:cNvSpPr/>
      </dsp:nvSpPr>
      <dsp:spPr>
        <a:xfrm>
          <a:off x="2862723" y="796202"/>
          <a:ext cx="176933" cy="176933"/>
        </a:xfrm>
        <a:prstGeom prst="ellipse">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115F8F-3C9F-4566-95B8-7FCBB9F2BAFC}">
      <dsp:nvSpPr>
        <dsp:cNvPr id="0" name=""/>
        <dsp:cNvSpPr/>
      </dsp:nvSpPr>
      <dsp:spPr>
        <a:xfrm>
          <a:off x="3574813" y="1061603"/>
          <a:ext cx="2062150" cy="707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dirty="0"/>
            <a:t>John will complete either all the odd numbered problems or all the even numbered problems. </a:t>
          </a:r>
          <a:endParaRPr lang="en-GB" sz="1600" kern="1200" dirty="0"/>
        </a:p>
      </dsp:txBody>
      <dsp:txXfrm>
        <a:off x="3574813" y="1061603"/>
        <a:ext cx="2062150" cy="707735"/>
      </dsp:txXfrm>
    </dsp:sp>
    <dsp:sp modelId="{B77DF858-7090-4371-800C-ECC96D98B548}">
      <dsp:nvSpPr>
        <dsp:cNvPr id="0" name=""/>
        <dsp:cNvSpPr/>
      </dsp:nvSpPr>
      <dsp:spPr>
        <a:xfrm>
          <a:off x="4517421" y="796202"/>
          <a:ext cx="176933" cy="176933"/>
        </a:xfrm>
        <a:prstGeom prst="ellipse">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8BC225-0A50-4130-ABEC-FE4D70E936F6}">
      <dsp:nvSpPr>
        <dsp:cNvPr id="0" name=""/>
        <dsp:cNvSpPr/>
      </dsp:nvSpPr>
      <dsp:spPr>
        <a:xfrm>
          <a:off x="5693656" y="0"/>
          <a:ext cx="1133859" cy="707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b" anchorCtr="0">
          <a:noAutofit/>
        </a:bodyPr>
        <a:lstStyle/>
        <a:p>
          <a:pPr marL="0" lvl="0" indent="0" algn="ctr" defTabSz="711200" rtl="0">
            <a:lnSpc>
              <a:spcPct val="90000"/>
            </a:lnSpc>
            <a:spcBef>
              <a:spcPct val="0"/>
            </a:spcBef>
            <a:spcAft>
              <a:spcPct val="35000"/>
            </a:spcAft>
            <a:buNone/>
          </a:pPr>
          <a:r>
            <a:rPr lang="en-US" sz="1600" kern="1200"/>
            <a:t>John will complete all problems except one. </a:t>
          </a:r>
          <a:endParaRPr lang="en-GB" sz="1600" kern="1200"/>
        </a:p>
      </dsp:txBody>
      <dsp:txXfrm>
        <a:off x="5693656" y="0"/>
        <a:ext cx="1133859" cy="707735"/>
      </dsp:txXfrm>
    </dsp:sp>
    <dsp:sp modelId="{F17191FA-EF5E-4DCC-870F-1907AFAA0F09}">
      <dsp:nvSpPr>
        <dsp:cNvPr id="0" name=""/>
        <dsp:cNvSpPr/>
      </dsp:nvSpPr>
      <dsp:spPr>
        <a:xfrm>
          <a:off x="6172119" y="796202"/>
          <a:ext cx="176933" cy="176933"/>
        </a:xfrm>
        <a:prstGeom prst="ellipse">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64A74-9281-48DF-BCB6-89DD69662560}">
      <dsp:nvSpPr>
        <dsp:cNvPr id="0" name=""/>
        <dsp:cNvSpPr/>
      </dsp:nvSpPr>
      <dsp:spPr>
        <a:xfrm>
          <a:off x="6884209" y="1061603"/>
          <a:ext cx="1133859" cy="707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t" anchorCtr="0">
          <a:noAutofit/>
        </a:bodyPr>
        <a:lstStyle/>
        <a:p>
          <a:pPr marL="0" lvl="0" indent="0" algn="ctr" defTabSz="711200" rtl="0">
            <a:lnSpc>
              <a:spcPct val="90000"/>
            </a:lnSpc>
            <a:spcBef>
              <a:spcPct val="0"/>
            </a:spcBef>
            <a:spcAft>
              <a:spcPct val="35000"/>
            </a:spcAft>
            <a:buNone/>
          </a:pPr>
          <a:r>
            <a:rPr lang="en-US" sz="1600" kern="1200" dirty="0"/>
            <a:t>John will complete all problems. </a:t>
          </a:r>
          <a:endParaRPr lang="en-GB" sz="1600" kern="1200" dirty="0"/>
        </a:p>
      </dsp:txBody>
      <dsp:txXfrm>
        <a:off x="6884209" y="1061603"/>
        <a:ext cx="1133859" cy="707735"/>
      </dsp:txXfrm>
    </dsp:sp>
    <dsp:sp modelId="{3A944790-14DC-4918-A86E-75C40F9B4F17}">
      <dsp:nvSpPr>
        <dsp:cNvPr id="0" name=""/>
        <dsp:cNvSpPr/>
      </dsp:nvSpPr>
      <dsp:spPr>
        <a:xfrm>
          <a:off x="7362672" y="796202"/>
          <a:ext cx="176933" cy="17693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C71A27-C53C-4E1A-B620-23A009D003B3}">
      <dsp:nvSpPr>
        <dsp:cNvPr id="0" name=""/>
        <dsp:cNvSpPr/>
      </dsp:nvSpPr>
      <dsp:spPr>
        <a:xfrm>
          <a:off x="0" y="316513"/>
          <a:ext cx="5199621" cy="5199621"/>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5082B8-531F-451F-8AAD-BD5A6319E0E3}">
      <dsp:nvSpPr>
        <dsp:cNvPr id="0" name=""/>
        <dsp:cNvSpPr/>
      </dsp:nvSpPr>
      <dsp:spPr>
        <a:xfrm>
          <a:off x="2599810" y="316513"/>
          <a:ext cx="6066224" cy="519962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Behaviour is shaped by consequences</a:t>
          </a:r>
          <a:endParaRPr lang="en-GB" sz="1600" kern="1200"/>
        </a:p>
      </dsp:txBody>
      <dsp:txXfrm>
        <a:off x="2599810" y="316513"/>
        <a:ext cx="6066224" cy="831939"/>
      </dsp:txXfrm>
    </dsp:sp>
    <dsp:sp modelId="{202574C6-2EFA-42EC-995A-9D8DF5FEF788}">
      <dsp:nvSpPr>
        <dsp:cNvPr id="0" name=""/>
        <dsp:cNvSpPr/>
      </dsp:nvSpPr>
      <dsp:spPr>
        <a:xfrm>
          <a:off x="545960" y="1148452"/>
          <a:ext cx="4107700" cy="4107700"/>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DB2407-4C31-47F5-BF48-5477EB1767FE}">
      <dsp:nvSpPr>
        <dsp:cNvPr id="0" name=""/>
        <dsp:cNvSpPr/>
      </dsp:nvSpPr>
      <dsp:spPr>
        <a:xfrm>
          <a:off x="2599810" y="1148452"/>
          <a:ext cx="6066224" cy="4107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Positive reinforcement</a:t>
          </a:r>
          <a:r>
            <a:rPr lang="en-GB" sz="1600" kern="1200"/>
            <a:t> increases the likelihood of a behaviour recurring</a:t>
          </a:r>
        </a:p>
      </dsp:txBody>
      <dsp:txXfrm>
        <a:off x="2599810" y="1148452"/>
        <a:ext cx="6066224" cy="831939"/>
      </dsp:txXfrm>
    </dsp:sp>
    <dsp:sp modelId="{ECA960D2-E235-4A7E-B162-63044F6F9E3D}">
      <dsp:nvSpPr>
        <dsp:cNvPr id="0" name=""/>
        <dsp:cNvSpPr/>
      </dsp:nvSpPr>
      <dsp:spPr>
        <a:xfrm>
          <a:off x="1091920" y="1980392"/>
          <a:ext cx="3015780" cy="3015780"/>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10B4B3-20B3-43F7-ADCF-A03CD0AD4479}">
      <dsp:nvSpPr>
        <dsp:cNvPr id="0" name=""/>
        <dsp:cNvSpPr/>
      </dsp:nvSpPr>
      <dsp:spPr>
        <a:xfrm>
          <a:off x="2599810" y="1980392"/>
          <a:ext cx="6066224" cy="301578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Clarity and consistency</a:t>
          </a:r>
          <a:r>
            <a:rPr lang="en-GB" sz="1600" kern="1200"/>
            <a:t> reduce ambiguity and anxiety</a:t>
          </a:r>
        </a:p>
      </dsp:txBody>
      <dsp:txXfrm>
        <a:off x="2599810" y="1980392"/>
        <a:ext cx="6066224" cy="831939"/>
      </dsp:txXfrm>
    </dsp:sp>
    <dsp:sp modelId="{A2AA3A2C-AB8A-4AF7-B84A-99A62691D1BA}">
      <dsp:nvSpPr>
        <dsp:cNvPr id="0" name=""/>
        <dsp:cNvSpPr/>
      </dsp:nvSpPr>
      <dsp:spPr>
        <a:xfrm>
          <a:off x="1637880" y="2812331"/>
          <a:ext cx="1923859" cy="192385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FED843-075D-41FC-B6FD-9BFA26717C8D}">
      <dsp:nvSpPr>
        <dsp:cNvPr id="0" name=""/>
        <dsp:cNvSpPr/>
      </dsp:nvSpPr>
      <dsp:spPr>
        <a:xfrm>
          <a:off x="2599810" y="2812331"/>
          <a:ext cx="6066224" cy="192385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a:t>Self-monitoring and accountability</a:t>
          </a:r>
          <a:r>
            <a:rPr lang="en-GB" sz="1600" kern="1200"/>
            <a:t> support behaviour regulation</a:t>
          </a:r>
        </a:p>
      </dsp:txBody>
      <dsp:txXfrm>
        <a:off x="2599810" y="2812331"/>
        <a:ext cx="6066224" cy="831939"/>
      </dsp:txXfrm>
    </dsp:sp>
    <dsp:sp modelId="{F50D6A90-70D6-4EA5-8626-D283C08F8D7B}">
      <dsp:nvSpPr>
        <dsp:cNvPr id="0" name=""/>
        <dsp:cNvSpPr/>
      </dsp:nvSpPr>
      <dsp:spPr>
        <a:xfrm>
          <a:off x="2183840" y="3644270"/>
          <a:ext cx="831939" cy="831939"/>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5BB632-0CDC-4512-94F8-7B5292DFC05B}">
      <dsp:nvSpPr>
        <dsp:cNvPr id="0" name=""/>
        <dsp:cNvSpPr/>
      </dsp:nvSpPr>
      <dsp:spPr>
        <a:xfrm>
          <a:off x="2599810" y="3644270"/>
          <a:ext cx="6066224" cy="83193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For example, a contract might specify that </a:t>
          </a:r>
          <a:r>
            <a:rPr lang="en-GB" sz="1600" i="1" kern="1200"/>
            <a:t>if a pupil completes tasks without leaving their seat during a lesson, they earn additional break time or a preferred activity</a:t>
          </a:r>
          <a:r>
            <a:rPr lang="en-GB" sz="1600" kern="1200"/>
            <a:t>.</a:t>
          </a:r>
        </a:p>
      </dsp:txBody>
      <dsp:txXfrm>
        <a:off x="2599810" y="3644270"/>
        <a:ext cx="6066224" cy="83193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12389-8B55-49DE-A21C-8A2D1207F31A}">
      <dsp:nvSpPr>
        <dsp:cNvPr id="0" name=""/>
        <dsp:cNvSpPr/>
      </dsp:nvSpPr>
      <dsp:spPr>
        <a:xfrm>
          <a:off x="0" y="687"/>
          <a:ext cx="38942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573E0B-A5AB-4F66-9A56-2316A635ED64}">
      <dsp:nvSpPr>
        <dsp:cNvPr id="0" name=""/>
        <dsp:cNvSpPr/>
      </dsp:nvSpPr>
      <dsp:spPr>
        <a:xfrm>
          <a:off x="0" y="687"/>
          <a:ext cx="3894288" cy="1126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However, research and inclusive practice highlight important caveats:</a:t>
          </a:r>
        </a:p>
      </dsp:txBody>
      <dsp:txXfrm>
        <a:off x="0" y="687"/>
        <a:ext cx="3894288" cy="1126187"/>
      </dsp:txXfrm>
    </dsp:sp>
    <dsp:sp modelId="{DE2BE080-415B-42D9-AA32-0E63ED751048}">
      <dsp:nvSpPr>
        <dsp:cNvPr id="0" name=""/>
        <dsp:cNvSpPr/>
      </dsp:nvSpPr>
      <dsp:spPr>
        <a:xfrm>
          <a:off x="0" y="1126874"/>
          <a:ext cx="38942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61612-8C9F-48E8-893F-3FC1821CEC5E}">
      <dsp:nvSpPr>
        <dsp:cNvPr id="0" name=""/>
        <dsp:cNvSpPr/>
      </dsp:nvSpPr>
      <dsp:spPr>
        <a:xfrm>
          <a:off x="0" y="1126874"/>
          <a:ext cx="3894288" cy="1126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Contracts focus on </a:t>
          </a:r>
          <a:r>
            <a:rPr lang="en-GB" sz="1700" b="1" kern="1200"/>
            <a:t>observable behaviour</a:t>
          </a:r>
          <a:r>
            <a:rPr lang="en-GB" sz="1700" kern="1200"/>
            <a:t>, not underlying causes (e.g. anxiety, trauma, unmet needs)</a:t>
          </a:r>
        </a:p>
      </dsp:txBody>
      <dsp:txXfrm>
        <a:off x="0" y="1126874"/>
        <a:ext cx="3894288" cy="1126187"/>
      </dsp:txXfrm>
    </dsp:sp>
    <dsp:sp modelId="{A4B9E797-DD85-4BDD-B60F-505A75BB42B8}">
      <dsp:nvSpPr>
        <dsp:cNvPr id="0" name=""/>
        <dsp:cNvSpPr/>
      </dsp:nvSpPr>
      <dsp:spPr>
        <a:xfrm>
          <a:off x="0" y="2253061"/>
          <a:ext cx="38942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60504A-9A59-445F-B12E-768C143FA979}">
      <dsp:nvSpPr>
        <dsp:cNvPr id="0" name=""/>
        <dsp:cNvSpPr/>
      </dsp:nvSpPr>
      <dsp:spPr>
        <a:xfrm>
          <a:off x="0" y="2253061"/>
          <a:ext cx="3894288" cy="1126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Over-reliance on external rewards can limit </a:t>
          </a:r>
          <a:r>
            <a:rPr lang="en-GB" sz="1700" b="1" kern="1200"/>
            <a:t>intrinsic motivation</a:t>
          </a:r>
          <a:endParaRPr lang="en-GB" sz="1700" kern="1200"/>
        </a:p>
      </dsp:txBody>
      <dsp:txXfrm>
        <a:off x="0" y="2253061"/>
        <a:ext cx="3894288" cy="1126187"/>
      </dsp:txXfrm>
    </dsp:sp>
    <dsp:sp modelId="{F80536CF-25DE-4673-B951-4D50BD6F3F67}">
      <dsp:nvSpPr>
        <dsp:cNvPr id="0" name=""/>
        <dsp:cNvSpPr/>
      </dsp:nvSpPr>
      <dsp:spPr>
        <a:xfrm>
          <a:off x="0" y="3379249"/>
          <a:ext cx="38942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0E9941-5294-43B4-BCBC-3DB1BC40B9D8}">
      <dsp:nvSpPr>
        <dsp:cNvPr id="0" name=""/>
        <dsp:cNvSpPr/>
      </dsp:nvSpPr>
      <dsp:spPr>
        <a:xfrm>
          <a:off x="0" y="3379249"/>
          <a:ext cx="3894288" cy="1126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If imposed rather than co-produced, contracts can feel </a:t>
          </a:r>
          <a:r>
            <a:rPr lang="en-GB" sz="1700" b="1" kern="1200"/>
            <a:t>punitive or controlling</a:t>
          </a:r>
          <a:endParaRPr lang="en-GB" sz="1700" kern="1200"/>
        </a:p>
      </dsp:txBody>
      <dsp:txXfrm>
        <a:off x="0" y="3379249"/>
        <a:ext cx="3894288" cy="1126187"/>
      </dsp:txXfrm>
    </dsp:sp>
    <dsp:sp modelId="{FFA4B894-6D5D-4621-B89C-32F48961555D}">
      <dsp:nvSpPr>
        <dsp:cNvPr id="0" name=""/>
        <dsp:cNvSpPr/>
      </dsp:nvSpPr>
      <dsp:spPr>
        <a:xfrm>
          <a:off x="0" y="4505436"/>
          <a:ext cx="389428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AD49D2-0FA3-4181-B100-6CB4812D0A58}">
      <dsp:nvSpPr>
        <dsp:cNvPr id="0" name=""/>
        <dsp:cNvSpPr/>
      </dsp:nvSpPr>
      <dsp:spPr>
        <a:xfrm>
          <a:off x="0" y="4505436"/>
          <a:ext cx="3894288" cy="1126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They may be less effective for younger children or those with communication difficulties</a:t>
          </a:r>
        </a:p>
      </dsp:txBody>
      <dsp:txXfrm>
        <a:off x="0" y="4505436"/>
        <a:ext cx="3894288" cy="1126187"/>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37FF6-3805-4025-AD64-E666A9629C6D}">
      <dsp:nvSpPr>
        <dsp:cNvPr id="0" name=""/>
        <dsp:cNvSpPr/>
      </dsp:nvSpPr>
      <dsp:spPr>
        <a:xfrm>
          <a:off x="7300" y="462728"/>
          <a:ext cx="2182047" cy="1309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ALN frameworks and IDPs</a:t>
          </a:r>
          <a:endParaRPr lang="en-GB" sz="1800" kern="1200"/>
        </a:p>
      </dsp:txBody>
      <dsp:txXfrm>
        <a:off x="45646" y="501074"/>
        <a:ext cx="2105355" cy="1232536"/>
      </dsp:txXfrm>
    </dsp:sp>
    <dsp:sp modelId="{F0CB043B-C4D7-47F6-8DCD-E90E98544828}">
      <dsp:nvSpPr>
        <dsp:cNvPr id="0" name=""/>
        <dsp:cNvSpPr/>
      </dsp:nvSpPr>
      <dsp:spPr>
        <a:xfrm>
          <a:off x="2407552" y="846769"/>
          <a:ext cx="462594" cy="5411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407552" y="954998"/>
        <a:ext cx="323816" cy="324689"/>
      </dsp:txXfrm>
    </dsp:sp>
    <dsp:sp modelId="{C1149929-7824-4C78-97F8-1A70B79FD1BF}">
      <dsp:nvSpPr>
        <dsp:cNvPr id="0" name=""/>
        <dsp:cNvSpPr/>
      </dsp:nvSpPr>
      <dsp:spPr>
        <a:xfrm>
          <a:off x="3062166" y="462728"/>
          <a:ext cx="2182047" cy="1309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Restorative approaches</a:t>
          </a:r>
          <a:endParaRPr lang="en-GB" sz="1800" kern="1200"/>
        </a:p>
      </dsp:txBody>
      <dsp:txXfrm>
        <a:off x="3100512" y="501074"/>
        <a:ext cx="2105355" cy="1232536"/>
      </dsp:txXfrm>
    </dsp:sp>
    <dsp:sp modelId="{387D6745-46E6-4AD1-AF3B-7C8495E6127A}">
      <dsp:nvSpPr>
        <dsp:cNvPr id="0" name=""/>
        <dsp:cNvSpPr/>
      </dsp:nvSpPr>
      <dsp:spPr>
        <a:xfrm>
          <a:off x="5462418" y="846769"/>
          <a:ext cx="462594" cy="54114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462418" y="954998"/>
        <a:ext cx="323816" cy="324689"/>
      </dsp:txXfrm>
    </dsp:sp>
    <dsp:sp modelId="{A8045BAA-82B5-4F97-B10F-07E5A0C5644F}">
      <dsp:nvSpPr>
        <dsp:cNvPr id="0" name=""/>
        <dsp:cNvSpPr/>
      </dsp:nvSpPr>
      <dsp:spPr>
        <a:xfrm>
          <a:off x="6117033" y="462728"/>
          <a:ext cx="2182047" cy="13092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Wellbeing-focused policies</a:t>
          </a:r>
          <a:r>
            <a:rPr lang="en-GB" sz="1800" kern="1200"/>
            <a:t> rather than zero-tolerance models</a:t>
          </a:r>
        </a:p>
      </dsp:txBody>
      <dsp:txXfrm>
        <a:off x="6155379" y="501074"/>
        <a:ext cx="2105355" cy="1232536"/>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D08BE-048F-40C6-89A2-67D00DB2EB87}">
      <dsp:nvSpPr>
        <dsp:cNvPr id="0" name=""/>
        <dsp:cNvSpPr/>
      </dsp:nvSpPr>
      <dsp:spPr>
        <a:xfrm>
          <a:off x="0" y="0"/>
          <a:ext cx="718337" cy="718337"/>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C07E7F-76B4-4850-9F4D-226F6A5E1256}">
      <dsp:nvSpPr>
        <dsp:cNvPr id="0" name=""/>
        <dsp:cNvSpPr/>
      </dsp:nvSpPr>
      <dsp:spPr>
        <a:xfrm>
          <a:off x="359169" y="0"/>
          <a:ext cx="7372564" cy="718337"/>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 Welsh education contexts, behaviour contracts are most effective when aligned with:</a:t>
          </a:r>
        </a:p>
      </dsp:txBody>
      <dsp:txXfrm>
        <a:off x="359169" y="0"/>
        <a:ext cx="7372564" cy="718337"/>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enn3">
  <dgm:title val=""/>
  <dgm:desc val=""/>
  <dgm:catLst>
    <dgm:cat type="relationship" pri="2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fallback" val="2D"/>
        </dgm:alg>
      </dgm:if>
      <dgm:else name="Name3">
        <dgm:alg type="lin">
          <dgm:param type="fallback" val="2D"/>
          <dgm:param type="linDir" val="fromR"/>
        </dgm:alg>
      </dgm:else>
    </dgm:choose>
    <dgm:shape xmlns:r="http://schemas.openxmlformats.org/officeDocument/2006/relationships" r:blip="">
      <dgm:adjLst/>
    </dgm:shape>
    <dgm:presOf/>
    <dgm:constrLst>
      <dgm:constr type="w" for="ch" ptType="node" refType="w"/>
      <dgm:constr type="h" for="ch" ptType="node" refType="w" refFor="ch" refPtType="node"/>
      <dgm:constr type="w" for="ch" forName="space" refType="w" refFor="ch" refPtType="node" fact="-0.2"/>
      <dgm:constr type="primFontSz" for="ch" ptType="node" op="equ" val="65"/>
    </dgm:constrLst>
    <dgm:ruleLst/>
    <dgm:forEach name="Name4" axis="ch" ptType="node">
      <dgm:layoutNode name="Name5" styleLbl="vennNode1">
        <dgm:varLst>
          <dgm:bulletEnabled val="1"/>
        </dgm:varLst>
        <dgm:alg type="tx">
          <dgm:param type="txAnchorVertCh" val="mid"/>
          <dgm:param type="txAnchorHorzCh" val="ctr"/>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w" fact="0.156"/>
          <dgm:constr type="rMarg" refType="w" fact="0.156"/>
        </dgm:constrLst>
        <dgm:ruleLst>
          <dgm:rule type="primFontSz" val="5" fact="NaN" max="NaN"/>
        </dgm:ruleLst>
      </dgm:layoutNode>
      <dgm:forEach name="Name6"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4.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25.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85A4396-68BC-496C-8040-3B57EDDBBC70}" type="datetimeFigureOut">
              <a:rPr lang="en-GB" smtClean="0"/>
              <a:t>05/01/2026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25F533-C075-4973-B996-8E8ABBDFAE2C}" type="slidenum">
              <a:rPr lang="en-GB" smtClean="0"/>
              <a:t>‹#›</a:t>
            </a:fld>
            <a:endParaRPr lang="en-GB"/>
          </a:p>
        </p:txBody>
      </p:sp>
    </p:spTree>
    <p:extLst>
      <p:ext uri="{BB962C8B-B14F-4D97-AF65-F5344CB8AC3E}">
        <p14:creationId xmlns:p14="http://schemas.microsoft.com/office/powerpoint/2010/main" val="1800842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25F533-C075-4973-B996-8E8ABBDFAE2C}" type="slidenum">
              <a:rPr lang="en-GB" smtClean="0"/>
              <a:t>3</a:t>
            </a:fld>
            <a:endParaRPr lang="en-GB"/>
          </a:p>
        </p:txBody>
      </p:sp>
    </p:spTree>
    <p:extLst>
      <p:ext uri="{BB962C8B-B14F-4D97-AF65-F5344CB8AC3E}">
        <p14:creationId xmlns:p14="http://schemas.microsoft.com/office/powerpoint/2010/main" val="858272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r>
              <a:rPr lang="en-GB"/>
              <a:t>Line spacing + Page numbers</a:t>
            </a:r>
          </a:p>
        </p:txBody>
      </p:sp>
      <p:sp>
        <p:nvSpPr>
          <p:cNvPr id="4" name="Slide Number Placeholder 3"/>
          <p:cNvSpPr>
            <a:spLocks noGrp="1"/>
          </p:cNvSpPr>
          <p:nvPr>
            <p:ph type="sldNum" sz="quarter" idx="5"/>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5A9B2C62-FE30-453D-946B-754E9E42C84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73754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highlight>
                  <a:srgbClr val="FFFFFF"/>
                </a:highlight>
                <a:latin typeface="Montserrat" panose="00000500000000000000" pitchFamily="2" charset="0"/>
              </a:rPr>
              <a:t>Rooted in social-emotional learning (SEL), The Incredible Years</a:t>
            </a:r>
            <a:r>
              <a:rPr lang="en-GB" b="0" i="0" baseline="30000" dirty="0">
                <a:solidFill>
                  <a:srgbClr val="000000"/>
                </a:solidFill>
                <a:effectLst/>
                <a:highlight>
                  <a:srgbClr val="FFFFFF"/>
                </a:highlight>
                <a:latin typeface="Montserrat" panose="00000500000000000000" pitchFamily="2" charset="0"/>
              </a:rPr>
              <a:t>®</a:t>
            </a:r>
            <a:r>
              <a:rPr lang="en-GB" b="0" i="0" dirty="0">
                <a:solidFill>
                  <a:srgbClr val="000000"/>
                </a:solidFill>
                <a:effectLst/>
                <a:highlight>
                  <a:srgbClr val="FFFFFF"/>
                </a:highlight>
                <a:latin typeface="Montserrat" panose="00000500000000000000" pitchFamily="2" charset="0"/>
              </a:rPr>
              <a:t> early intervention programs for children use dinosaur-themed materials and life-size puppets to engage children and strengthen social, emotional, and academic skills.</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2C1063-849D-47EA-A6B9-82C6872996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3425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325858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C7D81B-DCED-4F6D-4719-645F8950064D}"/>
            </a:ext>
          </a:extLst>
        </p:cNvPr>
        <p:cNvGrpSpPr/>
        <p:nvPr/>
      </p:nvGrpSpPr>
      <p:grpSpPr>
        <a:xfrm>
          <a:off x="0" y="0"/>
          <a:ext cx="0" cy="0"/>
          <a:chOff x="0" y="0"/>
          <a:chExt cx="0" cy="0"/>
        </a:xfrm>
      </p:grpSpPr>
      <p:sp>
        <p:nvSpPr>
          <p:cNvPr id="120834" name="Rectangle 2">
            <a:extLst>
              <a:ext uri="{FF2B5EF4-FFF2-40B4-BE49-F238E27FC236}">
                <a16:creationId xmlns:a16="http://schemas.microsoft.com/office/drawing/2014/main" id="{D8D47B7E-ED53-37C5-CAF0-A9783882D35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Rectangle 3">
            <a:extLst>
              <a:ext uri="{FF2B5EF4-FFF2-40B4-BE49-F238E27FC236}">
                <a16:creationId xmlns:a16="http://schemas.microsoft.com/office/drawing/2014/main" id="{81F26F59-A26A-1538-37CC-F9B4DC263FE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605108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lvl="0" rtl="0">
              <a:buChar char="•"/>
            </a:pPr>
            <a:r>
              <a:rPr lang="en-US" sz="1200" dirty="0"/>
              <a:t>Teachers </a:t>
            </a:r>
            <a:r>
              <a:rPr lang="en-US" sz="1200" b="1" dirty="0"/>
              <a:t>announce the rules of the game </a:t>
            </a:r>
            <a:r>
              <a:rPr lang="en-US" sz="1200" dirty="0"/>
              <a:t>to students such as “no talking” and “no out-of-seat”. All of the rules are labeled as “the good things we all want.”</a:t>
            </a:r>
            <a:endParaRPr lang="en-GB" sz="1200" dirty="0"/>
          </a:p>
          <a:p>
            <a:pPr lvl="0" rtl="0">
              <a:buChar char="•"/>
            </a:pPr>
            <a:r>
              <a:rPr lang="en-US" sz="1200" dirty="0"/>
              <a:t>Teachers elicit and combine students’ descriptions of </a:t>
            </a:r>
            <a:r>
              <a:rPr lang="en-US" sz="1200" dirty="0" err="1"/>
              <a:t>behaviours</a:t>
            </a:r>
            <a:r>
              <a:rPr lang="en-US" sz="1200" dirty="0"/>
              <a:t> that would interfere with desirable outcomes and label those negative </a:t>
            </a:r>
            <a:r>
              <a:rPr lang="en-US" sz="1200" dirty="0" err="1"/>
              <a:t>behaviours</a:t>
            </a:r>
            <a:r>
              <a:rPr lang="en-US" sz="1200" dirty="0"/>
              <a:t> as “</a:t>
            </a:r>
            <a:r>
              <a:rPr lang="en-US" sz="1200" b="1" dirty="0"/>
              <a:t>fouls.</a:t>
            </a:r>
            <a:r>
              <a:rPr lang="en-US" sz="1200" dirty="0"/>
              <a:t>”</a:t>
            </a:r>
            <a:endParaRPr lang="en-GB" sz="1200" dirty="0"/>
          </a:p>
          <a:p>
            <a:pPr lvl="0" rtl="0">
              <a:buChar char="•"/>
            </a:pPr>
            <a:r>
              <a:rPr lang="en-US" sz="1200" dirty="0"/>
              <a:t>Teachers provide </a:t>
            </a:r>
            <a:r>
              <a:rPr lang="en-US" sz="1200" b="1" dirty="0"/>
              <a:t>examples of both (the good things and fouls) </a:t>
            </a:r>
            <a:r>
              <a:rPr lang="en-US" sz="1200" dirty="0"/>
              <a:t>which are presented physically and in words for the children to form a generalized concept.</a:t>
            </a:r>
            <a:endParaRPr lang="en-GB" sz="1200" dirty="0"/>
          </a:p>
          <a:p>
            <a:pPr lvl="0" rtl="0">
              <a:buChar char="•"/>
            </a:pPr>
            <a:r>
              <a:rPr lang="en-US" sz="1200" dirty="0"/>
              <a:t>Teachers explain that the game is played at intervals. The duration of the game should base on the </a:t>
            </a:r>
            <a:r>
              <a:rPr lang="en-US" sz="1200" b="1" dirty="0"/>
              <a:t>length of academic period. </a:t>
            </a:r>
            <a:endParaRPr lang="en-GB" sz="1200" b="1" dirty="0"/>
          </a:p>
          <a:p>
            <a:pPr lvl="0" rtl="0">
              <a:buChar char="•"/>
            </a:pPr>
            <a:r>
              <a:rPr lang="en-US" sz="1200" dirty="0"/>
              <a:t>Teachers divide the group into </a:t>
            </a:r>
            <a:r>
              <a:rPr lang="en-US" sz="1200" b="1" dirty="0"/>
              <a:t>teams and explain that a team may win the game by having the fewest fouls </a:t>
            </a:r>
            <a:r>
              <a:rPr lang="en-US" sz="1200" dirty="0"/>
              <a:t>(or fouls is below a criterion, so enabling multiple winners).</a:t>
            </a:r>
            <a:endParaRPr lang="en-GB" sz="1200" dirty="0"/>
          </a:p>
          <a:p>
            <a:pPr lvl="0" rtl="0">
              <a:buChar char="•"/>
            </a:pPr>
            <a:r>
              <a:rPr lang="en-US" sz="1200" dirty="0"/>
              <a:t>The team wins the game can get the prize. </a:t>
            </a:r>
            <a:r>
              <a:rPr lang="en-US" sz="1200" b="1" dirty="0"/>
              <a:t>The prize (reinforcer) could occur naturally in the school setting. </a:t>
            </a:r>
            <a:endParaRPr lang="en-GB" sz="1200" b="1" dirty="0"/>
          </a:p>
          <a:p>
            <a:pPr lvl="0" rtl="0">
              <a:buChar char="•"/>
            </a:pPr>
            <a:r>
              <a:rPr lang="en-US" sz="1200" dirty="0"/>
              <a:t>A </a:t>
            </a:r>
            <a:r>
              <a:rPr lang="en-US" sz="1200" b="1" dirty="0"/>
              <a:t>scoreboard</a:t>
            </a:r>
            <a:r>
              <a:rPr lang="en-US" sz="1200" dirty="0"/>
              <a:t> should be highly visible in the classroom.</a:t>
            </a:r>
            <a:endParaRPr lang="en-GB" sz="1200" dirty="0"/>
          </a:p>
          <a:p>
            <a:endParaRPr lang="en-GB" altLang="en-US" dirty="0"/>
          </a:p>
        </p:txBody>
      </p:sp>
    </p:spTree>
    <p:extLst>
      <p:ext uri="{BB962C8B-B14F-4D97-AF65-F5344CB8AC3E}">
        <p14:creationId xmlns:p14="http://schemas.microsoft.com/office/powerpoint/2010/main" val="2675823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投影片圖像版面配置區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備忘稿版面配置區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7817" indent="-227817">
              <a:spcBef>
                <a:spcPct val="0"/>
              </a:spcBef>
              <a:buFontTx/>
              <a:buAutoNum type="arabicPeriod"/>
            </a:pPr>
            <a:r>
              <a:rPr lang="en-US" altLang="en-US" dirty="0">
                <a:ea typeface="新細明體" pitchFamily="18" charset="-120"/>
              </a:rPr>
              <a:t>It could lead positive side effects such as increasing </a:t>
            </a:r>
            <a:r>
              <a:rPr lang="en-US" altLang="en-US" dirty="0" err="1">
                <a:ea typeface="新細明體" pitchFamily="18" charset="-120"/>
              </a:rPr>
              <a:t>prosocial</a:t>
            </a:r>
            <a:r>
              <a:rPr lang="en-US" altLang="en-US" dirty="0">
                <a:ea typeface="新細明體" pitchFamily="18" charset="-120"/>
              </a:rPr>
              <a:t> and cooperative </a:t>
            </a:r>
            <a:r>
              <a:rPr lang="en-US" altLang="en-US" dirty="0" err="1">
                <a:ea typeface="新細明體" pitchFamily="18" charset="-120"/>
              </a:rPr>
              <a:t>behaviours</a:t>
            </a:r>
            <a:r>
              <a:rPr lang="en-US" altLang="en-US" dirty="0">
                <a:ea typeface="新細明體" pitchFamily="18" charset="-120"/>
              </a:rPr>
              <a:t> among group members.</a:t>
            </a:r>
          </a:p>
          <a:p>
            <a:pPr marL="227817" indent="-227817">
              <a:spcBef>
                <a:spcPct val="0"/>
              </a:spcBef>
              <a:buFontTx/>
              <a:buAutoNum type="arabicPeriod"/>
            </a:pPr>
            <a:r>
              <a:rPr lang="en-US" altLang="en-US" dirty="0">
                <a:ea typeface="新細明體" pitchFamily="18" charset="-120"/>
              </a:rPr>
              <a:t>Students may be motivated to behave appropriately according to the rules.</a:t>
            </a:r>
            <a:endParaRPr lang="zh-TW" altLang="en-US" dirty="0"/>
          </a:p>
        </p:txBody>
      </p:sp>
      <p:sp>
        <p:nvSpPr>
          <p:cNvPr id="52228" name="投影片編號版面配置區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pitchFamily="18" charset="0"/>
                <a:ea typeface="新細明體" pitchFamily="18" charset="-120"/>
              </a:defRPr>
            </a:lvl1pPr>
            <a:lvl2pPr marL="735298" indent="-282807">
              <a:defRPr>
                <a:solidFill>
                  <a:schemeClr val="tx1"/>
                </a:solidFill>
                <a:latin typeface="Goudy Old Style" pitchFamily="18" charset="0"/>
                <a:ea typeface="新細明體" pitchFamily="18" charset="-120"/>
              </a:defRPr>
            </a:lvl2pPr>
            <a:lvl3pPr marL="1131227" indent="-226245">
              <a:defRPr>
                <a:solidFill>
                  <a:schemeClr val="tx1"/>
                </a:solidFill>
                <a:latin typeface="Goudy Old Style" pitchFamily="18" charset="0"/>
                <a:ea typeface="新細明體" pitchFamily="18" charset="-120"/>
              </a:defRPr>
            </a:lvl3pPr>
            <a:lvl4pPr marL="1583718" indent="-226245">
              <a:defRPr>
                <a:solidFill>
                  <a:schemeClr val="tx1"/>
                </a:solidFill>
                <a:latin typeface="Goudy Old Style" pitchFamily="18" charset="0"/>
                <a:ea typeface="新細明體" pitchFamily="18" charset="-120"/>
              </a:defRPr>
            </a:lvl4pPr>
            <a:lvl5pPr marL="2036209" indent="-226245">
              <a:defRPr>
                <a:solidFill>
                  <a:schemeClr val="tx1"/>
                </a:solidFill>
                <a:latin typeface="Goudy Old Style" pitchFamily="18" charset="0"/>
                <a:ea typeface="新細明體" pitchFamily="18" charset="-120"/>
              </a:defRPr>
            </a:lvl5pPr>
            <a:lvl6pPr marL="2488700" indent="-226245" fontAlgn="base">
              <a:spcBef>
                <a:spcPct val="0"/>
              </a:spcBef>
              <a:spcAft>
                <a:spcPct val="0"/>
              </a:spcAft>
              <a:defRPr>
                <a:solidFill>
                  <a:schemeClr val="tx1"/>
                </a:solidFill>
                <a:latin typeface="Goudy Old Style" pitchFamily="18" charset="0"/>
                <a:ea typeface="新細明體" pitchFamily="18" charset="-120"/>
              </a:defRPr>
            </a:lvl6pPr>
            <a:lvl7pPr marL="2941190" indent="-226245" fontAlgn="base">
              <a:spcBef>
                <a:spcPct val="0"/>
              </a:spcBef>
              <a:spcAft>
                <a:spcPct val="0"/>
              </a:spcAft>
              <a:defRPr>
                <a:solidFill>
                  <a:schemeClr val="tx1"/>
                </a:solidFill>
                <a:latin typeface="Goudy Old Style" pitchFamily="18" charset="0"/>
                <a:ea typeface="新細明體" pitchFamily="18" charset="-120"/>
              </a:defRPr>
            </a:lvl7pPr>
            <a:lvl8pPr marL="3393681" indent="-226245" fontAlgn="base">
              <a:spcBef>
                <a:spcPct val="0"/>
              </a:spcBef>
              <a:spcAft>
                <a:spcPct val="0"/>
              </a:spcAft>
              <a:defRPr>
                <a:solidFill>
                  <a:schemeClr val="tx1"/>
                </a:solidFill>
                <a:latin typeface="Goudy Old Style" pitchFamily="18" charset="0"/>
                <a:ea typeface="新細明體" pitchFamily="18" charset="-120"/>
              </a:defRPr>
            </a:lvl8pPr>
            <a:lvl9pPr marL="3846172" indent="-226245" fontAlgn="base">
              <a:spcBef>
                <a:spcPct val="0"/>
              </a:spcBef>
              <a:spcAft>
                <a:spcPct val="0"/>
              </a:spcAft>
              <a:defRPr>
                <a:solidFill>
                  <a:schemeClr val="tx1"/>
                </a:solidFill>
                <a:latin typeface="Goudy Old Style" pitchFamily="18" charset="0"/>
                <a:ea typeface="新細明體" pitchFamily="18" charset="-12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B336EF19-FCFE-417F-9183-A2D4FEF6C43D}" type="slidenum">
              <a:rPr kumimoji="0" lang="zh-TW" altLang="en-US" sz="1200" b="0" i="0" u="none" strike="noStrike" kern="1200" cap="none" spc="0" normalizeH="0" baseline="0" noProof="0">
                <a:ln>
                  <a:noFill/>
                </a:ln>
                <a:solidFill>
                  <a:prstClr val="black"/>
                </a:solidFill>
                <a:effectLst/>
                <a:uLnTx/>
                <a:uFillTx/>
                <a:latin typeface="Calibri" pitchFamily="34" charset="0"/>
                <a:ea typeface="新細明體" pitchFamily="18" charset="-120"/>
                <a:cs typeface="+mn-cs"/>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zh-TW" altLang="en-US" sz="1200" b="0" i="0" u="none" strike="noStrike" kern="1200" cap="none" spc="0" normalizeH="0" baseline="0" noProof="0">
              <a:ln>
                <a:noFill/>
              </a:ln>
              <a:solidFill>
                <a:prstClr val="black"/>
              </a:solidFill>
              <a:effectLst/>
              <a:uLnTx/>
              <a:uFillTx/>
              <a:latin typeface="Calibri" pitchFamily="34" charset="0"/>
              <a:ea typeface="新細明體" pitchFamily="18" charset="-120"/>
              <a:cs typeface="+mn-cs"/>
            </a:endParaRPr>
          </a:p>
        </p:txBody>
      </p:sp>
    </p:spTree>
    <p:extLst>
      <p:ext uri="{BB962C8B-B14F-4D97-AF65-F5344CB8AC3E}">
        <p14:creationId xmlns:p14="http://schemas.microsoft.com/office/powerpoint/2010/main" val="3805271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A9B2C62-FE30-453D-946B-754E9E42C84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70947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ABA can be helpful for children with ADHD by providing structure, evidence-based strategies to understand and positively influence behaviour. While ABA is most commonly associated with autism, many of its core principles RF also effective in supporting individuals with ADHD, especially when it’s delivered in a child-centred, flexible and ethical way. </a:t>
            </a:r>
          </a:p>
          <a:p>
            <a:r>
              <a:rPr lang="en-GB" sz="1200" kern="1200" dirty="0">
                <a:solidFill>
                  <a:schemeClr val="tx1"/>
                </a:solidFill>
                <a:effectLst/>
                <a:latin typeface="+mn-lt"/>
                <a:ea typeface="+mn-ea"/>
                <a:cs typeface="+mn-cs"/>
              </a:rPr>
              <a:t>It can help in the following ways. </a:t>
            </a:r>
          </a:p>
          <a:p>
            <a:r>
              <a:rPr lang="en-GB" sz="1200" kern="1200" dirty="0">
                <a:solidFill>
                  <a:schemeClr val="tx1"/>
                </a:solidFill>
                <a:effectLst/>
                <a:latin typeface="+mn-lt"/>
                <a:ea typeface="+mn-ea"/>
                <a:cs typeface="+mn-cs"/>
              </a:rPr>
              <a:t>Understanding the function of behaviour - it helps identify why behaviour is happening, what purpose it serves for the child. This is particularly important with ADHD with behaviour might stem from frustration with tasks that require sustained attention , impulsivity or sensory seeking , avoidance of difficult or boring tasks seeking social attention or escape .</a:t>
            </a:r>
          </a:p>
          <a:p>
            <a:r>
              <a:rPr lang="en-GB" sz="1200" kern="1200" dirty="0">
                <a:solidFill>
                  <a:schemeClr val="tx1"/>
                </a:solidFill>
                <a:effectLst/>
                <a:latin typeface="+mn-lt"/>
                <a:ea typeface="+mn-ea"/>
                <a:cs typeface="+mn-cs"/>
              </a:rPr>
              <a:t>Teaching replacement behaviours -  rather than just trying to stop a behaviour (like interrupting or fidgeting),   ABA focuses on teaching alternative behaviours that meet the same need but in more socially acceptable or functional ways - for example instead of shouting out, the child is taught to raise their hand or use a signal to get attention. Instead of leaving the room without permission, they might learn to request a break appropriately.</a:t>
            </a:r>
          </a:p>
          <a:p>
            <a:r>
              <a:rPr lang="en-GB" sz="1200" kern="1200" dirty="0">
                <a:solidFill>
                  <a:schemeClr val="tx1"/>
                </a:solidFill>
                <a:effectLst/>
                <a:latin typeface="+mn-lt"/>
                <a:ea typeface="+mn-ea"/>
                <a:cs typeface="+mn-cs"/>
              </a:rPr>
              <a:t>Improving executive functioning and self-regulation - children with ADHD often struggle with impulse control, delayed gratification, task persistence, time management. ABA strategies can help break tasks into manageable chunks, use visual schedules or reinforce self-monitoring, gradually improving the child’s ability to regulate their own behaviour over time.</a:t>
            </a:r>
          </a:p>
          <a:p>
            <a:r>
              <a:rPr lang="en-GB" sz="1200" kern="1200" dirty="0">
                <a:solidFill>
                  <a:schemeClr val="tx1"/>
                </a:solidFill>
                <a:effectLst/>
                <a:latin typeface="+mn-lt"/>
                <a:ea typeface="+mn-ea"/>
                <a:cs typeface="+mn-cs"/>
              </a:rPr>
              <a:t>Reinforcement strategies - ABA uses positive reinforcement to increase desirable behaviours. Children with ADHD this might include turning tokens for staying on task, praise or tangible rewards for completing nonpreferred tasks , building motivation through choice and personalised rewards. Importantly reinforcement needs to be immediate and meaningful, delays in feedback and reduce effectiveness for kids with ADHD.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Creating supportive environments - ABA doesn’t just focus on the child,  it also helps adults to adjust the environment to reduce triggers and increased success - by minimising distractions, giving clear, concise instructions, providing structured routines and predictability, using proactive behaviour plans.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It’s important to note that modern, ethical ABA focuses on collaboration, dignity and child autonomy. It avoids punitive or overly rigid methods and prioritises understanding behaviour in context, not simply controlling it.</a:t>
            </a:r>
          </a:p>
          <a:p>
            <a:endParaRPr lang="en-GB" dirty="0"/>
          </a:p>
        </p:txBody>
      </p:sp>
      <p:sp>
        <p:nvSpPr>
          <p:cNvPr id="4" name="Slide Number Placeholder 3"/>
          <p:cNvSpPr>
            <a:spLocks noGrp="1"/>
          </p:cNvSpPr>
          <p:nvPr>
            <p:ph type="sldNum" sz="quarter" idx="5"/>
          </p:nvPr>
        </p:nvSpPr>
        <p:spPr/>
        <p:txBody>
          <a:bodyPr/>
          <a:lstStyle/>
          <a:p>
            <a:fld id="{9247BD59-B9DD-4999-8424-583AE363AF54}" type="slidenum">
              <a:rPr lang="en-GB" smtClean="0"/>
              <a:t>21</a:t>
            </a:fld>
            <a:endParaRPr lang="en-GB"/>
          </a:p>
        </p:txBody>
      </p:sp>
    </p:spTree>
    <p:extLst>
      <p:ext uri="{BB962C8B-B14F-4D97-AF65-F5344CB8AC3E}">
        <p14:creationId xmlns:p14="http://schemas.microsoft.com/office/powerpoint/2010/main" val="989634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2FA293C9-01F5-4FE8-B21F-3931BAB099ED}" type="datetimeFigureOut">
              <a:rPr lang="en-GB" smtClean="0"/>
              <a:t>05/01/2026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361AE33-427C-41D8-A4D7-05E60A4E4EDE}"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2FA293C9-01F5-4FE8-B21F-3931BAB099ED}"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361AE33-427C-41D8-A4D7-05E60A4E4EDE}"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2FA293C9-01F5-4FE8-B21F-3931BAB099ED}" type="datetimeFigureOut">
              <a:rPr lang="en-GB" smtClean="0"/>
              <a:t>05/01/2026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361AE33-427C-41D8-A4D7-05E60A4E4EDE}"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2FA293C9-01F5-4FE8-B21F-3931BAB099ED}" type="datetimeFigureOut">
              <a:rPr lang="en-GB" smtClean="0"/>
              <a:t>05/01/2026</a:t>
            </a:fld>
            <a:endParaRPr lang="en-GB"/>
          </a:p>
        </p:txBody>
      </p:sp>
      <p:sp>
        <p:nvSpPr>
          <p:cNvPr id="10" name="Slide Number Placeholder 9"/>
          <p:cNvSpPr>
            <a:spLocks noGrp="1"/>
          </p:cNvSpPr>
          <p:nvPr>
            <p:ph type="sldNum" sz="quarter" idx="16"/>
          </p:nvPr>
        </p:nvSpPr>
        <p:spPr/>
        <p:txBody>
          <a:bodyPr rtlCol="0"/>
          <a:lstStyle/>
          <a:p>
            <a:fld id="{B361AE33-427C-41D8-A4D7-05E60A4E4EDE}"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2FA293C9-01F5-4FE8-B21F-3931BAB099ED}" type="datetimeFigureOut">
              <a:rPr lang="en-GB" smtClean="0"/>
              <a:t>05/01/2026</a:t>
            </a:fld>
            <a:endParaRPr lang="en-GB"/>
          </a:p>
        </p:txBody>
      </p:sp>
      <p:sp>
        <p:nvSpPr>
          <p:cNvPr id="12" name="Slide Number Placeholder 11"/>
          <p:cNvSpPr>
            <a:spLocks noGrp="1"/>
          </p:cNvSpPr>
          <p:nvPr>
            <p:ph type="sldNum" sz="quarter" idx="16"/>
          </p:nvPr>
        </p:nvSpPr>
        <p:spPr/>
        <p:txBody>
          <a:bodyPr rtlCol="0"/>
          <a:lstStyle/>
          <a:p>
            <a:fld id="{B361AE33-427C-41D8-A4D7-05E60A4E4EDE}"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FA293C9-01F5-4FE8-B21F-3931BAB099ED}" type="datetimeFigureOut">
              <a:rPr lang="en-GB" smtClean="0"/>
              <a:t>05/01/2026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361AE33-427C-41D8-A4D7-05E60A4E4ED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A293C9-01F5-4FE8-B21F-3931BAB099ED}" type="datetimeFigureOut">
              <a:rPr lang="en-GB" smtClean="0"/>
              <a:t>05/01/2026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361AE33-427C-41D8-A4D7-05E60A4E4ED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2FA293C9-01F5-4FE8-B21F-3931BAB099ED}" type="datetimeFigureOut">
              <a:rPr lang="en-GB" smtClean="0"/>
              <a:t>05/01/2026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361AE33-427C-41D8-A4D7-05E60A4E4EDE}"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2FA293C9-01F5-4FE8-B21F-3931BAB099ED}" type="datetimeFigureOut">
              <a:rPr lang="en-GB" smtClean="0"/>
              <a:t>05/01/2026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361AE33-427C-41D8-A4D7-05E60A4E4EDE}"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FA293C9-01F5-4FE8-B21F-3931BAB099ED}"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61AE33-427C-41D8-A4D7-05E60A4E4ED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2FA293C9-01F5-4FE8-B21F-3931BAB099ED}" type="datetimeFigureOut">
              <a:rPr lang="en-GB" smtClean="0"/>
              <a:t>05/01/2026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361AE33-427C-41D8-A4D7-05E60A4E4ED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12" name="Text Placeholder 21">
            <a:extLst>
              <a:ext uri="{FF2B5EF4-FFF2-40B4-BE49-F238E27FC236}">
                <a16:creationId xmlns:a16="http://schemas.microsoft.com/office/drawing/2014/main" id="{F2964EA8-200F-47C5-90C2-1DBA3D6D7CDB}"/>
              </a:ext>
            </a:extLst>
          </p:cNvPr>
          <p:cNvSpPr>
            <a:spLocks noGrp="1"/>
          </p:cNvSpPr>
          <p:nvPr>
            <p:ph type="body" sz="quarter" idx="12"/>
          </p:nvPr>
        </p:nvSpPr>
        <p:spPr>
          <a:xfrm>
            <a:off x="771525" y="5078187"/>
            <a:ext cx="2416544" cy="964620"/>
          </a:xfrm>
        </p:spPr>
        <p:txBody>
          <a:bodyPr rtlCol="0">
            <a:noAutofit/>
          </a:bodyPr>
          <a:lstStyle>
            <a:lvl1pPr marL="0" indent="0">
              <a:buNone/>
              <a:defRPr sz="1050">
                <a:solidFill>
                  <a:schemeClr val="accent2">
                    <a:lumMod val="50000"/>
                  </a:schemeClr>
                </a:solidFill>
              </a:defRPr>
            </a:lvl1pPr>
            <a:lvl2pPr marL="342900" indent="0">
              <a:buNone/>
              <a:defRPr sz="1050">
                <a:solidFill>
                  <a:schemeClr val="bg2">
                    <a:lumMod val="50000"/>
                  </a:schemeClr>
                </a:solidFill>
              </a:defRPr>
            </a:lvl2pPr>
            <a:lvl3pPr marL="685800" indent="0">
              <a:buNone/>
              <a:defRPr sz="1050">
                <a:solidFill>
                  <a:schemeClr val="bg2">
                    <a:lumMod val="50000"/>
                  </a:schemeClr>
                </a:solidFill>
              </a:defRPr>
            </a:lvl3pPr>
            <a:lvl4pPr marL="1028700" indent="0">
              <a:buNone/>
              <a:defRPr sz="1050">
                <a:solidFill>
                  <a:schemeClr val="bg2">
                    <a:lumMod val="50000"/>
                  </a:schemeClr>
                </a:solidFill>
              </a:defRPr>
            </a:lvl4pPr>
            <a:lvl5pPr marL="1371600" indent="0">
              <a:buNone/>
              <a:defRPr sz="1050">
                <a:solidFill>
                  <a:schemeClr val="bg2">
                    <a:lumMod val="50000"/>
                  </a:schemeClr>
                </a:solidFill>
              </a:defRPr>
            </a:lvl5pPr>
          </a:lstStyle>
          <a:p>
            <a:pPr lvl="0" rtl="0"/>
            <a:r>
              <a:rPr lang="en-US" noProof="0"/>
              <a:t>Click to edit Master text styles</a:t>
            </a:r>
          </a:p>
        </p:txBody>
      </p:sp>
      <p:sp>
        <p:nvSpPr>
          <p:cNvPr id="13" name="Picture Placeholder 19">
            <a:extLst>
              <a:ext uri="{FF2B5EF4-FFF2-40B4-BE49-F238E27FC236}">
                <a16:creationId xmlns:a16="http://schemas.microsoft.com/office/drawing/2014/main" id="{7878E298-5074-4E51-993E-34931A897F12}"/>
              </a:ext>
            </a:extLst>
          </p:cNvPr>
          <p:cNvSpPr>
            <a:spLocks noGrp="1"/>
          </p:cNvSpPr>
          <p:nvPr>
            <p:ph type="pic" sz="quarter" idx="11"/>
          </p:nvPr>
        </p:nvSpPr>
        <p:spPr>
          <a:xfrm>
            <a:off x="4666060" y="1"/>
            <a:ext cx="3706415" cy="5726113"/>
          </a:xfrm>
        </p:spPr>
        <p:txBody>
          <a:bodyPr rtlCol="0"/>
          <a:lstStyle/>
          <a:p>
            <a:pPr rtl="0"/>
            <a:r>
              <a:rPr lang="en-US" noProof="0"/>
              <a:t>Click icon to add picture</a:t>
            </a:r>
            <a:endParaRPr lang="en-GB" noProof="0"/>
          </a:p>
        </p:txBody>
      </p:sp>
      <p:cxnSp>
        <p:nvCxnSpPr>
          <p:cNvPr id="15" name="Straight Connector 14">
            <a:extLst>
              <a:ext uri="{FF2B5EF4-FFF2-40B4-BE49-F238E27FC236}">
                <a16:creationId xmlns:a16="http://schemas.microsoft.com/office/drawing/2014/main" id="{42D26D0E-18C6-4DB1-B3A5-75E29BD65B17}"/>
              </a:ext>
            </a:extLst>
          </p:cNvPr>
          <p:cNvCxnSpPr>
            <a:cxnSpLocks/>
          </p:cNvCxnSpPr>
          <p:nvPr userDrawn="1"/>
        </p:nvCxnSpPr>
        <p:spPr>
          <a:xfrm>
            <a:off x="771526" y="457211"/>
            <a:ext cx="857249" cy="0"/>
          </a:xfrm>
          <a:prstGeom prst="line">
            <a:avLst/>
          </a:prstGeom>
          <a:noFill/>
          <a:ln w="15875" cap="flat" cmpd="sng" algn="ctr">
            <a:solidFill>
              <a:schemeClr val="accent2">
                <a:lumMod val="50000"/>
              </a:schemeClr>
            </a:solidFill>
            <a:prstDash val="solid"/>
            <a:miter lim="800000"/>
          </a:ln>
          <a:effectLst/>
        </p:spPr>
      </p:cxnSp>
      <p:sp>
        <p:nvSpPr>
          <p:cNvPr id="2" name="Title 1">
            <a:extLst>
              <a:ext uri="{FF2B5EF4-FFF2-40B4-BE49-F238E27FC236}">
                <a16:creationId xmlns:a16="http://schemas.microsoft.com/office/drawing/2014/main" id="{3989B90B-5C3C-4760-9360-5AE10BF87B9D}"/>
              </a:ext>
            </a:extLst>
          </p:cNvPr>
          <p:cNvSpPr>
            <a:spLocks noGrp="1"/>
          </p:cNvSpPr>
          <p:nvPr>
            <p:ph type="title"/>
          </p:nvPr>
        </p:nvSpPr>
        <p:spPr>
          <a:xfrm>
            <a:off x="685885" y="876300"/>
            <a:ext cx="3886115" cy="2242441"/>
          </a:xfrm>
        </p:spPr>
        <p:txBody>
          <a:bodyPr vert="horz" lIns="91440" tIns="45720" rIns="91440" bIns="45720" rtlCol="0" anchor="t">
            <a:normAutofit/>
          </a:bodyPr>
          <a:lstStyle>
            <a:lvl1pPr>
              <a:lnSpc>
                <a:spcPct val="90000"/>
              </a:lnSpc>
              <a:defRPr lang="en-US" sz="5400">
                <a:solidFill>
                  <a:schemeClr val="accent2">
                    <a:lumMod val="50000"/>
                  </a:schemeClr>
                </a:solidFill>
                <a:ea typeface="+mn-ea"/>
                <a:cs typeface="+mn-cs"/>
              </a:defRPr>
            </a:lvl1pPr>
          </a:lstStyle>
          <a:p>
            <a:pPr marL="0" lvl="0" indent="0" rtl="0">
              <a:lnSpc>
                <a:spcPts val="4875"/>
              </a:lnSpc>
              <a:spcBef>
                <a:spcPts val="75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238817561"/>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661D25CF-5413-4949-A54A-8716608406B5}"/>
              </a:ext>
            </a:extLst>
          </p:cNvPr>
          <p:cNvSpPr>
            <a:spLocks noGrp="1"/>
          </p:cNvSpPr>
          <p:nvPr>
            <p:ph type="body" sz="quarter" idx="11"/>
          </p:nvPr>
        </p:nvSpPr>
        <p:spPr>
          <a:xfrm>
            <a:off x="5443537" y="2000251"/>
            <a:ext cx="3500438" cy="3398837"/>
          </a:xfrm>
        </p:spPr>
        <p:txBody>
          <a:bodyPr rtlCol="0">
            <a:normAutofit/>
          </a:bodyPr>
          <a:lstStyle>
            <a:lvl1pPr marL="0" indent="0">
              <a:lnSpc>
                <a:spcPct val="150000"/>
              </a:lnSpc>
              <a:buNone/>
              <a:defRPr sz="1500">
                <a:solidFill>
                  <a:schemeClr val="accent2">
                    <a:lumMod val="50000"/>
                  </a:schemeClr>
                </a:solidFill>
              </a:defRPr>
            </a:lvl1pPr>
          </a:lstStyle>
          <a:p>
            <a:pPr lvl="0" rtl="0"/>
            <a:r>
              <a:rPr lang="en-US" noProof="0"/>
              <a:t>Click to edit Master text styles</a:t>
            </a:r>
          </a:p>
        </p:txBody>
      </p:sp>
      <p:sp>
        <p:nvSpPr>
          <p:cNvPr id="35" name="Date Placeholder 3">
            <a:extLst>
              <a:ext uri="{FF2B5EF4-FFF2-40B4-BE49-F238E27FC236}">
                <a16:creationId xmlns:a16="http://schemas.microsoft.com/office/drawing/2014/main" id="{224E3A4F-8479-4D38-A6D4-85F0883F379F}"/>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657F6B3C-B259-4C25-8B1A-5E5583912D40}" type="datetime1">
              <a:rPr lang="en-GB" noProof="0" smtClean="0"/>
              <a:t>05/01/2026</a:t>
            </a:fld>
            <a:endParaRPr lang="en-GB" noProof="0"/>
          </a:p>
        </p:txBody>
      </p:sp>
      <p:sp>
        <p:nvSpPr>
          <p:cNvPr id="36" name="Slide Number Placeholder 5">
            <a:extLst>
              <a:ext uri="{FF2B5EF4-FFF2-40B4-BE49-F238E27FC236}">
                <a16:creationId xmlns:a16="http://schemas.microsoft.com/office/drawing/2014/main" id="{D5A5341A-4863-40E8-8B9A-FB4E719257AE}"/>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6AD2FED0-CD95-48B0-B54A-1F64F952C6C0}"/>
              </a:ext>
            </a:extLst>
          </p:cNvPr>
          <p:cNvSpPr>
            <a:spLocks noGrp="1"/>
          </p:cNvSpPr>
          <p:nvPr>
            <p:ph type="title"/>
          </p:nvPr>
        </p:nvSpPr>
        <p:spPr>
          <a:xfrm>
            <a:off x="685885" y="876300"/>
            <a:ext cx="3886115" cy="2242441"/>
          </a:xfrm>
        </p:spPr>
        <p:txBody>
          <a:bodyPr vert="horz" lIns="91440" tIns="45720" rIns="91440" bIns="45720" rtlCol="0" anchor="t">
            <a:normAutofit/>
          </a:bodyPr>
          <a:lstStyle>
            <a:lvl1pPr>
              <a:defRPr lang="en-US" sz="5400">
                <a:solidFill>
                  <a:schemeClr val="accent2">
                    <a:lumMod val="50000"/>
                  </a:schemeClr>
                </a:solidFill>
                <a:ea typeface="+mn-ea"/>
                <a:cs typeface="+mn-cs"/>
              </a:defRPr>
            </a:lvl1pPr>
          </a:lstStyle>
          <a:p>
            <a:pPr marL="0" lvl="0" indent="0" rtl="0">
              <a:lnSpc>
                <a:spcPts val="4875"/>
              </a:lnSpc>
              <a:spcBef>
                <a:spcPts val="750"/>
              </a:spcBef>
              <a:buFont typeface="Arial" panose="020B0604020202020204" pitchFamily="34" charset="0"/>
            </a:pPr>
            <a:r>
              <a:rPr lang="en-US" noProof="0"/>
              <a:t>Click to edit Master title style</a:t>
            </a:r>
            <a:endParaRPr lang="en-GB" noProof="0"/>
          </a:p>
        </p:txBody>
      </p:sp>
      <p:cxnSp>
        <p:nvCxnSpPr>
          <p:cNvPr id="3" name="Straight Connector 2">
            <a:extLst>
              <a:ext uri="{FF2B5EF4-FFF2-40B4-BE49-F238E27FC236}">
                <a16:creationId xmlns:a16="http://schemas.microsoft.com/office/drawing/2014/main" id="{68EF5E91-A275-4181-9C62-BC0773AD0512}"/>
              </a:ext>
            </a:extLst>
          </p:cNvPr>
          <p:cNvCxnSpPr>
            <a:cxnSpLocks/>
          </p:cNvCxnSpPr>
          <p:nvPr userDrawn="1"/>
        </p:nvCxnSpPr>
        <p:spPr>
          <a:xfrm>
            <a:off x="771526" y="457211"/>
            <a:ext cx="85724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5559182"/>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17" name="Picture Placeholder 15">
            <a:extLst>
              <a:ext uri="{FF2B5EF4-FFF2-40B4-BE49-F238E27FC236}">
                <a16:creationId xmlns:a16="http://schemas.microsoft.com/office/drawing/2014/main" id="{423630CA-0A51-4B04-A57B-9E412A8FCD1F}"/>
              </a:ext>
            </a:extLst>
          </p:cNvPr>
          <p:cNvSpPr>
            <a:spLocks noGrp="1"/>
          </p:cNvSpPr>
          <p:nvPr>
            <p:ph type="pic" sz="quarter" idx="12"/>
          </p:nvPr>
        </p:nvSpPr>
        <p:spPr>
          <a:xfrm>
            <a:off x="6635353" y="3862388"/>
            <a:ext cx="1737122" cy="2538413"/>
          </a:xfrm>
        </p:spPr>
        <p:txBody>
          <a:bodyPr rtlCol="0"/>
          <a:lstStyle/>
          <a:p>
            <a:pPr rtl="0"/>
            <a:r>
              <a:rPr lang="en-US" noProof="0"/>
              <a:t>Click icon to add picture</a:t>
            </a:r>
            <a:endParaRPr lang="en-GB" noProof="0"/>
          </a:p>
        </p:txBody>
      </p:sp>
      <p:sp>
        <p:nvSpPr>
          <p:cNvPr id="16" name="Picture Placeholder 15">
            <a:extLst>
              <a:ext uri="{FF2B5EF4-FFF2-40B4-BE49-F238E27FC236}">
                <a16:creationId xmlns:a16="http://schemas.microsoft.com/office/drawing/2014/main" id="{3C994AE8-9E30-418E-8361-5D851AFA42C5}"/>
              </a:ext>
            </a:extLst>
          </p:cNvPr>
          <p:cNvSpPr>
            <a:spLocks noGrp="1"/>
          </p:cNvSpPr>
          <p:nvPr>
            <p:ph type="pic" sz="quarter" idx="11"/>
          </p:nvPr>
        </p:nvSpPr>
        <p:spPr>
          <a:xfrm>
            <a:off x="4657726" y="3854451"/>
            <a:ext cx="1737122" cy="2538413"/>
          </a:xfrm>
        </p:spPr>
        <p:txBody>
          <a:bodyPr rtlCol="0"/>
          <a:lstStyle/>
          <a:p>
            <a:pPr rtl="0"/>
            <a:r>
              <a:rPr lang="en-US" noProof="0"/>
              <a:t>Click icon to add picture</a:t>
            </a:r>
            <a:endParaRPr lang="en-GB" noProof="0"/>
          </a:p>
        </p:txBody>
      </p:sp>
      <p:sp>
        <p:nvSpPr>
          <p:cNvPr id="14" name="Picture Placeholder 13">
            <a:extLst>
              <a:ext uri="{FF2B5EF4-FFF2-40B4-BE49-F238E27FC236}">
                <a16:creationId xmlns:a16="http://schemas.microsoft.com/office/drawing/2014/main" id="{3D4E5783-2917-458E-BE61-F3D5AAA8F976}"/>
              </a:ext>
            </a:extLst>
          </p:cNvPr>
          <p:cNvSpPr>
            <a:spLocks noGrp="1"/>
          </p:cNvSpPr>
          <p:nvPr>
            <p:ph type="pic" sz="quarter" idx="10"/>
          </p:nvPr>
        </p:nvSpPr>
        <p:spPr>
          <a:xfrm>
            <a:off x="4657725" y="465138"/>
            <a:ext cx="3714750" cy="3090862"/>
          </a:xfrm>
        </p:spPr>
        <p:txBody>
          <a:bodyPr rtlCol="0"/>
          <a:lstStyle/>
          <a:p>
            <a:pPr rtl="0"/>
            <a:r>
              <a:rPr lang="en-US" noProof="0"/>
              <a:t>Click icon to add picture</a:t>
            </a:r>
            <a:endParaRPr lang="en-GB" noProof="0"/>
          </a:p>
        </p:txBody>
      </p:sp>
      <p:sp>
        <p:nvSpPr>
          <p:cNvPr id="23" name="Text Placeholder 22">
            <a:extLst>
              <a:ext uri="{FF2B5EF4-FFF2-40B4-BE49-F238E27FC236}">
                <a16:creationId xmlns:a16="http://schemas.microsoft.com/office/drawing/2014/main" id="{B1D734B5-5F1C-4E34-81FF-AD75105E8391}"/>
              </a:ext>
            </a:extLst>
          </p:cNvPr>
          <p:cNvSpPr>
            <a:spLocks noGrp="1"/>
          </p:cNvSpPr>
          <p:nvPr>
            <p:ph type="body" sz="quarter" idx="15" hasCustomPrompt="1"/>
          </p:nvPr>
        </p:nvSpPr>
        <p:spPr>
          <a:xfrm>
            <a:off x="571438" y="517972"/>
            <a:ext cx="2217420" cy="1333500"/>
          </a:xfrm>
        </p:spPr>
        <p:txBody>
          <a:bodyPr rtlCol="0">
            <a:noAutofit/>
          </a:bodyPr>
          <a:lstStyle>
            <a:lvl1pPr marL="0" indent="0">
              <a:lnSpc>
                <a:spcPct val="90000"/>
              </a:lnSpc>
              <a:buNone/>
              <a:defRPr sz="6600" b="1">
                <a:solidFill>
                  <a:schemeClr val="bg1"/>
                </a:solidFill>
                <a:latin typeface="+mj-lt"/>
              </a:defRPr>
            </a:lvl1pPr>
          </a:lstStyle>
          <a:p>
            <a:pPr lvl="0" rtl="0"/>
            <a:r>
              <a:rPr lang="en-GB" noProof="0"/>
              <a:t>01</a:t>
            </a:r>
          </a:p>
        </p:txBody>
      </p:sp>
      <p:sp>
        <p:nvSpPr>
          <p:cNvPr id="19" name="Text Placeholder 18">
            <a:extLst>
              <a:ext uri="{FF2B5EF4-FFF2-40B4-BE49-F238E27FC236}">
                <a16:creationId xmlns:a16="http://schemas.microsoft.com/office/drawing/2014/main" id="{65757DE8-43D6-4A47-ABC9-B39EC8016CB2}"/>
              </a:ext>
            </a:extLst>
          </p:cNvPr>
          <p:cNvSpPr>
            <a:spLocks noGrp="1"/>
          </p:cNvSpPr>
          <p:nvPr>
            <p:ph type="body" sz="quarter" idx="13"/>
          </p:nvPr>
        </p:nvSpPr>
        <p:spPr>
          <a:xfrm>
            <a:off x="780098" y="2009776"/>
            <a:ext cx="2943225" cy="4391025"/>
          </a:xfrm>
        </p:spPr>
        <p:txBody>
          <a:bodyPr rtlCol="0">
            <a:normAutofit/>
          </a:bodyPr>
          <a:lstStyle>
            <a:lvl1pPr marL="0" indent="0">
              <a:lnSpc>
                <a:spcPct val="150000"/>
              </a:lnSpc>
              <a:buNone/>
              <a:defRPr sz="1200">
                <a:solidFill>
                  <a:schemeClr val="accent2">
                    <a:lumMod val="50000"/>
                  </a:schemeClr>
                </a:solidFill>
              </a:defRPr>
            </a:lvl1pPr>
            <a:lvl2pPr marL="342900" indent="0">
              <a:buNone/>
              <a:defRPr sz="1500">
                <a:solidFill>
                  <a:schemeClr val="tx2">
                    <a:lumMod val="50000"/>
                  </a:schemeClr>
                </a:solidFill>
              </a:defRPr>
            </a:lvl2pPr>
            <a:lvl3pPr marL="685800" indent="0">
              <a:buNone/>
              <a:defRPr sz="1350">
                <a:solidFill>
                  <a:schemeClr val="tx2">
                    <a:lumMod val="50000"/>
                  </a:schemeClr>
                </a:solidFill>
              </a:defRPr>
            </a:lvl3pPr>
            <a:lvl4pPr marL="1028700" indent="0">
              <a:buNone/>
              <a:defRPr sz="1200">
                <a:solidFill>
                  <a:schemeClr val="tx2">
                    <a:lumMod val="50000"/>
                  </a:schemeClr>
                </a:solidFill>
              </a:defRPr>
            </a:lvl4pPr>
            <a:lvl5pPr marL="1371600" indent="0">
              <a:buNone/>
              <a:defRPr sz="1200">
                <a:solidFill>
                  <a:schemeClr val="tx2">
                    <a:lumMod val="50000"/>
                  </a:schemeClr>
                </a:solidFill>
              </a:defRPr>
            </a:lvl5pPr>
          </a:lstStyle>
          <a:p>
            <a:pPr lvl="0" rtl="0"/>
            <a:r>
              <a:rPr lang="en-US" noProof="0"/>
              <a:t>Click to edit Master text styles</a:t>
            </a:r>
          </a:p>
        </p:txBody>
      </p:sp>
      <p:sp>
        <p:nvSpPr>
          <p:cNvPr id="30" name="Date Placeholder 3">
            <a:extLst>
              <a:ext uri="{FF2B5EF4-FFF2-40B4-BE49-F238E27FC236}">
                <a16:creationId xmlns:a16="http://schemas.microsoft.com/office/drawing/2014/main" id="{984C97B0-0D42-4831-9ABD-390370C0F0B6}"/>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7CFE58C8-5EFC-4EA4-ADE6-76CFBA08C1D9}" type="datetime1">
              <a:rPr lang="en-GB" noProof="0" smtClean="0"/>
              <a:t>05/01/2026</a:t>
            </a:fld>
            <a:endParaRPr lang="en-GB" noProof="0"/>
          </a:p>
        </p:txBody>
      </p:sp>
      <p:sp>
        <p:nvSpPr>
          <p:cNvPr id="31" name="Slide Number Placeholder 5">
            <a:extLst>
              <a:ext uri="{FF2B5EF4-FFF2-40B4-BE49-F238E27FC236}">
                <a16:creationId xmlns:a16="http://schemas.microsoft.com/office/drawing/2014/main" id="{CE8438DF-723C-49AB-AD18-1C40F107F5BC}"/>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6032FDE8-62A6-4290-88E6-2795313DE27E}"/>
              </a:ext>
            </a:extLst>
          </p:cNvPr>
          <p:cNvSpPr>
            <a:spLocks noGrp="1"/>
          </p:cNvSpPr>
          <p:nvPr>
            <p:ph type="title" hasCustomPrompt="1"/>
          </p:nvPr>
        </p:nvSpPr>
        <p:spPr>
          <a:xfrm>
            <a:off x="771526" y="465138"/>
            <a:ext cx="2951735" cy="1340615"/>
          </a:xfrm>
        </p:spPr>
        <p:txBody>
          <a:bodyPr vert="horz" lIns="91440" tIns="45720" rIns="91440" bIns="45720" rtlCol="0" anchor="ctr">
            <a:noAutofit/>
          </a:bodyPr>
          <a:lstStyle>
            <a:lvl1pPr>
              <a:defRPr lang="en-US">
                <a:solidFill>
                  <a:schemeClr val="accent2">
                    <a:lumMod val="50000"/>
                  </a:schemeClr>
                </a:solidFill>
                <a:latin typeface="+mn-lt"/>
                <a:ea typeface="+mn-ea"/>
                <a:cs typeface="+mn-cs"/>
              </a:defRPr>
            </a:lvl1pPr>
          </a:lstStyle>
          <a:p>
            <a:pPr marL="0" lvl="0" indent="0" rtl="0">
              <a:spcBef>
                <a:spcPts val="750"/>
              </a:spcBef>
              <a:buFont typeface="Arial" panose="020B0604020202020204" pitchFamily="34" charset="0"/>
            </a:pPr>
            <a:r>
              <a:rPr lang="en-GB" noProof="0"/>
              <a:t>Title</a:t>
            </a:r>
          </a:p>
        </p:txBody>
      </p:sp>
    </p:spTree>
    <p:extLst>
      <p:ext uri="{BB962C8B-B14F-4D97-AF65-F5344CB8AC3E}">
        <p14:creationId xmlns:p14="http://schemas.microsoft.com/office/powerpoint/2010/main" val="11361239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22" name="Text Placeholder 21">
            <a:extLst>
              <a:ext uri="{FF2B5EF4-FFF2-40B4-BE49-F238E27FC236}">
                <a16:creationId xmlns:a16="http://schemas.microsoft.com/office/drawing/2014/main" id="{BC85317C-3A2D-483F-B913-714129E195A2}"/>
              </a:ext>
            </a:extLst>
          </p:cNvPr>
          <p:cNvSpPr>
            <a:spLocks noGrp="1"/>
          </p:cNvSpPr>
          <p:nvPr>
            <p:ph type="body" sz="quarter" idx="13" hasCustomPrompt="1"/>
          </p:nvPr>
        </p:nvSpPr>
        <p:spPr>
          <a:xfrm>
            <a:off x="2079784" y="2426610"/>
            <a:ext cx="1783556" cy="1111250"/>
          </a:xfrm>
        </p:spPr>
        <p:txBody>
          <a:bodyPr rtlCol="0">
            <a:noAutofit/>
          </a:bodyPr>
          <a:lstStyle>
            <a:lvl1pPr marL="0" indent="0">
              <a:lnSpc>
                <a:spcPct val="90000"/>
              </a:lnSpc>
              <a:buNone/>
              <a:defRPr sz="6600">
                <a:solidFill>
                  <a:schemeClr val="bg1"/>
                </a:solidFill>
              </a:defRPr>
            </a:lvl1pPr>
          </a:lstStyle>
          <a:p>
            <a:pPr lvl="0" rtl="0"/>
            <a:r>
              <a:rPr lang="en-GB" noProof="0"/>
              <a:t>02</a:t>
            </a:r>
          </a:p>
        </p:txBody>
      </p:sp>
      <p:sp>
        <p:nvSpPr>
          <p:cNvPr id="2" name="Title 1">
            <a:extLst>
              <a:ext uri="{FF2B5EF4-FFF2-40B4-BE49-F238E27FC236}">
                <a16:creationId xmlns:a16="http://schemas.microsoft.com/office/drawing/2014/main" id="{C45DFEC7-1EEC-4FF2-868A-9799EA69FE87}"/>
              </a:ext>
            </a:extLst>
          </p:cNvPr>
          <p:cNvSpPr>
            <a:spLocks noGrp="1"/>
          </p:cNvSpPr>
          <p:nvPr>
            <p:ph type="title"/>
          </p:nvPr>
        </p:nvSpPr>
        <p:spPr>
          <a:xfrm>
            <a:off x="2277866" y="2714986"/>
            <a:ext cx="5006102" cy="655320"/>
          </a:xfrm>
        </p:spPr>
        <p:txBody>
          <a:bodyPr vert="horz" lIns="91440" tIns="45720" rIns="91440" bIns="45720" rtlCol="0">
            <a:normAutofit/>
          </a:bodyPr>
          <a:lstStyle>
            <a:lvl1pPr>
              <a:defRPr lang="en-US">
                <a:solidFill>
                  <a:schemeClr val="accent2">
                    <a:lumMod val="50000"/>
                  </a:schemeClr>
                </a:solidFill>
                <a:ea typeface="+mn-ea"/>
                <a:cs typeface="+mn-cs"/>
              </a:defRPr>
            </a:lvl1pPr>
          </a:lstStyle>
          <a:p>
            <a:pPr marL="0" lvl="0" indent="0" rtl="0">
              <a:spcBef>
                <a:spcPts val="750"/>
              </a:spcBef>
              <a:buFont typeface="Arial" panose="020B0604020202020204" pitchFamily="34" charset="0"/>
            </a:pPr>
            <a:r>
              <a:rPr lang="en-US" noProof="0"/>
              <a:t>Click to edit Master title style</a:t>
            </a:r>
            <a:endParaRPr lang="en-GB" noProof="0"/>
          </a:p>
        </p:txBody>
      </p:sp>
    </p:spTree>
    <p:extLst>
      <p:ext uri="{BB962C8B-B14F-4D97-AF65-F5344CB8AC3E}">
        <p14:creationId xmlns:p14="http://schemas.microsoft.com/office/powerpoint/2010/main" val="11857485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hart and Graph">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28218FD1-0D8C-44DA-BDCB-F602AF0F2A77}" type="datetime1">
              <a:rPr lang="en-GB" noProof="0" smtClean="0"/>
              <a:t>05/01/2026</a:t>
            </a:fld>
            <a:endParaRPr lang="en-GB" noProof="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0024319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4" name="Date Placeholder 3">
            <a:extLst>
              <a:ext uri="{FF2B5EF4-FFF2-40B4-BE49-F238E27FC236}">
                <a16:creationId xmlns:a16="http://schemas.microsoft.com/office/drawing/2014/main" id="{6E394D08-059F-42CF-AB8C-ED21F3BFB18A}"/>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B8D97C3D-3189-471F-B6F0-BAF2DE1A9F28}" type="datetime1">
              <a:rPr lang="en-GB" noProof="0" smtClean="0"/>
              <a:t>05/01/2026</a:t>
            </a:fld>
            <a:endParaRPr lang="en-GB" noProof="0"/>
          </a:p>
        </p:txBody>
      </p:sp>
      <p:sp>
        <p:nvSpPr>
          <p:cNvPr id="15" name="Slide Number Placeholder 5">
            <a:extLst>
              <a:ext uri="{FF2B5EF4-FFF2-40B4-BE49-F238E27FC236}">
                <a16:creationId xmlns:a16="http://schemas.microsoft.com/office/drawing/2014/main" id="{BDF7B388-741A-4181-9A9E-D8FA8EC49D29}"/>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7" name="Picture Placeholder 6">
            <a:extLst>
              <a:ext uri="{FF2B5EF4-FFF2-40B4-BE49-F238E27FC236}">
                <a16:creationId xmlns:a16="http://schemas.microsoft.com/office/drawing/2014/main" id="{2364FFEF-B933-46C6-A918-A80C987DB70F}"/>
              </a:ext>
            </a:extLst>
          </p:cNvPr>
          <p:cNvSpPr>
            <a:spLocks noGrp="1"/>
          </p:cNvSpPr>
          <p:nvPr>
            <p:ph type="pic" sz="quarter" idx="10"/>
          </p:nvPr>
        </p:nvSpPr>
        <p:spPr>
          <a:xfrm>
            <a:off x="766610" y="0"/>
            <a:ext cx="2953941" cy="6400800"/>
          </a:xfrm>
        </p:spPr>
        <p:txBody>
          <a:bodyPr rtlCol="0"/>
          <a:lstStyle/>
          <a:p>
            <a:pPr rtl="0"/>
            <a:r>
              <a:rPr lang="en-US" noProof="0"/>
              <a:t>Click icon to add picture</a:t>
            </a:r>
            <a:endParaRPr lang="en-GB" noProof="0"/>
          </a:p>
        </p:txBody>
      </p:sp>
      <p:pic>
        <p:nvPicPr>
          <p:cNvPr id="4" name="Picture 3" hidden="1">
            <a:extLst>
              <a:ext uri="{FF2B5EF4-FFF2-40B4-BE49-F238E27FC236}">
                <a16:creationId xmlns:a16="http://schemas.microsoft.com/office/drawing/2014/main" id="{59E5EAF8-68C2-4910-8F66-D9320B9574C2}"/>
              </a:ext>
            </a:extLst>
          </p:cNvPr>
          <p:cNvPicPr>
            <a:picLocks noChangeAspect="1"/>
          </p:cNvPicPr>
          <p:nvPr userDrawn="1"/>
        </p:nvPicPr>
        <p:blipFill>
          <a:blip r:embed="rId2"/>
          <a:stretch>
            <a:fillRect/>
          </a:stretch>
        </p:blipFill>
        <p:spPr>
          <a:xfrm>
            <a:off x="4460976" y="2105934"/>
            <a:ext cx="3973412" cy="1024217"/>
          </a:xfrm>
          <a:prstGeom prst="rect">
            <a:avLst/>
          </a:prstGeom>
        </p:spPr>
      </p:pic>
      <p:sp>
        <p:nvSpPr>
          <p:cNvPr id="5" name="Title 4">
            <a:extLst>
              <a:ext uri="{FF2B5EF4-FFF2-40B4-BE49-F238E27FC236}">
                <a16:creationId xmlns:a16="http://schemas.microsoft.com/office/drawing/2014/main" id="{E3BE48E1-D3BE-4B52-B2EC-13A514CB0530}"/>
              </a:ext>
            </a:extLst>
          </p:cNvPr>
          <p:cNvSpPr>
            <a:spLocks noGrp="1"/>
          </p:cNvSpPr>
          <p:nvPr>
            <p:ph type="title"/>
          </p:nvPr>
        </p:nvSpPr>
        <p:spPr>
          <a:xfrm>
            <a:off x="4460975" y="2105934"/>
            <a:ext cx="3973412" cy="2237467"/>
          </a:xfrm>
        </p:spPr>
        <p:txBody>
          <a:bodyPr rtlCol="0" anchor="t">
            <a:normAutofit/>
          </a:bodyPr>
          <a:lstStyle>
            <a:lvl1pPr>
              <a:lnSpc>
                <a:spcPct val="150000"/>
              </a:lnSpc>
              <a:spcBef>
                <a:spcPts val="750"/>
              </a:spcBef>
              <a:defRPr sz="1500">
                <a:solidFill>
                  <a:schemeClr val="accent2">
                    <a:lumMod val="50000"/>
                  </a:schemeClr>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38400648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50815B22-13FE-47CD-9F79-73704A278BD7}"/>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3D2CC581-0E81-499A-8A7A-9F28C5DB5D31}" type="datetime1">
              <a:rPr lang="en-GB" noProof="0" smtClean="0"/>
              <a:t>05/01/2026</a:t>
            </a:fld>
            <a:endParaRPr lang="en-GB" noProof="0"/>
          </a:p>
        </p:txBody>
      </p:sp>
      <p:sp>
        <p:nvSpPr>
          <p:cNvPr id="16" name="Slide Number Placeholder 5">
            <a:extLst>
              <a:ext uri="{FF2B5EF4-FFF2-40B4-BE49-F238E27FC236}">
                <a16:creationId xmlns:a16="http://schemas.microsoft.com/office/drawing/2014/main" id="{D7669539-CB64-44F5-999D-7B9E61F8AF99}"/>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3" name="Content Placeholder 2">
            <a:extLst>
              <a:ext uri="{FF2B5EF4-FFF2-40B4-BE49-F238E27FC236}">
                <a16:creationId xmlns:a16="http://schemas.microsoft.com/office/drawing/2014/main" id="{822BA076-F3B9-47CB-80C2-BE29F157D044}"/>
              </a:ext>
            </a:extLst>
          </p:cNvPr>
          <p:cNvSpPr>
            <a:spLocks noGrp="1"/>
          </p:cNvSpPr>
          <p:nvPr>
            <p:ph sz="quarter" idx="11"/>
          </p:nvPr>
        </p:nvSpPr>
        <p:spPr>
          <a:xfrm>
            <a:off x="640557" y="1625601"/>
            <a:ext cx="7874794" cy="486092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itle 3">
            <a:extLst>
              <a:ext uri="{FF2B5EF4-FFF2-40B4-BE49-F238E27FC236}">
                <a16:creationId xmlns:a16="http://schemas.microsoft.com/office/drawing/2014/main" id="{E909627E-FE70-43A1-B0CB-4D4F6C32C2D0}"/>
              </a:ext>
            </a:extLst>
          </p:cNvPr>
          <p:cNvSpPr>
            <a:spLocks noGrp="1"/>
          </p:cNvSpPr>
          <p:nvPr>
            <p:ph type="title" hasCustomPrompt="1"/>
          </p:nvPr>
        </p:nvSpPr>
        <p:spPr>
          <a:xfrm>
            <a:off x="640556" y="122239"/>
            <a:ext cx="7874794" cy="1355724"/>
          </a:xfrm>
        </p:spPr>
        <p:txBody>
          <a:bodyPr vert="horz" lIns="91440" tIns="45720" rIns="91440" bIns="45720" rtlCol="0" anchor="ctr">
            <a:normAutofit/>
          </a:bodyPr>
          <a:lstStyle>
            <a:lvl1pPr algn="ctr">
              <a:defRPr lang="en-US">
                <a:solidFill>
                  <a:schemeClr val="accent2">
                    <a:lumMod val="50000"/>
                  </a:schemeClr>
                </a:solidFill>
                <a:ea typeface="+mn-ea"/>
                <a:cs typeface="+mn-cs"/>
              </a:defRPr>
            </a:lvl1pPr>
          </a:lstStyle>
          <a:p>
            <a:pPr lvl="0" rtl="0"/>
            <a:r>
              <a:rPr lang="en-GB" noProof="0"/>
              <a:t>Click to edit Master text styles</a:t>
            </a:r>
          </a:p>
        </p:txBody>
      </p:sp>
    </p:spTree>
    <p:extLst>
      <p:ext uri="{BB962C8B-B14F-4D97-AF65-F5344CB8AC3E}">
        <p14:creationId xmlns:p14="http://schemas.microsoft.com/office/powerpoint/2010/main" val="3714172766"/>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4" name="Text Placeholder 22">
            <a:extLst>
              <a:ext uri="{FF2B5EF4-FFF2-40B4-BE49-F238E27FC236}">
                <a16:creationId xmlns:a16="http://schemas.microsoft.com/office/drawing/2014/main" id="{41BF345D-81AF-4851-83A1-623398489054}"/>
              </a:ext>
            </a:extLst>
          </p:cNvPr>
          <p:cNvSpPr>
            <a:spLocks noGrp="1"/>
          </p:cNvSpPr>
          <p:nvPr>
            <p:ph type="body" sz="quarter" idx="21" hasCustomPrompt="1"/>
          </p:nvPr>
        </p:nvSpPr>
        <p:spPr>
          <a:xfrm>
            <a:off x="571438" y="517972"/>
            <a:ext cx="2331720" cy="1333500"/>
          </a:xfrm>
        </p:spPr>
        <p:txBody>
          <a:bodyPr rtlCol="0">
            <a:noAutofit/>
          </a:bodyPr>
          <a:lstStyle>
            <a:lvl1pPr marL="0" indent="0">
              <a:lnSpc>
                <a:spcPct val="90000"/>
              </a:lnSpc>
              <a:buNone/>
              <a:defRPr sz="6600" b="1">
                <a:solidFill>
                  <a:schemeClr val="tx1"/>
                </a:solidFill>
              </a:defRPr>
            </a:lvl1pPr>
          </a:lstStyle>
          <a:p>
            <a:pPr lvl="0" rtl="0"/>
            <a:r>
              <a:rPr lang="en-GB" noProof="0"/>
              <a:t>01</a:t>
            </a:r>
          </a:p>
        </p:txBody>
      </p:sp>
      <p:sp>
        <p:nvSpPr>
          <p:cNvPr id="21" name="Picture Placeholder 20">
            <a:extLst>
              <a:ext uri="{FF2B5EF4-FFF2-40B4-BE49-F238E27FC236}">
                <a16:creationId xmlns:a16="http://schemas.microsoft.com/office/drawing/2014/main" id="{EC4F3A57-45ED-498D-858C-3EE63DF129C4}"/>
              </a:ext>
            </a:extLst>
          </p:cNvPr>
          <p:cNvSpPr>
            <a:spLocks noGrp="1"/>
          </p:cNvSpPr>
          <p:nvPr>
            <p:ph type="pic" sz="quarter" idx="11"/>
          </p:nvPr>
        </p:nvSpPr>
        <p:spPr>
          <a:xfrm>
            <a:off x="777451" y="3552678"/>
            <a:ext cx="1406156" cy="2848123"/>
          </a:xfrm>
        </p:spPr>
        <p:txBody>
          <a:bodyPr rtlCol="0"/>
          <a:lstStyle/>
          <a:p>
            <a:pPr rtl="0"/>
            <a:r>
              <a:rPr lang="en-US" noProof="0"/>
              <a:t>Click icon to add picture</a:t>
            </a:r>
            <a:endParaRPr lang="en-GB" noProof="0"/>
          </a:p>
        </p:txBody>
      </p:sp>
      <p:sp>
        <p:nvSpPr>
          <p:cNvPr id="22" name="Picture Placeholder 20">
            <a:extLst>
              <a:ext uri="{FF2B5EF4-FFF2-40B4-BE49-F238E27FC236}">
                <a16:creationId xmlns:a16="http://schemas.microsoft.com/office/drawing/2014/main" id="{1AC5BB09-E3BA-4948-93B3-EDCAAB803112}"/>
              </a:ext>
            </a:extLst>
          </p:cNvPr>
          <p:cNvSpPr>
            <a:spLocks noGrp="1"/>
          </p:cNvSpPr>
          <p:nvPr>
            <p:ph type="pic" sz="quarter" idx="12"/>
          </p:nvPr>
        </p:nvSpPr>
        <p:spPr>
          <a:xfrm>
            <a:off x="2325898" y="3552678"/>
            <a:ext cx="1406156" cy="2848123"/>
          </a:xfrm>
        </p:spPr>
        <p:txBody>
          <a:bodyPr rtlCol="0"/>
          <a:lstStyle/>
          <a:p>
            <a:pPr rtl="0"/>
            <a:r>
              <a:rPr lang="en-US" noProof="0"/>
              <a:t>Click icon to add picture</a:t>
            </a:r>
            <a:endParaRPr lang="en-GB" noProof="0"/>
          </a:p>
        </p:txBody>
      </p:sp>
      <p:sp>
        <p:nvSpPr>
          <p:cNvPr id="23" name="Picture Placeholder 20">
            <a:extLst>
              <a:ext uri="{FF2B5EF4-FFF2-40B4-BE49-F238E27FC236}">
                <a16:creationId xmlns:a16="http://schemas.microsoft.com/office/drawing/2014/main" id="{BF83C6B7-5484-4586-8830-098BDCD9C987}"/>
              </a:ext>
            </a:extLst>
          </p:cNvPr>
          <p:cNvSpPr>
            <a:spLocks noGrp="1"/>
          </p:cNvSpPr>
          <p:nvPr>
            <p:ph type="pic" sz="quarter" idx="13"/>
          </p:nvPr>
        </p:nvSpPr>
        <p:spPr>
          <a:xfrm>
            <a:off x="3874743" y="3552678"/>
            <a:ext cx="1406156" cy="2848123"/>
          </a:xfrm>
        </p:spPr>
        <p:txBody>
          <a:bodyPr rtlCol="0"/>
          <a:lstStyle/>
          <a:p>
            <a:pPr rtl="0"/>
            <a:r>
              <a:rPr lang="en-US" noProof="0"/>
              <a:t>Click icon to add picture</a:t>
            </a:r>
            <a:endParaRPr lang="en-GB" noProof="0"/>
          </a:p>
        </p:txBody>
      </p:sp>
      <p:sp>
        <p:nvSpPr>
          <p:cNvPr id="24" name="Picture Placeholder 20">
            <a:extLst>
              <a:ext uri="{FF2B5EF4-FFF2-40B4-BE49-F238E27FC236}">
                <a16:creationId xmlns:a16="http://schemas.microsoft.com/office/drawing/2014/main" id="{0C5663B1-EED6-4D80-A7C2-19E1366387A4}"/>
              </a:ext>
            </a:extLst>
          </p:cNvPr>
          <p:cNvSpPr>
            <a:spLocks noGrp="1"/>
          </p:cNvSpPr>
          <p:nvPr>
            <p:ph type="pic" sz="quarter" idx="14"/>
          </p:nvPr>
        </p:nvSpPr>
        <p:spPr>
          <a:xfrm>
            <a:off x="5429302" y="3552678"/>
            <a:ext cx="1406156" cy="2848123"/>
          </a:xfrm>
        </p:spPr>
        <p:txBody>
          <a:bodyPr rtlCol="0"/>
          <a:lstStyle/>
          <a:p>
            <a:pPr rtl="0"/>
            <a:r>
              <a:rPr lang="en-US" noProof="0"/>
              <a:t>Click icon to add picture</a:t>
            </a:r>
            <a:endParaRPr lang="en-GB" noProof="0"/>
          </a:p>
        </p:txBody>
      </p:sp>
      <p:sp>
        <p:nvSpPr>
          <p:cNvPr id="25" name="Picture Placeholder 20">
            <a:extLst>
              <a:ext uri="{FF2B5EF4-FFF2-40B4-BE49-F238E27FC236}">
                <a16:creationId xmlns:a16="http://schemas.microsoft.com/office/drawing/2014/main" id="{D21E7B61-407B-40A7-9AF6-0D7E7106BCFC}"/>
              </a:ext>
            </a:extLst>
          </p:cNvPr>
          <p:cNvSpPr>
            <a:spLocks noGrp="1"/>
          </p:cNvSpPr>
          <p:nvPr>
            <p:ph type="pic" sz="quarter" idx="15"/>
          </p:nvPr>
        </p:nvSpPr>
        <p:spPr>
          <a:xfrm>
            <a:off x="6972034" y="3552678"/>
            <a:ext cx="1406156" cy="2848123"/>
          </a:xfrm>
        </p:spPr>
        <p:txBody>
          <a:bodyPr rtlCol="0"/>
          <a:lstStyle/>
          <a:p>
            <a:pPr rtl="0"/>
            <a:r>
              <a:rPr lang="en-US" noProof="0"/>
              <a:t>Click icon to add picture</a:t>
            </a:r>
            <a:endParaRPr lang="en-GB" noProof="0"/>
          </a:p>
        </p:txBody>
      </p:sp>
      <p:sp>
        <p:nvSpPr>
          <p:cNvPr id="30" name="Date Placeholder 3">
            <a:extLst>
              <a:ext uri="{FF2B5EF4-FFF2-40B4-BE49-F238E27FC236}">
                <a16:creationId xmlns:a16="http://schemas.microsoft.com/office/drawing/2014/main" id="{415C3ACC-5A8A-46E6-BA0D-90ADD27E2F85}"/>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A35A1939-91BF-40FE-B9AD-CBB20D475D42}" type="datetime1">
              <a:rPr lang="en-GB" noProof="0" smtClean="0"/>
              <a:t>05/01/2026</a:t>
            </a:fld>
            <a:endParaRPr lang="en-GB" noProof="0"/>
          </a:p>
        </p:txBody>
      </p:sp>
      <p:sp>
        <p:nvSpPr>
          <p:cNvPr id="31" name="Slide Number Placeholder 5">
            <a:extLst>
              <a:ext uri="{FF2B5EF4-FFF2-40B4-BE49-F238E27FC236}">
                <a16:creationId xmlns:a16="http://schemas.microsoft.com/office/drawing/2014/main" id="{0D00A5C2-DCEE-4CB3-9307-61EB88B1D59C}"/>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E3E8CB70-B054-4294-AD29-EE7A75C723E5}"/>
              </a:ext>
            </a:extLst>
          </p:cNvPr>
          <p:cNvSpPr>
            <a:spLocks noGrp="1"/>
          </p:cNvSpPr>
          <p:nvPr>
            <p:ph type="title"/>
          </p:nvPr>
        </p:nvSpPr>
        <p:spPr>
          <a:xfrm>
            <a:off x="788671" y="651508"/>
            <a:ext cx="6743672" cy="1005839"/>
          </a:xfrm>
        </p:spPr>
        <p:txBody>
          <a:bodyPr vert="horz" lIns="91440" tIns="45720" rIns="91440" bIns="45720" rtlCol="0" anchor="ctr">
            <a:noAutofit/>
          </a:bodyPr>
          <a:lstStyle>
            <a:lvl1pPr>
              <a:lnSpc>
                <a:spcPct val="90000"/>
              </a:lnSpc>
              <a:defRPr lang="en-US">
                <a:solidFill>
                  <a:schemeClr val="accent2">
                    <a:lumMod val="50000"/>
                  </a:schemeClr>
                </a:solidFill>
                <a:ea typeface="+mn-ea"/>
                <a:cs typeface="+mn-cs"/>
              </a:defRPr>
            </a:lvl1pPr>
          </a:lstStyle>
          <a:p>
            <a:pPr marL="0" lvl="0" indent="0" rtl="0">
              <a:spcBef>
                <a:spcPts val="750"/>
              </a:spcBef>
              <a:buFont typeface="Arial" panose="020B0604020202020204" pitchFamily="34" charset="0"/>
            </a:pPr>
            <a:r>
              <a:rPr lang="en-US" noProof="0"/>
              <a:t>Click to edit Master title style</a:t>
            </a:r>
            <a:endParaRPr lang="en-GB" noProof="0"/>
          </a:p>
        </p:txBody>
      </p:sp>
      <p:sp>
        <p:nvSpPr>
          <p:cNvPr id="4" name="Text Placeholder 3">
            <a:extLst>
              <a:ext uri="{FF2B5EF4-FFF2-40B4-BE49-F238E27FC236}">
                <a16:creationId xmlns:a16="http://schemas.microsoft.com/office/drawing/2014/main" id="{28E0D608-4E7A-4014-9F62-CB43A0C83943}"/>
              </a:ext>
            </a:extLst>
          </p:cNvPr>
          <p:cNvSpPr>
            <a:spLocks noGrp="1"/>
          </p:cNvSpPr>
          <p:nvPr>
            <p:ph type="body" sz="quarter" idx="16" hasCustomPrompt="1"/>
          </p:nvPr>
        </p:nvSpPr>
        <p:spPr>
          <a:xfrm>
            <a:off x="777479" y="2717800"/>
            <a:ext cx="1400175" cy="711200"/>
          </a:xfrm>
        </p:spPr>
        <p:txBody>
          <a:bodyPr rtlCol="0">
            <a:noAutofit/>
          </a:bodyPr>
          <a:lstStyle>
            <a:lvl1pPr marL="0" indent="0">
              <a:lnSpc>
                <a:spcPct val="100000"/>
              </a:lnSpc>
              <a:spcBef>
                <a:spcPts val="0"/>
              </a:spcBef>
              <a:buNone/>
              <a:defRPr sz="1350">
                <a:solidFill>
                  <a:schemeClr val="accent2">
                    <a:lumMod val="50000"/>
                  </a:schemeClr>
                </a:solidFill>
              </a:defRPr>
            </a:lvl1pPr>
            <a:lvl2pPr>
              <a:defRPr sz="1050"/>
            </a:lvl2pPr>
            <a:lvl3pPr>
              <a:defRPr sz="1050"/>
            </a:lvl3pPr>
            <a:lvl4pPr>
              <a:defRPr sz="1050"/>
            </a:lvl4pPr>
            <a:lvl5pPr>
              <a:defRPr sz="1050"/>
            </a:lvl5pPr>
          </a:lstStyle>
          <a:p>
            <a:pPr lvl="0" rtl="0"/>
            <a:r>
              <a:rPr lang="en-GB" noProof="0"/>
              <a:t>Name</a:t>
            </a:r>
          </a:p>
          <a:p>
            <a:pPr lvl="0" rtl="0"/>
            <a:r>
              <a:rPr lang="en-GB" noProof="0"/>
              <a:t>Title</a:t>
            </a:r>
          </a:p>
        </p:txBody>
      </p:sp>
      <p:sp>
        <p:nvSpPr>
          <p:cNvPr id="26" name="Text Placeholder 3">
            <a:extLst>
              <a:ext uri="{FF2B5EF4-FFF2-40B4-BE49-F238E27FC236}">
                <a16:creationId xmlns:a16="http://schemas.microsoft.com/office/drawing/2014/main" id="{9C3A63B0-4EEA-45BC-A016-5FDA0969EA00}"/>
              </a:ext>
            </a:extLst>
          </p:cNvPr>
          <p:cNvSpPr>
            <a:spLocks noGrp="1"/>
          </p:cNvSpPr>
          <p:nvPr>
            <p:ph type="body" sz="quarter" idx="17" hasCustomPrompt="1"/>
          </p:nvPr>
        </p:nvSpPr>
        <p:spPr>
          <a:xfrm>
            <a:off x="2314575" y="2718405"/>
            <a:ext cx="1400175" cy="711200"/>
          </a:xfrm>
        </p:spPr>
        <p:txBody>
          <a:bodyPr rtlCol="0">
            <a:noAutofit/>
          </a:bodyPr>
          <a:lstStyle>
            <a:lvl1pPr marL="0" indent="0">
              <a:lnSpc>
                <a:spcPct val="100000"/>
              </a:lnSpc>
              <a:spcBef>
                <a:spcPts val="0"/>
              </a:spcBef>
              <a:buNone/>
              <a:defRPr sz="1350">
                <a:solidFill>
                  <a:schemeClr val="accent2">
                    <a:lumMod val="50000"/>
                  </a:schemeClr>
                </a:solidFill>
              </a:defRPr>
            </a:lvl1pPr>
            <a:lvl2pPr>
              <a:defRPr sz="1050"/>
            </a:lvl2pPr>
            <a:lvl3pPr>
              <a:defRPr sz="1050"/>
            </a:lvl3pPr>
            <a:lvl4pPr>
              <a:defRPr sz="1050"/>
            </a:lvl4pPr>
            <a:lvl5pPr>
              <a:defRPr sz="1050"/>
            </a:lvl5pPr>
          </a:lstStyle>
          <a:p>
            <a:pPr lvl="0" rtl="0"/>
            <a:r>
              <a:rPr lang="en-GB" noProof="0"/>
              <a:t>Name</a:t>
            </a:r>
          </a:p>
          <a:p>
            <a:pPr lvl="0" rtl="0"/>
            <a:r>
              <a:rPr lang="en-GB" noProof="0"/>
              <a:t>Title</a:t>
            </a:r>
          </a:p>
        </p:txBody>
      </p:sp>
      <p:sp>
        <p:nvSpPr>
          <p:cNvPr id="27" name="Text Placeholder 3">
            <a:extLst>
              <a:ext uri="{FF2B5EF4-FFF2-40B4-BE49-F238E27FC236}">
                <a16:creationId xmlns:a16="http://schemas.microsoft.com/office/drawing/2014/main" id="{7080679B-5220-4478-B631-7112F870B7AC}"/>
              </a:ext>
            </a:extLst>
          </p:cNvPr>
          <p:cNvSpPr>
            <a:spLocks noGrp="1"/>
          </p:cNvSpPr>
          <p:nvPr>
            <p:ph type="body" sz="quarter" idx="18" hasCustomPrompt="1"/>
          </p:nvPr>
        </p:nvSpPr>
        <p:spPr>
          <a:xfrm>
            <a:off x="3857625" y="2718405"/>
            <a:ext cx="1400175" cy="711200"/>
          </a:xfrm>
        </p:spPr>
        <p:txBody>
          <a:bodyPr rtlCol="0">
            <a:noAutofit/>
          </a:bodyPr>
          <a:lstStyle>
            <a:lvl1pPr marL="0" indent="0">
              <a:lnSpc>
                <a:spcPct val="100000"/>
              </a:lnSpc>
              <a:spcBef>
                <a:spcPts val="0"/>
              </a:spcBef>
              <a:buNone/>
              <a:defRPr sz="1350">
                <a:solidFill>
                  <a:schemeClr val="accent2">
                    <a:lumMod val="50000"/>
                  </a:schemeClr>
                </a:solidFill>
              </a:defRPr>
            </a:lvl1pPr>
            <a:lvl2pPr>
              <a:defRPr sz="1050"/>
            </a:lvl2pPr>
            <a:lvl3pPr>
              <a:defRPr sz="1050"/>
            </a:lvl3pPr>
            <a:lvl4pPr>
              <a:defRPr sz="1050"/>
            </a:lvl4pPr>
            <a:lvl5pPr>
              <a:defRPr sz="1050"/>
            </a:lvl5pPr>
          </a:lstStyle>
          <a:p>
            <a:pPr lvl="0" rtl="0"/>
            <a:r>
              <a:rPr lang="en-GB" noProof="0"/>
              <a:t>Name</a:t>
            </a:r>
          </a:p>
          <a:p>
            <a:pPr lvl="0" rtl="0"/>
            <a:r>
              <a:rPr lang="en-GB" noProof="0"/>
              <a:t>Title</a:t>
            </a:r>
          </a:p>
        </p:txBody>
      </p:sp>
      <p:sp>
        <p:nvSpPr>
          <p:cNvPr id="28" name="Text Placeholder 3">
            <a:extLst>
              <a:ext uri="{FF2B5EF4-FFF2-40B4-BE49-F238E27FC236}">
                <a16:creationId xmlns:a16="http://schemas.microsoft.com/office/drawing/2014/main" id="{9E4F61A3-2797-46FB-ACA7-0443E3BBDD20}"/>
              </a:ext>
            </a:extLst>
          </p:cNvPr>
          <p:cNvSpPr>
            <a:spLocks noGrp="1"/>
          </p:cNvSpPr>
          <p:nvPr>
            <p:ph type="body" sz="quarter" idx="19" hasCustomPrompt="1"/>
          </p:nvPr>
        </p:nvSpPr>
        <p:spPr>
          <a:xfrm>
            <a:off x="5429303" y="2718405"/>
            <a:ext cx="1400175" cy="711200"/>
          </a:xfrm>
        </p:spPr>
        <p:txBody>
          <a:bodyPr rtlCol="0">
            <a:noAutofit/>
          </a:bodyPr>
          <a:lstStyle>
            <a:lvl1pPr marL="0" indent="0">
              <a:lnSpc>
                <a:spcPct val="100000"/>
              </a:lnSpc>
              <a:spcBef>
                <a:spcPts val="0"/>
              </a:spcBef>
              <a:buNone/>
              <a:defRPr sz="1350">
                <a:solidFill>
                  <a:schemeClr val="accent2">
                    <a:lumMod val="50000"/>
                  </a:schemeClr>
                </a:solidFill>
              </a:defRPr>
            </a:lvl1pPr>
            <a:lvl2pPr>
              <a:defRPr sz="1050"/>
            </a:lvl2pPr>
            <a:lvl3pPr>
              <a:defRPr sz="1050"/>
            </a:lvl3pPr>
            <a:lvl4pPr>
              <a:defRPr sz="1050"/>
            </a:lvl4pPr>
            <a:lvl5pPr>
              <a:defRPr sz="1050"/>
            </a:lvl5pPr>
          </a:lstStyle>
          <a:p>
            <a:pPr lvl="0" rtl="0"/>
            <a:r>
              <a:rPr lang="en-GB" noProof="0"/>
              <a:t>Name</a:t>
            </a:r>
          </a:p>
          <a:p>
            <a:pPr lvl="0" rtl="0"/>
            <a:r>
              <a:rPr lang="en-GB" noProof="0"/>
              <a:t>Title</a:t>
            </a:r>
          </a:p>
        </p:txBody>
      </p:sp>
      <p:sp>
        <p:nvSpPr>
          <p:cNvPr id="29" name="Text Placeholder 3">
            <a:extLst>
              <a:ext uri="{FF2B5EF4-FFF2-40B4-BE49-F238E27FC236}">
                <a16:creationId xmlns:a16="http://schemas.microsoft.com/office/drawing/2014/main" id="{14ED733B-1DE9-4FDC-BD5F-2BE3BB07C93E}"/>
              </a:ext>
            </a:extLst>
          </p:cNvPr>
          <p:cNvSpPr>
            <a:spLocks noGrp="1"/>
          </p:cNvSpPr>
          <p:nvPr>
            <p:ph type="body" sz="quarter" idx="20" hasCustomPrompt="1"/>
          </p:nvPr>
        </p:nvSpPr>
        <p:spPr>
          <a:xfrm>
            <a:off x="6978015" y="2718405"/>
            <a:ext cx="1400175" cy="711200"/>
          </a:xfrm>
        </p:spPr>
        <p:txBody>
          <a:bodyPr rtlCol="0">
            <a:noAutofit/>
          </a:bodyPr>
          <a:lstStyle>
            <a:lvl1pPr marL="0" indent="0">
              <a:lnSpc>
                <a:spcPct val="100000"/>
              </a:lnSpc>
              <a:spcBef>
                <a:spcPts val="0"/>
              </a:spcBef>
              <a:buNone/>
              <a:defRPr sz="1350">
                <a:solidFill>
                  <a:schemeClr val="accent2">
                    <a:lumMod val="50000"/>
                  </a:schemeClr>
                </a:solidFill>
              </a:defRPr>
            </a:lvl1pPr>
            <a:lvl2pPr>
              <a:defRPr sz="1050"/>
            </a:lvl2pPr>
            <a:lvl3pPr>
              <a:defRPr sz="1050"/>
            </a:lvl3pPr>
            <a:lvl4pPr>
              <a:defRPr sz="1050"/>
            </a:lvl4pPr>
            <a:lvl5pPr>
              <a:defRPr sz="1050"/>
            </a:lvl5pPr>
          </a:lstStyle>
          <a:p>
            <a:pPr lvl="0" rtl="0"/>
            <a:r>
              <a:rPr lang="en-GB" noProof="0"/>
              <a:t>Name</a:t>
            </a:r>
          </a:p>
          <a:p>
            <a:pPr lvl="0" rtl="0"/>
            <a:r>
              <a:rPr lang="en-GB" noProof="0"/>
              <a:t>Title</a:t>
            </a:r>
          </a:p>
        </p:txBody>
      </p:sp>
    </p:spTree>
    <p:extLst>
      <p:ext uri="{BB962C8B-B14F-4D97-AF65-F5344CB8AC3E}">
        <p14:creationId xmlns:p14="http://schemas.microsoft.com/office/powerpoint/2010/main" val="3424519871"/>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1 Column">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B275B11D-8F3F-472B-BBCC-A4F7415AC0A5}"/>
              </a:ext>
            </a:extLst>
          </p:cNvPr>
          <p:cNvSpPr>
            <a:spLocks noGrp="1"/>
          </p:cNvSpPr>
          <p:nvPr>
            <p:ph type="pic" sz="quarter" idx="10"/>
          </p:nvPr>
        </p:nvSpPr>
        <p:spPr>
          <a:xfrm>
            <a:off x="771525" y="3543300"/>
            <a:ext cx="2943225" cy="3314700"/>
          </a:xfrm>
        </p:spPr>
        <p:txBody>
          <a:bodyPr rtlCol="0"/>
          <a:lstStyle/>
          <a:p>
            <a:pPr rtl="0"/>
            <a:r>
              <a:rPr lang="en-US" noProof="0"/>
              <a:t>Click icon to add picture</a:t>
            </a:r>
            <a:endParaRPr lang="en-GB" noProof="0"/>
          </a:p>
        </p:txBody>
      </p:sp>
      <p:sp>
        <p:nvSpPr>
          <p:cNvPr id="6" name="Content Placeholder 2">
            <a:extLst>
              <a:ext uri="{FF2B5EF4-FFF2-40B4-BE49-F238E27FC236}">
                <a16:creationId xmlns:a16="http://schemas.microsoft.com/office/drawing/2014/main" id="{99F0629D-1A5F-4F4F-90D6-430379624EFF}"/>
              </a:ext>
            </a:extLst>
          </p:cNvPr>
          <p:cNvSpPr>
            <a:spLocks noGrp="1"/>
          </p:cNvSpPr>
          <p:nvPr>
            <p:ph idx="4294967295"/>
          </p:nvPr>
        </p:nvSpPr>
        <p:spPr>
          <a:xfrm>
            <a:off x="4643437" y="1981201"/>
            <a:ext cx="3729038" cy="4473575"/>
          </a:xfrm>
        </p:spPr>
        <p:txBody>
          <a:bodyPr rtlCol="0">
            <a:normAutofit/>
          </a:bodyPr>
          <a:lstStyle>
            <a:lvl1pPr marL="0" indent="0">
              <a:buNone/>
              <a:defRPr/>
            </a:lvl1pPr>
          </a:lstStyle>
          <a:p>
            <a:pPr lvl="0" rtl="0"/>
            <a:r>
              <a:rPr lang="en-US" sz="1200" noProof="0">
                <a:solidFill>
                  <a:schemeClr val="tx2">
                    <a:lumMod val="50000"/>
                  </a:schemeClr>
                </a:solidFill>
                <a:latin typeface="Biome Light" panose="020B0303030204020804" pitchFamily="34" charset="0"/>
                <a:cs typeface="Biome Light" panose="020B0303030204020804" pitchFamily="34" charset="0"/>
              </a:rPr>
              <a:t>Click to edit Master text styles</a:t>
            </a:r>
          </a:p>
        </p:txBody>
      </p:sp>
      <p:sp>
        <p:nvSpPr>
          <p:cNvPr id="17" name="Date Placeholder 3">
            <a:extLst>
              <a:ext uri="{FF2B5EF4-FFF2-40B4-BE49-F238E27FC236}">
                <a16:creationId xmlns:a16="http://schemas.microsoft.com/office/drawing/2014/main" id="{218C063B-0EE9-4FD5-A116-241C245452AC}"/>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6F0773E1-7C4B-4C59-BEC6-FC5196EB0414}" type="datetime1">
              <a:rPr lang="en-GB" noProof="0" smtClean="0"/>
              <a:t>05/01/2026</a:t>
            </a:fld>
            <a:endParaRPr lang="en-GB" noProof="0"/>
          </a:p>
        </p:txBody>
      </p:sp>
      <p:sp>
        <p:nvSpPr>
          <p:cNvPr id="18" name="Slide Number Placeholder 5">
            <a:extLst>
              <a:ext uri="{FF2B5EF4-FFF2-40B4-BE49-F238E27FC236}">
                <a16:creationId xmlns:a16="http://schemas.microsoft.com/office/drawing/2014/main" id="{D417B369-6569-4DCC-B684-BE1A7C5D0B8D}"/>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4AEEC1A7-43C3-481E-95D0-5616242E1A01}"/>
              </a:ext>
            </a:extLst>
          </p:cNvPr>
          <p:cNvSpPr>
            <a:spLocks noGrp="1"/>
          </p:cNvSpPr>
          <p:nvPr>
            <p:ph type="title" hasCustomPrompt="1"/>
          </p:nvPr>
        </p:nvSpPr>
        <p:spPr>
          <a:xfrm>
            <a:off x="671651" y="539225"/>
            <a:ext cx="2943225" cy="2434386"/>
          </a:xfrm>
        </p:spPr>
        <p:txBody>
          <a:bodyPr vert="horz" lIns="91440" tIns="45720" rIns="91440" bIns="45720" rtlCol="0" anchor="ctr">
            <a:normAutofit/>
          </a:bodyPr>
          <a:lstStyle>
            <a:lvl1pPr>
              <a:defRPr lang="en-US" sz="5400">
                <a:solidFill>
                  <a:schemeClr val="accent2">
                    <a:lumMod val="50000"/>
                  </a:schemeClr>
                </a:solidFill>
                <a:latin typeface="+mn-lt"/>
                <a:ea typeface="+mn-ea"/>
                <a:cs typeface="+mn-cs"/>
              </a:defRPr>
            </a:lvl1pPr>
          </a:lstStyle>
          <a:p>
            <a:pPr lvl="0" rtl="0"/>
            <a:r>
              <a:rPr lang="en-GB" noProof="0"/>
              <a:t>Click to add title</a:t>
            </a:r>
          </a:p>
        </p:txBody>
      </p:sp>
      <p:cxnSp>
        <p:nvCxnSpPr>
          <p:cNvPr id="3" name="Straight Connector 2">
            <a:extLst>
              <a:ext uri="{FF2B5EF4-FFF2-40B4-BE49-F238E27FC236}">
                <a16:creationId xmlns:a16="http://schemas.microsoft.com/office/drawing/2014/main" id="{DC6CF0E0-8FF2-4FE7-AC69-85BEFA656508}"/>
              </a:ext>
            </a:extLst>
          </p:cNvPr>
          <p:cNvCxnSpPr>
            <a:cxnSpLocks/>
          </p:cNvCxnSpPr>
          <p:nvPr userDrawn="1"/>
        </p:nvCxnSpPr>
        <p:spPr>
          <a:xfrm>
            <a:off x="771526" y="457211"/>
            <a:ext cx="85724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97311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17" name="Picture Placeholder 16">
            <a:extLst>
              <a:ext uri="{FF2B5EF4-FFF2-40B4-BE49-F238E27FC236}">
                <a16:creationId xmlns:a16="http://schemas.microsoft.com/office/drawing/2014/main" id="{0337C3D7-7DDB-42A8-901A-EC153DD27458}"/>
              </a:ext>
            </a:extLst>
          </p:cNvPr>
          <p:cNvSpPr>
            <a:spLocks noGrp="1"/>
          </p:cNvSpPr>
          <p:nvPr>
            <p:ph type="pic" sz="quarter" idx="10"/>
          </p:nvPr>
        </p:nvSpPr>
        <p:spPr>
          <a:xfrm>
            <a:off x="4657725" y="0"/>
            <a:ext cx="3714750" cy="3302000"/>
          </a:xfrm>
        </p:spPr>
        <p:txBody>
          <a:bodyPr rtlCol="0"/>
          <a:lstStyle/>
          <a:p>
            <a:pPr rtl="0"/>
            <a:r>
              <a:rPr lang="en-US"/>
              <a:t>Click icon to add picture</a:t>
            </a:r>
            <a:endParaRPr lang="en-GB" dirty="0"/>
          </a:p>
        </p:txBody>
      </p:sp>
      <p:sp>
        <p:nvSpPr>
          <p:cNvPr id="10" name="Content Placeholder 2">
            <a:extLst>
              <a:ext uri="{FF2B5EF4-FFF2-40B4-BE49-F238E27FC236}">
                <a16:creationId xmlns:a16="http://schemas.microsoft.com/office/drawing/2014/main" id="{27B95226-A076-4D55-B408-1389A2F8C7A0}"/>
              </a:ext>
            </a:extLst>
          </p:cNvPr>
          <p:cNvSpPr>
            <a:spLocks noGrp="1"/>
          </p:cNvSpPr>
          <p:nvPr>
            <p:ph idx="4294967295" hasCustomPrompt="1"/>
          </p:nvPr>
        </p:nvSpPr>
        <p:spPr>
          <a:xfrm>
            <a:off x="771525" y="3556002"/>
            <a:ext cx="2331720" cy="2286000"/>
          </a:xfrm>
        </p:spPr>
        <p:txBody>
          <a:bodyPr rtlCol="0">
            <a:normAutofit/>
          </a:bodyPr>
          <a:lstStyle>
            <a:lvl1pPr>
              <a:defRPr>
                <a:solidFill>
                  <a:schemeClr val="accent2">
                    <a:lumMod val="50000"/>
                  </a:schemeClr>
                </a:solidFill>
              </a:defRPr>
            </a:lvl1p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8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GB" sz="105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en-GB" sz="1200" dirty="0">
              <a:solidFill>
                <a:schemeClr val="tx2">
                  <a:lumMod val="50000"/>
                </a:schemeClr>
              </a:solidFill>
              <a:latin typeface="Biome Light" panose="020B0303030204020804" pitchFamily="34" charset="0"/>
              <a:cs typeface="Biome Light" panose="020B0303030204020804" pitchFamily="34" charset="0"/>
            </a:endParaRPr>
          </a:p>
        </p:txBody>
      </p:sp>
      <p:sp>
        <p:nvSpPr>
          <p:cNvPr id="14" name="Content Placeholder 2">
            <a:extLst>
              <a:ext uri="{FF2B5EF4-FFF2-40B4-BE49-F238E27FC236}">
                <a16:creationId xmlns:a16="http://schemas.microsoft.com/office/drawing/2014/main" id="{86673F10-179D-4539-AA33-AE34EC0457EF}"/>
              </a:ext>
            </a:extLst>
          </p:cNvPr>
          <p:cNvSpPr>
            <a:spLocks noGrp="1"/>
          </p:cNvSpPr>
          <p:nvPr>
            <p:ph idx="4294967295" hasCustomPrompt="1"/>
          </p:nvPr>
        </p:nvSpPr>
        <p:spPr>
          <a:xfrm>
            <a:off x="3406140" y="3556002"/>
            <a:ext cx="2331720" cy="2285999"/>
          </a:xfrm>
        </p:spPr>
        <p:txBody>
          <a:bodyPr rtlCol="0">
            <a:normAutofit/>
          </a:bodyPr>
          <a:lstStyle>
            <a:lvl1pPr>
              <a:defRPr>
                <a:solidFill>
                  <a:schemeClr val="accent2">
                    <a:lumMod val="50000"/>
                  </a:schemeClr>
                </a:solidFill>
              </a:defRPr>
            </a:lvl1p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8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GB" sz="105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en-GB" sz="1200" dirty="0">
              <a:solidFill>
                <a:schemeClr val="tx2">
                  <a:lumMod val="50000"/>
                </a:schemeClr>
              </a:solidFill>
              <a:latin typeface="Biome Light" panose="020B0303030204020804" pitchFamily="34" charset="0"/>
              <a:cs typeface="Biome Light" panose="020B0303030204020804" pitchFamily="34" charset="0"/>
            </a:endParaRPr>
          </a:p>
        </p:txBody>
      </p:sp>
      <p:sp>
        <p:nvSpPr>
          <p:cNvPr id="19" name="Content Placeholder 2">
            <a:extLst>
              <a:ext uri="{FF2B5EF4-FFF2-40B4-BE49-F238E27FC236}">
                <a16:creationId xmlns:a16="http://schemas.microsoft.com/office/drawing/2014/main" id="{EB6CFC30-1A59-4D28-9E30-0FF7D632C6A2}"/>
              </a:ext>
            </a:extLst>
          </p:cNvPr>
          <p:cNvSpPr>
            <a:spLocks noGrp="1"/>
          </p:cNvSpPr>
          <p:nvPr>
            <p:ph idx="4294967295" hasCustomPrompt="1"/>
          </p:nvPr>
        </p:nvSpPr>
        <p:spPr>
          <a:xfrm>
            <a:off x="6040755" y="3556002"/>
            <a:ext cx="2331720" cy="2285999"/>
          </a:xfrm>
        </p:spPr>
        <p:txBody>
          <a:bodyPr rtlCol="0">
            <a:normAutofit/>
          </a:bodyPr>
          <a:lstStyle>
            <a:lvl1pPr>
              <a:defRPr>
                <a:solidFill>
                  <a:schemeClr val="accent2">
                    <a:lumMod val="50000"/>
                  </a:schemeClr>
                </a:solidFill>
              </a:defRPr>
            </a:lvl1p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sz="1800" b="0" i="0" u="none" strike="noStrike" kern="1200" cap="none" spc="0" normalizeH="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rPr>
              <a:t>Insert text</a:t>
            </a:r>
            <a:endParaRPr lang="en-GB" sz="1050">
              <a:solidFill>
                <a:srgbClr val="C0C9C2">
                  <a:lumMod val="50000"/>
                </a:srgbClr>
              </a:solidFill>
              <a:latin typeface="Biome Light" panose="020B0303030204020804" pitchFamily="34" charset="0"/>
              <a:cs typeface="Biome Light" panose="020B03030302040208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marL="0" marR="0" lvl="0" indent="0" algn="l" defTabSz="6858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a:ln>
                <a:noFill/>
              </a:ln>
              <a:solidFill>
                <a:srgbClr val="C0C9C2">
                  <a:lumMod val="50000"/>
                </a:srgbClr>
              </a:solidFill>
              <a:effectLst/>
              <a:uLnTx/>
              <a:uFillTx/>
              <a:latin typeface="Biome Light" panose="020B0303030204020804" pitchFamily="34" charset="0"/>
              <a:ea typeface="+mn-ea"/>
              <a:cs typeface="Biome Light" panose="020B0303030204020804" pitchFamily="34" charset="0"/>
            </a:endParaRPr>
          </a:p>
          <a:p>
            <a:pPr rtl="0"/>
            <a:endParaRPr lang="en-GB" sz="1200" dirty="0">
              <a:solidFill>
                <a:schemeClr val="tx2">
                  <a:lumMod val="50000"/>
                </a:schemeClr>
              </a:solidFill>
              <a:latin typeface="Biome Light" panose="020B0303030204020804" pitchFamily="34" charset="0"/>
              <a:cs typeface="Biome Light" panose="020B0303030204020804" pitchFamily="34" charset="0"/>
            </a:endParaRPr>
          </a:p>
        </p:txBody>
      </p:sp>
      <p:sp>
        <p:nvSpPr>
          <p:cNvPr id="24" name="Date Placeholder 3">
            <a:extLst>
              <a:ext uri="{FF2B5EF4-FFF2-40B4-BE49-F238E27FC236}">
                <a16:creationId xmlns:a16="http://schemas.microsoft.com/office/drawing/2014/main" id="{C4F3CC75-F9FA-4F77-9DD5-7E6C0F5C9829}"/>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93497F88-F998-41A5-BC0A-E2A29362C110}" type="datetime1">
              <a:rPr lang="en-GB" smtClean="0"/>
              <a:t>05/01/2026</a:t>
            </a:fld>
            <a:endParaRPr lang="en-GB" dirty="0"/>
          </a:p>
        </p:txBody>
      </p:sp>
      <p:sp>
        <p:nvSpPr>
          <p:cNvPr id="25" name="Slide Number Placeholder 5">
            <a:extLst>
              <a:ext uri="{FF2B5EF4-FFF2-40B4-BE49-F238E27FC236}">
                <a16:creationId xmlns:a16="http://schemas.microsoft.com/office/drawing/2014/main" id="{93B5B65C-5DE0-4F81-8115-758CDB591FA7}"/>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smtClean="0"/>
              <a:pPr/>
              <a:t>‹#›</a:t>
            </a:fld>
            <a:endParaRPr lang="en-GB" dirty="0"/>
          </a:p>
        </p:txBody>
      </p:sp>
      <p:sp>
        <p:nvSpPr>
          <p:cNvPr id="11" name="Title 1">
            <a:extLst>
              <a:ext uri="{FF2B5EF4-FFF2-40B4-BE49-F238E27FC236}">
                <a16:creationId xmlns:a16="http://schemas.microsoft.com/office/drawing/2014/main" id="{EF4A2ACE-2D85-4F78-818F-BBA6F6F0CC53}"/>
              </a:ext>
            </a:extLst>
          </p:cNvPr>
          <p:cNvSpPr>
            <a:spLocks noGrp="1"/>
          </p:cNvSpPr>
          <p:nvPr>
            <p:ph type="title" hasCustomPrompt="1"/>
          </p:nvPr>
        </p:nvSpPr>
        <p:spPr>
          <a:xfrm>
            <a:off x="671648" y="539225"/>
            <a:ext cx="2943225" cy="2434386"/>
          </a:xfrm>
        </p:spPr>
        <p:txBody>
          <a:bodyPr vert="horz" lIns="91440" tIns="45720" rIns="91440" bIns="45720" rtlCol="0" anchor="ctr">
            <a:normAutofit/>
          </a:bodyPr>
          <a:lstStyle>
            <a:lvl1pPr>
              <a:defRPr lang="en-US" sz="5400" dirty="0">
                <a:solidFill>
                  <a:schemeClr val="accent2">
                    <a:lumMod val="50000"/>
                  </a:schemeClr>
                </a:solidFill>
                <a:latin typeface="+mn-lt"/>
                <a:ea typeface="+mn-ea"/>
                <a:cs typeface="+mn-cs"/>
              </a:defRPr>
            </a:lvl1pPr>
          </a:lstStyle>
          <a:p>
            <a:pPr marL="0" lvl="0" indent="0" rtl="0">
              <a:spcBef>
                <a:spcPts val="750"/>
              </a:spcBef>
              <a:buFont typeface="Arial" panose="020B0604020202020204" pitchFamily="34" charset="0"/>
            </a:pPr>
            <a:r>
              <a:rPr lang="en-GB"/>
              <a:t>Click to add title</a:t>
            </a:r>
            <a:endParaRPr lang="en-GB" dirty="0"/>
          </a:p>
        </p:txBody>
      </p:sp>
      <p:cxnSp>
        <p:nvCxnSpPr>
          <p:cNvPr id="3" name="Straight Connector 2">
            <a:extLst>
              <a:ext uri="{FF2B5EF4-FFF2-40B4-BE49-F238E27FC236}">
                <a16:creationId xmlns:a16="http://schemas.microsoft.com/office/drawing/2014/main" id="{E4DCD8D3-DF79-446E-9961-5797EE888B4C}"/>
              </a:ext>
            </a:extLst>
          </p:cNvPr>
          <p:cNvCxnSpPr>
            <a:cxnSpLocks/>
          </p:cNvCxnSpPr>
          <p:nvPr userDrawn="1"/>
        </p:nvCxnSpPr>
        <p:spPr>
          <a:xfrm>
            <a:off x="771526" y="457211"/>
            <a:ext cx="85724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85456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15" name="Date Placeholder 3">
            <a:extLst>
              <a:ext uri="{FF2B5EF4-FFF2-40B4-BE49-F238E27FC236}">
                <a16:creationId xmlns:a16="http://schemas.microsoft.com/office/drawing/2014/main" id="{FCB4EDDC-C544-421C-905C-A4D40D98A51D}"/>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5182D509-9528-4261-83F4-67DE45097B71}" type="datetime1">
              <a:rPr lang="en-GB" noProof="0" smtClean="0"/>
              <a:t>05/01/2026</a:t>
            </a:fld>
            <a:endParaRPr lang="en-GB" noProof="0"/>
          </a:p>
        </p:txBody>
      </p:sp>
      <p:sp>
        <p:nvSpPr>
          <p:cNvPr id="16" name="Slide Number Placeholder 5">
            <a:extLst>
              <a:ext uri="{FF2B5EF4-FFF2-40B4-BE49-F238E27FC236}">
                <a16:creationId xmlns:a16="http://schemas.microsoft.com/office/drawing/2014/main" id="{D9CBFDBF-2D2B-469A-9B2F-72F90474FB6D}"/>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2" name="Title 1">
            <a:extLst>
              <a:ext uri="{FF2B5EF4-FFF2-40B4-BE49-F238E27FC236}">
                <a16:creationId xmlns:a16="http://schemas.microsoft.com/office/drawing/2014/main" id="{E1BA55D6-2810-4163-9D43-FEDA674E2D4C}"/>
              </a:ext>
            </a:extLst>
          </p:cNvPr>
          <p:cNvSpPr>
            <a:spLocks noGrp="1"/>
          </p:cNvSpPr>
          <p:nvPr>
            <p:ph type="title" hasCustomPrompt="1"/>
          </p:nvPr>
        </p:nvSpPr>
        <p:spPr>
          <a:xfrm>
            <a:off x="672622" y="573504"/>
            <a:ext cx="7617620" cy="1369591"/>
          </a:xfrm>
        </p:spPr>
        <p:txBody>
          <a:bodyPr vert="horz" lIns="91440" tIns="45720" rIns="91440" bIns="45720" rtlCol="0" anchor="ctr">
            <a:noAutofit/>
          </a:bodyPr>
          <a:lstStyle>
            <a:lvl1pPr>
              <a:defRPr lang="en-US" sz="5400">
                <a:solidFill>
                  <a:schemeClr val="accent2">
                    <a:lumMod val="50000"/>
                  </a:schemeClr>
                </a:solidFill>
                <a:latin typeface="+mn-lt"/>
                <a:ea typeface="+mn-ea"/>
                <a:cs typeface="+mn-cs"/>
              </a:defRPr>
            </a:lvl1pPr>
          </a:lstStyle>
          <a:p>
            <a:pPr lvl="0" rtl="0"/>
            <a:r>
              <a:rPr lang="en-GB" noProof="0"/>
              <a:t>Click to add title</a:t>
            </a:r>
          </a:p>
        </p:txBody>
      </p:sp>
      <p:cxnSp>
        <p:nvCxnSpPr>
          <p:cNvPr id="3" name="Straight Connector 2">
            <a:extLst>
              <a:ext uri="{FF2B5EF4-FFF2-40B4-BE49-F238E27FC236}">
                <a16:creationId xmlns:a16="http://schemas.microsoft.com/office/drawing/2014/main" id="{C9E87E0B-D644-4037-B322-715C648BAD3B}"/>
              </a:ext>
            </a:extLst>
          </p:cNvPr>
          <p:cNvCxnSpPr>
            <a:cxnSpLocks/>
          </p:cNvCxnSpPr>
          <p:nvPr userDrawn="1"/>
        </p:nvCxnSpPr>
        <p:spPr>
          <a:xfrm>
            <a:off x="771526" y="457211"/>
            <a:ext cx="857249" cy="0"/>
          </a:xfrm>
          <a:prstGeom prst="line">
            <a:avLst/>
          </a:prstGeom>
          <a:ln w="15875">
            <a:solidFill>
              <a:schemeClr val="accent2">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4543425"/>
      </p:ext>
    </p:extLst>
  </p:cSld>
  <p:clrMapOvr>
    <a:overrideClrMapping bg1="dk1" tx1="lt1" bg2="dk2" tx2="lt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9" name="Picture Placeholder 15">
            <a:extLst>
              <a:ext uri="{FF2B5EF4-FFF2-40B4-BE49-F238E27FC236}">
                <a16:creationId xmlns:a16="http://schemas.microsoft.com/office/drawing/2014/main" id="{940246AD-CE4F-4FD8-BCF6-5BA9ED62ACDA}"/>
              </a:ext>
            </a:extLst>
          </p:cNvPr>
          <p:cNvSpPr>
            <a:spLocks noGrp="1"/>
          </p:cNvSpPr>
          <p:nvPr>
            <p:ph type="pic" sz="quarter" idx="11"/>
          </p:nvPr>
        </p:nvSpPr>
        <p:spPr>
          <a:xfrm>
            <a:off x="4657725" y="3543302"/>
            <a:ext cx="3714750" cy="2849562"/>
          </a:xfrm>
        </p:spPr>
        <p:txBody>
          <a:bodyPr rtlCol="0"/>
          <a:lstStyle/>
          <a:p>
            <a:pPr rtl="0"/>
            <a:r>
              <a:rPr lang="en-US" noProof="0"/>
              <a:t>Click icon to add picture</a:t>
            </a:r>
            <a:endParaRPr lang="en-GB" noProof="0"/>
          </a:p>
        </p:txBody>
      </p:sp>
      <p:sp>
        <p:nvSpPr>
          <p:cNvPr id="10" name="Picture Placeholder 13">
            <a:extLst>
              <a:ext uri="{FF2B5EF4-FFF2-40B4-BE49-F238E27FC236}">
                <a16:creationId xmlns:a16="http://schemas.microsoft.com/office/drawing/2014/main" id="{F8ECBB79-D5D3-4ECE-99F9-1B6834629E46}"/>
              </a:ext>
            </a:extLst>
          </p:cNvPr>
          <p:cNvSpPr>
            <a:spLocks noGrp="1"/>
          </p:cNvSpPr>
          <p:nvPr>
            <p:ph type="pic" sz="quarter" idx="10"/>
          </p:nvPr>
        </p:nvSpPr>
        <p:spPr>
          <a:xfrm>
            <a:off x="4657725" y="465138"/>
            <a:ext cx="3714750" cy="2849562"/>
          </a:xfrm>
        </p:spPr>
        <p:txBody>
          <a:bodyPr rtlCol="0"/>
          <a:lstStyle/>
          <a:p>
            <a:pPr rtl="0"/>
            <a:r>
              <a:rPr lang="en-US" noProof="0"/>
              <a:t>Click icon to add picture</a:t>
            </a:r>
            <a:endParaRPr lang="en-GB" noProof="0"/>
          </a:p>
        </p:txBody>
      </p:sp>
      <p:sp>
        <p:nvSpPr>
          <p:cNvPr id="11" name="Text Placeholder 22">
            <a:extLst>
              <a:ext uri="{FF2B5EF4-FFF2-40B4-BE49-F238E27FC236}">
                <a16:creationId xmlns:a16="http://schemas.microsoft.com/office/drawing/2014/main" id="{C667C6DE-A3D4-4738-B7FC-43FB39FD7A28}"/>
              </a:ext>
            </a:extLst>
          </p:cNvPr>
          <p:cNvSpPr>
            <a:spLocks noGrp="1"/>
          </p:cNvSpPr>
          <p:nvPr>
            <p:ph type="body" sz="quarter" idx="15" hasCustomPrompt="1"/>
          </p:nvPr>
        </p:nvSpPr>
        <p:spPr>
          <a:xfrm>
            <a:off x="571438" y="517972"/>
            <a:ext cx="2217420" cy="1333500"/>
          </a:xfrm>
        </p:spPr>
        <p:txBody>
          <a:bodyPr rtlCol="0">
            <a:noAutofit/>
          </a:bodyPr>
          <a:lstStyle>
            <a:lvl1pPr marL="0" indent="0">
              <a:lnSpc>
                <a:spcPct val="90000"/>
              </a:lnSpc>
              <a:buNone/>
              <a:defRPr sz="6600" b="1">
                <a:solidFill>
                  <a:schemeClr val="bg1"/>
                </a:solidFill>
              </a:defRPr>
            </a:lvl1pPr>
          </a:lstStyle>
          <a:p>
            <a:pPr lvl="0" rtl="0"/>
            <a:r>
              <a:rPr lang="en-GB" noProof="0"/>
              <a:t>01</a:t>
            </a:r>
          </a:p>
        </p:txBody>
      </p:sp>
      <p:sp>
        <p:nvSpPr>
          <p:cNvPr id="12" name="Text Placeholder 18">
            <a:extLst>
              <a:ext uri="{FF2B5EF4-FFF2-40B4-BE49-F238E27FC236}">
                <a16:creationId xmlns:a16="http://schemas.microsoft.com/office/drawing/2014/main" id="{12C18C04-19C8-4ECC-83E8-6E65128CEF48}"/>
              </a:ext>
            </a:extLst>
          </p:cNvPr>
          <p:cNvSpPr>
            <a:spLocks noGrp="1"/>
          </p:cNvSpPr>
          <p:nvPr>
            <p:ph type="body" sz="quarter" idx="13"/>
          </p:nvPr>
        </p:nvSpPr>
        <p:spPr>
          <a:xfrm>
            <a:off x="780098" y="2009776"/>
            <a:ext cx="2943225" cy="2849562"/>
          </a:xfrm>
        </p:spPr>
        <p:txBody>
          <a:bodyPr rtlCol="0">
            <a:normAutofit/>
          </a:bodyPr>
          <a:lstStyle>
            <a:lvl1pPr marL="0" indent="0">
              <a:buNone/>
              <a:defRPr sz="1200">
                <a:solidFill>
                  <a:schemeClr val="tx2">
                    <a:lumMod val="50000"/>
                  </a:schemeClr>
                </a:solidFill>
              </a:defRPr>
            </a:lvl1pPr>
            <a:lvl2pPr marL="342900" indent="0">
              <a:buNone/>
              <a:defRPr sz="1500">
                <a:solidFill>
                  <a:schemeClr val="tx2">
                    <a:lumMod val="50000"/>
                  </a:schemeClr>
                </a:solidFill>
              </a:defRPr>
            </a:lvl2pPr>
            <a:lvl3pPr marL="685800" indent="0">
              <a:buNone/>
              <a:defRPr sz="1350">
                <a:solidFill>
                  <a:schemeClr val="tx2">
                    <a:lumMod val="50000"/>
                  </a:schemeClr>
                </a:solidFill>
              </a:defRPr>
            </a:lvl3pPr>
            <a:lvl4pPr marL="1028700" indent="0">
              <a:buNone/>
              <a:defRPr sz="1200">
                <a:solidFill>
                  <a:schemeClr val="tx2">
                    <a:lumMod val="50000"/>
                  </a:schemeClr>
                </a:solidFill>
              </a:defRPr>
            </a:lvl4pPr>
            <a:lvl5pPr marL="1371600" indent="0">
              <a:buNone/>
              <a:defRPr sz="1200">
                <a:solidFill>
                  <a:schemeClr val="tx2">
                    <a:lumMod val="50000"/>
                  </a:schemeClr>
                </a:solidFill>
              </a:defRPr>
            </a:lvl5pPr>
          </a:lstStyle>
          <a:p>
            <a:pPr lvl="0" rtl="0"/>
            <a:r>
              <a:rPr lang="en-US" noProof="0"/>
              <a:t>Click to edit Master text styles</a:t>
            </a:r>
          </a:p>
        </p:txBody>
      </p:sp>
      <p:sp>
        <p:nvSpPr>
          <p:cNvPr id="15" name="Text Placeholder 14">
            <a:extLst>
              <a:ext uri="{FF2B5EF4-FFF2-40B4-BE49-F238E27FC236}">
                <a16:creationId xmlns:a16="http://schemas.microsoft.com/office/drawing/2014/main" id="{4D14E5D8-EB42-4C87-B4AE-4746909A2D33}"/>
              </a:ext>
            </a:extLst>
          </p:cNvPr>
          <p:cNvSpPr>
            <a:spLocks noGrp="1"/>
          </p:cNvSpPr>
          <p:nvPr>
            <p:ph type="body" sz="quarter" idx="16"/>
          </p:nvPr>
        </p:nvSpPr>
        <p:spPr>
          <a:xfrm>
            <a:off x="779860" y="5067301"/>
            <a:ext cx="2934890" cy="1319213"/>
          </a:xfrm>
        </p:spPr>
        <p:txBody>
          <a:bodyPr rtlCol="0">
            <a:normAutofit/>
          </a:bodyPr>
          <a:lstStyle>
            <a:lvl1pPr>
              <a:defRPr lang="en-US" sz="1200" kern="1200" dirty="0" smtClean="0">
                <a:solidFill>
                  <a:schemeClr val="tx2">
                    <a:lumMod val="50000"/>
                  </a:schemeClr>
                </a:solidFill>
                <a:latin typeface="+mn-lt"/>
                <a:ea typeface="+mn-ea"/>
                <a:cs typeface="+mn-cs"/>
              </a:defRPr>
            </a:lvl1pPr>
          </a:lstStyle>
          <a:p>
            <a:pPr marL="0" lvl="0" indent="0" algn="l" defTabSz="685800" rtl="0" eaLnBrk="1" latinLnBrk="0" hangingPunct="1">
              <a:lnSpc>
                <a:spcPct val="90000"/>
              </a:lnSpc>
              <a:spcBef>
                <a:spcPts val="750"/>
              </a:spcBef>
              <a:buFont typeface="Arial" panose="020B0604020202020204" pitchFamily="34" charset="0"/>
              <a:buNone/>
            </a:pPr>
            <a:r>
              <a:rPr lang="en-US" noProof="0"/>
              <a:t>Click to edit Master text styles</a:t>
            </a:r>
          </a:p>
        </p:txBody>
      </p:sp>
      <p:sp>
        <p:nvSpPr>
          <p:cNvPr id="20" name="Date Placeholder 3">
            <a:extLst>
              <a:ext uri="{FF2B5EF4-FFF2-40B4-BE49-F238E27FC236}">
                <a16:creationId xmlns:a16="http://schemas.microsoft.com/office/drawing/2014/main" id="{0649945F-7BBD-4042-AA34-709CE3402EEC}"/>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6BC12EAE-6163-46B0-965C-FF1F9535DB54}" type="datetime1">
              <a:rPr lang="en-GB" noProof="0" smtClean="0"/>
              <a:t>05/01/2026</a:t>
            </a:fld>
            <a:endParaRPr lang="en-GB" noProof="0"/>
          </a:p>
        </p:txBody>
      </p:sp>
      <p:sp>
        <p:nvSpPr>
          <p:cNvPr id="21" name="Slide Number Placeholder 5">
            <a:extLst>
              <a:ext uri="{FF2B5EF4-FFF2-40B4-BE49-F238E27FC236}">
                <a16:creationId xmlns:a16="http://schemas.microsoft.com/office/drawing/2014/main" id="{51936C4A-DE5F-4BFE-AED0-47E48CD4605C}"/>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
        <p:nvSpPr>
          <p:cNvPr id="14" name="Title 1">
            <a:extLst>
              <a:ext uri="{FF2B5EF4-FFF2-40B4-BE49-F238E27FC236}">
                <a16:creationId xmlns:a16="http://schemas.microsoft.com/office/drawing/2014/main" id="{F981B703-4F1F-41A6-AD71-3FFB2820FF1D}"/>
              </a:ext>
            </a:extLst>
          </p:cNvPr>
          <p:cNvSpPr>
            <a:spLocks noGrp="1"/>
          </p:cNvSpPr>
          <p:nvPr>
            <p:ph type="title" hasCustomPrompt="1"/>
          </p:nvPr>
        </p:nvSpPr>
        <p:spPr>
          <a:xfrm>
            <a:off x="780098" y="465137"/>
            <a:ext cx="2951735" cy="1340615"/>
          </a:xfrm>
        </p:spPr>
        <p:txBody>
          <a:bodyPr vert="horz" lIns="91440" tIns="45720" rIns="91440" bIns="45720" rtlCol="0" anchor="ctr">
            <a:noAutofit/>
          </a:bodyPr>
          <a:lstStyle>
            <a:lvl1pPr>
              <a:defRPr lang="en-US" dirty="0">
                <a:solidFill>
                  <a:schemeClr val="tx2">
                    <a:lumMod val="50000"/>
                  </a:schemeClr>
                </a:solidFill>
                <a:latin typeface="+mn-lt"/>
                <a:ea typeface="+mn-ea"/>
                <a:cs typeface="+mn-cs"/>
              </a:defRPr>
            </a:lvl1pPr>
          </a:lstStyle>
          <a:p>
            <a:pPr marL="0" lvl="0" indent="0" rtl="0">
              <a:spcBef>
                <a:spcPts val="750"/>
              </a:spcBef>
              <a:buFont typeface="Arial" panose="020B0604020202020204" pitchFamily="34" charset="0"/>
            </a:pPr>
            <a:r>
              <a:rPr lang="en-GB" noProof="0"/>
              <a:t>Title</a:t>
            </a:r>
          </a:p>
        </p:txBody>
      </p:sp>
    </p:spTree>
    <p:extLst>
      <p:ext uri="{BB962C8B-B14F-4D97-AF65-F5344CB8AC3E}">
        <p14:creationId xmlns:p14="http://schemas.microsoft.com/office/powerpoint/2010/main" val="124946815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85F8D-8CEE-2CF0-03B7-85D559E8A61D}"/>
              </a:ext>
            </a:extLst>
          </p:cNvPr>
          <p:cNvSpPr>
            <a:spLocks noGrp="1"/>
          </p:cNvSpPr>
          <p:nvPr>
            <p:ph type="dt" sz="half" idx="10"/>
          </p:nvPr>
        </p:nvSpPr>
        <p:spPr/>
        <p:txBody>
          <a:bodyPr/>
          <a:lstStyle/>
          <a:p>
            <a:fld id="{C9683444-54CA-4D85-A0CD-4F2F1F996519}" type="datetimeFigureOut">
              <a:rPr lang="en-GB" smtClean="0"/>
              <a:t>05/01/2026</a:t>
            </a:fld>
            <a:endParaRPr lang="en-GB"/>
          </a:p>
        </p:txBody>
      </p:sp>
      <p:sp>
        <p:nvSpPr>
          <p:cNvPr id="3" name="Footer Placeholder 2">
            <a:extLst>
              <a:ext uri="{FF2B5EF4-FFF2-40B4-BE49-F238E27FC236}">
                <a16:creationId xmlns:a16="http://schemas.microsoft.com/office/drawing/2014/main" id="{D9DB80E5-4264-F3B6-6108-DDEEE0C54A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858532-6283-C5C9-2929-33D752B11BFA}"/>
              </a:ext>
            </a:extLst>
          </p:cNvPr>
          <p:cNvSpPr>
            <a:spLocks noGrp="1"/>
          </p:cNvSpPr>
          <p:nvPr>
            <p:ph type="sldNum" sz="quarter" idx="12"/>
          </p:nvPr>
        </p:nvSpPr>
        <p:spPr/>
        <p:txBody>
          <a:bodyPr/>
          <a:lstStyle/>
          <a:p>
            <a:fld id="{A9E43888-032C-4054-8832-6BE7B9328589}" type="slidenum">
              <a:rPr lang="en-GB" smtClean="0"/>
              <a:t>‹#›</a:t>
            </a:fld>
            <a:endParaRPr lang="en-GB"/>
          </a:p>
        </p:txBody>
      </p:sp>
    </p:spTree>
    <p:extLst>
      <p:ext uri="{BB962C8B-B14F-4D97-AF65-F5344CB8AC3E}">
        <p14:creationId xmlns:p14="http://schemas.microsoft.com/office/powerpoint/2010/main" val="27335191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2FA293C9-01F5-4FE8-B21F-3931BAB099ED}" type="datetimeFigureOut">
              <a:rPr lang="en-GB" smtClean="0"/>
              <a:t>05/01/2026</a:t>
            </a:fld>
            <a:endParaRPr lang="en-GB"/>
          </a:p>
        </p:txBody>
      </p:sp>
      <p:sp>
        <p:nvSpPr>
          <p:cNvPr id="10" name="Slide Number Placeholder 9"/>
          <p:cNvSpPr>
            <a:spLocks noGrp="1"/>
          </p:cNvSpPr>
          <p:nvPr>
            <p:ph type="sldNum" sz="quarter" idx="16"/>
          </p:nvPr>
        </p:nvSpPr>
        <p:spPr/>
        <p:txBody>
          <a:bodyPr rtlCol="0"/>
          <a:lstStyle/>
          <a:p>
            <a:fld id="{B361AE33-427C-41D8-A4D7-05E60A4E4EDE}"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extLst>
      <p:ext uri="{BB962C8B-B14F-4D97-AF65-F5344CB8AC3E}">
        <p14:creationId xmlns:p14="http://schemas.microsoft.com/office/powerpoint/2010/main" val="18231532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2FA293C9-01F5-4FE8-B21F-3931BAB099ED}" type="datetimeFigureOut">
              <a:rPr lang="en-GB" smtClean="0"/>
              <a:t>05/01/2026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361AE33-427C-41D8-A4D7-05E60A4E4EDE}"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8101616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6"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2FA293C9-01F5-4FE8-B21F-3931BAB099ED}" type="datetimeFigureOut">
              <a:rPr lang="en-GB" smtClean="0"/>
              <a:t>05/01/2026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361AE33-427C-41D8-A4D7-05E60A4E4ED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2">
            <a:lumMod val="75000"/>
            <a:alpha val="48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100013" y="648698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pPr rtl="0"/>
            <a:fld id="{B7455E70-3AD3-40C3-B441-2AA3E33898D9}" type="datetime1">
              <a:rPr lang="en-GB" noProof="0" smtClean="0"/>
              <a:t>05/01/2026</a:t>
            </a:fld>
            <a:endParaRPr lang="en-GB" noProof="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rtl="0"/>
            <a:endParaRPr lang="en-GB" noProof="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6986588" y="6486983"/>
            <a:ext cx="2057400" cy="365125"/>
          </a:xfrm>
          <a:prstGeom prst="rect">
            <a:avLst/>
          </a:prstGeom>
        </p:spPr>
        <p:txBody>
          <a:bodyPr vert="horz" lIns="91440" tIns="45720" rIns="91440" bIns="45720" rtlCol="0" anchor="ctr"/>
          <a:lstStyle>
            <a:lvl1pPr algn="r">
              <a:defRPr sz="675">
                <a:solidFill>
                  <a:schemeClr val="tx1">
                    <a:tint val="75000"/>
                  </a:schemeClr>
                </a:solidFill>
                <a:latin typeface="Biome Light" panose="020B0303030204020804" pitchFamily="34" charset="0"/>
                <a:cs typeface="Biome Light" panose="020B0303030204020804" pitchFamily="34" charset="0"/>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21956518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Lst>
  <p:hf hdr="0" ftr="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15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15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15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15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15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648">
          <p15:clr>
            <a:srgbClr val="F26B43"/>
          </p15:clr>
        </p15:guide>
        <p15:guide id="2" pos="1176">
          <p15:clr>
            <a:srgbClr val="F26B43"/>
          </p15:clr>
        </p15:guide>
        <p15:guide id="3" pos="1296">
          <p15:clr>
            <a:srgbClr val="F26B43"/>
          </p15:clr>
        </p15:guide>
        <p15:guide id="4" pos="1824">
          <p15:clr>
            <a:srgbClr val="F26B43"/>
          </p15:clr>
        </p15:guide>
        <p15:guide id="5" pos="1944">
          <p15:clr>
            <a:srgbClr val="F26B43"/>
          </p15:clr>
        </p15:guide>
        <p15:guide id="6" pos="2472">
          <p15:clr>
            <a:srgbClr val="F26B43"/>
          </p15:clr>
        </p15:guide>
        <p15:guide id="7" pos="2592">
          <p15:clr>
            <a:srgbClr val="F26B43"/>
          </p15:clr>
        </p15:guide>
        <p15:guide id="8" pos="3120">
          <p15:clr>
            <a:srgbClr val="F26B43"/>
          </p15:clr>
        </p15:guide>
        <p15:guide id="9" pos="3240">
          <p15:clr>
            <a:srgbClr val="F26B43"/>
          </p15:clr>
        </p15:guide>
        <p15:guide id="10" pos="3792">
          <p15:clr>
            <a:srgbClr val="F26B43"/>
          </p15:clr>
        </p15:guide>
        <p15:guide id="11" pos="3912">
          <p15:clr>
            <a:srgbClr val="F26B43"/>
          </p15:clr>
        </p15:guide>
        <p15:guide id="12" pos="4416">
          <p15:clr>
            <a:srgbClr val="F26B43"/>
          </p15:clr>
        </p15:guide>
        <p15:guide id="13" pos="4560">
          <p15:clr>
            <a:srgbClr val="F26B43"/>
          </p15:clr>
        </p15:guide>
        <p15:guide id="14" pos="5088">
          <p15:clr>
            <a:srgbClr val="F26B43"/>
          </p15:clr>
        </p15:guide>
        <p15:guide id="15" pos="5208">
          <p15:clr>
            <a:srgbClr val="F26B43"/>
          </p15:clr>
        </p15:guide>
        <p15:guide id="16" pos="5736">
          <p15:clr>
            <a:srgbClr val="F26B43"/>
          </p15:clr>
        </p15:guide>
        <p15:guide id="17" pos="5856">
          <p15:clr>
            <a:srgbClr val="F26B43"/>
          </p15:clr>
        </p15:guide>
        <p15:guide id="18" pos="6384">
          <p15:clr>
            <a:srgbClr val="F26B43"/>
          </p15:clr>
        </p15:guide>
        <p15:guide id="19" pos="6504">
          <p15:clr>
            <a:srgbClr val="F26B43"/>
          </p15:clr>
        </p15:guide>
        <p15:guide id="20" pos="7032">
          <p15:clr>
            <a:srgbClr val="F26B43"/>
          </p15:clr>
        </p15:guide>
        <p15:guide id="21" orient="horz" pos="288">
          <p15:clr>
            <a:srgbClr val="F26B43"/>
          </p15:clr>
        </p15:guide>
        <p15:guide id="22" orient="horz" pos="1128">
          <p15:clr>
            <a:srgbClr val="F26B43"/>
          </p15:clr>
        </p15:guide>
        <p15:guide id="23" orient="horz" pos="1248">
          <p15:clr>
            <a:srgbClr val="F26B43"/>
          </p15:clr>
        </p15:guide>
        <p15:guide id="24" orient="horz" pos="2088">
          <p15:clr>
            <a:srgbClr val="F26B43"/>
          </p15:clr>
        </p15:guide>
        <p15:guide id="25" orient="horz" pos="2232">
          <p15:clr>
            <a:srgbClr val="F26B43"/>
          </p15:clr>
        </p15:guide>
        <p15:guide id="26" orient="horz" pos="3048">
          <p15:clr>
            <a:srgbClr val="F26B43"/>
          </p15:clr>
        </p15:guide>
        <p15:guide id="27" orient="horz" pos="3192">
          <p15:clr>
            <a:srgbClr val="F26B43"/>
          </p15:clr>
        </p15:guide>
        <p15:guide id="28" orient="horz" pos="4032">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4.xml"/><Relationship Id="rId1" Type="http://schemas.openxmlformats.org/officeDocument/2006/relationships/video" Target="https://www.youtube.com/embed/8vatcOWCHQ8?feature=oembed" TargetMode="External"/><Relationship Id="rId6" Type="http://schemas.openxmlformats.org/officeDocument/2006/relationships/image" Target="../media/image9.jpeg"/><Relationship Id="rId5" Type="http://schemas.openxmlformats.org/officeDocument/2006/relationships/image" Target="../media/image8.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12.xml"/><Relationship Id="rId13" Type="http://schemas.openxmlformats.org/officeDocument/2006/relationships/diagramData" Target="../diagrams/data13.xml"/><Relationship Id="rId3" Type="http://schemas.openxmlformats.org/officeDocument/2006/relationships/diagramData" Target="../diagrams/data11.xml"/><Relationship Id="rId7" Type="http://schemas.microsoft.com/office/2007/relationships/diagramDrawing" Target="../diagrams/drawing11.xml"/><Relationship Id="rId12" Type="http://schemas.microsoft.com/office/2007/relationships/diagramDrawing" Target="../diagrams/drawing12.xml"/><Relationship Id="rId17" Type="http://schemas.microsoft.com/office/2007/relationships/diagramDrawing" Target="../diagrams/drawing13.xml"/><Relationship Id="rId2" Type="http://schemas.openxmlformats.org/officeDocument/2006/relationships/notesSlide" Target="../notesSlides/notesSlide4.xml"/><Relationship Id="rId16" Type="http://schemas.openxmlformats.org/officeDocument/2006/relationships/diagramColors" Target="../diagrams/colors13.xml"/><Relationship Id="rId1" Type="http://schemas.openxmlformats.org/officeDocument/2006/relationships/slideLayout" Target="../slideLayouts/slideLayout25.xml"/><Relationship Id="rId6" Type="http://schemas.openxmlformats.org/officeDocument/2006/relationships/diagramColors" Target="../diagrams/colors11.xml"/><Relationship Id="rId11" Type="http://schemas.openxmlformats.org/officeDocument/2006/relationships/diagramColors" Target="../diagrams/colors12.xml"/><Relationship Id="rId5" Type="http://schemas.openxmlformats.org/officeDocument/2006/relationships/diagramQuickStyle" Target="../diagrams/quickStyle11.xml"/><Relationship Id="rId15" Type="http://schemas.openxmlformats.org/officeDocument/2006/relationships/diagramQuickStyle" Target="../diagrams/quickStyle13.xml"/><Relationship Id="rId10" Type="http://schemas.openxmlformats.org/officeDocument/2006/relationships/diagramQuickStyle" Target="../diagrams/quickStyle12.xml"/><Relationship Id="rId4" Type="http://schemas.openxmlformats.org/officeDocument/2006/relationships/diagramLayout" Target="../diagrams/layout11.xml"/><Relationship Id="rId9" Type="http://schemas.openxmlformats.org/officeDocument/2006/relationships/diagramLayout" Target="../diagrams/layout12.xml"/><Relationship Id="rId14" Type="http://schemas.openxmlformats.org/officeDocument/2006/relationships/diagramLayout" Target="../diagrams/layout13.xml"/></Relationships>
</file>

<file path=ppt/slides/_rels/slide14.xml.rels><?xml version="1.0" encoding="UTF-8" standalone="yes"?>
<Relationships xmlns="http://schemas.openxmlformats.org/package/2006/relationships"><Relationship Id="rId3" Type="http://schemas.openxmlformats.org/officeDocument/2006/relationships/audio" Target="../media/media1.m4a"/><Relationship Id="rId7" Type="http://schemas.openxmlformats.org/officeDocument/2006/relationships/image" Target="../media/image14.png"/><Relationship Id="rId2" Type="http://schemas.microsoft.com/office/2007/relationships/media" Target="../media/media1.m4a"/><Relationship Id="rId1" Type="http://schemas.openxmlformats.org/officeDocument/2006/relationships/video" Target="https://www.youtube.com/embed/Jqrug7afH7A?feature=oembed" TargetMode="External"/><Relationship Id="rId6" Type="http://schemas.openxmlformats.org/officeDocument/2006/relationships/image" Target="../media/image13.jpeg"/><Relationship Id="rId5" Type="http://schemas.openxmlformats.org/officeDocument/2006/relationships/notesSlide" Target="../notesSlides/notesSlide5.xml"/><Relationship Id="rId4"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15.xml"/><Relationship Id="rId13" Type="http://schemas.openxmlformats.org/officeDocument/2006/relationships/hyperlink" Target="https://www.youtube.com/watch?v=Jqrug7afH7A" TargetMode="Externa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notesSlide" Target="../notesSlides/notesSlide6.xml"/><Relationship Id="rId1" Type="http://schemas.openxmlformats.org/officeDocument/2006/relationships/slideLayout" Target="../slideLayouts/slideLayout25.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16.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diagramColors" Target="../diagrams/colors17.xml"/><Relationship Id="rId3" Type="http://schemas.openxmlformats.org/officeDocument/2006/relationships/diagramData" Target="../diagrams/data16.xml"/><Relationship Id="rId7" Type="http://schemas.microsoft.com/office/2007/relationships/diagramDrawing" Target="../diagrams/drawing16.xml"/><Relationship Id="rId12" Type="http://schemas.openxmlformats.org/officeDocument/2006/relationships/diagramQuickStyle" Target="../diagrams/quickStyle17.xml"/><Relationship Id="rId2" Type="http://schemas.openxmlformats.org/officeDocument/2006/relationships/notesSlide" Target="../notesSlides/notesSlide7.xml"/><Relationship Id="rId1" Type="http://schemas.openxmlformats.org/officeDocument/2006/relationships/slideLayout" Target="../slideLayouts/slideLayout26.xml"/><Relationship Id="rId6" Type="http://schemas.openxmlformats.org/officeDocument/2006/relationships/diagramColors" Target="../diagrams/colors16.xml"/><Relationship Id="rId11" Type="http://schemas.openxmlformats.org/officeDocument/2006/relationships/diagramLayout" Target="../diagrams/layout17.xml"/><Relationship Id="rId5" Type="http://schemas.openxmlformats.org/officeDocument/2006/relationships/diagramQuickStyle" Target="../diagrams/quickStyle16.xml"/><Relationship Id="rId10" Type="http://schemas.openxmlformats.org/officeDocument/2006/relationships/diagramData" Target="../diagrams/data17.xml"/><Relationship Id="rId4" Type="http://schemas.openxmlformats.org/officeDocument/2006/relationships/diagramLayout" Target="../diagrams/layout16.xml"/><Relationship Id="rId9" Type="http://schemas.openxmlformats.org/officeDocument/2006/relationships/image" Target="../media/image20.png"/><Relationship Id="rId14" Type="http://schemas.microsoft.com/office/2007/relationships/diagramDrawing" Target="../diagrams/drawing17.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9.xml"/><Relationship Id="rId13" Type="http://schemas.microsoft.com/office/2007/relationships/hdphoto" Target="../media/hdphoto1.wdp"/><Relationship Id="rId3" Type="http://schemas.openxmlformats.org/officeDocument/2006/relationships/diagramLayout" Target="../diagrams/layout18.xml"/><Relationship Id="rId7" Type="http://schemas.openxmlformats.org/officeDocument/2006/relationships/diagramData" Target="../diagrams/data19.xml"/><Relationship Id="rId12" Type="http://schemas.openxmlformats.org/officeDocument/2006/relationships/image" Target="../media/image21.png"/><Relationship Id="rId2" Type="http://schemas.openxmlformats.org/officeDocument/2006/relationships/diagramData" Target="../diagrams/data18.xml"/><Relationship Id="rId1" Type="http://schemas.openxmlformats.org/officeDocument/2006/relationships/slideLayout" Target="../slideLayouts/slideLayout26.xml"/><Relationship Id="rId6" Type="http://schemas.microsoft.com/office/2007/relationships/diagramDrawing" Target="../diagrams/drawing18.xml"/><Relationship Id="rId11" Type="http://schemas.microsoft.com/office/2007/relationships/diagramDrawing" Target="../diagrams/drawing19.xml"/><Relationship Id="rId5" Type="http://schemas.openxmlformats.org/officeDocument/2006/relationships/diagramColors" Target="../diagrams/colors18.xml"/><Relationship Id="rId10" Type="http://schemas.openxmlformats.org/officeDocument/2006/relationships/diagramColors" Target="../diagrams/colors19.xml"/><Relationship Id="rId4" Type="http://schemas.openxmlformats.org/officeDocument/2006/relationships/diagramQuickStyle" Target="../diagrams/quickStyle18.xml"/><Relationship Id="rId9" Type="http://schemas.openxmlformats.org/officeDocument/2006/relationships/diagramQuickStyle" Target="../diagrams/quickStyle19.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image" Target="../media/image22.png"/><Relationship Id="rId1" Type="http://schemas.openxmlformats.org/officeDocument/2006/relationships/slideLayout" Target="../slideLayouts/slideLayout26.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1.xml"/><Relationship Id="rId7" Type="http://schemas.openxmlformats.org/officeDocument/2006/relationships/image" Target="../media/image23.png"/><Relationship Id="rId2" Type="http://schemas.openxmlformats.org/officeDocument/2006/relationships/diagramData" Target="../diagrams/data21.xml"/><Relationship Id="rId1" Type="http://schemas.openxmlformats.org/officeDocument/2006/relationships/slideLayout" Target="../slideLayouts/slideLayout26.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20.xml.rels><?xml version="1.0" encoding="UTF-8" standalone="yes"?>
<Relationships xmlns="http://schemas.openxmlformats.org/package/2006/relationships"><Relationship Id="rId8" Type="http://schemas.openxmlformats.org/officeDocument/2006/relationships/hyperlink" Target="https://uowtsd-my.sharepoint.com/:b:/g/personal/c_greenway_uwtsd_ac_uk/EUdNAfHNPNBFlghhdOOcjE8BQP1Me6N5uLnyzixqzKCw3Q?e=3w4QNb" TargetMode="External"/><Relationship Id="rId3" Type="http://schemas.openxmlformats.org/officeDocument/2006/relationships/slideLayout" Target="../slideLayouts/slideLayout13.xml"/><Relationship Id="rId7" Type="http://schemas.openxmlformats.org/officeDocument/2006/relationships/image" Target="../media/image1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5.png"/><Relationship Id="rId5" Type="http://schemas.openxmlformats.org/officeDocument/2006/relationships/image" Target="../media/image24.png"/><Relationship Id="rId10" Type="http://schemas.openxmlformats.org/officeDocument/2006/relationships/hyperlink" Target="https://uowtsd-my.sharepoint.com/:b:/g/personal/c_greenway_uwtsd_ac_uk/EQUVYjRG8NhDhzPDAUm4VdkBlL4FYF1wsKs9YHQC1uzrqA?e=FJFnZB" TargetMode="External"/><Relationship Id="rId4" Type="http://schemas.openxmlformats.org/officeDocument/2006/relationships/notesSlide" Target="../notesSlides/notesSlide8.xml"/><Relationship Id="rId9" Type="http://schemas.openxmlformats.org/officeDocument/2006/relationships/hyperlink" Target="https://uowtsd-my.sharepoint.com/:b:/g/personal/c_greenway_uwtsd_ac_uk/EQ9QEdYQMrlNouZkVNgTfuEB_4jGnFxZjpNsu4HonJ0euw?e=r04GXT"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researchgate.net/publication/323201259_An_Introduction_to_Applied_Behavior_Analysis" TargetMode="External"/><Relationship Id="rId13" Type="http://schemas.microsoft.com/office/2007/relationships/diagramDrawing" Target="../diagrams/drawing23.xml"/><Relationship Id="rId3" Type="http://schemas.openxmlformats.org/officeDocument/2006/relationships/diagramData" Target="../diagrams/data22.xml"/><Relationship Id="rId7" Type="http://schemas.microsoft.com/office/2007/relationships/diagramDrawing" Target="../diagrams/drawing22.xml"/><Relationship Id="rId12" Type="http://schemas.openxmlformats.org/officeDocument/2006/relationships/diagramColors" Target="../diagrams/colors23.xml"/><Relationship Id="rId2" Type="http://schemas.openxmlformats.org/officeDocument/2006/relationships/notesSlide" Target="../notesSlides/notesSlide9.xml"/><Relationship Id="rId1" Type="http://schemas.openxmlformats.org/officeDocument/2006/relationships/slideLayout" Target="../slideLayouts/slideLayout26.xml"/><Relationship Id="rId6" Type="http://schemas.openxmlformats.org/officeDocument/2006/relationships/diagramColors" Target="../diagrams/colors22.xml"/><Relationship Id="rId11" Type="http://schemas.openxmlformats.org/officeDocument/2006/relationships/diagramQuickStyle" Target="../diagrams/quickStyle23.xml"/><Relationship Id="rId5" Type="http://schemas.openxmlformats.org/officeDocument/2006/relationships/diagramQuickStyle" Target="../diagrams/quickStyle22.xml"/><Relationship Id="rId10" Type="http://schemas.openxmlformats.org/officeDocument/2006/relationships/diagramLayout" Target="../diagrams/layout23.xml"/><Relationship Id="rId4" Type="http://schemas.openxmlformats.org/officeDocument/2006/relationships/diagramLayout" Target="../diagrams/layout22.xml"/><Relationship Id="rId9" Type="http://schemas.openxmlformats.org/officeDocument/2006/relationships/diagramData" Target="../diagrams/data23.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video" Target="https://www.youtube.com/embed/IwaqAkwbd_w?feature=oembed" TargetMode="External"/><Relationship Id="rId1" Type="http://schemas.openxmlformats.org/officeDocument/2006/relationships/video" Target="https://www.youtube.com/embed/cp_gzUTCm8g?feature=oembed" TargetMode="External"/><Relationship Id="rId5" Type="http://schemas.openxmlformats.org/officeDocument/2006/relationships/image" Target="../media/image28.jpeg"/><Relationship Id="rId4" Type="http://schemas.openxmlformats.org/officeDocument/2006/relationships/image" Target="../media/image27.jpeg"/></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26.xml"/><Relationship Id="rId1" Type="http://schemas.openxmlformats.org/officeDocument/2006/relationships/video" Target="https://www.youtube.com/embed/yzgC9ZPzot8?list=PLj17NSxMcYSxHyCZvnjjTpqFGGzJCG6gF" TargetMode="Externa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slideLayout" Target="../slideLayouts/slideLayout26.xml"/><Relationship Id="rId1" Type="http://schemas.openxmlformats.org/officeDocument/2006/relationships/video" Target="https://www.youtube.com/embed/gcvL3FUGvjA?feature=oembed" TargetMode="External"/><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26.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25.xml"/><Relationship Id="rId2" Type="http://schemas.openxmlformats.org/officeDocument/2006/relationships/diagramData" Target="../diagrams/data25.xml"/><Relationship Id="rId1" Type="http://schemas.openxmlformats.org/officeDocument/2006/relationships/slideLayout" Target="../slideLayouts/slideLayout26.xml"/><Relationship Id="rId6" Type="http://schemas.microsoft.com/office/2007/relationships/diagramDrawing" Target="../diagrams/drawing25.xml"/><Relationship Id="rId5" Type="http://schemas.openxmlformats.org/officeDocument/2006/relationships/diagramColors" Target="../diagrams/colors25.xml"/><Relationship Id="rId4" Type="http://schemas.openxmlformats.org/officeDocument/2006/relationships/diagramQuickStyle" Target="../diagrams/quickStyle25.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26.xml"/><Relationship Id="rId2" Type="http://schemas.openxmlformats.org/officeDocument/2006/relationships/diagramData" Target="../diagrams/data26.xml"/><Relationship Id="rId1" Type="http://schemas.openxmlformats.org/officeDocument/2006/relationships/slideLayout" Target="../slideLayouts/slideLayout26.xml"/><Relationship Id="rId6" Type="http://schemas.microsoft.com/office/2007/relationships/diagramDrawing" Target="../diagrams/drawing26.xml"/><Relationship Id="rId5" Type="http://schemas.openxmlformats.org/officeDocument/2006/relationships/diagramColors" Target="../diagrams/colors26.xml"/><Relationship Id="rId4" Type="http://schemas.openxmlformats.org/officeDocument/2006/relationships/diagramQuickStyle" Target="../diagrams/quickStyle26.xml"/></Relationships>
</file>

<file path=ppt/slides/_rels/slide30.xml.rels><?xml version="1.0" encoding="UTF-8" standalone="yes"?>
<Relationships xmlns="http://schemas.openxmlformats.org/package/2006/relationships"><Relationship Id="rId8" Type="http://schemas.openxmlformats.org/officeDocument/2006/relationships/diagramLayout" Target="../diagrams/layout28.xml"/><Relationship Id="rId3" Type="http://schemas.openxmlformats.org/officeDocument/2006/relationships/diagramLayout" Target="../diagrams/layout27.xml"/><Relationship Id="rId7" Type="http://schemas.openxmlformats.org/officeDocument/2006/relationships/diagramData" Target="../diagrams/data28.xml"/><Relationship Id="rId2" Type="http://schemas.openxmlformats.org/officeDocument/2006/relationships/diagramData" Target="../diagrams/data27.xml"/><Relationship Id="rId1" Type="http://schemas.openxmlformats.org/officeDocument/2006/relationships/slideLayout" Target="../slideLayouts/slideLayout26.xml"/><Relationship Id="rId6" Type="http://schemas.microsoft.com/office/2007/relationships/diagramDrawing" Target="../diagrams/drawing27.xml"/><Relationship Id="rId11" Type="http://schemas.microsoft.com/office/2007/relationships/diagramDrawing" Target="../diagrams/drawing28.xml"/><Relationship Id="rId5" Type="http://schemas.openxmlformats.org/officeDocument/2006/relationships/diagramColors" Target="../diagrams/colors27.xml"/><Relationship Id="rId10" Type="http://schemas.openxmlformats.org/officeDocument/2006/relationships/diagramColors" Target="../diagrams/colors28.xml"/><Relationship Id="rId4" Type="http://schemas.openxmlformats.org/officeDocument/2006/relationships/diagramQuickStyle" Target="../diagrams/quickStyle27.xml"/><Relationship Id="rId9" Type="http://schemas.openxmlformats.org/officeDocument/2006/relationships/diagramQuickStyle" Target="../diagrams/quickStyle2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gvsu.edu/cms3/assets/2CF6CA25-D6C6-F19E-339DC5CD2EB1B543/itmodules/pbis/pbisreadings/kern__clemens.pdf" TargetMode="External"/><Relationship Id="rId2" Type="http://schemas.openxmlformats.org/officeDocument/2006/relationships/hyperlink" Target="http://files.eric.ed.gov/fulltext/EJ976654.pdf" TargetMode="External"/><Relationship Id="rId1" Type="http://schemas.openxmlformats.org/officeDocument/2006/relationships/slideLayout" Target="../slideLayouts/slideLayout2.xml"/><Relationship Id="rId6" Type="http://schemas.openxmlformats.org/officeDocument/2006/relationships/hyperlink" Target="http://www.ncbi.nlm.nih.gov/pmc/articles/PMC3188824/" TargetMode="External"/><Relationship Id="rId5" Type="http://schemas.openxmlformats.org/officeDocument/2006/relationships/hyperlink" Target="http://www.tdsb.on.ca/Portals/0/Leadership/Ward12/Good%20Behaviour%20Game.pdf" TargetMode="External"/><Relationship Id="rId4" Type="http://schemas.openxmlformats.org/officeDocument/2006/relationships/hyperlink" Target="http://eprints.qut.edu.au/64449/1/Kay_Ayre_Thesi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Behaviour Management </a:t>
            </a:r>
            <a:br>
              <a:rPr lang="en-GB" dirty="0"/>
            </a:br>
            <a:r>
              <a:rPr lang="en-GB" dirty="0"/>
              <a:t>interventions </a:t>
            </a:r>
          </a:p>
        </p:txBody>
      </p:sp>
      <p:sp>
        <p:nvSpPr>
          <p:cNvPr id="3" name="Subtitle 2"/>
          <p:cNvSpPr>
            <a:spLocks noGrp="1"/>
          </p:cNvSpPr>
          <p:nvPr>
            <p:ph type="subTitle" idx="1"/>
          </p:nvPr>
        </p:nvSpPr>
        <p:spPr/>
        <p:txBody>
          <a:bodyPr/>
          <a:lstStyle/>
          <a:p>
            <a:r>
              <a:rPr lang="en-GB" dirty="0"/>
              <a:t>Dr Charlotte Greenway</a:t>
            </a:r>
          </a:p>
        </p:txBody>
      </p:sp>
    </p:spTree>
    <p:extLst>
      <p:ext uri="{BB962C8B-B14F-4D97-AF65-F5344CB8AC3E}">
        <p14:creationId xmlns:p14="http://schemas.microsoft.com/office/powerpoint/2010/main" val="2294172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8FFE1-9601-CCFA-8FE7-506DA2B375B0}"/>
              </a:ext>
            </a:extLst>
          </p:cNvPr>
          <p:cNvSpPr>
            <a:spLocks noGrp="1"/>
          </p:cNvSpPr>
          <p:nvPr>
            <p:ph type="title"/>
          </p:nvPr>
        </p:nvSpPr>
        <p:spPr/>
        <p:txBody>
          <a:bodyPr/>
          <a:lstStyle/>
          <a:p>
            <a:r>
              <a:rPr lang="en-GB" dirty="0"/>
              <a:t>What is behaviour management?</a:t>
            </a:r>
          </a:p>
        </p:txBody>
      </p:sp>
      <p:graphicFrame>
        <p:nvGraphicFramePr>
          <p:cNvPr id="6" name="Content Placeholder 5">
            <a:extLst>
              <a:ext uri="{FF2B5EF4-FFF2-40B4-BE49-F238E27FC236}">
                <a16:creationId xmlns:a16="http://schemas.microsoft.com/office/drawing/2014/main" id="{072DA91C-A9E9-2E86-A0CD-3E5117115BA4}"/>
              </a:ext>
            </a:extLst>
          </p:cNvPr>
          <p:cNvGraphicFramePr>
            <a:graphicFrameLocks noGrp="1"/>
          </p:cNvGraphicFramePr>
          <p:nvPr>
            <p:ph idx="1"/>
            <p:extLst>
              <p:ext uri="{D42A27DB-BD31-4B8C-83A1-F6EECF244321}">
                <p14:modId xmlns:p14="http://schemas.microsoft.com/office/powerpoint/2010/main" val="3832215350"/>
              </p:ext>
            </p:extLst>
          </p:nvPr>
        </p:nvGraphicFramePr>
        <p:xfrm>
          <a:off x="1" y="1771120"/>
          <a:ext cx="3851920" cy="50884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7" name="Diagram 6">
            <a:extLst>
              <a:ext uri="{FF2B5EF4-FFF2-40B4-BE49-F238E27FC236}">
                <a16:creationId xmlns:a16="http://schemas.microsoft.com/office/drawing/2014/main" id="{47018B06-FF6C-8C8F-569D-137606153196}"/>
              </a:ext>
            </a:extLst>
          </p:cNvPr>
          <p:cNvGraphicFramePr/>
          <p:nvPr>
            <p:extLst>
              <p:ext uri="{D42A27DB-BD31-4B8C-83A1-F6EECF244321}">
                <p14:modId xmlns:p14="http://schemas.microsoft.com/office/powerpoint/2010/main" val="4228678030"/>
              </p:ext>
            </p:extLst>
          </p:nvPr>
        </p:nvGraphicFramePr>
        <p:xfrm>
          <a:off x="3995936" y="1771120"/>
          <a:ext cx="5002591" cy="52093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8199651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BF720-D357-F50B-E863-CCE43610600E}"/>
              </a:ext>
            </a:extLst>
          </p:cNvPr>
          <p:cNvSpPr>
            <a:spLocks noGrp="1"/>
          </p:cNvSpPr>
          <p:nvPr>
            <p:ph type="title"/>
          </p:nvPr>
        </p:nvSpPr>
        <p:spPr>
          <a:xfrm>
            <a:off x="395536" y="116632"/>
            <a:ext cx="8153400" cy="990600"/>
          </a:xfrm>
        </p:spPr>
        <p:txBody>
          <a:bodyPr>
            <a:normAutofit fontScale="90000"/>
          </a:bodyPr>
          <a:lstStyle/>
          <a:p>
            <a:r>
              <a:rPr lang="en-GB" b="1" dirty="0"/>
              <a:t>Behaviour management in the classroom</a:t>
            </a:r>
            <a:r>
              <a:rPr lang="en-GB" dirty="0"/>
              <a:t> </a:t>
            </a:r>
          </a:p>
        </p:txBody>
      </p:sp>
      <p:sp>
        <p:nvSpPr>
          <p:cNvPr id="3" name="Content Placeholder 2">
            <a:extLst>
              <a:ext uri="{FF2B5EF4-FFF2-40B4-BE49-F238E27FC236}">
                <a16:creationId xmlns:a16="http://schemas.microsoft.com/office/drawing/2014/main" id="{C0477CDC-7903-B089-394B-5EAF926FFEEA}"/>
              </a:ext>
            </a:extLst>
          </p:cNvPr>
          <p:cNvSpPr>
            <a:spLocks noGrp="1"/>
          </p:cNvSpPr>
          <p:nvPr>
            <p:ph sz="quarter" idx="1"/>
          </p:nvPr>
        </p:nvSpPr>
        <p:spPr>
          <a:xfrm>
            <a:off x="107504" y="2060848"/>
            <a:ext cx="3960440" cy="4495800"/>
          </a:xfrm>
          <a:solidFill>
            <a:schemeClr val="tx2">
              <a:lumMod val="20000"/>
              <a:lumOff val="80000"/>
            </a:schemeClr>
          </a:solidFill>
        </p:spPr>
        <p:txBody>
          <a:bodyPr>
            <a:normAutofit fontScale="85000" lnSpcReduction="20000"/>
          </a:bodyPr>
          <a:lstStyle/>
          <a:p>
            <a:pPr marL="0" indent="0">
              <a:buNone/>
            </a:pPr>
            <a:r>
              <a:rPr lang="en-GB" dirty="0"/>
              <a:t>Planned, relational, and consistent approaches teachers use to </a:t>
            </a:r>
            <a:r>
              <a:rPr lang="en-GB" b="1" dirty="0"/>
              <a:t>create a safe, inclusive, and productive learning environment</a:t>
            </a:r>
            <a:r>
              <a:rPr lang="en-GB" dirty="0"/>
              <a:t>. In contemporary education, it is less about control or punishment and more about </a:t>
            </a:r>
            <a:r>
              <a:rPr lang="en-GB" b="1" dirty="0"/>
              <a:t>supporting positive behaviour, wellbeing, and engagement</a:t>
            </a:r>
            <a:r>
              <a:rPr lang="en-GB" dirty="0"/>
              <a:t>, particularly for children and young people with diverse needs.</a:t>
            </a:r>
          </a:p>
        </p:txBody>
      </p:sp>
      <p:sp>
        <p:nvSpPr>
          <p:cNvPr id="5" name="TextBox 4">
            <a:extLst>
              <a:ext uri="{FF2B5EF4-FFF2-40B4-BE49-F238E27FC236}">
                <a16:creationId xmlns:a16="http://schemas.microsoft.com/office/drawing/2014/main" id="{D16135CB-F4AD-A8A8-9C6E-BD98C6B661D3}"/>
              </a:ext>
            </a:extLst>
          </p:cNvPr>
          <p:cNvSpPr txBox="1"/>
          <p:nvPr/>
        </p:nvSpPr>
        <p:spPr>
          <a:xfrm>
            <a:off x="4283968" y="1556792"/>
            <a:ext cx="4752528" cy="5047536"/>
          </a:xfrm>
          <a:prstGeom prst="rect">
            <a:avLst/>
          </a:prstGeom>
          <a:solidFill>
            <a:schemeClr val="accent1">
              <a:lumMod val="60000"/>
              <a:lumOff val="40000"/>
            </a:schemeClr>
          </a:solidFill>
        </p:spPr>
        <p:txBody>
          <a:bodyPr wrap="square">
            <a:spAutoFit/>
          </a:bodyPr>
          <a:lstStyle/>
          <a:p>
            <a:r>
              <a:rPr lang="en-GB" sz="2300" dirty="0"/>
              <a:t>At its core, effective behaviour management is </a:t>
            </a:r>
            <a:r>
              <a:rPr lang="en-GB" sz="2300" b="1" dirty="0"/>
              <a:t>preventative</a:t>
            </a:r>
            <a:r>
              <a:rPr lang="en-GB" sz="2300" dirty="0"/>
              <a:t>. This includes establishing clear expectations, routines, and boundaries that are understood by all learners, and modelling respectful behaviour. When expectations are predictable and consistently applied, pupils are more likely to feel secure and able to focus on learning. Research shows that classrooms with strong routines and positive teacher–pupil relationships experience fewer disruptions and higher levels of engagement.</a:t>
            </a:r>
          </a:p>
        </p:txBody>
      </p:sp>
    </p:spTree>
    <p:extLst>
      <p:ext uri="{BB962C8B-B14F-4D97-AF65-F5344CB8AC3E}">
        <p14:creationId xmlns:p14="http://schemas.microsoft.com/office/powerpoint/2010/main" val="8165445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8D243CA4-ECC9-3998-7C87-2284EAAD6EEB}"/>
              </a:ext>
            </a:extLst>
          </p:cNvPr>
          <p:cNvGraphicFramePr>
            <a:graphicFrameLocks noGrp="1"/>
          </p:cNvGraphicFramePr>
          <p:nvPr>
            <p:ph sz="quarter" idx="1"/>
            <p:extLst>
              <p:ext uri="{D42A27DB-BD31-4B8C-83A1-F6EECF244321}">
                <p14:modId xmlns:p14="http://schemas.microsoft.com/office/powerpoint/2010/main" val="878324305"/>
              </p:ext>
            </p:extLst>
          </p:nvPr>
        </p:nvGraphicFramePr>
        <p:xfrm>
          <a:off x="179512" y="1600200"/>
          <a:ext cx="8586536" cy="5257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9FF6472C-13E3-990D-B252-DE29119E64C2}"/>
              </a:ext>
            </a:extLst>
          </p:cNvPr>
          <p:cNvSpPr>
            <a:spLocks noGrp="1"/>
          </p:cNvSpPr>
          <p:nvPr>
            <p:ph type="title"/>
          </p:nvPr>
        </p:nvSpPr>
        <p:spPr>
          <a:xfrm>
            <a:off x="323528" y="188640"/>
            <a:ext cx="8153400" cy="990600"/>
          </a:xfrm>
        </p:spPr>
        <p:txBody>
          <a:bodyPr>
            <a:normAutofit fontScale="90000"/>
          </a:bodyPr>
          <a:lstStyle/>
          <a:p>
            <a:r>
              <a:rPr lang="en-GB" b="1" dirty="0"/>
              <a:t>Behaviour management in the classroom</a:t>
            </a:r>
            <a:r>
              <a:rPr lang="en-GB" dirty="0"/>
              <a:t> </a:t>
            </a:r>
          </a:p>
        </p:txBody>
      </p:sp>
    </p:spTree>
    <p:extLst>
      <p:ext uri="{BB962C8B-B14F-4D97-AF65-F5344CB8AC3E}">
        <p14:creationId xmlns:p14="http://schemas.microsoft.com/office/powerpoint/2010/main" val="2832752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CBC87-C279-5FE8-ABE7-8F06D02F6609}"/>
              </a:ext>
            </a:extLst>
          </p:cNvPr>
          <p:cNvSpPr>
            <a:spLocks noGrp="1"/>
          </p:cNvSpPr>
          <p:nvPr>
            <p:ph type="title"/>
          </p:nvPr>
        </p:nvSpPr>
        <p:spPr/>
        <p:txBody>
          <a:bodyPr/>
          <a:lstStyle/>
          <a:p>
            <a:r>
              <a:rPr lang="en-GB" dirty="0"/>
              <a:t>In practice</a:t>
            </a:r>
          </a:p>
        </p:txBody>
      </p:sp>
      <p:sp>
        <p:nvSpPr>
          <p:cNvPr id="3" name="Content Placeholder 2">
            <a:extLst>
              <a:ext uri="{FF2B5EF4-FFF2-40B4-BE49-F238E27FC236}">
                <a16:creationId xmlns:a16="http://schemas.microsoft.com/office/drawing/2014/main" id="{7DF0930F-EC0C-E078-0FC9-72E7179DCEDE}"/>
              </a:ext>
            </a:extLst>
          </p:cNvPr>
          <p:cNvSpPr>
            <a:spLocks noGrp="1"/>
          </p:cNvSpPr>
          <p:nvPr>
            <p:ph sz="quarter" idx="1"/>
          </p:nvPr>
        </p:nvSpPr>
        <p:spPr>
          <a:xfrm>
            <a:off x="495300" y="1844824"/>
            <a:ext cx="8153400" cy="4495800"/>
          </a:xfrm>
          <a:solidFill>
            <a:schemeClr val="accent2">
              <a:lumMod val="20000"/>
              <a:lumOff val="80000"/>
            </a:schemeClr>
          </a:solidFill>
        </p:spPr>
        <p:txBody>
          <a:bodyPr>
            <a:normAutofit fontScale="92500"/>
          </a:bodyPr>
          <a:lstStyle/>
          <a:p>
            <a:r>
              <a:rPr lang="en-GB" dirty="0"/>
              <a:t>Behaviour management includes </a:t>
            </a:r>
            <a:r>
              <a:rPr lang="en-GB" b="1" dirty="0"/>
              <a:t>positive reinforcement</a:t>
            </a:r>
            <a:r>
              <a:rPr lang="en-GB" dirty="0"/>
              <a:t> (such as praise, encouragement, and recognition of effort), proportionate responses to misbehaviour, and opportunities for learners to reflect and repair harm. </a:t>
            </a:r>
          </a:p>
          <a:p>
            <a:r>
              <a:rPr lang="en-GB" dirty="0"/>
              <a:t>Restorative approaches, for example, focus on helping pupils understand the impact of their behaviour, take responsibility, and rebuild relationships. </a:t>
            </a:r>
          </a:p>
          <a:p>
            <a:r>
              <a:rPr lang="en-GB" dirty="0"/>
              <a:t>This is particularly aligned with inclusive and rights-based frameworks, including those used in Wales, where wellbeing and learner voice are central.</a:t>
            </a:r>
          </a:p>
        </p:txBody>
      </p:sp>
    </p:spTree>
    <p:extLst>
      <p:ext uri="{BB962C8B-B14F-4D97-AF65-F5344CB8AC3E}">
        <p14:creationId xmlns:p14="http://schemas.microsoft.com/office/powerpoint/2010/main" val="3888789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CBAB542-40CD-EDBA-894C-B2EC21357B42}"/>
              </a:ext>
            </a:extLst>
          </p:cNvPr>
          <p:cNvGraphicFramePr>
            <a:graphicFrameLocks noGrp="1"/>
          </p:cNvGraphicFramePr>
          <p:nvPr>
            <p:ph sz="quarter" idx="1"/>
            <p:extLst>
              <p:ext uri="{D42A27DB-BD31-4B8C-83A1-F6EECF244321}">
                <p14:modId xmlns:p14="http://schemas.microsoft.com/office/powerpoint/2010/main" val="2759879758"/>
              </p:ext>
            </p:extLst>
          </p:nvPr>
        </p:nvGraphicFramePr>
        <p:xfrm>
          <a:off x="143508" y="332656"/>
          <a:ext cx="8856984" cy="54452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itle 1">
            <a:extLst>
              <a:ext uri="{FF2B5EF4-FFF2-40B4-BE49-F238E27FC236}">
                <a16:creationId xmlns:a16="http://schemas.microsoft.com/office/drawing/2014/main" id="{01EB5C02-17A1-7E64-B9DE-F09C2D7D6CF6}"/>
              </a:ext>
            </a:extLst>
          </p:cNvPr>
          <p:cNvSpPr>
            <a:spLocks noGrp="1"/>
          </p:cNvSpPr>
          <p:nvPr>
            <p:ph type="title"/>
          </p:nvPr>
        </p:nvSpPr>
        <p:spPr>
          <a:xfrm>
            <a:off x="323528" y="116632"/>
            <a:ext cx="8153400" cy="990600"/>
          </a:xfrm>
        </p:spPr>
        <p:txBody>
          <a:bodyPr/>
          <a:lstStyle/>
          <a:p>
            <a:r>
              <a:rPr lang="en-GB" dirty="0"/>
              <a:t>In practice</a:t>
            </a:r>
          </a:p>
        </p:txBody>
      </p:sp>
      <p:graphicFrame>
        <p:nvGraphicFramePr>
          <p:cNvPr id="8" name="Diagram 7">
            <a:extLst>
              <a:ext uri="{FF2B5EF4-FFF2-40B4-BE49-F238E27FC236}">
                <a16:creationId xmlns:a16="http://schemas.microsoft.com/office/drawing/2014/main" id="{6DF9BE2E-E966-63DA-6D03-8B4F876AC98F}"/>
              </a:ext>
            </a:extLst>
          </p:cNvPr>
          <p:cNvGraphicFramePr/>
          <p:nvPr>
            <p:extLst>
              <p:ext uri="{D42A27DB-BD31-4B8C-83A1-F6EECF244321}">
                <p14:modId xmlns:p14="http://schemas.microsoft.com/office/powerpoint/2010/main" val="3323207272"/>
              </p:ext>
            </p:extLst>
          </p:nvPr>
        </p:nvGraphicFramePr>
        <p:xfrm>
          <a:off x="1475656" y="4670648"/>
          <a:ext cx="6362700" cy="201622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9206643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Positive </a:t>
            </a:r>
            <a:r>
              <a:rPr lang="en-GB" dirty="0"/>
              <a:t>behaviour</a:t>
            </a: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1407276497"/>
              </p:ext>
            </p:extLst>
          </p:nvPr>
        </p:nvGraphicFramePr>
        <p:xfrm>
          <a:off x="395536" y="1772816"/>
          <a:ext cx="4175376" cy="4896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 name="Diagram 5"/>
          <p:cNvGraphicFramePr/>
          <p:nvPr>
            <p:extLst>
              <p:ext uri="{D42A27DB-BD31-4B8C-83A1-F6EECF244321}">
                <p14:modId xmlns:p14="http://schemas.microsoft.com/office/powerpoint/2010/main" val="2884972286"/>
              </p:ext>
            </p:extLst>
          </p:nvPr>
        </p:nvGraphicFramePr>
        <p:xfrm>
          <a:off x="4698694" y="1772816"/>
          <a:ext cx="4121778" cy="48965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912607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positive behaviour </a:t>
            </a: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399569990"/>
              </p:ext>
            </p:extLst>
          </p:nvPr>
        </p:nvGraphicFramePr>
        <p:xfrm>
          <a:off x="179512" y="1600200"/>
          <a:ext cx="8964488" cy="51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p:cNvSpPr txBox="1">
            <a:spLocks/>
          </p:cNvSpPr>
          <p:nvPr/>
        </p:nvSpPr>
        <p:spPr>
          <a:xfrm>
            <a:off x="611560" y="188640"/>
            <a:ext cx="8153400" cy="990600"/>
          </a:xfrm>
          <a:prstGeom prst="rect">
            <a:avLst/>
          </a:prstGeom>
        </p:spPr>
        <p:txBody>
          <a:bodyPr vert="horz" anchor="ctr">
            <a:normAutofit/>
          </a:bodyPr>
          <a:lstStyle>
            <a:lvl1pPr algn="l" rtl="0" eaLnBrk="1" latinLnBrk="0" hangingPunct="1">
              <a:spcBef>
                <a:spcPct val="0"/>
              </a:spcBef>
              <a:buNone/>
              <a:defRPr kumimoji="0" sz="4400" kern="1200">
                <a:solidFill>
                  <a:schemeClr val="tx2"/>
                </a:solidFill>
                <a:latin typeface="+mj-lt"/>
                <a:ea typeface="+mj-ea"/>
                <a:cs typeface="+mj-cs"/>
              </a:defRPr>
            </a:lvl1pPr>
          </a:lstStyle>
          <a:p>
            <a:endParaRPr lang="en-GB"/>
          </a:p>
        </p:txBody>
      </p:sp>
    </p:spTree>
    <p:extLst>
      <p:ext uri="{BB962C8B-B14F-4D97-AF65-F5344CB8AC3E}">
        <p14:creationId xmlns:p14="http://schemas.microsoft.com/office/powerpoint/2010/main" val="13880773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p:cNvGraphicFramePr/>
          <p:nvPr>
            <p:extLst>
              <p:ext uri="{D42A27DB-BD31-4B8C-83A1-F6EECF244321}">
                <p14:modId xmlns:p14="http://schemas.microsoft.com/office/powerpoint/2010/main" val="1535957701"/>
              </p:ext>
            </p:extLst>
          </p:nvPr>
        </p:nvGraphicFramePr>
        <p:xfrm>
          <a:off x="-16726" y="3588408"/>
          <a:ext cx="9145016" cy="3283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827584" y="-99392"/>
            <a:ext cx="8153400" cy="990600"/>
          </a:xfrm>
        </p:spPr>
        <p:txBody>
          <a:bodyPr>
            <a:normAutofit/>
          </a:bodyPr>
          <a:lstStyle/>
          <a:p>
            <a:r>
              <a:rPr lang="en-GB" sz="3200" dirty="0"/>
              <a:t>Disruptive/challenging behaviour in schools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294339844"/>
              </p:ext>
            </p:extLst>
          </p:nvPr>
        </p:nvGraphicFramePr>
        <p:xfrm>
          <a:off x="0" y="620688"/>
          <a:ext cx="9144000" cy="295232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0317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467544" y="2924944"/>
            <a:ext cx="7123113" cy="3600400"/>
          </a:xfrm>
        </p:spPr>
        <p:txBody>
          <a:bodyPr>
            <a:normAutofit fontScale="92500" lnSpcReduction="10000"/>
          </a:bodyPr>
          <a:lstStyle/>
          <a:p>
            <a:r>
              <a:rPr lang="en-GB" dirty="0"/>
              <a:t>Good behaviour game</a:t>
            </a:r>
          </a:p>
          <a:p>
            <a:r>
              <a:rPr lang="en-GB" dirty="0"/>
              <a:t>Behaviour modification</a:t>
            </a:r>
          </a:p>
          <a:p>
            <a:r>
              <a:rPr lang="en-GB" dirty="0"/>
              <a:t>ABA (applied behaviour analysis)</a:t>
            </a:r>
          </a:p>
          <a:p>
            <a:r>
              <a:rPr lang="en-GB" dirty="0"/>
              <a:t>ABC (antecedent, behaviour, consequence)</a:t>
            </a:r>
          </a:p>
          <a:p>
            <a:r>
              <a:rPr lang="en-GB" dirty="0"/>
              <a:t>Behavioural Contract</a:t>
            </a:r>
          </a:p>
          <a:p>
            <a:r>
              <a:rPr lang="en-GB" dirty="0"/>
              <a:t>Shaping Behaviour</a:t>
            </a:r>
          </a:p>
          <a:p>
            <a:r>
              <a:rPr lang="en-GB" dirty="0"/>
              <a:t>Social Stories</a:t>
            </a:r>
          </a:p>
          <a:p>
            <a:r>
              <a:rPr lang="en-GB" dirty="0"/>
              <a:t>Incredible Years</a:t>
            </a:r>
          </a:p>
          <a:p>
            <a:endParaRPr lang="en-GB" dirty="0"/>
          </a:p>
        </p:txBody>
      </p:sp>
      <p:sp>
        <p:nvSpPr>
          <p:cNvPr id="3" name="Title 2"/>
          <p:cNvSpPr>
            <a:spLocks noGrp="1"/>
          </p:cNvSpPr>
          <p:nvPr>
            <p:ph type="title"/>
          </p:nvPr>
        </p:nvSpPr>
        <p:spPr>
          <a:xfrm>
            <a:off x="1403648" y="1844824"/>
            <a:ext cx="7620000" cy="990600"/>
          </a:xfrm>
        </p:spPr>
        <p:txBody>
          <a:bodyPr>
            <a:normAutofit fontScale="90000"/>
          </a:bodyPr>
          <a:lstStyle/>
          <a:p>
            <a:r>
              <a:rPr lang="en-GB" dirty="0"/>
              <a:t>Behavioural interventions </a:t>
            </a:r>
            <a:br>
              <a:rPr lang="en-GB" dirty="0"/>
            </a:br>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0232" y="4653136"/>
            <a:ext cx="2294578" cy="1790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607746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467C95-DF23-40B9-B265-2E6F3DE29030}"/>
              </a:ext>
            </a:extLst>
          </p:cNvPr>
          <p:cNvSpPr>
            <a:spLocks noGrp="1"/>
          </p:cNvSpPr>
          <p:nvPr>
            <p:ph type="title"/>
          </p:nvPr>
        </p:nvSpPr>
        <p:spPr>
          <a:xfrm>
            <a:off x="340822" y="1397906"/>
            <a:ext cx="5455314" cy="1262557"/>
          </a:xfrm>
        </p:spPr>
        <p:txBody>
          <a:bodyPr rtlCol="0">
            <a:normAutofit/>
          </a:bodyPr>
          <a:lstStyle/>
          <a:p>
            <a:pPr rtl="0"/>
            <a:r>
              <a:rPr lang="en-GB" dirty="0"/>
              <a:t>Interventions</a:t>
            </a:r>
          </a:p>
        </p:txBody>
      </p:sp>
      <p:sp>
        <p:nvSpPr>
          <p:cNvPr id="18" name="Text Placeholder 17">
            <a:extLst>
              <a:ext uri="{FF2B5EF4-FFF2-40B4-BE49-F238E27FC236}">
                <a16:creationId xmlns:a16="http://schemas.microsoft.com/office/drawing/2014/main" id="{27A48A35-E5E4-4A5F-9F91-BAEA4F5DF21D}"/>
              </a:ext>
            </a:extLst>
          </p:cNvPr>
          <p:cNvSpPr>
            <a:spLocks noGrp="1"/>
          </p:cNvSpPr>
          <p:nvPr>
            <p:ph type="body" sz="quarter" idx="12"/>
          </p:nvPr>
        </p:nvSpPr>
        <p:spPr>
          <a:xfrm>
            <a:off x="248363" y="2614332"/>
            <a:ext cx="5815293" cy="3055953"/>
          </a:xfrm>
        </p:spPr>
        <p:txBody>
          <a:bodyPr rtlCol="0"/>
          <a:lstStyle/>
          <a:p>
            <a:r>
              <a:rPr lang="en-GB" sz="2000" dirty="0">
                <a:latin typeface="Abadi" panose="020F0502020204030204" pitchFamily="34" charset="0"/>
                <a:ea typeface="Arial" panose="020B0604020202020204" pitchFamily="34" charset="0"/>
                <a:cs typeface="Calibri" panose="020F0502020204030204" pitchFamily="34" charset="0"/>
              </a:rPr>
              <a:t>Incredible years</a:t>
            </a:r>
          </a:p>
          <a:p>
            <a:r>
              <a:rPr lang="en-GB" sz="2000" dirty="0">
                <a:latin typeface="Abadi" panose="020F0502020204030204" pitchFamily="34" charset="0"/>
                <a:ea typeface="Arial" panose="020B0604020202020204" pitchFamily="34" charset="0"/>
                <a:cs typeface="Calibri" panose="020F0502020204030204" pitchFamily="34" charset="0"/>
              </a:rPr>
              <a:t>Good behaviour game</a:t>
            </a:r>
            <a:endParaRPr lang="en-GB" sz="2000" dirty="0">
              <a:latin typeface="Abadi" panose="020F0502020204030204" pitchFamily="34" charset="0"/>
              <a:ea typeface="Arial" panose="020B0604020202020204" pitchFamily="34" charset="0"/>
              <a:cs typeface="Arial" panose="020B0604020202020204" pitchFamily="34" charset="0"/>
            </a:endParaRPr>
          </a:p>
          <a:p>
            <a:r>
              <a:rPr lang="en-GB" sz="2000" dirty="0">
                <a:latin typeface="Abadi" panose="020F0502020204030204" pitchFamily="34" charset="0"/>
                <a:ea typeface="Arial" panose="020B0604020202020204" pitchFamily="34" charset="0"/>
                <a:cs typeface="Calibri" panose="020F0502020204030204" pitchFamily="34" charset="0"/>
              </a:rPr>
              <a:t>Social stories</a:t>
            </a:r>
            <a:endParaRPr lang="en-GB" sz="2000" dirty="0">
              <a:latin typeface="Abadi" panose="020F0502020204030204" pitchFamily="34" charset="0"/>
              <a:ea typeface="Calibri" panose="020F0502020204030204" pitchFamily="34" charset="0"/>
              <a:cs typeface="Arial" panose="020B0604020202020204" pitchFamily="34" charset="0"/>
            </a:endParaRPr>
          </a:p>
          <a:p>
            <a:r>
              <a:rPr lang="en-GB" sz="2000" dirty="0">
                <a:latin typeface="Abadi" panose="020F0502020204030204" pitchFamily="34" charset="0"/>
              </a:rPr>
              <a:t>ABA (applied behaviour analysis)</a:t>
            </a:r>
          </a:p>
          <a:p>
            <a:r>
              <a:rPr lang="en-GB" sz="2000" dirty="0">
                <a:latin typeface="Abadi" panose="020F0502020204030204" pitchFamily="34" charset="0"/>
              </a:rPr>
              <a:t>ABC (antecedent, behaviour, consequence)</a:t>
            </a:r>
          </a:p>
          <a:p>
            <a:r>
              <a:rPr lang="en-GB" sz="2000" dirty="0">
                <a:latin typeface="Abadi" panose="020F0502020204030204" pitchFamily="34" charset="0"/>
              </a:rPr>
              <a:t>Behavioural Contract</a:t>
            </a:r>
          </a:p>
          <a:p>
            <a:r>
              <a:rPr lang="en-GB" sz="2000" dirty="0">
                <a:latin typeface="Abadi" panose="020F0502020204030204" pitchFamily="34" charset="0"/>
              </a:rPr>
              <a:t>Shaping Behaviour</a:t>
            </a:r>
          </a:p>
        </p:txBody>
      </p:sp>
      <p:pic>
        <p:nvPicPr>
          <p:cNvPr id="1026" name="Picture 2" descr="The New Social Story Book: Revised &amp; Expanded 10th Anniversary Edition :  Carol Gray: Amazon.co.uk: Books">
            <a:extLst>
              <a:ext uri="{FF2B5EF4-FFF2-40B4-BE49-F238E27FC236}">
                <a16:creationId xmlns:a16="http://schemas.microsoft.com/office/drawing/2014/main" id="{1C6CBEEC-8B1C-64D0-ED17-5A1512058C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2637" y="3593476"/>
            <a:ext cx="1753945" cy="227652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What is a nurture group? by Nurtureuk ...">
            <a:extLst>
              <a:ext uri="{FF2B5EF4-FFF2-40B4-BE49-F238E27FC236}">
                <a16:creationId xmlns:a16="http://schemas.microsoft.com/office/drawing/2014/main" id="{DF02C979-8B09-15C7-2EF8-C8EB4F9059E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2637" y="951205"/>
            <a:ext cx="1753945" cy="24777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93088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779B841-F233-85B4-682D-4C7D72B0F4F1}"/>
              </a:ext>
            </a:extLst>
          </p:cNvPr>
          <p:cNvPicPr>
            <a:picLocks noChangeAspect="1"/>
          </p:cNvPicPr>
          <p:nvPr/>
        </p:nvPicPr>
        <p:blipFill>
          <a:blip r:embed="rId4"/>
          <a:stretch>
            <a:fillRect/>
          </a:stretch>
        </p:blipFill>
        <p:spPr>
          <a:xfrm>
            <a:off x="107899" y="961151"/>
            <a:ext cx="4427807" cy="4935698"/>
          </a:xfrm>
          <a:prstGeom prst="rect">
            <a:avLst/>
          </a:prstGeom>
        </p:spPr>
      </p:pic>
      <p:pic>
        <p:nvPicPr>
          <p:cNvPr id="5" name="Picture 4">
            <a:extLst>
              <a:ext uri="{FF2B5EF4-FFF2-40B4-BE49-F238E27FC236}">
                <a16:creationId xmlns:a16="http://schemas.microsoft.com/office/drawing/2014/main" id="{F27C64E4-D9A7-F8C5-6B49-FD330D536604}"/>
              </a:ext>
            </a:extLst>
          </p:cNvPr>
          <p:cNvPicPr>
            <a:picLocks noChangeAspect="1"/>
          </p:cNvPicPr>
          <p:nvPr/>
        </p:nvPicPr>
        <p:blipFill>
          <a:blip r:embed="rId5"/>
          <a:stretch>
            <a:fillRect/>
          </a:stretch>
        </p:blipFill>
        <p:spPr>
          <a:xfrm>
            <a:off x="4572493" y="2856069"/>
            <a:ext cx="4535705" cy="3040780"/>
          </a:xfrm>
          <a:prstGeom prst="rect">
            <a:avLst/>
          </a:prstGeom>
        </p:spPr>
      </p:pic>
      <p:pic>
        <p:nvPicPr>
          <p:cNvPr id="2" name="Online Media 1" title="Incredible Years® Incredible Beginnings™ Summary">
            <a:hlinkClick r:id="" action="ppaction://media"/>
            <a:extLst>
              <a:ext uri="{FF2B5EF4-FFF2-40B4-BE49-F238E27FC236}">
                <a16:creationId xmlns:a16="http://schemas.microsoft.com/office/drawing/2014/main" id="{0E9BE082-8DF5-B73A-EC0E-152CC24FF1F8}"/>
              </a:ext>
            </a:extLst>
          </p:cNvPr>
          <p:cNvPicPr>
            <a:picLocks noRot="1" noChangeAspect="1"/>
          </p:cNvPicPr>
          <p:nvPr>
            <a:videoFile r:link="rId1"/>
          </p:nvPr>
        </p:nvPicPr>
        <p:blipFill>
          <a:blip r:embed="rId6"/>
          <a:stretch>
            <a:fillRect/>
          </a:stretch>
        </p:blipFill>
        <p:spPr>
          <a:xfrm>
            <a:off x="4644591" y="959151"/>
            <a:ext cx="4391512" cy="1896918"/>
          </a:xfrm>
          <a:prstGeom prst="rect">
            <a:avLst/>
          </a:prstGeom>
        </p:spPr>
      </p:pic>
    </p:spTree>
    <p:extLst>
      <p:ext uri="{BB962C8B-B14F-4D97-AF65-F5344CB8AC3E}">
        <p14:creationId xmlns:p14="http://schemas.microsoft.com/office/powerpoint/2010/main" val="2413702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449" y="857251"/>
            <a:ext cx="5878550" cy="1035320"/>
          </a:xfrm>
        </p:spPr>
        <p:txBody>
          <a:bodyPr>
            <a:normAutofit/>
          </a:bodyPr>
          <a:lstStyle/>
          <a:p>
            <a:pPr eaLnBrk="1" hangingPunct="1">
              <a:defRPr/>
            </a:pPr>
            <a:r>
              <a:rPr lang="en-GB" sz="2700" dirty="0">
                <a:latin typeface="Comic Sans MS" pitchFamily="66" charset="0"/>
              </a:rPr>
              <a:t>Goals of the Good Behaviour Game</a:t>
            </a:r>
          </a:p>
        </p:txBody>
      </p:sp>
      <p:graphicFrame>
        <p:nvGraphicFramePr>
          <p:cNvPr id="3" name="Content Placeholder 2"/>
          <p:cNvGraphicFramePr>
            <a:graphicFrameLocks noGrp="1"/>
          </p:cNvGraphicFramePr>
          <p:nvPr>
            <p:ph sz="half" idx="1"/>
          </p:nvPr>
        </p:nvGraphicFramePr>
        <p:xfrm>
          <a:off x="6412141" y="395568"/>
          <a:ext cx="2478368" cy="32810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Content Placeholder 2">
            <a:extLst>
              <a:ext uri="{FF2B5EF4-FFF2-40B4-BE49-F238E27FC236}">
                <a16:creationId xmlns:a16="http://schemas.microsoft.com/office/drawing/2014/main" id="{4027539E-D1C0-D9AB-40CF-E115D9B17720}"/>
              </a:ext>
            </a:extLst>
          </p:cNvPr>
          <p:cNvGraphicFramePr>
            <a:graphicFrameLocks/>
          </p:cNvGraphicFramePr>
          <p:nvPr/>
        </p:nvGraphicFramePr>
        <p:xfrm>
          <a:off x="253492" y="2058521"/>
          <a:ext cx="5842508" cy="370742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6" name="Content Placeholder 5">
            <a:extLst>
              <a:ext uri="{FF2B5EF4-FFF2-40B4-BE49-F238E27FC236}">
                <a16:creationId xmlns:a16="http://schemas.microsoft.com/office/drawing/2014/main" id="{023BBC7D-0868-FB40-6D1E-C39F685D5E6F}"/>
              </a:ext>
            </a:extLst>
          </p:cNvPr>
          <p:cNvGraphicFramePr>
            <a:graphicFrameLocks/>
          </p:cNvGraphicFramePr>
          <p:nvPr/>
        </p:nvGraphicFramePr>
        <p:xfrm>
          <a:off x="5508811" y="3371850"/>
          <a:ext cx="4486835" cy="2288417"/>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38359435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F95082-2BFA-0090-C598-9A1C3900D552}"/>
            </a:ext>
          </a:extLst>
        </p:cNvPr>
        <p:cNvGrpSpPr/>
        <p:nvPr/>
      </p:nvGrpSpPr>
      <p:grpSpPr>
        <a:xfrm>
          <a:off x="0" y="0"/>
          <a:ext cx="0" cy="0"/>
          <a:chOff x="0" y="0"/>
          <a:chExt cx="0" cy="0"/>
        </a:xfrm>
      </p:grpSpPr>
      <p:sp>
        <p:nvSpPr>
          <p:cNvPr id="32770" name="Title 2">
            <a:extLst>
              <a:ext uri="{FF2B5EF4-FFF2-40B4-BE49-F238E27FC236}">
                <a16:creationId xmlns:a16="http://schemas.microsoft.com/office/drawing/2014/main" id="{E6FE7E7F-BCB5-FF5D-B497-9130C55C7FFA}"/>
              </a:ext>
            </a:extLst>
          </p:cNvPr>
          <p:cNvSpPr>
            <a:spLocks noGrp="1"/>
          </p:cNvSpPr>
          <p:nvPr>
            <p:ph type="title"/>
          </p:nvPr>
        </p:nvSpPr>
        <p:spPr>
          <a:xfrm>
            <a:off x="495300" y="-93908"/>
            <a:ext cx="8153400" cy="990600"/>
          </a:xfrm>
        </p:spPr>
        <p:txBody>
          <a:bodyPr>
            <a:normAutofit/>
          </a:bodyPr>
          <a:lstStyle/>
          <a:p>
            <a:pPr eaLnBrk="1" hangingPunct="1"/>
            <a:r>
              <a:rPr lang="en-GB" altLang="en-US" sz="4000" dirty="0"/>
              <a:t>GBG UK Project 2010-2012</a:t>
            </a:r>
          </a:p>
        </p:txBody>
      </p:sp>
      <p:sp>
        <p:nvSpPr>
          <p:cNvPr id="32774" name="Rectangle 4">
            <a:extLst>
              <a:ext uri="{FF2B5EF4-FFF2-40B4-BE49-F238E27FC236}">
                <a16:creationId xmlns:a16="http://schemas.microsoft.com/office/drawing/2014/main" id="{ADAA107C-6323-AB9E-0163-E948CA7FE0B8}"/>
              </a:ext>
            </a:extLst>
          </p:cNvPr>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0"/>
              </a:spcBef>
              <a:spcAft>
                <a:spcPct val="0"/>
              </a:spcAft>
            </a:pPr>
            <a:endParaRPr lang="en-GB" altLang="en-US">
              <a:solidFill>
                <a:prstClr val="black"/>
              </a:solidFill>
            </a:endParaRPr>
          </a:p>
        </p:txBody>
      </p:sp>
      <p:sp>
        <p:nvSpPr>
          <p:cNvPr id="32776" name="Text Box 2">
            <a:extLst>
              <a:ext uri="{FF2B5EF4-FFF2-40B4-BE49-F238E27FC236}">
                <a16:creationId xmlns:a16="http://schemas.microsoft.com/office/drawing/2014/main" id="{3D4BE7C0-3DF9-0DEE-7939-D7C994D65A2E}"/>
              </a:ext>
            </a:extLst>
          </p:cNvPr>
          <p:cNvSpPr txBox="1">
            <a:spLocks noChangeArrowheads="1"/>
          </p:cNvSpPr>
          <p:nvPr/>
        </p:nvSpPr>
        <p:spPr bwMode="auto">
          <a:xfrm>
            <a:off x="7425680" y="6731"/>
            <a:ext cx="1718320" cy="1152128"/>
          </a:xfrm>
          <a:prstGeom prst="rect">
            <a:avLst/>
          </a:prstGeom>
          <a:gradFill rotWithShape="0">
            <a:gsLst>
              <a:gs pos="0">
                <a:srgbClr val="95B3D7"/>
              </a:gs>
              <a:gs pos="50000">
                <a:srgbClr val="4F81BD"/>
              </a:gs>
              <a:gs pos="100000">
                <a:srgbClr val="95B3D7"/>
              </a:gs>
            </a:gsLst>
            <a:lin ang="5400000" scaled="1"/>
          </a:gradFill>
          <a:ln w="12700">
            <a:solidFill>
              <a:srgbClr val="4F81BD"/>
            </a:solidFill>
            <a:miter lim="800000"/>
            <a:headEnd/>
            <a:tailEnd/>
          </a:ln>
          <a:effectLst>
            <a:outerShdw dist="28398" dir="3806097" algn="ctr" rotWithShape="0">
              <a:srgbClr val="243F60"/>
            </a:outerShdw>
          </a:effec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fontAlgn="base" hangingPunct="1">
              <a:spcBef>
                <a:spcPct val="0"/>
              </a:spcBef>
              <a:spcAft>
                <a:spcPct val="0"/>
              </a:spcAft>
            </a:pPr>
            <a:r>
              <a:rPr lang="en-US" altLang="en-US" sz="1400" b="1" dirty="0">
                <a:solidFill>
                  <a:prstClr val="black"/>
                </a:solidFill>
                <a:latin typeface="Calibri" pitchFamily="34" charset="0"/>
              </a:rPr>
              <a:t>The Good </a:t>
            </a:r>
            <a:r>
              <a:rPr lang="en-US" altLang="en-US" sz="1400" b="1" dirty="0" err="1">
                <a:solidFill>
                  <a:prstClr val="black"/>
                </a:solidFill>
                <a:latin typeface="Calibri" pitchFamily="34" charset="0"/>
              </a:rPr>
              <a:t>Behaviour</a:t>
            </a:r>
            <a:r>
              <a:rPr lang="en-US" altLang="en-US" sz="1400" b="1" dirty="0">
                <a:solidFill>
                  <a:prstClr val="black"/>
                </a:solidFill>
                <a:latin typeface="Calibri" pitchFamily="34" charset="0"/>
              </a:rPr>
              <a:t> Game UK</a:t>
            </a:r>
          </a:p>
          <a:p>
            <a:pPr algn="ctr" eaLnBrk="1" fontAlgn="base" hangingPunct="1">
              <a:spcBef>
                <a:spcPct val="0"/>
              </a:spcBef>
              <a:spcAft>
                <a:spcPct val="0"/>
              </a:spcAft>
            </a:pPr>
            <a:r>
              <a:rPr lang="en-US" altLang="en-US" sz="1400" dirty="0" err="1">
                <a:solidFill>
                  <a:prstClr val="black"/>
                </a:solidFill>
                <a:latin typeface="Calibri" pitchFamily="34" charset="0"/>
              </a:rPr>
              <a:t>Behaviour</a:t>
            </a:r>
            <a:r>
              <a:rPr lang="en-US" altLang="en-US" sz="1400" dirty="0">
                <a:solidFill>
                  <a:prstClr val="black"/>
                </a:solidFill>
                <a:latin typeface="Calibri" pitchFamily="34" charset="0"/>
              </a:rPr>
              <a:t> for Learning</a:t>
            </a:r>
            <a:endParaRPr lang="en-US" altLang="en-US" sz="1400" dirty="0">
              <a:solidFill>
                <a:prstClr val="black"/>
              </a:solidFill>
            </a:endParaRPr>
          </a:p>
        </p:txBody>
      </p:sp>
      <p:pic>
        <p:nvPicPr>
          <p:cNvPr id="6" name="Online Media 5" title="Brookes Research - The Good Behaviour Game">
            <a:hlinkClick r:id="" action="ppaction://media"/>
            <a:extLst>
              <a:ext uri="{FF2B5EF4-FFF2-40B4-BE49-F238E27FC236}">
                <a16:creationId xmlns:a16="http://schemas.microsoft.com/office/drawing/2014/main" id="{395A858F-AA9D-B019-A8E0-CB373CCE931B}"/>
              </a:ext>
            </a:extLst>
          </p:cNvPr>
          <p:cNvPicPr>
            <a:picLocks noRot="1" noChangeAspect="1"/>
          </p:cNvPicPr>
          <p:nvPr>
            <a:videoFile r:link="rId1"/>
          </p:nvPr>
        </p:nvPicPr>
        <p:blipFill>
          <a:blip r:embed="rId6"/>
          <a:stretch>
            <a:fillRect/>
          </a:stretch>
        </p:blipFill>
        <p:spPr>
          <a:xfrm>
            <a:off x="0" y="1158859"/>
            <a:ext cx="9144000" cy="5798533"/>
          </a:xfrm>
          <a:prstGeom prst="rect">
            <a:avLst/>
          </a:prstGeom>
        </p:spPr>
      </p:pic>
      <p:pic>
        <p:nvPicPr>
          <p:cNvPr id="11" name="Recorded Sound">
            <a:hlinkClick r:id="" action="ppaction://media"/>
            <a:extLst>
              <a:ext uri="{FF2B5EF4-FFF2-40B4-BE49-F238E27FC236}">
                <a16:creationId xmlns:a16="http://schemas.microsoft.com/office/drawing/2014/main" id="{8520C86C-1C9F-D9E7-44B2-E520B38B065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6685905" y="505599"/>
            <a:ext cx="244475" cy="244475"/>
          </a:xfrm>
          <a:prstGeom prst="rect">
            <a:avLst/>
          </a:prstGeom>
        </p:spPr>
      </p:pic>
    </p:spTree>
    <p:extLst>
      <p:ext uri="{BB962C8B-B14F-4D97-AF65-F5344CB8AC3E}">
        <p14:creationId xmlns:p14="http://schemas.microsoft.com/office/powerpoint/2010/main" val="2359757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16" fill="hold"/>
                                        <p:tgtEl>
                                          <p:spTgt spid="11"/>
                                        </p:tgtEl>
                                      </p:cBhvr>
                                    </p:cmd>
                                  </p:childTnLst>
                                </p:cTn>
                              </p:par>
                            </p:childTnLst>
                          </p:cTn>
                        </p:par>
                        <p:par>
                          <p:cTn id="7" fill="hold">
                            <p:stCondLst>
                              <p:cond delay="26816"/>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1"/>
                </p:tgtEl>
              </p:cMediaNode>
            </p:audio>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2"/>
          <p:cNvSpPr>
            <a:spLocks noGrp="1"/>
          </p:cNvSpPr>
          <p:nvPr>
            <p:ph type="title"/>
          </p:nvPr>
        </p:nvSpPr>
        <p:spPr>
          <a:xfrm>
            <a:off x="1514475" y="246958"/>
            <a:ext cx="6115050" cy="742950"/>
          </a:xfrm>
        </p:spPr>
        <p:txBody>
          <a:bodyPr>
            <a:normAutofit/>
          </a:bodyPr>
          <a:lstStyle/>
          <a:p>
            <a:pPr eaLnBrk="1" hangingPunct="1"/>
            <a:r>
              <a:rPr lang="en-GB" altLang="en-US" sz="3000" dirty="0"/>
              <a:t>GBG UK Project 2010-2012</a:t>
            </a:r>
          </a:p>
        </p:txBody>
      </p:sp>
      <p:graphicFrame>
        <p:nvGraphicFramePr>
          <p:cNvPr id="2" name="Content Placeholder 1"/>
          <p:cNvGraphicFramePr>
            <a:graphicFrameLocks noGrp="1"/>
          </p:cNvGraphicFramePr>
          <p:nvPr>
            <p:ph sz="half" idx="1"/>
            <p:extLst>
              <p:ext uri="{D42A27DB-BD31-4B8C-83A1-F6EECF244321}">
                <p14:modId xmlns:p14="http://schemas.microsoft.com/office/powerpoint/2010/main" val="1820699074"/>
              </p:ext>
            </p:extLst>
          </p:nvPr>
        </p:nvGraphicFramePr>
        <p:xfrm>
          <a:off x="-1260648" y="1268760"/>
          <a:ext cx="5935877" cy="59107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2774" name="Rectangle 4"/>
          <p:cNvSpPr>
            <a:spLocks noChangeArrowheads="1"/>
          </p:cNvSpPr>
          <p:nvPr/>
        </p:nvSpPr>
        <p:spPr bwMode="auto">
          <a:xfrm>
            <a:off x="1143001" y="878659"/>
            <a:ext cx="184731"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defTabSz="685800" eaLnBrk="1" fontAlgn="base" hangingPunct="1">
              <a:spcBef>
                <a:spcPct val="0"/>
              </a:spcBef>
              <a:spcAft>
                <a:spcPct val="0"/>
              </a:spcAft>
            </a:pPr>
            <a:endParaRPr lang="en-GB" altLang="en-US" sz="1350">
              <a:solidFill>
                <a:prstClr val="black"/>
              </a:solidFill>
            </a:endParaRPr>
          </a:p>
        </p:txBody>
      </p:sp>
      <p:sp>
        <p:nvSpPr>
          <p:cNvPr id="32776" name="Text Box 2"/>
          <p:cNvSpPr txBox="1">
            <a:spLocks noChangeArrowheads="1"/>
          </p:cNvSpPr>
          <p:nvPr/>
        </p:nvSpPr>
        <p:spPr bwMode="auto">
          <a:xfrm>
            <a:off x="7356629" y="1051469"/>
            <a:ext cx="1288740" cy="864096"/>
          </a:xfrm>
          <a:prstGeom prst="rect">
            <a:avLst/>
          </a:prstGeom>
          <a:gradFill rotWithShape="0">
            <a:gsLst>
              <a:gs pos="0">
                <a:srgbClr val="95B3D7"/>
              </a:gs>
              <a:gs pos="50000">
                <a:srgbClr val="4F81BD"/>
              </a:gs>
              <a:gs pos="100000">
                <a:srgbClr val="95B3D7"/>
              </a:gs>
            </a:gsLst>
            <a:lin ang="5400000" scaled="1"/>
          </a:gradFill>
          <a:ln w="12700">
            <a:solidFill>
              <a:srgbClr val="4F81BD"/>
            </a:solidFill>
            <a:miter lim="800000"/>
            <a:headEnd/>
            <a:tailEnd/>
          </a:ln>
          <a:effectLst>
            <a:outerShdw dist="28398" dir="3806097" algn="ctr" rotWithShape="0">
              <a:srgbClr val="243F60"/>
            </a:outerShdw>
          </a:effec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defTabSz="685800" eaLnBrk="1" fontAlgn="base" hangingPunct="1">
              <a:spcBef>
                <a:spcPct val="0"/>
              </a:spcBef>
              <a:spcAft>
                <a:spcPct val="0"/>
              </a:spcAft>
            </a:pPr>
            <a:r>
              <a:rPr lang="en-US" altLang="en-US" sz="1050" b="1" dirty="0">
                <a:solidFill>
                  <a:prstClr val="black"/>
                </a:solidFill>
                <a:latin typeface="Calibri" pitchFamily="34" charset="0"/>
              </a:rPr>
              <a:t>The Good </a:t>
            </a:r>
            <a:r>
              <a:rPr lang="en-US" altLang="en-US" sz="1050" b="1" dirty="0" err="1">
                <a:solidFill>
                  <a:prstClr val="black"/>
                </a:solidFill>
                <a:latin typeface="Calibri" pitchFamily="34" charset="0"/>
              </a:rPr>
              <a:t>Behaviour</a:t>
            </a:r>
            <a:r>
              <a:rPr lang="en-US" altLang="en-US" sz="1050" b="1" dirty="0">
                <a:solidFill>
                  <a:prstClr val="black"/>
                </a:solidFill>
                <a:latin typeface="Calibri" pitchFamily="34" charset="0"/>
              </a:rPr>
              <a:t> Game UK</a:t>
            </a:r>
          </a:p>
          <a:p>
            <a:pPr algn="ctr" defTabSz="685800" eaLnBrk="1" fontAlgn="base" hangingPunct="1">
              <a:spcBef>
                <a:spcPct val="0"/>
              </a:spcBef>
              <a:spcAft>
                <a:spcPct val="0"/>
              </a:spcAft>
            </a:pPr>
            <a:r>
              <a:rPr lang="en-US" altLang="en-US" sz="1050" dirty="0" err="1">
                <a:solidFill>
                  <a:prstClr val="black"/>
                </a:solidFill>
                <a:latin typeface="Calibri" pitchFamily="34" charset="0"/>
              </a:rPr>
              <a:t>Behaviour</a:t>
            </a:r>
            <a:r>
              <a:rPr lang="en-US" altLang="en-US" sz="1050" dirty="0">
                <a:solidFill>
                  <a:prstClr val="black"/>
                </a:solidFill>
                <a:latin typeface="Calibri" pitchFamily="34" charset="0"/>
              </a:rPr>
              <a:t> for Learning</a:t>
            </a:r>
            <a:endParaRPr lang="en-US" altLang="en-US" sz="1050" dirty="0">
              <a:solidFill>
                <a:prstClr val="black"/>
              </a:solidFill>
            </a:endParaRPr>
          </a:p>
        </p:txBody>
      </p:sp>
      <p:graphicFrame>
        <p:nvGraphicFramePr>
          <p:cNvPr id="9" name="Content Placeholder 1"/>
          <p:cNvGraphicFramePr>
            <a:graphicFrameLocks noGrp="1"/>
          </p:cNvGraphicFramePr>
          <p:nvPr>
            <p:ph idx="1"/>
          </p:nvPr>
        </p:nvGraphicFramePr>
        <p:xfrm>
          <a:off x="3275856" y="2510898"/>
          <a:ext cx="4590510" cy="307834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 name="Rectangle 2"/>
          <p:cNvSpPr txBox="1">
            <a:spLocks noChangeArrowheads="1"/>
          </p:cNvSpPr>
          <p:nvPr/>
        </p:nvSpPr>
        <p:spPr>
          <a:xfrm>
            <a:off x="3347864" y="1653648"/>
            <a:ext cx="6966012" cy="857250"/>
          </a:xfrm>
          <a:prstGeom prst="rect">
            <a:avLst/>
          </a:prstGeom>
        </p:spPr>
        <p:txBody>
          <a:bodyPr vert="horz" rIns="0" anchor="ctr">
            <a:normAutofit/>
          </a:bodyPr>
          <a:lstStyle>
            <a:lvl1pPr algn="l" rtl="0" eaLnBrk="1" latinLnBrk="0" hangingPunct="1">
              <a:spcBef>
                <a:spcPct val="0"/>
              </a:spcBef>
              <a:buNone/>
              <a:defRPr kumimoji="0" sz="4400" kern="1200">
                <a:solidFill>
                  <a:schemeClr val="tx2"/>
                </a:solidFill>
                <a:latin typeface="+mj-lt"/>
                <a:ea typeface="+mj-ea"/>
                <a:cs typeface="+mj-cs"/>
              </a:defRPr>
            </a:lvl1pPr>
          </a:lstStyle>
          <a:p>
            <a:pPr defTabSz="685800"/>
            <a:r>
              <a:rPr lang="en-US" altLang="en-US" sz="1800" dirty="0">
                <a:solidFill>
                  <a:schemeClr val="tx1"/>
                </a:solidFill>
                <a:latin typeface="Biome Light"/>
              </a:rPr>
              <a:t>GBG Core Elements </a:t>
            </a:r>
          </a:p>
        </p:txBody>
      </p:sp>
      <p:sp>
        <p:nvSpPr>
          <p:cNvPr id="3" name="Rectangle 2"/>
          <p:cNvSpPr/>
          <p:nvPr/>
        </p:nvSpPr>
        <p:spPr>
          <a:xfrm>
            <a:off x="3264396" y="5664720"/>
            <a:ext cx="3845886" cy="507831"/>
          </a:xfrm>
          <a:prstGeom prst="rect">
            <a:avLst/>
          </a:prstGeom>
        </p:spPr>
        <p:txBody>
          <a:bodyPr wrap="square">
            <a:spAutoFit/>
          </a:bodyPr>
          <a:lstStyle/>
          <a:p>
            <a:pPr defTabSz="685800"/>
            <a:r>
              <a:rPr lang="en-GB" sz="1350" dirty="0">
                <a:solidFill>
                  <a:prstClr val="black"/>
                </a:solidFill>
                <a:latin typeface="Biome Light"/>
                <a:hlinkClick r:id="rId13"/>
              </a:rPr>
              <a:t>https://www.youtube.com/watch?v=Jqrug7afH7A</a:t>
            </a:r>
            <a:r>
              <a:rPr lang="en-GB" sz="1350" dirty="0">
                <a:solidFill>
                  <a:prstClr val="black"/>
                </a:solidFill>
                <a:latin typeface="Biome Light"/>
              </a:rPr>
              <a:t> </a:t>
            </a:r>
          </a:p>
        </p:txBody>
      </p:sp>
    </p:spTree>
    <p:extLst>
      <p:ext uri="{BB962C8B-B14F-4D97-AF65-F5344CB8AC3E}">
        <p14:creationId xmlns:p14="http://schemas.microsoft.com/office/powerpoint/2010/main" val="19305318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4148125" y="-99392"/>
            <a:ext cx="4847152" cy="857250"/>
          </a:xfrm>
        </p:spPr>
        <p:txBody>
          <a:bodyPr rtlCol="0">
            <a:normAutofit/>
            <a:scene3d>
              <a:camera prst="orthographicFront"/>
              <a:lightRig rig="soft" dir="t"/>
            </a:scene3d>
          </a:bodyPr>
          <a:lstStyle/>
          <a:p>
            <a:pPr algn="ctr">
              <a:defRPr/>
            </a:pPr>
            <a:r>
              <a:rPr lang="en-US" altLang="zh-TW" sz="1800" dirty="0"/>
              <a:t>Good </a:t>
            </a:r>
            <a:r>
              <a:rPr lang="en-US" altLang="zh-TW" sz="1800" dirty="0" err="1"/>
              <a:t>Behaviour</a:t>
            </a:r>
            <a:r>
              <a:rPr lang="en-US" altLang="zh-TW" sz="1800" dirty="0"/>
              <a:t> Game: Pros </a:t>
            </a:r>
            <a:r>
              <a:rPr lang="en-US" altLang="zh-TW" sz="1350" dirty="0"/>
              <a:t>vs.</a:t>
            </a:r>
            <a:r>
              <a:rPr lang="en-US" altLang="zh-TW" sz="1800" dirty="0"/>
              <a:t> Cons</a:t>
            </a:r>
            <a:endParaRPr lang="zh-TW" altLang="en-US" sz="1800"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106796361"/>
              </p:ext>
            </p:extLst>
          </p:nvPr>
        </p:nvGraphicFramePr>
        <p:xfrm>
          <a:off x="163267" y="-453916"/>
          <a:ext cx="4412738" cy="6003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611560" y="487918"/>
            <a:ext cx="691215" cy="369332"/>
          </a:xfrm>
          <a:prstGeom prst="rect">
            <a:avLst/>
          </a:prstGeom>
          <a:solidFill>
            <a:schemeClr val="accent1">
              <a:lumMod val="20000"/>
              <a:lumOff val="80000"/>
            </a:schemeClr>
          </a:solidFill>
          <a:ln>
            <a:solidFill>
              <a:schemeClr val="accent1"/>
            </a:solidFill>
          </a:ln>
        </p:spPr>
        <p:txBody>
          <a:bodyPr wrap="none">
            <a:spAutoFit/>
          </a:bodyPr>
          <a:lstStyle/>
          <a:p>
            <a:pPr defTabSz="685800">
              <a:defRPr/>
            </a:pPr>
            <a:r>
              <a:rPr lang="en-US" altLang="zh-TW" dirty="0">
                <a:solidFill>
                  <a:prstClr val="black"/>
                </a:solidFill>
                <a:latin typeface="Biome Light"/>
              </a:rPr>
              <a:t>Pros</a:t>
            </a:r>
            <a:endParaRPr lang="en-US" dirty="0">
              <a:solidFill>
                <a:prstClr val="black"/>
              </a:solidFill>
              <a:latin typeface="Biome Light"/>
            </a:endParaRPr>
          </a:p>
        </p:txBody>
      </p:sp>
      <p:sp>
        <p:nvSpPr>
          <p:cNvPr id="7" name="Rectangle 6"/>
          <p:cNvSpPr/>
          <p:nvPr/>
        </p:nvSpPr>
        <p:spPr>
          <a:xfrm>
            <a:off x="611560" y="6220041"/>
            <a:ext cx="1667444" cy="300082"/>
          </a:xfrm>
          <a:prstGeom prst="rect">
            <a:avLst/>
          </a:prstGeom>
        </p:spPr>
        <p:txBody>
          <a:bodyPr wrap="none">
            <a:spAutoFit/>
          </a:bodyPr>
          <a:lstStyle/>
          <a:p>
            <a:pPr marL="0" lvl="1" defTabSz="685800">
              <a:defRPr/>
            </a:pPr>
            <a:r>
              <a:rPr lang="en-US" sz="1350" dirty="0">
                <a:solidFill>
                  <a:prstClr val="black"/>
                </a:solidFill>
                <a:latin typeface="Biome Light"/>
              </a:rPr>
              <a:t>(</a:t>
            </a:r>
            <a:r>
              <a:rPr lang="en-US" sz="1350" dirty="0" err="1">
                <a:solidFill>
                  <a:prstClr val="black"/>
                </a:solidFill>
                <a:latin typeface="Biome Light"/>
              </a:rPr>
              <a:t>Tingstrom</a:t>
            </a:r>
            <a:r>
              <a:rPr lang="en-US" sz="1350" dirty="0">
                <a:solidFill>
                  <a:prstClr val="black"/>
                </a:solidFill>
                <a:latin typeface="Biome Light"/>
              </a:rPr>
              <a:t>, 2006)</a:t>
            </a:r>
          </a:p>
        </p:txBody>
      </p:sp>
      <p:pic>
        <p:nvPicPr>
          <p:cNvPr id="5123"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99267" y="4594860"/>
            <a:ext cx="1957388" cy="12321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648081" y="4594860"/>
            <a:ext cx="1786375" cy="119967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3" name="Content Placeholder 4">
            <a:extLst>
              <a:ext uri="{FF2B5EF4-FFF2-40B4-BE49-F238E27FC236}">
                <a16:creationId xmlns:a16="http://schemas.microsoft.com/office/drawing/2014/main" id="{8182D651-35F7-04B5-6028-08930703799E}"/>
              </a:ext>
            </a:extLst>
          </p:cNvPr>
          <p:cNvGraphicFramePr>
            <a:graphicFrameLocks/>
          </p:cNvGraphicFramePr>
          <p:nvPr>
            <p:extLst>
              <p:ext uri="{D42A27DB-BD31-4B8C-83A1-F6EECF244321}">
                <p14:modId xmlns:p14="http://schemas.microsoft.com/office/powerpoint/2010/main" val="1963088007"/>
              </p:ext>
            </p:extLst>
          </p:nvPr>
        </p:nvGraphicFramePr>
        <p:xfrm>
          <a:off x="5050143" y="630961"/>
          <a:ext cx="3894590" cy="584005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9" name="TextBox 8">
            <a:extLst>
              <a:ext uri="{FF2B5EF4-FFF2-40B4-BE49-F238E27FC236}">
                <a16:creationId xmlns:a16="http://schemas.microsoft.com/office/drawing/2014/main" id="{0272590A-4C8F-6F78-F79F-5A3102B26995}"/>
              </a:ext>
            </a:extLst>
          </p:cNvPr>
          <p:cNvSpPr txBox="1"/>
          <p:nvPr/>
        </p:nvSpPr>
        <p:spPr>
          <a:xfrm>
            <a:off x="5017770" y="1825779"/>
            <a:ext cx="600075" cy="553998"/>
          </a:xfrm>
          <a:prstGeom prst="rect">
            <a:avLst/>
          </a:prstGeom>
          <a:solidFill>
            <a:schemeClr val="bg1"/>
          </a:solidFill>
        </p:spPr>
        <p:txBody>
          <a:bodyPr wrap="square">
            <a:spAutoFit/>
          </a:bodyPr>
          <a:lstStyle/>
          <a:p>
            <a:pPr defTabSz="685800"/>
            <a:r>
              <a:rPr lang="en-GB" sz="1500" dirty="0">
                <a:solidFill>
                  <a:prstClr val="black"/>
                </a:solidFill>
                <a:latin typeface="Biome Light"/>
              </a:rPr>
              <a:t>Cons</a:t>
            </a:r>
          </a:p>
        </p:txBody>
      </p:sp>
    </p:spTree>
    <p:extLst>
      <p:ext uri="{BB962C8B-B14F-4D97-AF65-F5344CB8AC3E}">
        <p14:creationId xmlns:p14="http://schemas.microsoft.com/office/powerpoint/2010/main" val="810573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5676" y="857250"/>
            <a:ext cx="5268558" cy="857250"/>
          </a:xfrm>
        </p:spPr>
        <p:txBody>
          <a:bodyPr>
            <a:normAutofit/>
          </a:bodyPr>
          <a:lstStyle/>
          <a:p>
            <a:r>
              <a:rPr lang="en-GB" sz="2400" dirty="0"/>
              <a:t>Social stories (SS) </a:t>
            </a:r>
          </a:p>
        </p:txBody>
      </p:sp>
      <p:graphicFrame>
        <p:nvGraphicFramePr>
          <p:cNvPr id="4" name="Content Placeholder 3"/>
          <p:cNvGraphicFramePr>
            <a:graphicFrameLocks noGrp="1" noDrilldown="1" noMove="1" noResize="1"/>
          </p:cNvGraphicFramePr>
          <p:nvPr>
            <p:ph idx="1"/>
          </p:nvPr>
        </p:nvGraphicFramePr>
        <p:xfrm>
          <a:off x="257182" y="978274"/>
          <a:ext cx="8613395" cy="49014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8" name="Diagram 7">
            <a:extLst>
              <a:ext uri="{FF2B5EF4-FFF2-40B4-BE49-F238E27FC236}">
                <a16:creationId xmlns:a16="http://schemas.microsoft.com/office/drawing/2014/main" id="{96410CEB-8F08-6BBA-9802-A600D7FB7C65}"/>
              </a:ext>
            </a:extLst>
          </p:cNvPr>
          <p:cNvGraphicFramePr/>
          <p:nvPr/>
        </p:nvGraphicFramePr>
        <p:xfrm>
          <a:off x="129988" y="4816187"/>
          <a:ext cx="8884024" cy="6669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7" name="TextBox 6">
            <a:extLst>
              <a:ext uri="{FF2B5EF4-FFF2-40B4-BE49-F238E27FC236}">
                <a16:creationId xmlns:a16="http://schemas.microsoft.com/office/drawing/2014/main" id="{ACF6C370-C4A1-82E9-4F94-922D2576259F}"/>
              </a:ext>
            </a:extLst>
          </p:cNvPr>
          <p:cNvSpPr txBox="1"/>
          <p:nvPr/>
        </p:nvSpPr>
        <p:spPr>
          <a:xfrm>
            <a:off x="6705599" y="5602727"/>
            <a:ext cx="4572000" cy="300082"/>
          </a:xfrm>
          <a:prstGeom prst="rect">
            <a:avLst/>
          </a:prstGeom>
          <a:noFill/>
        </p:spPr>
        <p:txBody>
          <a:bodyPr wrap="square">
            <a:spAutoFit/>
          </a:bodyPr>
          <a:lstStyle/>
          <a:p>
            <a:pPr defTabSz="685800"/>
            <a:r>
              <a:rPr lang="en-GB" sz="1350" dirty="0">
                <a:solidFill>
                  <a:prstClr val="black"/>
                </a:solidFill>
                <a:latin typeface="Biome Light"/>
              </a:rPr>
              <a:t>(Gray and </a:t>
            </a:r>
            <a:r>
              <a:rPr lang="en-GB" sz="1350" dirty="0" err="1">
                <a:solidFill>
                  <a:prstClr val="black"/>
                </a:solidFill>
                <a:latin typeface="Biome Light"/>
              </a:rPr>
              <a:t>Garrand</a:t>
            </a:r>
            <a:r>
              <a:rPr lang="en-GB" sz="1350" dirty="0">
                <a:solidFill>
                  <a:prstClr val="black"/>
                </a:solidFill>
                <a:latin typeface="Biome Light"/>
              </a:rPr>
              <a:t>, 1993). </a:t>
            </a:r>
          </a:p>
        </p:txBody>
      </p:sp>
      <p:pic>
        <p:nvPicPr>
          <p:cNvPr id="16" name="Picture 15">
            <a:extLst>
              <a:ext uri="{FF2B5EF4-FFF2-40B4-BE49-F238E27FC236}">
                <a16:creationId xmlns:a16="http://schemas.microsoft.com/office/drawing/2014/main" id="{7203E634-8B10-E4C7-741D-57DC6A55E5CD}"/>
              </a:ext>
            </a:extLst>
          </p:cNvPr>
          <p:cNvPicPr>
            <a:picLocks noChangeAspect="1"/>
          </p:cNvPicPr>
          <p:nvPr/>
        </p:nvPicPr>
        <p:blipFill>
          <a:blip r:embed="rId12">
            <a:extLst>
              <a:ext uri="{BEBA8EAE-BF5A-486C-A8C5-ECC9F3942E4B}">
                <a14:imgProps xmlns:a14="http://schemas.microsoft.com/office/drawing/2010/main">
                  <a14:imgLayer r:embed="rId13">
                    <a14:imgEffect>
                      <a14:backgroundRemoval t="10000" b="90000" l="10000" r="90000"/>
                    </a14:imgEffect>
                  </a14:imgLayer>
                </a14:imgProps>
              </a:ext>
            </a:extLst>
          </a:blip>
          <a:stretch>
            <a:fillRect/>
          </a:stretch>
        </p:blipFill>
        <p:spPr>
          <a:xfrm>
            <a:off x="189069" y="791198"/>
            <a:ext cx="1821508" cy="2099799"/>
          </a:xfrm>
          <a:prstGeom prst="rect">
            <a:avLst/>
          </a:prstGeom>
        </p:spPr>
      </p:pic>
      <p:sp>
        <p:nvSpPr>
          <p:cNvPr id="5" name="TextBox 4">
            <a:extLst>
              <a:ext uri="{FF2B5EF4-FFF2-40B4-BE49-F238E27FC236}">
                <a16:creationId xmlns:a16="http://schemas.microsoft.com/office/drawing/2014/main" id="{A3A37ADD-C052-C882-978F-CA7D91A28FA5}"/>
              </a:ext>
            </a:extLst>
          </p:cNvPr>
          <p:cNvSpPr txBox="1"/>
          <p:nvPr/>
        </p:nvSpPr>
        <p:spPr>
          <a:xfrm>
            <a:off x="6007894" y="1086382"/>
            <a:ext cx="3136106" cy="1131079"/>
          </a:xfrm>
          <a:prstGeom prst="rect">
            <a:avLst/>
          </a:prstGeom>
          <a:noFill/>
        </p:spPr>
        <p:txBody>
          <a:bodyPr wrap="square">
            <a:spAutoFit/>
          </a:bodyPr>
          <a:lstStyle/>
          <a:p>
            <a:pPr defTabSz="685800"/>
            <a:r>
              <a:rPr lang="en-GB" sz="1350" dirty="0">
                <a:solidFill>
                  <a:prstClr val="black"/>
                </a:solidFill>
                <a:latin typeface="Biome Light"/>
              </a:rPr>
              <a:t>1. Descriptive Sentences </a:t>
            </a:r>
          </a:p>
          <a:p>
            <a:pPr defTabSz="685800"/>
            <a:r>
              <a:rPr lang="en-GB" sz="1350" dirty="0">
                <a:solidFill>
                  <a:prstClr val="black"/>
                </a:solidFill>
                <a:latin typeface="Biome Light"/>
              </a:rPr>
              <a:t>2. Perspective Sentences </a:t>
            </a:r>
          </a:p>
          <a:p>
            <a:pPr defTabSz="685800"/>
            <a:r>
              <a:rPr lang="en-GB" sz="1350" dirty="0">
                <a:solidFill>
                  <a:prstClr val="black"/>
                </a:solidFill>
                <a:latin typeface="Biome Light"/>
              </a:rPr>
              <a:t>3. Directive Sentence </a:t>
            </a:r>
          </a:p>
          <a:p>
            <a:pPr defTabSz="685800"/>
            <a:r>
              <a:rPr lang="en-GB" sz="1350" dirty="0">
                <a:solidFill>
                  <a:prstClr val="black"/>
                </a:solidFill>
                <a:latin typeface="Biome Light"/>
              </a:rPr>
              <a:t>4. Control / Affirmative Sentences </a:t>
            </a:r>
          </a:p>
          <a:p>
            <a:pPr defTabSz="685800"/>
            <a:r>
              <a:rPr lang="en-GB" sz="1350" dirty="0">
                <a:solidFill>
                  <a:prstClr val="black"/>
                </a:solidFill>
                <a:latin typeface="Biome Light"/>
              </a:rPr>
              <a:t> </a:t>
            </a:r>
          </a:p>
        </p:txBody>
      </p:sp>
    </p:spTree>
    <p:extLst>
      <p:ext uri="{BB962C8B-B14F-4D97-AF65-F5344CB8AC3E}">
        <p14:creationId xmlns:p14="http://schemas.microsoft.com/office/powerpoint/2010/main" val="297497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down)">
                                      <p:cBhvr>
                                        <p:cTn id="7" dur="580">
                                          <p:stCondLst>
                                            <p:cond delay="0"/>
                                          </p:stCondLst>
                                        </p:cTn>
                                        <p:tgtEl>
                                          <p:spTgt spid="16"/>
                                        </p:tgtEl>
                                      </p:cBhvr>
                                    </p:animEffect>
                                    <p:anim calcmode="lin" valueType="num">
                                      <p:cBhvr>
                                        <p:cTn id="8" dur="1822" tmFilter="0,0; 0.14,0.36; 0.43,0.73; 0.71,0.91; 1.0,1.0">
                                          <p:stCondLst>
                                            <p:cond delay="0"/>
                                          </p:stCondLst>
                                        </p:cTn>
                                        <p:tgtEl>
                                          <p:spTgt spid="1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6"/>
                                        </p:tgtEl>
                                        <p:attrNameLst>
                                          <p:attrName>ppt_y</p:attrName>
                                        </p:attrNameLst>
                                      </p:cBhvr>
                                      <p:tavLst>
                                        <p:tav tm="0" fmla="#ppt_y-sin(pi*$)/81">
                                          <p:val>
                                            <p:fltVal val="0"/>
                                          </p:val>
                                        </p:tav>
                                        <p:tav tm="100000">
                                          <p:val>
                                            <p:fltVal val="1"/>
                                          </p:val>
                                        </p:tav>
                                      </p:tavLst>
                                    </p:anim>
                                    <p:animScale>
                                      <p:cBhvr>
                                        <p:cTn id="13" dur="26">
                                          <p:stCondLst>
                                            <p:cond delay="650"/>
                                          </p:stCondLst>
                                        </p:cTn>
                                        <p:tgtEl>
                                          <p:spTgt spid="16"/>
                                        </p:tgtEl>
                                      </p:cBhvr>
                                      <p:to x="100000" y="60000"/>
                                    </p:animScale>
                                    <p:animScale>
                                      <p:cBhvr>
                                        <p:cTn id="14" dur="166" decel="50000">
                                          <p:stCondLst>
                                            <p:cond delay="676"/>
                                          </p:stCondLst>
                                        </p:cTn>
                                        <p:tgtEl>
                                          <p:spTgt spid="16"/>
                                        </p:tgtEl>
                                      </p:cBhvr>
                                      <p:to x="100000" y="100000"/>
                                    </p:animScale>
                                    <p:animScale>
                                      <p:cBhvr>
                                        <p:cTn id="15" dur="26">
                                          <p:stCondLst>
                                            <p:cond delay="1312"/>
                                          </p:stCondLst>
                                        </p:cTn>
                                        <p:tgtEl>
                                          <p:spTgt spid="16"/>
                                        </p:tgtEl>
                                      </p:cBhvr>
                                      <p:to x="100000" y="80000"/>
                                    </p:animScale>
                                    <p:animScale>
                                      <p:cBhvr>
                                        <p:cTn id="16" dur="166" decel="50000">
                                          <p:stCondLst>
                                            <p:cond delay="1338"/>
                                          </p:stCondLst>
                                        </p:cTn>
                                        <p:tgtEl>
                                          <p:spTgt spid="16"/>
                                        </p:tgtEl>
                                      </p:cBhvr>
                                      <p:to x="100000" y="100000"/>
                                    </p:animScale>
                                    <p:animScale>
                                      <p:cBhvr>
                                        <p:cTn id="17" dur="26">
                                          <p:stCondLst>
                                            <p:cond delay="1642"/>
                                          </p:stCondLst>
                                        </p:cTn>
                                        <p:tgtEl>
                                          <p:spTgt spid="16"/>
                                        </p:tgtEl>
                                      </p:cBhvr>
                                      <p:to x="100000" y="90000"/>
                                    </p:animScale>
                                    <p:animScale>
                                      <p:cBhvr>
                                        <p:cTn id="18" dur="166" decel="50000">
                                          <p:stCondLst>
                                            <p:cond delay="1668"/>
                                          </p:stCondLst>
                                        </p:cTn>
                                        <p:tgtEl>
                                          <p:spTgt spid="16"/>
                                        </p:tgtEl>
                                      </p:cBhvr>
                                      <p:to x="100000" y="100000"/>
                                    </p:animScale>
                                    <p:animScale>
                                      <p:cBhvr>
                                        <p:cTn id="19" dur="26">
                                          <p:stCondLst>
                                            <p:cond delay="1808"/>
                                          </p:stCondLst>
                                        </p:cTn>
                                        <p:tgtEl>
                                          <p:spTgt spid="16"/>
                                        </p:tgtEl>
                                      </p:cBhvr>
                                      <p:to x="100000" y="95000"/>
                                    </p:animScale>
                                    <p:animScale>
                                      <p:cBhvr>
                                        <p:cTn id="20" dur="166" decel="50000">
                                          <p:stCondLst>
                                            <p:cond delay="1834"/>
                                          </p:stCondLst>
                                        </p:cTn>
                                        <p:tgtEl>
                                          <p:spTgt spid="16"/>
                                        </p:tgtEl>
                                      </p:cBhvr>
                                      <p:to x="100000" y="100000"/>
                                    </p:animScale>
                                  </p:childTnLst>
                                </p:cTn>
                              </p:par>
                              <p:par>
                                <p:cTn id="21" presetID="2" presetClass="exit" presetSubtype="6" fill="hold" nodeType="withEffect">
                                  <p:stCondLst>
                                    <p:cond delay="0"/>
                                  </p:stCondLst>
                                  <p:childTnLst>
                                    <p:anim calcmode="lin" valueType="num">
                                      <p:cBhvr additive="base">
                                        <p:cTn id="22" dur="5000"/>
                                        <p:tgtEl>
                                          <p:spTgt spid="16"/>
                                        </p:tgtEl>
                                        <p:attrNameLst>
                                          <p:attrName>ppt_x</p:attrName>
                                        </p:attrNameLst>
                                      </p:cBhvr>
                                      <p:tavLst>
                                        <p:tav tm="0">
                                          <p:val>
                                            <p:strVal val="ppt_x"/>
                                          </p:val>
                                        </p:tav>
                                        <p:tav tm="100000">
                                          <p:val>
                                            <p:strVal val="1+ppt_w/2"/>
                                          </p:val>
                                        </p:tav>
                                      </p:tavLst>
                                    </p:anim>
                                    <p:anim calcmode="lin" valueType="num">
                                      <p:cBhvr additive="base">
                                        <p:cTn id="23" dur="5000"/>
                                        <p:tgtEl>
                                          <p:spTgt spid="16"/>
                                        </p:tgtEl>
                                        <p:attrNameLst>
                                          <p:attrName>ppt_y</p:attrName>
                                        </p:attrNameLst>
                                      </p:cBhvr>
                                      <p:tavLst>
                                        <p:tav tm="0">
                                          <p:val>
                                            <p:strVal val="ppt_y"/>
                                          </p:val>
                                        </p:tav>
                                        <p:tav tm="100000">
                                          <p:val>
                                            <p:strVal val="1+ppt_h/2"/>
                                          </p:val>
                                        </p:tav>
                                      </p:tavLst>
                                    </p:anim>
                                    <p:set>
                                      <p:cBhvr>
                                        <p:cTn id="24" dur="1" fill="hold">
                                          <p:stCondLst>
                                            <p:cond delay="4999"/>
                                          </p:stCondLst>
                                        </p:cTn>
                                        <p:tgtEl>
                                          <p:spTgt spid="16"/>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7412" y="1817777"/>
            <a:ext cx="2597253" cy="3716394"/>
          </a:xfrm>
          <a:solidFill>
            <a:schemeClr val="bg2">
              <a:lumMod val="20000"/>
              <a:lumOff val="80000"/>
            </a:schemeClr>
          </a:solidFill>
          <a:ln>
            <a:solidFill>
              <a:schemeClr val="accent1"/>
            </a:solidFill>
          </a:ln>
        </p:spPr>
        <p:txBody>
          <a:bodyPr>
            <a:noAutofit/>
          </a:bodyPr>
          <a:lstStyle/>
          <a:p>
            <a:pPr marL="51435" indent="0">
              <a:buNone/>
            </a:pPr>
            <a:r>
              <a:rPr lang="en-US" sz="1650" dirty="0"/>
              <a:t>Providing instructions on who, what, </a:t>
            </a:r>
            <a:r>
              <a:rPr lang="en-GB" sz="1650" dirty="0"/>
              <a:t>when, where and why of a social situation</a:t>
            </a:r>
            <a:endParaRPr lang="en-US" sz="1650" dirty="0"/>
          </a:p>
          <a:p>
            <a:pPr marL="51435" indent="0">
              <a:buNone/>
            </a:pPr>
            <a:r>
              <a:rPr lang="en-US" sz="1650" dirty="0"/>
              <a:t>For example, a SS may be created for a child who has problems sharing. </a:t>
            </a:r>
          </a:p>
          <a:p>
            <a:pPr marL="51435" indent="0">
              <a:buNone/>
            </a:pPr>
            <a:endParaRPr lang="en-US" sz="1650" dirty="0"/>
          </a:p>
        </p:txBody>
      </p:sp>
      <p:sp>
        <p:nvSpPr>
          <p:cNvPr id="4" name="Title 1"/>
          <p:cNvSpPr>
            <a:spLocks noGrp="1"/>
          </p:cNvSpPr>
          <p:nvPr>
            <p:ph type="title"/>
          </p:nvPr>
        </p:nvSpPr>
        <p:spPr>
          <a:xfrm>
            <a:off x="127412" y="857250"/>
            <a:ext cx="5268558" cy="857250"/>
          </a:xfrm>
        </p:spPr>
        <p:txBody>
          <a:bodyPr>
            <a:normAutofit/>
          </a:bodyPr>
          <a:lstStyle/>
          <a:p>
            <a:r>
              <a:rPr lang="en-GB" sz="2400" dirty="0"/>
              <a:t>Social stories (SS) </a:t>
            </a:r>
          </a:p>
        </p:txBody>
      </p:sp>
      <p:sp>
        <p:nvSpPr>
          <p:cNvPr id="5" name="Rectangle 4"/>
          <p:cNvSpPr/>
          <p:nvPr/>
        </p:nvSpPr>
        <p:spPr>
          <a:xfrm>
            <a:off x="2908612" y="932441"/>
            <a:ext cx="3023562" cy="1754326"/>
          </a:xfrm>
          <a:prstGeom prst="rect">
            <a:avLst/>
          </a:prstGeom>
          <a:solidFill>
            <a:schemeClr val="bg2">
              <a:lumMod val="20000"/>
              <a:lumOff val="80000"/>
            </a:schemeClr>
          </a:solidFill>
          <a:ln>
            <a:solidFill>
              <a:schemeClr val="accent1"/>
            </a:solidFill>
          </a:ln>
        </p:spPr>
        <p:txBody>
          <a:bodyPr wrap="square">
            <a:spAutoFit/>
          </a:bodyPr>
          <a:lstStyle/>
          <a:p>
            <a:pPr marL="51435" defTabSz="685800"/>
            <a:r>
              <a:rPr lang="en-US" sz="1350" dirty="0">
                <a:solidFill>
                  <a:prstClr val="black"/>
                </a:solidFill>
                <a:latin typeface="Biome Light"/>
              </a:rPr>
              <a:t>The story needs to place the child within a specific situation and present them with their own perspective of the setting (e.g., “When I go to the toy corner, I like to play with the toys). There are other children who like to play with the toys, too”). </a:t>
            </a:r>
            <a:endParaRPr lang="en-GB" sz="1350" dirty="0">
              <a:solidFill>
                <a:prstClr val="black"/>
              </a:solidFill>
              <a:latin typeface="Biome Light"/>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3586" y="1009810"/>
            <a:ext cx="3023562" cy="14093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7008277" y="5648560"/>
            <a:ext cx="1713931" cy="300082"/>
          </a:xfrm>
          <a:prstGeom prst="rect">
            <a:avLst/>
          </a:prstGeom>
        </p:spPr>
        <p:txBody>
          <a:bodyPr wrap="none">
            <a:spAutoFit/>
          </a:bodyPr>
          <a:lstStyle/>
          <a:p>
            <a:pPr defTabSz="685800"/>
            <a:r>
              <a:rPr lang="en-US" sz="1350" dirty="0">
                <a:solidFill>
                  <a:prstClr val="black"/>
                </a:solidFill>
                <a:latin typeface="Biome Light"/>
              </a:rPr>
              <a:t>Gray (1998, 2003) </a:t>
            </a:r>
            <a:endParaRPr lang="en-GB" sz="1350" dirty="0">
              <a:solidFill>
                <a:prstClr val="black"/>
              </a:solidFill>
              <a:latin typeface="Biome Light"/>
            </a:endParaRPr>
          </a:p>
        </p:txBody>
      </p:sp>
      <p:graphicFrame>
        <p:nvGraphicFramePr>
          <p:cNvPr id="2" name="Content Placeholder 4">
            <a:extLst>
              <a:ext uri="{FF2B5EF4-FFF2-40B4-BE49-F238E27FC236}">
                <a16:creationId xmlns:a16="http://schemas.microsoft.com/office/drawing/2014/main" id="{4C9F08E1-DDD7-F77F-2515-7D461F0DBA2C}"/>
              </a:ext>
            </a:extLst>
          </p:cNvPr>
          <p:cNvGraphicFramePr>
            <a:graphicFrameLocks/>
          </p:cNvGraphicFramePr>
          <p:nvPr/>
        </p:nvGraphicFramePr>
        <p:xfrm>
          <a:off x="2507283" y="2766962"/>
          <a:ext cx="6509306" cy="29854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B0A9EAA4-186F-B441-D4B1-422B96F63CEC}"/>
              </a:ext>
            </a:extLst>
          </p:cNvPr>
          <p:cNvSpPr txBox="1"/>
          <p:nvPr/>
        </p:nvSpPr>
        <p:spPr>
          <a:xfrm>
            <a:off x="183776" y="5648560"/>
            <a:ext cx="4572000" cy="300082"/>
          </a:xfrm>
          <a:prstGeom prst="rect">
            <a:avLst/>
          </a:prstGeom>
          <a:noFill/>
        </p:spPr>
        <p:txBody>
          <a:bodyPr wrap="square">
            <a:spAutoFit/>
          </a:bodyPr>
          <a:lstStyle/>
          <a:p>
            <a:pPr defTabSz="685800"/>
            <a:r>
              <a:rPr lang="en-GB" sz="1350" dirty="0">
                <a:solidFill>
                  <a:prstClr val="black"/>
                </a:solidFill>
                <a:latin typeface="Biome Light"/>
              </a:rPr>
              <a:t>(Gray and </a:t>
            </a:r>
            <a:r>
              <a:rPr lang="en-GB" sz="1350" dirty="0" err="1">
                <a:solidFill>
                  <a:prstClr val="black"/>
                </a:solidFill>
                <a:latin typeface="Biome Light"/>
              </a:rPr>
              <a:t>Garrand</a:t>
            </a:r>
            <a:r>
              <a:rPr lang="en-GB" sz="1350" dirty="0">
                <a:solidFill>
                  <a:prstClr val="black"/>
                </a:solidFill>
                <a:latin typeface="Biome Light"/>
              </a:rPr>
              <a:t>, 1993). </a:t>
            </a:r>
          </a:p>
        </p:txBody>
      </p:sp>
    </p:spTree>
    <p:extLst>
      <p:ext uri="{BB962C8B-B14F-4D97-AF65-F5344CB8AC3E}">
        <p14:creationId xmlns:p14="http://schemas.microsoft.com/office/powerpoint/2010/main" val="3441876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212291" y="708212"/>
            <a:ext cx="5268558" cy="857250"/>
          </a:xfrm>
        </p:spPr>
        <p:txBody>
          <a:bodyPr>
            <a:normAutofit/>
          </a:bodyPr>
          <a:lstStyle/>
          <a:p>
            <a:r>
              <a:rPr lang="en-GB" sz="2400" dirty="0"/>
              <a:t>Social stories (SS) </a:t>
            </a:r>
          </a:p>
        </p:txBody>
      </p:sp>
      <p:graphicFrame>
        <p:nvGraphicFramePr>
          <p:cNvPr id="6" name="Content Placeholder 1"/>
          <p:cNvGraphicFramePr>
            <a:graphicFrameLocks/>
          </p:cNvGraphicFramePr>
          <p:nvPr/>
        </p:nvGraphicFramePr>
        <p:xfrm>
          <a:off x="82153" y="1329896"/>
          <a:ext cx="6803651" cy="19080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itle 1">
            <a:extLst>
              <a:ext uri="{FF2B5EF4-FFF2-40B4-BE49-F238E27FC236}">
                <a16:creationId xmlns:a16="http://schemas.microsoft.com/office/drawing/2014/main" id="{6BDC8F75-5207-FE95-D8CA-25709153460F}"/>
              </a:ext>
            </a:extLst>
          </p:cNvPr>
          <p:cNvSpPr txBox="1">
            <a:spLocks/>
          </p:cNvSpPr>
          <p:nvPr/>
        </p:nvSpPr>
        <p:spPr>
          <a:xfrm>
            <a:off x="7001788" y="5109733"/>
            <a:ext cx="5268558" cy="857250"/>
          </a:xfrm>
          <a:prstGeom prst="rect">
            <a:avLst/>
          </a:prstGeom>
        </p:spPr>
        <p:txBody>
          <a:bodyPr vert="horz" lIns="68580" tIns="34290" rIns="68580" bIns="3429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defTabSz="685800"/>
            <a:r>
              <a:rPr lang="en-GB" sz="2100" dirty="0">
                <a:solidFill>
                  <a:prstClr val="black"/>
                </a:solidFill>
                <a:latin typeface="Biome Light"/>
              </a:rPr>
              <a:t>Benefits of SS</a:t>
            </a:r>
          </a:p>
        </p:txBody>
      </p:sp>
      <p:sp>
        <p:nvSpPr>
          <p:cNvPr id="12" name="Rectangle 11">
            <a:extLst>
              <a:ext uri="{FF2B5EF4-FFF2-40B4-BE49-F238E27FC236}">
                <a16:creationId xmlns:a16="http://schemas.microsoft.com/office/drawing/2014/main" id="{DC854214-8597-D297-9781-53FDCED8C951}"/>
              </a:ext>
            </a:extLst>
          </p:cNvPr>
          <p:cNvSpPr/>
          <p:nvPr/>
        </p:nvSpPr>
        <p:spPr>
          <a:xfrm>
            <a:off x="7001788" y="1016130"/>
            <a:ext cx="2060060" cy="4455066"/>
          </a:xfrm>
          <a:prstGeom prst="rect">
            <a:avLst/>
          </a:prstGeom>
          <a:solidFill>
            <a:schemeClr val="bg2">
              <a:lumMod val="60000"/>
              <a:lumOff val="40000"/>
            </a:schemeClr>
          </a:solidFill>
          <a:ln>
            <a:solidFill>
              <a:schemeClr val="accent1"/>
            </a:solidFill>
          </a:ln>
        </p:spPr>
        <p:txBody>
          <a:bodyPr wrap="square">
            <a:spAutoFit/>
          </a:bodyPr>
          <a:lstStyle/>
          <a:p>
            <a:pPr marL="51435" defTabSz="685800"/>
            <a:endParaRPr lang="en-GB" sz="1350" dirty="0">
              <a:solidFill>
                <a:prstClr val="black"/>
              </a:solidFill>
              <a:latin typeface="Biome Light"/>
            </a:endParaRPr>
          </a:p>
          <a:p>
            <a:pPr marL="51435" defTabSz="685800"/>
            <a:r>
              <a:rPr lang="en-GB" sz="1350" dirty="0">
                <a:solidFill>
                  <a:prstClr val="black"/>
                </a:solidFill>
                <a:latin typeface="Biome Light"/>
              </a:rPr>
              <a:t>Literature has indicated effectiveness in decreasing aggressive behaviour (Adams, </a:t>
            </a:r>
            <a:r>
              <a:rPr lang="en-GB" sz="1350" dirty="0" err="1">
                <a:solidFill>
                  <a:prstClr val="black"/>
                </a:solidFill>
                <a:latin typeface="Biome Light"/>
              </a:rPr>
              <a:t>Gouvousis</a:t>
            </a:r>
            <a:r>
              <a:rPr lang="en-GB" sz="1350" dirty="0">
                <a:solidFill>
                  <a:prstClr val="black"/>
                </a:solidFill>
                <a:latin typeface="Biome Light"/>
              </a:rPr>
              <a:t>, Van Lue and Waldron, 2004; Ali and Fredrickson, 2006), increasing pro-social behaviour (</a:t>
            </a:r>
            <a:r>
              <a:rPr lang="en-GB" sz="1350" dirty="0" err="1">
                <a:solidFill>
                  <a:prstClr val="black"/>
                </a:solidFill>
                <a:latin typeface="Biome Light"/>
              </a:rPr>
              <a:t>Kuouch</a:t>
            </a:r>
            <a:r>
              <a:rPr lang="en-GB" sz="1350" dirty="0">
                <a:solidFill>
                  <a:prstClr val="black"/>
                </a:solidFill>
                <a:latin typeface="Biome Light"/>
              </a:rPr>
              <a:t> and </a:t>
            </a:r>
            <a:r>
              <a:rPr lang="en-GB" sz="1350" dirty="0" err="1">
                <a:solidFill>
                  <a:prstClr val="black"/>
                </a:solidFill>
                <a:latin typeface="Biome Light"/>
              </a:rPr>
              <a:t>Mirenda</a:t>
            </a:r>
            <a:r>
              <a:rPr lang="en-GB" sz="1350" dirty="0">
                <a:solidFill>
                  <a:prstClr val="black"/>
                </a:solidFill>
                <a:latin typeface="Biome Light"/>
              </a:rPr>
              <a:t>, 2003), improving social skills (Barry and Burley, 2004) and increasing on-task behaviour (Brownell, 2002).</a:t>
            </a:r>
          </a:p>
          <a:p>
            <a:pPr marL="51435" defTabSz="685800"/>
            <a:endParaRPr lang="en-GB" sz="1350" dirty="0">
              <a:solidFill>
                <a:prstClr val="black"/>
              </a:solidFill>
              <a:latin typeface="Biome Light"/>
            </a:endParaRPr>
          </a:p>
        </p:txBody>
      </p:sp>
      <p:sp>
        <p:nvSpPr>
          <p:cNvPr id="16" name="Content Placeholder 2">
            <a:extLst>
              <a:ext uri="{FF2B5EF4-FFF2-40B4-BE49-F238E27FC236}">
                <a16:creationId xmlns:a16="http://schemas.microsoft.com/office/drawing/2014/main" id="{1FF1E4D5-598E-97DC-3895-7908E4A90B85}"/>
              </a:ext>
            </a:extLst>
          </p:cNvPr>
          <p:cNvSpPr txBox="1">
            <a:spLocks/>
          </p:cNvSpPr>
          <p:nvPr/>
        </p:nvSpPr>
        <p:spPr>
          <a:xfrm>
            <a:off x="143800" y="3150973"/>
            <a:ext cx="6695665" cy="2798806"/>
          </a:xfrm>
          <a:prstGeom prst="rect">
            <a:avLst/>
          </a:prstGeom>
          <a:solidFill>
            <a:schemeClr val="accent4">
              <a:lumMod val="40000"/>
              <a:lumOff val="60000"/>
            </a:schemeClr>
          </a:solidFill>
        </p:spPr>
        <p:txBody>
          <a:bodyPr vert="horz" lIns="68580" tIns="34290" rIns="68580" bIns="34290" rtlCol="0">
            <a:noAutofit/>
          </a:bodyPr>
          <a:lstStyle>
            <a:lvl1pPr marL="228600" indent="-228600" algn="l" defTabSz="914400" rtl="0" eaLnBrk="1" latinLnBrk="0" hangingPunct="1">
              <a:lnSpc>
                <a:spcPct val="15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defTabSz="685800">
              <a:lnSpc>
                <a:spcPct val="110000"/>
              </a:lnSpc>
              <a:spcBef>
                <a:spcPts val="0"/>
              </a:spcBef>
            </a:pPr>
            <a:r>
              <a:rPr lang="en-GB" sz="1200" dirty="0">
                <a:solidFill>
                  <a:prstClr val="black"/>
                </a:solidFill>
                <a:latin typeface="Biome Light"/>
              </a:rPr>
              <a:t>They present children with </a:t>
            </a:r>
            <a:r>
              <a:rPr lang="en-GB" sz="1200" b="1" dirty="0">
                <a:solidFill>
                  <a:prstClr val="black"/>
                </a:solidFill>
                <a:latin typeface="Biome Light"/>
              </a:rPr>
              <a:t>basic information </a:t>
            </a:r>
            <a:r>
              <a:rPr lang="en-GB" sz="1200" dirty="0">
                <a:solidFill>
                  <a:prstClr val="black"/>
                </a:solidFill>
                <a:latin typeface="Biome Light"/>
              </a:rPr>
              <a:t>about a </a:t>
            </a:r>
          </a:p>
          <a:p>
            <a:pPr marL="0" indent="0" defTabSz="685800">
              <a:lnSpc>
                <a:spcPct val="110000"/>
              </a:lnSpc>
              <a:spcBef>
                <a:spcPts val="0"/>
              </a:spcBef>
              <a:buNone/>
            </a:pPr>
            <a:r>
              <a:rPr lang="en-GB" sz="1200" dirty="0">
                <a:solidFill>
                  <a:prstClr val="black"/>
                </a:solidFill>
                <a:latin typeface="Biome Light"/>
              </a:rPr>
              <a:t>     particular situation that may be confusing to them. </a:t>
            </a:r>
          </a:p>
          <a:p>
            <a:pPr marL="0" indent="0" defTabSz="685800">
              <a:lnSpc>
                <a:spcPct val="110000"/>
              </a:lnSpc>
              <a:spcBef>
                <a:spcPts val="0"/>
              </a:spcBef>
              <a:buNone/>
            </a:pPr>
            <a:endParaRPr lang="en-GB" sz="1200" dirty="0">
              <a:solidFill>
                <a:prstClr val="black"/>
              </a:solidFill>
              <a:latin typeface="Biome Light"/>
            </a:endParaRPr>
          </a:p>
          <a:p>
            <a:pPr marL="171450" indent="-171450" defTabSz="685800">
              <a:lnSpc>
                <a:spcPct val="110000"/>
              </a:lnSpc>
              <a:spcBef>
                <a:spcPts val="0"/>
              </a:spcBef>
            </a:pPr>
            <a:r>
              <a:rPr lang="en-GB" sz="1200" dirty="0">
                <a:solidFill>
                  <a:prstClr val="black"/>
                </a:solidFill>
                <a:latin typeface="Biome Light"/>
              </a:rPr>
              <a:t>They use </a:t>
            </a:r>
            <a:r>
              <a:rPr lang="en-GB" sz="1200" b="1" dirty="0">
                <a:solidFill>
                  <a:prstClr val="black"/>
                </a:solidFill>
                <a:latin typeface="Biome Light"/>
              </a:rPr>
              <a:t>visual learning strategies </a:t>
            </a:r>
            <a:r>
              <a:rPr lang="en-GB" sz="1200" dirty="0">
                <a:solidFill>
                  <a:prstClr val="black"/>
                </a:solidFill>
                <a:latin typeface="Biome Light"/>
              </a:rPr>
              <a:t>which are beneficial to </a:t>
            </a:r>
          </a:p>
          <a:p>
            <a:pPr marL="0" indent="0" defTabSz="685800">
              <a:lnSpc>
                <a:spcPct val="110000"/>
              </a:lnSpc>
              <a:spcBef>
                <a:spcPts val="0"/>
              </a:spcBef>
              <a:buNone/>
            </a:pPr>
            <a:r>
              <a:rPr lang="en-GB" sz="1200" dirty="0">
                <a:solidFill>
                  <a:prstClr val="black"/>
                </a:solidFill>
                <a:latin typeface="Biome Light"/>
              </a:rPr>
              <a:t>     those with learning disabilities or prefer visual stimuli.</a:t>
            </a:r>
          </a:p>
          <a:p>
            <a:pPr marL="0" indent="0" defTabSz="685800">
              <a:lnSpc>
                <a:spcPct val="110000"/>
              </a:lnSpc>
              <a:spcBef>
                <a:spcPts val="0"/>
              </a:spcBef>
              <a:buNone/>
            </a:pPr>
            <a:r>
              <a:rPr lang="en-GB" sz="1200" dirty="0">
                <a:solidFill>
                  <a:prstClr val="black"/>
                </a:solidFill>
                <a:latin typeface="Biome Light"/>
              </a:rPr>
              <a:t> </a:t>
            </a:r>
          </a:p>
          <a:p>
            <a:pPr marL="171450" indent="-171450" defTabSz="685800">
              <a:lnSpc>
                <a:spcPct val="110000"/>
              </a:lnSpc>
              <a:spcBef>
                <a:spcPts val="0"/>
              </a:spcBef>
            </a:pPr>
            <a:r>
              <a:rPr lang="en-GB" sz="1200" b="1" dirty="0">
                <a:solidFill>
                  <a:prstClr val="black"/>
                </a:solidFill>
                <a:latin typeface="Biome Light"/>
              </a:rPr>
              <a:t>Easy to implement </a:t>
            </a:r>
            <a:r>
              <a:rPr lang="en-GB" sz="1200" dirty="0">
                <a:solidFill>
                  <a:prstClr val="black"/>
                </a:solidFill>
                <a:latin typeface="Biome Light"/>
              </a:rPr>
              <a:t>within the classroom as they do not require special training. </a:t>
            </a:r>
          </a:p>
          <a:p>
            <a:pPr marL="0" indent="0" defTabSz="685800">
              <a:lnSpc>
                <a:spcPct val="110000"/>
              </a:lnSpc>
              <a:spcBef>
                <a:spcPts val="0"/>
              </a:spcBef>
              <a:buNone/>
            </a:pPr>
            <a:endParaRPr lang="en-GB" sz="1200" dirty="0">
              <a:solidFill>
                <a:prstClr val="black"/>
              </a:solidFill>
              <a:latin typeface="Biome Light"/>
            </a:endParaRPr>
          </a:p>
          <a:p>
            <a:pPr marL="171450" indent="-171450" defTabSz="685800">
              <a:lnSpc>
                <a:spcPct val="100000"/>
              </a:lnSpc>
              <a:spcBef>
                <a:spcPts val="0"/>
              </a:spcBef>
            </a:pPr>
            <a:r>
              <a:rPr lang="en-GB" sz="1200" dirty="0">
                <a:solidFill>
                  <a:prstClr val="black"/>
                </a:solidFill>
                <a:latin typeface="Biome Light"/>
              </a:rPr>
              <a:t>They can be implemented into their </a:t>
            </a:r>
            <a:r>
              <a:rPr lang="en-GB" sz="1200" b="1" dirty="0">
                <a:solidFill>
                  <a:prstClr val="black"/>
                </a:solidFill>
                <a:latin typeface="Biome Light"/>
              </a:rPr>
              <a:t>daily routine </a:t>
            </a:r>
            <a:r>
              <a:rPr lang="en-GB" sz="1200" dirty="0">
                <a:solidFill>
                  <a:prstClr val="black"/>
                </a:solidFill>
                <a:latin typeface="Biome Light"/>
              </a:rPr>
              <a:t>without disruption to the schedule or curriculum.</a:t>
            </a:r>
          </a:p>
          <a:p>
            <a:pPr marL="171450" indent="-171450" defTabSz="685800">
              <a:lnSpc>
                <a:spcPct val="100000"/>
              </a:lnSpc>
              <a:spcBef>
                <a:spcPts val="0"/>
              </a:spcBef>
            </a:pPr>
            <a:endParaRPr lang="en-GB" sz="1200" dirty="0">
              <a:solidFill>
                <a:prstClr val="black"/>
              </a:solidFill>
              <a:latin typeface="Biome Light"/>
            </a:endParaRPr>
          </a:p>
          <a:p>
            <a:pPr marL="171450" indent="-171450" defTabSz="685800">
              <a:lnSpc>
                <a:spcPct val="100000"/>
              </a:lnSpc>
              <a:spcBef>
                <a:spcPts val="0"/>
              </a:spcBef>
            </a:pPr>
            <a:r>
              <a:rPr lang="en-GB" sz="1200" dirty="0">
                <a:solidFill>
                  <a:prstClr val="black"/>
                </a:solidFill>
                <a:latin typeface="Biome Light"/>
              </a:rPr>
              <a:t>Each SS </a:t>
            </a:r>
            <a:r>
              <a:rPr lang="en-GB" sz="1200" b="1" dirty="0">
                <a:solidFill>
                  <a:prstClr val="black"/>
                </a:solidFill>
                <a:latin typeface="Biome Light"/>
              </a:rPr>
              <a:t>is individualised with the child’s interests, perspective and problem in mind </a:t>
            </a:r>
            <a:r>
              <a:rPr lang="en-GB" sz="1200" dirty="0">
                <a:solidFill>
                  <a:prstClr val="black"/>
                </a:solidFill>
                <a:latin typeface="Biome Light"/>
              </a:rPr>
              <a:t>which makes it successful in a variety of settings covering a range of different behaviours. </a:t>
            </a:r>
          </a:p>
        </p:txBody>
      </p:sp>
      <p:pic>
        <p:nvPicPr>
          <p:cNvPr id="15" name="Content Placeholder 14">
            <a:extLst>
              <a:ext uri="{FF2B5EF4-FFF2-40B4-BE49-F238E27FC236}">
                <a16:creationId xmlns:a16="http://schemas.microsoft.com/office/drawing/2014/main" id="{DA754601-BEB8-DAD0-BC6E-CA1D19C3E9F1}"/>
              </a:ext>
            </a:extLst>
          </p:cNvPr>
          <p:cNvPicPr>
            <a:picLocks noGrp="1" noChangeAspect="1"/>
          </p:cNvPicPr>
          <p:nvPr>
            <p:ph sz="quarter" idx="1"/>
          </p:nvPr>
        </p:nvPicPr>
        <p:blipFill>
          <a:blip r:embed="rId7"/>
          <a:stretch>
            <a:fillRect/>
          </a:stretch>
        </p:blipFill>
        <p:spPr>
          <a:xfrm>
            <a:off x="5010758" y="3150973"/>
            <a:ext cx="1875045" cy="1242781"/>
          </a:xfrm>
          <a:prstGeom prst="rect">
            <a:avLst/>
          </a:prstGeom>
        </p:spPr>
      </p:pic>
    </p:spTree>
    <p:extLst>
      <p:ext uri="{BB962C8B-B14F-4D97-AF65-F5344CB8AC3E}">
        <p14:creationId xmlns:p14="http://schemas.microsoft.com/office/powerpoint/2010/main" val="3585645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AA7B234E-FE17-4087-92FD-3802CA26E967}"/>
              </a:ext>
            </a:extLst>
          </p:cNvPr>
          <p:cNvSpPr>
            <a:spLocks noGrp="1"/>
          </p:cNvSpPr>
          <p:nvPr>
            <p:ph type="sldNum" sz="quarter" idx="4"/>
          </p:nvPr>
        </p:nvSpPr>
        <p:spPr/>
        <p:txBody>
          <a:bodyPr rtlCol="0"/>
          <a:lstStyle/>
          <a:p>
            <a:pPr defTabSz="685800"/>
            <a:fld id="{294A09A9-5501-47C1-A89A-A340965A2BE2}" type="slidenum">
              <a:rPr lang="en-GB">
                <a:solidFill>
                  <a:prstClr val="black">
                    <a:tint val="75000"/>
                  </a:prstClr>
                </a:solidFill>
              </a:rPr>
              <a:pPr defTabSz="685800"/>
              <a:t>20</a:t>
            </a:fld>
            <a:endParaRPr lang="en-GB">
              <a:solidFill>
                <a:prstClr val="black">
                  <a:tint val="75000"/>
                </a:prstClr>
              </a:solidFill>
            </a:endParaRPr>
          </a:p>
        </p:txBody>
      </p:sp>
      <p:pic>
        <p:nvPicPr>
          <p:cNvPr id="18" name="Picture 17">
            <a:extLst>
              <a:ext uri="{FF2B5EF4-FFF2-40B4-BE49-F238E27FC236}">
                <a16:creationId xmlns:a16="http://schemas.microsoft.com/office/drawing/2014/main" id="{16474BB4-82DF-E0A8-A695-3B15BBFD1537}"/>
              </a:ext>
            </a:extLst>
          </p:cNvPr>
          <p:cNvPicPr>
            <a:picLocks noChangeAspect="1"/>
          </p:cNvPicPr>
          <p:nvPr/>
        </p:nvPicPr>
        <p:blipFill>
          <a:blip r:embed="rId5"/>
          <a:stretch>
            <a:fillRect/>
          </a:stretch>
        </p:blipFill>
        <p:spPr>
          <a:xfrm>
            <a:off x="0" y="857250"/>
            <a:ext cx="9144000" cy="5201434"/>
          </a:xfrm>
          <a:prstGeom prst="rect">
            <a:avLst/>
          </a:prstGeom>
        </p:spPr>
      </p:pic>
      <p:pic>
        <p:nvPicPr>
          <p:cNvPr id="11" name="Picture 10">
            <a:extLst>
              <a:ext uri="{FF2B5EF4-FFF2-40B4-BE49-F238E27FC236}">
                <a16:creationId xmlns:a16="http://schemas.microsoft.com/office/drawing/2014/main" id="{642586DD-8BB4-9B33-417B-062920D2C102}"/>
              </a:ext>
            </a:extLst>
          </p:cNvPr>
          <p:cNvPicPr>
            <a:picLocks noChangeAspect="1"/>
          </p:cNvPicPr>
          <p:nvPr/>
        </p:nvPicPr>
        <p:blipFill>
          <a:blip r:embed="rId6"/>
          <a:stretch>
            <a:fillRect/>
          </a:stretch>
        </p:blipFill>
        <p:spPr>
          <a:xfrm>
            <a:off x="54127" y="2540071"/>
            <a:ext cx="1846049" cy="3516284"/>
          </a:xfrm>
          <a:prstGeom prst="rect">
            <a:avLst/>
          </a:prstGeom>
        </p:spPr>
      </p:pic>
      <p:pic>
        <p:nvPicPr>
          <p:cNvPr id="16" name="Recorded Sound">
            <a:hlinkClick r:id="" action="ppaction://media"/>
            <a:extLst>
              <a:ext uri="{FF2B5EF4-FFF2-40B4-BE49-F238E27FC236}">
                <a16:creationId xmlns:a16="http://schemas.microsoft.com/office/drawing/2014/main" id="{734FDF9C-7CD9-00D0-A753-C86FF221E2E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87182" y="2933668"/>
            <a:ext cx="183356" cy="183356"/>
          </a:xfrm>
          <a:prstGeom prst="rect">
            <a:avLst/>
          </a:prstGeom>
        </p:spPr>
      </p:pic>
      <p:sp>
        <p:nvSpPr>
          <p:cNvPr id="10" name="TextBox 9">
            <a:extLst>
              <a:ext uri="{FF2B5EF4-FFF2-40B4-BE49-F238E27FC236}">
                <a16:creationId xmlns:a16="http://schemas.microsoft.com/office/drawing/2014/main" id="{A6D1472C-1BF2-8A1A-F04A-1BDD85BEF2B5}"/>
              </a:ext>
            </a:extLst>
          </p:cNvPr>
          <p:cNvSpPr txBox="1"/>
          <p:nvPr/>
        </p:nvSpPr>
        <p:spPr>
          <a:xfrm>
            <a:off x="2873718" y="2314007"/>
            <a:ext cx="3396564" cy="300082"/>
          </a:xfrm>
          <a:prstGeom prst="rect">
            <a:avLst/>
          </a:prstGeom>
          <a:noFill/>
        </p:spPr>
        <p:txBody>
          <a:bodyPr wrap="square" rtlCol="0">
            <a:spAutoFit/>
          </a:bodyPr>
          <a:lstStyle/>
          <a:p>
            <a:pPr defTabSz="685800"/>
            <a:r>
              <a:rPr lang="en-GB" sz="1350" dirty="0">
                <a:solidFill>
                  <a:prstClr val="white"/>
                </a:solidFill>
                <a:latin typeface="Biome Light"/>
                <a:hlinkClick r:id="rId8">
                  <a:extLst>
                    <a:ext uri="{A12FA001-AC4F-418D-AE19-62706E023703}">
                      <ahyp:hlinkClr xmlns:ahyp="http://schemas.microsoft.com/office/drawing/2018/hyperlinkcolor" val="tx"/>
                    </a:ext>
                  </a:extLst>
                </a:hlinkClick>
              </a:rPr>
              <a:t>Bradley – Raising my hand</a:t>
            </a:r>
            <a:endParaRPr lang="en-GB" sz="1350" dirty="0">
              <a:solidFill>
                <a:prstClr val="white"/>
              </a:solidFill>
              <a:latin typeface="Biome Light"/>
            </a:endParaRPr>
          </a:p>
        </p:txBody>
      </p:sp>
      <p:sp>
        <p:nvSpPr>
          <p:cNvPr id="12" name="TextBox 11">
            <a:extLst>
              <a:ext uri="{FF2B5EF4-FFF2-40B4-BE49-F238E27FC236}">
                <a16:creationId xmlns:a16="http://schemas.microsoft.com/office/drawing/2014/main" id="{54DBC94F-81C3-590C-8C63-DBAF2DC620D5}"/>
              </a:ext>
            </a:extLst>
          </p:cNvPr>
          <p:cNvSpPr txBox="1"/>
          <p:nvPr/>
        </p:nvSpPr>
        <p:spPr>
          <a:xfrm>
            <a:off x="2873719" y="2782972"/>
            <a:ext cx="3674591" cy="507831"/>
          </a:xfrm>
          <a:prstGeom prst="rect">
            <a:avLst/>
          </a:prstGeom>
          <a:noFill/>
        </p:spPr>
        <p:txBody>
          <a:bodyPr wrap="square" rtlCol="0">
            <a:spAutoFit/>
          </a:bodyPr>
          <a:lstStyle/>
          <a:p>
            <a:pPr defTabSz="685800"/>
            <a:r>
              <a:rPr lang="en-GB" sz="1350" dirty="0">
                <a:solidFill>
                  <a:prstClr val="white"/>
                </a:solidFill>
                <a:latin typeface="Biome Light"/>
                <a:hlinkClick r:id="rId9">
                  <a:extLst>
                    <a:ext uri="{A12FA001-AC4F-418D-AE19-62706E023703}">
                      <ahyp:hlinkClr xmlns:ahyp="http://schemas.microsoft.com/office/drawing/2018/hyperlinkcolor" val="tx"/>
                    </a:ext>
                  </a:extLst>
                </a:hlinkClick>
              </a:rPr>
              <a:t>Lucas - Staying in my seat to finish my work</a:t>
            </a:r>
            <a:r>
              <a:rPr lang="en-GB" sz="1350" dirty="0">
                <a:solidFill>
                  <a:prstClr val="white"/>
                </a:solidFill>
                <a:latin typeface="Biome Light"/>
              </a:rPr>
              <a:t>  </a:t>
            </a:r>
          </a:p>
        </p:txBody>
      </p:sp>
      <p:sp>
        <p:nvSpPr>
          <p:cNvPr id="15" name="TextBox 14">
            <a:extLst>
              <a:ext uri="{FF2B5EF4-FFF2-40B4-BE49-F238E27FC236}">
                <a16:creationId xmlns:a16="http://schemas.microsoft.com/office/drawing/2014/main" id="{18EAF45F-3F73-DAAB-2F59-9025CBE7F38D}"/>
              </a:ext>
            </a:extLst>
          </p:cNvPr>
          <p:cNvSpPr txBox="1"/>
          <p:nvPr/>
        </p:nvSpPr>
        <p:spPr>
          <a:xfrm flipH="1">
            <a:off x="2873718" y="3363611"/>
            <a:ext cx="5679143" cy="300082"/>
          </a:xfrm>
          <a:prstGeom prst="rect">
            <a:avLst/>
          </a:prstGeom>
          <a:noFill/>
        </p:spPr>
        <p:txBody>
          <a:bodyPr wrap="square" rtlCol="0">
            <a:spAutoFit/>
          </a:bodyPr>
          <a:lstStyle/>
          <a:p>
            <a:pPr defTabSz="685800"/>
            <a:r>
              <a:rPr lang="en-GB" sz="1350" dirty="0">
                <a:solidFill>
                  <a:prstClr val="white"/>
                </a:solidFill>
                <a:latin typeface="Biome Light"/>
                <a:hlinkClick r:id="rId10">
                  <a:extLst>
                    <a:ext uri="{A12FA001-AC4F-418D-AE19-62706E023703}">
                      <ahyp:hlinkClr xmlns:ahyp="http://schemas.microsoft.com/office/drawing/2018/hyperlinkcolor" val="tx"/>
                    </a:ext>
                  </a:extLst>
                </a:hlinkClick>
              </a:rPr>
              <a:t>James – Controlling my  Anger</a:t>
            </a:r>
            <a:r>
              <a:rPr lang="en-GB" sz="1350" dirty="0">
                <a:solidFill>
                  <a:prstClr val="white"/>
                </a:solidFill>
                <a:latin typeface="Biome Light"/>
              </a:rPr>
              <a:t> </a:t>
            </a:r>
          </a:p>
        </p:txBody>
      </p:sp>
    </p:spTree>
    <p:extLst>
      <p:ext uri="{BB962C8B-B14F-4D97-AF65-F5344CB8AC3E}">
        <p14:creationId xmlns:p14="http://schemas.microsoft.com/office/powerpoint/2010/main" val="2865516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 fill="hold"/>
                                        <p:tgtEl>
                                          <p:spTgt spid="1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
                                        </p:tgtEl>
                                        <p:attrNameLst>
                                          <p:attrName>style.visibility</p:attrName>
                                        </p:attrNameLst>
                                      </p:cBhvr>
                                      <p:to>
                                        <p:strVal val="visible"/>
                                      </p:to>
                                    </p:set>
                                  </p:childTnLst>
                                </p:cTn>
                              </p:par>
                              <p:par>
                                <p:cTn id="11" presetID="2" presetClass="entr" presetSubtype="8"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0-#ppt_w/2"/>
                                          </p:val>
                                        </p:tav>
                                        <p:tav tm="100000">
                                          <p:val>
                                            <p:strVal val="#ppt_x"/>
                                          </p:val>
                                        </p:tav>
                                      </p:tavLst>
                                    </p:anim>
                                    <p:anim calcmode="lin" valueType="num">
                                      <p:cBhvr additive="base">
                                        <p:cTn id="14" dur="500" fill="hold"/>
                                        <p:tgtEl>
                                          <p:spTgt spid="11"/>
                                        </p:tgtEl>
                                        <p:attrNameLst>
                                          <p:attrName>ppt_y</p:attrName>
                                        </p:attrNameLst>
                                      </p:cBhvr>
                                      <p:tavLst>
                                        <p:tav tm="0">
                                          <p:val>
                                            <p:strVal val="#ppt_y"/>
                                          </p:val>
                                        </p:tav>
                                        <p:tav tm="100000">
                                          <p:val>
                                            <p:strVal val="#ppt_y"/>
                                          </p:val>
                                        </p:tav>
                                      </p:tavLst>
                                    </p:anim>
                                  </p:childTnLst>
                                </p:cTn>
                              </p:par>
                              <p:par>
                                <p:cTn id="15" presetID="1"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1" fill="hold" display="0">
                  <p:stCondLst>
                    <p:cond delay="indefinite"/>
                  </p:stCondLst>
                  <p:endCondLst>
                    <p:cond evt="onStopAudio" delay="0">
                      <p:tgtEl>
                        <p:sldTgt/>
                      </p:tgtEl>
                    </p:cond>
                  </p:endCondLst>
                </p:cTn>
                <p:tgtEl>
                  <p:spTgt spid="16"/>
                </p:tgtEl>
              </p:cMediaNode>
            </p:audio>
          </p:childTnLst>
        </p:cTn>
      </p:par>
    </p:tnLst>
    <p:bldLst>
      <p:bldP spid="10" grpId="0"/>
      <p:bldP spid="12" grpId="0"/>
      <p:bldP spid="1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B24D0-79F8-6B60-9A27-E2373BB52158}"/>
              </a:ext>
            </a:extLst>
          </p:cNvPr>
          <p:cNvSpPr>
            <a:spLocks noGrp="1"/>
          </p:cNvSpPr>
          <p:nvPr>
            <p:ph type="title"/>
          </p:nvPr>
        </p:nvSpPr>
        <p:spPr>
          <a:xfrm>
            <a:off x="323528" y="130716"/>
            <a:ext cx="7338060" cy="1131570"/>
          </a:xfrm>
        </p:spPr>
        <p:txBody>
          <a:bodyPr>
            <a:normAutofit/>
          </a:bodyPr>
          <a:lstStyle/>
          <a:p>
            <a:r>
              <a:rPr lang="en-GB" sz="2550" dirty="0"/>
              <a:t>Applied Behaviour Analysis (ABA) </a:t>
            </a:r>
          </a:p>
        </p:txBody>
      </p:sp>
      <p:graphicFrame>
        <p:nvGraphicFramePr>
          <p:cNvPr id="4" name="Content Placeholder 3">
            <a:extLst>
              <a:ext uri="{FF2B5EF4-FFF2-40B4-BE49-F238E27FC236}">
                <a16:creationId xmlns:a16="http://schemas.microsoft.com/office/drawing/2014/main" id="{146ABE67-8456-BA04-FE76-EFD3B6407F21}"/>
              </a:ext>
            </a:extLst>
          </p:cNvPr>
          <p:cNvGraphicFramePr>
            <a:graphicFrameLocks noGrp="1"/>
          </p:cNvGraphicFramePr>
          <p:nvPr>
            <p:ph idx="1"/>
            <p:extLst>
              <p:ext uri="{D42A27DB-BD31-4B8C-83A1-F6EECF244321}">
                <p14:modId xmlns:p14="http://schemas.microsoft.com/office/powerpoint/2010/main" val="3669483915"/>
              </p:ext>
            </p:extLst>
          </p:nvPr>
        </p:nvGraphicFramePr>
        <p:xfrm>
          <a:off x="179512" y="980728"/>
          <a:ext cx="4824536" cy="54646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9848D26A-3DD3-32E1-D229-238D86D10C59}"/>
              </a:ext>
            </a:extLst>
          </p:cNvPr>
          <p:cNvSpPr txBox="1"/>
          <p:nvPr/>
        </p:nvSpPr>
        <p:spPr>
          <a:xfrm>
            <a:off x="2144803" y="3716458"/>
            <a:ext cx="2597864" cy="646331"/>
          </a:xfrm>
          <a:prstGeom prst="rect">
            <a:avLst/>
          </a:prstGeom>
          <a:solidFill>
            <a:schemeClr val="tx1"/>
          </a:solidFill>
        </p:spPr>
        <p:txBody>
          <a:bodyPr wrap="square">
            <a:spAutoFit/>
          </a:bodyPr>
          <a:lstStyle/>
          <a:p>
            <a:r>
              <a:rPr lang="en-GB" sz="900" b="1" dirty="0">
                <a:solidFill>
                  <a:schemeClr val="bg2"/>
                </a:solidFill>
                <a:latin typeface="Manrope Var"/>
              </a:rPr>
              <a:t>An Introduction to Applied Behaviour Analysis</a:t>
            </a:r>
          </a:p>
          <a:p>
            <a:r>
              <a:rPr lang="en-GB" sz="900" dirty="0">
                <a:hlinkClick r:id="rId8"/>
              </a:rPr>
              <a:t>https://www.researchgate.net/publication/323201259_An_Introduction_to_Applied_Behavior_Analysis</a:t>
            </a:r>
            <a:r>
              <a:rPr lang="en-GB" sz="900" dirty="0"/>
              <a:t> </a:t>
            </a:r>
          </a:p>
        </p:txBody>
      </p:sp>
      <p:sp>
        <p:nvSpPr>
          <p:cNvPr id="14" name="TextBox 13">
            <a:extLst>
              <a:ext uri="{FF2B5EF4-FFF2-40B4-BE49-F238E27FC236}">
                <a16:creationId xmlns:a16="http://schemas.microsoft.com/office/drawing/2014/main" id="{45DC3AAD-59E1-6AE7-90E9-75B7EFC0C127}"/>
              </a:ext>
            </a:extLst>
          </p:cNvPr>
          <p:cNvSpPr txBox="1"/>
          <p:nvPr/>
        </p:nvSpPr>
        <p:spPr>
          <a:xfrm>
            <a:off x="5148064" y="1453897"/>
            <a:ext cx="3973881" cy="4832092"/>
          </a:xfrm>
          <a:prstGeom prst="rect">
            <a:avLst/>
          </a:prstGeom>
          <a:noFill/>
          <a:ln w="19050">
            <a:solidFill>
              <a:schemeClr val="tx1"/>
            </a:solidFill>
          </a:ln>
        </p:spPr>
        <p:txBody>
          <a:bodyPr wrap="square">
            <a:spAutoFit/>
          </a:bodyPr>
          <a:lstStyle/>
          <a:p>
            <a:r>
              <a:rPr lang="en-GB" sz="1400" dirty="0"/>
              <a:t>Antecedent manipulation involves changes to the</a:t>
            </a:r>
          </a:p>
          <a:p>
            <a:r>
              <a:rPr lang="en-GB" sz="1400" dirty="0"/>
              <a:t>stimulus conditions prior to the potential onset of</a:t>
            </a:r>
          </a:p>
          <a:p>
            <a:r>
              <a:rPr lang="en-GB" sz="1400" dirty="0"/>
              <a:t>the targeted behaviour. </a:t>
            </a:r>
          </a:p>
          <a:p>
            <a:endParaRPr lang="en-GB" sz="1400" dirty="0"/>
          </a:p>
          <a:p>
            <a:r>
              <a:rPr lang="en-GB" sz="1400" dirty="0"/>
              <a:t>Consequent manipulation involves reinforcement and punishment.</a:t>
            </a:r>
          </a:p>
          <a:p>
            <a:endParaRPr lang="en-GB" sz="1400" dirty="0"/>
          </a:p>
          <a:p>
            <a:r>
              <a:rPr lang="en-GB" sz="1400" dirty="0"/>
              <a:t>Reinforcement occurs when a stimulus change occurs contingent upon a behaviour that results in a corresponding increase in the probability of similar behaviour occurring in similar situations in the future. </a:t>
            </a:r>
          </a:p>
          <a:p>
            <a:endParaRPr lang="en-GB" sz="1400" dirty="0"/>
          </a:p>
          <a:p>
            <a:r>
              <a:rPr lang="en-GB" sz="1400" dirty="0"/>
              <a:t>Punishment occurs when a stimulus change occurs contingent upon a behaviour that results in a corresponding decrease in the probability of similar behaviour occurring in similar situations in the future.</a:t>
            </a:r>
          </a:p>
        </p:txBody>
      </p:sp>
      <p:graphicFrame>
        <p:nvGraphicFramePr>
          <p:cNvPr id="17" name="Diagram 16">
            <a:extLst>
              <a:ext uri="{FF2B5EF4-FFF2-40B4-BE49-F238E27FC236}">
                <a16:creationId xmlns:a16="http://schemas.microsoft.com/office/drawing/2014/main" id="{75231BBC-9E7B-B123-A5BE-E7A87C50FE86}"/>
              </a:ext>
            </a:extLst>
          </p:cNvPr>
          <p:cNvGraphicFramePr/>
          <p:nvPr>
            <p:extLst>
              <p:ext uri="{D42A27DB-BD31-4B8C-83A1-F6EECF244321}">
                <p14:modId xmlns:p14="http://schemas.microsoft.com/office/powerpoint/2010/main" val="2530087556"/>
              </p:ext>
            </p:extLst>
          </p:nvPr>
        </p:nvGraphicFramePr>
        <p:xfrm>
          <a:off x="1974136" y="1700808"/>
          <a:ext cx="2939198" cy="1624235"/>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1497806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2246958-7421-B525-CB23-F9E9B1841BDE}"/>
              </a:ext>
            </a:extLst>
          </p:cNvPr>
          <p:cNvPicPr>
            <a:picLocks noChangeAspect="1"/>
          </p:cNvPicPr>
          <p:nvPr/>
        </p:nvPicPr>
        <p:blipFill>
          <a:blip r:embed="rId2"/>
          <a:stretch>
            <a:fillRect/>
          </a:stretch>
        </p:blipFill>
        <p:spPr>
          <a:xfrm>
            <a:off x="125760" y="476672"/>
            <a:ext cx="8892480" cy="5904656"/>
          </a:xfrm>
          <a:prstGeom prst="rect">
            <a:avLst/>
          </a:prstGeom>
        </p:spPr>
      </p:pic>
    </p:spTree>
    <p:extLst>
      <p:ext uri="{BB962C8B-B14F-4D97-AF65-F5344CB8AC3E}">
        <p14:creationId xmlns:p14="http://schemas.microsoft.com/office/powerpoint/2010/main" val="22938155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6C4FC-5051-C468-14EE-874B1E6DA1B5}"/>
              </a:ext>
            </a:extLst>
          </p:cNvPr>
          <p:cNvSpPr>
            <a:spLocks noGrp="1"/>
          </p:cNvSpPr>
          <p:nvPr>
            <p:ph type="title"/>
          </p:nvPr>
        </p:nvSpPr>
        <p:spPr>
          <a:xfrm>
            <a:off x="333821" y="238864"/>
            <a:ext cx="7338060" cy="1131570"/>
          </a:xfrm>
        </p:spPr>
        <p:txBody>
          <a:bodyPr/>
          <a:lstStyle/>
          <a:p>
            <a:r>
              <a:rPr lang="en-GB" dirty="0"/>
              <a:t>ABA-Based Procedures</a:t>
            </a:r>
          </a:p>
        </p:txBody>
      </p:sp>
      <p:sp>
        <p:nvSpPr>
          <p:cNvPr id="3" name="Content Placeholder 2">
            <a:extLst>
              <a:ext uri="{FF2B5EF4-FFF2-40B4-BE49-F238E27FC236}">
                <a16:creationId xmlns:a16="http://schemas.microsoft.com/office/drawing/2014/main" id="{AC901AD5-091F-7A98-8BBD-3054C8603E69}"/>
              </a:ext>
            </a:extLst>
          </p:cNvPr>
          <p:cNvSpPr>
            <a:spLocks noGrp="1"/>
          </p:cNvSpPr>
          <p:nvPr>
            <p:ph idx="1"/>
          </p:nvPr>
        </p:nvSpPr>
        <p:spPr>
          <a:xfrm>
            <a:off x="231562" y="1196752"/>
            <a:ext cx="2835506" cy="3312367"/>
          </a:xfrm>
          <a:ln>
            <a:solidFill>
              <a:schemeClr val="tx1"/>
            </a:solidFill>
          </a:ln>
        </p:spPr>
        <p:txBody>
          <a:bodyPr>
            <a:normAutofit/>
          </a:bodyPr>
          <a:lstStyle/>
          <a:p>
            <a:pPr marL="0" indent="0">
              <a:buNone/>
            </a:pPr>
            <a:r>
              <a:rPr lang="en-GB" sz="1600" dirty="0"/>
              <a:t>Discrete Trial Teaching </a:t>
            </a:r>
            <a:r>
              <a:rPr lang="en-GB" sz="1050" dirty="0"/>
              <a:t>(DTT; </a:t>
            </a:r>
            <a:r>
              <a:rPr lang="en-GB" sz="1050" dirty="0" err="1"/>
              <a:t>Lovaas</a:t>
            </a:r>
            <a:r>
              <a:rPr lang="en-GB" sz="1050" dirty="0"/>
              <a:t>, 1987)</a:t>
            </a:r>
            <a:endParaRPr lang="en-GB" sz="1600" dirty="0"/>
          </a:p>
          <a:p>
            <a:pPr marL="0" indent="0">
              <a:buNone/>
            </a:pPr>
            <a:r>
              <a:rPr lang="en-GB" sz="1600" dirty="0"/>
              <a:t>This systematic procedure is commonly used to teach a variety of skills (social, communication, play)</a:t>
            </a:r>
          </a:p>
        </p:txBody>
      </p:sp>
      <p:pic>
        <p:nvPicPr>
          <p:cNvPr id="8" name="Online Media 7" title="Discrete Trial Teaching - Autism Therapy Video">
            <a:hlinkClick r:id="" action="ppaction://media"/>
            <a:extLst>
              <a:ext uri="{FF2B5EF4-FFF2-40B4-BE49-F238E27FC236}">
                <a16:creationId xmlns:a16="http://schemas.microsoft.com/office/drawing/2014/main" id="{798C2186-19E0-27BA-46D4-236E29DB363A}"/>
              </a:ext>
            </a:extLst>
          </p:cNvPr>
          <p:cNvPicPr>
            <a:picLocks noRot="1" noChangeAspect="1"/>
          </p:cNvPicPr>
          <p:nvPr>
            <a:videoFile r:link="rId1"/>
          </p:nvPr>
        </p:nvPicPr>
        <p:blipFill>
          <a:blip r:embed="rId4"/>
          <a:stretch>
            <a:fillRect/>
          </a:stretch>
        </p:blipFill>
        <p:spPr>
          <a:xfrm>
            <a:off x="319141" y="4653136"/>
            <a:ext cx="2835506" cy="1717055"/>
          </a:xfrm>
          <a:prstGeom prst="rect">
            <a:avLst/>
          </a:prstGeom>
        </p:spPr>
      </p:pic>
      <p:sp>
        <p:nvSpPr>
          <p:cNvPr id="10" name="TextBox 9">
            <a:extLst>
              <a:ext uri="{FF2B5EF4-FFF2-40B4-BE49-F238E27FC236}">
                <a16:creationId xmlns:a16="http://schemas.microsoft.com/office/drawing/2014/main" id="{E4EFD152-A796-461F-EC9B-8D1FAB09A75F}"/>
              </a:ext>
            </a:extLst>
          </p:cNvPr>
          <p:cNvSpPr txBox="1"/>
          <p:nvPr/>
        </p:nvSpPr>
        <p:spPr>
          <a:xfrm>
            <a:off x="3275856" y="1196752"/>
            <a:ext cx="2387771" cy="5509200"/>
          </a:xfrm>
          <a:prstGeom prst="rect">
            <a:avLst/>
          </a:prstGeom>
          <a:noFill/>
          <a:ln w="6350">
            <a:solidFill>
              <a:schemeClr val="tx1"/>
            </a:solidFill>
          </a:ln>
        </p:spPr>
        <p:txBody>
          <a:bodyPr wrap="square">
            <a:spAutoFit/>
          </a:bodyPr>
          <a:lstStyle/>
          <a:p>
            <a:r>
              <a:rPr lang="en-GB" sz="2000" dirty="0"/>
              <a:t>Prompting and fading </a:t>
            </a:r>
            <a:r>
              <a:rPr lang="en-GB" sz="1200" dirty="0"/>
              <a:t>(visual, physical, gestural)</a:t>
            </a:r>
          </a:p>
          <a:p>
            <a:endParaRPr lang="en-GB" sz="1200" dirty="0"/>
          </a:p>
          <a:p>
            <a:r>
              <a:rPr lang="en-GB" dirty="0"/>
              <a:t>To minimise errors, increase correct responding,</a:t>
            </a:r>
          </a:p>
          <a:p>
            <a:r>
              <a:rPr lang="en-GB" dirty="0"/>
              <a:t>and increase the rate of reinforcement. Prompts</a:t>
            </a:r>
          </a:p>
          <a:p>
            <a:r>
              <a:rPr lang="en-GB" dirty="0"/>
              <a:t>are any antecedent behaviours the interventionist</a:t>
            </a:r>
          </a:p>
          <a:p>
            <a:r>
              <a:rPr lang="en-GB" dirty="0"/>
              <a:t>engages in that alters stimulus conditions to</a:t>
            </a:r>
          </a:p>
          <a:p>
            <a:r>
              <a:rPr lang="en-GB" dirty="0"/>
              <a:t>increase the likelihood of the desired response.</a:t>
            </a:r>
          </a:p>
        </p:txBody>
      </p:sp>
      <p:sp>
        <p:nvSpPr>
          <p:cNvPr id="12" name="TextBox 11">
            <a:extLst>
              <a:ext uri="{FF2B5EF4-FFF2-40B4-BE49-F238E27FC236}">
                <a16:creationId xmlns:a16="http://schemas.microsoft.com/office/drawing/2014/main" id="{87B8F3BA-2CFD-7027-F952-B62DA5C4C452}"/>
              </a:ext>
            </a:extLst>
          </p:cNvPr>
          <p:cNvSpPr txBox="1"/>
          <p:nvPr/>
        </p:nvSpPr>
        <p:spPr>
          <a:xfrm>
            <a:off x="5868683" y="1196752"/>
            <a:ext cx="3037442" cy="3139321"/>
          </a:xfrm>
          <a:prstGeom prst="rect">
            <a:avLst/>
          </a:prstGeom>
          <a:noFill/>
          <a:ln>
            <a:solidFill>
              <a:schemeClr val="tx1"/>
            </a:solidFill>
          </a:ln>
        </p:spPr>
        <p:txBody>
          <a:bodyPr wrap="square">
            <a:spAutoFit/>
          </a:bodyPr>
          <a:lstStyle/>
          <a:p>
            <a:r>
              <a:rPr lang="en-GB" dirty="0"/>
              <a:t>Prompting hierarchy - least-to-most prompting (least amount of assistance and gradually increasing the assistance</a:t>
            </a:r>
          </a:p>
          <a:p>
            <a:r>
              <a:rPr lang="en-GB" dirty="0"/>
              <a:t>based on learner responding). Most-to-least (start with most assistive</a:t>
            </a:r>
          </a:p>
          <a:p>
            <a:r>
              <a:rPr lang="en-GB" dirty="0"/>
              <a:t>prompt (e.g., full physical guidance)</a:t>
            </a:r>
          </a:p>
        </p:txBody>
      </p:sp>
      <p:pic>
        <p:nvPicPr>
          <p:cNvPr id="13" name="Online Media 12" title="Fading Prompts - Autism Therapy Video">
            <a:hlinkClick r:id="" action="ppaction://media"/>
            <a:extLst>
              <a:ext uri="{FF2B5EF4-FFF2-40B4-BE49-F238E27FC236}">
                <a16:creationId xmlns:a16="http://schemas.microsoft.com/office/drawing/2014/main" id="{6E6D5468-EAF7-133F-1AC1-DD1100A80C7B}"/>
              </a:ext>
            </a:extLst>
          </p:cNvPr>
          <p:cNvPicPr>
            <a:picLocks noRot="1" noChangeAspect="1"/>
          </p:cNvPicPr>
          <p:nvPr>
            <a:videoFile r:link="rId2"/>
          </p:nvPr>
        </p:nvPicPr>
        <p:blipFill>
          <a:blip r:embed="rId5"/>
          <a:stretch>
            <a:fillRect/>
          </a:stretch>
        </p:blipFill>
        <p:spPr>
          <a:xfrm>
            <a:off x="5868683" y="4653136"/>
            <a:ext cx="3037442" cy="1717055"/>
          </a:xfrm>
          <a:prstGeom prst="rect">
            <a:avLst/>
          </a:prstGeom>
        </p:spPr>
      </p:pic>
    </p:spTree>
    <p:extLst>
      <p:ext uri="{BB962C8B-B14F-4D97-AF65-F5344CB8AC3E}">
        <p14:creationId xmlns:p14="http://schemas.microsoft.com/office/powerpoint/2010/main" val="1484557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8"/>
                </p:tgtEl>
              </p:cMediaNode>
            </p:video>
            <p:seq concurrent="1" nextAc="seek">
              <p:cTn id="12" restart="whenNotActive" fill="hold" evtFilter="cancelBubble" nodeType="interactiveSeq">
                <p:stCondLst>
                  <p:cond evt="onClick" delay="0">
                    <p:tgtEl>
                      <p:spTgt spid="8"/>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8"/>
                                        </p:tgtEl>
                                      </p:cBhvr>
                                    </p:cmd>
                                  </p:childTnLst>
                                </p:cTn>
                              </p:par>
                            </p:childTnLst>
                          </p:cTn>
                        </p:par>
                      </p:childTnLst>
                    </p:cTn>
                  </p:par>
                </p:childTnLst>
              </p:cTn>
              <p:nextCondLst>
                <p:cond evt="onClick" delay="0">
                  <p:tgtEl>
                    <p:spTgt spid="8"/>
                  </p:tgtEl>
                </p:cond>
              </p:nextCondLst>
            </p:seq>
            <p:video>
              <p:cMediaNode vol="80000">
                <p:cTn id="17" fill="hold" display="0">
                  <p:stCondLst>
                    <p:cond delay="indefinite"/>
                  </p:stCondLst>
                </p:cTn>
                <p:tgtEl>
                  <p:spTgt spid="13"/>
                </p:tgtEl>
              </p:cMediaNode>
            </p:video>
            <p:seq concurrent="1" nextAc="seek">
              <p:cTn id="18" restart="whenNotActive" fill="hold" evtFilter="cancelBubble" nodeType="interactiveSeq">
                <p:stCondLst>
                  <p:cond evt="onClick" delay="0">
                    <p:tgtEl>
                      <p:spTgt spid="13"/>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F7ECBF-3D61-8BF7-84B7-4778546EAC33}"/>
              </a:ext>
            </a:extLst>
          </p:cNvPr>
          <p:cNvSpPr>
            <a:spLocks noGrp="1"/>
          </p:cNvSpPr>
          <p:nvPr>
            <p:ph idx="1"/>
          </p:nvPr>
        </p:nvSpPr>
        <p:spPr>
          <a:xfrm>
            <a:off x="181669" y="1247726"/>
            <a:ext cx="3533460" cy="5349626"/>
          </a:xfrm>
          <a:ln>
            <a:solidFill>
              <a:schemeClr val="tx1"/>
            </a:solidFill>
          </a:ln>
        </p:spPr>
        <p:txBody>
          <a:bodyPr>
            <a:normAutofit/>
          </a:bodyPr>
          <a:lstStyle/>
          <a:p>
            <a:pPr marL="0" indent="0">
              <a:buNone/>
            </a:pPr>
            <a:r>
              <a:rPr lang="en-GB" sz="2000" dirty="0"/>
              <a:t>Incidental Teaching (</a:t>
            </a:r>
            <a:r>
              <a:rPr lang="en-GB" sz="1000" dirty="0"/>
              <a:t>Hart and </a:t>
            </a:r>
            <a:r>
              <a:rPr lang="en-GB" sz="1000" dirty="0" err="1"/>
              <a:t>Risley</a:t>
            </a:r>
            <a:r>
              <a:rPr lang="en-GB" sz="1000" dirty="0"/>
              <a:t>, 1968) </a:t>
            </a:r>
            <a:endParaRPr lang="en-GB" sz="2000" dirty="0"/>
          </a:p>
          <a:p>
            <a:pPr marL="0" indent="0">
              <a:buNone/>
            </a:pPr>
            <a:r>
              <a:rPr lang="en-GB" sz="1200" dirty="0"/>
              <a:t>Incidental teaching is a procedure commonly used to expand language.</a:t>
            </a:r>
          </a:p>
          <a:p>
            <a:pPr marL="0" indent="0">
              <a:buNone/>
            </a:pPr>
            <a:r>
              <a:rPr lang="en-GB" sz="1200" dirty="0"/>
              <a:t>Incidental teaching consists of four components: </a:t>
            </a:r>
          </a:p>
          <a:p>
            <a:pPr marL="257175" indent="-257175">
              <a:buAutoNum type="arabicParenBoth"/>
            </a:pPr>
            <a:r>
              <a:rPr lang="en-GB" sz="1200" dirty="0"/>
              <a:t>environmental arrangement</a:t>
            </a:r>
          </a:p>
          <a:p>
            <a:pPr marL="257175" indent="-257175">
              <a:buAutoNum type="arabicParenBoth"/>
            </a:pPr>
            <a:r>
              <a:rPr lang="en-GB" sz="1200" dirty="0"/>
              <a:t>child initiation</a:t>
            </a:r>
          </a:p>
          <a:p>
            <a:pPr marL="257175" indent="-257175">
              <a:buAutoNum type="arabicParenBoth"/>
            </a:pPr>
            <a:r>
              <a:rPr lang="en-GB" sz="1200" dirty="0"/>
              <a:t>elaboration</a:t>
            </a:r>
          </a:p>
          <a:p>
            <a:pPr marL="257175" indent="-257175">
              <a:buAutoNum type="arabicParenBoth"/>
            </a:pPr>
            <a:r>
              <a:rPr lang="en-GB" sz="1200" dirty="0"/>
              <a:t>reinforcement.</a:t>
            </a:r>
          </a:p>
          <a:p>
            <a:pPr marL="0" indent="0">
              <a:buNone/>
            </a:pPr>
            <a:r>
              <a:rPr lang="en-GB" sz="1200" dirty="0"/>
              <a:t>Incidental teaching should take place in the learner’s natural environment, but the environment should be arranged so that the learner needs to initiate and request desired items, activities, and any other materials</a:t>
            </a:r>
          </a:p>
          <a:p>
            <a:pPr marL="0" indent="0">
              <a:buNone/>
            </a:pPr>
            <a:endParaRPr lang="en-GB" sz="1200" dirty="0"/>
          </a:p>
        </p:txBody>
      </p:sp>
      <p:sp>
        <p:nvSpPr>
          <p:cNvPr id="4" name="Title 1">
            <a:extLst>
              <a:ext uri="{FF2B5EF4-FFF2-40B4-BE49-F238E27FC236}">
                <a16:creationId xmlns:a16="http://schemas.microsoft.com/office/drawing/2014/main" id="{F01C81D9-FA48-AB3B-D4D6-1E9455FE9C1A}"/>
              </a:ext>
            </a:extLst>
          </p:cNvPr>
          <p:cNvSpPr>
            <a:spLocks noGrp="1"/>
          </p:cNvSpPr>
          <p:nvPr>
            <p:ph type="title"/>
          </p:nvPr>
        </p:nvSpPr>
        <p:spPr>
          <a:xfrm>
            <a:off x="407094" y="116632"/>
            <a:ext cx="7337822" cy="1131094"/>
          </a:xfrm>
        </p:spPr>
        <p:txBody>
          <a:bodyPr/>
          <a:lstStyle/>
          <a:p>
            <a:r>
              <a:rPr lang="en-GB" dirty="0"/>
              <a:t>ABA-Based Procedures</a:t>
            </a:r>
          </a:p>
        </p:txBody>
      </p:sp>
      <p:pic>
        <p:nvPicPr>
          <p:cNvPr id="5" name="Online Media 4" title="ABA Autism Training - Chapter 5 Incidental Teaching">
            <a:hlinkClick r:id="" action="ppaction://media"/>
            <a:extLst>
              <a:ext uri="{FF2B5EF4-FFF2-40B4-BE49-F238E27FC236}">
                <a16:creationId xmlns:a16="http://schemas.microsoft.com/office/drawing/2014/main" id="{48554112-A11A-0FDA-99DE-3B74D9B2A3F0}"/>
              </a:ext>
            </a:extLst>
          </p:cNvPr>
          <p:cNvPicPr>
            <a:picLocks noRot="1" noChangeAspect="1"/>
          </p:cNvPicPr>
          <p:nvPr>
            <a:videoFile r:link="rId1"/>
          </p:nvPr>
        </p:nvPicPr>
        <p:blipFill>
          <a:blip r:embed="rId3"/>
          <a:stretch>
            <a:fillRect/>
          </a:stretch>
        </p:blipFill>
        <p:spPr>
          <a:xfrm>
            <a:off x="3765971" y="3822848"/>
            <a:ext cx="2536108" cy="2086908"/>
          </a:xfrm>
          <a:prstGeom prst="rect">
            <a:avLst/>
          </a:prstGeom>
        </p:spPr>
      </p:pic>
      <p:sp>
        <p:nvSpPr>
          <p:cNvPr id="9" name="TextBox 8">
            <a:extLst>
              <a:ext uri="{FF2B5EF4-FFF2-40B4-BE49-F238E27FC236}">
                <a16:creationId xmlns:a16="http://schemas.microsoft.com/office/drawing/2014/main" id="{0BE82E48-D660-1C5D-10FD-5BAC5656D0E6}"/>
              </a:ext>
            </a:extLst>
          </p:cNvPr>
          <p:cNvSpPr txBox="1"/>
          <p:nvPr/>
        </p:nvSpPr>
        <p:spPr>
          <a:xfrm>
            <a:off x="6374865" y="1247726"/>
            <a:ext cx="2663274" cy="5339923"/>
          </a:xfrm>
          <a:prstGeom prst="rect">
            <a:avLst/>
          </a:prstGeom>
          <a:noFill/>
          <a:ln>
            <a:solidFill>
              <a:schemeClr val="tx1"/>
            </a:solidFill>
          </a:ln>
        </p:spPr>
        <p:txBody>
          <a:bodyPr wrap="square">
            <a:spAutoFit/>
          </a:bodyPr>
          <a:lstStyle/>
          <a:p>
            <a:r>
              <a:rPr lang="en-GB" sz="1600" dirty="0"/>
              <a:t>Token Economies</a:t>
            </a:r>
          </a:p>
          <a:p>
            <a:endParaRPr lang="en-GB" sz="500" dirty="0"/>
          </a:p>
          <a:p>
            <a:r>
              <a:rPr lang="en-GB" sz="1600" dirty="0"/>
              <a:t>A token economy is a type of reinforcement system in which the interventionist provides some form of tokens (e.g., check marks, points, stickers, stars) contingent upon the learner engaging in a targeted response(s). Once the learner earns enough tokens, she/he exchanges the tokens for a</a:t>
            </a:r>
          </a:p>
          <a:p>
            <a:r>
              <a:rPr lang="en-GB" sz="1600" dirty="0"/>
              <a:t>preferred item or activity </a:t>
            </a:r>
            <a:r>
              <a:rPr lang="en-GB" sz="1200" dirty="0"/>
              <a:t>(e.g., toy, edible, game)</a:t>
            </a:r>
            <a:r>
              <a:rPr lang="en-GB" sz="1600" dirty="0"/>
              <a:t> which presumably functions as a reinforcer.</a:t>
            </a:r>
          </a:p>
          <a:p>
            <a:endParaRPr lang="en-GB" sz="1600" dirty="0"/>
          </a:p>
        </p:txBody>
      </p:sp>
      <p:pic>
        <p:nvPicPr>
          <p:cNvPr id="10" name="Picture 9">
            <a:extLst>
              <a:ext uri="{FF2B5EF4-FFF2-40B4-BE49-F238E27FC236}">
                <a16:creationId xmlns:a16="http://schemas.microsoft.com/office/drawing/2014/main" id="{23F15E73-C299-B98C-0BD9-C7E51E1971B1}"/>
              </a:ext>
            </a:extLst>
          </p:cNvPr>
          <p:cNvPicPr>
            <a:picLocks noChangeAspect="1"/>
          </p:cNvPicPr>
          <p:nvPr/>
        </p:nvPicPr>
        <p:blipFill>
          <a:blip r:embed="rId4"/>
          <a:stretch>
            <a:fillRect/>
          </a:stretch>
        </p:blipFill>
        <p:spPr>
          <a:xfrm>
            <a:off x="3765971" y="1247726"/>
            <a:ext cx="2528384" cy="2181274"/>
          </a:xfrm>
          <a:prstGeom prst="rect">
            <a:avLst/>
          </a:prstGeom>
        </p:spPr>
      </p:pic>
    </p:spTree>
    <p:extLst>
      <p:ext uri="{BB962C8B-B14F-4D97-AF65-F5344CB8AC3E}">
        <p14:creationId xmlns:p14="http://schemas.microsoft.com/office/powerpoint/2010/main" val="535724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DF27C57-B25D-7824-B54A-74EFFA167E00}"/>
              </a:ext>
            </a:extLst>
          </p:cNvPr>
          <p:cNvSpPr txBox="1"/>
          <p:nvPr/>
        </p:nvSpPr>
        <p:spPr>
          <a:xfrm>
            <a:off x="176865" y="960635"/>
            <a:ext cx="6210147" cy="2616101"/>
          </a:xfrm>
          <a:prstGeom prst="rect">
            <a:avLst/>
          </a:prstGeom>
          <a:noFill/>
          <a:ln>
            <a:solidFill>
              <a:schemeClr val="tx1"/>
            </a:solidFill>
          </a:ln>
        </p:spPr>
        <p:txBody>
          <a:bodyPr wrap="square">
            <a:spAutoFit/>
          </a:bodyPr>
          <a:lstStyle/>
          <a:p>
            <a:r>
              <a:rPr lang="en-GB" sz="2000" dirty="0"/>
              <a:t>Time-Out from Reinforcement</a:t>
            </a:r>
          </a:p>
          <a:p>
            <a:r>
              <a:rPr lang="en-GB" sz="1600" dirty="0"/>
              <a:t>Used to decrease the rate of undesired behaviour. </a:t>
            </a:r>
          </a:p>
          <a:p>
            <a:r>
              <a:rPr lang="en-GB" sz="1600" dirty="0"/>
              <a:t>Removes or delays reinforcement for a certain period </a:t>
            </a:r>
          </a:p>
          <a:p>
            <a:r>
              <a:rPr lang="en-GB" sz="1600" dirty="0"/>
              <a:t>of time contingent upon the learner engaging in </a:t>
            </a:r>
          </a:p>
          <a:p>
            <a:r>
              <a:rPr lang="en-GB" sz="1600" dirty="0"/>
              <a:t>undesired behaviour (reduce screaming while playing a </a:t>
            </a:r>
          </a:p>
          <a:p>
            <a:r>
              <a:rPr lang="en-GB" sz="1600" dirty="0"/>
              <a:t>video game-pause or remove the video game for a brief </a:t>
            </a:r>
          </a:p>
          <a:p>
            <a:r>
              <a:rPr lang="en-GB" sz="1600" dirty="0"/>
              <a:t>period of time). Thus, temporarily removing access to reinforcement, the specifics of</a:t>
            </a:r>
          </a:p>
          <a:p>
            <a:r>
              <a:rPr lang="en-GB" sz="1600" dirty="0"/>
              <a:t>which are dependent on the nature of the reinforcement (fun playing the game).</a:t>
            </a:r>
          </a:p>
        </p:txBody>
      </p:sp>
      <p:sp>
        <p:nvSpPr>
          <p:cNvPr id="8" name="Title 1">
            <a:extLst>
              <a:ext uri="{FF2B5EF4-FFF2-40B4-BE49-F238E27FC236}">
                <a16:creationId xmlns:a16="http://schemas.microsoft.com/office/drawing/2014/main" id="{A27983FC-D55A-E0CD-E318-629C6A785DF1}"/>
              </a:ext>
            </a:extLst>
          </p:cNvPr>
          <p:cNvSpPr>
            <a:spLocks noGrp="1"/>
          </p:cNvSpPr>
          <p:nvPr>
            <p:ph type="title"/>
          </p:nvPr>
        </p:nvSpPr>
        <p:spPr>
          <a:xfrm>
            <a:off x="251520" y="-48876"/>
            <a:ext cx="7337822" cy="1131094"/>
          </a:xfrm>
        </p:spPr>
        <p:txBody>
          <a:bodyPr/>
          <a:lstStyle/>
          <a:p>
            <a:r>
              <a:rPr lang="en-GB" dirty="0"/>
              <a:t>ABA-Based Procedures</a:t>
            </a:r>
          </a:p>
        </p:txBody>
      </p:sp>
      <p:pic>
        <p:nvPicPr>
          <p:cNvPr id="10" name="Picture 9">
            <a:extLst>
              <a:ext uri="{FF2B5EF4-FFF2-40B4-BE49-F238E27FC236}">
                <a16:creationId xmlns:a16="http://schemas.microsoft.com/office/drawing/2014/main" id="{83653C5C-1666-38C5-5B27-68F22D4759F9}"/>
              </a:ext>
            </a:extLst>
          </p:cNvPr>
          <p:cNvPicPr>
            <a:picLocks noChangeAspect="1"/>
          </p:cNvPicPr>
          <p:nvPr/>
        </p:nvPicPr>
        <p:blipFill>
          <a:blip r:embed="rId3"/>
          <a:stretch>
            <a:fillRect/>
          </a:stretch>
        </p:blipFill>
        <p:spPr>
          <a:xfrm>
            <a:off x="3779912" y="3690566"/>
            <a:ext cx="2607100" cy="1388167"/>
          </a:xfrm>
          <a:prstGeom prst="rect">
            <a:avLst/>
          </a:prstGeom>
        </p:spPr>
      </p:pic>
      <p:sp>
        <p:nvSpPr>
          <p:cNvPr id="13" name="TextBox 12">
            <a:extLst>
              <a:ext uri="{FF2B5EF4-FFF2-40B4-BE49-F238E27FC236}">
                <a16:creationId xmlns:a16="http://schemas.microsoft.com/office/drawing/2014/main" id="{7213A0E3-23CC-8E85-09EB-4A7E012B9011}"/>
              </a:ext>
            </a:extLst>
          </p:cNvPr>
          <p:cNvSpPr txBox="1"/>
          <p:nvPr/>
        </p:nvSpPr>
        <p:spPr>
          <a:xfrm>
            <a:off x="2469685" y="5192563"/>
            <a:ext cx="3937672" cy="1523494"/>
          </a:xfrm>
          <a:prstGeom prst="rect">
            <a:avLst/>
          </a:prstGeom>
          <a:noFill/>
          <a:ln>
            <a:solidFill>
              <a:schemeClr val="tx1"/>
            </a:solidFill>
          </a:ln>
        </p:spPr>
        <p:txBody>
          <a:bodyPr wrap="square">
            <a:spAutoFit/>
          </a:bodyPr>
          <a:lstStyle/>
          <a:p>
            <a:r>
              <a:rPr lang="en-GB" dirty="0"/>
              <a:t>Chaining</a:t>
            </a:r>
          </a:p>
          <a:p>
            <a:r>
              <a:rPr lang="en-GB" sz="1500" dirty="0"/>
              <a:t>Specific sequences of each responses in which completion  of each response provides a cue to engage in the next response.</a:t>
            </a:r>
          </a:p>
          <a:p>
            <a:endParaRPr lang="en-GB" sz="1500" dirty="0"/>
          </a:p>
        </p:txBody>
      </p:sp>
      <p:pic>
        <p:nvPicPr>
          <p:cNvPr id="14" name="Online Media 11" title="ABA Technique - Behavior Chaining">
            <a:hlinkClick r:id="" action="ppaction://media"/>
            <a:extLst>
              <a:ext uri="{FF2B5EF4-FFF2-40B4-BE49-F238E27FC236}">
                <a16:creationId xmlns:a16="http://schemas.microsoft.com/office/drawing/2014/main" id="{C3A664E8-792E-61D5-676B-556E1D47B5F3}"/>
              </a:ext>
            </a:extLst>
          </p:cNvPr>
          <p:cNvPicPr>
            <a:picLocks noRot="1" noChangeAspect="1"/>
          </p:cNvPicPr>
          <p:nvPr>
            <a:videoFile r:link="rId1"/>
          </p:nvPr>
        </p:nvPicPr>
        <p:blipFill>
          <a:blip r:embed="rId4"/>
          <a:stretch>
            <a:fillRect/>
          </a:stretch>
        </p:blipFill>
        <p:spPr>
          <a:xfrm>
            <a:off x="148265" y="3645024"/>
            <a:ext cx="2137737" cy="3071033"/>
          </a:xfrm>
          <a:prstGeom prst="rect">
            <a:avLst/>
          </a:prstGeom>
        </p:spPr>
      </p:pic>
      <p:sp>
        <p:nvSpPr>
          <p:cNvPr id="16" name="TextBox 15">
            <a:extLst>
              <a:ext uri="{FF2B5EF4-FFF2-40B4-BE49-F238E27FC236}">
                <a16:creationId xmlns:a16="http://schemas.microsoft.com/office/drawing/2014/main" id="{A829CF0E-241E-46F7-513D-805FE8420748}"/>
              </a:ext>
            </a:extLst>
          </p:cNvPr>
          <p:cNvSpPr txBox="1"/>
          <p:nvPr/>
        </p:nvSpPr>
        <p:spPr>
          <a:xfrm>
            <a:off x="6591168" y="960635"/>
            <a:ext cx="2333309" cy="5755422"/>
          </a:xfrm>
          <a:prstGeom prst="rect">
            <a:avLst/>
          </a:prstGeom>
          <a:noFill/>
          <a:ln>
            <a:solidFill>
              <a:schemeClr val="tx1"/>
            </a:solidFill>
          </a:ln>
        </p:spPr>
        <p:txBody>
          <a:bodyPr wrap="square">
            <a:spAutoFit/>
          </a:bodyPr>
          <a:lstStyle/>
          <a:p>
            <a:r>
              <a:rPr lang="en-GB" sz="1600" dirty="0"/>
              <a:t>Although many professionals in the field of ABA work</a:t>
            </a:r>
          </a:p>
          <a:p>
            <a:r>
              <a:rPr lang="en-GB" sz="1600" dirty="0"/>
              <a:t>with individuals diagnosed with ASD, ABA based procedures are effective for a wide variety of populations. When the principles of ABA were first explored, they were being implemented with</a:t>
            </a:r>
          </a:p>
          <a:p>
            <a:r>
              <a:rPr lang="en-GB" sz="1600" dirty="0"/>
              <a:t>juvenile delinquents (Phillips et al., 1971), typically developing individuals (Eisler et al., 1973), and children with intellectual disabilities (</a:t>
            </a:r>
            <a:r>
              <a:rPr lang="en-GB" sz="1600" dirty="0" err="1"/>
              <a:t>Ayllon</a:t>
            </a:r>
            <a:endParaRPr lang="en-GB" sz="1600" dirty="0"/>
          </a:p>
          <a:p>
            <a:r>
              <a:rPr lang="en-GB" sz="1600" dirty="0"/>
              <a:t>&amp; </a:t>
            </a:r>
            <a:r>
              <a:rPr lang="en-GB" sz="1600" dirty="0" err="1"/>
              <a:t>Azrin</a:t>
            </a:r>
            <a:r>
              <a:rPr lang="en-GB" sz="1600" dirty="0"/>
              <a:t>, 1968).</a:t>
            </a:r>
          </a:p>
        </p:txBody>
      </p:sp>
    </p:spTree>
    <p:extLst>
      <p:ext uri="{BB962C8B-B14F-4D97-AF65-F5344CB8AC3E}">
        <p14:creationId xmlns:p14="http://schemas.microsoft.com/office/powerpoint/2010/main" val="324432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14"/>
                                        </p:tgtEl>
                                      </p:cBhvr>
                                    </p:cmd>
                                  </p:childTnLst>
                                </p:cTn>
                              </p:par>
                            </p:childTnLst>
                          </p:cTn>
                        </p:par>
                      </p:childTnLst>
                    </p:cTn>
                  </p:par>
                </p:childTnLst>
              </p:cTn>
              <p:nextCondLst>
                <p:cond evt="onClick" delay="0">
                  <p:tgtEl>
                    <p:spTgt spid="14"/>
                  </p:tgtEl>
                </p:cond>
              </p:nextCondLst>
            </p:seq>
            <p:video>
              <p:cMediaNode vol="80000">
                <p:cTn id="12" fill="hold" display="0">
                  <p:stCondLst>
                    <p:cond delay="indefinite"/>
                  </p:stCondLst>
                </p:cTn>
                <p:tgtEl>
                  <p:spTgt spid="1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462CBB-3447-2E11-A00A-70D4270EF046}"/>
              </a:ext>
            </a:extLst>
          </p:cNvPr>
          <p:cNvSpPr>
            <a:spLocks noGrp="1"/>
          </p:cNvSpPr>
          <p:nvPr>
            <p:ph idx="1"/>
          </p:nvPr>
        </p:nvSpPr>
        <p:spPr>
          <a:xfrm>
            <a:off x="224116" y="-134518"/>
            <a:ext cx="6092226" cy="2771430"/>
          </a:xfrm>
          <a:ln>
            <a:solidFill>
              <a:schemeClr val="tx1"/>
            </a:solidFill>
          </a:ln>
        </p:spPr>
        <p:txBody>
          <a:bodyPr>
            <a:noAutofit/>
          </a:bodyPr>
          <a:lstStyle/>
          <a:p>
            <a:pPr marL="0" indent="0">
              <a:buNone/>
            </a:pPr>
            <a:r>
              <a:rPr lang="en-GB" sz="1300" dirty="0"/>
              <a:t>Response Cost</a:t>
            </a:r>
          </a:p>
          <a:p>
            <a:r>
              <a:rPr lang="en-GB" sz="1300" dirty="0"/>
              <a:t>Used to reduce the rate of undesired behaviour </a:t>
            </a:r>
          </a:p>
          <a:p>
            <a:pPr lvl="1"/>
            <a:r>
              <a:rPr lang="en-GB" sz="1300" dirty="0"/>
              <a:t>the removal of a reinforcing event following an undesired behaviour</a:t>
            </a:r>
          </a:p>
          <a:p>
            <a:pPr lvl="1"/>
            <a:r>
              <a:rPr lang="en-GB" sz="1300" dirty="0"/>
              <a:t>commonly used within a token economy (removes tokens - stickers)</a:t>
            </a:r>
          </a:p>
          <a:p>
            <a:pPr lvl="1"/>
            <a:r>
              <a:rPr lang="en-GB" sz="1300" dirty="0"/>
              <a:t> However, response cost can occur in the absence of a token system (e.g., removing certain tangible reinforcers - breaktime).</a:t>
            </a:r>
          </a:p>
        </p:txBody>
      </p:sp>
      <p:sp>
        <p:nvSpPr>
          <p:cNvPr id="8" name="TextBox 7">
            <a:extLst>
              <a:ext uri="{FF2B5EF4-FFF2-40B4-BE49-F238E27FC236}">
                <a16:creationId xmlns:a16="http://schemas.microsoft.com/office/drawing/2014/main" id="{0E72CCE0-5F6C-8CAE-7936-1584363798B5}"/>
              </a:ext>
            </a:extLst>
          </p:cNvPr>
          <p:cNvSpPr txBox="1"/>
          <p:nvPr/>
        </p:nvSpPr>
        <p:spPr>
          <a:xfrm>
            <a:off x="6459743" y="1011248"/>
            <a:ext cx="2655493" cy="1200329"/>
          </a:xfrm>
          <a:prstGeom prst="rect">
            <a:avLst/>
          </a:prstGeom>
          <a:noFill/>
          <a:ln>
            <a:solidFill>
              <a:schemeClr val="tx1"/>
            </a:solidFill>
          </a:ln>
        </p:spPr>
        <p:txBody>
          <a:bodyPr wrap="square">
            <a:spAutoFit/>
          </a:bodyPr>
          <a:lstStyle/>
          <a:p>
            <a:r>
              <a:rPr lang="en-GB" dirty="0"/>
              <a:t>Shaping</a:t>
            </a:r>
          </a:p>
          <a:p>
            <a:r>
              <a:rPr lang="en-GB" sz="1350" dirty="0"/>
              <a:t>Teaches a new skill one small step at a time. Each step is reinforced before a new step is taught.</a:t>
            </a:r>
            <a:endParaRPr lang="en-GB" sz="1500" dirty="0"/>
          </a:p>
        </p:txBody>
      </p:sp>
      <p:graphicFrame>
        <p:nvGraphicFramePr>
          <p:cNvPr id="9" name="Content Placeholder 1">
            <a:extLst>
              <a:ext uri="{FF2B5EF4-FFF2-40B4-BE49-F238E27FC236}">
                <a16:creationId xmlns:a16="http://schemas.microsoft.com/office/drawing/2014/main" id="{ACCEF19B-AFED-39A7-7E79-5486953CD61B}"/>
              </a:ext>
            </a:extLst>
          </p:cNvPr>
          <p:cNvGraphicFramePr>
            <a:graphicFrameLocks/>
          </p:cNvGraphicFramePr>
          <p:nvPr/>
        </p:nvGraphicFramePr>
        <p:xfrm>
          <a:off x="202764" y="3969796"/>
          <a:ext cx="8912472" cy="17693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803014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4D115-70D4-C3DD-A76B-D041B0D05E9E}"/>
              </a:ext>
            </a:extLst>
          </p:cNvPr>
          <p:cNvSpPr>
            <a:spLocks noGrp="1"/>
          </p:cNvSpPr>
          <p:nvPr>
            <p:ph type="title"/>
          </p:nvPr>
        </p:nvSpPr>
        <p:spPr/>
        <p:txBody>
          <a:bodyPr>
            <a:normAutofit fontScale="90000"/>
          </a:bodyPr>
          <a:lstStyle/>
          <a:p>
            <a:r>
              <a:rPr lang="en-GB" b="1" dirty="0"/>
              <a:t>What is an ABA Behaviour Contract?</a:t>
            </a:r>
            <a:br>
              <a:rPr lang="en-GB" b="1" dirty="0"/>
            </a:br>
            <a:endParaRPr lang="en-GB" dirty="0"/>
          </a:p>
        </p:txBody>
      </p:sp>
      <p:sp>
        <p:nvSpPr>
          <p:cNvPr id="3" name="Date Placeholder 2">
            <a:extLst>
              <a:ext uri="{FF2B5EF4-FFF2-40B4-BE49-F238E27FC236}">
                <a16:creationId xmlns:a16="http://schemas.microsoft.com/office/drawing/2014/main" id="{C7CCD016-3D44-0FC1-ADE1-0C3DEA09C732}"/>
              </a:ext>
            </a:extLst>
          </p:cNvPr>
          <p:cNvSpPr>
            <a:spLocks noGrp="1"/>
          </p:cNvSpPr>
          <p:nvPr>
            <p:ph type="dt" sz="half" idx="10"/>
          </p:nvPr>
        </p:nvSpPr>
        <p:spPr/>
        <p:txBody>
          <a:bodyPr/>
          <a:lstStyle/>
          <a:p>
            <a:fld id="{CEDDCE6F-E9E2-4AEA-88EB-6CA41DCEB3BE}" type="datetime1">
              <a:rPr lang="en-GB" smtClean="0"/>
              <a:t>05/01/2026</a:t>
            </a:fld>
            <a:endParaRPr lang="en-GB"/>
          </a:p>
        </p:txBody>
      </p:sp>
      <p:sp>
        <p:nvSpPr>
          <p:cNvPr id="4" name="Slide Number Placeholder 3">
            <a:extLst>
              <a:ext uri="{FF2B5EF4-FFF2-40B4-BE49-F238E27FC236}">
                <a16:creationId xmlns:a16="http://schemas.microsoft.com/office/drawing/2014/main" id="{04D3C446-4C92-943F-C7B7-B9BD6C461F4A}"/>
              </a:ext>
            </a:extLst>
          </p:cNvPr>
          <p:cNvSpPr>
            <a:spLocks noGrp="1"/>
          </p:cNvSpPr>
          <p:nvPr>
            <p:ph type="sldNum" sz="quarter" idx="12"/>
          </p:nvPr>
        </p:nvSpPr>
        <p:spPr/>
        <p:txBody>
          <a:bodyPr/>
          <a:lstStyle/>
          <a:p>
            <a:fld id="{B361AE33-427C-41D8-A4D7-05E60A4E4EDE}" type="slidenum">
              <a:rPr lang="en-GB" smtClean="0"/>
              <a:t>27</a:t>
            </a:fld>
            <a:endParaRPr lang="en-GB"/>
          </a:p>
        </p:txBody>
      </p:sp>
      <p:sp>
        <p:nvSpPr>
          <p:cNvPr id="5" name="Content Placeholder 4">
            <a:extLst>
              <a:ext uri="{FF2B5EF4-FFF2-40B4-BE49-F238E27FC236}">
                <a16:creationId xmlns:a16="http://schemas.microsoft.com/office/drawing/2014/main" id="{6E09CAF6-A334-C290-EEAB-6A4E0FBEE8C5}"/>
              </a:ext>
            </a:extLst>
          </p:cNvPr>
          <p:cNvSpPr>
            <a:spLocks noGrp="1"/>
          </p:cNvSpPr>
          <p:nvPr>
            <p:ph sz="quarter" idx="1"/>
          </p:nvPr>
        </p:nvSpPr>
        <p:spPr>
          <a:xfrm>
            <a:off x="323528" y="1124744"/>
            <a:ext cx="8442520" cy="4971256"/>
          </a:xfrm>
        </p:spPr>
        <p:txBody>
          <a:bodyPr>
            <a:normAutofit fontScale="85000" lnSpcReduction="20000"/>
          </a:bodyPr>
          <a:lstStyle/>
          <a:p>
            <a:r>
              <a:rPr lang="en-GB" dirty="0"/>
              <a:t>A behaviour contract sets out:</a:t>
            </a:r>
          </a:p>
          <a:p>
            <a:r>
              <a:rPr lang="en-GB" b="1" dirty="0"/>
              <a:t>The target behaviour(s)</a:t>
            </a:r>
            <a:r>
              <a:rPr lang="en-GB" dirty="0"/>
              <a:t> to be increased or reduced (defined clearly and observable)</a:t>
            </a:r>
          </a:p>
          <a:p>
            <a:r>
              <a:rPr lang="en-GB" b="1" dirty="0"/>
              <a:t>The conditions</a:t>
            </a:r>
            <a:r>
              <a:rPr lang="en-GB" dirty="0"/>
              <a:t> under which the behaviour is expected to occur</a:t>
            </a:r>
          </a:p>
          <a:p>
            <a:r>
              <a:rPr lang="en-GB" b="1" dirty="0"/>
              <a:t>The reinforcement</a:t>
            </a:r>
            <a:r>
              <a:rPr lang="en-GB" dirty="0"/>
              <a:t> (reward or positive consequence) that will follow when the behaviour is demonstrated</a:t>
            </a:r>
          </a:p>
          <a:p>
            <a:r>
              <a:rPr lang="en-GB" b="1" dirty="0"/>
              <a:t>The consequences</a:t>
            </a:r>
            <a:r>
              <a:rPr lang="en-GB" dirty="0"/>
              <a:t> if the agreed behaviour does not occur</a:t>
            </a:r>
          </a:p>
          <a:p>
            <a:r>
              <a:rPr lang="en-GB" b="1" dirty="0"/>
              <a:t>Who is responsible</a:t>
            </a:r>
            <a:r>
              <a:rPr lang="en-GB" dirty="0"/>
              <a:t> (e.g. pupil, teacher, support staff)</a:t>
            </a:r>
          </a:p>
          <a:p>
            <a:r>
              <a:rPr lang="en-GB" b="1" dirty="0"/>
              <a:t>A review period</a:t>
            </a:r>
            <a:r>
              <a:rPr lang="en-GB" dirty="0"/>
              <a:t> and criteria for success</a:t>
            </a:r>
          </a:p>
          <a:p>
            <a:r>
              <a:rPr lang="en-GB" dirty="0"/>
              <a:t>The contract is usually agreed collaboratively between the learner and the adult(s), signed by both, and monitored over time.</a:t>
            </a:r>
          </a:p>
          <a:p>
            <a:endParaRPr lang="en-GB" dirty="0"/>
          </a:p>
        </p:txBody>
      </p:sp>
    </p:spTree>
    <p:extLst>
      <p:ext uri="{BB962C8B-B14F-4D97-AF65-F5344CB8AC3E}">
        <p14:creationId xmlns:p14="http://schemas.microsoft.com/office/powerpoint/2010/main" val="39586102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0BFC6-CF70-7442-06AB-00F515A65B55}"/>
              </a:ext>
            </a:extLst>
          </p:cNvPr>
          <p:cNvSpPr>
            <a:spLocks noGrp="1"/>
          </p:cNvSpPr>
          <p:nvPr>
            <p:ph type="title"/>
          </p:nvPr>
        </p:nvSpPr>
        <p:spPr/>
        <p:txBody>
          <a:bodyPr>
            <a:normAutofit fontScale="90000"/>
          </a:bodyPr>
          <a:lstStyle/>
          <a:p>
            <a:r>
              <a:rPr lang="en-GB" b="1" dirty="0"/>
              <a:t>How it works (ABA principles)</a:t>
            </a:r>
            <a:br>
              <a:rPr lang="en-GB" b="1" dirty="0"/>
            </a:br>
            <a:endParaRPr lang="en-GB" dirty="0"/>
          </a:p>
        </p:txBody>
      </p:sp>
      <p:sp>
        <p:nvSpPr>
          <p:cNvPr id="3" name="Date Placeholder 2">
            <a:extLst>
              <a:ext uri="{FF2B5EF4-FFF2-40B4-BE49-F238E27FC236}">
                <a16:creationId xmlns:a16="http://schemas.microsoft.com/office/drawing/2014/main" id="{B2C1A376-DDFB-F88C-2725-12CFE2EA861F}"/>
              </a:ext>
            </a:extLst>
          </p:cNvPr>
          <p:cNvSpPr>
            <a:spLocks noGrp="1"/>
          </p:cNvSpPr>
          <p:nvPr>
            <p:ph type="dt" sz="half" idx="10"/>
          </p:nvPr>
        </p:nvSpPr>
        <p:spPr/>
        <p:txBody>
          <a:bodyPr/>
          <a:lstStyle/>
          <a:p>
            <a:fld id="{CB88D02B-78D5-4DB7-B399-2C2D4B51D848}" type="datetime1">
              <a:rPr lang="en-GB" smtClean="0"/>
              <a:t>05/01/2026</a:t>
            </a:fld>
            <a:endParaRPr lang="en-GB"/>
          </a:p>
        </p:txBody>
      </p:sp>
      <p:sp>
        <p:nvSpPr>
          <p:cNvPr id="4" name="Slide Number Placeholder 3">
            <a:extLst>
              <a:ext uri="{FF2B5EF4-FFF2-40B4-BE49-F238E27FC236}">
                <a16:creationId xmlns:a16="http://schemas.microsoft.com/office/drawing/2014/main" id="{33604785-3C33-FB13-FBE7-67E8F06E8437}"/>
              </a:ext>
            </a:extLst>
          </p:cNvPr>
          <p:cNvSpPr>
            <a:spLocks noGrp="1"/>
          </p:cNvSpPr>
          <p:nvPr>
            <p:ph type="sldNum" sz="quarter" idx="12"/>
          </p:nvPr>
        </p:nvSpPr>
        <p:spPr/>
        <p:txBody>
          <a:bodyPr/>
          <a:lstStyle/>
          <a:p>
            <a:fld id="{B361AE33-427C-41D8-A4D7-05E60A4E4EDE}" type="slidenum">
              <a:rPr lang="en-GB" smtClean="0"/>
              <a:t>28</a:t>
            </a:fld>
            <a:endParaRPr lang="en-GB"/>
          </a:p>
        </p:txBody>
      </p:sp>
      <p:graphicFrame>
        <p:nvGraphicFramePr>
          <p:cNvPr id="6" name="Content Placeholder 5">
            <a:extLst>
              <a:ext uri="{FF2B5EF4-FFF2-40B4-BE49-F238E27FC236}">
                <a16:creationId xmlns:a16="http://schemas.microsoft.com/office/drawing/2014/main" id="{15962ADD-A80C-5073-0721-790360173264}"/>
              </a:ext>
            </a:extLst>
          </p:cNvPr>
          <p:cNvGraphicFramePr>
            <a:graphicFrameLocks noGrp="1"/>
          </p:cNvGraphicFramePr>
          <p:nvPr>
            <p:ph sz="quarter" idx="1"/>
            <p:extLst>
              <p:ext uri="{D42A27DB-BD31-4B8C-83A1-F6EECF244321}">
                <p14:modId xmlns:p14="http://schemas.microsoft.com/office/powerpoint/2010/main" val="845580702"/>
              </p:ext>
            </p:extLst>
          </p:nvPr>
        </p:nvGraphicFramePr>
        <p:xfrm>
          <a:off x="100013" y="764704"/>
          <a:ext cx="8666035" cy="58326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69412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5968AA-49C9-A6F6-4886-234797E1F6A2}"/>
              </a:ext>
            </a:extLst>
          </p:cNvPr>
          <p:cNvSpPr>
            <a:spLocks noGrp="1"/>
          </p:cNvSpPr>
          <p:nvPr>
            <p:ph type="title"/>
          </p:nvPr>
        </p:nvSpPr>
        <p:spPr/>
        <p:txBody>
          <a:bodyPr>
            <a:normAutofit fontScale="90000"/>
          </a:bodyPr>
          <a:lstStyle/>
          <a:p>
            <a:r>
              <a:rPr lang="en-GB" b="1" dirty="0"/>
              <a:t>Impact on Children and Young People</a:t>
            </a:r>
            <a:br>
              <a:rPr lang="en-GB" b="1" dirty="0"/>
            </a:br>
            <a:endParaRPr lang="en-GB" dirty="0"/>
          </a:p>
        </p:txBody>
      </p:sp>
      <p:sp>
        <p:nvSpPr>
          <p:cNvPr id="3" name="Date Placeholder 2">
            <a:extLst>
              <a:ext uri="{FF2B5EF4-FFF2-40B4-BE49-F238E27FC236}">
                <a16:creationId xmlns:a16="http://schemas.microsoft.com/office/drawing/2014/main" id="{123F3D1D-F27A-082A-9630-55CED2DA8B2D}"/>
              </a:ext>
            </a:extLst>
          </p:cNvPr>
          <p:cNvSpPr>
            <a:spLocks noGrp="1"/>
          </p:cNvSpPr>
          <p:nvPr>
            <p:ph type="dt" sz="half" idx="10"/>
          </p:nvPr>
        </p:nvSpPr>
        <p:spPr/>
        <p:txBody>
          <a:bodyPr/>
          <a:lstStyle/>
          <a:p>
            <a:fld id="{4E1EDCC2-B828-4471-972A-CFC0C2034289}" type="datetime1">
              <a:rPr lang="en-GB" smtClean="0"/>
              <a:t>05/01/2026</a:t>
            </a:fld>
            <a:endParaRPr lang="en-GB"/>
          </a:p>
        </p:txBody>
      </p:sp>
      <p:sp>
        <p:nvSpPr>
          <p:cNvPr id="4" name="Slide Number Placeholder 3">
            <a:extLst>
              <a:ext uri="{FF2B5EF4-FFF2-40B4-BE49-F238E27FC236}">
                <a16:creationId xmlns:a16="http://schemas.microsoft.com/office/drawing/2014/main" id="{9250FF24-8D15-B362-3617-F335CF0E6D24}"/>
              </a:ext>
            </a:extLst>
          </p:cNvPr>
          <p:cNvSpPr>
            <a:spLocks noGrp="1"/>
          </p:cNvSpPr>
          <p:nvPr>
            <p:ph type="sldNum" sz="quarter" idx="12"/>
          </p:nvPr>
        </p:nvSpPr>
        <p:spPr/>
        <p:txBody>
          <a:bodyPr/>
          <a:lstStyle/>
          <a:p>
            <a:fld id="{B361AE33-427C-41D8-A4D7-05E60A4E4EDE}" type="slidenum">
              <a:rPr lang="en-GB" smtClean="0"/>
              <a:t>29</a:t>
            </a:fld>
            <a:endParaRPr lang="en-GB"/>
          </a:p>
        </p:txBody>
      </p:sp>
      <p:sp>
        <p:nvSpPr>
          <p:cNvPr id="5" name="Content Placeholder 4">
            <a:extLst>
              <a:ext uri="{FF2B5EF4-FFF2-40B4-BE49-F238E27FC236}">
                <a16:creationId xmlns:a16="http://schemas.microsoft.com/office/drawing/2014/main" id="{4E5D16BC-3B79-76AE-B337-982447060077}"/>
              </a:ext>
            </a:extLst>
          </p:cNvPr>
          <p:cNvSpPr>
            <a:spLocks noGrp="1"/>
          </p:cNvSpPr>
          <p:nvPr>
            <p:ph sz="quarter" idx="1"/>
          </p:nvPr>
        </p:nvSpPr>
        <p:spPr>
          <a:xfrm>
            <a:off x="107504" y="1152792"/>
            <a:ext cx="4464496" cy="5400600"/>
          </a:xfrm>
          <a:solidFill>
            <a:schemeClr val="tx2">
              <a:lumMod val="40000"/>
              <a:lumOff val="60000"/>
            </a:schemeClr>
          </a:solidFill>
        </p:spPr>
        <p:txBody>
          <a:bodyPr>
            <a:normAutofit fontScale="85000" lnSpcReduction="20000"/>
          </a:bodyPr>
          <a:lstStyle/>
          <a:p>
            <a:r>
              <a:rPr lang="en-GB" dirty="0"/>
              <a:t>When used appropriately, behaviour contracts can:</a:t>
            </a:r>
          </a:p>
          <a:p>
            <a:r>
              <a:rPr lang="en-GB" dirty="0"/>
              <a:t>Increase </a:t>
            </a:r>
            <a:r>
              <a:rPr lang="en-GB" b="1" dirty="0"/>
              <a:t>predictability and structure</a:t>
            </a:r>
            <a:r>
              <a:rPr lang="en-GB" dirty="0"/>
              <a:t>, which can be particularly supportive for learners with </a:t>
            </a:r>
            <a:r>
              <a:rPr lang="en-GB" b="1" dirty="0"/>
              <a:t>ALN, ADHD, or autism</a:t>
            </a:r>
            <a:endParaRPr lang="en-GB" dirty="0"/>
          </a:p>
          <a:p>
            <a:r>
              <a:rPr lang="en-GB" dirty="0"/>
              <a:t>Promote </a:t>
            </a:r>
            <a:r>
              <a:rPr lang="en-GB" b="1" dirty="0"/>
              <a:t>self-regulation and responsibility</a:t>
            </a:r>
            <a:endParaRPr lang="en-GB" dirty="0"/>
          </a:p>
          <a:p>
            <a:r>
              <a:rPr lang="en-GB" dirty="0"/>
              <a:t>Reduce conflict by making expectations explicit rather than reactive</a:t>
            </a:r>
          </a:p>
          <a:p>
            <a:r>
              <a:rPr lang="en-GB" dirty="0"/>
              <a:t>Support </a:t>
            </a:r>
            <a:r>
              <a:rPr lang="en-GB" b="1" dirty="0"/>
              <a:t>engagement and task completion</a:t>
            </a:r>
            <a:endParaRPr lang="en-GB" dirty="0"/>
          </a:p>
          <a:p>
            <a:endParaRPr lang="en-GB" dirty="0"/>
          </a:p>
          <a:p>
            <a:endParaRPr lang="en-GB" dirty="0"/>
          </a:p>
        </p:txBody>
      </p:sp>
      <p:graphicFrame>
        <p:nvGraphicFramePr>
          <p:cNvPr id="8" name="Diagram 7">
            <a:extLst>
              <a:ext uri="{FF2B5EF4-FFF2-40B4-BE49-F238E27FC236}">
                <a16:creationId xmlns:a16="http://schemas.microsoft.com/office/drawing/2014/main" id="{C4F25E89-4EB6-8ADA-04CF-02BDA4658EEB}"/>
              </a:ext>
            </a:extLst>
          </p:cNvPr>
          <p:cNvGraphicFramePr/>
          <p:nvPr>
            <p:extLst>
              <p:ext uri="{D42A27DB-BD31-4B8C-83A1-F6EECF244321}">
                <p14:modId xmlns:p14="http://schemas.microsoft.com/office/powerpoint/2010/main" val="2235189379"/>
              </p:ext>
            </p:extLst>
          </p:nvPr>
        </p:nvGraphicFramePr>
        <p:xfrm>
          <a:off x="5077144" y="1016952"/>
          <a:ext cx="3894288" cy="56323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97171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1B1D5-CD1D-7C4C-8853-703214611C60}"/>
              </a:ext>
            </a:extLst>
          </p:cNvPr>
          <p:cNvSpPr>
            <a:spLocks noGrp="1"/>
          </p:cNvSpPr>
          <p:nvPr>
            <p:ph type="title"/>
          </p:nvPr>
        </p:nvSpPr>
        <p:spPr/>
        <p:txBody>
          <a:bodyPr>
            <a:normAutofit fontScale="90000"/>
          </a:bodyPr>
          <a:lstStyle/>
          <a:p>
            <a:r>
              <a:rPr lang="en-GB" b="1" dirty="0"/>
              <a:t>Inclusive and Ethical Considerations</a:t>
            </a:r>
            <a:br>
              <a:rPr lang="en-GB" b="1" dirty="0"/>
            </a:br>
            <a:endParaRPr lang="en-GB" dirty="0"/>
          </a:p>
        </p:txBody>
      </p:sp>
      <p:sp>
        <p:nvSpPr>
          <p:cNvPr id="3" name="Date Placeholder 2">
            <a:extLst>
              <a:ext uri="{FF2B5EF4-FFF2-40B4-BE49-F238E27FC236}">
                <a16:creationId xmlns:a16="http://schemas.microsoft.com/office/drawing/2014/main" id="{69F12308-8820-6866-0B82-A0A802D2E7B0}"/>
              </a:ext>
            </a:extLst>
          </p:cNvPr>
          <p:cNvSpPr>
            <a:spLocks noGrp="1"/>
          </p:cNvSpPr>
          <p:nvPr>
            <p:ph type="dt" sz="half" idx="10"/>
          </p:nvPr>
        </p:nvSpPr>
        <p:spPr/>
        <p:txBody>
          <a:bodyPr/>
          <a:lstStyle/>
          <a:p>
            <a:fld id="{007DE481-D4E7-412D-A857-37FB73F15F4A}" type="datetime1">
              <a:rPr lang="en-GB" smtClean="0"/>
              <a:t>05/01/2026</a:t>
            </a:fld>
            <a:endParaRPr lang="en-GB"/>
          </a:p>
        </p:txBody>
      </p:sp>
      <p:sp>
        <p:nvSpPr>
          <p:cNvPr id="4" name="Slide Number Placeholder 3">
            <a:extLst>
              <a:ext uri="{FF2B5EF4-FFF2-40B4-BE49-F238E27FC236}">
                <a16:creationId xmlns:a16="http://schemas.microsoft.com/office/drawing/2014/main" id="{98A78FCD-9ABB-B803-3156-7BA245D1CBD4}"/>
              </a:ext>
            </a:extLst>
          </p:cNvPr>
          <p:cNvSpPr>
            <a:spLocks noGrp="1"/>
          </p:cNvSpPr>
          <p:nvPr>
            <p:ph type="sldNum" sz="quarter" idx="12"/>
          </p:nvPr>
        </p:nvSpPr>
        <p:spPr/>
        <p:txBody>
          <a:bodyPr/>
          <a:lstStyle/>
          <a:p>
            <a:fld id="{B361AE33-427C-41D8-A4D7-05E60A4E4EDE}" type="slidenum">
              <a:rPr lang="en-GB" smtClean="0"/>
              <a:t>30</a:t>
            </a:fld>
            <a:endParaRPr lang="en-GB"/>
          </a:p>
        </p:txBody>
      </p:sp>
      <p:sp>
        <p:nvSpPr>
          <p:cNvPr id="5" name="Content Placeholder 4">
            <a:extLst>
              <a:ext uri="{FF2B5EF4-FFF2-40B4-BE49-F238E27FC236}">
                <a16:creationId xmlns:a16="http://schemas.microsoft.com/office/drawing/2014/main" id="{678E25C0-277D-014D-D408-019564312C3B}"/>
              </a:ext>
            </a:extLst>
          </p:cNvPr>
          <p:cNvSpPr>
            <a:spLocks noGrp="1"/>
          </p:cNvSpPr>
          <p:nvPr>
            <p:ph sz="quarter" idx="1"/>
          </p:nvPr>
        </p:nvSpPr>
        <p:spPr>
          <a:xfrm>
            <a:off x="100013" y="836712"/>
            <a:ext cx="8943975" cy="2448272"/>
          </a:xfrm>
          <a:solidFill>
            <a:schemeClr val="accent2">
              <a:lumMod val="60000"/>
              <a:lumOff val="40000"/>
            </a:schemeClr>
          </a:solidFill>
        </p:spPr>
        <p:txBody>
          <a:bodyPr>
            <a:normAutofit fontScale="70000" lnSpcReduction="20000"/>
          </a:bodyPr>
          <a:lstStyle/>
          <a:p>
            <a:r>
              <a:rPr lang="en-GB" dirty="0"/>
              <a:t>Within inclusive and rights-based frameworks (including those used in Wales):</a:t>
            </a:r>
          </a:p>
          <a:p>
            <a:r>
              <a:rPr lang="en-GB" dirty="0"/>
              <a:t>Behaviour contracts should be </a:t>
            </a:r>
            <a:r>
              <a:rPr lang="en-GB" b="1" dirty="0"/>
              <a:t>person-centred</a:t>
            </a:r>
            <a:r>
              <a:rPr lang="en-GB" dirty="0"/>
              <a:t>, not compliance-driven</a:t>
            </a:r>
          </a:p>
          <a:p>
            <a:r>
              <a:rPr lang="en-GB" dirty="0"/>
              <a:t>They should sit alongside </a:t>
            </a:r>
            <a:r>
              <a:rPr lang="en-GB" b="1" dirty="0"/>
              <a:t>pastoral, relational, and trauma-informed approaches</a:t>
            </a:r>
            <a:endParaRPr lang="en-GB" dirty="0"/>
          </a:p>
          <a:p>
            <a:r>
              <a:rPr lang="en-GB" dirty="0"/>
              <a:t>Behaviour should be understood as </a:t>
            </a:r>
            <a:r>
              <a:rPr lang="en-GB" b="1" dirty="0"/>
              <a:t>communication</a:t>
            </a:r>
            <a:r>
              <a:rPr lang="en-GB" dirty="0"/>
              <a:t>, not simply something to be “managed”</a:t>
            </a:r>
          </a:p>
          <a:p>
            <a:r>
              <a:rPr lang="en-GB" dirty="0"/>
              <a:t>Adjustments may be required to ensure the contract is </a:t>
            </a:r>
            <a:r>
              <a:rPr lang="en-GB" b="1" dirty="0"/>
              <a:t>developmentally appropriate and accessible</a:t>
            </a:r>
            <a:endParaRPr lang="en-GB" dirty="0"/>
          </a:p>
          <a:p>
            <a:endParaRPr lang="en-GB" dirty="0"/>
          </a:p>
        </p:txBody>
      </p:sp>
      <p:graphicFrame>
        <p:nvGraphicFramePr>
          <p:cNvPr id="8" name="Diagram 7">
            <a:extLst>
              <a:ext uri="{FF2B5EF4-FFF2-40B4-BE49-F238E27FC236}">
                <a16:creationId xmlns:a16="http://schemas.microsoft.com/office/drawing/2014/main" id="{C281D6B6-D52C-DDC1-099C-89067A4F2A89}"/>
              </a:ext>
            </a:extLst>
          </p:cNvPr>
          <p:cNvGraphicFramePr/>
          <p:nvPr>
            <p:extLst>
              <p:ext uri="{D42A27DB-BD31-4B8C-83A1-F6EECF244321}">
                <p14:modId xmlns:p14="http://schemas.microsoft.com/office/powerpoint/2010/main" val="3253929212"/>
              </p:ext>
            </p:extLst>
          </p:nvPr>
        </p:nvGraphicFramePr>
        <p:xfrm>
          <a:off x="418809" y="4430303"/>
          <a:ext cx="8306381" cy="2234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1" name="Diagram 10">
            <a:extLst>
              <a:ext uri="{FF2B5EF4-FFF2-40B4-BE49-F238E27FC236}">
                <a16:creationId xmlns:a16="http://schemas.microsoft.com/office/drawing/2014/main" id="{22013D86-1679-D27C-3624-CF9010603930}"/>
              </a:ext>
            </a:extLst>
          </p:cNvPr>
          <p:cNvGraphicFramePr/>
          <p:nvPr>
            <p:extLst>
              <p:ext uri="{D42A27DB-BD31-4B8C-83A1-F6EECF244321}">
                <p14:modId xmlns:p14="http://schemas.microsoft.com/office/powerpoint/2010/main" val="3182466852"/>
              </p:ext>
            </p:extLst>
          </p:nvPr>
        </p:nvGraphicFramePr>
        <p:xfrm>
          <a:off x="539552" y="3573018"/>
          <a:ext cx="7731733" cy="718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6906402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642910" y="285728"/>
            <a:ext cx="7776000" cy="1143000"/>
          </a:xfrm>
        </p:spPr>
        <p:txBody>
          <a:bodyPr rtlCol="0">
            <a:scene3d>
              <a:camera prst="orthographicFront"/>
              <a:lightRig rig="soft" dir="t"/>
            </a:scene3d>
          </a:bodyPr>
          <a:lstStyle/>
          <a:p>
            <a:pPr fontAlgn="auto">
              <a:spcAft>
                <a:spcPts val="0"/>
              </a:spcAft>
              <a:defRPr/>
            </a:pPr>
            <a:r>
              <a:rPr lang="en-US" altLang="zh-TW" dirty="0">
                <a:solidFill>
                  <a:schemeClr val="accent4"/>
                </a:solidFill>
                <a:ea typeface="+mj-ea"/>
              </a:rPr>
              <a:t>References </a:t>
            </a:r>
            <a:endParaRPr lang="zh-TW" dirty="0">
              <a:solidFill>
                <a:schemeClr val="accent4"/>
              </a:solidFill>
              <a:ea typeface="+mj-ea"/>
            </a:endParaRPr>
          </a:p>
        </p:txBody>
      </p:sp>
      <p:sp>
        <p:nvSpPr>
          <p:cNvPr id="36867" name="內容版面配置區 2"/>
          <p:cNvSpPr>
            <a:spLocks noGrp="1"/>
          </p:cNvSpPr>
          <p:nvPr>
            <p:ph idx="1"/>
          </p:nvPr>
        </p:nvSpPr>
        <p:spPr>
          <a:xfrm>
            <a:off x="642938" y="1600200"/>
            <a:ext cx="7385446" cy="5257800"/>
          </a:xfrm>
        </p:spPr>
        <p:txBody>
          <a:bodyPr>
            <a:normAutofit fontScale="77500" lnSpcReduction="20000"/>
          </a:bodyPr>
          <a:lstStyle/>
          <a:p>
            <a:pPr>
              <a:buFont typeface="Wingdings 2" pitchFamily="18" charset="2"/>
              <a:buNone/>
            </a:pPr>
            <a:r>
              <a:rPr lang="en-US" altLang="en-US" dirty="0">
                <a:ea typeface="新細明體" pitchFamily="18" charset="-120"/>
              </a:rPr>
              <a:t>Embry, D. D. (2002). The Good </a:t>
            </a:r>
            <a:r>
              <a:rPr lang="en-US" altLang="en-US" dirty="0" err="1">
                <a:ea typeface="新細明體" pitchFamily="18" charset="-120"/>
              </a:rPr>
              <a:t>behaviour</a:t>
            </a:r>
            <a:r>
              <a:rPr lang="en-US" altLang="en-US" dirty="0">
                <a:ea typeface="新細明體" pitchFamily="18" charset="-120"/>
              </a:rPr>
              <a:t> Game: A best practice candidate as a universal </a:t>
            </a:r>
            <a:r>
              <a:rPr lang="en-US" altLang="en-US" dirty="0" err="1">
                <a:ea typeface="新細明體" pitchFamily="18" charset="-120"/>
              </a:rPr>
              <a:t>behavioural</a:t>
            </a:r>
            <a:r>
              <a:rPr lang="en-US" altLang="en-US" dirty="0">
                <a:ea typeface="新細明體" pitchFamily="18" charset="-120"/>
              </a:rPr>
              <a:t> vaccine. </a:t>
            </a:r>
            <a:r>
              <a:rPr lang="en-US" altLang="en-US" i="1" dirty="0">
                <a:ea typeface="新細明體" pitchFamily="18" charset="-120"/>
              </a:rPr>
              <a:t>Clinical Child and Family Psychology Review, 5</a:t>
            </a:r>
            <a:r>
              <a:rPr lang="en-US" altLang="en-US" dirty="0">
                <a:ea typeface="新細明體" pitchFamily="18" charset="-120"/>
              </a:rPr>
              <a:t>(4), 273-297.</a:t>
            </a:r>
          </a:p>
          <a:p>
            <a:pPr>
              <a:buFont typeface="Wingdings 2" pitchFamily="18" charset="2"/>
              <a:buNone/>
            </a:pPr>
            <a:endParaRPr lang="en-US" altLang="en-US" dirty="0">
              <a:ea typeface="新細明體" pitchFamily="18" charset="-120"/>
            </a:endParaRPr>
          </a:p>
          <a:p>
            <a:pPr>
              <a:buFont typeface="Wingdings 2" pitchFamily="18" charset="2"/>
              <a:buNone/>
            </a:pPr>
            <a:r>
              <a:rPr lang="en-US" altLang="en-US" dirty="0">
                <a:ea typeface="新細明體" pitchFamily="18" charset="-120"/>
              </a:rPr>
              <a:t>Kerr, M.M. &amp; Nelson, C.M. (2006) </a:t>
            </a:r>
            <a:r>
              <a:rPr lang="en-US" altLang="en-US" i="1" dirty="0">
                <a:ea typeface="新細明體" pitchFamily="18" charset="-120"/>
              </a:rPr>
              <a:t>Strategies for addressing </a:t>
            </a:r>
            <a:r>
              <a:rPr lang="en-US" altLang="en-US" i="1" dirty="0" err="1">
                <a:ea typeface="新細明體" pitchFamily="18" charset="-120"/>
              </a:rPr>
              <a:t>behaviour</a:t>
            </a:r>
            <a:r>
              <a:rPr lang="en-US" altLang="en-US" i="1" dirty="0">
                <a:ea typeface="新細明體" pitchFamily="18" charset="-120"/>
              </a:rPr>
              <a:t> problems in the classroom </a:t>
            </a:r>
            <a:r>
              <a:rPr lang="en-US" altLang="en-US" dirty="0">
                <a:ea typeface="新細明體" pitchFamily="18" charset="-120"/>
              </a:rPr>
              <a:t>(5</a:t>
            </a:r>
            <a:r>
              <a:rPr lang="en-US" altLang="en-US" baseline="30000" dirty="0">
                <a:ea typeface="新細明體" pitchFamily="18" charset="-120"/>
              </a:rPr>
              <a:t>th</a:t>
            </a:r>
            <a:r>
              <a:rPr lang="en-US" altLang="en-US" dirty="0">
                <a:ea typeface="新細明體" pitchFamily="18" charset="-120"/>
              </a:rPr>
              <a:t> ed.), </a:t>
            </a:r>
            <a:r>
              <a:rPr lang="en-US" altLang="en-US" i="1" dirty="0">
                <a:ea typeface="新細明體" pitchFamily="18" charset="-120"/>
              </a:rPr>
              <a:t>Addressing Disruptive </a:t>
            </a:r>
            <a:r>
              <a:rPr lang="en-US" altLang="en-US" i="1" dirty="0" err="1">
                <a:ea typeface="新細明體" pitchFamily="18" charset="-120"/>
              </a:rPr>
              <a:t>behaviours</a:t>
            </a:r>
            <a:r>
              <a:rPr lang="en-US" altLang="en-US" dirty="0">
                <a:ea typeface="新細明體" pitchFamily="18" charset="-120"/>
              </a:rPr>
              <a:t> (pp.192-219). Columbus, Ohio: Charles E. Merrill Publishing Company.</a:t>
            </a:r>
            <a:endParaRPr lang="zh-TW" altLang="en-US" dirty="0"/>
          </a:p>
          <a:p>
            <a:pPr>
              <a:buFont typeface="Wingdings 2" pitchFamily="18" charset="2"/>
              <a:buNone/>
            </a:pPr>
            <a:r>
              <a:rPr lang="en-US" altLang="en-US" dirty="0" err="1">
                <a:ea typeface="新細明體" pitchFamily="18" charset="-120"/>
              </a:rPr>
              <a:t>Tingstrom</a:t>
            </a:r>
            <a:r>
              <a:rPr lang="en-US" altLang="en-US" dirty="0">
                <a:ea typeface="新細明體" pitchFamily="18" charset="-120"/>
              </a:rPr>
              <a:t>, D.H., Sterling-</a:t>
            </a:r>
            <a:r>
              <a:rPr lang="en-US" altLang="en-US" dirty="0" err="1">
                <a:ea typeface="新細明體" pitchFamily="18" charset="-120"/>
              </a:rPr>
              <a:t>Truner</a:t>
            </a:r>
            <a:r>
              <a:rPr lang="en-US" altLang="en-US" dirty="0">
                <a:ea typeface="新細明體" pitchFamily="18" charset="-120"/>
              </a:rPr>
              <a:t>, H.E., &amp; </a:t>
            </a:r>
            <a:r>
              <a:rPr lang="en-US" altLang="en-US" dirty="0" err="1">
                <a:ea typeface="新細明體" pitchFamily="18" charset="-120"/>
              </a:rPr>
              <a:t>Wilczynski</a:t>
            </a:r>
            <a:r>
              <a:rPr lang="en-US" altLang="en-US" dirty="0">
                <a:ea typeface="新細明體" pitchFamily="18" charset="-120"/>
              </a:rPr>
              <a:t>, S. M. (2006). The Good </a:t>
            </a:r>
            <a:r>
              <a:rPr lang="en-US" altLang="en-US" dirty="0" err="1">
                <a:ea typeface="新細明體" pitchFamily="18" charset="-120"/>
              </a:rPr>
              <a:t>behaviour</a:t>
            </a:r>
            <a:r>
              <a:rPr lang="en-US" altLang="en-US" dirty="0">
                <a:ea typeface="新細明體" pitchFamily="18" charset="-120"/>
              </a:rPr>
              <a:t> Game: 1969-2002. </a:t>
            </a:r>
            <a:r>
              <a:rPr lang="en-US" altLang="en-US" i="1" dirty="0" err="1">
                <a:ea typeface="新細明體" pitchFamily="18" charset="-120"/>
              </a:rPr>
              <a:t>behaviour</a:t>
            </a:r>
            <a:r>
              <a:rPr lang="en-US" altLang="en-US" i="1" dirty="0">
                <a:ea typeface="新細明體" pitchFamily="18" charset="-120"/>
              </a:rPr>
              <a:t> Modification, 30</a:t>
            </a:r>
            <a:r>
              <a:rPr lang="en-US" altLang="en-US" dirty="0">
                <a:ea typeface="新細明體" pitchFamily="18" charset="-120"/>
              </a:rPr>
              <a:t>(2), 225-253.</a:t>
            </a:r>
          </a:p>
          <a:p>
            <a:pPr>
              <a:buFont typeface="Wingdings 2" pitchFamily="18" charset="2"/>
              <a:buNone/>
            </a:pPr>
            <a:endParaRPr lang="en-US" altLang="en-US" dirty="0">
              <a:ea typeface="新細明體" pitchFamily="18" charset="-120"/>
            </a:endParaRPr>
          </a:p>
          <a:p>
            <a:pPr>
              <a:buFont typeface="Wingdings 2" pitchFamily="18" charset="2"/>
              <a:buNone/>
            </a:pPr>
            <a:r>
              <a:rPr lang="en-US" altLang="en-US" dirty="0" err="1">
                <a:ea typeface="新細明體" pitchFamily="18" charset="-120"/>
              </a:rPr>
              <a:t>Tingstrom</a:t>
            </a:r>
            <a:r>
              <a:rPr lang="en-US" altLang="en-US" dirty="0">
                <a:ea typeface="新細明體" pitchFamily="18" charset="-120"/>
              </a:rPr>
              <a:t>, D.H. (1994). The Good </a:t>
            </a:r>
            <a:r>
              <a:rPr lang="en-US" altLang="en-US" dirty="0" err="1">
                <a:ea typeface="新細明體" pitchFamily="18" charset="-120"/>
              </a:rPr>
              <a:t>behaviour</a:t>
            </a:r>
            <a:r>
              <a:rPr lang="en-US" altLang="en-US" dirty="0">
                <a:ea typeface="新細明體" pitchFamily="18" charset="-120"/>
              </a:rPr>
              <a:t> Game: An investigation of teachers’ acceptance. </a:t>
            </a:r>
            <a:r>
              <a:rPr lang="en-US" altLang="en-US" i="1" dirty="0">
                <a:ea typeface="新細明體" pitchFamily="18" charset="-120"/>
              </a:rPr>
              <a:t>Psychology in the Schools, 31</a:t>
            </a:r>
            <a:r>
              <a:rPr lang="en-US" altLang="en-US" dirty="0">
                <a:ea typeface="新細明體" pitchFamily="18" charset="-120"/>
              </a:rPr>
              <a:t>, 57-65.</a:t>
            </a:r>
            <a:endParaRPr lang="zh-TW" altLang="en-US" dirty="0"/>
          </a:p>
          <a:p>
            <a:pPr>
              <a:buFont typeface="Wingdings 2" pitchFamily="18" charset="2"/>
              <a:buNone/>
            </a:pPr>
            <a:endParaRPr lang="zh-TW" altLang="en-US" dirty="0"/>
          </a:p>
          <a:p>
            <a:endParaRPr lang="zh-TW" altLang="en-US" dirty="0"/>
          </a:p>
          <a:p>
            <a:pPr>
              <a:buFont typeface="Wingdings 2" pitchFamily="18" charset="2"/>
              <a:buNone/>
            </a:pPr>
            <a:endParaRPr lang="zh-TW" altLang="en-US" dirty="0"/>
          </a:p>
          <a:p>
            <a:endParaRPr lang="zh-TW" altLang="en-US" dirty="0"/>
          </a:p>
        </p:txBody>
      </p:sp>
    </p:spTree>
    <p:extLst>
      <p:ext uri="{BB962C8B-B14F-4D97-AF65-F5344CB8AC3E}">
        <p14:creationId xmlns:p14="http://schemas.microsoft.com/office/powerpoint/2010/main" val="33666860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611560" y="116632"/>
            <a:ext cx="7776000" cy="1143000"/>
          </a:xfrm>
        </p:spPr>
        <p:txBody>
          <a:bodyPr rtlCol="0">
            <a:scene3d>
              <a:camera prst="orthographicFront"/>
              <a:lightRig rig="soft" dir="t"/>
            </a:scene3d>
          </a:bodyPr>
          <a:lstStyle/>
          <a:p>
            <a:pPr fontAlgn="auto">
              <a:spcAft>
                <a:spcPts val="0"/>
              </a:spcAft>
              <a:defRPr/>
            </a:pPr>
            <a:r>
              <a:rPr lang="en-US" altLang="zh-TW" sz="4000" dirty="0">
                <a:solidFill>
                  <a:schemeClr val="accent4"/>
                </a:solidFill>
                <a:ea typeface="+mj-ea"/>
              </a:rPr>
              <a:t>Useful website</a:t>
            </a:r>
            <a:endParaRPr lang="zh-TW" sz="4000" dirty="0">
              <a:solidFill>
                <a:schemeClr val="accent4"/>
              </a:solidFill>
              <a:ea typeface="+mj-ea"/>
            </a:endParaRPr>
          </a:p>
        </p:txBody>
      </p:sp>
      <p:sp>
        <p:nvSpPr>
          <p:cNvPr id="3" name="內容版面配置區 2"/>
          <p:cNvSpPr>
            <a:spLocks noGrp="1"/>
          </p:cNvSpPr>
          <p:nvPr>
            <p:ph idx="1"/>
          </p:nvPr>
        </p:nvSpPr>
        <p:spPr>
          <a:xfrm>
            <a:off x="395536" y="1844824"/>
            <a:ext cx="8186738" cy="5257800"/>
          </a:xfrm>
        </p:spPr>
        <p:txBody>
          <a:bodyPr rtlCol="0">
            <a:normAutofit/>
          </a:bodyPr>
          <a:lstStyle/>
          <a:p>
            <a:pPr fontAlgn="auto">
              <a:spcAft>
                <a:spcPts val="0"/>
              </a:spcAft>
              <a:buFont typeface="Wingdings 2"/>
              <a:buNone/>
              <a:defRPr/>
            </a:pPr>
            <a:r>
              <a:rPr lang="en-US" sz="2800" i="1" dirty="0"/>
              <a:t>Dealing with disruptive </a:t>
            </a:r>
            <a:r>
              <a:rPr lang="en-US" sz="2800" i="1" dirty="0" err="1"/>
              <a:t>behaviour</a:t>
            </a:r>
            <a:r>
              <a:rPr lang="en-US" sz="2800" i="1" dirty="0"/>
              <a:t> in the classroom</a:t>
            </a:r>
            <a:r>
              <a:rPr lang="en-US" sz="2800" dirty="0"/>
              <a:t>. Illinois State University, Center for Teaching Learning &amp; Technology. Retrieved February </a:t>
            </a:r>
            <a:r>
              <a:rPr lang="en-US" sz="2400" dirty="0"/>
              <a:t>25, 2008</a:t>
            </a:r>
            <a:r>
              <a:rPr lang="en-US" sz="2800" dirty="0"/>
              <a:t>, from http://www.teachtech.ilstu.edu/additional/tips/disBehav.php</a:t>
            </a:r>
          </a:p>
          <a:p>
            <a:pPr fontAlgn="auto">
              <a:spcAft>
                <a:spcPts val="0"/>
              </a:spcAft>
              <a:buFont typeface="Wingdings 2"/>
              <a:buNone/>
              <a:defRPr/>
            </a:pPr>
            <a:endParaRPr lang="en-US" sz="2800" dirty="0"/>
          </a:p>
          <a:p>
            <a:pPr fontAlgn="auto">
              <a:spcAft>
                <a:spcPts val="0"/>
              </a:spcAft>
              <a:buFont typeface="Wingdings 2"/>
              <a:buNone/>
              <a:defRPr/>
            </a:pPr>
            <a:r>
              <a:rPr lang="en-US" sz="2800" i="1" dirty="0"/>
              <a:t>Good </a:t>
            </a:r>
            <a:r>
              <a:rPr lang="en-US" sz="2800" i="1" dirty="0" err="1"/>
              <a:t>behaviour</a:t>
            </a:r>
            <a:r>
              <a:rPr lang="en-US" sz="2800" i="1" dirty="0"/>
              <a:t> Game.</a:t>
            </a:r>
            <a:r>
              <a:rPr lang="en-US" sz="2800" dirty="0"/>
              <a:t> Blueprint for violence prevention, Blueprints Promising Program. Retrieved from March </a:t>
            </a:r>
            <a:r>
              <a:rPr lang="en-US" sz="2400" dirty="0"/>
              <a:t>10, 2008, </a:t>
            </a:r>
            <a:r>
              <a:rPr lang="en-US" sz="2800" dirty="0"/>
              <a:t>from </a:t>
            </a:r>
            <a:r>
              <a:rPr lang="en-US" altLang="zh-TW" sz="2000" dirty="0"/>
              <a:t>    http://</a:t>
            </a:r>
            <a:r>
              <a:rPr lang="en-US" sz="2000" dirty="0"/>
              <a:t>www.colorado.edu/cspv/blueprints/promising/programs/BPP06.html</a:t>
            </a:r>
            <a:endParaRPr lang="zh-TW" altLang="en-US" sz="2000" dirty="0"/>
          </a:p>
          <a:p>
            <a:pPr fontAlgn="auto">
              <a:spcAft>
                <a:spcPts val="0"/>
              </a:spcAft>
              <a:buFont typeface="Wingdings 2"/>
              <a:buChar char=""/>
              <a:defRPr/>
            </a:pPr>
            <a:endParaRPr lang="zh-TW" altLang="en-US" sz="2000" dirty="0"/>
          </a:p>
        </p:txBody>
      </p:sp>
    </p:spTree>
    <p:extLst>
      <p:ext uri="{BB962C8B-B14F-4D97-AF65-F5344CB8AC3E}">
        <p14:creationId xmlns:p14="http://schemas.microsoft.com/office/powerpoint/2010/main" val="40846657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153400" cy="990600"/>
          </a:xfrm>
        </p:spPr>
        <p:txBody>
          <a:bodyPr>
            <a:normAutofit fontScale="90000"/>
          </a:bodyPr>
          <a:lstStyle/>
          <a:p>
            <a:r>
              <a:rPr lang="en-GB" dirty="0"/>
              <a:t>Papers of the effectiveness of these classroom interventions</a:t>
            </a:r>
          </a:p>
        </p:txBody>
      </p:sp>
      <p:sp>
        <p:nvSpPr>
          <p:cNvPr id="3" name="Content Placeholder 2"/>
          <p:cNvSpPr>
            <a:spLocks noGrp="1"/>
          </p:cNvSpPr>
          <p:nvPr>
            <p:ph sz="quarter" idx="1"/>
          </p:nvPr>
        </p:nvSpPr>
        <p:spPr/>
        <p:txBody>
          <a:bodyPr>
            <a:normAutofit/>
          </a:bodyPr>
          <a:lstStyle/>
          <a:p>
            <a:r>
              <a:rPr lang="en-GB" sz="2000" dirty="0"/>
              <a:t>Evidence-based Classroom Behaviour Management Strategies </a:t>
            </a:r>
            <a:r>
              <a:rPr lang="en-GB" sz="2000" dirty="0">
                <a:hlinkClick r:id="rId2"/>
              </a:rPr>
              <a:t>http://files.eric.ed.gov/fulltext/EJ976654.pdf</a:t>
            </a:r>
            <a:endParaRPr lang="en-GB" sz="2000" dirty="0"/>
          </a:p>
          <a:p>
            <a:r>
              <a:rPr lang="en-GB" sz="2000" dirty="0"/>
              <a:t> </a:t>
            </a:r>
            <a:r>
              <a:rPr lang="en-GB" sz="1600" dirty="0"/>
              <a:t>ANTECEDENT STRATEGIES TO PROMOTE APPROPRIATE CLASSROOM behaviour </a:t>
            </a:r>
            <a:r>
              <a:rPr lang="en-GB" sz="2000" dirty="0">
                <a:hlinkClick r:id="rId3"/>
              </a:rPr>
              <a:t>https://www.gvsu.edu/cms3/assets/2CF6CA25-D6C6-F19E-339DC5CD2EB1B543/itmodules/pbis/pbisreadings/kern__clemens.pdf</a:t>
            </a:r>
            <a:r>
              <a:rPr lang="en-GB" sz="2000" dirty="0"/>
              <a:t> </a:t>
            </a:r>
          </a:p>
          <a:p>
            <a:r>
              <a:rPr lang="en-GB" sz="2000" dirty="0"/>
              <a:t>Teacher classroom management practices: effects on disruptive or aggressive student behaviour </a:t>
            </a:r>
          </a:p>
          <a:p>
            <a:r>
              <a:rPr lang="en-GB" sz="2000" dirty="0">
                <a:hlinkClick r:id="rId4"/>
              </a:rPr>
              <a:t>http://eprints.qut.edu.au/64449/1/Kay_Ayre_Thesis.pdf</a:t>
            </a:r>
            <a:endParaRPr lang="en-GB" sz="2000" dirty="0"/>
          </a:p>
          <a:p>
            <a:r>
              <a:rPr lang="en-GB" sz="2000" dirty="0">
                <a:hlinkClick r:id="rId5"/>
              </a:rPr>
              <a:t>http://www.tdsb.on.ca/Portals/0/Leadership/Ward12/Good%20Behaviour%20Game.pdf</a:t>
            </a:r>
            <a:endParaRPr lang="en-GB" sz="2000" dirty="0"/>
          </a:p>
          <a:p>
            <a:r>
              <a:rPr lang="en-GB" sz="2000" dirty="0">
                <a:hlinkClick r:id="rId6"/>
              </a:rPr>
              <a:t>http://www.ncbi.nlm.nih.gov/pmc/articles/PMC3188824/</a:t>
            </a:r>
            <a:r>
              <a:rPr lang="en-GB" sz="2000" dirty="0"/>
              <a:t> </a:t>
            </a:r>
          </a:p>
          <a:p>
            <a:endParaRPr lang="en-GB" sz="2000" dirty="0"/>
          </a:p>
        </p:txBody>
      </p:sp>
    </p:spTree>
    <p:extLst>
      <p:ext uri="{BB962C8B-B14F-4D97-AF65-F5344CB8AC3E}">
        <p14:creationId xmlns:p14="http://schemas.microsoft.com/office/powerpoint/2010/main" val="233747831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Minimalist Presentation">
      <a:dk1>
        <a:sysClr val="windowText" lastClr="000000"/>
      </a:dk1>
      <a:lt1>
        <a:sysClr val="window" lastClr="FFFFFF"/>
      </a:lt1>
      <a:dk2>
        <a:srgbClr val="ABABAB"/>
      </a:dk2>
      <a:lt2>
        <a:srgbClr val="F2F1EE"/>
      </a:lt2>
      <a:accent1>
        <a:srgbClr val="D8D2CD"/>
      </a:accent1>
      <a:accent2>
        <a:srgbClr val="C0C9C2"/>
      </a:accent2>
      <a:accent3>
        <a:srgbClr val="A5A5A5"/>
      </a:accent3>
      <a:accent4>
        <a:srgbClr val="FFC000"/>
      </a:accent4>
      <a:accent5>
        <a:srgbClr val="5B9BD5"/>
      </a:accent5>
      <a:accent6>
        <a:srgbClr val="70AD47"/>
      </a:accent6>
      <a:hlink>
        <a:srgbClr val="0563C1"/>
      </a:hlink>
      <a:folHlink>
        <a:srgbClr val="954F72"/>
      </a:folHlink>
    </a:clrScheme>
    <a:fontScheme name="Custom 3">
      <a:majorFont>
        <a:latin typeface="Biome Light"/>
        <a:ea typeface=""/>
        <a:cs typeface=""/>
      </a:majorFont>
      <a:minorFont>
        <a:latin typeface="Biome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0840280_TF16411245_Win32" id="{33C70362-BA4B-4895-927F-CB48CBF7D6C5}" vid="{56BF4597-7B40-4E55-A252-C139064E891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0</TotalTime>
  <Words>3952</Words>
  <Application>Microsoft Office PowerPoint</Application>
  <PresentationFormat>On-screen Show (4:3)</PresentationFormat>
  <Paragraphs>318</Paragraphs>
  <Slides>33</Slides>
  <Notes>9</Notes>
  <HiddenSlides>0</HiddenSlides>
  <MMClips>8</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33</vt:i4>
      </vt:variant>
    </vt:vector>
  </HeadingPairs>
  <TitlesOfParts>
    <vt:vector size="46" baseType="lpstr">
      <vt:lpstr>Manrope Var</vt:lpstr>
      <vt:lpstr>新細明體</vt:lpstr>
      <vt:lpstr>Abadi</vt:lpstr>
      <vt:lpstr>Arial</vt:lpstr>
      <vt:lpstr>Biome Light</vt:lpstr>
      <vt:lpstr>Calibri</vt:lpstr>
      <vt:lpstr>Comic Sans MS</vt:lpstr>
      <vt:lpstr>Montserrat</vt:lpstr>
      <vt:lpstr>Tw Cen MT</vt:lpstr>
      <vt:lpstr>Wingdings</vt:lpstr>
      <vt:lpstr>Wingdings 2</vt:lpstr>
      <vt:lpstr>Median</vt:lpstr>
      <vt:lpstr>Office Theme</vt:lpstr>
      <vt:lpstr>Behaviour Management  interventions </vt:lpstr>
      <vt:lpstr>What is behaviour management?</vt:lpstr>
      <vt:lpstr>Behaviour management in the classroom </vt:lpstr>
      <vt:lpstr>Behaviour management in the classroom </vt:lpstr>
      <vt:lpstr>In practice</vt:lpstr>
      <vt:lpstr>In practice</vt:lpstr>
      <vt:lpstr>Positive behaviour</vt:lpstr>
      <vt:lpstr>Benefits of positive behaviour </vt:lpstr>
      <vt:lpstr>Disruptive/challenging behaviour in schools</vt:lpstr>
      <vt:lpstr>Behavioural interventions  </vt:lpstr>
      <vt:lpstr>Interventions</vt:lpstr>
      <vt:lpstr>PowerPoint Presentation</vt:lpstr>
      <vt:lpstr>Goals of the Good Behaviour Game</vt:lpstr>
      <vt:lpstr>GBG UK Project 2010-2012</vt:lpstr>
      <vt:lpstr>GBG UK Project 2010-2012</vt:lpstr>
      <vt:lpstr>Good Behaviour Game: Pros vs. Cons</vt:lpstr>
      <vt:lpstr>Social stories (SS) </vt:lpstr>
      <vt:lpstr>Social stories (SS) </vt:lpstr>
      <vt:lpstr>Social stories (SS) </vt:lpstr>
      <vt:lpstr>PowerPoint Presentation</vt:lpstr>
      <vt:lpstr>Applied Behaviour Analysis (ABA) </vt:lpstr>
      <vt:lpstr>PowerPoint Presentation</vt:lpstr>
      <vt:lpstr>ABA-Based Procedures</vt:lpstr>
      <vt:lpstr>ABA-Based Procedures</vt:lpstr>
      <vt:lpstr>ABA-Based Procedures</vt:lpstr>
      <vt:lpstr>PowerPoint Presentation</vt:lpstr>
      <vt:lpstr>What is an ABA Behaviour Contract? </vt:lpstr>
      <vt:lpstr>How it works (ABA principles) </vt:lpstr>
      <vt:lpstr>Impact on Children and Young People </vt:lpstr>
      <vt:lpstr>Inclusive and Ethical Considerations </vt:lpstr>
      <vt:lpstr>References </vt:lpstr>
      <vt:lpstr>Useful website</vt:lpstr>
      <vt:lpstr>Papers of the effectiveness of these classroom interventions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Charlotte Greenway</cp:lastModifiedBy>
  <cp:revision>101</cp:revision>
  <dcterms:created xsi:type="dcterms:W3CDTF">2015-01-16T10:09:21Z</dcterms:created>
  <dcterms:modified xsi:type="dcterms:W3CDTF">2026-01-05T10:59:43Z</dcterms:modified>
</cp:coreProperties>
</file>