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19"/>
  </p:notesMasterIdLst>
  <p:handoutMasterIdLst>
    <p:handoutMasterId r:id="rId20"/>
  </p:handoutMasterIdLst>
  <p:sldIdLst>
    <p:sldId id="259" r:id="rId5"/>
    <p:sldId id="281" r:id="rId6"/>
    <p:sldId id="295" r:id="rId7"/>
    <p:sldId id="315" r:id="rId8"/>
    <p:sldId id="294" r:id="rId9"/>
    <p:sldId id="317" r:id="rId10"/>
    <p:sldId id="313" r:id="rId11"/>
    <p:sldId id="306" r:id="rId12"/>
    <p:sldId id="311" r:id="rId13"/>
    <p:sldId id="314" r:id="rId14"/>
    <p:sldId id="308" r:id="rId15"/>
    <p:sldId id="300" r:id="rId16"/>
    <p:sldId id="307" r:id="rId17"/>
    <p:sldId id="301" r:id="rId1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B24885-74BC-4F41-9AA0-9199B8799776}" v="65" dt="2025-11-12T06:44:45.0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82" autoAdjust="0"/>
    <p:restoredTop sz="94598" autoAdjust="0"/>
  </p:normalViewPr>
  <p:slideViewPr>
    <p:cSldViewPr snapToGrid="0">
      <p:cViewPr>
        <p:scale>
          <a:sx n="60" d="100"/>
          <a:sy n="60" d="100"/>
        </p:scale>
        <p:origin x="1002" y="168"/>
      </p:cViewPr>
      <p:guideLst/>
    </p:cSldViewPr>
  </p:slideViewPr>
  <p:notesTextViewPr>
    <p:cViewPr>
      <p:scale>
        <a:sx n="1" d="1"/>
        <a:sy n="1" d="1"/>
      </p:scale>
      <p:origin x="0" y="0"/>
    </p:cViewPr>
  </p:notesTextViewPr>
  <p:sorterViewPr>
    <p:cViewPr varScale="1">
      <p:scale>
        <a:sx n="100" d="100"/>
        <a:sy n="100" d="100"/>
      </p:scale>
      <p:origin x="0" y="-638"/>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o-Raquel Ramsey (2416415)" userId="77201acc-3c47-4ae2-afb4-fd5f4469723c" providerId="ADAL" clId="{2EA3812C-7F09-4CCD-A602-9E8661AD9ECA}"/>
    <pc:docChg chg="undo custSel addSld delSld modSld sldOrd">
      <pc:chgData name="Rio-Raquel Ramsey (2416415)" userId="77201acc-3c47-4ae2-afb4-fd5f4469723c" providerId="ADAL" clId="{2EA3812C-7F09-4CCD-A602-9E8661AD9ECA}" dt="2025-11-12T06:45:36.807" v="9466" actId="20577"/>
      <pc:docMkLst>
        <pc:docMk/>
      </pc:docMkLst>
      <pc:sldChg chg="modSp mod">
        <pc:chgData name="Rio-Raquel Ramsey (2416415)" userId="77201acc-3c47-4ae2-afb4-fd5f4469723c" providerId="ADAL" clId="{2EA3812C-7F09-4CCD-A602-9E8661AD9ECA}" dt="2025-11-12T06:40:35.103" v="9423" actId="313"/>
        <pc:sldMkLst>
          <pc:docMk/>
          <pc:sldMk cId="170963834" sldId="259"/>
        </pc:sldMkLst>
        <pc:spChg chg="mod">
          <ac:chgData name="Rio-Raquel Ramsey (2416415)" userId="77201acc-3c47-4ae2-afb4-fd5f4469723c" providerId="ADAL" clId="{2EA3812C-7F09-4CCD-A602-9E8661AD9ECA}" dt="2025-11-12T06:40:35.103" v="9423" actId="313"/>
          <ac:spMkLst>
            <pc:docMk/>
            <pc:sldMk cId="170963834" sldId="259"/>
            <ac:spMk id="2" creationId="{D9B36C10-A9EA-414E-B3D3-09BAD9FA950D}"/>
          </ac:spMkLst>
        </pc:spChg>
        <pc:spChg chg="mod">
          <ac:chgData name="Rio-Raquel Ramsey (2416415)" userId="77201acc-3c47-4ae2-afb4-fd5f4469723c" providerId="ADAL" clId="{2EA3812C-7F09-4CCD-A602-9E8661AD9ECA}" dt="2025-11-10T09:52:03.555" v="364" actId="20577"/>
          <ac:spMkLst>
            <pc:docMk/>
            <pc:sldMk cId="170963834" sldId="259"/>
            <ac:spMk id="3" creationId="{0A140D27-0E15-4434-A8B8-FC32761449B0}"/>
          </ac:spMkLst>
        </pc:spChg>
      </pc:sldChg>
      <pc:sldChg chg="addSp delSp modSp add del mod">
        <pc:chgData name="Rio-Raquel Ramsey (2416415)" userId="77201acc-3c47-4ae2-afb4-fd5f4469723c" providerId="ADAL" clId="{2EA3812C-7F09-4CCD-A602-9E8661AD9ECA}" dt="2025-11-12T06:37:19.798" v="9254" actId="14100"/>
        <pc:sldMkLst>
          <pc:docMk/>
          <pc:sldMk cId="2976291157" sldId="281"/>
        </pc:sldMkLst>
        <pc:spChg chg="mod">
          <ac:chgData name="Rio-Raquel Ramsey (2416415)" userId="77201acc-3c47-4ae2-afb4-fd5f4469723c" providerId="ADAL" clId="{2EA3812C-7F09-4CCD-A602-9E8661AD9ECA}" dt="2025-11-12T04:26:49.387" v="7481" actId="1076"/>
          <ac:spMkLst>
            <pc:docMk/>
            <pc:sldMk cId="2976291157" sldId="281"/>
            <ac:spMk id="2" creationId="{7A615E37-3C95-4E35-8624-CC190CC12235}"/>
          </ac:spMkLst>
        </pc:spChg>
        <pc:graphicFrameChg chg="add del">
          <ac:chgData name="Rio-Raquel Ramsey (2416415)" userId="77201acc-3c47-4ae2-afb4-fd5f4469723c" providerId="ADAL" clId="{2EA3812C-7F09-4CCD-A602-9E8661AD9ECA}" dt="2025-11-12T04:25:05.118" v="7471" actId="478"/>
          <ac:graphicFrameMkLst>
            <pc:docMk/>
            <pc:sldMk cId="2976291157" sldId="281"/>
            <ac:graphicFrameMk id="6" creationId="{EAE463C5-D67E-052A-8F1A-DF943BADA590}"/>
          </ac:graphicFrameMkLst>
        </pc:graphicFrameChg>
        <pc:graphicFrameChg chg="add del mod modGraphic">
          <ac:chgData name="Rio-Raquel Ramsey (2416415)" userId="77201acc-3c47-4ae2-afb4-fd5f4469723c" providerId="ADAL" clId="{2EA3812C-7F09-4CCD-A602-9E8661AD9ECA}" dt="2025-11-12T06:37:19.798" v="9254" actId="14100"/>
          <ac:graphicFrameMkLst>
            <pc:docMk/>
            <pc:sldMk cId="2976291157" sldId="281"/>
            <ac:graphicFrameMk id="8" creationId="{5C3AC795-EA46-AF54-1736-AC8A5EAAEE8B}"/>
          </ac:graphicFrameMkLst>
        </pc:graphicFrameChg>
        <pc:picChg chg="mod">
          <ac:chgData name="Rio-Raquel Ramsey (2416415)" userId="77201acc-3c47-4ae2-afb4-fd5f4469723c" providerId="ADAL" clId="{2EA3812C-7F09-4CCD-A602-9E8661AD9ECA}" dt="2025-11-12T04:29:07.699" v="7572" actId="14100"/>
          <ac:picMkLst>
            <pc:docMk/>
            <pc:sldMk cId="2976291157" sldId="281"/>
            <ac:picMk id="7" creationId="{4C61771D-5836-4E5C-A19A-3F15641B8794}"/>
          </ac:picMkLst>
        </pc:picChg>
        <pc:picChg chg="mod">
          <ac:chgData name="Rio-Raquel Ramsey (2416415)" userId="77201acc-3c47-4ae2-afb4-fd5f4469723c" providerId="ADAL" clId="{2EA3812C-7F09-4CCD-A602-9E8661AD9ECA}" dt="2025-11-12T04:29:31.262" v="7575" actId="14100"/>
          <ac:picMkLst>
            <pc:docMk/>
            <pc:sldMk cId="2976291157" sldId="281"/>
            <ac:picMk id="9" creationId="{51C83C9C-B18C-4D14-8539-EBB0422AB0F9}"/>
          </ac:picMkLst>
        </pc:picChg>
      </pc:sldChg>
      <pc:sldChg chg="addSp delSp modSp mod">
        <pc:chgData name="Rio-Raquel Ramsey (2416415)" userId="77201acc-3c47-4ae2-afb4-fd5f4469723c" providerId="ADAL" clId="{2EA3812C-7F09-4CCD-A602-9E8661AD9ECA}" dt="2025-11-12T06:00:28.614" v="8443" actId="255"/>
        <pc:sldMkLst>
          <pc:docMk/>
          <pc:sldMk cId="3871568735" sldId="294"/>
        </pc:sldMkLst>
        <pc:spChg chg="mod">
          <ac:chgData name="Rio-Raquel Ramsey (2416415)" userId="77201acc-3c47-4ae2-afb4-fd5f4469723c" providerId="ADAL" clId="{2EA3812C-7F09-4CCD-A602-9E8661AD9ECA}" dt="2025-11-12T04:22:24.416" v="7465" actId="2711"/>
          <ac:spMkLst>
            <pc:docMk/>
            <pc:sldMk cId="3871568735" sldId="294"/>
            <ac:spMk id="2" creationId="{7E9D8101-4ED5-4D91-9EFA-B0E7C1EA6E26}"/>
          </ac:spMkLst>
        </pc:spChg>
        <pc:spChg chg="add mod">
          <ac:chgData name="Rio-Raquel Ramsey (2416415)" userId="77201acc-3c47-4ae2-afb4-fd5f4469723c" providerId="ADAL" clId="{2EA3812C-7F09-4CCD-A602-9E8661AD9ECA}" dt="2025-11-12T06:00:28.614" v="8443" actId="255"/>
          <ac:spMkLst>
            <pc:docMk/>
            <pc:sldMk cId="3871568735" sldId="294"/>
            <ac:spMk id="4" creationId="{7CA5C9B2-9608-C003-9A1A-A46C09F46A9B}"/>
          </ac:spMkLst>
        </pc:spChg>
        <pc:picChg chg="mod">
          <ac:chgData name="Rio-Raquel Ramsey (2416415)" userId="77201acc-3c47-4ae2-afb4-fd5f4469723c" providerId="ADAL" clId="{2EA3812C-7F09-4CCD-A602-9E8661AD9ECA}" dt="2025-11-12T04:21:50.060" v="7463" actId="1076"/>
          <ac:picMkLst>
            <pc:docMk/>
            <pc:sldMk cId="3871568735" sldId="294"/>
            <ac:picMk id="8" creationId="{5A5996C8-9A00-4071-B24A-D1B22DDFAD6F}"/>
          </ac:picMkLst>
        </pc:picChg>
        <pc:picChg chg="mod">
          <ac:chgData name="Rio-Raquel Ramsey (2416415)" userId="77201acc-3c47-4ae2-afb4-fd5f4469723c" providerId="ADAL" clId="{2EA3812C-7F09-4CCD-A602-9E8661AD9ECA}" dt="2025-11-12T04:21:44.506" v="7462" actId="1076"/>
          <ac:picMkLst>
            <pc:docMk/>
            <pc:sldMk cId="3871568735" sldId="294"/>
            <ac:picMk id="10" creationId="{C2C517CC-DCFE-4E86-A4E5-F5BFD7BF69FF}"/>
          </ac:picMkLst>
        </pc:picChg>
        <pc:picChg chg="mod">
          <ac:chgData name="Rio-Raquel Ramsey (2416415)" userId="77201acc-3c47-4ae2-afb4-fd5f4469723c" providerId="ADAL" clId="{2EA3812C-7F09-4CCD-A602-9E8661AD9ECA}" dt="2025-11-12T00:31:46.770" v="5449" actId="1076"/>
          <ac:picMkLst>
            <pc:docMk/>
            <pc:sldMk cId="3871568735" sldId="294"/>
            <ac:picMk id="12" creationId="{90D6ECDF-A0E4-4308-967E-8BAC3E85A4B7}"/>
          </ac:picMkLst>
        </pc:picChg>
      </pc:sldChg>
      <pc:sldChg chg="addSp delSp modSp mod">
        <pc:chgData name="Rio-Raquel Ramsey (2416415)" userId="77201acc-3c47-4ae2-afb4-fd5f4469723c" providerId="ADAL" clId="{2EA3812C-7F09-4CCD-A602-9E8661AD9ECA}" dt="2025-11-12T05:06:28.932" v="7936" actId="1076"/>
        <pc:sldMkLst>
          <pc:docMk/>
          <pc:sldMk cId="17902528" sldId="295"/>
        </pc:sldMkLst>
        <pc:spChg chg="mod">
          <ac:chgData name="Rio-Raquel Ramsey (2416415)" userId="77201acc-3c47-4ae2-afb4-fd5f4469723c" providerId="ADAL" clId="{2EA3812C-7F09-4CCD-A602-9E8661AD9ECA}" dt="2025-11-12T05:06:25.180" v="7935" actId="14100"/>
          <ac:spMkLst>
            <pc:docMk/>
            <pc:sldMk cId="17902528" sldId="295"/>
            <ac:spMk id="2" creationId="{1E6399C3-3EDC-4898-A2E4-D8ACEE6A32AA}"/>
          </ac:spMkLst>
        </pc:spChg>
        <pc:spChg chg="add mod">
          <ac:chgData name="Rio-Raquel Ramsey (2416415)" userId="77201acc-3c47-4ae2-afb4-fd5f4469723c" providerId="ADAL" clId="{2EA3812C-7F09-4CCD-A602-9E8661AD9ECA}" dt="2025-11-12T04:03:12.427" v="7167" actId="20577"/>
          <ac:spMkLst>
            <pc:docMk/>
            <pc:sldMk cId="17902528" sldId="295"/>
            <ac:spMk id="8" creationId="{07147C70-8E7A-B10A-984C-64306CF9F7DD}"/>
          </ac:spMkLst>
        </pc:spChg>
        <pc:picChg chg="add mod">
          <ac:chgData name="Rio-Raquel Ramsey (2416415)" userId="77201acc-3c47-4ae2-afb4-fd5f4469723c" providerId="ADAL" clId="{2EA3812C-7F09-4CCD-A602-9E8661AD9ECA}" dt="2025-11-12T05:06:28.932" v="7936" actId="1076"/>
          <ac:picMkLst>
            <pc:docMk/>
            <pc:sldMk cId="17902528" sldId="295"/>
            <ac:picMk id="5" creationId="{436EAA85-9CBB-A338-1B13-BCD616BBE6D8}"/>
          </ac:picMkLst>
        </pc:picChg>
      </pc:sldChg>
      <pc:sldChg chg="del">
        <pc:chgData name="Rio-Raquel Ramsey (2416415)" userId="77201acc-3c47-4ae2-afb4-fd5f4469723c" providerId="ADAL" clId="{2EA3812C-7F09-4CCD-A602-9E8661AD9ECA}" dt="2025-11-11T17:58:03.211" v="3158" actId="47"/>
        <pc:sldMkLst>
          <pc:docMk/>
          <pc:sldMk cId="2694395794" sldId="296"/>
        </pc:sldMkLst>
      </pc:sldChg>
      <pc:sldChg chg="addSp delSp modSp mod">
        <pc:chgData name="Rio-Raquel Ramsey (2416415)" userId="77201acc-3c47-4ae2-afb4-fd5f4469723c" providerId="ADAL" clId="{2EA3812C-7F09-4CCD-A602-9E8661AD9ECA}" dt="2025-11-12T04:11:57.719" v="7429" actId="20577"/>
        <pc:sldMkLst>
          <pc:docMk/>
          <pc:sldMk cId="3495264433" sldId="300"/>
        </pc:sldMkLst>
        <pc:spChg chg="mod">
          <ac:chgData name="Rio-Raquel Ramsey (2416415)" userId="77201acc-3c47-4ae2-afb4-fd5f4469723c" providerId="ADAL" clId="{2EA3812C-7F09-4CCD-A602-9E8661AD9ECA}" dt="2025-11-12T03:40:49.958" v="6950" actId="5793"/>
          <ac:spMkLst>
            <pc:docMk/>
            <pc:sldMk cId="3495264433" sldId="300"/>
            <ac:spMk id="2" creationId="{38DE2E09-3A82-4E32-88E3-59E694EFE546}"/>
          </ac:spMkLst>
        </pc:spChg>
        <pc:spChg chg="mod">
          <ac:chgData name="Rio-Raquel Ramsey (2416415)" userId="77201acc-3c47-4ae2-afb4-fd5f4469723c" providerId="ADAL" clId="{2EA3812C-7F09-4CCD-A602-9E8661AD9ECA}" dt="2025-11-12T04:11:57.719" v="7429" actId="20577"/>
          <ac:spMkLst>
            <pc:docMk/>
            <pc:sldMk cId="3495264433" sldId="300"/>
            <ac:spMk id="3" creationId="{9925E272-AF60-4462-95A9-115739F781AE}"/>
          </ac:spMkLst>
        </pc:spChg>
        <pc:picChg chg="add mod">
          <ac:chgData name="Rio-Raquel Ramsey (2416415)" userId="77201acc-3c47-4ae2-afb4-fd5f4469723c" providerId="ADAL" clId="{2EA3812C-7F09-4CCD-A602-9E8661AD9ECA}" dt="2025-11-12T03:41:06.040" v="6952" actId="1076"/>
          <ac:picMkLst>
            <pc:docMk/>
            <pc:sldMk cId="3495264433" sldId="300"/>
            <ac:picMk id="4" creationId="{1029E7DA-F325-D136-2853-089CBA935C2F}"/>
          </ac:picMkLst>
        </pc:picChg>
      </pc:sldChg>
      <pc:sldChg chg="addSp delSp modSp mod">
        <pc:chgData name="Rio-Raquel Ramsey (2416415)" userId="77201acc-3c47-4ae2-afb4-fd5f4469723c" providerId="ADAL" clId="{2EA3812C-7F09-4CCD-A602-9E8661AD9ECA}" dt="2025-11-12T06:38:11.420" v="9358" actId="1076"/>
        <pc:sldMkLst>
          <pc:docMk/>
          <pc:sldMk cId="3043070934" sldId="301"/>
        </pc:sldMkLst>
        <pc:spChg chg="mod">
          <ac:chgData name="Rio-Raquel Ramsey (2416415)" userId="77201acc-3c47-4ae2-afb4-fd5f4469723c" providerId="ADAL" clId="{2EA3812C-7F09-4CCD-A602-9E8661AD9ECA}" dt="2025-11-11T18:14:00.033" v="3550" actId="113"/>
          <ac:spMkLst>
            <pc:docMk/>
            <pc:sldMk cId="3043070934" sldId="301"/>
            <ac:spMk id="2" creationId="{17632718-615D-445E-861C-ADF040C4B2A4}"/>
          </ac:spMkLst>
        </pc:spChg>
        <pc:spChg chg="add del mod">
          <ac:chgData name="Rio-Raquel Ramsey (2416415)" userId="77201acc-3c47-4ae2-afb4-fd5f4469723c" providerId="ADAL" clId="{2EA3812C-7F09-4CCD-A602-9E8661AD9ECA}" dt="2025-11-12T06:37:40.943" v="9255" actId="478"/>
          <ac:spMkLst>
            <pc:docMk/>
            <pc:sldMk cId="3043070934" sldId="301"/>
            <ac:spMk id="5" creationId="{BD275BE8-8488-FA83-4D8C-03123732ED65}"/>
          </ac:spMkLst>
        </pc:spChg>
        <pc:spChg chg="add del mod">
          <ac:chgData name="Rio-Raquel Ramsey (2416415)" userId="77201acc-3c47-4ae2-afb4-fd5f4469723c" providerId="ADAL" clId="{2EA3812C-7F09-4CCD-A602-9E8661AD9ECA}" dt="2025-11-12T06:38:02.177" v="9356"/>
          <ac:spMkLst>
            <pc:docMk/>
            <pc:sldMk cId="3043070934" sldId="301"/>
            <ac:spMk id="10" creationId="{830C4875-FE9D-B47C-1776-2A410337C705}"/>
          </ac:spMkLst>
        </pc:spChg>
        <pc:picChg chg="add mod">
          <ac:chgData name="Rio-Raquel Ramsey (2416415)" userId="77201acc-3c47-4ae2-afb4-fd5f4469723c" providerId="ADAL" clId="{2EA3812C-7F09-4CCD-A602-9E8661AD9ECA}" dt="2025-11-12T06:38:11.420" v="9358" actId="1076"/>
          <ac:picMkLst>
            <pc:docMk/>
            <pc:sldMk cId="3043070934" sldId="301"/>
            <ac:picMk id="11" creationId="{23B6D4FF-A85F-45DF-4728-71EE97BF29C0}"/>
          </ac:picMkLst>
        </pc:picChg>
      </pc:sldChg>
      <pc:sldChg chg="addSp delSp modSp mod ord">
        <pc:chgData name="Rio-Raquel Ramsey (2416415)" userId="77201acc-3c47-4ae2-afb4-fd5f4469723c" providerId="ADAL" clId="{2EA3812C-7F09-4CCD-A602-9E8661AD9ECA}" dt="2025-11-12T03:29:44.633" v="6793" actId="20577"/>
        <pc:sldMkLst>
          <pc:docMk/>
          <pc:sldMk cId="742158403" sldId="306"/>
        </pc:sldMkLst>
        <pc:spChg chg="mod">
          <ac:chgData name="Rio-Raquel Ramsey (2416415)" userId="77201acc-3c47-4ae2-afb4-fd5f4469723c" providerId="ADAL" clId="{2EA3812C-7F09-4CCD-A602-9E8661AD9ECA}" dt="2025-11-11T18:12:31.352" v="3532" actId="115"/>
          <ac:spMkLst>
            <pc:docMk/>
            <pc:sldMk cId="742158403" sldId="306"/>
            <ac:spMk id="2" creationId="{4D18CD2A-2EC1-4055-AE20-4A35A1794F1C}"/>
          </ac:spMkLst>
        </pc:spChg>
        <pc:spChg chg="mod">
          <ac:chgData name="Rio-Raquel Ramsey (2416415)" userId="77201acc-3c47-4ae2-afb4-fd5f4469723c" providerId="ADAL" clId="{2EA3812C-7F09-4CCD-A602-9E8661AD9ECA}" dt="2025-11-11T18:00:29.056" v="3169" actId="1076"/>
          <ac:spMkLst>
            <pc:docMk/>
            <pc:sldMk cId="742158403" sldId="306"/>
            <ac:spMk id="3" creationId="{7F14164C-CD4F-433C-8B7E-A0156DB2F947}"/>
          </ac:spMkLst>
        </pc:spChg>
        <pc:spChg chg="mod">
          <ac:chgData name="Rio-Raquel Ramsey (2416415)" userId="77201acc-3c47-4ae2-afb4-fd5f4469723c" providerId="ADAL" clId="{2EA3812C-7F09-4CCD-A602-9E8661AD9ECA}" dt="2025-11-12T03:29:44.633" v="6793" actId="20577"/>
          <ac:spMkLst>
            <pc:docMk/>
            <pc:sldMk cId="742158403" sldId="306"/>
            <ac:spMk id="4" creationId="{CDE237F4-D8FA-4EB0-8875-57E81F3EA824}"/>
          </ac:spMkLst>
        </pc:spChg>
        <pc:spChg chg="mod">
          <ac:chgData name="Rio-Raquel Ramsey (2416415)" userId="77201acc-3c47-4ae2-afb4-fd5f4469723c" providerId="ADAL" clId="{2EA3812C-7F09-4CCD-A602-9E8661AD9ECA}" dt="2025-11-11T18:00:21.791" v="3167" actId="27636"/>
          <ac:spMkLst>
            <pc:docMk/>
            <pc:sldMk cId="742158403" sldId="306"/>
            <ac:spMk id="5" creationId="{77A2ABE5-0226-49ED-8CCF-C68A5DC8C37A}"/>
          </ac:spMkLst>
        </pc:spChg>
        <pc:spChg chg="mod">
          <ac:chgData name="Rio-Raquel Ramsey (2416415)" userId="77201acc-3c47-4ae2-afb4-fd5f4469723c" providerId="ADAL" clId="{2EA3812C-7F09-4CCD-A602-9E8661AD9ECA}" dt="2025-11-12T03:28:51.595" v="6783" actId="20577"/>
          <ac:spMkLst>
            <pc:docMk/>
            <pc:sldMk cId="742158403" sldId="306"/>
            <ac:spMk id="6" creationId="{B05028CE-DA21-47EC-B483-3CE6A8E62CF1}"/>
          </ac:spMkLst>
        </pc:spChg>
        <pc:spChg chg="add mod">
          <ac:chgData name="Rio-Raquel Ramsey (2416415)" userId="77201acc-3c47-4ae2-afb4-fd5f4469723c" providerId="ADAL" clId="{2EA3812C-7F09-4CCD-A602-9E8661AD9ECA}" dt="2025-11-12T02:26:30.029" v="6157" actId="1076"/>
          <ac:spMkLst>
            <pc:docMk/>
            <pc:sldMk cId="742158403" sldId="306"/>
            <ac:spMk id="10" creationId="{C361BFD2-8A85-0AAA-E4BE-D924F27DCB0A}"/>
          </ac:spMkLst>
        </pc:spChg>
        <pc:spChg chg="add mod">
          <ac:chgData name="Rio-Raquel Ramsey (2416415)" userId="77201acc-3c47-4ae2-afb4-fd5f4469723c" providerId="ADAL" clId="{2EA3812C-7F09-4CCD-A602-9E8661AD9ECA}" dt="2025-11-12T02:26:15.347" v="6155" actId="1076"/>
          <ac:spMkLst>
            <pc:docMk/>
            <pc:sldMk cId="742158403" sldId="306"/>
            <ac:spMk id="11" creationId="{857FAE82-5302-831C-88B2-1C7F95D35CF3}"/>
          </ac:spMkLst>
        </pc:spChg>
      </pc:sldChg>
      <pc:sldChg chg="delSp modSp mod ord">
        <pc:chgData name="Rio-Raquel Ramsey (2416415)" userId="77201acc-3c47-4ae2-afb4-fd5f4469723c" providerId="ADAL" clId="{2EA3812C-7F09-4CCD-A602-9E8661AD9ECA}" dt="2025-11-12T06:43:53.846" v="9446"/>
        <pc:sldMkLst>
          <pc:docMk/>
          <pc:sldMk cId="4081779217" sldId="307"/>
        </pc:sldMkLst>
        <pc:spChg chg="mod">
          <ac:chgData name="Rio-Raquel Ramsey (2416415)" userId="77201acc-3c47-4ae2-afb4-fd5f4469723c" providerId="ADAL" clId="{2EA3812C-7F09-4CCD-A602-9E8661AD9ECA}" dt="2025-11-11T18:13:52.881" v="3548" actId="113"/>
          <ac:spMkLst>
            <pc:docMk/>
            <pc:sldMk cId="4081779217" sldId="307"/>
            <ac:spMk id="2" creationId="{F479E736-254A-4657-A88B-DE71C47DA880}"/>
          </ac:spMkLst>
        </pc:spChg>
        <pc:spChg chg="del mod">
          <ac:chgData name="Rio-Raquel Ramsey (2416415)" userId="77201acc-3c47-4ae2-afb4-fd5f4469723c" providerId="ADAL" clId="{2EA3812C-7F09-4CCD-A602-9E8661AD9ECA}" dt="2025-11-12T06:39:19.496" v="9414" actId="478"/>
          <ac:spMkLst>
            <pc:docMk/>
            <pc:sldMk cId="4081779217" sldId="307"/>
            <ac:spMk id="3" creationId="{DFAB32D2-0B50-4101-875F-A81D7538524C}"/>
          </ac:spMkLst>
        </pc:spChg>
        <pc:spChg chg="mod">
          <ac:chgData name="Rio-Raquel Ramsey (2416415)" userId="77201acc-3c47-4ae2-afb4-fd5f4469723c" providerId="ADAL" clId="{2EA3812C-7F09-4CCD-A602-9E8661AD9ECA}" dt="2025-11-12T05:46:55.661" v="8426" actId="27636"/>
          <ac:spMkLst>
            <pc:docMk/>
            <pc:sldMk cId="4081779217" sldId="307"/>
            <ac:spMk id="4" creationId="{EA1C3B4B-27E0-48C6-BD24-1444DD46ED0A}"/>
          </ac:spMkLst>
        </pc:spChg>
        <pc:spChg chg="del mod">
          <ac:chgData name="Rio-Raquel Ramsey (2416415)" userId="77201acc-3c47-4ae2-afb4-fd5f4469723c" providerId="ADAL" clId="{2EA3812C-7F09-4CCD-A602-9E8661AD9ECA}" dt="2025-11-12T06:39:23.056" v="9415" actId="478"/>
          <ac:spMkLst>
            <pc:docMk/>
            <pc:sldMk cId="4081779217" sldId="307"/>
            <ac:spMk id="5" creationId="{ECAC1A88-D97A-4F1E-9C4A-665733C70659}"/>
          </ac:spMkLst>
        </pc:spChg>
        <pc:spChg chg="mod">
          <ac:chgData name="Rio-Raquel Ramsey (2416415)" userId="77201acc-3c47-4ae2-afb4-fd5f4469723c" providerId="ADAL" clId="{2EA3812C-7F09-4CCD-A602-9E8661AD9ECA}" dt="2025-11-12T06:43:53.846" v="9446"/>
          <ac:spMkLst>
            <pc:docMk/>
            <pc:sldMk cId="4081779217" sldId="307"/>
            <ac:spMk id="6" creationId="{DFB55301-A78F-4ECA-BBC5-6ADBA8452BD6}"/>
          </ac:spMkLst>
        </pc:spChg>
        <pc:spChg chg="mod">
          <ac:chgData name="Rio-Raquel Ramsey (2416415)" userId="77201acc-3c47-4ae2-afb4-fd5f4469723c" providerId="ADAL" clId="{2EA3812C-7F09-4CCD-A602-9E8661AD9ECA}" dt="2025-11-12T06:38:51.761" v="9403" actId="313"/>
          <ac:spMkLst>
            <pc:docMk/>
            <pc:sldMk cId="4081779217" sldId="307"/>
            <ac:spMk id="7" creationId="{35BB4409-7785-40D0-9762-248A959B6DE2}"/>
          </ac:spMkLst>
        </pc:spChg>
        <pc:spChg chg="mod">
          <ac:chgData name="Rio-Raquel Ramsey (2416415)" userId="77201acc-3c47-4ae2-afb4-fd5f4469723c" providerId="ADAL" clId="{2EA3812C-7F09-4CCD-A602-9E8661AD9ECA}" dt="2025-11-12T06:33:34.837" v="9194" actId="313"/>
          <ac:spMkLst>
            <pc:docMk/>
            <pc:sldMk cId="4081779217" sldId="307"/>
            <ac:spMk id="8" creationId="{978066DD-B3C1-4D98-8770-51E4077B46C0}"/>
          </ac:spMkLst>
        </pc:spChg>
      </pc:sldChg>
      <pc:sldChg chg="addSp delSp modSp mod ord">
        <pc:chgData name="Rio-Raquel Ramsey (2416415)" userId="77201acc-3c47-4ae2-afb4-fd5f4469723c" providerId="ADAL" clId="{2EA3812C-7F09-4CCD-A602-9E8661AD9ECA}" dt="2025-11-12T03:37:55.351" v="6948" actId="20577"/>
        <pc:sldMkLst>
          <pc:docMk/>
          <pc:sldMk cId="718815033" sldId="308"/>
        </pc:sldMkLst>
        <pc:spChg chg="mod">
          <ac:chgData name="Rio-Raquel Ramsey (2416415)" userId="77201acc-3c47-4ae2-afb4-fd5f4469723c" providerId="ADAL" clId="{2EA3812C-7F09-4CCD-A602-9E8661AD9ECA}" dt="2025-11-11T18:14:14.723" v="3552" actId="115"/>
          <ac:spMkLst>
            <pc:docMk/>
            <pc:sldMk cId="718815033" sldId="308"/>
            <ac:spMk id="5" creationId="{0979F08F-6890-4E7D-8F3F-47657269E4DC}"/>
          </ac:spMkLst>
        </pc:spChg>
        <pc:spChg chg="mod">
          <ac:chgData name="Rio-Raquel Ramsey (2416415)" userId="77201acc-3c47-4ae2-afb4-fd5f4469723c" providerId="ADAL" clId="{2EA3812C-7F09-4CCD-A602-9E8661AD9ECA}" dt="2025-11-12T03:37:55.351" v="6948" actId="20577"/>
          <ac:spMkLst>
            <pc:docMk/>
            <pc:sldMk cId="718815033" sldId="308"/>
            <ac:spMk id="6" creationId="{BD4CE57B-A125-4D72-839E-A7A6A044FC38}"/>
          </ac:spMkLst>
        </pc:spChg>
        <pc:spChg chg="add mod">
          <ac:chgData name="Rio-Raquel Ramsey (2416415)" userId="77201acc-3c47-4ae2-afb4-fd5f4469723c" providerId="ADAL" clId="{2EA3812C-7F09-4CCD-A602-9E8661AD9ECA}" dt="2025-11-12T03:37:26.193" v="6925" actId="20577"/>
          <ac:spMkLst>
            <pc:docMk/>
            <pc:sldMk cId="718815033" sldId="308"/>
            <ac:spMk id="7" creationId="{4048B202-48FA-B80E-F739-E0A8D1C43CCE}"/>
          </ac:spMkLst>
        </pc:spChg>
      </pc:sldChg>
      <pc:sldChg chg="del">
        <pc:chgData name="Rio-Raquel Ramsey (2416415)" userId="77201acc-3c47-4ae2-afb4-fd5f4469723c" providerId="ADAL" clId="{2EA3812C-7F09-4CCD-A602-9E8661AD9ECA}" dt="2025-11-11T17:56:49.867" v="3156" actId="47"/>
        <pc:sldMkLst>
          <pc:docMk/>
          <pc:sldMk cId="3382633633" sldId="309"/>
        </pc:sldMkLst>
      </pc:sldChg>
      <pc:sldChg chg="del">
        <pc:chgData name="Rio-Raquel Ramsey (2416415)" userId="77201acc-3c47-4ae2-afb4-fd5f4469723c" providerId="ADAL" clId="{2EA3812C-7F09-4CCD-A602-9E8661AD9ECA}" dt="2025-11-11T17:57:49.545" v="3157" actId="47"/>
        <pc:sldMkLst>
          <pc:docMk/>
          <pc:sldMk cId="4280447412" sldId="310"/>
        </pc:sldMkLst>
      </pc:sldChg>
      <pc:sldChg chg="addSp delSp modSp add mod ord">
        <pc:chgData name="Rio-Raquel Ramsey (2416415)" userId="77201acc-3c47-4ae2-afb4-fd5f4469723c" providerId="ADAL" clId="{2EA3812C-7F09-4CCD-A602-9E8661AD9ECA}" dt="2025-11-12T03:42:37.732" v="6960" actId="1076"/>
        <pc:sldMkLst>
          <pc:docMk/>
          <pc:sldMk cId="2677550359" sldId="311"/>
        </pc:sldMkLst>
        <pc:spChg chg="mod">
          <ac:chgData name="Rio-Raquel Ramsey (2416415)" userId="77201acc-3c47-4ae2-afb4-fd5f4469723c" providerId="ADAL" clId="{2EA3812C-7F09-4CCD-A602-9E8661AD9ECA}" dt="2025-11-11T18:12:51.941" v="3536" actId="115"/>
          <ac:spMkLst>
            <pc:docMk/>
            <pc:sldMk cId="2677550359" sldId="311"/>
            <ac:spMk id="2" creationId="{BB6FDFB6-274B-38B1-5BE5-A44C26CA939E}"/>
          </ac:spMkLst>
        </pc:spChg>
        <pc:spChg chg="mod">
          <ac:chgData name="Rio-Raquel Ramsey (2416415)" userId="77201acc-3c47-4ae2-afb4-fd5f4469723c" providerId="ADAL" clId="{2EA3812C-7F09-4CCD-A602-9E8661AD9ECA}" dt="2025-11-12T03:30:04.987" v="6794" actId="20577"/>
          <ac:spMkLst>
            <pc:docMk/>
            <pc:sldMk cId="2677550359" sldId="311"/>
            <ac:spMk id="4" creationId="{271B4B43-479B-DBCE-BE4B-33D9CBFED221}"/>
          </ac:spMkLst>
        </pc:spChg>
        <pc:spChg chg="mod">
          <ac:chgData name="Rio-Raquel Ramsey (2416415)" userId="77201acc-3c47-4ae2-afb4-fd5f4469723c" providerId="ADAL" clId="{2EA3812C-7F09-4CCD-A602-9E8661AD9ECA}" dt="2025-11-11T18:39:03.872" v="4361" actId="27636"/>
          <ac:spMkLst>
            <pc:docMk/>
            <pc:sldMk cId="2677550359" sldId="311"/>
            <ac:spMk id="6" creationId="{7098C12B-5B96-9110-D0C5-A786D524AB7B}"/>
          </ac:spMkLst>
        </pc:spChg>
        <pc:spChg chg="del">
          <ac:chgData name="Rio-Raquel Ramsey (2416415)" userId="77201acc-3c47-4ae2-afb4-fd5f4469723c" providerId="ADAL" clId="{2EA3812C-7F09-4CCD-A602-9E8661AD9ECA}" dt="2025-11-11T01:11:42.838" v="2196" actId="478"/>
          <ac:spMkLst>
            <pc:docMk/>
            <pc:sldMk cId="2677550359" sldId="311"/>
            <ac:spMk id="8" creationId="{B8A150DC-2678-610D-6436-ABB52E2564E1}"/>
          </ac:spMkLst>
        </pc:spChg>
        <pc:spChg chg="add mod">
          <ac:chgData name="Rio-Raquel Ramsey (2416415)" userId="77201acc-3c47-4ae2-afb4-fd5f4469723c" providerId="ADAL" clId="{2EA3812C-7F09-4CCD-A602-9E8661AD9ECA}" dt="2025-11-12T03:31:55.694" v="6884" actId="313"/>
          <ac:spMkLst>
            <pc:docMk/>
            <pc:sldMk cId="2677550359" sldId="311"/>
            <ac:spMk id="13" creationId="{5487DD26-1270-EF81-25AB-2923C27EB6F8}"/>
          </ac:spMkLst>
        </pc:spChg>
        <pc:picChg chg="add mod">
          <ac:chgData name="Rio-Raquel Ramsey (2416415)" userId="77201acc-3c47-4ae2-afb4-fd5f4469723c" providerId="ADAL" clId="{2EA3812C-7F09-4CCD-A602-9E8661AD9ECA}" dt="2025-11-12T03:42:37.732" v="6960" actId="1076"/>
          <ac:picMkLst>
            <pc:docMk/>
            <pc:sldMk cId="2677550359" sldId="311"/>
            <ac:picMk id="14" creationId="{81B559F1-AE7E-84A6-8034-67B759F1041E}"/>
          </ac:picMkLst>
        </pc:picChg>
      </pc:sldChg>
      <pc:sldChg chg="addSp delSp modSp add del mod ord">
        <pc:chgData name="Rio-Raquel Ramsey (2416415)" userId="77201acc-3c47-4ae2-afb4-fd5f4469723c" providerId="ADAL" clId="{2EA3812C-7F09-4CCD-A602-9E8661AD9ECA}" dt="2025-11-12T03:48:56.528" v="6961" actId="47"/>
        <pc:sldMkLst>
          <pc:docMk/>
          <pc:sldMk cId="2131784872" sldId="312"/>
        </pc:sldMkLst>
        <pc:spChg chg="mod">
          <ac:chgData name="Rio-Raquel Ramsey (2416415)" userId="77201acc-3c47-4ae2-afb4-fd5f4469723c" providerId="ADAL" clId="{2EA3812C-7F09-4CCD-A602-9E8661AD9ECA}" dt="2025-11-11T18:13:25.827" v="3544" actId="1076"/>
          <ac:spMkLst>
            <pc:docMk/>
            <pc:sldMk cId="2131784872" sldId="312"/>
            <ac:spMk id="2" creationId="{C661EBAC-3ACC-6FC9-DBBA-1060E846A9ED}"/>
          </ac:spMkLst>
        </pc:spChg>
        <pc:spChg chg="mod">
          <ac:chgData name="Rio-Raquel Ramsey (2416415)" userId="77201acc-3c47-4ae2-afb4-fd5f4469723c" providerId="ADAL" clId="{2EA3812C-7F09-4CCD-A602-9E8661AD9ECA}" dt="2025-11-11T17:56:15.939" v="3153" actId="2711"/>
          <ac:spMkLst>
            <pc:docMk/>
            <pc:sldMk cId="2131784872" sldId="312"/>
            <ac:spMk id="4" creationId="{DBBF4B14-AC57-4C70-2913-51C6F5B45664}"/>
          </ac:spMkLst>
        </pc:spChg>
        <pc:spChg chg="mod">
          <ac:chgData name="Rio-Raquel Ramsey (2416415)" userId="77201acc-3c47-4ae2-afb4-fd5f4469723c" providerId="ADAL" clId="{2EA3812C-7F09-4CCD-A602-9E8661AD9ECA}" dt="2025-11-11T17:56:25.953" v="3154" actId="2711"/>
          <ac:spMkLst>
            <pc:docMk/>
            <pc:sldMk cId="2131784872" sldId="312"/>
            <ac:spMk id="6" creationId="{1558AE0F-A015-E298-8578-E454EE563D26}"/>
          </ac:spMkLst>
        </pc:spChg>
        <pc:spChg chg="del">
          <ac:chgData name="Rio-Raquel Ramsey (2416415)" userId="77201acc-3c47-4ae2-afb4-fd5f4469723c" providerId="ADAL" clId="{2EA3812C-7F09-4CCD-A602-9E8661AD9ECA}" dt="2025-11-11T17:56:33.326" v="3155" actId="478"/>
          <ac:spMkLst>
            <pc:docMk/>
            <pc:sldMk cId="2131784872" sldId="312"/>
            <ac:spMk id="8" creationId="{27232716-AD5E-D1D5-557B-61A8D0A5AD55}"/>
          </ac:spMkLst>
        </pc:spChg>
        <pc:picChg chg="add mod">
          <ac:chgData name="Rio-Raquel Ramsey (2416415)" userId="77201acc-3c47-4ae2-afb4-fd5f4469723c" providerId="ADAL" clId="{2EA3812C-7F09-4CCD-A602-9E8661AD9ECA}" dt="2025-11-12T03:42:05.776" v="6957" actId="1076"/>
          <ac:picMkLst>
            <pc:docMk/>
            <pc:sldMk cId="2131784872" sldId="312"/>
            <ac:picMk id="7" creationId="{50987498-AD50-C83A-AFA3-D4FBCEC8D657}"/>
          </ac:picMkLst>
        </pc:picChg>
      </pc:sldChg>
      <pc:sldChg chg="addSp delSp modSp new mod ord">
        <pc:chgData name="Rio-Raquel Ramsey (2416415)" userId="77201acc-3c47-4ae2-afb4-fd5f4469723c" providerId="ADAL" clId="{2EA3812C-7F09-4CCD-A602-9E8661AD9ECA}" dt="2025-11-12T06:20:20.835" v="8944" actId="1076"/>
        <pc:sldMkLst>
          <pc:docMk/>
          <pc:sldMk cId="1321409135" sldId="313"/>
        </pc:sldMkLst>
        <pc:spChg chg="del">
          <ac:chgData name="Rio-Raquel Ramsey (2416415)" userId="77201acc-3c47-4ae2-afb4-fd5f4469723c" providerId="ADAL" clId="{2EA3812C-7F09-4CCD-A602-9E8661AD9ECA}" dt="2025-11-11T16:57:52.328" v="2252" actId="478"/>
          <ac:spMkLst>
            <pc:docMk/>
            <pc:sldMk cId="1321409135" sldId="313"/>
            <ac:spMk id="2" creationId="{67AD913F-9955-8750-CFF4-B9EB92EE384A}"/>
          </ac:spMkLst>
        </pc:spChg>
        <pc:spChg chg="add del">
          <ac:chgData name="Rio-Raquel Ramsey (2416415)" userId="77201acc-3c47-4ae2-afb4-fd5f4469723c" providerId="ADAL" clId="{2EA3812C-7F09-4CCD-A602-9E8661AD9ECA}" dt="2025-11-11T16:57:30.126" v="2248" actId="478"/>
          <ac:spMkLst>
            <pc:docMk/>
            <pc:sldMk cId="1321409135" sldId="313"/>
            <ac:spMk id="3" creationId="{73EEC8EE-4BDF-FFE8-2302-72881254648C}"/>
          </ac:spMkLst>
        </pc:spChg>
        <pc:spChg chg="del">
          <ac:chgData name="Rio-Raquel Ramsey (2416415)" userId="77201acc-3c47-4ae2-afb4-fd5f4469723c" providerId="ADAL" clId="{2EA3812C-7F09-4CCD-A602-9E8661AD9ECA}" dt="2025-11-11T16:57:39.008" v="2249" actId="478"/>
          <ac:spMkLst>
            <pc:docMk/>
            <pc:sldMk cId="1321409135" sldId="313"/>
            <ac:spMk id="4" creationId="{061A2E55-0E9B-8948-E62C-D86D0A6EE621}"/>
          </ac:spMkLst>
        </pc:spChg>
        <pc:spChg chg="del">
          <ac:chgData name="Rio-Raquel Ramsey (2416415)" userId="77201acc-3c47-4ae2-afb4-fd5f4469723c" providerId="ADAL" clId="{2EA3812C-7F09-4CCD-A602-9E8661AD9ECA}" dt="2025-11-11T16:57:42.164" v="2250" actId="478"/>
          <ac:spMkLst>
            <pc:docMk/>
            <pc:sldMk cId="1321409135" sldId="313"/>
            <ac:spMk id="5" creationId="{28907A96-445A-0C23-566D-B0B80364C93F}"/>
          </ac:spMkLst>
        </pc:spChg>
        <pc:spChg chg="del">
          <ac:chgData name="Rio-Raquel Ramsey (2416415)" userId="77201acc-3c47-4ae2-afb4-fd5f4469723c" providerId="ADAL" clId="{2EA3812C-7F09-4CCD-A602-9E8661AD9ECA}" dt="2025-11-11T16:57:49.187" v="2251" actId="478"/>
          <ac:spMkLst>
            <pc:docMk/>
            <pc:sldMk cId="1321409135" sldId="313"/>
            <ac:spMk id="6" creationId="{4863145E-37E4-992F-175B-51F1BB8296C0}"/>
          </ac:spMkLst>
        </pc:spChg>
        <pc:picChg chg="add mod">
          <ac:chgData name="Rio-Raquel Ramsey (2416415)" userId="77201acc-3c47-4ae2-afb4-fd5f4469723c" providerId="ADAL" clId="{2EA3812C-7F09-4CCD-A602-9E8661AD9ECA}" dt="2025-11-11T16:57:18.785" v="2247" actId="931"/>
          <ac:picMkLst>
            <pc:docMk/>
            <pc:sldMk cId="1321409135" sldId="313"/>
            <ac:picMk id="8" creationId="{181E5DF5-BAD7-8255-3B18-E92548DD9A17}"/>
          </ac:picMkLst>
        </pc:picChg>
        <pc:picChg chg="add mod">
          <ac:chgData name="Rio-Raquel Ramsey (2416415)" userId="77201acc-3c47-4ae2-afb4-fd5f4469723c" providerId="ADAL" clId="{2EA3812C-7F09-4CCD-A602-9E8661AD9ECA}" dt="2025-11-12T06:20:20.835" v="8944" actId="1076"/>
          <ac:picMkLst>
            <pc:docMk/>
            <pc:sldMk cId="1321409135" sldId="313"/>
            <ac:picMk id="10" creationId="{B92E2747-BFBD-C54F-80A9-5A7995E1DEAF}"/>
          </ac:picMkLst>
        </pc:picChg>
      </pc:sldChg>
      <pc:sldChg chg="addSp delSp modSp new del mod">
        <pc:chgData name="Rio-Raquel Ramsey (2416415)" userId="77201acc-3c47-4ae2-afb4-fd5f4469723c" providerId="ADAL" clId="{2EA3812C-7F09-4CCD-A602-9E8661AD9ECA}" dt="2025-11-11T16:48:49.539" v="2240" actId="680"/>
        <pc:sldMkLst>
          <pc:docMk/>
          <pc:sldMk cId="4095327586" sldId="313"/>
        </pc:sldMkLst>
        <pc:spChg chg="add del mod">
          <ac:chgData name="Rio-Raquel Ramsey (2416415)" userId="77201acc-3c47-4ae2-afb4-fd5f4469723c" providerId="ADAL" clId="{2EA3812C-7F09-4CCD-A602-9E8661AD9ECA}" dt="2025-11-11T16:48:47.923" v="2239" actId="6549"/>
          <ac:spMkLst>
            <pc:docMk/>
            <pc:sldMk cId="4095327586" sldId="313"/>
            <ac:spMk id="3" creationId="{B6A0050E-C8A8-942B-2B8A-FEF16F91CE2E}"/>
          </ac:spMkLst>
        </pc:spChg>
        <pc:spChg chg="add del mod">
          <ac:chgData name="Rio-Raquel Ramsey (2416415)" userId="77201acc-3c47-4ae2-afb4-fd5f4469723c" providerId="ADAL" clId="{2EA3812C-7F09-4CCD-A602-9E8661AD9ECA}" dt="2025-11-11T16:48:23.196" v="2234" actId="47"/>
          <ac:spMkLst>
            <pc:docMk/>
            <pc:sldMk cId="4095327586" sldId="313"/>
            <ac:spMk id="5" creationId="{C160CAA5-5414-9738-811C-FEC175A59F29}"/>
          </ac:spMkLst>
        </pc:spChg>
      </pc:sldChg>
      <pc:sldChg chg="add del">
        <pc:chgData name="Rio-Raquel Ramsey (2416415)" userId="77201acc-3c47-4ae2-afb4-fd5f4469723c" providerId="ADAL" clId="{2EA3812C-7F09-4CCD-A602-9E8661AD9ECA}" dt="2025-11-11T16:48:39.990" v="2237"/>
        <pc:sldMkLst>
          <pc:docMk/>
          <pc:sldMk cId="1750629830" sldId="314"/>
        </pc:sldMkLst>
      </pc:sldChg>
      <pc:sldChg chg="addSp delSp modSp new mod ord">
        <pc:chgData name="Rio-Raquel Ramsey (2416415)" userId="77201acc-3c47-4ae2-afb4-fd5f4469723c" providerId="ADAL" clId="{2EA3812C-7F09-4CCD-A602-9E8661AD9ECA}" dt="2025-11-12T03:41:53.040" v="6956" actId="1076"/>
        <pc:sldMkLst>
          <pc:docMk/>
          <pc:sldMk cId="2305249018" sldId="314"/>
        </pc:sldMkLst>
        <pc:spChg chg="mod">
          <ac:chgData name="Rio-Raquel Ramsey (2416415)" userId="77201acc-3c47-4ae2-afb4-fd5f4469723c" providerId="ADAL" clId="{2EA3812C-7F09-4CCD-A602-9E8661AD9ECA}" dt="2025-11-11T18:13:09.814" v="3540" actId="115"/>
          <ac:spMkLst>
            <pc:docMk/>
            <pc:sldMk cId="2305249018" sldId="314"/>
            <ac:spMk id="2" creationId="{3FDE0062-99CC-9B17-810C-28F14F853B54}"/>
          </ac:spMkLst>
        </pc:spChg>
        <pc:spChg chg="del mod">
          <ac:chgData name="Rio-Raquel Ramsey (2416415)" userId="77201acc-3c47-4ae2-afb4-fd5f4469723c" providerId="ADAL" clId="{2EA3812C-7F09-4CCD-A602-9E8661AD9ECA}" dt="2025-11-11T18:17:39.058" v="3665" actId="478"/>
          <ac:spMkLst>
            <pc:docMk/>
            <pc:sldMk cId="2305249018" sldId="314"/>
            <ac:spMk id="3" creationId="{A52B506B-473B-E50C-6827-152841EA9A3B}"/>
          </ac:spMkLst>
        </pc:spChg>
        <pc:spChg chg="del">
          <ac:chgData name="Rio-Raquel Ramsey (2416415)" userId="77201acc-3c47-4ae2-afb4-fd5f4469723c" providerId="ADAL" clId="{2EA3812C-7F09-4CCD-A602-9E8661AD9ECA}" dt="2025-11-11T18:11:10.732" v="3526" actId="478"/>
          <ac:spMkLst>
            <pc:docMk/>
            <pc:sldMk cId="2305249018" sldId="314"/>
            <ac:spMk id="4" creationId="{3BDD3307-7699-92B3-98AD-DC872E351800}"/>
          </ac:spMkLst>
        </pc:spChg>
        <pc:spChg chg="del">
          <ac:chgData name="Rio-Raquel Ramsey (2416415)" userId="77201acc-3c47-4ae2-afb4-fd5f4469723c" providerId="ADAL" clId="{2EA3812C-7F09-4CCD-A602-9E8661AD9ECA}" dt="2025-11-11T18:20:29.631" v="3828" actId="478"/>
          <ac:spMkLst>
            <pc:docMk/>
            <pc:sldMk cId="2305249018" sldId="314"/>
            <ac:spMk id="5" creationId="{0A70ABCF-8F62-0A79-1804-329E5B1B7C5E}"/>
          </ac:spMkLst>
        </pc:spChg>
        <pc:spChg chg="del">
          <ac:chgData name="Rio-Raquel Ramsey (2416415)" userId="77201acc-3c47-4ae2-afb4-fd5f4469723c" providerId="ADAL" clId="{2EA3812C-7F09-4CCD-A602-9E8661AD9ECA}" dt="2025-11-11T18:11:16.075" v="3527" actId="478"/>
          <ac:spMkLst>
            <pc:docMk/>
            <pc:sldMk cId="2305249018" sldId="314"/>
            <ac:spMk id="6" creationId="{57BCA70B-3B5D-0C92-CA73-5AD8B162B688}"/>
          </ac:spMkLst>
        </pc:spChg>
        <pc:spChg chg="del">
          <ac:chgData name="Rio-Raquel Ramsey (2416415)" userId="77201acc-3c47-4ae2-afb4-fd5f4469723c" providerId="ADAL" clId="{2EA3812C-7F09-4CCD-A602-9E8661AD9ECA}" dt="2025-11-11T18:11:21.231" v="3528" actId="478"/>
          <ac:spMkLst>
            <pc:docMk/>
            <pc:sldMk cId="2305249018" sldId="314"/>
            <ac:spMk id="7" creationId="{CA9F2C40-96C0-C11C-9768-EDFD2A153028}"/>
          </ac:spMkLst>
        </pc:spChg>
        <pc:spChg chg="del mod">
          <ac:chgData name="Rio-Raquel Ramsey (2416415)" userId="77201acc-3c47-4ae2-afb4-fd5f4469723c" providerId="ADAL" clId="{2EA3812C-7F09-4CCD-A602-9E8661AD9ECA}" dt="2025-11-12T02:24:28.124" v="6120" actId="478"/>
          <ac:spMkLst>
            <pc:docMk/>
            <pc:sldMk cId="2305249018" sldId="314"/>
            <ac:spMk id="8" creationId="{EF1C5F0D-2176-EF23-73EE-94A545AA0A2A}"/>
          </ac:spMkLst>
        </pc:spChg>
        <pc:spChg chg="add del mod">
          <ac:chgData name="Rio-Raquel Ramsey (2416415)" userId="77201acc-3c47-4ae2-afb4-fd5f4469723c" providerId="ADAL" clId="{2EA3812C-7F09-4CCD-A602-9E8661AD9ECA}" dt="2025-11-11T18:17:42.409" v="3666" actId="478"/>
          <ac:spMkLst>
            <pc:docMk/>
            <pc:sldMk cId="2305249018" sldId="314"/>
            <ac:spMk id="11" creationId="{64343C01-02E7-39AF-B69C-535259E01A36}"/>
          </ac:spMkLst>
        </pc:spChg>
        <pc:spChg chg="add mod">
          <ac:chgData name="Rio-Raquel Ramsey (2416415)" userId="77201acc-3c47-4ae2-afb4-fd5f4469723c" providerId="ADAL" clId="{2EA3812C-7F09-4CCD-A602-9E8661AD9ECA}" dt="2025-11-11T18:31:46.044" v="4228" actId="1076"/>
          <ac:spMkLst>
            <pc:docMk/>
            <pc:sldMk cId="2305249018" sldId="314"/>
            <ac:spMk id="12" creationId="{1914768B-8E1F-4307-5A71-4DF88EB3CD45}"/>
          </ac:spMkLst>
        </pc:spChg>
        <pc:spChg chg="add mod">
          <ac:chgData name="Rio-Raquel Ramsey (2416415)" userId="77201acc-3c47-4ae2-afb4-fd5f4469723c" providerId="ADAL" clId="{2EA3812C-7F09-4CCD-A602-9E8661AD9ECA}" dt="2025-11-11T18:42:02.191" v="4378" actId="255"/>
          <ac:spMkLst>
            <pc:docMk/>
            <pc:sldMk cId="2305249018" sldId="314"/>
            <ac:spMk id="13" creationId="{717AA744-AB59-E929-C52C-D9ACDD853184}"/>
          </ac:spMkLst>
        </pc:spChg>
        <pc:spChg chg="add mod">
          <ac:chgData name="Rio-Raquel Ramsey (2416415)" userId="77201acc-3c47-4ae2-afb4-fd5f4469723c" providerId="ADAL" clId="{2EA3812C-7F09-4CCD-A602-9E8661AD9ECA}" dt="2025-11-12T02:29:43.767" v="6187" actId="20577"/>
          <ac:spMkLst>
            <pc:docMk/>
            <pc:sldMk cId="2305249018" sldId="314"/>
            <ac:spMk id="14" creationId="{76EEC521-2E5A-F997-C327-4A91122C2918}"/>
          </ac:spMkLst>
        </pc:spChg>
        <pc:spChg chg="add mod">
          <ac:chgData name="Rio-Raquel Ramsey (2416415)" userId="77201acc-3c47-4ae2-afb4-fd5f4469723c" providerId="ADAL" clId="{2EA3812C-7F09-4CCD-A602-9E8661AD9ECA}" dt="2025-11-12T02:30:23.490" v="6194" actId="20577"/>
          <ac:spMkLst>
            <pc:docMk/>
            <pc:sldMk cId="2305249018" sldId="314"/>
            <ac:spMk id="15" creationId="{C7809AA6-B8D7-5EEE-EC32-D9189E911336}"/>
          </ac:spMkLst>
        </pc:spChg>
        <pc:picChg chg="add mod">
          <ac:chgData name="Rio-Raquel Ramsey (2416415)" userId="77201acc-3c47-4ae2-afb4-fd5f4469723c" providerId="ADAL" clId="{2EA3812C-7F09-4CCD-A602-9E8661AD9ECA}" dt="2025-11-12T03:41:53.040" v="6956" actId="1076"/>
          <ac:picMkLst>
            <pc:docMk/>
            <pc:sldMk cId="2305249018" sldId="314"/>
            <ac:picMk id="16" creationId="{5A0096C1-C977-69FC-D9C4-B1CE8F1B4C6D}"/>
          </ac:picMkLst>
        </pc:picChg>
      </pc:sldChg>
      <pc:sldChg chg="modSp add del mod">
        <pc:chgData name="Rio-Raquel Ramsey (2416415)" userId="77201acc-3c47-4ae2-afb4-fd5f4469723c" providerId="ADAL" clId="{2EA3812C-7F09-4CCD-A602-9E8661AD9ECA}" dt="2025-11-11T16:47:08.364" v="2229"/>
        <pc:sldMkLst>
          <pc:docMk/>
          <pc:sldMk cId="4070892977" sldId="314"/>
        </pc:sldMkLst>
        <pc:spChg chg="mod">
          <ac:chgData name="Rio-Raquel Ramsey (2416415)" userId="77201acc-3c47-4ae2-afb4-fd5f4469723c" providerId="ADAL" clId="{2EA3812C-7F09-4CCD-A602-9E8661AD9ECA}" dt="2025-11-11T16:47:07.364" v="2228" actId="6549"/>
          <ac:spMkLst>
            <pc:docMk/>
            <pc:sldMk cId="4070892977" sldId="314"/>
            <ac:spMk id="4" creationId="{49564207-82C2-4DF0-4715-82855D59D3B6}"/>
          </ac:spMkLst>
        </pc:spChg>
      </pc:sldChg>
      <pc:sldChg chg="addSp delSp modSp new mod ord">
        <pc:chgData name="Rio-Raquel Ramsey (2416415)" userId="77201acc-3c47-4ae2-afb4-fd5f4469723c" providerId="ADAL" clId="{2EA3812C-7F09-4CCD-A602-9E8661AD9ECA}" dt="2025-11-12T06:45:36.807" v="9466" actId="20577"/>
        <pc:sldMkLst>
          <pc:docMk/>
          <pc:sldMk cId="1202668394" sldId="315"/>
        </pc:sldMkLst>
        <pc:spChg chg="mod">
          <ac:chgData name="Rio-Raquel Ramsey (2416415)" userId="77201acc-3c47-4ae2-afb4-fd5f4469723c" providerId="ADAL" clId="{2EA3812C-7F09-4CCD-A602-9E8661AD9ECA}" dt="2025-11-12T05:54:23.165" v="8442" actId="2711"/>
          <ac:spMkLst>
            <pc:docMk/>
            <pc:sldMk cId="1202668394" sldId="315"/>
            <ac:spMk id="2" creationId="{0E8A002E-EAC1-893A-F756-F1FCD374ADDA}"/>
          </ac:spMkLst>
        </pc:spChg>
        <pc:spChg chg="del">
          <ac:chgData name="Rio-Raquel Ramsey (2416415)" userId="77201acc-3c47-4ae2-afb4-fd5f4469723c" providerId="ADAL" clId="{2EA3812C-7F09-4CCD-A602-9E8661AD9ECA}" dt="2025-11-12T06:05:16.086" v="8624" actId="478"/>
          <ac:spMkLst>
            <pc:docMk/>
            <pc:sldMk cId="1202668394" sldId="315"/>
            <ac:spMk id="3" creationId="{C3594858-5687-B662-297A-D449F4592908}"/>
          </ac:spMkLst>
        </pc:spChg>
        <pc:spChg chg="mod">
          <ac:chgData name="Rio-Raquel Ramsey (2416415)" userId="77201acc-3c47-4ae2-afb4-fd5f4469723c" providerId="ADAL" clId="{2EA3812C-7F09-4CCD-A602-9E8661AD9ECA}" dt="2025-11-12T06:05:05.798" v="8623" actId="20577"/>
          <ac:spMkLst>
            <pc:docMk/>
            <pc:sldMk cId="1202668394" sldId="315"/>
            <ac:spMk id="4" creationId="{4D371F09-8B7C-795E-DDAB-BD4B62D485A2}"/>
          </ac:spMkLst>
        </pc:spChg>
        <pc:spChg chg="del">
          <ac:chgData name="Rio-Raquel Ramsey (2416415)" userId="77201acc-3c47-4ae2-afb4-fd5f4469723c" providerId="ADAL" clId="{2EA3812C-7F09-4CCD-A602-9E8661AD9ECA}" dt="2025-11-12T06:06:16.576" v="8713" actId="478"/>
          <ac:spMkLst>
            <pc:docMk/>
            <pc:sldMk cId="1202668394" sldId="315"/>
            <ac:spMk id="5" creationId="{5BFEAADC-7FDE-43E9-0A85-EF8A1B6483DF}"/>
          </ac:spMkLst>
        </pc:spChg>
        <pc:spChg chg="mod">
          <ac:chgData name="Rio-Raquel Ramsey (2416415)" userId="77201acc-3c47-4ae2-afb4-fd5f4469723c" providerId="ADAL" clId="{2EA3812C-7F09-4CCD-A602-9E8661AD9ECA}" dt="2025-11-12T06:34:23.715" v="9200" actId="1076"/>
          <ac:spMkLst>
            <pc:docMk/>
            <pc:sldMk cId="1202668394" sldId="315"/>
            <ac:spMk id="6" creationId="{33B9D1E1-3AA6-C630-3CCE-CC9F7592C080}"/>
          </ac:spMkLst>
        </pc:spChg>
        <pc:spChg chg="del">
          <ac:chgData name="Rio-Raquel Ramsey (2416415)" userId="77201acc-3c47-4ae2-afb4-fd5f4469723c" providerId="ADAL" clId="{2EA3812C-7F09-4CCD-A602-9E8661AD9ECA}" dt="2025-11-12T06:08:50.872" v="8805" actId="478"/>
          <ac:spMkLst>
            <pc:docMk/>
            <pc:sldMk cId="1202668394" sldId="315"/>
            <ac:spMk id="7" creationId="{0E2B64A8-5CAA-B68F-0A88-F929A27E5A6B}"/>
          </ac:spMkLst>
        </pc:spChg>
        <pc:spChg chg="mod">
          <ac:chgData name="Rio-Raquel Ramsey (2416415)" userId="77201acc-3c47-4ae2-afb4-fd5f4469723c" providerId="ADAL" clId="{2EA3812C-7F09-4CCD-A602-9E8661AD9ECA}" dt="2025-11-12T06:34:18.962" v="9199" actId="1076"/>
          <ac:spMkLst>
            <pc:docMk/>
            <pc:sldMk cId="1202668394" sldId="315"/>
            <ac:spMk id="8" creationId="{8CBDBC21-DABB-BA6C-6298-5165AEEDFC39}"/>
          </ac:spMkLst>
        </pc:spChg>
        <pc:spChg chg="del mod">
          <ac:chgData name="Rio-Raquel Ramsey (2416415)" userId="77201acc-3c47-4ae2-afb4-fd5f4469723c" providerId="ADAL" clId="{2EA3812C-7F09-4CCD-A602-9E8661AD9ECA}" dt="2025-11-12T06:10:36.957" v="8825" actId="478"/>
          <ac:spMkLst>
            <pc:docMk/>
            <pc:sldMk cId="1202668394" sldId="315"/>
            <ac:spMk id="9" creationId="{98A82CE7-917A-3649-CCFF-74D3662BC4A2}"/>
          </ac:spMkLst>
        </pc:spChg>
        <pc:spChg chg="del mod">
          <ac:chgData name="Rio-Raquel Ramsey (2416415)" userId="77201acc-3c47-4ae2-afb4-fd5f4469723c" providerId="ADAL" clId="{2EA3812C-7F09-4CCD-A602-9E8661AD9ECA}" dt="2025-11-12T06:44:17.511" v="9449" actId="478"/>
          <ac:spMkLst>
            <pc:docMk/>
            <pc:sldMk cId="1202668394" sldId="315"/>
            <ac:spMk id="10" creationId="{E3BE4F5A-E8C5-C778-895A-6BE19C5A233F}"/>
          </ac:spMkLst>
        </pc:spChg>
        <pc:spChg chg="add mod">
          <ac:chgData name="Rio-Raquel Ramsey (2416415)" userId="77201acc-3c47-4ae2-afb4-fd5f4469723c" providerId="ADAL" clId="{2EA3812C-7F09-4CCD-A602-9E8661AD9ECA}" dt="2025-11-12T06:45:36.807" v="9466" actId="20577"/>
          <ac:spMkLst>
            <pc:docMk/>
            <pc:sldMk cId="1202668394" sldId="315"/>
            <ac:spMk id="13" creationId="{D29C68A9-2E54-8D61-9E67-F86C30646B6F}"/>
          </ac:spMkLst>
        </pc:spChg>
        <pc:picChg chg="add mod">
          <ac:chgData name="Rio-Raquel Ramsey (2416415)" userId="77201acc-3c47-4ae2-afb4-fd5f4469723c" providerId="ADAL" clId="{2EA3812C-7F09-4CCD-A602-9E8661AD9ECA}" dt="2025-11-12T06:08:30.312" v="8804" actId="1076"/>
          <ac:picMkLst>
            <pc:docMk/>
            <pc:sldMk cId="1202668394" sldId="315"/>
            <ac:picMk id="12" creationId="{D497E638-ADBC-2C5B-0755-61C0E4924CFA}"/>
          </ac:picMkLst>
        </pc:picChg>
      </pc:sldChg>
      <pc:sldChg chg="new del">
        <pc:chgData name="Rio-Raquel Ramsey (2416415)" userId="77201acc-3c47-4ae2-afb4-fd5f4469723c" providerId="ADAL" clId="{2EA3812C-7F09-4CCD-A602-9E8661AD9ECA}" dt="2025-11-12T03:17:26.224" v="6568" actId="47"/>
        <pc:sldMkLst>
          <pc:docMk/>
          <pc:sldMk cId="298107783" sldId="316"/>
        </pc:sldMkLst>
      </pc:sldChg>
      <pc:sldChg chg="modSp add mod">
        <pc:chgData name="Rio-Raquel Ramsey (2416415)" userId="77201acc-3c47-4ae2-afb4-fd5f4469723c" providerId="ADAL" clId="{2EA3812C-7F09-4CCD-A602-9E8661AD9ECA}" dt="2025-11-12T05:08:00.684" v="7939" actId="115"/>
        <pc:sldMkLst>
          <pc:docMk/>
          <pc:sldMk cId="3432132871" sldId="317"/>
        </pc:sldMkLst>
        <pc:spChg chg="mod">
          <ac:chgData name="Rio-Raquel Ramsey (2416415)" userId="77201acc-3c47-4ae2-afb4-fd5f4469723c" providerId="ADAL" clId="{2EA3812C-7F09-4CCD-A602-9E8661AD9ECA}" dt="2025-11-12T04:23:04.383" v="7467" actId="2711"/>
          <ac:spMkLst>
            <pc:docMk/>
            <pc:sldMk cId="3432132871" sldId="317"/>
            <ac:spMk id="2" creationId="{739BA695-E4E0-FD1B-A3AE-AF02E133E0C0}"/>
          </ac:spMkLst>
        </pc:spChg>
        <pc:spChg chg="mod">
          <ac:chgData name="Rio-Raquel Ramsey (2416415)" userId="77201acc-3c47-4ae2-afb4-fd5f4469723c" providerId="ADAL" clId="{2EA3812C-7F09-4CCD-A602-9E8661AD9ECA}" dt="2025-11-12T05:08:00.684" v="7939" actId="115"/>
          <ac:spMkLst>
            <pc:docMk/>
            <pc:sldMk cId="3432132871" sldId="317"/>
            <ac:spMk id="4" creationId="{18510520-C17A-177B-0690-C42EDDA1727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10/11/2025</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10/11/2025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US"/>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US"/>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US"/>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US"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US"/>
              <a:t>Click to edit Master title style</a:t>
            </a:r>
            <a:endParaRPr lang="en-GB"/>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US"/>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US"/>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US"/>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US"/>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US"/>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US"/>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US"/>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US"/>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US"/>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US"/>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US"/>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US"/>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US"/>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3.xml"/><Relationship Id="rId5" Type="http://schemas.openxmlformats.org/officeDocument/2006/relationships/hyperlink" Target="https://phildourado.com/" TargetMode="Externa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hyperlink" Target="https://phildourado.com/" TargetMode="External"/><Relationship Id="rId2" Type="http://schemas.openxmlformats.org/officeDocument/2006/relationships/image" Target="../media/image6.jp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hyperlink" Target="https://phildourado.com/" TargetMode="External"/><Relationship Id="rId2" Type="http://schemas.openxmlformats.org/officeDocument/2006/relationships/image" Target="../media/image6.jp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hyperlink" Target="https://phildourado.com/" TargetMode="External"/><Relationship Id="rId2" Type="http://schemas.openxmlformats.org/officeDocument/2006/relationships/image" Target="../media/image6.jp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hyperlink" Target="https://phildourado.com/" TargetMode="External"/><Relationship Id="rId2" Type="http://schemas.openxmlformats.org/officeDocument/2006/relationships/image" Target="../media/image12.jpeg"/><Relationship Id="rId1" Type="http://schemas.openxmlformats.org/officeDocument/2006/relationships/slideLayout" Target="../slideLayouts/slideLayout12.xml"/><Relationship Id="rId6" Type="http://schemas.openxmlformats.org/officeDocument/2006/relationships/image" Target="../media/image6.jpg"/><Relationship Id="rId5" Type="http://schemas.openxmlformats.org/officeDocument/2006/relationships/image" Target="../media/image15.jpeg"/><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hyperlink" Target="http://www.indeed.com/hire/c/info/types-of-interviews" TargetMode="External"/><Relationship Id="rId2" Type="http://schemas.openxmlformats.org/officeDocument/2006/relationships/hyperlink" Target="https://www.specsavers.co.uk/about" TargetMode="External"/><Relationship Id="rId1" Type="http://schemas.openxmlformats.org/officeDocument/2006/relationships/slideLayout" Target="../slideLayouts/slideLayout11.xml"/><Relationship Id="rId6" Type="http://schemas.openxmlformats.org/officeDocument/2006/relationships/hyperlink" Target="https://www.infodiagram.com/" TargetMode="External"/><Relationship Id="rId5" Type="http://schemas.openxmlformats.org/officeDocument/2006/relationships/hyperlink" Target="https://www.cipd.org/uk/knowledge/reports/resourcing-surveys/" TargetMode="External"/><Relationship Id="rId4" Type="http://schemas.openxmlformats.org/officeDocument/2006/relationships/hyperlink" Target="https://eu.alma.exlibrisgroup.com/leganto/nui/lists/9841587570002421?auth=SA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6.jpeg"/><Relationship Id="rId1" Type="http://schemas.openxmlformats.org/officeDocument/2006/relationships/slideLayout" Target="../slideLayouts/slideLayout13.xml"/><Relationship Id="rId4" Type="http://schemas.openxmlformats.org/officeDocument/2006/relationships/hyperlink" Target="https://phildourado.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low angle view of buildings in a city">
            <a:extLst>
              <a:ext uri="{FF2B5EF4-FFF2-40B4-BE49-F238E27FC236}">
                <a16:creationId xmlns:a16="http://schemas.microsoft.com/office/drawing/2014/main" id="{3CF2725B-8BAD-4651-8A3F-80E73387133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2623279" y="0"/>
            <a:ext cx="9568721" cy="6858000"/>
          </a:xfrm>
        </p:spPr>
      </p:pic>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130953" y="95212"/>
            <a:ext cx="3338625" cy="3333788"/>
          </a:xfrm>
        </p:spPr>
        <p:txBody>
          <a:bodyPr rtlCol="0">
            <a:normAutofit/>
          </a:bodyPr>
          <a:lstStyle/>
          <a:p>
            <a:pPr rtl="0"/>
            <a:r>
              <a:rPr lang="en-GB" dirty="0"/>
              <a:t>Presentation ON THE HUMAN RESOURCES PLANNING PROCESS pres. 1</a:t>
            </a:r>
          </a:p>
        </p:txBody>
      </p:sp>
      <p:sp>
        <p:nvSpPr>
          <p:cNvPr id="3" name="Subtitle 2">
            <a:extLst>
              <a:ext uri="{FF2B5EF4-FFF2-40B4-BE49-F238E27FC236}">
                <a16:creationId xmlns:a16="http://schemas.microsoft.com/office/drawing/2014/main" id="{0A140D27-0E15-4434-A8B8-FC32761449B0}"/>
              </a:ext>
            </a:extLst>
          </p:cNvPr>
          <p:cNvSpPr>
            <a:spLocks noGrp="1"/>
          </p:cNvSpPr>
          <p:nvPr>
            <p:ph type="body" sz="quarter" idx="14"/>
          </p:nvPr>
        </p:nvSpPr>
        <p:spPr>
          <a:xfrm>
            <a:off x="-18948" y="3612630"/>
            <a:ext cx="3338625" cy="2205369"/>
          </a:xfrm>
        </p:spPr>
        <p:txBody>
          <a:bodyPr rtlCol="0"/>
          <a:lstStyle/>
          <a:p>
            <a:pPr rtl="0"/>
            <a:r>
              <a:rPr lang="en-GB" dirty="0"/>
              <a:t>Name: Rio-Raquel Ramsey</a:t>
            </a:r>
          </a:p>
          <a:p>
            <a:pPr rtl="0"/>
            <a:r>
              <a:rPr lang="en-GB" dirty="0"/>
              <a:t>Student No:2416415</a:t>
            </a:r>
          </a:p>
          <a:p>
            <a:pPr rtl="0"/>
            <a:r>
              <a:rPr lang="en-GB" dirty="0"/>
              <a:t>Module:LCLM5002</a:t>
            </a:r>
          </a:p>
          <a:p>
            <a:pPr rtl="0"/>
            <a:r>
              <a:rPr lang="en-GB" dirty="0" err="1"/>
              <a:t>Lecturer:ARMER</a:t>
            </a:r>
            <a:r>
              <a:rPr lang="en-GB" dirty="0"/>
              <a:t> KAREEM</a:t>
            </a:r>
          </a:p>
        </p:txBody>
      </p:sp>
    </p:spTree>
    <p:extLst>
      <p:ext uri="{BB962C8B-B14F-4D97-AF65-F5344CB8AC3E}">
        <p14:creationId xmlns:p14="http://schemas.microsoft.com/office/powerpoint/2010/main" val="170963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1459974" y="121398"/>
            <a:ext cx="8733338" cy="584007"/>
          </a:xfrm>
        </p:spPr>
        <p:txBody>
          <a:bodyPr rtlCol="0">
            <a:normAutofit fontScale="90000"/>
          </a:bodyPr>
          <a:lstStyle/>
          <a:p>
            <a:pPr rtl="0"/>
            <a:r>
              <a:rPr lang="en-GB" dirty="0">
                <a:latin typeface="Arial" panose="020B0604020202020204" pitchFamily="34" charset="0"/>
                <a:cs typeface="Arial" panose="020B0604020202020204" pitchFamily="34" charset="0"/>
              </a:rPr>
              <a:t>Table of contents	</a:t>
            </a:r>
          </a:p>
        </p:txBody>
      </p:sp>
      <p:pic>
        <p:nvPicPr>
          <p:cNvPr id="7" name="Picture Placeholder 6" descr="View of city buildings over the water">
            <a:extLst>
              <a:ext uri="{FF2B5EF4-FFF2-40B4-BE49-F238E27FC236}">
                <a16:creationId xmlns:a16="http://schemas.microsoft.com/office/drawing/2014/main" id="{4C61771D-5836-4E5C-A19A-3F15641B8794}"/>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1" y="0"/>
            <a:ext cx="12192000" cy="3429000"/>
          </a:xfrm>
        </p:spPr>
      </p:pic>
      <p:pic>
        <p:nvPicPr>
          <p:cNvPr id="9" name="Picture Placeholder 8" descr="Background Graphic with lights">
            <a:extLst>
              <a:ext uri="{FF2B5EF4-FFF2-40B4-BE49-F238E27FC236}">
                <a16:creationId xmlns:a16="http://schemas.microsoft.com/office/drawing/2014/main" id="{51C83C9C-B18C-4D14-8539-EBB0422AB0F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0" y="3383280"/>
            <a:ext cx="12192000" cy="3474720"/>
          </a:xfrm>
        </p:spPr>
      </p:pic>
      <p:sp>
        <p:nvSpPr>
          <p:cNvPr id="37" name="Slide Number Placeholder 36">
            <a:extLst>
              <a:ext uri="{FF2B5EF4-FFF2-40B4-BE49-F238E27FC236}">
                <a16:creationId xmlns:a16="http://schemas.microsoft.com/office/drawing/2014/main" id="{D3141030-4F7D-4526-B0FC-1EA787D5BF2D}"/>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a:t>2</a:t>
            </a:fld>
            <a:endParaRPr lang="en-GB" dirty="0"/>
          </a:p>
        </p:txBody>
      </p:sp>
      <p:graphicFrame>
        <p:nvGraphicFramePr>
          <p:cNvPr id="8" name="Table 7">
            <a:extLst>
              <a:ext uri="{FF2B5EF4-FFF2-40B4-BE49-F238E27FC236}">
                <a16:creationId xmlns:a16="http://schemas.microsoft.com/office/drawing/2014/main" id="{5C3AC795-EA46-AF54-1736-AC8A5EAAEE8B}"/>
              </a:ext>
            </a:extLst>
          </p:cNvPr>
          <p:cNvGraphicFramePr>
            <a:graphicFrameLocks noGrp="1"/>
          </p:cNvGraphicFramePr>
          <p:nvPr>
            <p:extLst>
              <p:ext uri="{D42A27DB-BD31-4B8C-83A1-F6EECF244321}">
                <p14:modId xmlns:p14="http://schemas.microsoft.com/office/powerpoint/2010/main" val="1772374045"/>
              </p:ext>
            </p:extLst>
          </p:nvPr>
        </p:nvGraphicFramePr>
        <p:xfrm>
          <a:off x="1459973" y="-2"/>
          <a:ext cx="9384490" cy="7132320"/>
        </p:xfrm>
        <a:graphic>
          <a:graphicData uri="http://schemas.openxmlformats.org/drawingml/2006/table">
            <a:tbl>
              <a:tblPr firstRow="1" bandRow="1">
                <a:tableStyleId>{5C22544A-7EE6-4342-B048-85BDC9FD1C3A}</a:tableStyleId>
              </a:tblPr>
              <a:tblGrid>
                <a:gridCol w="7565839">
                  <a:extLst>
                    <a:ext uri="{9D8B030D-6E8A-4147-A177-3AD203B41FA5}">
                      <a16:colId xmlns:a16="http://schemas.microsoft.com/office/drawing/2014/main" val="3915860566"/>
                    </a:ext>
                  </a:extLst>
                </a:gridCol>
                <a:gridCol w="1818651">
                  <a:extLst>
                    <a:ext uri="{9D8B030D-6E8A-4147-A177-3AD203B41FA5}">
                      <a16:colId xmlns:a16="http://schemas.microsoft.com/office/drawing/2014/main" val="3153448238"/>
                    </a:ext>
                  </a:extLst>
                </a:gridCol>
              </a:tblGrid>
              <a:tr h="221792">
                <a:tc>
                  <a:txBody>
                    <a:bodyPr/>
                    <a:lstStyle/>
                    <a:p>
                      <a:r>
                        <a:rPr lang="en-GB" dirty="0"/>
                        <a:t>                                                              Content </a:t>
                      </a:r>
                    </a:p>
                  </a:txBody>
                  <a:tcPr/>
                </a:tc>
                <a:tc>
                  <a:txBody>
                    <a:bodyPr/>
                    <a:lstStyle/>
                    <a:p>
                      <a:r>
                        <a:rPr lang="en-GB" dirty="0"/>
                        <a:t>Slide Number</a:t>
                      </a:r>
                    </a:p>
                  </a:txBody>
                  <a:tcPr/>
                </a:tc>
                <a:extLst>
                  <a:ext uri="{0D108BD9-81ED-4DB2-BD59-A6C34878D82A}">
                    <a16:rowId xmlns:a16="http://schemas.microsoft.com/office/drawing/2014/main" val="181638279"/>
                  </a:ext>
                </a:extLst>
              </a:tr>
              <a:tr h="3881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Company Overview/ introduction of Specsavers</a:t>
                      </a:r>
                    </a:p>
                    <a:p>
                      <a:endParaRPr lang="en-GB" dirty="0"/>
                    </a:p>
                  </a:txBody>
                  <a:tcPr/>
                </a:tc>
                <a:tc>
                  <a:txBody>
                    <a:bodyPr/>
                    <a:lstStyle/>
                    <a:p>
                      <a:r>
                        <a:rPr lang="en-GB" dirty="0"/>
                        <a:t>3</a:t>
                      </a:r>
                    </a:p>
                  </a:txBody>
                  <a:tcPr/>
                </a:tc>
                <a:extLst>
                  <a:ext uri="{0D108BD9-81ED-4DB2-BD59-A6C34878D82A}">
                    <a16:rowId xmlns:a16="http://schemas.microsoft.com/office/drawing/2014/main" val="4167283005"/>
                  </a:ext>
                </a:extLst>
              </a:tr>
              <a:tr h="221792">
                <a:tc>
                  <a:txBody>
                    <a:bodyPr/>
                    <a:lstStyle/>
                    <a:p>
                      <a:r>
                        <a:rPr lang="en-GB" dirty="0"/>
                        <a:t>Store Manager </a:t>
                      </a:r>
                    </a:p>
                  </a:txBody>
                  <a:tcPr/>
                </a:tc>
                <a:tc>
                  <a:txBody>
                    <a:bodyPr/>
                    <a:lstStyle/>
                    <a:p>
                      <a:r>
                        <a:rPr lang="en-GB" dirty="0"/>
                        <a:t>4</a:t>
                      </a:r>
                    </a:p>
                  </a:txBody>
                  <a:tcPr/>
                </a:tc>
                <a:extLst>
                  <a:ext uri="{0D108BD9-81ED-4DB2-BD59-A6C34878D82A}">
                    <a16:rowId xmlns:a16="http://schemas.microsoft.com/office/drawing/2014/main" val="2562862887"/>
                  </a:ext>
                </a:extLst>
              </a:tr>
              <a:tr h="3881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Recruitment Process I</a:t>
                      </a:r>
                    </a:p>
                    <a:p>
                      <a:endParaRPr lang="en-GB" dirty="0"/>
                    </a:p>
                  </a:txBody>
                  <a:tcPr/>
                </a:tc>
                <a:tc>
                  <a:txBody>
                    <a:bodyPr/>
                    <a:lstStyle/>
                    <a:p>
                      <a:r>
                        <a:rPr lang="en-GB" dirty="0"/>
                        <a:t>5</a:t>
                      </a:r>
                    </a:p>
                  </a:txBody>
                  <a:tcPr/>
                </a:tc>
                <a:extLst>
                  <a:ext uri="{0D108BD9-81ED-4DB2-BD59-A6C34878D82A}">
                    <a16:rowId xmlns:a16="http://schemas.microsoft.com/office/drawing/2014/main" val="3068963793"/>
                  </a:ext>
                </a:extLst>
              </a:tr>
              <a:tr h="3881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Recruitment Process II</a:t>
                      </a:r>
                    </a:p>
                    <a:p>
                      <a:endParaRPr lang="en-GB" dirty="0"/>
                    </a:p>
                  </a:txBody>
                  <a:tcPr/>
                </a:tc>
                <a:tc>
                  <a:txBody>
                    <a:bodyPr/>
                    <a:lstStyle/>
                    <a:p>
                      <a:r>
                        <a:rPr lang="en-GB" dirty="0"/>
                        <a:t>6</a:t>
                      </a:r>
                    </a:p>
                  </a:txBody>
                  <a:tcPr/>
                </a:tc>
                <a:extLst>
                  <a:ext uri="{0D108BD9-81ED-4DB2-BD59-A6C34878D82A}">
                    <a16:rowId xmlns:a16="http://schemas.microsoft.com/office/drawing/2014/main" val="4132753890"/>
                  </a:ext>
                </a:extLst>
              </a:tr>
              <a:tr h="3881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Recruitment flow chart</a:t>
                      </a:r>
                    </a:p>
                    <a:p>
                      <a:endParaRPr lang="en-GB" dirty="0"/>
                    </a:p>
                  </a:txBody>
                  <a:tcPr/>
                </a:tc>
                <a:tc>
                  <a:txBody>
                    <a:bodyPr/>
                    <a:lstStyle/>
                    <a:p>
                      <a:r>
                        <a:rPr lang="en-GB" dirty="0"/>
                        <a:t>7</a:t>
                      </a:r>
                    </a:p>
                  </a:txBody>
                  <a:tcPr/>
                </a:tc>
                <a:extLst>
                  <a:ext uri="{0D108BD9-81ED-4DB2-BD59-A6C34878D82A}">
                    <a16:rowId xmlns:a16="http://schemas.microsoft.com/office/drawing/2014/main" val="2704636193"/>
                  </a:ext>
                </a:extLst>
              </a:tr>
              <a:tr h="3881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person format (Interview)</a:t>
                      </a:r>
                    </a:p>
                    <a:p>
                      <a:endParaRPr lang="en-GB" dirty="0"/>
                    </a:p>
                  </a:txBody>
                  <a:tcPr/>
                </a:tc>
                <a:tc>
                  <a:txBody>
                    <a:bodyPr/>
                    <a:lstStyle/>
                    <a:p>
                      <a:r>
                        <a:rPr lang="en-GB" dirty="0"/>
                        <a:t>8</a:t>
                      </a:r>
                    </a:p>
                  </a:txBody>
                  <a:tcPr/>
                </a:tc>
                <a:extLst>
                  <a:ext uri="{0D108BD9-81ED-4DB2-BD59-A6C34878D82A}">
                    <a16:rowId xmlns:a16="http://schemas.microsoft.com/office/drawing/2014/main" val="2692221295"/>
                  </a:ext>
                </a:extLst>
              </a:tr>
              <a:tr h="3881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Panel format (Interview)</a:t>
                      </a:r>
                    </a:p>
                    <a:p>
                      <a:endParaRPr lang="en-GB" dirty="0"/>
                    </a:p>
                  </a:txBody>
                  <a:tcPr/>
                </a:tc>
                <a:tc>
                  <a:txBody>
                    <a:bodyPr/>
                    <a:lstStyle/>
                    <a:p>
                      <a:r>
                        <a:rPr lang="en-GB" dirty="0"/>
                        <a:t>9</a:t>
                      </a:r>
                    </a:p>
                  </a:txBody>
                  <a:tcPr/>
                </a:tc>
                <a:extLst>
                  <a:ext uri="{0D108BD9-81ED-4DB2-BD59-A6C34878D82A}">
                    <a16:rowId xmlns:a16="http://schemas.microsoft.com/office/drawing/2014/main" val="2819961358"/>
                  </a:ext>
                </a:extLst>
              </a:tr>
              <a:tr h="3881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Multistage/level (Interview)</a:t>
                      </a:r>
                    </a:p>
                    <a:p>
                      <a:endParaRPr lang="en-GB" dirty="0"/>
                    </a:p>
                  </a:txBody>
                  <a:tcPr/>
                </a:tc>
                <a:tc>
                  <a:txBody>
                    <a:bodyPr/>
                    <a:lstStyle/>
                    <a:p>
                      <a:r>
                        <a:rPr lang="en-GB" dirty="0"/>
                        <a:t>10</a:t>
                      </a:r>
                    </a:p>
                  </a:txBody>
                  <a:tcPr/>
                </a:tc>
                <a:extLst>
                  <a:ext uri="{0D108BD9-81ED-4DB2-BD59-A6C34878D82A}">
                    <a16:rowId xmlns:a16="http://schemas.microsoft.com/office/drawing/2014/main" val="3595330731"/>
                  </a:ext>
                </a:extLst>
              </a:tr>
              <a:tr h="3881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Comparison between Face to Face and online</a:t>
                      </a:r>
                    </a:p>
                    <a:p>
                      <a:endParaRPr lang="en-GB" dirty="0"/>
                    </a:p>
                  </a:txBody>
                  <a:tcPr/>
                </a:tc>
                <a:tc>
                  <a:txBody>
                    <a:bodyPr/>
                    <a:lstStyle/>
                    <a:p>
                      <a:r>
                        <a:rPr lang="en-GB" dirty="0"/>
                        <a:t>11</a:t>
                      </a:r>
                    </a:p>
                  </a:txBody>
                  <a:tcPr/>
                </a:tc>
                <a:extLst>
                  <a:ext uri="{0D108BD9-81ED-4DB2-BD59-A6C34878D82A}">
                    <a16:rowId xmlns:a16="http://schemas.microsoft.com/office/drawing/2014/main" val="4241193021"/>
                  </a:ext>
                </a:extLst>
              </a:tr>
              <a:tr h="3881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Conclusion</a:t>
                      </a:r>
                    </a:p>
                    <a:p>
                      <a:endParaRPr lang="en-GB" dirty="0"/>
                    </a:p>
                  </a:txBody>
                  <a:tcPr/>
                </a:tc>
                <a:tc>
                  <a:txBody>
                    <a:bodyPr/>
                    <a:lstStyle/>
                    <a:p>
                      <a:r>
                        <a:rPr lang="en-GB" dirty="0"/>
                        <a:t>12</a:t>
                      </a:r>
                    </a:p>
                  </a:txBody>
                  <a:tcPr/>
                </a:tc>
                <a:extLst>
                  <a:ext uri="{0D108BD9-81ED-4DB2-BD59-A6C34878D82A}">
                    <a16:rowId xmlns:a16="http://schemas.microsoft.com/office/drawing/2014/main" val="2252276606"/>
                  </a:ext>
                </a:extLst>
              </a:tr>
              <a:tr h="3881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References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r>
                        <a:rPr lang="en-GB" dirty="0"/>
                        <a:t>13</a:t>
                      </a:r>
                    </a:p>
                  </a:txBody>
                  <a:tcPr/>
                </a:tc>
                <a:extLst>
                  <a:ext uri="{0D108BD9-81ED-4DB2-BD59-A6C34878D82A}">
                    <a16:rowId xmlns:a16="http://schemas.microsoft.com/office/drawing/2014/main" val="3208036164"/>
                  </a:ext>
                </a:extLst>
              </a:tr>
            </a:tbl>
          </a:graphicData>
        </a:graphic>
      </p:graphicFrame>
    </p:spTree>
    <p:extLst>
      <p:ext uri="{BB962C8B-B14F-4D97-AF65-F5344CB8AC3E}">
        <p14:creationId xmlns:p14="http://schemas.microsoft.com/office/powerpoint/2010/main" val="2976291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99C3-3EDC-4898-A2E4-D8ACEE6A32AA}"/>
              </a:ext>
            </a:extLst>
          </p:cNvPr>
          <p:cNvSpPr>
            <a:spLocks noGrp="1"/>
          </p:cNvSpPr>
          <p:nvPr>
            <p:ph type="title"/>
          </p:nvPr>
        </p:nvSpPr>
        <p:spPr>
          <a:xfrm>
            <a:off x="6306878" y="109085"/>
            <a:ext cx="3302343" cy="678639"/>
          </a:xfrm>
        </p:spPr>
        <p:txBody>
          <a:bodyPr rtlCol="0">
            <a:normAutofit fontScale="90000"/>
          </a:bodyPr>
          <a:lstStyle/>
          <a:p>
            <a:pPr rtl="0"/>
            <a:r>
              <a:rPr lang="en-GB" dirty="0">
                <a:latin typeface="Arial" panose="020B0604020202020204" pitchFamily="34" charset="0"/>
                <a:cs typeface="Arial" panose="020B0604020202020204" pitchFamily="34" charset="0"/>
              </a:rPr>
              <a:t>Overview</a:t>
            </a:r>
          </a:p>
        </p:txBody>
      </p:sp>
      <p:pic>
        <p:nvPicPr>
          <p:cNvPr id="7" name="Picture Placeholder 6" descr="Aerial view of city buildings">
            <a:extLst>
              <a:ext uri="{FF2B5EF4-FFF2-40B4-BE49-F238E27FC236}">
                <a16:creationId xmlns:a16="http://schemas.microsoft.com/office/drawing/2014/main" id="{F718B2F1-208E-4A1D-9716-513B0D7093E4}"/>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1" y="0"/>
            <a:ext cx="4742121" cy="3434316"/>
          </a:xfrm>
        </p:spPr>
      </p:pic>
      <p:pic>
        <p:nvPicPr>
          <p:cNvPr id="9" name="Picture Placeholder 8" descr="A picture containing blue glass buildings with reflection">
            <a:extLst>
              <a:ext uri="{FF2B5EF4-FFF2-40B4-BE49-F238E27FC236}">
                <a16:creationId xmlns:a16="http://schemas.microsoft.com/office/drawing/2014/main" id="{D8F748D4-DB82-42E3-894A-0552C0FD2AB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5" y="3432620"/>
            <a:ext cx="5178056" cy="3425380"/>
          </a:xfrm>
        </p:spPr>
      </p:pic>
      <p:pic>
        <p:nvPicPr>
          <p:cNvPr id="5" name="Content Placeholder 4" descr="A green and white logo&#10;&#10;AI-generated content may be incorrect.">
            <a:extLst>
              <a:ext uri="{FF2B5EF4-FFF2-40B4-BE49-F238E27FC236}">
                <a16:creationId xmlns:a16="http://schemas.microsoft.com/office/drawing/2014/main" id="{436EAA85-9CBB-A338-1B13-BCD616BBE6D8}"/>
              </a:ext>
            </a:extLst>
          </p:cNvPr>
          <p:cNvPicPr>
            <a:picLocks noGrp="1" noChangeAspect="1"/>
          </p:cNvPicPr>
          <p:nvPr>
            <p:ph idx="1"/>
          </p:nvPr>
        </p:nvPicPr>
        <p:blipFill>
          <a:blip r:embed="rId4">
            <a:extLst>
              <a:ext uri="{837473B0-CC2E-450A-ABE3-18F120FF3D39}">
                <a1611:picAttrSrcUrl xmlns:a1611="http://schemas.microsoft.com/office/drawing/2016/11/main" r:id="rId5"/>
              </a:ext>
            </a:extLst>
          </a:blip>
          <a:stretch>
            <a:fillRect/>
          </a:stretch>
        </p:blipFill>
        <p:spPr>
          <a:xfrm>
            <a:off x="7043486" y="868113"/>
            <a:ext cx="1829126" cy="633837"/>
          </a:xfrm>
        </p:spPr>
      </p:pic>
      <p:sp>
        <p:nvSpPr>
          <p:cNvPr id="183" name="Slide Number Placeholder 182">
            <a:extLst>
              <a:ext uri="{FF2B5EF4-FFF2-40B4-BE49-F238E27FC236}">
                <a16:creationId xmlns:a16="http://schemas.microsoft.com/office/drawing/2014/main" id="{29707739-DA1E-4E29-A977-FC44841FF2DF}"/>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3</a:t>
            </a:fld>
            <a:endParaRPr lang="en-GB" dirty="0"/>
          </a:p>
        </p:txBody>
      </p:sp>
      <p:sp>
        <p:nvSpPr>
          <p:cNvPr id="8" name="TextBox 7">
            <a:extLst>
              <a:ext uri="{FF2B5EF4-FFF2-40B4-BE49-F238E27FC236}">
                <a16:creationId xmlns:a16="http://schemas.microsoft.com/office/drawing/2014/main" id="{07147C70-8E7A-B10A-984C-64306CF9F7DD}"/>
              </a:ext>
            </a:extLst>
          </p:cNvPr>
          <p:cNvSpPr txBox="1"/>
          <p:nvPr/>
        </p:nvSpPr>
        <p:spPr>
          <a:xfrm>
            <a:off x="5693734" y="1582340"/>
            <a:ext cx="5908743" cy="507831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 Eye and Audiology health care company that started in 1983.</a:t>
            </a:r>
          </a:p>
          <a:p>
            <a:r>
              <a:rPr lang="en-GB" dirty="0">
                <a:latin typeface="Arial" panose="020B0604020202020204" pitchFamily="34" charset="0"/>
                <a:cs typeface="Arial" panose="020B0604020202020204" pitchFamily="34" charset="0"/>
              </a:rPr>
              <a:t>Over the span of 40 years  the company has gone from not just providing access to stylish affordable glasses but also eye care and hearing services.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Glasses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Contact Lens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Eye test-(3D scans)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Hearing test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Hearing aids</a:t>
            </a:r>
          </a:p>
          <a:p>
            <a:r>
              <a:rPr lang="en-GB" dirty="0">
                <a:latin typeface="Arial" panose="020B0604020202020204" pitchFamily="34" charset="0"/>
                <a:cs typeface="Arial" panose="020B0604020202020204" pitchFamily="34" charset="0"/>
              </a:rPr>
              <a:t>As well as partnering up to support local, national communities and UK charities. </a:t>
            </a:r>
          </a:p>
          <a:p>
            <a:r>
              <a:rPr lang="en-GB" dirty="0">
                <a:latin typeface="Arial" panose="020B0604020202020204" pitchFamily="34" charset="0"/>
                <a:cs typeface="Arial" panose="020B0604020202020204" pitchFamily="34" charset="0"/>
              </a:rPr>
              <a:t>To partnering up with the NHS which also give those in need and who qualify access to multiple health services.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position that will be advertised is for a store manager.</a:t>
            </a:r>
          </a:p>
          <a:p>
            <a:r>
              <a:rPr lang="en-GB" dirty="0">
                <a:latin typeface="Arial" panose="020B0604020202020204" pitchFamily="34" charset="0"/>
                <a:cs typeface="Arial" panose="020B0604020202020204" pitchFamily="34" charset="0"/>
              </a:rPr>
              <a:t>                                                          Specsavers, (2025)</a:t>
            </a:r>
          </a:p>
        </p:txBody>
      </p:sp>
    </p:spTree>
    <p:extLst>
      <p:ext uri="{BB962C8B-B14F-4D97-AF65-F5344CB8AC3E}">
        <p14:creationId xmlns:p14="http://schemas.microsoft.com/office/powerpoint/2010/main" val="17902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A002E-EAC1-893A-F756-F1FCD374ADD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Store Manager</a:t>
            </a:r>
          </a:p>
        </p:txBody>
      </p:sp>
      <p:sp>
        <p:nvSpPr>
          <p:cNvPr id="4" name="Content Placeholder 3">
            <a:extLst>
              <a:ext uri="{FF2B5EF4-FFF2-40B4-BE49-F238E27FC236}">
                <a16:creationId xmlns:a16="http://schemas.microsoft.com/office/drawing/2014/main" id="{4D371F09-8B7C-795E-DDAB-BD4B62D485A2}"/>
              </a:ext>
            </a:extLst>
          </p:cNvPr>
          <p:cNvSpPr>
            <a:spLocks noGrp="1"/>
          </p:cNvSpPr>
          <p:nvPr>
            <p:ph sz="half" idx="2"/>
          </p:nvPr>
        </p:nvSpPr>
        <p:spPr/>
        <p:txBody>
          <a:bodyPr/>
          <a:lstStyle/>
          <a:p>
            <a:pPr marL="0" indent="0">
              <a:buNone/>
            </a:pPr>
            <a:r>
              <a:rPr lang="en-GB" dirty="0"/>
              <a:t>If you are looking to join a place that supports your mental wellbeing and professional  journey..</a:t>
            </a:r>
          </a:p>
          <a:p>
            <a:endParaRPr lang="en-GB" dirty="0"/>
          </a:p>
        </p:txBody>
      </p:sp>
      <p:sp>
        <p:nvSpPr>
          <p:cNvPr id="6" name="Content Placeholder 5">
            <a:extLst>
              <a:ext uri="{FF2B5EF4-FFF2-40B4-BE49-F238E27FC236}">
                <a16:creationId xmlns:a16="http://schemas.microsoft.com/office/drawing/2014/main" id="{33B9D1E1-3AA6-C630-3CCE-CC9F7592C080}"/>
              </a:ext>
            </a:extLst>
          </p:cNvPr>
          <p:cNvSpPr>
            <a:spLocks noGrp="1"/>
          </p:cNvSpPr>
          <p:nvPr>
            <p:ph sz="quarter" idx="4"/>
          </p:nvPr>
        </p:nvSpPr>
        <p:spPr>
          <a:xfrm>
            <a:off x="8151812" y="2558237"/>
            <a:ext cx="3200400" cy="1325563"/>
          </a:xfrm>
        </p:spPr>
        <p:txBody>
          <a:bodyPr/>
          <a:lstStyle/>
          <a:p>
            <a:r>
              <a:rPr lang="en-GB" dirty="0"/>
              <a:t>Pays generously alongside perks system and high street voucher discounts </a:t>
            </a:r>
          </a:p>
          <a:p>
            <a:endParaRPr lang="en-GB" dirty="0"/>
          </a:p>
          <a:p>
            <a:endParaRPr lang="en-GB" dirty="0"/>
          </a:p>
          <a:p>
            <a:pPr marL="0" indent="0">
              <a:buNone/>
            </a:pPr>
            <a:endParaRPr lang="en-GB" dirty="0"/>
          </a:p>
        </p:txBody>
      </p:sp>
      <p:sp>
        <p:nvSpPr>
          <p:cNvPr id="8" name="Content Placeholder 7">
            <a:extLst>
              <a:ext uri="{FF2B5EF4-FFF2-40B4-BE49-F238E27FC236}">
                <a16:creationId xmlns:a16="http://schemas.microsoft.com/office/drawing/2014/main" id="{8CBDBC21-DABB-BA6C-6298-5165AEEDFC39}"/>
              </a:ext>
            </a:extLst>
          </p:cNvPr>
          <p:cNvSpPr>
            <a:spLocks noGrp="1"/>
          </p:cNvSpPr>
          <p:nvPr>
            <p:ph sz="quarter" idx="14"/>
          </p:nvPr>
        </p:nvSpPr>
        <p:spPr>
          <a:xfrm>
            <a:off x="4495800" y="2558237"/>
            <a:ext cx="3200400" cy="3684588"/>
          </a:xfrm>
        </p:spPr>
        <p:txBody>
          <a:bodyPr>
            <a:normAutofit lnSpcReduction="10000"/>
          </a:bodyPr>
          <a:lstStyle/>
          <a:p>
            <a:r>
              <a:rPr lang="en-GB" dirty="0"/>
              <a:t>Profit share</a:t>
            </a:r>
          </a:p>
          <a:p>
            <a:endParaRPr lang="en-GB" dirty="0"/>
          </a:p>
          <a:p>
            <a:pPr marL="0" indent="0">
              <a:buNone/>
            </a:pPr>
            <a:endParaRPr lang="en-GB" dirty="0"/>
          </a:p>
          <a:p>
            <a:endParaRPr lang="en-GB" dirty="0"/>
          </a:p>
          <a:p>
            <a:r>
              <a:rPr lang="en-GB" dirty="0"/>
              <a:t> Annual Leave</a:t>
            </a:r>
          </a:p>
          <a:p>
            <a:endParaRPr lang="en-GB" dirty="0"/>
          </a:p>
          <a:p>
            <a:pPr marL="0" indent="0">
              <a:buNone/>
            </a:pPr>
            <a:r>
              <a:rPr lang="en-GB" dirty="0"/>
              <a:t> </a:t>
            </a:r>
          </a:p>
          <a:p>
            <a:r>
              <a:rPr lang="en-GB" dirty="0"/>
              <a:t>Maybe thinking about  owning a store in the future?</a:t>
            </a:r>
          </a:p>
        </p:txBody>
      </p:sp>
      <p:sp>
        <p:nvSpPr>
          <p:cNvPr id="11" name="Slide Number Placeholder 10">
            <a:extLst>
              <a:ext uri="{FF2B5EF4-FFF2-40B4-BE49-F238E27FC236}">
                <a16:creationId xmlns:a16="http://schemas.microsoft.com/office/drawing/2014/main" id="{ACF4C1C4-9037-4ADC-7E70-C4A4C10FA0A0}"/>
              </a:ext>
            </a:extLst>
          </p:cNvPr>
          <p:cNvSpPr>
            <a:spLocks noGrp="1"/>
          </p:cNvSpPr>
          <p:nvPr>
            <p:ph type="sldNum" sz="quarter" idx="12"/>
          </p:nvPr>
        </p:nvSpPr>
        <p:spPr/>
        <p:txBody>
          <a:bodyPr/>
          <a:lstStyle/>
          <a:p>
            <a:pPr rtl="0"/>
            <a:fld id="{312CC964-A50B-4C29-B4E4-2C30BB34CCF3}" type="slidenum">
              <a:rPr lang="en-GB" smtClean="0"/>
              <a:t>4</a:t>
            </a:fld>
            <a:endParaRPr lang="en-GB" dirty="0"/>
          </a:p>
        </p:txBody>
      </p:sp>
      <p:pic>
        <p:nvPicPr>
          <p:cNvPr id="12" name="Content Placeholder 4" descr="A green and white logo&#10;&#10;AI-generated content may be incorrect.">
            <a:extLst>
              <a:ext uri="{FF2B5EF4-FFF2-40B4-BE49-F238E27FC236}">
                <a16:creationId xmlns:a16="http://schemas.microsoft.com/office/drawing/2014/main" id="{D497E638-ADBC-2C5B-0755-61C0E4924CF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22686" y="666713"/>
            <a:ext cx="1829126" cy="633837"/>
          </a:xfrm>
          <a:prstGeom prst="rect">
            <a:avLst/>
          </a:prstGeom>
        </p:spPr>
      </p:pic>
      <p:sp>
        <p:nvSpPr>
          <p:cNvPr id="13" name="TextBox 12">
            <a:extLst>
              <a:ext uri="{FF2B5EF4-FFF2-40B4-BE49-F238E27FC236}">
                <a16:creationId xmlns:a16="http://schemas.microsoft.com/office/drawing/2014/main" id="{D29C68A9-2E54-8D61-9E67-F86C30646B6F}"/>
              </a:ext>
            </a:extLst>
          </p:cNvPr>
          <p:cNvSpPr txBox="1"/>
          <p:nvPr/>
        </p:nvSpPr>
        <p:spPr>
          <a:xfrm>
            <a:off x="8518358" y="6242825"/>
            <a:ext cx="2598821" cy="369332"/>
          </a:xfrm>
          <a:prstGeom prst="rect">
            <a:avLst/>
          </a:prstGeom>
          <a:noFill/>
        </p:spPr>
        <p:txBody>
          <a:bodyPr wrap="square" rtlCol="0">
            <a:spAutoFit/>
          </a:bodyPr>
          <a:lstStyle/>
          <a:p>
            <a:r>
              <a:rPr lang="en-GB" dirty="0"/>
              <a:t>CIPD(2021)</a:t>
            </a:r>
          </a:p>
        </p:txBody>
      </p:sp>
    </p:spTree>
    <p:extLst>
      <p:ext uri="{BB962C8B-B14F-4D97-AF65-F5344CB8AC3E}">
        <p14:creationId xmlns:p14="http://schemas.microsoft.com/office/powerpoint/2010/main" val="1202668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D8101-4ED5-4D91-9EFA-B0E7C1EA6E26}"/>
              </a:ext>
            </a:extLst>
          </p:cNvPr>
          <p:cNvSpPr>
            <a:spLocks noGrp="1"/>
          </p:cNvSpPr>
          <p:nvPr>
            <p:ph type="title"/>
          </p:nvPr>
        </p:nvSpPr>
        <p:spPr>
          <a:xfrm>
            <a:off x="366246" y="310712"/>
            <a:ext cx="5729754" cy="1020831"/>
          </a:xfrm>
        </p:spPr>
        <p:txBody>
          <a:bodyPr rtlCol="0">
            <a:noAutofit/>
          </a:bodyPr>
          <a:lstStyle/>
          <a:p>
            <a:pPr rtl="0"/>
            <a:r>
              <a:rPr lang="en-GB" sz="2800" dirty="0">
                <a:latin typeface="Arial" panose="020B0604020202020204" pitchFamily="34" charset="0"/>
                <a:cs typeface="Arial" panose="020B0604020202020204" pitchFamily="34" charset="0"/>
              </a:rPr>
              <a:t>Recruitment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AND SELECTION</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Process</a:t>
            </a:r>
          </a:p>
        </p:txBody>
      </p:sp>
      <p:pic>
        <p:nvPicPr>
          <p:cNvPr id="8" name="Picture Placeholder 7" descr="View of city buildings over the water from a track">
            <a:extLst>
              <a:ext uri="{FF2B5EF4-FFF2-40B4-BE49-F238E27FC236}">
                <a16:creationId xmlns:a16="http://schemas.microsoft.com/office/drawing/2014/main" id="{5A5996C8-9A00-4071-B24A-D1B22DDFAD6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3944286" y="0"/>
            <a:ext cx="8997356" cy="4581079"/>
          </a:xfrm>
        </p:spPr>
      </p:pic>
      <p:pic>
        <p:nvPicPr>
          <p:cNvPr id="10" name="Picture Placeholder 9" descr="View of city buildings over the water">
            <a:extLst>
              <a:ext uri="{FF2B5EF4-FFF2-40B4-BE49-F238E27FC236}">
                <a16:creationId xmlns:a16="http://schemas.microsoft.com/office/drawing/2014/main" id="{C2C517CC-DCFE-4E86-A4E5-F5BFD7BF69FF}"/>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7992711" y="883420"/>
            <a:ext cx="4948931" cy="5974580"/>
          </a:xfrm>
        </p:spPr>
      </p:pic>
      <p:pic>
        <p:nvPicPr>
          <p:cNvPr id="12" name="Picture Placeholder 11" descr="A picture containing glass buildings with reflection">
            <a:extLst>
              <a:ext uri="{FF2B5EF4-FFF2-40B4-BE49-F238E27FC236}">
                <a16:creationId xmlns:a16="http://schemas.microsoft.com/office/drawing/2014/main" id="{90D6ECDF-A0E4-4308-967E-8BAC3E85A4B7}"/>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a:ext>
            </a:extLst>
          </a:blip>
          <a:srcRect/>
          <a:stretch/>
        </p:blipFill>
        <p:spPr>
          <a:xfrm>
            <a:off x="4969515" y="4581079"/>
            <a:ext cx="5074516" cy="2298983"/>
          </a:xfrm>
        </p:spPr>
      </p:pic>
      <p:sp>
        <p:nvSpPr>
          <p:cNvPr id="4" name="TextBox 3">
            <a:extLst>
              <a:ext uri="{FF2B5EF4-FFF2-40B4-BE49-F238E27FC236}">
                <a16:creationId xmlns:a16="http://schemas.microsoft.com/office/drawing/2014/main" id="{7CA5C9B2-9608-C003-9A1A-A46C09F46A9B}"/>
              </a:ext>
            </a:extLst>
          </p:cNvPr>
          <p:cNvSpPr txBox="1"/>
          <p:nvPr/>
        </p:nvSpPr>
        <p:spPr>
          <a:xfrm>
            <a:off x="-13316" y="1369932"/>
            <a:ext cx="5936105" cy="5324535"/>
          </a:xfrm>
          <a:prstGeom prst="rect">
            <a:avLst/>
          </a:prstGeom>
          <a:noFill/>
        </p:spPr>
        <p:txBody>
          <a:bodyPr wrap="square" rtlCol="0">
            <a:spAutoFit/>
          </a:bodyPr>
          <a:lstStyle/>
          <a:p>
            <a:pPr marL="285750" indent="-285750">
              <a:buFont typeface="Arial" panose="020B0604020202020204" pitchFamily="34" charset="0"/>
              <a:buChar char="•"/>
            </a:pPr>
            <a:r>
              <a:rPr lang="en-GB" sz="2000" b="1" dirty="0">
                <a:solidFill>
                  <a:schemeClr val="accent1">
                    <a:lumMod val="50000"/>
                  </a:schemeClr>
                </a:solidFill>
              </a:rPr>
              <a:t> </a:t>
            </a:r>
            <a:r>
              <a:rPr lang="en-GB" b="1" u="sng" dirty="0">
                <a:solidFill>
                  <a:schemeClr val="accent1">
                    <a:lumMod val="50000"/>
                  </a:schemeClr>
                </a:solidFill>
                <a:latin typeface="Arial" panose="020B0604020202020204" pitchFamily="34" charset="0"/>
                <a:cs typeface="Arial" panose="020B0604020202020204" pitchFamily="34" charset="0"/>
              </a:rPr>
              <a:t>Job analysis</a:t>
            </a:r>
            <a:r>
              <a:rPr lang="en-GB" b="1" dirty="0">
                <a:solidFill>
                  <a:schemeClr val="accent1">
                    <a:lumMod val="50000"/>
                  </a:schemeClr>
                </a:solidFill>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  Leadership, problem solving, team development which are essential for the role.</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u="sng" dirty="0">
                <a:solidFill>
                  <a:schemeClr val="accent1">
                    <a:lumMod val="50000"/>
                  </a:schemeClr>
                </a:solidFill>
                <a:latin typeface="Arial" panose="020B0604020202020204" pitchFamily="34" charset="0"/>
                <a:cs typeface="Arial" panose="020B0604020202020204" pitchFamily="34" charset="0"/>
              </a:rPr>
              <a:t>Job description</a:t>
            </a:r>
            <a:r>
              <a:rPr lang="en-GB" b="1" dirty="0">
                <a:solidFill>
                  <a:schemeClr val="accent1">
                    <a:lumMod val="50000"/>
                  </a:schemeClr>
                </a:solidFill>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 Driving store forward, supporting staff, dealing with staff and customers and any problems that arise which are some of the expectations and responsibilities.</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u="sng" dirty="0">
                <a:solidFill>
                  <a:schemeClr val="accent1">
                    <a:lumMod val="50000"/>
                  </a:schemeClr>
                </a:solidFill>
                <a:latin typeface="Arial" panose="020B0604020202020204" pitchFamily="34" charset="0"/>
                <a:cs typeface="Arial" panose="020B0604020202020204" pitchFamily="34" charset="0"/>
              </a:rPr>
              <a:t>Person specification </a:t>
            </a:r>
            <a:r>
              <a:rPr lang="en-GB" b="1" dirty="0">
                <a:solidFill>
                  <a:schemeClr val="bg2">
                    <a:lumMod val="10000"/>
                  </a:schemeClr>
                </a:solidFill>
                <a:latin typeface="Arial" panose="020B0604020202020204" pitchFamily="34" charset="0"/>
                <a:cs typeface="Arial" panose="020B0604020202020204" pitchFamily="34" charset="0"/>
              </a:rPr>
              <a:t>- Flexibility, Adaptability , emotional intelligence, willingness, to grow and listen be fall under someone’s attribute to qualify for the role. </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u="sng" dirty="0">
                <a:solidFill>
                  <a:schemeClr val="accent1">
                    <a:lumMod val="50000"/>
                  </a:schemeClr>
                </a:solidFill>
                <a:latin typeface="Arial" panose="020B0604020202020204" pitchFamily="34" charset="0"/>
                <a:cs typeface="Arial" panose="020B0604020202020204" pitchFamily="34" charset="0"/>
              </a:rPr>
              <a:t>Advertising the role </a:t>
            </a:r>
            <a:r>
              <a:rPr lang="en-GB" b="1" dirty="0">
                <a:latin typeface="Arial" panose="020B0604020202020204" pitchFamily="34" charset="0"/>
                <a:cs typeface="Arial" panose="020B0604020202020204" pitchFamily="34" charset="0"/>
              </a:rPr>
              <a:t>- Listing the role via social media, LinkdIn and Specsavers career portal.</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u="sng" dirty="0">
                <a:solidFill>
                  <a:schemeClr val="accent1">
                    <a:lumMod val="50000"/>
                  </a:schemeClr>
                </a:solidFill>
                <a:latin typeface="Arial" panose="020B0604020202020204" pitchFamily="34" charset="0"/>
                <a:cs typeface="Arial" panose="020B0604020202020204" pitchFamily="34" charset="0"/>
              </a:rPr>
              <a:t>Receiving applications </a:t>
            </a:r>
            <a:r>
              <a:rPr lang="en-GB" b="1" dirty="0">
                <a:latin typeface="Arial" panose="020B0604020202020204" pitchFamily="34" charset="0"/>
                <a:cs typeface="Arial" panose="020B0604020202020204" pitchFamily="34" charset="0"/>
              </a:rPr>
              <a:t>- Opening access to be able to receive CV, cover letters and applications.</a:t>
            </a:r>
          </a:p>
          <a:p>
            <a:pPr marL="285750" indent="-285750">
              <a:buFont typeface="Arial" panose="020B0604020202020204" pitchFamily="34" charset="0"/>
              <a:buChar char="•"/>
            </a:pPr>
            <a:endParaRPr lang="en-GB" sz="1400" b="1" dirty="0"/>
          </a:p>
        </p:txBody>
      </p:sp>
    </p:spTree>
    <p:extLst>
      <p:ext uri="{BB962C8B-B14F-4D97-AF65-F5344CB8AC3E}">
        <p14:creationId xmlns:p14="http://schemas.microsoft.com/office/powerpoint/2010/main" val="3871568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C59D52-087E-55F4-C7AC-4F64702DEB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9BA695-E4E0-FD1B-A3AE-AF02E133E0C0}"/>
              </a:ext>
            </a:extLst>
          </p:cNvPr>
          <p:cNvSpPr>
            <a:spLocks noGrp="1"/>
          </p:cNvSpPr>
          <p:nvPr>
            <p:ph type="title"/>
          </p:nvPr>
        </p:nvSpPr>
        <p:spPr>
          <a:xfrm>
            <a:off x="206351" y="328284"/>
            <a:ext cx="5729754" cy="1020831"/>
          </a:xfrm>
        </p:spPr>
        <p:txBody>
          <a:bodyPr rtlCol="0">
            <a:normAutofit fontScale="90000"/>
          </a:bodyPr>
          <a:lstStyle/>
          <a:p>
            <a:pPr rtl="0"/>
            <a:r>
              <a:rPr lang="en-GB" sz="4000" dirty="0">
                <a:latin typeface="Arial" panose="020B0604020202020204" pitchFamily="34" charset="0"/>
                <a:cs typeface="Arial" panose="020B0604020202020204" pitchFamily="34" charset="0"/>
              </a:rPr>
              <a:t>Recruitment </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AND SELECTION</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Process</a:t>
            </a:r>
          </a:p>
        </p:txBody>
      </p:sp>
      <p:pic>
        <p:nvPicPr>
          <p:cNvPr id="8" name="Picture Placeholder 7" descr="View of city buildings over the water from a track">
            <a:extLst>
              <a:ext uri="{FF2B5EF4-FFF2-40B4-BE49-F238E27FC236}">
                <a16:creationId xmlns:a16="http://schemas.microsoft.com/office/drawing/2014/main" id="{955072FA-7E70-AA39-13F3-A26395AE43E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3944286" y="-38389"/>
            <a:ext cx="8997356" cy="4581079"/>
          </a:xfrm>
        </p:spPr>
      </p:pic>
      <p:pic>
        <p:nvPicPr>
          <p:cNvPr id="10" name="Picture Placeholder 9" descr="View of city buildings over the water">
            <a:extLst>
              <a:ext uri="{FF2B5EF4-FFF2-40B4-BE49-F238E27FC236}">
                <a16:creationId xmlns:a16="http://schemas.microsoft.com/office/drawing/2014/main" id="{1274289B-699E-8429-0AD4-5749EDB00122}"/>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7901293" y="883420"/>
            <a:ext cx="4948931" cy="5974580"/>
          </a:xfrm>
        </p:spPr>
      </p:pic>
      <p:pic>
        <p:nvPicPr>
          <p:cNvPr id="12" name="Picture Placeholder 11" descr="A picture containing glass buildings with reflection">
            <a:extLst>
              <a:ext uri="{FF2B5EF4-FFF2-40B4-BE49-F238E27FC236}">
                <a16:creationId xmlns:a16="http://schemas.microsoft.com/office/drawing/2014/main" id="{05E69861-478E-79E5-9276-113852557407}"/>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a:ext>
            </a:extLst>
          </a:blip>
          <a:srcRect/>
          <a:stretch/>
        </p:blipFill>
        <p:spPr>
          <a:xfrm>
            <a:off x="4969515" y="4581079"/>
            <a:ext cx="5074516" cy="2298983"/>
          </a:xfrm>
        </p:spPr>
      </p:pic>
      <p:sp>
        <p:nvSpPr>
          <p:cNvPr id="4" name="TextBox 3">
            <a:extLst>
              <a:ext uri="{FF2B5EF4-FFF2-40B4-BE49-F238E27FC236}">
                <a16:creationId xmlns:a16="http://schemas.microsoft.com/office/drawing/2014/main" id="{18510520-C17A-177B-0690-C42EDDA1727E}"/>
              </a:ext>
            </a:extLst>
          </p:cNvPr>
          <p:cNvSpPr txBox="1"/>
          <p:nvPr/>
        </p:nvSpPr>
        <p:spPr>
          <a:xfrm>
            <a:off x="0" y="1349115"/>
            <a:ext cx="5936105" cy="5447645"/>
          </a:xfrm>
          <a:prstGeom prst="rect">
            <a:avLst/>
          </a:prstGeom>
          <a:noFill/>
        </p:spPr>
        <p:txBody>
          <a:bodyPr wrap="square" rtlCol="0">
            <a:spAutoFit/>
          </a:bodyPr>
          <a:lstStyle/>
          <a:p>
            <a:endParaRPr lang="en-GB"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b="1" dirty="0"/>
          </a:p>
          <a:p>
            <a:pPr marL="285750" indent="-285750">
              <a:buFont typeface="Arial" panose="020B0604020202020204" pitchFamily="34" charset="0"/>
              <a:buChar char="•"/>
            </a:pPr>
            <a:r>
              <a:rPr lang="en-GB" sz="2000" b="1" u="sng" dirty="0">
                <a:solidFill>
                  <a:schemeClr val="accent1">
                    <a:lumMod val="50000"/>
                  </a:schemeClr>
                </a:solidFill>
                <a:latin typeface="Arial" panose="020B0604020202020204" pitchFamily="34" charset="0"/>
                <a:cs typeface="Arial" panose="020B0604020202020204" pitchFamily="34" charset="0"/>
              </a:rPr>
              <a:t>Shortlisting </a:t>
            </a:r>
            <a:r>
              <a:rPr lang="en-GB" sz="2000" b="1" dirty="0">
                <a:solidFill>
                  <a:schemeClr val="accent1">
                    <a:lumMod val="50000"/>
                  </a:schemeClr>
                </a:solidFill>
                <a:latin typeface="Arial" panose="020B0604020202020204" pitchFamily="34" charset="0"/>
                <a:cs typeface="Arial" panose="020B0604020202020204" pitchFamily="34" charset="0"/>
              </a:rPr>
              <a:t>– </a:t>
            </a:r>
            <a:r>
              <a:rPr lang="en-GB" sz="2000" b="1" dirty="0">
                <a:solidFill>
                  <a:schemeClr val="bg2">
                    <a:lumMod val="10000"/>
                  </a:schemeClr>
                </a:solidFill>
                <a:latin typeface="Arial" panose="020B0604020202020204" pitchFamily="34" charset="0"/>
                <a:cs typeface="Arial" panose="020B0604020202020204" pitchFamily="34" charset="0"/>
              </a:rPr>
              <a:t>Filtering out best candidates that are great fit for the store.</a:t>
            </a:r>
            <a:endParaRPr lang="en-GB" sz="20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GB" sz="2000" b="1" u="sng" dirty="0">
                <a:solidFill>
                  <a:schemeClr val="accent1">
                    <a:lumMod val="50000"/>
                  </a:schemeClr>
                </a:solidFill>
                <a:latin typeface="Arial" panose="020B0604020202020204" pitchFamily="34" charset="0"/>
                <a:cs typeface="Arial" panose="020B0604020202020204" pitchFamily="34" charset="0"/>
              </a:rPr>
              <a:t>Interviewing</a:t>
            </a:r>
            <a:r>
              <a:rPr lang="en-GB" sz="2000" b="1" dirty="0">
                <a:latin typeface="Arial" panose="020B0604020202020204" pitchFamily="34" charset="0"/>
                <a:cs typeface="Arial" panose="020B0604020202020204" pitchFamily="34" charset="0"/>
              </a:rPr>
              <a:t> – Using variety of interview styles such as panel, structured and multilevel to gage qualification, skill and values.</a:t>
            </a: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GB" sz="2000" b="1" u="sng" dirty="0">
                <a:solidFill>
                  <a:schemeClr val="accent1">
                    <a:lumMod val="50000"/>
                  </a:schemeClr>
                </a:solidFill>
                <a:latin typeface="Arial" panose="020B0604020202020204" pitchFamily="34" charset="0"/>
                <a:cs typeface="Arial" panose="020B0604020202020204" pitchFamily="34" charset="0"/>
              </a:rPr>
              <a:t>Selecting</a:t>
            </a:r>
            <a:r>
              <a:rPr lang="en-GB" sz="2000" b="1" u="sng"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 Selecting the candidate who matches role requirement and values in line with the company.</a:t>
            </a:r>
          </a:p>
          <a:p>
            <a:pPr marL="285750" indent="-285750">
              <a:buFont typeface="Arial" panose="020B0604020202020204" pitchFamily="34" charset="0"/>
              <a:buChar char="•"/>
            </a:pPr>
            <a:endParaRPr lang="en-GB" sz="2000" b="1"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b="1" u="sng" dirty="0">
                <a:latin typeface="Arial" panose="020B0604020202020204" pitchFamily="34" charset="0"/>
                <a:cs typeface="Arial" panose="020B0604020202020204" pitchFamily="34" charset="0"/>
              </a:rPr>
              <a:t>O</a:t>
            </a:r>
            <a:r>
              <a:rPr lang="en-GB" sz="2000" b="1" u="sng" dirty="0">
                <a:solidFill>
                  <a:schemeClr val="accent1">
                    <a:lumMod val="50000"/>
                  </a:schemeClr>
                </a:solidFill>
                <a:latin typeface="Arial" panose="020B0604020202020204" pitchFamily="34" charset="0"/>
                <a:cs typeface="Arial" panose="020B0604020202020204" pitchFamily="34" charset="0"/>
              </a:rPr>
              <a:t>ffering job</a:t>
            </a:r>
            <a:r>
              <a:rPr lang="en-GB" sz="2000" b="1" dirty="0">
                <a:solidFill>
                  <a:schemeClr val="accent1">
                    <a:lumMod val="50000"/>
                  </a:schemeClr>
                </a:solidFill>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 Finalise with an offer letter and begin process to welcome candidate and start onboarding and leadership training if need be.</a:t>
            </a:r>
          </a:p>
        </p:txBody>
      </p:sp>
    </p:spTree>
    <p:extLst>
      <p:ext uri="{BB962C8B-B14F-4D97-AF65-F5344CB8AC3E}">
        <p14:creationId xmlns:p14="http://schemas.microsoft.com/office/powerpoint/2010/main" val="3432132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92E2747-BFBD-C54F-80A9-5A7995E1DEA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1409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8CD2A-2EC1-4055-AE20-4A35A1794F1C}"/>
              </a:ext>
            </a:extLst>
          </p:cNvPr>
          <p:cNvSpPr>
            <a:spLocks noGrp="1"/>
          </p:cNvSpPr>
          <p:nvPr>
            <p:ph type="title"/>
          </p:nvPr>
        </p:nvSpPr>
        <p:spPr>
          <a:xfrm>
            <a:off x="839788" y="1"/>
            <a:ext cx="10515600" cy="929390"/>
          </a:xfrm>
        </p:spPr>
        <p:txBody>
          <a:bodyPr rtlCol="0"/>
          <a:lstStyle/>
          <a:p>
            <a:pPr rtl="0"/>
            <a:r>
              <a:rPr lang="en-GB" b="1" u="sng" dirty="0"/>
              <a:t>In person one to one interview</a:t>
            </a:r>
          </a:p>
        </p:txBody>
      </p:sp>
      <p:sp>
        <p:nvSpPr>
          <p:cNvPr id="3" name="Text Placeholder 2">
            <a:extLst>
              <a:ext uri="{FF2B5EF4-FFF2-40B4-BE49-F238E27FC236}">
                <a16:creationId xmlns:a16="http://schemas.microsoft.com/office/drawing/2014/main" id="{7F14164C-CD4F-433C-8B7E-A0156DB2F947}"/>
              </a:ext>
            </a:extLst>
          </p:cNvPr>
          <p:cNvSpPr>
            <a:spLocks noGrp="1"/>
          </p:cNvSpPr>
          <p:nvPr>
            <p:ph type="body" idx="1"/>
          </p:nvPr>
        </p:nvSpPr>
        <p:spPr>
          <a:xfrm>
            <a:off x="689887" y="929391"/>
            <a:ext cx="5157787" cy="439249"/>
          </a:xfrm>
        </p:spPr>
        <p:txBody>
          <a:bodyPr rtlCol="0">
            <a:normAutofit fontScale="92500" lnSpcReduction="20000"/>
          </a:bodyPr>
          <a:lstStyle/>
          <a:p>
            <a:pPr rtl="0"/>
            <a:r>
              <a:rPr lang="en-GB" dirty="0"/>
              <a:t>Unstructured</a:t>
            </a:r>
          </a:p>
        </p:txBody>
      </p:sp>
      <p:sp>
        <p:nvSpPr>
          <p:cNvPr id="4" name="Content Placeholder 3">
            <a:extLst>
              <a:ext uri="{FF2B5EF4-FFF2-40B4-BE49-F238E27FC236}">
                <a16:creationId xmlns:a16="http://schemas.microsoft.com/office/drawing/2014/main" id="{CDE237F4-D8FA-4EB0-8875-57E81F3EA824}"/>
              </a:ext>
            </a:extLst>
          </p:cNvPr>
          <p:cNvSpPr>
            <a:spLocks noGrp="1"/>
          </p:cNvSpPr>
          <p:nvPr>
            <p:ph sz="half" idx="2"/>
          </p:nvPr>
        </p:nvSpPr>
        <p:spPr>
          <a:xfrm>
            <a:off x="741921" y="2714289"/>
            <a:ext cx="5157787" cy="4049713"/>
          </a:xfrm>
        </p:spPr>
        <p:txBody>
          <a:bodyPr rtlCol="0">
            <a:normAutofit fontScale="85000" lnSpcReduction="20000"/>
          </a:bodyPr>
          <a:lstStyle/>
          <a:p>
            <a:pPr rtl="0"/>
            <a:r>
              <a:rPr lang="en-GB" sz="2200" dirty="0">
                <a:latin typeface="Arial" panose="020B0604020202020204" pitchFamily="34" charset="0"/>
                <a:cs typeface="Arial" panose="020B0604020202020204" pitchFamily="34" charset="0"/>
              </a:rPr>
              <a:t>More informal and not set on a rigid structure.</a:t>
            </a:r>
          </a:p>
          <a:p>
            <a:pPr lvl="1"/>
            <a:r>
              <a:rPr lang="en-GB" sz="2200" dirty="0">
                <a:latin typeface="Arial" panose="020B0604020202020204" pitchFamily="34" charset="0"/>
                <a:cs typeface="Arial" panose="020B0604020202020204" pitchFamily="34" charset="0"/>
              </a:rPr>
              <a:t>Organic conversation. </a:t>
            </a:r>
          </a:p>
          <a:p>
            <a:pPr rtl="0"/>
            <a:r>
              <a:rPr lang="en-GB" sz="2200" dirty="0">
                <a:latin typeface="Arial" panose="020B0604020202020204" pitchFamily="34" charset="0"/>
                <a:cs typeface="Arial" panose="020B0604020202020204" pitchFamily="34" charset="0"/>
              </a:rPr>
              <a:t>Can gage how the candidate carries themselves via tone, body language and how they communicate. </a:t>
            </a:r>
          </a:p>
          <a:p>
            <a:pPr rtl="0"/>
            <a:r>
              <a:rPr lang="en-GB" sz="2200" dirty="0">
                <a:latin typeface="Arial" panose="020B0604020202020204" pitchFamily="34" charset="0"/>
                <a:cs typeface="Arial" panose="020B0604020202020204" pitchFamily="34" charset="0"/>
              </a:rPr>
              <a:t> More relaxed.</a:t>
            </a:r>
          </a:p>
          <a:p>
            <a:pPr rtl="0"/>
            <a:r>
              <a:rPr lang="en-GB" sz="2200" dirty="0">
                <a:latin typeface="Arial" panose="020B0604020202020204" pitchFamily="34" charset="0"/>
                <a:cs typeface="Arial" panose="020B0604020202020204" pitchFamily="34" charset="0"/>
              </a:rPr>
              <a:t> Allows a wide range of responses to open and closed questions.</a:t>
            </a:r>
          </a:p>
          <a:p>
            <a:pPr rtl="0"/>
            <a:r>
              <a:rPr lang="en-GB" sz="2200" dirty="0">
                <a:latin typeface="Arial" panose="020B0604020202020204" pitchFamily="34" charset="0"/>
                <a:cs typeface="Arial" panose="020B0604020202020204" pitchFamily="34" charset="0"/>
              </a:rPr>
              <a:t> Encourages a variation of open and  probing questioning techniques.</a:t>
            </a:r>
          </a:p>
          <a:p>
            <a:pPr marL="0" indent="0" rtl="0">
              <a:buNone/>
            </a:pPr>
            <a:endParaRPr lang="en-GB" sz="2200" dirty="0">
              <a:latin typeface="Arial" panose="020B0604020202020204" pitchFamily="34" charset="0"/>
              <a:cs typeface="Arial" panose="020B0604020202020204" pitchFamily="34" charset="0"/>
            </a:endParaRPr>
          </a:p>
          <a:p>
            <a:pPr marL="0" indent="0" rtl="0">
              <a:buNone/>
            </a:pPr>
            <a:r>
              <a:rPr lang="en-GB" sz="2200" dirty="0">
                <a:latin typeface="Arial" panose="020B0604020202020204" pitchFamily="34" charset="0"/>
                <a:cs typeface="Arial" panose="020B0604020202020204" pitchFamily="34" charset="0"/>
              </a:rPr>
              <a:t>Armstrong, (2014)</a:t>
            </a:r>
          </a:p>
          <a:p>
            <a:pPr rtl="0"/>
            <a:endParaRPr lang="en-GB" dirty="0"/>
          </a:p>
        </p:txBody>
      </p:sp>
      <p:sp>
        <p:nvSpPr>
          <p:cNvPr id="5" name="Text Placeholder 4">
            <a:extLst>
              <a:ext uri="{FF2B5EF4-FFF2-40B4-BE49-F238E27FC236}">
                <a16:creationId xmlns:a16="http://schemas.microsoft.com/office/drawing/2014/main" id="{77A2ABE5-0226-49ED-8CCF-C68A5DC8C37A}"/>
              </a:ext>
            </a:extLst>
          </p:cNvPr>
          <p:cNvSpPr>
            <a:spLocks noGrp="1"/>
          </p:cNvSpPr>
          <p:nvPr>
            <p:ph type="body" sz="quarter" idx="3"/>
          </p:nvPr>
        </p:nvSpPr>
        <p:spPr>
          <a:xfrm>
            <a:off x="6654732" y="876264"/>
            <a:ext cx="5183188" cy="455593"/>
          </a:xfrm>
        </p:spPr>
        <p:txBody>
          <a:bodyPr rtlCol="0">
            <a:normAutofit fontScale="92500" lnSpcReduction="20000"/>
          </a:bodyPr>
          <a:lstStyle/>
          <a:p>
            <a:pPr rtl="0"/>
            <a:r>
              <a:rPr lang="en-GB" dirty="0"/>
              <a:t>Structured</a:t>
            </a:r>
          </a:p>
        </p:txBody>
      </p:sp>
      <p:sp>
        <p:nvSpPr>
          <p:cNvPr id="6" name="Content Placeholder 5">
            <a:extLst>
              <a:ext uri="{FF2B5EF4-FFF2-40B4-BE49-F238E27FC236}">
                <a16:creationId xmlns:a16="http://schemas.microsoft.com/office/drawing/2014/main" id="{B05028CE-DA21-47EC-B483-3CE6A8E62CF1}"/>
              </a:ext>
            </a:extLst>
          </p:cNvPr>
          <p:cNvSpPr>
            <a:spLocks noGrp="1"/>
          </p:cNvSpPr>
          <p:nvPr>
            <p:ph sz="quarter" idx="4"/>
          </p:nvPr>
        </p:nvSpPr>
        <p:spPr>
          <a:xfrm>
            <a:off x="6624950" y="2558237"/>
            <a:ext cx="5183188" cy="4205766"/>
          </a:xfrm>
        </p:spPr>
        <p:txBody>
          <a:bodyPr rtlCol="0">
            <a:normAutofit fontScale="85000" lnSpcReduction="20000"/>
          </a:bodyPr>
          <a:lstStyle/>
          <a:p>
            <a:pPr rtl="0"/>
            <a:r>
              <a:rPr lang="en-GB" dirty="0"/>
              <a:t> </a:t>
            </a:r>
            <a:r>
              <a:rPr lang="en-GB" sz="2200" dirty="0">
                <a:latin typeface="Arial" panose="020B0604020202020204" pitchFamily="34" charset="0"/>
                <a:cs typeface="Arial" panose="020B0604020202020204" pitchFamily="34" charset="0"/>
              </a:rPr>
              <a:t>Stick to a standard of questions. That is asked the same way to all candidates, comparisons can be made to see who made the best fit answers overall.(consistency) </a:t>
            </a:r>
          </a:p>
          <a:p>
            <a:pPr rtl="0"/>
            <a:r>
              <a:rPr lang="en-GB" sz="2200" dirty="0">
                <a:latin typeface="Arial" panose="020B0604020202020204" pitchFamily="34" charset="0"/>
                <a:cs typeface="Arial" panose="020B0604020202020204" pitchFamily="34" charset="0"/>
              </a:rPr>
              <a:t>Efficient.</a:t>
            </a:r>
          </a:p>
          <a:p>
            <a:pPr rtl="0"/>
            <a:r>
              <a:rPr lang="en-GB" sz="2200" dirty="0">
                <a:latin typeface="Arial" panose="020B0604020202020204" pitchFamily="34" charset="0"/>
                <a:cs typeface="Arial" panose="020B0604020202020204" pitchFamily="34" charset="0"/>
              </a:rPr>
              <a:t>Data based.</a:t>
            </a:r>
          </a:p>
          <a:p>
            <a:pPr rtl="0"/>
            <a:r>
              <a:rPr lang="en-GB" sz="2200" dirty="0">
                <a:latin typeface="Arial" panose="020B0604020202020204" pitchFamily="34" charset="0"/>
                <a:cs typeface="Arial" panose="020B0604020202020204" pitchFamily="34" charset="0"/>
              </a:rPr>
              <a:t>Less Organic. </a:t>
            </a:r>
          </a:p>
          <a:p>
            <a:pPr rtl="0"/>
            <a:r>
              <a:rPr lang="en-GB" sz="2200" dirty="0">
                <a:latin typeface="Arial" panose="020B0604020202020204" pitchFamily="34" charset="0"/>
                <a:cs typeface="Arial" panose="020B0604020202020204" pitchFamily="34" charset="0"/>
              </a:rPr>
              <a:t> Missed opportunity to explore another transferable skill/knowledge.</a:t>
            </a:r>
          </a:p>
          <a:p>
            <a:pPr rtl="0"/>
            <a:r>
              <a:rPr lang="en-GB" sz="2200" dirty="0">
                <a:latin typeface="Arial" panose="020B0604020202020204" pitchFamily="34" charset="0"/>
                <a:cs typeface="Arial" panose="020B0604020202020204" pitchFamily="34" charset="0"/>
              </a:rPr>
              <a:t> Encourages closed, specific and leading techniques.</a:t>
            </a:r>
          </a:p>
        </p:txBody>
      </p:sp>
      <p:sp>
        <p:nvSpPr>
          <p:cNvPr id="9" name="Slide Number Placeholder 8">
            <a:extLst>
              <a:ext uri="{FF2B5EF4-FFF2-40B4-BE49-F238E27FC236}">
                <a16:creationId xmlns:a16="http://schemas.microsoft.com/office/drawing/2014/main" id="{203229A0-1321-49E2-9958-3B1F86E2CC8F}"/>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8</a:t>
            </a:fld>
            <a:endParaRPr lang="en-GB" dirty="0"/>
          </a:p>
        </p:txBody>
      </p:sp>
      <p:sp>
        <p:nvSpPr>
          <p:cNvPr id="10" name="TextBox 9">
            <a:extLst>
              <a:ext uri="{FF2B5EF4-FFF2-40B4-BE49-F238E27FC236}">
                <a16:creationId xmlns:a16="http://schemas.microsoft.com/office/drawing/2014/main" id="{C361BFD2-8A85-0AAA-E4BE-D924F27DCB0A}"/>
              </a:ext>
            </a:extLst>
          </p:cNvPr>
          <p:cNvSpPr txBox="1"/>
          <p:nvPr/>
        </p:nvSpPr>
        <p:spPr>
          <a:xfrm>
            <a:off x="6624950" y="1368640"/>
            <a:ext cx="4467069"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Specsavers use this style of interview to gage customer service, team leading or problem-solving skills</a:t>
            </a:r>
          </a:p>
        </p:txBody>
      </p:sp>
      <p:sp>
        <p:nvSpPr>
          <p:cNvPr id="11" name="TextBox 10">
            <a:extLst>
              <a:ext uri="{FF2B5EF4-FFF2-40B4-BE49-F238E27FC236}">
                <a16:creationId xmlns:a16="http://schemas.microsoft.com/office/drawing/2014/main" id="{857FAE82-5302-831C-88B2-1C7F95D35CF3}"/>
              </a:ext>
            </a:extLst>
          </p:cNvPr>
          <p:cNvSpPr txBox="1"/>
          <p:nvPr/>
        </p:nvSpPr>
        <p:spPr>
          <a:xfrm>
            <a:off x="689887" y="1311958"/>
            <a:ext cx="4856474"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Specsavers may use this style of interview to uncover if the candidates' values align with the company, And if they would be a great fit within the company's work culture.</a:t>
            </a:r>
          </a:p>
        </p:txBody>
      </p:sp>
    </p:spTree>
    <p:extLst>
      <p:ext uri="{BB962C8B-B14F-4D97-AF65-F5344CB8AC3E}">
        <p14:creationId xmlns:p14="http://schemas.microsoft.com/office/powerpoint/2010/main" val="742158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CE3AE-0E44-C6BC-B576-0BB5C15774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6FDFB6-274B-38B1-5BE5-A44C26CA939E}"/>
              </a:ext>
            </a:extLst>
          </p:cNvPr>
          <p:cNvSpPr>
            <a:spLocks noGrp="1"/>
          </p:cNvSpPr>
          <p:nvPr>
            <p:ph type="title"/>
          </p:nvPr>
        </p:nvSpPr>
        <p:spPr>
          <a:xfrm>
            <a:off x="814387" y="110293"/>
            <a:ext cx="10515600" cy="849078"/>
          </a:xfrm>
        </p:spPr>
        <p:txBody>
          <a:bodyPr rtlCol="0"/>
          <a:lstStyle/>
          <a:p>
            <a:pPr rtl="0"/>
            <a:r>
              <a:rPr lang="en-GB" b="1" u="sng" dirty="0"/>
              <a:t>Panel interview</a:t>
            </a:r>
          </a:p>
        </p:txBody>
      </p:sp>
      <p:sp>
        <p:nvSpPr>
          <p:cNvPr id="4" name="Content Placeholder 3">
            <a:extLst>
              <a:ext uri="{FF2B5EF4-FFF2-40B4-BE49-F238E27FC236}">
                <a16:creationId xmlns:a16="http://schemas.microsoft.com/office/drawing/2014/main" id="{271B4B43-479B-DBCE-BE4B-33D9CBFED221}"/>
              </a:ext>
            </a:extLst>
          </p:cNvPr>
          <p:cNvSpPr>
            <a:spLocks noGrp="1"/>
          </p:cNvSpPr>
          <p:nvPr>
            <p:ph sz="half" idx="2"/>
          </p:nvPr>
        </p:nvSpPr>
        <p:spPr>
          <a:xfrm>
            <a:off x="1036640" y="2707060"/>
            <a:ext cx="5157787" cy="3574576"/>
          </a:xfrm>
        </p:spPr>
        <p:txBody>
          <a:bodyPr rtlCol="0">
            <a:noAutofit/>
          </a:bodyPr>
          <a:lstStyle/>
          <a:p>
            <a:r>
              <a:rPr lang="en-GB" sz="2200" dirty="0">
                <a:solidFill>
                  <a:schemeClr val="accent1">
                    <a:lumMod val="50000"/>
                  </a:schemeClr>
                </a:solidFill>
                <a:latin typeface="Arial" panose="020B0604020202020204" pitchFamily="34" charset="0"/>
                <a:cs typeface="Arial" panose="020B0604020202020204" pitchFamily="34" charset="0"/>
              </a:rPr>
              <a:t>This is where there are multiple interviewers sitting and conducting the interview. Interviewers normally rotate in asking questions.</a:t>
            </a:r>
          </a:p>
          <a:p>
            <a:pPr rtl="0"/>
            <a:r>
              <a:rPr lang="en-GB" sz="2200" dirty="0">
                <a:solidFill>
                  <a:schemeClr val="accent1">
                    <a:lumMod val="50000"/>
                  </a:schemeClr>
                </a:solidFill>
                <a:latin typeface="Arial" panose="020B0604020202020204" pitchFamily="34" charset="0"/>
                <a:cs typeface="Arial" panose="020B0604020202020204" pitchFamily="34" charset="0"/>
              </a:rPr>
              <a:t>Could be a structured interview.   </a:t>
            </a:r>
          </a:p>
          <a:p>
            <a:pPr rtl="0"/>
            <a:r>
              <a:rPr lang="en-GB" sz="2200" dirty="0">
                <a:solidFill>
                  <a:schemeClr val="accent1">
                    <a:lumMod val="50000"/>
                  </a:schemeClr>
                </a:solidFill>
                <a:latin typeface="Arial" panose="020B0604020202020204" pitchFamily="34" charset="0"/>
                <a:cs typeface="Arial" panose="020B0604020202020204" pitchFamily="34" charset="0"/>
              </a:rPr>
              <a:t>Could be nerve racking/intimidating. </a:t>
            </a:r>
          </a:p>
          <a:p>
            <a:pPr rtl="0"/>
            <a:r>
              <a:rPr lang="en-GB" sz="2200" dirty="0">
                <a:solidFill>
                  <a:schemeClr val="accent1">
                    <a:lumMod val="50000"/>
                  </a:schemeClr>
                </a:solidFill>
                <a:latin typeface="Arial" panose="020B0604020202020204" pitchFamily="34" charset="0"/>
                <a:cs typeface="Arial" panose="020B0604020202020204" pitchFamily="34" charset="0"/>
              </a:rPr>
              <a:t> Could be based/judged by behaviour.   </a:t>
            </a:r>
          </a:p>
          <a:p>
            <a:pPr rtl="0"/>
            <a:endParaRPr lang="en-GB" sz="2200" dirty="0">
              <a:solidFill>
                <a:schemeClr val="accent1">
                  <a:lumMod val="50000"/>
                </a:schemeClr>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7098C12B-5B96-9110-D0C5-A786D524AB7B}"/>
              </a:ext>
            </a:extLst>
          </p:cNvPr>
          <p:cNvSpPr>
            <a:spLocks noGrp="1"/>
          </p:cNvSpPr>
          <p:nvPr>
            <p:ph sz="quarter" idx="4"/>
          </p:nvPr>
        </p:nvSpPr>
        <p:spPr>
          <a:xfrm>
            <a:off x="814387" y="1412430"/>
            <a:ext cx="5183188" cy="1803901"/>
          </a:xfrm>
        </p:spPr>
        <p:txBody>
          <a:bodyPr rtlCol="0">
            <a:normAutofit/>
          </a:bodyPr>
          <a:lstStyle/>
          <a:p>
            <a:pPr rtl="0"/>
            <a:r>
              <a:rPr lang="en-GB" sz="1800" dirty="0">
                <a:latin typeface="Arial" panose="020B0604020202020204" pitchFamily="34" charset="0"/>
                <a:cs typeface="Arial" panose="020B0604020202020204" pitchFamily="34" charset="0"/>
              </a:rPr>
              <a:t>As the role of store manager is what is on offer this type of interview could be useful as it would most likely involve the stores directors as well as regional management.</a:t>
            </a:r>
          </a:p>
        </p:txBody>
      </p:sp>
      <p:sp>
        <p:nvSpPr>
          <p:cNvPr id="9" name="Slide Number Placeholder 8">
            <a:extLst>
              <a:ext uri="{FF2B5EF4-FFF2-40B4-BE49-F238E27FC236}">
                <a16:creationId xmlns:a16="http://schemas.microsoft.com/office/drawing/2014/main" id="{BAA39276-A308-96C5-2FA5-BFA9D907AAC3}"/>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9</a:t>
            </a:fld>
            <a:endParaRPr lang="en-GB" dirty="0"/>
          </a:p>
        </p:txBody>
      </p:sp>
      <p:sp>
        <p:nvSpPr>
          <p:cNvPr id="13" name="TextBox 12">
            <a:extLst>
              <a:ext uri="{FF2B5EF4-FFF2-40B4-BE49-F238E27FC236}">
                <a16:creationId xmlns:a16="http://schemas.microsoft.com/office/drawing/2014/main" id="{5487DD26-1270-EF81-25AB-2923C27EB6F8}"/>
              </a:ext>
            </a:extLst>
          </p:cNvPr>
          <p:cNvSpPr txBox="1"/>
          <p:nvPr/>
        </p:nvSpPr>
        <p:spPr>
          <a:xfrm>
            <a:off x="7195279" y="3021854"/>
            <a:ext cx="4058508" cy="3477875"/>
          </a:xfrm>
          <a:prstGeom prst="rect">
            <a:avLst/>
          </a:prstGeom>
          <a:noFill/>
        </p:spPr>
        <p:txBody>
          <a:bodyPr wrap="square" rtlCol="0">
            <a:spAutoFit/>
          </a:bodyPr>
          <a:lstStyle/>
          <a:p>
            <a:pPr marL="285750" indent="-285750">
              <a:buFont typeface="Arial" panose="020B0604020202020204" pitchFamily="34" charset="0"/>
              <a:buChar char="•"/>
            </a:pPr>
            <a:r>
              <a:rPr lang="en-GB" sz="2200" dirty="0">
                <a:solidFill>
                  <a:schemeClr val="accent1">
                    <a:lumMod val="50000"/>
                  </a:schemeClr>
                </a:solidFill>
                <a:latin typeface="Arial" panose="020B0604020202020204" pitchFamily="34" charset="0"/>
                <a:cs typeface="Arial" panose="020B0604020202020204" pitchFamily="34" charset="0"/>
              </a:rPr>
              <a:t> This style can be efficient </a:t>
            </a:r>
          </a:p>
          <a:p>
            <a:pPr marL="285750" indent="-285750">
              <a:buFont typeface="Arial" panose="020B0604020202020204" pitchFamily="34" charset="0"/>
              <a:buChar char="•"/>
            </a:pPr>
            <a:endParaRPr lang="en-GB" sz="2200"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solidFill>
                  <a:schemeClr val="accent1">
                    <a:lumMod val="50000"/>
                  </a:schemeClr>
                </a:solidFill>
                <a:latin typeface="Arial" panose="020B0604020202020204" pitchFamily="34" charset="0"/>
                <a:cs typeface="Arial" panose="020B0604020202020204" pitchFamily="34" charset="0"/>
              </a:rPr>
              <a:t> variety of aspects</a:t>
            </a:r>
          </a:p>
          <a:p>
            <a:endParaRPr lang="en-GB" sz="2200"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solidFill>
                  <a:schemeClr val="accent1">
                    <a:lumMod val="50000"/>
                  </a:schemeClr>
                </a:solidFill>
                <a:latin typeface="Arial" panose="020B0604020202020204" pitchFamily="34" charset="0"/>
                <a:cs typeface="Arial" panose="020B0604020202020204" pitchFamily="34" charset="0"/>
              </a:rPr>
              <a:t>Possible improved outcome via group decisions</a:t>
            </a:r>
          </a:p>
          <a:p>
            <a:endParaRPr lang="en-GB" sz="2200" dirty="0">
              <a:solidFill>
                <a:schemeClr val="accent1">
                  <a:lumMod val="50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solidFill>
                  <a:schemeClr val="accent1">
                    <a:lumMod val="50000"/>
                  </a:schemeClr>
                </a:solidFill>
                <a:latin typeface="Arial" panose="020B0604020202020204" pitchFamily="34" charset="0"/>
                <a:cs typeface="Arial" panose="020B0604020202020204" pitchFamily="34" charset="0"/>
              </a:rPr>
              <a:t>  Encourages hypothetical, open, reflective and leading questioning techniques.</a:t>
            </a:r>
          </a:p>
        </p:txBody>
      </p:sp>
      <p:pic>
        <p:nvPicPr>
          <p:cNvPr id="14" name="Content Placeholder 4" descr="A green and white logo&#10;&#10;AI-generated content may be incorrect.">
            <a:extLst>
              <a:ext uri="{FF2B5EF4-FFF2-40B4-BE49-F238E27FC236}">
                <a16:creationId xmlns:a16="http://schemas.microsoft.com/office/drawing/2014/main" id="{81B559F1-AE7E-84A6-8034-67B759F1041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99295" y="110293"/>
            <a:ext cx="1829126" cy="633837"/>
          </a:xfrm>
          <a:prstGeom prst="rect">
            <a:avLst/>
          </a:prstGeom>
        </p:spPr>
      </p:pic>
    </p:spTree>
    <p:extLst>
      <p:ext uri="{BB962C8B-B14F-4D97-AF65-F5344CB8AC3E}">
        <p14:creationId xmlns:p14="http://schemas.microsoft.com/office/powerpoint/2010/main" val="2677550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E0062-99CC-9B17-810C-28F14F853B54}"/>
              </a:ext>
            </a:extLst>
          </p:cNvPr>
          <p:cNvSpPr>
            <a:spLocks noGrp="1"/>
          </p:cNvSpPr>
          <p:nvPr>
            <p:ph type="title"/>
          </p:nvPr>
        </p:nvSpPr>
        <p:spPr>
          <a:xfrm>
            <a:off x="838200" y="93997"/>
            <a:ext cx="10515600" cy="823912"/>
          </a:xfrm>
        </p:spPr>
        <p:txBody>
          <a:bodyPr/>
          <a:lstStyle/>
          <a:p>
            <a:r>
              <a:rPr lang="en-GB" b="1" u="sng" dirty="0"/>
              <a:t>Multiple level interview</a:t>
            </a:r>
          </a:p>
        </p:txBody>
      </p:sp>
      <p:sp>
        <p:nvSpPr>
          <p:cNvPr id="9" name="Slide Number Placeholder 8">
            <a:extLst>
              <a:ext uri="{FF2B5EF4-FFF2-40B4-BE49-F238E27FC236}">
                <a16:creationId xmlns:a16="http://schemas.microsoft.com/office/drawing/2014/main" id="{F8930B74-0146-BB72-0C4B-C2E26C380DA4}"/>
              </a:ext>
            </a:extLst>
          </p:cNvPr>
          <p:cNvSpPr>
            <a:spLocks noGrp="1"/>
          </p:cNvSpPr>
          <p:nvPr>
            <p:ph type="sldNum" sz="quarter" idx="12"/>
          </p:nvPr>
        </p:nvSpPr>
        <p:spPr/>
        <p:txBody>
          <a:bodyPr/>
          <a:lstStyle/>
          <a:p>
            <a:pPr rtl="0"/>
            <a:fld id="{312CC964-A50B-4C29-B4E4-2C30BB34CCF3}" type="slidenum">
              <a:rPr lang="en-GB" smtClean="0"/>
              <a:t>10</a:t>
            </a:fld>
            <a:endParaRPr lang="en-GB" dirty="0"/>
          </a:p>
        </p:txBody>
      </p:sp>
      <p:sp>
        <p:nvSpPr>
          <p:cNvPr id="12" name="TextBox 11">
            <a:extLst>
              <a:ext uri="{FF2B5EF4-FFF2-40B4-BE49-F238E27FC236}">
                <a16:creationId xmlns:a16="http://schemas.microsoft.com/office/drawing/2014/main" id="{1914768B-8E1F-4307-5A71-4DF88EB3CD45}"/>
              </a:ext>
            </a:extLst>
          </p:cNvPr>
          <p:cNvSpPr txBox="1"/>
          <p:nvPr/>
        </p:nvSpPr>
        <p:spPr>
          <a:xfrm>
            <a:off x="914399" y="1363308"/>
            <a:ext cx="5181601"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Specsavers may use this style of interview to gage and compare the candidate's strength and weaknesses in different areas at each stage of the interview.</a:t>
            </a:r>
          </a:p>
        </p:txBody>
      </p:sp>
      <p:sp>
        <p:nvSpPr>
          <p:cNvPr id="13" name="TextBox 12">
            <a:extLst>
              <a:ext uri="{FF2B5EF4-FFF2-40B4-BE49-F238E27FC236}">
                <a16:creationId xmlns:a16="http://schemas.microsoft.com/office/drawing/2014/main" id="{717AA744-AB59-E929-C52C-D9ACDD853184}"/>
              </a:ext>
            </a:extLst>
          </p:cNvPr>
          <p:cNvSpPr txBox="1"/>
          <p:nvPr/>
        </p:nvSpPr>
        <p:spPr>
          <a:xfrm>
            <a:off x="1379095" y="2709233"/>
            <a:ext cx="5456420" cy="1785104"/>
          </a:xfrm>
          <a:prstGeom prst="rect">
            <a:avLst/>
          </a:prstGeom>
          <a:noFill/>
        </p:spPr>
        <p:txBody>
          <a:bodyPr wrap="square" rtlCol="0">
            <a:spAutoFit/>
          </a:bodyPr>
          <a:lstStyle/>
          <a:p>
            <a:pPr marL="285750" indent="-285750">
              <a:buFont typeface="Arial" panose="020B0604020202020204" pitchFamily="34" charset="0"/>
              <a:buChar char="•"/>
            </a:pPr>
            <a:r>
              <a:rPr lang="en-GB" sz="2200" dirty="0">
                <a:solidFill>
                  <a:schemeClr val="accent1">
                    <a:lumMod val="50000"/>
                  </a:schemeClr>
                </a:solidFill>
                <a:latin typeface="Arial" panose="020B0604020202020204" pitchFamily="34" charset="0"/>
                <a:cs typeface="Arial" panose="020B0604020202020204" pitchFamily="34" charset="0"/>
              </a:rPr>
              <a:t>Multiple levels of different format interviews within the process, normally starting with a phone screening to then an in-person interview and possibly to a panel or a mixture of interview formats.</a:t>
            </a:r>
          </a:p>
        </p:txBody>
      </p:sp>
      <p:sp>
        <p:nvSpPr>
          <p:cNvPr id="14" name="TextBox 13">
            <a:extLst>
              <a:ext uri="{FF2B5EF4-FFF2-40B4-BE49-F238E27FC236}">
                <a16:creationId xmlns:a16="http://schemas.microsoft.com/office/drawing/2014/main" id="{76EEC521-2E5A-F997-C327-4A91122C2918}"/>
              </a:ext>
            </a:extLst>
          </p:cNvPr>
          <p:cNvSpPr txBox="1"/>
          <p:nvPr/>
        </p:nvSpPr>
        <p:spPr>
          <a:xfrm>
            <a:off x="1379095" y="4639933"/>
            <a:ext cx="4946754" cy="2123658"/>
          </a:xfrm>
          <a:prstGeom prst="rect">
            <a:avLst/>
          </a:prstGeom>
          <a:noFill/>
        </p:spPr>
        <p:txBody>
          <a:bodyPr wrap="square" rtlCol="0">
            <a:spAutoFit/>
          </a:bodyPr>
          <a:lstStyle/>
          <a:p>
            <a:pPr marL="285750" indent="-285750">
              <a:buFont typeface="Arial" panose="020B0604020202020204" pitchFamily="34" charset="0"/>
              <a:buChar char="•"/>
            </a:pPr>
            <a:r>
              <a:rPr lang="en-GB" sz="2200" dirty="0">
                <a:solidFill>
                  <a:schemeClr val="accent1">
                    <a:lumMod val="50000"/>
                  </a:schemeClr>
                </a:solidFill>
                <a:latin typeface="Arial" panose="020B0604020202020204" pitchFamily="34" charset="0"/>
                <a:cs typeface="Arial" panose="020B0604020202020204" pitchFamily="34" charset="0"/>
              </a:rPr>
              <a:t> Can be time consuming. </a:t>
            </a:r>
          </a:p>
          <a:p>
            <a:pPr marL="285750" indent="-285750">
              <a:buFont typeface="Arial" panose="020B0604020202020204" pitchFamily="34" charset="0"/>
              <a:buChar char="•"/>
            </a:pPr>
            <a:r>
              <a:rPr lang="en-GB" sz="2200" dirty="0">
                <a:solidFill>
                  <a:schemeClr val="accent1">
                    <a:lumMod val="50000"/>
                  </a:schemeClr>
                </a:solidFill>
                <a:latin typeface="Arial" panose="020B0604020202020204" pitchFamily="34" charset="0"/>
                <a:cs typeface="Arial" panose="020B0604020202020204" pitchFamily="34" charset="0"/>
              </a:rPr>
              <a:t> Good at assessing a variety of skills, values, qualifications.</a:t>
            </a:r>
          </a:p>
          <a:p>
            <a:pPr marL="285750" indent="-285750">
              <a:buFont typeface="Arial" panose="020B0604020202020204" pitchFamily="34" charset="0"/>
              <a:buChar char="•"/>
            </a:pPr>
            <a:r>
              <a:rPr lang="en-GB" sz="2200" dirty="0">
                <a:solidFill>
                  <a:schemeClr val="accent1">
                    <a:lumMod val="50000"/>
                  </a:schemeClr>
                </a:solidFill>
                <a:latin typeface="Arial" panose="020B0604020202020204" pitchFamily="34" charset="0"/>
                <a:cs typeface="Arial" panose="020B0604020202020204" pitchFamily="34" charset="0"/>
              </a:rPr>
              <a:t> Lowers risk of hiring the wrong fit for the company.</a:t>
            </a:r>
          </a:p>
          <a:p>
            <a:endParaRPr lang="en-GB" sz="2200" dirty="0">
              <a:solidFill>
                <a:schemeClr val="accent1">
                  <a:lumMod val="50000"/>
                </a:schemeClr>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C7809AA6-B8D7-5EEE-EC32-D9189E911336}"/>
              </a:ext>
            </a:extLst>
          </p:cNvPr>
          <p:cNvSpPr txBox="1"/>
          <p:nvPr/>
        </p:nvSpPr>
        <p:spPr>
          <a:xfrm>
            <a:off x="9368852" y="6398878"/>
            <a:ext cx="2233625" cy="369332"/>
          </a:xfrm>
          <a:prstGeom prst="rect">
            <a:avLst/>
          </a:prstGeom>
          <a:noFill/>
        </p:spPr>
        <p:txBody>
          <a:bodyPr wrap="square" rtlCol="0">
            <a:spAutoFit/>
          </a:bodyPr>
          <a:lstStyle/>
          <a:p>
            <a:r>
              <a:rPr lang="en-GB" dirty="0">
                <a:solidFill>
                  <a:schemeClr val="accent1">
                    <a:lumMod val="50000"/>
                  </a:schemeClr>
                </a:solidFill>
                <a:latin typeface="Arial" panose="020B0604020202020204" pitchFamily="34" charset="0"/>
                <a:cs typeface="Arial" panose="020B0604020202020204" pitchFamily="34" charset="0"/>
              </a:rPr>
              <a:t>Indeed, (2025)</a:t>
            </a:r>
            <a:endParaRPr lang="en-GB" dirty="0"/>
          </a:p>
        </p:txBody>
      </p:sp>
      <p:pic>
        <p:nvPicPr>
          <p:cNvPr id="16" name="Content Placeholder 4" descr="A green and white logo&#10;&#10;AI-generated content may be incorrect.">
            <a:extLst>
              <a:ext uri="{FF2B5EF4-FFF2-40B4-BE49-F238E27FC236}">
                <a16:creationId xmlns:a16="http://schemas.microsoft.com/office/drawing/2014/main" id="{5A0096C1-C977-69FC-D9C4-B1CE8F1B4C6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773351" y="89790"/>
            <a:ext cx="1829126" cy="633837"/>
          </a:xfrm>
          <a:prstGeom prst="rect">
            <a:avLst/>
          </a:prstGeom>
        </p:spPr>
      </p:pic>
    </p:spTree>
    <p:extLst>
      <p:ext uri="{BB962C8B-B14F-4D97-AF65-F5344CB8AC3E}">
        <p14:creationId xmlns:p14="http://schemas.microsoft.com/office/powerpoint/2010/main" val="2305249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979F08F-6890-4E7D-8F3F-47657269E4DC}"/>
              </a:ext>
            </a:extLst>
          </p:cNvPr>
          <p:cNvSpPr>
            <a:spLocks noGrp="1"/>
          </p:cNvSpPr>
          <p:nvPr>
            <p:ph type="ctrTitle"/>
          </p:nvPr>
        </p:nvSpPr>
        <p:spPr>
          <a:xfrm>
            <a:off x="4828139" y="191727"/>
            <a:ext cx="7134012" cy="1379095"/>
          </a:xfrm>
        </p:spPr>
        <p:txBody>
          <a:bodyPr rtlCol="0">
            <a:normAutofit fontScale="90000"/>
          </a:bodyPr>
          <a:lstStyle/>
          <a:p>
            <a:pPr rtl="0"/>
            <a:r>
              <a:rPr lang="en-GB" b="1" u="sng" dirty="0"/>
              <a:t>Comparison between face to face and online interview </a:t>
            </a:r>
          </a:p>
        </p:txBody>
      </p:sp>
      <p:sp>
        <p:nvSpPr>
          <p:cNvPr id="6" name="Subtitle 5">
            <a:extLst>
              <a:ext uri="{FF2B5EF4-FFF2-40B4-BE49-F238E27FC236}">
                <a16:creationId xmlns:a16="http://schemas.microsoft.com/office/drawing/2014/main" id="{BD4CE57B-A125-4D72-839E-A7A6A044FC38}"/>
              </a:ext>
            </a:extLst>
          </p:cNvPr>
          <p:cNvSpPr>
            <a:spLocks noGrp="1"/>
          </p:cNvSpPr>
          <p:nvPr>
            <p:ph type="subTitle" idx="1"/>
          </p:nvPr>
        </p:nvSpPr>
        <p:spPr>
          <a:xfrm>
            <a:off x="4446952" y="1570822"/>
            <a:ext cx="4649251" cy="2674540"/>
          </a:xfrm>
        </p:spPr>
        <p:txBody>
          <a:bodyPr rtlCol="0">
            <a:noAutofit/>
          </a:bodyPr>
          <a:lstStyle/>
          <a:p>
            <a:pPr marL="342900" indent="-342900" rtl="0">
              <a:buFont typeface="Arial" panose="020B0604020202020204" pitchFamily="34" charset="0"/>
              <a:buChar char="•"/>
            </a:pPr>
            <a:r>
              <a:rPr lang="en-GB" b="1" u="sng" dirty="0">
                <a:latin typeface="Arial" panose="020B0604020202020204" pitchFamily="34" charset="0"/>
                <a:ea typeface="ADLaM Display" panose="02010000000000000000" pitchFamily="2" charset="0"/>
                <a:cs typeface="Arial" panose="020B0604020202020204" pitchFamily="34" charset="0"/>
              </a:rPr>
              <a:t>Face to face </a:t>
            </a:r>
          </a:p>
          <a:p>
            <a:pPr marL="342900" indent="-342900" rtl="0">
              <a:buFont typeface="Arial" panose="020B0604020202020204" pitchFamily="34" charset="0"/>
              <a:buChar char="•"/>
            </a:pPr>
            <a:r>
              <a:rPr lang="en-GB" u="sng" dirty="0">
                <a:solidFill>
                  <a:schemeClr val="accent1">
                    <a:lumMod val="50000"/>
                  </a:schemeClr>
                </a:solidFill>
                <a:latin typeface="Arial" panose="020B0604020202020204" pitchFamily="34" charset="0"/>
                <a:cs typeface="Arial" panose="020B0604020202020204" pitchFamily="34" charset="0"/>
              </a:rPr>
              <a:t>Easier to watch in person professional behaviour </a:t>
            </a:r>
          </a:p>
          <a:p>
            <a:pPr marL="342900" indent="-342900" rtl="0">
              <a:buFont typeface="Arial" panose="020B0604020202020204" pitchFamily="34" charset="0"/>
              <a:buChar char="•"/>
            </a:pPr>
            <a:r>
              <a:rPr lang="en-GB" u="sng" dirty="0">
                <a:solidFill>
                  <a:schemeClr val="accent1">
                    <a:lumMod val="50000"/>
                  </a:schemeClr>
                </a:solidFill>
                <a:latin typeface="Arial" panose="020B0604020202020204" pitchFamily="34" charset="0"/>
                <a:cs typeface="Arial" panose="020B0604020202020204" pitchFamily="34" charset="0"/>
              </a:rPr>
              <a:t> Definite cost</a:t>
            </a:r>
          </a:p>
          <a:p>
            <a:pPr marL="342900" indent="-342900" rtl="0">
              <a:buFont typeface="Arial" panose="020B0604020202020204" pitchFamily="34" charset="0"/>
              <a:buChar char="•"/>
            </a:pPr>
            <a:r>
              <a:rPr lang="en-GB" u="sng" dirty="0">
                <a:solidFill>
                  <a:schemeClr val="accent1">
                    <a:lumMod val="50000"/>
                  </a:schemeClr>
                </a:solidFill>
                <a:latin typeface="Arial" panose="020B0604020202020204" pitchFamily="34" charset="0"/>
                <a:cs typeface="Arial" panose="020B0604020202020204" pitchFamily="34" charset="0"/>
              </a:rPr>
              <a:t> Need to plan timings (travel/store timings)</a:t>
            </a:r>
          </a:p>
          <a:p>
            <a:pPr marL="342900" indent="-342900" rtl="0">
              <a:buFont typeface="Arial" panose="020B0604020202020204" pitchFamily="34" charset="0"/>
              <a:buChar char="•"/>
            </a:pPr>
            <a:r>
              <a:rPr lang="en-GB" u="sng" dirty="0">
                <a:solidFill>
                  <a:schemeClr val="accent1">
                    <a:lumMod val="50000"/>
                  </a:schemeClr>
                </a:solidFill>
                <a:latin typeface="Arial" panose="020B0604020202020204" pitchFamily="34" charset="0"/>
                <a:cs typeface="Arial" panose="020B0604020202020204" pitchFamily="34" charset="0"/>
              </a:rPr>
              <a:t>Very little tech issues</a:t>
            </a:r>
          </a:p>
          <a:p>
            <a:pPr marL="0" indent="0" rtl="0"/>
            <a:r>
              <a:rPr lang="en-GB" u="sng" dirty="0">
                <a:latin typeface="Arial" panose="020B0604020202020204" pitchFamily="34" charset="0"/>
                <a:cs typeface="Arial" panose="020B0604020202020204" pitchFamily="34" charset="0"/>
              </a:rPr>
              <a:t> </a:t>
            </a:r>
          </a:p>
          <a:p>
            <a:pPr marL="342900" indent="-342900" rtl="0">
              <a:buFont typeface="Arial" panose="020B0604020202020204" pitchFamily="34" charset="0"/>
              <a:buChar char="•"/>
            </a:pPr>
            <a:r>
              <a:rPr lang="en-GB" u="sng" dirty="0"/>
              <a:t> </a:t>
            </a:r>
          </a:p>
          <a:p>
            <a:pPr marL="342900" indent="-342900" rtl="0">
              <a:buFont typeface="Arial" panose="020B0604020202020204" pitchFamily="34" charset="0"/>
              <a:buChar char="•"/>
            </a:pPr>
            <a:endParaRPr lang="en-GB" u="sng" dirty="0"/>
          </a:p>
        </p:txBody>
      </p:sp>
      <p:pic>
        <p:nvPicPr>
          <p:cNvPr id="9" name="Picture Placeholder 8" descr="A picture containing blue glass buildings with reflection">
            <a:extLst>
              <a:ext uri="{FF2B5EF4-FFF2-40B4-BE49-F238E27FC236}">
                <a16:creationId xmlns:a16="http://schemas.microsoft.com/office/drawing/2014/main" id="{EB5E1FEF-1282-4779-83BA-2F3F6D476B6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16822" y="0"/>
            <a:ext cx="4811317" cy="6857998"/>
          </a:xfrm>
        </p:spPr>
      </p:pic>
      <p:sp>
        <p:nvSpPr>
          <p:cNvPr id="4" name="Slide Number Placeholder 3">
            <a:extLst>
              <a:ext uri="{FF2B5EF4-FFF2-40B4-BE49-F238E27FC236}">
                <a16:creationId xmlns:a16="http://schemas.microsoft.com/office/drawing/2014/main" id="{05F8C04B-250D-4AE1-9F65-682FB4830BAF}"/>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11</a:t>
            </a:fld>
            <a:endParaRPr lang="en-GB" dirty="0"/>
          </a:p>
        </p:txBody>
      </p:sp>
      <p:sp>
        <p:nvSpPr>
          <p:cNvPr id="7" name="TextBox 6">
            <a:extLst>
              <a:ext uri="{FF2B5EF4-FFF2-40B4-BE49-F238E27FC236}">
                <a16:creationId xmlns:a16="http://schemas.microsoft.com/office/drawing/2014/main" id="{4048B202-48FA-B80E-F739-E0A8D1C43CCE}"/>
              </a:ext>
            </a:extLst>
          </p:cNvPr>
          <p:cNvSpPr txBox="1"/>
          <p:nvPr/>
        </p:nvSpPr>
        <p:spPr>
          <a:xfrm>
            <a:off x="4446952" y="4596281"/>
            <a:ext cx="5681272" cy="3970318"/>
          </a:xfrm>
          <a:prstGeom prst="rect">
            <a:avLst/>
          </a:prstGeom>
          <a:noFill/>
        </p:spPr>
        <p:txBody>
          <a:bodyPr wrap="square" rtlCol="0">
            <a:spAutoFit/>
          </a:bodyPr>
          <a:lstStyle/>
          <a:p>
            <a:r>
              <a:rPr lang="en-GB" sz="2400" b="1" u="sng" dirty="0">
                <a:latin typeface="Arial" panose="020B0604020202020204" pitchFamily="34" charset="0"/>
                <a:ea typeface="ADLaM Display" panose="020F0502020204030204" pitchFamily="2" charset="0"/>
                <a:cs typeface="Arial" panose="020B0604020202020204" pitchFamily="34" charset="0"/>
              </a:rPr>
              <a:t>Online</a:t>
            </a:r>
            <a:r>
              <a:rPr lang="en-GB" sz="2400" u="sng" dirty="0">
                <a:latin typeface="Arial" panose="020B0604020202020204" pitchFamily="34" charset="0"/>
                <a:ea typeface="ADLaM Display" panose="020F0502020204030204" pitchFamily="2" charset="0"/>
                <a:cs typeface="Arial" panose="020B0604020202020204" pitchFamily="34" charset="0"/>
              </a:rPr>
              <a:t> </a:t>
            </a:r>
            <a:endParaRPr lang="en-GB" sz="2400"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u="sng" dirty="0">
                <a:latin typeface="Arial" panose="020B0604020202020204" pitchFamily="34" charset="0"/>
                <a:cs typeface="Arial" panose="020B0604020202020204" pitchFamily="34" charset="0"/>
              </a:rPr>
              <a:t> </a:t>
            </a:r>
            <a:r>
              <a:rPr lang="en-GB" sz="2400" u="sng" dirty="0">
                <a:solidFill>
                  <a:schemeClr val="accent1">
                    <a:lumMod val="50000"/>
                  </a:schemeClr>
                </a:solidFill>
                <a:latin typeface="Arial" panose="020B0604020202020204" pitchFamily="34" charset="0"/>
                <a:cs typeface="Arial" panose="020B0604020202020204" pitchFamily="34" charset="0"/>
              </a:rPr>
              <a:t>Comfort of own/ familiar surroundings</a:t>
            </a:r>
          </a:p>
          <a:p>
            <a:pPr marL="285750" indent="-285750">
              <a:buFont typeface="Arial" panose="020B0604020202020204" pitchFamily="34" charset="0"/>
              <a:buChar char="•"/>
            </a:pPr>
            <a:r>
              <a:rPr lang="en-GB" sz="2400" u="sng" dirty="0">
                <a:solidFill>
                  <a:schemeClr val="accent1">
                    <a:lumMod val="50000"/>
                  </a:schemeClr>
                </a:solidFill>
                <a:latin typeface="Arial" panose="020B0604020202020204" pitchFamily="34" charset="0"/>
                <a:cs typeface="Arial" panose="020B0604020202020204" pitchFamily="34" charset="0"/>
              </a:rPr>
              <a:t> Cost effective</a:t>
            </a:r>
          </a:p>
          <a:p>
            <a:pPr marL="285750" indent="-285750">
              <a:buFont typeface="Arial" panose="020B0604020202020204" pitchFamily="34" charset="0"/>
              <a:buChar char="•"/>
            </a:pPr>
            <a:r>
              <a:rPr lang="en-GB" sz="2400" u="sng" dirty="0">
                <a:solidFill>
                  <a:schemeClr val="accent1">
                    <a:lumMod val="50000"/>
                  </a:schemeClr>
                </a:solidFill>
                <a:latin typeface="Arial" panose="020B0604020202020204" pitchFamily="34" charset="0"/>
                <a:cs typeface="Arial" panose="020B0604020202020204" pitchFamily="34" charset="0"/>
              </a:rPr>
              <a:t>Flexible</a:t>
            </a:r>
          </a:p>
          <a:p>
            <a:pPr marL="285750" indent="-285750">
              <a:buFont typeface="Arial" panose="020B0604020202020204" pitchFamily="34" charset="0"/>
              <a:buChar char="•"/>
            </a:pPr>
            <a:r>
              <a:rPr lang="en-GB" sz="2400" u="sng" dirty="0">
                <a:solidFill>
                  <a:schemeClr val="accent1">
                    <a:lumMod val="50000"/>
                  </a:schemeClr>
                </a:solidFill>
                <a:latin typeface="Arial" panose="020B0604020202020204" pitchFamily="34" charset="0"/>
                <a:cs typeface="Arial" panose="020B0604020202020204" pitchFamily="34" charset="0"/>
              </a:rPr>
              <a:t>Risk of lost connection/Glitches</a:t>
            </a:r>
          </a:p>
          <a:p>
            <a:pPr marL="285750" indent="-285750">
              <a:buFont typeface="Arial" panose="020B0604020202020204" pitchFamily="34" charset="0"/>
              <a:buChar char="•"/>
            </a:pPr>
            <a:r>
              <a:rPr lang="en-GB" sz="2400" u="sng" dirty="0">
                <a:solidFill>
                  <a:schemeClr val="accent1">
                    <a:lumMod val="50000"/>
                  </a:schemeClr>
                </a:solidFill>
                <a:latin typeface="Arial" panose="020B0604020202020204" pitchFamily="34" charset="0"/>
                <a:cs typeface="Arial" panose="020B0604020202020204" pitchFamily="34" charset="0"/>
              </a:rPr>
              <a:t>Easily recorded to rewatch later</a:t>
            </a:r>
          </a:p>
          <a:p>
            <a:pPr marL="285750" indent="-285750">
              <a:buFont typeface="Arial" panose="020B0604020202020204" pitchFamily="34" charset="0"/>
              <a:buChar char="•"/>
            </a:pPr>
            <a:endParaRPr lang="en-GB" u="sng" dirty="0"/>
          </a:p>
          <a:p>
            <a:endParaRPr lang="en-GB" u="sng" dirty="0"/>
          </a:p>
          <a:p>
            <a:pPr marL="285750" indent="-285750">
              <a:buFont typeface="Arial" panose="020B0604020202020204" pitchFamily="34" charset="0"/>
              <a:buChar char="•"/>
            </a:pPr>
            <a:endParaRPr lang="en-GB" u="sng" dirty="0"/>
          </a:p>
          <a:p>
            <a:pPr marL="285750" indent="-285750">
              <a:buFont typeface="Arial" panose="020B0604020202020204" pitchFamily="34" charset="0"/>
              <a:buChar char="•"/>
            </a:pPr>
            <a:r>
              <a:rPr lang="en-GB" u="sng" dirty="0"/>
              <a:t> </a:t>
            </a:r>
          </a:p>
          <a:p>
            <a:pPr marL="285750" indent="-285750">
              <a:buFont typeface="Arial" panose="020B0604020202020204" pitchFamily="34" charset="0"/>
              <a:buChar char="•"/>
            </a:pPr>
            <a:endParaRPr lang="en-GB" u="sng" dirty="0"/>
          </a:p>
          <a:p>
            <a:pPr marL="285750" indent="-285750">
              <a:buFont typeface="Arial" panose="020B0604020202020204" pitchFamily="34" charset="0"/>
              <a:buChar char="•"/>
            </a:pPr>
            <a:r>
              <a:rPr lang="en-GB" u="sng" dirty="0"/>
              <a:t>  </a:t>
            </a:r>
          </a:p>
        </p:txBody>
      </p:sp>
    </p:spTree>
    <p:extLst>
      <p:ext uri="{BB962C8B-B14F-4D97-AF65-F5344CB8AC3E}">
        <p14:creationId xmlns:p14="http://schemas.microsoft.com/office/powerpoint/2010/main" val="718815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1469036" y="28602"/>
            <a:ext cx="5170600" cy="778308"/>
          </a:xfrm>
        </p:spPr>
        <p:txBody>
          <a:bodyPr rtlCol="0"/>
          <a:lstStyle/>
          <a:p>
            <a:pPr rtl="0"/>
            <a:r>
              <a:rPr lang="en-GB" b="1" u="sng" dirty="0"/>
              <a:t>Conclusion </a:t>
            </a:r>
          </a:p>
        </p:txBody>
      </p:sp>
      <p:sp>
        <p:nvSpPr>
          <p:cNvPr id="3" name="Content Placeholder 2">
            <a:extLst>
              <a:ext uri="{FF2B5EF4-FFF2-40B4-BE49-F238E27FC236}">
                <a16:creationId xmlns:a16="http://schemas.microsoft.com/office/drawing/2014/main" id="{9925E272-AF60-4462-95A9-115739F781AE}"/>
              </a:ext>
            </a:extLst>
          </p:cNvPr>
          <p:cNvSpPr>
            <a:spLocks noGrp="1"/>
          </p:cNvSpPr>
          <p:nvPr>
            <p:ph idx="1"/>
          </p:nvPr>
        </p:nvSpPr>
        <p:spPr>
          <a:xfrm>
            <a:off x="104932" y="1479839"/>
            <a:ext cx="7081138" cy="4786050"/>
          </a:xfrm>
        </p:spPr>
        <p:txBody>
          <a:bodyPr rtlCol="0">
            <a:normAutofit fontScale="25000" lnSpcReduction="20000"/>
          </a:bodyPr>
          <a:lstStyle/>
          <a:p>
            <a:pPr rtl="0"/>
            <a:endParaRPr lang="en-GB" sz="3300" dirty="0">
              <a:latin typeface="Arial" panose="020B0604020202020204" pitchFamily="34" charset="0"/>
              <a:cs typeface="Arial" panose="020B0604020202020204" pitchFamily="34" charset="0"/>
            </a:endParaRPr>
          </a:p>
          <a:p>
            <a:pPr rtl="0"/>
            <a:endParaRPr lang="en-GB" sz="3300" dirty="0">
              <a:latin typeface="Arial" panose="020B0604020202020204" pitchFamily="34" charset="0"/>
              <a:cs typeface="Arial" panose="020B0604020202020204" pitchFamily="34" charset="0"/>
            </a:endParaRPr>
          </a:p>
          <a:p>
            <a:pPr rtl="0"/>
            <a:r>
              <a:rPr lang="en-GB" sz="7200" dirty="0">
                <a:latin typeface="Arial" panose="020B0604020202020204" pitchFamily="34" charset="0"/>
                <a:cs typeface="Arial" panose="020B0604020202020204" pitchFamily="34" charset="0"/>
              </a:rPr>
              <a:t>Although several interview styles can be used to find the right fit for the role of store manager and are also effective, Is using: MULTIPUL STAGE/LEVEL format is the best fit.</a:t>
            </a:r>
          </a:p>
          <a:p>
            <a:pPr marL="285750" indent="-285750" rtl="0">
              <a:buFont typeface="Arial" panose="020B0604020202020204" pitchFamily="34" charset="0"/>
              <a:buChar char="•"/>
            </a:pPr>
            <a:endParaRPr lang="en-GB" sz="7200" dirty="0">
              <a:solidFill>
                <a:schemeClr val="accent1">
                  <a:lumMod val="50000"/>
                </a:schemeClr>
              </a:solidFill>
              <a:latin typeface="Arial" panose="020B0604020202020204" pitchFamily="34" charset="0"/>
              <a:cs typeface="Arial" panose="020B0604020202020204" pitchFamily="34" charset="0"/>
            </a:endParaRPr>
          </a:p>
          <a:p>
            <a:pPr marL="285750" indent="-285750" rtl="0">
              <a:buFont typeface="Arial" panose="020B0604020202020204" pitchFamily="34" charset="0"/>
              <a:buChar char="•"/>
            </a:pPr>
            <a:r>
              <a:rPr lang="en-GB" sz="7200" dirty="0">
                <a:solidFill>
                  <a:schemeClr val="accent1">
                    <a:lumMod val="50000"/>
                  </a:schemeClr>
                </a:solidFill>
                <a:latin typeface="Arial" panose="020B0604020202020204" pitchFamily="34" charset="0"/>
                <a:cs typeface="Arial" panose="020B0604020202020204" pitchFamily="34" charset="0"/>
              </a:rPr>
              <a:t>Easier to recognise best fit for the role of store manager.</a:t>
            </a:r>
          </a:p>
          <a:p>
            <a:pPr marL="285750" indent="-285750" rtl="0">
              <a:buFont typeface="Arial" panose="020B0604020202020204" pitchFamily="34" charset="0"/>
              <a:buChar char="•"/>
            </a:pPr>
            <a:r>
              <a:rPr lang="en-GB" sz="7200" dirty="0">
                <a:solidFill>
                  <a:schemeClr val="accent1">
                    <a:lumMod val="50000"/>
                  </a:schemeClr>
                </a:solidFill>
                <a:latin typeface="Arial" panose="020B0604020202020204" pitchFamily="34" charset="0"/>
                <a:cs typeface="Arial" panose="020B0604020202020204" pitchFamily="34" charset="0"/>
              </a:rPr>
              <a:t> Keeps the process consistent and fair for all candidates.</a:t>
            </a:r>
          </a:p>
          <a:p>
            <a:pPr marL="285750" indent="-285750" rtl="0">
              <a:buFont typeface="Arial" panose="020B0604020202020204" pitchFamily="34" charset="0"/>
              <a:buChar char="•"/>
            </a:pPr>
            <a:r>
              <a:rPr lang="en-GB" sz="7200" dirty="0">
                <a:solidFill>
                  <a:schemeClr val="accent1">
                    <a:lumMod val="50000"/>
                  </a:schemeClr>
                </a:solidFill>
                <a:latin typeface="Arial" panose="020B0604020202020204" pitchFamily="34" charset="0"/>
                <a:cs typeface="Arial" panose="020B0604020202020204" pitchFamily="34" charset="0"/>
              </a:rPr>
              <a:t>Helpful to diverge into different levels of the candidates, skills, values, qualifications – (not everyone processes or not one person is the same).</a:t>
            </a:r>
          </a:p>
          <a:p>
            <a:pPr marL="285750" indent="-285750" rtl="0">
              <a:buFont typeface="Arial" panose="020B0604020202020204" pitchFamily="34" charset="0"/>
              <a:buChar char="•"/>
            </a:pPr>
            <a:r>
              <a:rPr lang="en-GB" sz="7200" dirty="0">
                <a:solidFill>
                  <a:schemeClr val="accent1">
                    <a:lumMod val="50000"/>
                  </a:schemeClr>
                </a:solidFill>
                <a:latin typeface="Arial" panose="020B0604020202020204" pitchFamily="34" charset="0"/>
                <a:cs typeface="Arial" panose="020B0604020202020204" pitchFamily="34" charset="0"/>
              </a:rPr>
              <a:t>Can give a heightened experience through seeing progression after qualifying each stage. </a:t>
            </a:r>
          </a:p>
          <a:p>
            <a:pPr marL="285750" indent="-285750" rtl="0">
              <a:buFont typeface="Arial" panose="020B0604020202020204" pitchFamily="34" charset="0"/>
              <a:buChar char="•"/>
            </a:pPr>
            <a:r>
              <a:rPr lang="en-GB" sz="7200" dirty="0">
                <a:solidFill>
                  <a:schemeClr val="accent1">
                    <a:lumMod val="50000"/>
                  </a:schemeClr>
                </a:solidFill>
                <a:latin typeface="Arial" panose="020B0604020202020204" pitchFamily="34" charset="0"/>
                <a:cs typeface="Arial" panose="020B0604020202020204" pitchFamily="34" charset="0"/>
              </a:rPr>
              <a:t> When going for high roles such as store manager this type of interview process is more thorough  and has low risk of bias. </a:t>
            </a:r>
          </a:p>
          <a:p>
            <a:pPr marL="285750" indent="-285750" rtl="0">
              <a:buFont typeface="Arial" panose="020B0604020202020204" pitchFamily="34" charset="0"/>
              <a:buChar char="•"/>
            </a:pPr>
            <a:r>
              <a:rPr lang="en-GB" sz="7200" dirty="0">
                <a:solidFill>
                  <a:schemeClr val="accent1">
                    <a:lumMod val="50000"/>
                  </a:schemeClr>
                </a:solidFill>
                <a:latin typeface="Arial" panose="020B0604020202020204" pitchFamily="34" charset="0"/>
                <a:cs typeface="Arial" panose="020B0604020202020204" pitchFamily="34" charset="0"/>
              </a:rPr>
              <a:t>Gives time to check any references provided</a:t>
            </a:r>
          </a:p>
          <a:p>
            <a:pPr marL="285750" indent="-285750" rtl="0">
              <a:buFont typeface="Arial" panose="020B0604020202020204" pitchFamily="34" charset="0"/>
              <a:buChar char="•"/>
            </a:pPr>
            <a:endParaRPr lang="en-GB" sz="7200" dirty="0">
              <a:latin typeface="Arial" panose="020B0604020202020204" pitchFamily="34" charset="0"/>
              <a:cs typeface="Arial" panose="020B0604020202020204" pitchFamily="34" charset="0"/>
            </a:endParaRPr>
          </a:p>
          <a:p>
            <a:pPr rtl="0"/>
            <a:endParaRPr lang="en-GB" dirty="0">
              <a:latin typeface="Arial" panose="020B0604020202020204" pitchFamily="34" charset="0"/>
              <a:cs typeface="Arial" panose="020B0604020202020204" pitchFamily="34" charset="0"/>
            </a:endParaRPr>
          </a:p>
          <a:p>
            <a:pPr rtl="0"/>
            <a:endParaRPr lang="en-GB" dirty="0">
              <a:latin typeface="Arial" panose="020B0604020202020204" pitchFamily="34" charset="0"/>
              <a:cs typeface="Arial" panose="020B0604020202020204" pitchFamily="34" charset="0"/>
            </a:endParaRPr>
          </a:p>
          <a:p>
            <a:pPr rtl="0"/>
            <a:r>
              <a:rPr lang="en-GB" dirty="0">
                <a:latin typeface="Arial" panose="020B0604020202020204" pitchFamily="34" charset="0"/>
                <a:cs typeface="Arial" panose="020B0604020202020204" pitchFamily="34" charset="0"/>
              </a:rPr>
              <a:t> </a:t>
            </a:r>
          </a:p>
        </p:txBody>
      </p:sp>
      <p:pic>
        <p:nvPicPr>
          <p:cNvPr id="68" name="Picture Placeholder 67" descr="View of city buildings over the water">
            <a:extLst>
              <a:ext uri="{FF2B5EF4-FFF2-40B4-BE49-F238E27FC236}">
                <a16:creationId xmlns:a16="http://schemas.microsoft.com/office/drawing/2014/main" id="{C700B77F-91C5-4642-9ABF-EA81F3CF6916}"/>
              </a:ext>
            </a:extLst>
          </p:cNvPr>
          <p:cNvPicPr>
            <a:picLocks noGrp="1" noChangeAspect="1"/>
          </p:cNvPicPr>
          <p:nvPr>
            <p:ph type="pic" sz="quarter" idx="14"/>
          </p:nvPr>
        </p:nvPicPr>
        <p:blipFill rotWithShape="1">
          <a:blip r:embed="rId2">
            <a:extLst>
              <a:ext uri="{28A0092B-C50C-407E-A947-70E740481C1C}">
                <a14:useLocalDpi xmlns:a14="http://schemas.microsoft.com/office/drawing/2010/main"/>
              </a:ext>
            </a:extLst>
          </a:blip>
          <a:srcRect/>
          <a:stretch/>
        </p:blipFill>
        <p:spPr>
          <a:xfrm>
            <a:off x="7186070" y="0"/>
            <a:ext cx="2463897" cy="3429000"/>
          </a:xfrm>
        </p:spPr>
      </p:pic>
      <p:pic>
        <p:nvPicPr>
          <p:cNvPr id="72" name="Picture Placeholder 71" descr="A picture containing blue glass buildings with reflection">
            <a:extLst>
              <a:ext uri="{FF2B5EF4-FFF2-40B4-BE49-F238E27FC236}">
                <a16:creationId xmlns:a16="http://schemas.microsoft.com/office/drawing/2014/main" id="{781FD203-6B96-4232-92C2-850AD4DA0F7D}"/>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9649155" y="0"/>
            <a:ext cx="2539797" cy="3429000"/>
          </a:xfrm>
        </p:spPr>
      </p:pic>
      <p:pic>
        <p:nvPicPr>
          <p:cNvPr id="74" name="Picture Placeholder 73" descr="Aerial view of city buildings at sunset">
            <a:extLst>
              <a:ext uri="{FF2B5EF4-FFF2-40B4-BE49-F238E27FC236}">
                <a16:creationId xmlns:a16="http://schemas.microsoft.com/office/drawing/2014/main" id="{A84AF2F7-9744-4960-8C3C-77190198196B}"/>
              </a:ext>
            </a:extLst>
          </p:cNvPr>
          <p:cNvPicPr>
            <a:picLocks noGrp="1" noChangeAspect="1"/>
          </p:cNvPicPr>
          <p:nvPr>
            <p:ph type="pic" sz="quarter" idx="16"/>
          </p:nvPr>
        </p:nvPicPr>
        <p:blipFill rotWithShape="1">
          <a:blip r:embed="rId4">
            <a:extLst>
              <a:ext uri="{28A0092B-C50C-407E-A947-70E740481C1C}">
                <a14:useLocalDpi xmlns:a14="http://schemas.microsoft.com/office/drawing/2010/main"/>
              </a:ext>
            </a:extLst>
          </a:blip>
          <a:srcRect/>
          <a:stretch/>
        </p:blipFill>
        <p:spPr>
          <a:xfrm>
            <a:off x="7186070" y="3383280"/>
            <a:ext cx="2463897" cy="3474720"/>
          </a:xfrm>
        </p:spPr>
      </p:pic>
      <p:pic>
        <p:nvPicPr>
          <p:cNvPr id="78" name="Picture Placeholder 77" descr="View of city buildings over the water from a track">
            <a:extLst>
              <a:ext uri="{FF2B5EF4-FFF2-40B4-BE49-F238E27FC236}">
                <a16:creationId xmlns:a16="http://schemas.microsoft.com/office/drawing/2014/main" id="{D76BFBCE-A55E-4F19-9A0A-78307FDBE964}"/>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a:ext>
            </a:extLst>
          </a:blip>
          <a:srcRect/>
          <a:stretch/>
        </p:blipFill>
        <p:spPr>
          <a:xfrm>
            <a:off x="9649155" y="3383280"/>
            <a:ext cx="2539797" cy="3474720"/>
          </a:xfrm>
        </p:spPr>
      </p:pic>
      <p:sp>
        <p:nvSpPr>
          <p:cNvPr id="18" name="Slide Number Placeholder 17">
            <a:extLst>
              <a:ext uri="{FF2B5EF4-FFF2-40B4-BE49-F238E27FC236}">
                <a16:creationId xmlns:a16="http://schemas.microsoft.com/office/drawing/2014/main" id="{70961BC8-7B79-40B2-B578-4EB512140BBB}"/>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12</a:t>
            </a:fld>
            <a:endParaRPr lang="en-GB" dirty="0"/>
          </a:p>
        </p:txBody>
      </p:sp>
      <p:pic>
        <p:nvPicPr>
          <p:cNvPr id="4" name="Content Placeholder 4" descr="A green and white logo&#10;&#10;AI-generated content may be incorrect.">
            <a:extLst>
              <a:ext uri="{FF2B5EF4-FFF2-40B4-BE49-F238E27FC236}">
                <a16:creationId xmlns:a16="http://schemas.microsoft.com/office/drawing/2014/main" id="{1029E7DA-F325-D136-2853-089CBA935C2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2542033" y="887728"/>
            <a:ext cx="1829126" cy="633837"/>
          </a:xfrm>
          <a:prstGeom prst="rect">
            <a:avLst/>
          </a:prstGeom>
        </p:spPr>
      </p:pic>
    </p:spTree>
    <p:extLst>
      <p:ext uri="{BB962C8B-B14F-4D97-AF65-F5344CB8AC3E}">
        <p14:creationId xmlns:p14="http://schemas.microsoft.com/office/powerpoint/2010/main" val="3495264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9E736-254A-4657-A88B-DE71C47DA880}"/>
              </a:ext>
            </a:extLst>
          </p:cNvPr>
          <p:cNvSpPr>
            <a:spLocks noGrp="1"/>
          </p:cNvSpPr>
          <p:nvPr>
            <p:ph type="title"/>
          </p:nvPr>
        </p:nvSpPr>
        <p:spPr>
          <a:xfrm>
            <a:off x="839788" y="365125"/>
            <a:ext cx="10515600" cy="1325563"/>
          </a:xfrm>
        </p:spPr>
        <p:txBody>
          <a:bodyPr rtlCol="0"/>
          <a:lstStyle/>
          <a:p>
            <a:pPr rtl="0"/>
            <a:r>
              <a:rPr lang="en-GB" b="1" u="sng" dirty="0"/>
              <a:t>references</a:t>
            </a:r>
          </a:p>
        </p:txBody>
      </p:sp>
      <p:sp>
        <p:nvSpPr>
          <p:cNvPr id="4" name="Content Placeholder 3">
            <a:extLst>
              <a:ext uri="{FF2B5EF4-FFF2-40B4-BE49-F238E27FC236}">
                <a16:creationId xmlns:a16="http://schemas.microsoft.com/office/drawing/2014/main" id="{EA1C3B4B-27E0-48C6-BD24-1444DD46ED0A}"/>
              </a:ext>
            </a:extLst>
          </p:cNvPr>
          <p:cNvSpPr>
            <a:spLocks noGrp="1"/>
          </p:cNvSpPr>
          <p:nvPr>
            <p:ph sz="half" idx="2"/>
          </p:nvPr>
        </p:nvSpPr>
        <p:spPr>
          <a:xfrm>
            <a:off x="839788" y="2558237"/>
            <a:ext cx="3200400" cy="3684588"/>
          </a:xfrm>
        </p:spPr>
        <p:txBody>
          <a:bodyPr rtlCol="0">
            <a:normAutofit fontScale="92500" lnSpcReduction="20000"/>
          </a:bodyPr>
          <a:lstStyle/>
          <a:p>
            <a:pPr marL="0" lvl="0" indent="0" rtl="0">
              <a:buNone/>
            </a:pPr>
            <a:r>
              <a:rPr lang="en-GB" dirty="0"/>
              <a:t>Specsavers. (2025).About Specsavers. </a:t>
            </a:r>
          </a:p>
          <a:p>
            <a:pPr marL="0" lvl="0" indent="0" rtl="0">
              <a:buNone/>
            </a:pPr>
            <a:r>
              <a:rPr lang="en-GB" dirty="0"/>
              <a:t>Available at: </a:t>
            </a:r>
            <a:r>
              <a:rPr lang="en-GB" dirty="0">
                <a:hlinkClick r:id="rId2"/>
              </a:rPr>
              <a:t>https://www.specsavers.co.uk/about</a:t>
            </a:r>
            <a:r>
              <a:rPr lang="en-GB" dirty="0"/>
              <a:t> </a:t>
            </a:r>
          </a:p>
          <a:p>
            <a:pPr marL="0" lvl="0" indent="0" rtl="0">
              <a:buNone/>
            </a:pPr>
            <a:r>
              <a:rPr lang="en-GB" dirty="0"/>
              <a:t>(Accessed: 12 November 2025)</a:t>
            </a:r>
          </a:p>
          <a:p>
            <a:pPr marL="0" lvl="0" indent="0" rtl="0">
              <a:buNone/>
            </a:pPr>
            <a:r>
              <a:rPr lang="en-GB" dirty="0"/>
              <a:t> </a:t>
            </a:r>
          </a:p>
          <a:p>
            <a:pPr marL="0" lvl="0" indent="0" rtl="0">
              <a:buNone/>
            </a:pPr>
            <a:r>
              <a:rPr lang="en-GB" dirty="0"/>
              <a:t>Indeed. (2025). Types of interview.</a:t>
            </a:r>
          </a:p>
          <a:p>
            <a:pPr marL="0" lvl="0" indent="0" rtl="0">
              <a:buNone/>
            </a:pPr>
            <a:r>
              <a:rPr lang="en-GB" dirty="0"/>
              <a:t> Available at:    </a:t>
            </a:r>
            <a:r>
              <a:rPr lang="en-GB" dirty="0">
                <a:hlinkClick r:id="rId3"/>
              </a:rPr>
              <a:t>www.indeed.com/hire/c/info/types-of-interviews</a:t>
            </a:r>
            <a:r>
              <a:rPr lang="en-GB" dirty="0"/>
              <a:t> </a:t>
            </a:r>
          </a:p>
          <a:p>
            <a:pPr marL="0" lvl="0" indent="0" rtl="0">
              <a:buNone/>
            </a:pPr>
            <a:r>
              <a:rPr lang="en-GB" dirty="0"/>
              <a:t>(Accessed: 11 November 2025) </a:t>
            </a:r>
          </a:p>
        </p:txBody>
      </p:sp>
      <p:sp>
        <p:nvSpPr>
          <p:cNvPr id="6" name="Content Placeholder 5">
            <a:extLst>
              <a:ext uri="{FF2B5EF4-FFF2-40B4-BE49-F238E27FC236}">
                <a16:creationId xmlns:a16="http://schemas.microsoft.com/office/drawing/2014/main" id="{DFB55301-A78F-4ECA-BBC5-6ADBA8452BD6}"/>
              </a:ext>
            </a:extLst>
          </p:cNvPr>
          <p:cNvSpPr>
            <a:spLocks noGrp="1"/>
          </p:cNvSpPr>
          <p:nvPr>
            <p:ph sz="quarter" idx="4"/>
          </p:nvPr>
        </p:nvSpPr>
        <p:spPr>
          <a:xfrm>
            <a:off x="4495800" y="2558237"/>
            <a:ext cx="3200400" cy="3684588"/>
          </a:xfrm>
        </p:spPr>
        <p:txBody>
          <a:bodyPr rtlCol="0">
            <a:normAutofit/>
          </a:bodyPr>
          <a:lstStyle/>
          <a:p>
            <a:pPr marL="0" indent="0" rtl="0">
              <a:buNone/>
            </a:pPr>
            <a:r>
              <a:rPr lang="en-GB" dirty="0"/>
              <a:t>Armstrong, M. (2014). Armstrongs Handbook of Human Resources management practice.</a:t>
            </a:r>
          </a:p>
          <a:p>
            <a:pPr marL="0" indent="0" rtl="0">
              <a:buNone/>
            </a:pPr>
            <a:r>
              <a:rPr lang="en-GB" dirty="0"/>
              <a:t>Available at:</a:t>
            </a:r>
          </a:p>
          <a:p>
            <a:pPr marL="0" indent="0">
              <a:buNone/>
            </a:pPr>
            <a:r>
              <a:rPr lang="en-US" dirty="0">
                <a:hlinkClick r:id="rId4"/>
              </a:rPr>
              <a:t>Developing and Managing Individuals and Teams (LCLM5002_LON)</a:t>
            </a:r>
            <a:r>
              <a:rPr lang="en-GB" dirty="0"/>
              <a:t> </a:t>
            </a:r>
          </a:p>
          <a:p>
            <a:pPr marL="0" indent="0">
              <a:buNone/>
            </a:pPr>
            <a:r>
              <a:rPr lang="en-GB" dirty="0"/>
              <a:t>CIPD(2021).</a:t>
            </a:r>
            <a:r>
              <a:rPr lang="en-US" dirty="0">
                <a:hlinkClick r:id="rId5"/>
              </a:rPr>
              <a:t> Resourcing and Talent Planning Survey | CIPD</a:t>
            </a:r>
            <a:endParaRPr lang="en-GB" dirty="0"/>
          </a:p>
          <a:p>
            <a:pPr rtl="0"/>
            <a:endParaRPr lang="en-GB" dirty="0"/>
          </a:p>
          <a:p>
            <a:pPr rtl="0"/>
            <a:endParaRPr lang="en-GB" dirty="0"/>
          </a:p>
        </p:txBody>
      </p:sp>
      <p:sp>
        <p:nvSpPr>
          <p:cNvPr id="7" name="Text Placeholder 6">
            <a:extLst>
              <a:ext uri="{FF2B5EF4-FFF2-40B4-BE49-F238E27FC236}">
                <a16:creationId xmlns:a16="http://schemas.microsoft.com/office/drawing/2014/main" id="{35BB4409-7785-40D0-9762-248A959B6DE2}"/>
              </a:ext>
            </a:extLst>
          </p:cNvPr>
          <p:cNvSpPr>
            <a:spLocks noGrp="1"/>
          </p:cNvSpPr>
          <p:nvPr>
            <p:ph type="body" sz="quarter" idx="13"/>
          </p:nvPr>
        </p:nvSpPr>
        <p:spPr>
          <a:xfrm>
            <a:off x="6577263" y="6080919"/>
            <a:ext cx="5025214" cy="823912"/>
          </a:xfrm>
        </p:spPr>
        <p:txBody>
          <a:bodyPr rtlCol="0"/>
          <a:lstStyle/>
          <a:p>
            <a:pPr rtl="0"/>
            <a:r>
              <a:rPr lang="en-GB" dirty="0"/>
              <a:t>Logo used is owned by Specsavers </a:t>
            </a:r>
          </a:p>
        </p:txBody>
      </p:sp>
      <p:sp>
        <p:nvSpPr>
          <p:cNvPr id="8" name="Content Placeholder 7">
            <a:extLst>
              <a:ext uri="{FF2B5EF4-FFF2-40B4-BE49-F238E27FC236}">
                <a16:creationId xmlns:a16="http://schemas.microsoft.com/office/drawing/2014/main" id="{978066DD-B3C1-4D98-8770-51E4077B46C0}"/>
              </a:ext>
            </a:extLst>
          </p:cNvPr>
          <p:cNvSpPr>
            <a:spLocks noGrp="1"/>
          </p:cNvSpPr>
          <p:nvPr>
            <p:ph sz="quarter" idx="14"/>
          </p:nvPr>
        </p:nvSpPr>
        <p:spPr>
          <a:xfrm>
            <a:off x="8151812" y="2558237"/>
            <a:ext cx="3200400" cy="3684588"/>
          </a:xfrm>
        </p:spPr>
        <p:txBody>
          <a:bodyPr rtlCol="0">
            <a:normAutofit fontScale="92500" lnSpcReduction="20000"/>
          </a:bodyPr>
          <a:lstStyle/>
          <a:p>
            <a:pPr marL="0" indent="0" rtl="0">
              <a:buNone/>
            </a:pPr>
            <a:r>
              <a:rPr lang="en-GB" dirty="0"/>
              <a:t>Infogram (2025)</a:t>
            </a:r>
          </a:p>
          <a:p>
            <a:pPr marL="0" indent="0" rtl="0">
              <a:buNone/>
            </a:pPr>
            <a:r>
              <a:rPr lang="en-GB" dirty="0"/>
              <a:t>Available at:</a:t>
            </a:r>
          </a:p>
          <a:p>
            <a:pPr marL="0" indent="0">
              <a:buNone/>
            </a:pPr>
            <a:r>
              <a:rPr lang="en-US" dirty="0">
                <a:hlinkClick r:id="rId6"/>
              </a:rPr>
              <a:t>Stunning business presentations in no time. Powerful business slides and templates for PowerPoint.</a:t>
            </a:r>
            <a:endParaRPr lang="en-GB" dirty="0"/>
          </a:p>
          <a:p>
            <a:pPr marL="0" indent="0" rtl="0">
              <a:buNone/>
            </a:pPr>
            <a:endParaRPr lang="en-GB" dirty="0"/>
          </a:p>
          <a:p>
            <a:pPr marL="0" indent="0" rtl="0">
              <a:buNone/>
            </a:pPr>
            <a:r>
              <a:rPr lang="en-GB" dirty="0"/>
              <a:t>Leatherbarrow, C. and fletche,J.  (2019). Introduction to human resource management: a guide to HR in practice. 4</a:t>
            </a:r>
            <a:r>
              <a:rPr lang="en-GB" baseline="30000" dirty="0"/>
              <a:t>th</a:t>
            </a:r>
            <a:r>
              <a:rPr lang="en-GB" dirty="0"/>
              <a:t> edn. London; Ney York; New Delhi: Kogan page. </a:t>
            </a:r>
          </a:p>
        </p:txBody>
      </p:sp>
      <p:sp>
        <p:nvSpPr>
          <p:cNvPr id="13" name="Slide Number Placeholder 12">
            <a:extLst>
              <a:ext uri="{FF2B5EF4-FFF2-40B4-BE49-F238E27FC236}">
                <a16:creationId xmlns:a16="http://schemas.microsoft.com/office/drawing/2014/main" id="{BF6287AF-451B-4FEA-A984-C734DD46F5F2}"/>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13</a:t>
            </a:fld>
            <a:endParaRPr lang="en-GB" dirty="0"/>
          </a:p>
        </p:txBody>
      </p:sp>
    </p:spTree>
    <p:extLst>
      <p:ext uri="{BB962C8B-B14F-4D97-AF65-F5344CB8AC3E}">
        <p14:creationId xmlns:p14="http://schemas.microsoft.com/office/powerpoint/2010/main" val="4081779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5146159" y="685800"/>
            <a:ext cx="6238688" cy="1382233"/>
          </a:xfrm>
        </p:spPr>
        <p:txBody>
          <a:bodyPr rtlCol="0"/>
          <a:lstStyle/>
          <a:p>
            <a:pPr rtl="0"/>
            <a:r>
              <a:rPr lang="en-GB" b="1" u="sng" dirty="0"/>
              <a:t>Thank you</a:t>
            </a:r>
          </a:p>
        </p:txBody>
      </p:sp>
      <p:pic>
        <p:nvPicPr>
          <p:cNvPr id="6" name="Picture Placeholder 5" descr="A view of a bridge from below">
            <a:extLst>
              <a:ext uri="{FF2B5EF4-FFF2-40B4-BE49-F238E27FC236}">
                <a16:creationId xmlns:a16="http://schemas.microsoft.com/office/drawing/2014/main" id="{610B39E1-AAA7-4199-8B7C-D12DD364E6D7}"/>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0" y="-7444"/>
            <a:ext cx="4966447" cy="6846394"/>
          </a:xfrm>
        </p:spPr>
      </p:pic>
      <p:sp>
        <p:nvSpPr>
          <p:cNvPr id="9" name="Slide Number Placeholder 8">
            <a:extLst>
              <a:ext uri="{FF2B5EF4-FFF2-40B4-BE49-F238E27FC236}">
                <a16:creationId xmlns:a16="http://schemas.microsoft.com/office/drawing/2014/main" id="{219C547C-C2F1-493E-9B64-E089F9DBC6A3}"/>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14</a:t>
            </a:fld>
            <a:endParaRPr lang="en-GB" dirty="0"/>
          </a:p>
        </p:txBody>
      </p:sp>
      <p:pic>
        <p:nvPicPr>
          <p:cNvPr id="11" name="Content Placeholder 4" descr="A green and white logo&#10;&#10;AI-generated content may be incorrect.">
            <a:extLst>
              <a:ext uri="{FF2B5EF4-FFF2-40B4-BE49-F238E27FC236}">
                <a16:creationId xmlns:a16="http://schemas.microsoft.com/office/drawing/2014/main" id="{23B6D4FF-A85F-45DF-4728-71EE97BF29C0}"/>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4966447" y="2666107"/>
            <a:ext cx="3686781" cy="1499291"/>
          </a:xfrm>
          <a:prstGeom prst="rect">
            <a:avLst/>
          </a:prstGeom>
        </p:spPr>
      </p:pic>
    </p:spTree>
    <p:extLst>
      <p:ext uri="{BB962C8B-B14F-4D97-AF65-F5344CB8AC3E}">
        <p14:creationId xmlns:p14="http://schemas.microsoft.com/office/powerpoint/2010/main" val="3043070934"/>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10" ma:contentTypeDescription="Create a new document." ma:contentTypeScope="" ma:versionID="829c90e779c2e2489d2bbab0854336b2">
  <xsd:schema xmlns:xsd="http://www.w3.org/2001/XMLSchema" xmlns:xs="http://www.w3.org/2001/XMLSchema" xmlns:p="http://schemas.microsoft.com/office/2006/metadata/properties" xmlns:ns3="170d7878-6d73-463a-a069-a6c57769e00c" targetNamespace="http://schemas.microsoft.com/office/2006/metadata/properties" ma:root="true" ma:fieldsID="cb3a41bd2a1456dd91a97e45ac5b2899"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_activity" ma:index="17"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07C1F5B-A1D0-429A-8E7C-3E271353D1E0}">
  <ds:schemaRefs>
    <ds:schemaRef ds:uri="http://schemas.microsoft.com/sharepoint/v3/contenttype/forms"/>
  </ds:schemaRefs>
</ds:datastoreItem>
</file>

<file path=customXml/itemProps2.xml><?xml version="1.0" encoding="utf-8"?>
<ds:datastoreItem xmlns:ds="http://schemas.openxmlformats.org/officeDocument/2006/customXml" ds:itemID="{B15CABE4-909F-4611-A0E1-6E45080B3C9E}">
  <ds:schemaRefs>
    <ds:schemaRef ds:uri="http://schemas.openxmlformats.org/package/2006/metadata/core-properties"/>
    <ds:schemaRef ds:uri="http://www.w3.org/XML/1998/namespace"/>
    <ds:schemaRef ds:uri="http://schemas.microsoft.com/office/2006/metadata/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70d7878-6d73-463a-a069-a6c57769e00c"/>
  </ds:schemaRefs>
</ds:datastoreItem>
</file>

<file path=customXml/itemProps3.xml><?xml version="1.0" encoding="utf-8"?>
<ds:datastoreItem xmlns:ds="http://schemas.openxmlformats.org/officeDocument/2006/customXml" ds:itemID="{E7E12B22-D557-4F16-91DE-FF17CBF981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0d7878-6d73-463a-a069-a6c57769e0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{CFC71D93-9288-4869-93ED-2E2EE030C155}tf22797433_win32</Template>
  <TotalTime>2866</TotalTime>
  <Words>1206</Words>
  <Application>Microsoft Office PowerPoint</Application>
  <PresentationFormat>Widescreen</PresentationFormat>
  <Paragraphs>179</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Univers Condensed Light</vt:lpstr>
      <vt:lpstr>Walbaum Display Light</vt:lpstr>
      <vt:lpstr>AngleLinesVTI</vt:lpstr>
      <vt:lpstr>Presentation ON THE HUMAN RESOURCES PLANNING PROCESS pres. 1</vt:lpstr>
      <vt:lpstr>Table of contents </vt:lpstr>
      <vt:lpstr>Overview</vt:lpstr>
      <vt:lpstr>Store Manager</vt:lpstr>
      <vt:lpstr>Recruitment  AND SELECTION Process</vt:lpstr>
      <vt:lpstr>Recruitment  AND SELECTION Process</vt:lpstr>
      <vt:lpstr>PowerPoint Presentation</vt:lpstr>
      <vt:lpstr>In person one to one interview</vt:lpstr>
      <vt:lpstr>Panel interview</vt:lpstr>
      <vt:lpstr>Multiple level interview</vt:lpstr>
      <vt:lpstr>Comparison between face to face and online interview </vt:lpstr>
      <vt:lpstr>Conclusion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RIo-Raquel Ramsey</dc:creator>
  <cp:lastModifiedBy>Rio-Raquel Ramsey (2416415)</cp:lastModifiedBy>
  <cp:revision>2</cp:revision>
  <dcterms:created xsi:type="dcterms:W3CDTF">2025-11-10T06:59:13Z</dcterms:created>
  <dcterms:modified xsi:type="dcterms:W3CDTF">2025-11-12T06:45:42Z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