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99B1D5-E62F-23B2-F413-7CA4C15999C8}" v="520" dt="2025-01-19T18:11:51.755"/>
    <p1510:client id="{D3ACBCEC-3CDB-569D-4606-5E20E8714449}" v="787" dt="2025-01-18T23:37:02.7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ie MacCowvic (2408430)" userId="S::2408430@student.uwtsd.ac.uk::1d22c49a-33d5-48b1-859c-090ff6a3d7a9" providerId="AD" clId="Web-{245E6C08-8403-C61B-554D-2D5FCD0B3E9C}"/>
    <pc:docChg chg="addSld modSld">
      <pc:chgData name="Evie MacCowvic (2408430)" userId="S::2408430@student.uwtsd.ac.uk::1d22c49a-33d5-48b1-859c-090ff6a3d7a9" providerId="AD" clId="Web-{245E6C08-8403-C61B-554D-2D5FCD0B3E9C}" dt="2025-01-06T14:39:53.786" v="10" actId="20577"/>
      <pc:docMkLst>
        <pc:docMk/>
      </pc:docMkLst>
      <pc:sldChg chg="modSp">
        <pc:chgData name="Evie MacCowvic (2408430)" userId="S::2408430@student.uwtsd.ac.uk::1d22c49a-33d5-48b1-859c-090ff6a3d7a9" providerId="AD" clId="Web-{245E6C08-8403-C61B-554D-2D5FCD0B3E9C}" dt="2025-01-06T14:00:13.132" v="3" actId="20577"/>
        <pc:sldMkLst>
          <pc:docMk/>
          <pc:sldMk cId="109857222" sldId="256"/>
        </pc:sldMkLst>
        <pc:spChg chg="mod">
          <ac:chgData name="Evie MacCowvic (2408430)" userId="S::2408430@student.uwtsd.ac.uk::1d22c49a-33d5-48b1-859c-090ff6a3d7a9" providerId="AD" clId="Web-{245E6C08-8403-C61B-554D-2D5FCD0B3E9C}" dt="2025-01-06T14:00:13.132" v="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Evie MacCowvic (2408430)" userId="S::2408430@student.uwtsd.ac.uk::1d22c49a-33d5-48b1-859c-090ff6a3d7a9" providerId="AD" clId="Web-{245E6C08-8403-C61B-554D-2D5FCD0B3E9C}" dt="2025-01-06T14:22:41.549" v="7" actId="20577"/>
        <pc:sldMkLst>
          <pc:docMk/>
          <pc:sldMk cId="409094477" sldId="257"/>
        </pc:sldMkLst>
        <pc:spChg chg="mod">
          <ac:chgData name="Evie MacCowvic (2408430)" userId="S::2408430@student.uwtsd.ac.uk::1d22c49a-33d5-48b1-859c-090ff6a3d7a9" providerId="AD" clId="Web-{245E6C08-8403-C61B-554D-2D5FCD0B3E9C}" dt="2025-01-06T14:22:41.549" v="7" actId="20577"/>
          <ac:spMkLst>
            <pc:docMk/>
            <pc:sldMk cId="409094477" sldId="257"/>
            <ac:spMk id="2" creationId="{EBCF9E4A-C300-9DF1-8AC1-9BD5A1447DE4}"/>
          </ac:spMkLst>
        </pc:spChg>
      </pc:sldChg>
      <pc:sldChg chg="modSp new">
        <pc:chgData name="Evie MacCowvic (2408430)" userId="S::2408430@student.uwtsd.ac.uk::1d22c49a-33d5-48b1-859c-090ff6a3d7a9" providerId="AD" clId="Web-{245E6C08-8403-C61B-554D-2D5FCD0B3E9C}" dt="2025-01-06T14:39:53.786" v="10" actId="20577"/>
        <pc:sldMkLst>
          <pc:docMk/>
          <pc:sldMk cId="3053215896" sldId="258"/>
        </pc:sldMkLst>
        <pc:spChg chg="mod">
          <ac:chgData name="Evie MacCowvic (2408430)" userId="S::2408430@student.uwtsd.ac.uk::1d22c49a-33d5-48b1-859c-090ff6a3d7a9" providerId="AD" clId="Web-{245E6C08-8403-C61B-554D-2D5FCD0B3E9C}" dt="2025-01-06T14:39:53.786" v="10" actId="20577"/>
          <ac:spMkLst>
            <pc:docMk/>
            <pc:sldMk cId="3053215896" sldId="258"/>
            <ac:spMk id="2" creationId="{109E54D2-69F4-0481-3218-49B9623C0BA1}"/>
          </ac:spMkLst>
        </pc:spChg>
      </pc:sldChg>
    </pc:docChg>
  </pc:docChgLst>
  <pc:docChgLst>
    <pc:chgData name="Evie MacCowvic (2408430)" userId="S::2408430@student.uwtsd.ac.uk::1d22c49a-33d5-48b1-859c-090ff6a3d7a9" providerId="AD" clId="Web-{D3ACBCEC-3CDB-569D-4606-5E20E8714449}"/>
    <pc:docChg chg="addSld modSld sldOrd">
      <pc:chgData name="Evie MacCowvic (2408430)" userId="S::2408430@student.uwtsd.ac.uk::1d22c49a-33d5-48b1-859c-090ff6a3d7a9" providerId="AD" clId="Web-{D3ACBCEC-3CDB-569D-4606-5E20E8714449}" dt="2025-01-18T23:37:11.431" v="788"/>
      <pc:docMkLst>
        <pc:docMk/>
      </pc:docMkLst>
      <pc:sldChg chg="addSp delSp modSp mod setBg">
        <pc:chgData name="Evie MacCowvic (2408430)" userId="S::2408430@student.uwtsd.ac.uk::1d22c49a-33d5-48b1-859c-090ff6a3d7a9" providerId="AD" clId="Web-{D3ACBCEC-3CDB-569D-4606-5E20E8714449}" dt="2025-01-18T17:29:18.452" v="24" actId="20577"/>
        <pc:sldMkLst>
          <pc:docMk/>
          <pc:sldMk cId="109857222" sldId="256"/>
        </pc:sldMkLst>
        <pc:spChg chg="mod">
          <ac:chgData name="Evie MacCowvic (2408430)" userId="S::2408430@student.uwtsd.ac.uk::1d22c49a-33d5-48b1-859c-090ff6a3d7a9" providerId="AD" clId="Web-{D3ACBCEC-3CDB-569D-4606-5E20E8714449}" dt="2025-01-18T17:29:18.452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vie MacCowvic (2408430)" userId="S::2408430@student.uwtsd.ac.uk::1d22c49a-33d5-48b1-859c-090ff6a3d7a9" providerId="AD" clId="Web-{D3ACBCEC-3CDB-569D-4606-5E20E8714449}" dt="2025-01-18T17:26:51.839" v="1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7:26:51.807" v="14"/>
          <ac:spMkLst>
            <pc:docMk/>
            <pc:sldMk cId="109857222" sldId="256"/>
            <ac:spMk id="9" creationId="{0671A8AE-40A1-4631-A6B8-581AFF065482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7:26:51.807" v="14"/>
          <ac:spMkLst>
            <pc:docMk/>
            <pc:sldMk cId="109857222" sldId="256"/>
            <ac:spMk id="11" creationId="{AB58EF07-17C2-48CF-ABB0-EEF1F17CB8F0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7:26:51.807" v="14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7:26:51.807" v="14"/>
          <ac:spMkLst>
            <pc:docMk/>
            <pc:sldMk cId="109857222" sldId="256"/>
            <ac:spMk id="15" creationId="{08C9B587-E65E-4B52-B37C-ABEBB6E87928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17:26:51.839" v="15"/>
          <ac:spMkLst>
            <pc:docMk/>
            <pc:sldMk cId="109857222" sldId="256"/>
            <ac:spMk id="17" creationId="{9C6777B5-64F4-4200-B099-34168B69FE53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17:26:51.839" v="15"/>
          <ac:spMkLst>
            <pc:docMk/>
            <pc:sldMk cId="109857222" sldId="256"/>
            <ac:spMk id="18" creationId="{9B37791B-B040-4694-BFDC-8DD132D86E8E}"/>
          </ac:spMkLst>
        </pc:spChg>
        <pc:grpChg chg="add">
          <ac:chgData name="Evie MacCowvic (2408430)" userId="S::2408430@student.uwtsd.ac.uk::1d22c49a-33d5-48b1-859c-090ff6a3d7a9" providerId="AD" clId="Web-{D3ACBCEC-3CDB-569D-4606-5E20E8714449}" dt="2025-01-18T17:26:51.839" v="15"/>
          <ac:grpSpMkLst>
            <pc:docMk/>
            <pc:sldMk cId="109857222" sldId="256"/>
            <ac:grpSpMk id="19" creationId="{4252769E-B9F0-4068-A645-5BBEF16E9C28}"/>
          </ac:grpSpMkLst>
        </pc:grpChg>
        <pc:picChg chg="add mod ord">
          <ac:chgData name="Evie MacCowvic (2408430)" userId="S::2408430@student.uwtsd.ac.uk::1d22c49a-33d5-48b1-859c-090ff6a3d7a9" providerId="AD" clId="Web-{D3ACBCEC-3CDB-569D-4606-5E20E8714449}" dt="2025-01-18T17:26:51.839" v="15"/>
          <ac:picMkLst>
            <pc:docMk/>
            <pc:sldMk cId="109857222" sldId="256"/>
            <ac:picMk id="4" creationId="{F837005E-49EC-27EC-7A41-83BE18B9A3F3}"/>
          </ac:picMkLst>
        </pc:picChg>
      </pc:sldChg>
      <pc:sldChg chg="addSp delSp modSp mod setBg">
        <pc:chgData name="Evie MacCowvic (2408430)" userId="S::2408430@student.uwtsd.ac.uk::1d22c49a-33d5-48b1-859c-090ff6a3d7a9" providerId="AD" clId="Web-{D3ACBCEC-3CDB-569D-4606-5E20E8714449}" dt="2025-01-18T21:00:50.715" v="462"/>
        <pc:sldMkLst>
          <pc:docMk/>
          <pc:sldMk cId="409094477" sldId="257"/>
        </pc:sldMkLst>
        <pc:spChg chg="mod">
          <ac:chgData name="Evie MacCowvic (2408430)" userId="S::2408430@student.uwtsd.ac.uk::1d22c49a-33d5-48b1-859c-090ff6a3d7a9" providerId="AD" clId="Web-{D3ACBCEC-3CDB-569D-4606-5E20E8714449}" dt="2025-01-18T21:00:50.715" v="462"/>
          <ac:spMkLst>
            <pc:docMk/>
            <pc:sldMk cId="409094477" sldId="257"/>
            <ac:spMk id="2" creationId="{EBCF9E4A-C300-9DF1-8AC1-9BD5A1447DE4}"/>
          </ac:spMkLst>
        </pc:spChg>
        <pc:spChg chg="mod ord">
          <ac:chgData name="Evie MacCowvic (2408430)" userId="S::2408430@student.uwtsd.ac.uk::1d22c49a-33d5-48b1-859c-090ff6a3d7a9" providerId="AD" clId="Web-{D3ACBCEC-3CDB-569D-4606-5E20E8714449}" dt="2025-01-18T21:00:50.715" v="462"/>
          <ac:spMkLst>
            <pc:docMk/>
            <pc:sldMk cId="409094477" sldId="257"/>
            <ac:spMk id="3" creationId="{F78765A6-27DE-11BE-2AE4-78CFB96E43B6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8:17:15.440" v="282"/>
          <ac:spMkLst>
            <pc:docMk/>
            <pc:sldMk cId="409094477" sldId="257"/>
            <ac:spMk id="10" creationId="{A7AE9375-4664-4DB2-922D-2782A6E439AC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8:17:15.440" v="282"/>
          <ac:spMkLst>
            <pc:docMk/>
            <pc:sldMk cId="409094477" sldId="257"/>
            <ac:spMk id="14" creationId="{C87417AF-190E-4D6E-AFA6-7D3E84B0B430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18:17:15.440" v="282"/>
          <ac:spMkLst>
            <pc:docMk/>
            <pc:sldMk cId="409094477" sldId="257"/>
            <ac:spMk id="16" creationId="{80B30ED8-273E-4C07-8568-2FE5CC5C483D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00:50.715" v="462"/>
          <ac:spMkLst>
            <pc:docMk/>
            <pc:sldMk cId="409094477" sldId="257"/>
            <ac:spMk id="18" creationId="{2C394A29-FB96-4573-9568-DADA00F59858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00:42.215" v="459"/>
          <ac:spMkLst>
            <pc:docMk/>
            <pc:sldMk cId="409094477" sldId="257"/>
            <ac:spMk id="25" creationId="{5A0118C5-4F8D-4CF4-BADD-53FEACC6C42A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00:50.715" v="462"/>
          <ac:spMkLst>
            <pc:docMk/>
            <pc:sldMk cId="409094477" sldId="257"/>
            <ac:spMk id="29" creationId="{C87417AF-190E-4D6E-AFA6-7D3E84B0B430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00:42.215" v="459"/>
          <ac:spMkLst>
            <pc:docMk/>
            <pc:sldMk cId="409094477" sldId="257"/>
            <ac:spMk id="35" creationId="{EAED1919-54A1-41C9-B30B-A3FF3F58E38B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00:42.215" v="459"/>
          <ac:spMkLst>
            <pc:docMk/>
            <pc:sldMk cId="409094477" sldId="257"/>
            <ac:spMk id="41" creationId="{FFFEB18F-F81F-4CED-BE64-EB888A77C3B8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00:50.700" v="461"/>
          <ac:spMkLst>
            <pc:docMk/>
            <pc:sldMk cId="409094477" sldId="257"/>
            <ac:spMk id="214" creationId="{5A0118C5-4F8D-4CF4-BADD-53FEACC6C42A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00:50.700" v="461"/>
          <ac:spMkLst>
            <pc:docMk/>
            <pc:sldMk cId="409094477" sldId="257"/>
            <ac:spMk id="217" creationId="{CAEBFCD5-5356-4326-8D39-8235A46CD7B2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00:50.715" v="462"/>
          <ac:spMkLst>
            <pc:docMk/>
            <pc:sldMk cId="409094477" sldId="257"/>
            <ac:spMk id="222" creationId="{A7AE9375-4664-4DB2-922D-2782A6E439AC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00:50.715" v="462"/>
          <ac:spMkLst>
            <pc:docMk/>
            <pc:sldMk cId="409094477" sldId="257"/>
            <ac:spMk id="224" creationId="{80B30ED8-273E-4C07-8568-2FE5CC5C483D}"/>
          </ac:spMkLst>
        </pc:spChg>
        <pc:grpChg chg="add del">
          <ac:chgData name="Evie MacCowvic (2408430)" userId="S::2408430@student.uwtsd.ac.uk::1d22c49a-33d5-48b1-859c-090ff6a3d7a9" providerId="AD" clId="Web-{D3ACBCEC-3CDB-569D-4606-5E20E8714449}" dt="2025-01-18T21:00:50.715" v="462"/>
          <ac:grpSpMkLst>
            <pc:docMk/>
            <pc:sldMk cId="409094477" sldId="257"/>
            <ac:grpSpMk id="19" creationId="{5FA2CA5F-1362-4803-A687-3BE653703D3F}"/>
          </ac:grpSpMkLst>
        </pc:grpChg>
        <pc:grpChg chg="add">
          <ac:chgData name="Evie MacCowvic (2408430)" userId="S::2408430@student.uwtsd.ac.uk::1d22c49a-33d5-48b1-859c-090ff6a3d7a9" providerId="AD" clId="Web-{D3ACBCEC-3CDB-569D-4606-5E20E8714449}" dt="2025-01-18T21:00:27.168" v="458"/>
          <ac:grpSpMkLst>
            <pc:docMk/>
            <pc:sldMk cId="409094477" sldId="257"/>
            <ac:grpSpMk id="31" creationId="{176786CF-68E6-476D-909E-8522718B7BE0}"/>
          </ac:grpSpMkLst>
        </pc:grpChg>
        <pc:grpChg chg="add del">
          <ac:chgData name="Evie MacCowvic (2408430)" userId="S::2408430@student.uwtsd.ac.uk::1d22c49a-33d5-48b1-859c-090ff6a3d7a9" providerId="AD" clId="Web-{D3ACBCEC-3CDB-569D-4606-5E20E8714449}" dt="2025-01-18T21:00:42.215" v="459"/>
          <ac:grpSpMkLst>
            <pc:docMk/>
            <pc:sldMk cId="409094477" sldId="257"/>
            <ac:grpSpMk id="37" creationId="{00E015F5-1A99-4E40-BC3D-7707802996B5}"/>
          </ac:grpSpMkLst>
        </pc:grpChg>
        <pc:grpChg chg="del">
          <ac:chgData name="Evie MacCowvic (2408430)" userId="S::2408430@student.uwtsd.ac.uk::1d22c49a-33d5-48b1-859c-090ff6a3d7a9" providerId="AD" clId="Web-{D3ACBCEC-3CDB-569D-4606-5E20E8714449}" dt="2025-01-18T21:00:42.215" v="459"/>
          <ac:grpSpMkLst>
            <pc:docMk/>
            <pc:sldMk cId="409094477" sldId="257"/>
            <ac:grpSpMk id="43" creationId="{A04977CB-3825-471A-A590-C57F8C350306}"/>
          </ac:grpSpMkLst>
        </pc:grpChg>
        <pc:grpChg chg="add del">
          <ac:chgData name="Evie MacCowvic (2408430)" userId="S::2408430@student.uwtsd.ac.uk::1d22c49a-33d5-48b1-859c-090ff6a3d7a9" providerId="AD" clId="Web-{D3ACBCEC-3CDB-569D-4606-5E20E8714449}" dt="2025-01-18T21:00:50.700" v="461"/>
          <ac:grpSpMkLst>
            <pc:docMk/>
            <pc:sldMk cId="409094477" sldId="257"/>
            <ac:grpSpMk id="215" creationId="{6B67BE95-96EF-433C-9F29-B0732AA6B6AC}"/>
          </ac:grpSpMkLst>
        </pc:grpChg>
        <pc:grpChg chg="add del">
          <ac:chgData name="Evie MacCowvic (2408430)" userId="S::2408430@student.uwtsd.ac.uk::1d22c49a-33d5-48b1-859c-090ff6a3d7a9" providerId="AD" clId="Web-{D3ACBCEC-3CDB-569D-4606-5E20E8714449}" dt="2025-01-18T21:00:50.700" v="461"/>
          <ac:grpSpMkLst>
            <pc:docMk/>
            <pc:sldMk cId="409094477" sldId="257"/>
            <ac:grpSpMk id="216" creationId="{5983D416-45F1-46D1-ACDB-D653B2E43456}"/>
          </ac:grpSpMkLst>
        </pc:grpChg>
        <pc:grpChg chg="add del">
          <ac:chgData name="Evie MacCowvic (2408430)" userId="S::2408430@student.uwtsd.ac.uk::1d22c49a-33d5-48b1-859c-090ff6a3d7a9" providerId="AD" clId="Web-{D3ACBCEC-3CDB-569D-4606-5E20E8714449}" dt="2025-01-18T21:00:50.700" v="461"/>
          <ac:grpSpMkLst>
            <pc:docMk/>
            <pc:sldMk cId="409094477" sldId="257"/>
            <ac:grpSpMk id="218" creationId="{D6E8B984-55B9-4A62-A043-997D00F0AE09}"/>
          </ac:grpSpMkLst>
        </pc:grpChg>
        <pc:picChg chg="add mod ord">
          <ac:chgData name="Evie MacCowvic (2408430)" userId="S::2408430@student.uwtsd.ac.uk::1d22c49a-33d5-48b1-859c-090ff6a3d7a9" providerId="AD" clId="Web-{D3ACBCEC-3CDB-569D-4606-5E20E8714449}" dt="2025-01-18T21:00:50.715" v="462"/>
          <ac:picMkLst>
            <pc:docMk/>
            <pc:sldMk cId="409094477" sldId="257"/>
            <ac:picMk id="4" creationId="{8B04F05D-93CA-5A84-A55C-75F6A30B3DF6}"/>
          </ac:picMkLst>
        </pc:picChg>
        <pc:picChg chg="add mod ord">
          <ac:chgData name="Evie MacCowvic (2408430)" userId="S::2408430@student.uwtsd.ac.uk::1d22c49a-33d5-48b1-859c-090ff6a3d7a9" providerId="AD" clId="Web-{D3ACBCEC-3CDB-569D-4606-5E20E8714449}" dt="2025-01-18T21:00:50.715" v="462"/>
          <ac:picMkLst>
            <pc:docMk/>
            <pc:sldMk cId="409094477" sldId="257"/>
            <ac:picMk id="5" creationId="{F41EDCB3-6180-3698-49DF-610D2AE92FB6}"/>
          </ac:picMkLst>
        </pc:picChg>
        <pc:cxnChg chg="add del">
          <ac:chgData name="Evie MacCowvic (2408430)" userId="S::2408430@student.uwtsd.ac.uk::1d22c49a-33d5-48b1-859c-090ff6a3d7a9" providerId="AD" clId="Web-{D3ACBCEC-3CDB-569D-4606-5E20E8714449}" dt="2025-01-18T18:17:15.440" v="282"/>
          <ac:cxnSpMkLst>
            <pc:docMk/>
            <pc:sldMk cId="409094477" sldId="257"/>
            <ac:cxnSpMk id="12" creationId="{EE504C98-6397-41C1-A8D8-2D9C4ED307E0}"/>
          </ac:cxnSpMkLst>
        </pc:cxnChg>
        <pc:cxnChg chg="add">
          <ac:chgData name="Evie MacCowvic (2408430)" userId="S::2408430@student.uwtsd.ac.uk::1d22c49a-33d5-48b1-859c-090ff6a3d7a9" providerId="AD" clId="Web-{D3ACBCEC-3CDB-569D-4606-5E20E8714449}" dt="2025-01-18T21:00:50.715" v="462"/>
          <ac:cxnSpMkLst>
            <pc:docMk/>
            <pc:sldMk cId="409094477" sldId="257"/>
            <ac:cxnSpMk id="223" creationId="{EE504C98-6397-41C1-A8D8-2D9C4ED307E0}"/>
          </ac:cxnSpMkLst>
        </pc:cxnChg>
      </pc:sldChg>
      <pc:sldChg chg="addSp modSp mod setBg">
        <pc:chgData name="Evie MacCowvic (2408430)" userId="S::2408430@student.uwtsd.ac.uk::1d22c49a-33d5-48b1-859c-090ff6a3d7a9" providerId="AD" clId="Web-{D3ACBCEC-3CDB-569D-4606-5E20E8714449}" dt="2025-01-18T21:01:40.217" v="471" actId="20577"/>
        <pc:sldMkLst>
          <pc:docMk/>
          <pc:sldMk cId="3053215896" sldId="258"/>
        </pc:sldMkLst>
        <pc:spChg chg="mod">
          <ac:chgData name="Evie MacCowvic (2408430)" userId="S::2408430@student.uwtsd.ac.uk::1d22c49a-33d5-48b1-859c-090ff6a3d7a9" providerId="AD" clId="Web-{D3ACBCEC-3CDB-569D-4606-5E20E8714449}" dt="2025-01-18T21:01:40.217" v="471" actId="20577"/>
          <ac:spMkLst>
            <pc:docMk/>
            <pc:sldMk cId="3053215896" sldId="258"/>
            <ac:spMk id="2" creationId="{109E54D2-69F4-0481-3218-49B9623C0BA1}"/>
          </ac:spMkLst>
        </pc:spChg>
        <pc:spChg chg="mod ord">
          <ac:chgData name="Evie MacCowvic (2408430)" userId="S::2408430@student.uwtsd.ac.uk::1d22c49a-33d5-48b1-859c-090ff6a3d7a9" providerId="AD" clId="Web-{D3ACBCEC-3CDB-569D-4606-5E20E8714449}" dt="2025-01-18T21:00:15.996" v="457"/>
          <ac:spMkLst>
            <pc:docMk/>
            <pc:sldMk cId="3053215896" sldId="258"/>
            <ac:spMk id="3" creationId="{0D077A64-F646-5F51-C2C5-54883B46941C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00:15.996" v="457"/>
          <ac:spMkLst>
            <pc:docMk/>
            <pc:sldMk cId="3053215896" sldId="258"/>
            <ac:spMk id="10" creationId="{5A0118C5-4F8D-4CF4-BADD-53FEACC6C42A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00:15.996" v="457"/>
          <ac:spMkLst>
            <pc:docMk/>
            <pc:sldMk cId="3053215896" sldId="258"/>
            <ac:spMk id="20" creationId="{CAEBFCD5-5356-4326-8D39-8235A46CD7B2}"/>
          </ac:spMkLst>
        </pc:spChg>
        <pc:grpChg chg="add">
          <ac:chgData name="Evie MacCowvic (2408430)" userId="S::2408430@student.uwtsd.ac.uk::1d22c49a-33d5-48b1-859c-090ff6a3d7a9" providerId="AD" clId="Web-{D3ACBCEC-3CDB-569D-4606-5E20E8714449}" dt="2025-01-18T21:00:15.996" v="457"/>
          <ac:grpSpMkLst>
            <pc:docMk/>
            <pc:sldMk cId="3053215896" sldId="258"/>
            <ac:grpSpMk id="12" creationId="{6B67BE95-96EF-433C-9F29-B0732AA6B6AC}"/>
          </ac:grpSpMkLst>
        </pc:grpChg>
        <pc:grpChg chg="add">
          <ac:chgData name="Evie MacCowvic (2408430)" userId="S::2408430@student.uwtsd.ac.uk::1d22c49a-33d5-48b1-859c-090ff6a3d7a9" providerId="AD" clId="Web-{D3ACBCEC-3CDB-569D-4606-5E20E8714449}" dt="2025-01-18T21:00:15.996" v="457"/>
          <ac:grpSpMkLst>
            <pc:docMk/>
            <pc:sldMk cId="3053215896" sldId="258"/>
            <ac:grpSpMk id="16" creationId="{5983D416-45F1-46D1-ACDB-D653B2E43456}"/>
          </ac:grpSpMkLst>
        </pc:grpChg>
        <pc:grpChg chg="add">
          <ac:chgData name="Evie MacCowvic (2408430)" userId="S::2408430@student.uwtsd.ac.uk::1d22c49a-33d5-48b1-859c-090ff6a3d7a9" providerId="AD" clId="Web-{D3ACBCEC-3CDB-569D-4606-5E20E8714449}" dt="2025-01-18T21:00:15.996" v="457"/>
          <ac:grpSpMkLst>
            <pc:docMk/>
            <pc:sldMk cId="3053215896" sldId="258"/>
            <ac:grpSpMk id="22" creationId="{D6E8B984-55B9-4A62-A043-997D00F0AE09}"/>
          </ac:grpSpMkLst>
        </pc:grpChg>
        <pc:picChg chg="add mod">
          <ac:chgData name="Evie MacCowvic (2408430)" userId="S::2408430@student.uwtsd.ac.uk::1d22c49a-33d5-48b1-859c-090ff6a3d7a9" providerId="AD" clId="Web-{D3ACBCEC-3CDB-569D-4606-5E20E8714449}" dt="2025-01-18T21:00:15.996" v="457"/>
          <ac:picMkLst>
            <pc:docMk/>
            <pc:sldMk cId="3053215896" sldId="258"/>
            <ac:picMk id="4" creationId="{0210B194-7754-E14B-84D0-FDA305015C1A}"/>
          </ac:picMkLst>
        </pc:picChg>
        <pc:picChg chg="add mod">
          <ac:chgData name="Evie MacCowvic (2408430)" userId="S::2408430@student.uwtsd.ac.uk::1d22c49a-33d5-48b1-859c-090ff6a3d7a9" providerId="AD" clId="Web-{D3ACBCEC-3CDB-569D-4606-5E20E8714449}" dt="2025-01-18T21:00:15.996" v="457"/>
          <ac:picMkLst>
            <pc:docMk/>
            <pc:sldMk cId="3053215896" sldId="258"/>
            <ac:picMk id="5" creationId="{61C07238-E908-4ECA-BA1A-68D126BA2344}"/>
          </ac:picMkLst>
        </pc:picChg>
      </pc:sldChg>
      <pc:sldChg chg="addSp delSp modSp new mod ord setBg">
        <pc:chgData name="Evie MacCowvic (2408430)" userId="S::2408430@student.uwtsd.ac.uk::1d22c49a-33d5-48b1-859c-090ff6a3d7a9" providerId="AD" clId="Web-{D3ACBCEC-3CDB-569D-4606-5E20E8714449}" dt="2025-01-18T21:37:11.716" v="621"/>
        <pc:sldMkLst>
          <pc:docMk/>
          <pc:sldMk cId="3988688108" sldId="259"/>
        </pc:sldMkLst>
        <pc:spChg chg="mod">
          <ac:chgData name="Evie MacCowvic (2408430)" userId="S::2408430@student.uwtsd.ac.uk::1d22c49a-33d5-48b1-859c-090ff6a3d7a9" providerId="AD" clId="Web-{D3ACBCEC-3CDB-569D-4606-5E20E8714449}" dt="2025-01-18T21:36:54.023" v="620" actId="20577"/>
          <ac:spMkLst>
            <pc:docMk/>
            <pc:sldMk cId="3988688108" sldId="259"/>
            <ac:spMk id="2" creationId="{D6C6C88D-E448-AED9-EA2E-DC838DFCA266}"/>
          </ac:spMkLst>
        </pc:spChg>
        <pc:spChg chg="mod ord">
          <ac:chgData name="Evie MacCowvic (2408430)" userId="S::2408430@student.uwtsd.ac.uk::1d22c49a-33d5-48b1-859c-090ff6a3d7a9" providerId="AD" clId="Web-{D3ACBCEC-3CDB-569D-4606-5E20E8714449}" dt="2025-01-18T21:36:48.523" v="619" actId="20577"/>
          <ac:spMkLst>
            <pc:docMk/>
            <pc:sldMk cId="3988688108" sldId="259"/>
            <ac:spMk id="3" creationId="{1E63FF3F-B308-F41A-F2C5-287D5ED83631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11" creationId="{5A0118C5-4F8D-4CF4-BADD-53FEACC6C42A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13" creationId="{F98F79A4-A6C7-4101-B1E9-27E05CB7CFA0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15" creationId="{79AFCB35-9C04-4524-A0B1-57FF6865D013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17" creationId="{D11AD2AD-0BA0-4DD3-8EEA-84686A0E718C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19" creationId="{59463AC4-F96D-4507-9EE0-A831B7910271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21" creationId="{9E5C5460-229E-46C8-A712-CC317985420F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5:59.350" v="615"/>
          <ac:spMkLst>
            <pc:docMk/>
            <pc:sldMk cId="3988688108" sldId="259"/>
            <ac:spMk id="23" creationId="{FC3ABE8C-1C72-4141-BADF-DD681176459A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1:36:41.476" v="617"/>
          <ac:spMkLst>
            <pc:docMk/>
            <pc:sldMk cId="3988688108" sldId="259"/>
            <ac:spMk id="32" creationId="{A7AE9375-4664-4DB2-922D-2782A6E439AC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36:41.476" v="618"/>
          <ac:spMkLst>
            <pc:docMk/>
            <pc:sldMk cId="3988688108" sldId="259"/>
            <ac:spMk id="36" creationId="{5EBC18B6-E5C3-4AD1-97A4-E6A3477A0BB9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36:41.476" v="618"/>
          <ac:spMkLst>
            <pc:docMk/>
            <pc:sldMk cId="3988688108" sldId="259"/>
            <ac:spMk id="37" creationId="{136A4AB6-B72B-4CC6-ADCF-BE807B6C3D71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1:36:41.476" v="618"/>
          <ac:spMkLst>
            <pc:docMk/>
            <pc:sldMk cId="3988688108" sldId="259"/>
            <ac:spMk id="38" creationId="{B35D540D-9486-4236-952A-F72DC52D79BF}"/>
          </ac:spMkLst>
        </pc:spChg>
        <pc:picChg chg="add mod">
          <ac:chgData name="Evie MacCowvic (2408430)" userId="S::2408430@student.uwtsd.ac.uk::1d22c49a-33d5-48b1-859c-090ff6a3d7a9" providerId="AD" clId="Web-{D3ACBCEC-3CDB-569D-4606-5E20E8714449}" dt="2025-01-18T21:36:41.476" v="618"/>
          <ac:picMkLst>
            <pc:docMk/>
            <pc:sldMk cId="3988688108" sldId="259"/>
            <ac:picMk id="4" creationId="{C33814C8-0B61-46AF-8C7D-FE856EECDB90}"/>
          </ac:picMkLst>
        </pc:picChg>
        <pc:picChg chg="add mod">
          <ac:chgData name="Evie MacCowvic (2408430)" userId="S::2408430@student.uwtsd.ac.uk::1d22c49a-33d5-48b1-859c-090ff6a3d7a9" providerId="AD" clId="Web-{D3ACBCEC-3CDB-569D-4606-5E20E8714449}" dt="2025-01-18T21:36:41.476" v="618"/>
          <ac:picMkLst>
            <pc:docMk/>
            <pc:sldMk cId="3988688108" sldId="259"/>
            <ac:picMk id="5" creationId="{C4FFFC90-FC20-C8E7-0391-EFD9CE84D802}"/>
          </ac:picMkLst>
        </pc:picChg>
        <pc:picChg chg="add mod ord">
          <ac:chgData name="Evie MacCowvic (2408430)" userId="S::2408430@student.uwtsd.ac.uk::1d22c49a-33d5-48b1-859c-090ff6a3d7a9" providerId="AD" clId="Web-{D3ACBCEC-3CDB-569D-4606-5E20E8714449}" dt="2025-01-18T21:36:41.476" v="618"/>
          <ac:picMkLst>
            <pc:docMk/>
            <pc:sldMk cId="3988688108" sldId="259"/>
            <ac:picMk id="6" creationId="{BE6A0EF6-681B-54F3-BE13-E509D193B4F4}"/>
          </ac:picMkLst>
        </pc:picChg>
        <pc:cxnChg chg="add del">
          <ac:chgData name="Evie MacCowvic (2408430)" userId="S::2408430@student.uwtsd.ac.uk::1d22c49a-33d5-48b1-859c-090ff6a3d7a9" providerId="AD" clId="Web-{D3ACBCEC-3CDB-569D-4606-5E20E8714449}" dt="2025-01-18T21:36:41.476" v="617"/>
          <ac:cxnSpMkLst>
            <pc:docMk/>
            <pc:sldMk cId="3988688108" sldId="259"/>
            <ac:cxnSpMk id="33" creationId="{EE504C98-6397-41C1-A8D8-2D9C4ED307E0}"/>
          </ac:cxnSpMkLst>
        </pc:cxnChg>
        <pc:cxnChg chg="add del">
          <ac:chgData name="Evie MacCowvic (2408430)" userId="S::2408430@student.uwtsd.ac.uk::1d22c49a-33d5-48b1-859c-090ff6a3d7a9" providerId="AD" clId="Web-{D3ACBCEC-3CDB-569D-4606-5E20E8714449}" dt="2025-01-18T21:36:41.476" v="617"/>
          <ac:cxnSpMkLst>
            <pc:docMk/>
            <pc:sldMk cId="3988688108" sldId="259"/>
            <ac:cxnSpMk id="34" creationId="{B7188D9B-1674-419B-A379-D1632A7EC3A2}"/>
          </ac:cxnSpMkLst>
        </pc:cxnChg>
      </pc:sldChg>
      <pc:sldChg chg="addSp delSp modSp new mod setBg">
        <pc:chgData name="Evie MacCowvic (2408430)" userId="S::2408430@student.uwtsd.ac.uk::1d22c49a-33d5-48b1-859c-090ff6a3d7a9" providerId="AD" clId="Web-{D3ACBCEC-3CDB-569D-4606-5E20E8714449}" dt="2025-01-18T23:37:11.431" v="788"/>
        <pc:sldMkLst>
          <pc:docMk/>
          <pc:sldMk cId="4120672393" sldId="260"/>
        </pc:sldMkLst>
        <pc:spChg chg="mod">
          <ac:chgData name="Evie MacCowvic (2408430)" userId="S::2408430@student.uwtsd.ac.uk::1d22c49a-33d5-48b1-859c-090ff6a3d7a9" providerId="AD" clId="Web-{D3ACBCEC-3CDB-569D-4606-5E20E8714449}" dt="2025-01-18T23:37:11.431" v="788"/>
          <ac:spMkLst>
            <pc:docMk/>
            <pc:sldMk cId="4120672393" sldId="260"/>
            <ac:spMk id="2" creationId="{000FD69A-A136-1CA9-8933-71DBAC5133C2}"/>
          </ac:spMkLst>
        </pc:spChg>
        <pc:spChg chg="mod">
          <ac:chgData name="Evie MacCowvic (2408430)" userId="S::2408430@student.uwtsd.ac.uk::1d22c49a-33d5-48b1-859c-090ff6a3d7a9" providerId="AD" clId="Web-{D3ACBCEC-3CDB-569D-4606-5E20E8714449}" dt="2025-01-18T23:37:11.431" v="788"/>
          <ac:spMkLst>
            <pc:docMk/>
            <pc:sldMk cId="4120672393" sldId="260"/>
            <ac:spMk id="3" creationId="{19A940E0-EE06-EF38-1CD4-F1711892E9BE}"/>
          </ac:spMkLst>
        </pc:spChg>
        <pc:spChg chg="add del">
          <ac:chgData name="Evie MacCowvic (2408430)" userId="S::2408430@student.uwtsd.ac.uk::1d22c49a-33d5-48b1-859c-090ff6a3d7a9" providerId="AD" clId="Web-{D3ACBCEC-3CDB-569D-4606-5E20E8714449}" dt="2025-01-18T23:37:11.431" v="787"/>
          <ac:spMkLst>
            <pc:docMk/>
            <pc:sldMk cId="4120672393" sldId="260"/>
            <ac:spMk id="9" creationId="{B95B9BA8-1D69-4796-85F5-B6D0BD52354B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3:37:11.431" v="788"/>
          <ac:spMkLst>
            <pc:docMk/>
            <pc:sldMk cId="4120672393" sldId="260"/>
            <ac:spMk id="13" creationId="{9DD005C1-8C51-42D6-9BEE-B9B83849743D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3:37:11.431" v="788"/>
          <ac:spMkLst>
            <pc:docMk/>
            <pc:sldMk cId="4120672393" sldId="260"/>
            <ac:spMk id="19" creationId="{B250C39F-3F6C-4D53-86D2-7BC6B2FF609C}"/>
          </ac:spMkLst>
        </pc:spChg>
        <pc:spChg chg="add">
          <ac:chgData name="Evie MacCowvic (2408430)" userId="S::2408430@student.uwtsd.ac.uk::1d22c49a-33d5-48b1-859c-090ff6a3d7a9" providerId="AD" clId="Web-{D3ACBCEC-3CDB-569D-4606-5E20E8714449}" dt="2025-01-18T23:37:11.431" v="788"/>
          <ac:spMkLst>
            <pc:docMk/>
            <pc:sldMk cId="4120672393" sldId="260"/>
            <ac:spMk id="20" creationId="{70A48D59-8581-41F7-B529-F4617FE07A9A}"/>
          </ac:spMkLst>
        </pc:spChg>
        <pc:grpChg chg="add del">
          <ac:chgData name="Evie MacCowvic (2408430)" userId="S::2408430@student.uwtsd.ac.uk::1d22c49a-33d5-48b1-859c-090ff6a3d7a9" providerId="AD" clId="Web-{D3ACBCEC-3CDB-569D-4606-5E20E8714449}" dt="2025-01-18T23:37:11.431" v="787"/>
          <ac:grpSpMkLst>
            <pc:docMk/>
            <pc:sldMk cId="4120672393" sldId="260"/>
            <ac:grpSpMk id="11" creationId="{D44E3F87-3D58-4B03-86B2-15A5C5B9C964}"/>
          </ac:grpSpMkLst>
        </pc:grpChg>
        <pc:picChg chg="add mod ord">
          <ac:chgData name="Evie MacCowvic (2408430)" userId="S::2408430@student.uwtsd.ac.uk::1d22c49a-33d5-48b1-859c-090ff6a3d7a9" providerId="AD" clId="Web-{D3ACBCEC-3CDB-569D-4606-5E20E8714449}" dt="2025-01-18T23:37:11.431" v="788"/>
          <ac:picMkLst>
            <pc:docMk/>
            <pc:sldMk cId="4120672393" sldId="260"/>
            <ac:picMk id="4" creationId="{ABCB734C-30A4-B5B2-2728-801257258C36}"/>
          </ac:picMkLst>
        </pc:picChg>
      </pc:sldChg>
      <pc:sldChg chg="modSp new">
        <pc:chgData name="Evie MacCowvic (2408430)" userId="S::2408430@student.uwtsd.ac.uk::1d22c49a-33d5-48b1-859c-090ff6a3d7a9" providerId="AD" clId="Web-{D3ACBCEC-3CDB-569D-4606-5E20E8714449}" dt="2025-01-18T21:43:37.274" v="647" actId="20577"/>
        <pc:sldMkLst>
          <pc:docMk/>
          <pc:sldMk cId="906373330" sldId="261"/>
        </pc:sldMkLst>
        <pc:spChg chg="mod">
          <ac:chgData name="Evie MacCowvic (2408430)" userId="S::2408430@student.uwtsd.ac.uk::1d22c49a-33d5-48b1-859c-090ff6a3d7a9" providerId="AD" clId="Web-{D3ACBCEC-3CDB-569D-4606-5E20E8714449}" dt="2025-01-18T21:41:47.209" v="643" actId="20577"/>
          <ac:spMkLst>
            <pc:docMk/>
            <pc:sldMk cId="906373330" sldId="261"/>
            <ac:spMk id="2" creationId="{1AB66160-74C0-D7DC-2A55-0A819DB189B1}"/>
          </ac:spMkLst>
        </pc:spChg>
        <pc:spChg chg="mod">
          <ac:chgData name="Evie MacCowvic (2408430)" userId="S::2408430@student.uwtsd.ac.uk::1d22c49a-33d5-48b1-859c-090ff6a3d7a9" providerId="AD" clId="Web-{D3ACBCEC-3CDB-569D-4606-5E20E8714449}" dt="2025-01-18T21:43:37.274" v="647" actId="20577"/>
          <ac:spMkLst>
            <pc:docMk/>
            <pc:sldMk cId="906373330" sldId="261"/>
            <ac:spMk id="3" creationId="{6ADBBE84-4DB0-B680-06EC-52332BFF8E8C}"/>
          </ac:spMkLst>
        </pc:spChg>
      </pc:sldChg>
      <pc:sldChg chg="modSp new">
        <pc:chgData name="Evie MacCowvic (2408430)" userId="S::2408430@student.uwtsd.ac.uk::1d22c49a-33d5-48b1-859c-090ff6a3d7a9" providerId="AD" clId="Web-{D3ACBCEC-3CDB-569D-4606-5E20E8714449}" dt="2025-01-18T21:44:57.386" v="657" actId="20577"/>
        <pc:sldMkLst>
          <pc:docMk/>
          <pc:sldMk cId="2708420443" sldId="262"/>
        </pc:sldMkLst>
        <pc:spChg chg="mod">
          <ac:chgData name="Evie MacCowvic (2408430)" userId="S::2408430@student.uwtsd.ac.uk::1d22c49a-33d5-48b1-859c-090ff6a3d7a9" providerId="AD" clId="Web-{D3ACBCEC-3CDB-569D-4606-5E20E8714449}" dt="2025-01-18T21:44:30.557" v="653" actId="20577"/>
          <ac:spMkLst>
            <pc:docMk/>
            <pc:sldMk cId="2708420443" sldId="262"/>
            <ac:spMk id="2" creationId="{2D334370-5970-EB7E-F7FE-4333B3434D3C}"/>
          </ac:spMkLst>
        </pc:spChg>
        <pc:spChg chg="mod">
          <ac:chgData name="Evie MacCowvic (2408430)" userId="S::2408430@student.uwtsd.ac.uk::1d22c49a-33d5-48b1-859c-090ff6a3d7a9" providerId="AD" clId="Web-{D3ACBCEC-3CDB-569D-4606-5E20E8714449}" dt="2025-01-18T21:44:57.386" v="657" actId="20577"/>
          <ac:spMkLst>
            <pc:docMk/>
            <pc:sldMk cId="2708420443" sldId="262"/>
            <ac:spMk id="3" creationId="{8961B399-FFA6-9C5D-8598-B618C2E7F4EB}"/>
          </ac:spMkLst>
        </pc:spChg>
      </pc:sldChg>
    </pc:docChg>
  </pc:docChgLst>
  <pc:docChgLst>
    <pc:chgData name="Evie MacCowvic (2408430)" userId="S::2408430@student.uwtsd.ac.uk::1d22c49a-33d5-48b1-859c-090ff6a3d7a9" providerId="AD" clId="Web-{D199B1D5-E62F-23B2-F413-7CA4C15999C8}"/>
    <pc:docChg chg="addSld modSld">
      <pc:chgData name="Evie MacCowvic (2408430)" userId="S::2408430@student.uwtsd.ac.uk::1d22c49a-33d5-48b1-859c-090ff6a3d7a9" providerId="AD" clId="Web-{D199B1D5-E62F-23B2-F413-7CA4C15999C8}" dt="2025-01-19T18:11:51.989" v="518"/>
      <pc:docMkLst>
        <pc:docMk/>
      </pc:docMkLst>
      <pc:sldChg chg="modSp">
        <pc:chgData name="Evie MacCowvic (2408430)" userId="S::2408430@student.uwtsd.ac.uk::1d22c49a-33d5-48b1-859c-090ff6a3d7a9" providerId="AD" clId="Web-{D199B1D5-E62F-23B2-F413-7CA4C15999C8}" dt="2025-01-19T15:01:31.251" v="220" actId="20577"/>
        <pc:sldMkLst>
          <pc:docMk/>
          <pc:sldMk cId="3053215896" sldId="258"/>
        </pc:sldMkLst>
        <pc:spChg chg="mod">
          <ac:chgData name="Evie MacCowvic (2408430)" userId="S::2408430@student.uwtsd.ac.uk::1d22c49a-33d5-48b1-859c-090ff6a3d7a9" providerId="AD" clId="Web-{D199B1D5-E62F-23B2-F413-7CA4C15999C8}" dt="2025-01-19T15:01:31.251" v="220" actId="20577"/>
          <ac:spMkLst>
            <pc:docMk/>
            <pc:sldMk cId="3053215896" sldId="258"/>
            <ac:spMk id="3" creationId="{0D077A64-F646-5F51-C2C5-54883B46941C}"/>
          </ac:spMkLst>
        </pc:spChg>
      </pc:sldChg>
      <pc:sldChg chg="modSp">
        <pc:chgData name="Evie MacCowvic (2408430)" userId="S::2408430@student.uwtsd.ac.uk::1d22c49a-33d5-48b1-859c-090ff6a3d7a9" providerId="AD" clId="Web-{D199B1D5-E62F-23B2-F413-7CA4C15999C8}" dt="2025-01-19T15:01:15.985" v="218" actId="20577"/>
        <pc:sldMkLst>
          <pc:docMk/>
          <pc:sldMk cId="3988688108" sldId="259"/>
        </pc:sldMkLst>
        <pc:spChg chg="mod">
          <ac:chgData name="Evie MacCowvic (2408430)" userId="S::2408430@student.uwtsd.ac.uk::1d22c49a-33d5-48b1-859c-090ff6a3d7a9" providerId="AD" clId="Web-{D199B1D5-E62F-23B2-F413-7CA4C15999C8}" dt="2025-01-19T15:01:15.985" v="218" actId="20577"/>
          <ac:spMkLst>
            <pc:docMk/>
            <pc:sldMk cId="3988688108" sldId="259"/>
            <ac:spMk id="3" creationId="{1E63FF3F-B308-F41A-F2C5-287D5ED83631}"/>
          </ac:spMkLst>
        </pc:spChg>
      </pc:sldChg>
      <pc:sldChg chg="modSp">
        <pc:chgData name="Evie MacCowvic (2408430)" userId="S::2408430@student.uwtsd.ac.uk::1d22c49a-33d5-48b1-859c-090ff6a3d7a9" providerId="AD" clId="Web-{D199B1D5-E62F-23B2-F413-7CA4C15999C8}" dt="2025-01-19T15:01:10.907" v="217" actId="20577"/>
        <pc:sldMkLst>
          <pc:docMk/>
          <pc:sldMk cId="4120672393" sldId="260"/>
        </pc:sldMkLst>
        <pc:spChg chg="mod">
          <ac:chgData name="Evie MacCowvic (2408430)" userId="S::2408430@student.uwtsd.ac.uk::1d22c49a-33d5-48b1-859c-090ff6a3d7a9" providerId="AD" clId="Web-{D199B1D5-E62F-23B2-F413-7CA4C15999C8}" dt="2025-01-19T15:01:10.907" v="217" actId="20577"/>
          <ac:spMkLst>
            <pc:docMk/>
            <pc:sldMk cId="4120672393" sldId="260"/>
            <ac:spMk id="3" creationId="{19A940E0-EE06-EF38-1CD4-F1711892E9BE}"/>
          </ac:spMkLst>
        </pc:spChg>
      </pc:sldChg>
      <pc:sldChg chg="addSp delSp modSp mod setBg">
        <pc:chgData name="Evie MacCowvic (2408430)" userId="S::2408430@student.uwtsd.ac.uk::1d22c49a-33d5-48b1-859c-090ff6a3d7a9" providerId="AD" clId="Web-{D199B1D5-E62F-23B2-F413-7CA4C15999C8}" dt="2025-01-19T15:05:47.917" v="241" actId="14100"/>
        <pc:sldMkLst>
          <pc:docMk/>
          <pc:sldMk cId="906373330" sldId="261"/>
        </pc:sldMkLst>
        <pc:spChg chg="mod">
          <ac:chgData name="Evie MacCowvic (2408430)" userId="S::2408430@student.uwtsd.ac.uk::1d22c49a-33d5-48b1-859c-090ff6a3d7a9" providerId="AD" clId="Web-{D199B1D5-E62F-23B2-F413-7CA4C15999C8}" dt="2025-01-19T14:57:40.273" v="141"/>
          <ac:spMkLst>
            <pc:docMk/>
            <pc:sldMk cId="906373330" sldId="261"/>
            <ac:spMk id="2" creationId="{1AB66160-74C0-D7DC-2A55-0A819DB189B1}"/>
          </ac:spMkLst>
        </pc:spChg>
        <pc:spChg chg="mod ord">
          <ac:chgData name="Evie MacCowvic (2408430)" userId="S::2408430@student.uwtsd.ac.uk::1d22c49a-33d5-48b1-859c-090ff6a3d7a9" providerId="AD" clId="Web-{D199B1D5-E62F-23B2-F413-7CA4C15999C8}" dt="2025-01-19T15:01:05.625" v="215" actId="20577"/>
          <ac:spMkLst>
            <pc:docMk/>
            <pc:sldMk cId="906373330" sldId="261"/>
            <ac:spMk id="3" creationId="{6ADBBE84-4DB0-B680-06EC-52332BFF8E8C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4:57:40.273" v="141"/>
          <ac:spMkLst>
            <pc:docMk/>
            <pc:sldMk cId="906373330" sldId="261"/>
            <ac:spMk id="10" creationId="{5A0118C5-4F8D-4CF4-BADD-53FEACC6C42A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4:57:40.273" v="141"/>
          <ac:spMkLst>
            <pc:docMk/>
            <pc:sldMk cId="906373330" sldId="261"/>
            <ac:spMk id="20" creationId="{CAEBFCD5-5356-4326-8D39-8235A46CD7B2}"/>
          </ac:spMkLst>
        </pc:spChg>
        <pc:grpChg chg="add">
          <ac:chgData name="Evie MacCowvic (2408430)" userId="S::2408430@student.uwtsd.ac.uk::1d22c49a-33d5-48b1-859c-090ff6a3d7a9" providerId="AD" clId="Web-{D199B1D5-E62F-23B2-F413-7CA4C15999C8}" dt="2025-01-19T14:57:40.273" v="141"/>
          <ac:grpSpMkLst>
            <pc:docMk/>
            <pc:sldMk cId="906373330" sldId="261"/>
            <ac:grpSpMk id="12" creationId="{6B67BE95-96EF-433C-9F29-B0732AA6B6AC}"/>
          </ac:grpSpMkLst>
        </pc:grpChg>
        <pc:grpChg chg="add">
          <ac:chgData name="Evie MacCowvic (2408430)" userId="S::2408430@student.uwtsd.ac.uk::1d22c49a-33d5-48b1-859c-090ff6a3d7a9" providerId="AD" clId="Web-{D199B1D5-E62F-23B2-F413-7CA4C15999C8}" dt="2025-01-19T14:57:40.273" v="141"/>
          <ac:grpSpMkLst>
            <pc:docMk/>
            <pc:sldMk cId="906373330" sldId="261"/>
            <ac:grpSpMk id="16" creationId="{5983D416-45F1-46D1-ACDB-D653B2E43456}"/>
          </ac:grpSpMkLst>
        </pc:grpChg>
        <pc:grpChg chg="add">
          <ac:chgData name="Evie MacCowvic (2408430)" userId="S::2408430@student.uwtsd.ac.uk::1d22c49a-33d5-48b1-859c-090ff6a3d7a9" providerId="AD" clId="Web-{D199B1D5-E62F-23B2-F413-7CA4C15999C8}" dt="2025-01-19T14:57:40.273" v="141"/>
          <ac:grpSpMkLst>
            <pc:docMk/>
            <pc:sldMk cId="906373330" sldId="261"/>
            <ac:grpSpMk id="22" creationId="{D6E8B984-55B9-4A62-A043-997D00F0AE09}"/>
          </ac:grpSpMkLst>
        </pc:grpChg>
        <pc:picChg chg="add del mod">
          <ac:chgData name="Evie MacCowvic (2408430)" userId="S::2408430@student.uwtsd.ac.uk::1d22c49a-33d5-48b1-859c-090ff6a3d7a9" providerId="AD" clId="Web-{D199B1D5-E62F-23B2-F413-7CA4C15999C8}" dt="2025-01-19T15:04:52.837" v="237"/>
          <ac:picMkLst>
            <pc:docMk/>
            <pc:sldMk cId="906373330" sldId="261"/>
            <ac:picMk id="4" creationId="{4102DA14-97C9-65E2-FDA1-FA0AC9B67005}"/>
          </ac:picMkLst>
        </pc:picChg>
        <pc:picChg chg="add mod">
          <ac:chgData name="Evie MacCowvic (2408430)" userId="S::2408430@student.uwtsd.ac.uk::1d22c49a-33d5-48b1-859c-090ff6a3d7a9" providerId="AD" clId="Web-{D199B1D5-E62F-23B2-F413-7CA4C15999C8}" dt="2025-01-19T15:05:44.542" v="240" actId="1076"/>
          <ac:picMkLst>
            <pc:docMk/>
            <pc:sldMk cId="906373330" sldId="261"/>
            <ac:picMk id="5" creationId="{A1B347CF-3A93-FDB0-422B-E5D04246E328}"/>
          </ac:picMkLst>
        </pc:picChg>
        <pc:picChg chg="add mod">
          <ac:chgData name="Evie MacCowvic (2408430)" userId="S::2408430@student.uwtsd.ac.uk::1d22c49a-33d5-48b1-859c-090ff6a3d7a9" providerId="AD" clId="Web-{D199B1D5-E62F-23B2-F413-7CA4C15999C8}" dt="2025-01-19T15:05:47.917" v="241" actId="14100"/>
          <ac:picMkLst>
            <pc:docMk/>
            <pc:sldMk cId="906373330" sldId="261"/>
            <ac:picMk id="6" creationId="{F4FF8A24-FA4D-7D5D-EEBB-5CB5B463CC37}"/>
          </ac:picMkLst>
        </pc:picChg>
      </pc:sldChg>
      <pc:sldChg chg="addSp delSp modSp mod setBg">
        <pc:chgData name="Evie MacCowvic (2408430)" userId="S::2408430@student.uwtsd.ac.uk::1d22c49a-33d5-48b1-859c-090ff6a3d7a9" providerId="AD" clId="Web-{D199B1D5-E62F-23B2-F413-7CA4C15999C8}" dt="2025-01-19T18:11:51.989" v="518"/>
        <pc:sldMkLst>
          <pc:docMk/>
          <pc:sldMk cId="2708420443" sldId="262"/>
        </pc:sldMkLst>
        <pc:spChg chg="mod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2" creationId="{2D334370-5970-EB7E-F7FE-4333B3434D3C}"/>
          </ac:spMkLst>
        </pc:spChg>
        <pc:spChg chg="mod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3" creationId="{8961B399-FFA6-9C5D-8598-B618C2E7F4EB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8:11:20.098" v="515"/>
          <ac:spMkLst>
            <pc:docMk/>
            <pc:sldMk cId="2708420443" sldId="262"/>
            <ac:spMk id="8" creationId="{5A0118C5-4F8D-4CF4-BADD-53FEACC6C42A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10" creationId="{4E0A5C5C-2A95-428E-9F6A-0D29EBD57C9F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8:11:20.098" v="515"/>
          <ac:spMkLst>
            <pc:docMk/>
            <pc:sldMk cId="2708420443" sldId="262"/>
            <ac:spMk id="12" creationId="{1056F38F-7C4E-461D-8709-7D0024AE1F79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14" creationId="{C7278469-3C3C-49CE-AEEE-E176A4900B78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8:11:20.098" v="515"/>
          <ac:spMkLst>
            <pc:docMk/>
            <pc:sldMk cId="2708420443" sldId="262"/>
            <ac:spMk id="20" creationId="{4C6598AB-1C17-4D54-951C-A082D94ACB7A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22" creationId="{C83B66D7-137D-4AC1-B172-53D60F08BEB5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24" creationId="{F6B92503-6984-4D15-8B98-8718709B785D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26" creationId="{08DDF938-524E-4C18-A47D-C00627832366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38" creationId="{5A0118C5-4F8D-4CF4-BADD-53FEACC6C42A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59" creationId="{EC11F68A-CC71-4196-BBF3-20CDCD75D4E6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8:11:51.989" v="518"/>
          <ac:spMkLst>
            <pc:docMk/>
            <pc:sldMk cId="2708420443" sldId="262"/>
            <ac:spMk id="61" creationId="{085F9950-F10E-4E64-962B-F70345789875}"/>
          </ac:spMkLst>
        </pc:spChg>
      </pc:sldChg>
      <pc:sldChg chg="addSp delSp modSp new mod setBg">
        <pc:chgData name="Evie MacCowvic (2408430)" userId="S::2408430@student.uwtsd.ac.uk::1d22c49a-33d5-48b1-859c-090ff6a3d7a9" providerId="AD" clId="Web-{D199B1D5-E62F-23B2-F413-7CA4C15999C8}" dt="2025-01-19T15:03:37.459" v="225"/>
        <pc:sldMkLst>
          <pc:docMk/>
          <pc:sldMk cId="1604315609" sldId="263"/>
        </pc:sldMkLst>
        <pc:spChg chg="del">
          <ac:chgData name="Evie MacCowvic (2408430)" userId="S::2408430@student.uwtsd.ac.uk::1d22c49a-33d5-48b1-859c-090ff6a3d7a9" providerId="AD" clId="Web-{D199B1D5-E62F-23B2-F413-7CA4C15999C8}" dt="2025-01-19T15:03:37.459" v="225"/>
          <ac:spMkLst>
            <pc:docMk/>
            <pc:sldMk cId="1604315609" sldId="263"/>
            <ac:spMk id="2" creationId="{21D3AC92-38DD-2B83-59ED-DC1E432AB822}"/>
          </ac:spMkLst>
        </pc:spChg>
        <pc:spChg chg="del">
          <ac:chgData name="Evie MacCowvic (2408430)" userId="S::2408430@student.uwtsd.ac.uk::1d22c49a-33d5-48b1-859c-090ff6a3d7a9" providerId="AD" clId="Web-{D199B1D5-E62F-23B2-F413-7CA4C15999C8}" dt="2025-01-19T15:03:32.459" v="224"/>
          <ac:spMkLst>
            <pc:docMk/>
            <pc:sldMk cId="1604315609" sldId="263"/>
            <ac:spMk id="3" creationId="{F06B24E6-0A24-2608-D167-254346C7BCC1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5:03:37.459" v="225"/>
          <ac:spMkLst>
            <pc:docMk/>
            <pc:sldMk cId="1604315609" sldId="263"/>
            <ac:spMk id="9" creationId="{42A4FC2C-047E-45A5-965D-8E1E3BF09BC6}"/>
          </ac:spMkLst>
        </pc:spChg>
        <pc:picChg chg="add mod ord">
          <ac:chgData name="Evie MacCowvic (2408430)" userId="S::2408430@student.uwtsd.ac.uk::1d22c49a-33d5-48b1-859c-090ff6a3d7a9" providerId="AD" clId="Web-{D199B1D5-E62F-23B2-F413-7CA4C15999C8}" dt="2025-01-19T15:03:37.459" v="225"/>
          <ac:picMkLst>
            <pc:docMk/>
            <pc:sldMk cId="1604315609" sldId="263"/>
            <ac:picMk id="4" creationId="{EB8EB2B4-8396-DF27-86A5-D6A97F9285FC}"/>
          </ac:picMkLst>
        </pc:picChg>
      </pc:sldChg>
      <pc:sldChg chg="addSp delSp modSp new mod setBg setClrOvrMap">
        <pc:chgData name="Evie MacCowvic (2408430)" userId="S::2408430@student.uwtsd.ac.uk::1d22c49a-33d5-48b1-859c-090ff6a3d7a9" providerId="AD" clId="Web-{D199B1D5-E62F-23B2-F413-7CA4C15999C8}" dt="2025-01-19T18:10:03.486" v="514" actId="20577"/>
        <pc:sldMkLst>
          <pc:docMk/>
          <pc:sldMk cId="1678851109" sldId="264"/>
        </pc:sldMkLst>
        <pc:spChg chg="mod">
          <ac:chgData name="Evie MacCowvic (2408430)" userId="S::2408430@student.uwtsd.ac.uk::1d22c49a-33d5-48b1-859c-090ff6a3d7a9" providerId="AD" clId="Web-{D199B1D5-E62F-23B2-F413-7CA4C15999C8}" dt="2025-01-19T15:20:16.591" v="260"/>
          <ac:spMkLst>
            <pc:docMk/>
            <pc:sldMk cId="1678851109" sldId="264"/>
            <ac:spMk id="2" creationId="{4CB9BB52-D4C6-2817-4CEA-E75362C2730F}"/>
          </ac:spMkLst>
        </pc:spChg>
        <pc:spChg chg="mod">
          <ac:chgData name="Evie MacCowvic (2408430)" userId="S::2408430@student.uwtsd.ac.uk::1d22c49a-33d5-48b1-859c-090ff6a3d7a9" providerId="AD" clId="Web-{D199B1D5-E62F-23B2-F413-7CA4C15999C8}" dt="2025-01-19T18:10:03.486" v="514" actId="20577"/>
          <ac:spMkLst>
            <pc:docMk/>
            <pc:sldMk cId="1678851109" sldId="264"/>
            <ac:spMk id="3" creationId="{1585E8DD-3FE6-51CB-6191-03E1A8C24D99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5:20:06.825" v="257"/>
          <ac:spMkLst>
            <pc:docMk/>
            <pc:sldMk cId="1678851109" sldId="264"/>
            <ac:spMk id="8" creationId="{5A0118C5-4F8D-4CF4-BADD-53FEACC6C42A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5:20:16.575" v="259"/>
          <ac:spMkLst>
            <pc:docMk/>
            <pc:sldMk cId="1678851109" sldId="264"/>
            <ac:spMk id="12" creationId="{9DD005C1-8C51-42D6-9BEE-B9B83849743D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5:20:06.825" v="257"/>
          <ac:spMkLst>
            <pc:docMk/>
            <pc:sldMk cId="1678851109" sldId="264"/>
            <ac:spMk id="159" creationId="{CAB9AD4F-A248-4D49-8779-CE40E64C00F5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5:20:06.825" v="257"/>
          <ac:spMkLst>
            <pc:docMk/>
            <pc:sldMk cId="1678851109" sldId="264"/>
            <ac:spMk id="161" creationId="{3D4C1981-3D8B-446C-BFAE-E7EE5CF2DDA3}"/>
          </ac:spMkLst>
        </pc:spChg>
        <pc:spChg chg="add del">
          <ac:chgData name="Evie MacCowvic (2408430)" userId="S::2408430@student.uwtsd.ac.uk::1d22c49a-33d5-48b1-859c-090ff6a3d7a9" providerId="AD" clId="Web-{D199B1D5-E62F-23B2-F413-7CA4C15999C8}" dt="2025-01-19T15:20:16.575" v="259"/>
          <ac:spMkLst>
            <pc:docMk/>
            <pc:sldMk cId="1678851109" sldId="264"/>
            <ac:spMk id="163" creationId="{A7AE9375-4664-4DB2-922D-2782A6E439AC}"/>
          </ac:spMkLst>
        </pc:spChg>
        <pc:spChg chg="add">
          <ac:chgData name="Evie MacCowvic (2408430)" userId="S::2408430@student.uwtsd.ac.uk::1d22c49a-33d5-48b1-859c-090ff6a3d7a9" providerId="AD" clId="Web-{D199B1D5-E62F-23B2-F413-7CA4C15999C8}" dt="2025-01-19T15:20:16.591" v="260"/>
          <ac:spMkLst>
            <pc:docMk/>
            <pc:sldMk cId="1678851109" sldId="264"/>
            <ac:spMk id="166" creationId="{B95B9BA8-1D69-4796-85F5-B6D0BD52354B}"/>
          </ac:spMkLst>
        </pc:spChg>
        <pc:grpChg chg="add del">
          <ac:chgData name="Evie MacCowvic (2408430)" userId="S::2408430@student.uwtsd.ac.uk::1d22c49a-33d5-48b1-859c-090ff6a3d7a9" providerId="AD" clId="Web-{D199B1D5-E62F-23B2-F413-7CA4C15999C8}" dt="2025-01-19T15:20:06.825" v="257"/>
          <ac:grpSpMkLst>
            <pc:docMk/>
            <pc:sldMk cId="1678851109" sldId="264"/>
            <ac:grpSpMk id="10" creationId="{6A57EACD-61CA-4775-9551-2078FC0BC79D}"/>
          </ac:grpSpMkLst>
        </pc:grpChg>
        <pc:grpChg chg="add del">
          <ac:chgData name="Evie MacCowvic (2408430)" userId="S::2408430@student.uwtsd.ac.uk::1d22c49a-33d5-48b1-859c-090ff6a3d7a9" providerId="AD" clId="Web-{D199B1D5-E62F-23B2-F413-7CA4C15999C8}" dt="2025-01-19T15:20:06.825" v="257"/>
          <ac:grpSpMkLst>
            <pc:docMk/>
            <pc:sldMk cId="1678851109" sldId="264"/>
            <ac:grpSpMk id="155" creationId="{55A100E1-E66E-4ED2-A56A-F7A819228F2E}"/>
          </ac:grpSpMkLst>
        </pc:grpChg>
        <pc:grpChg chg="add">
          <ac:chgData name="Evie MacCowvic (2408430)" userId="S::2408430@student.uwtsd.ac.uk::1d22c49a-33d5-48b1-859c-090ff6a3d7a9" providerId="AD" clId="Web-{D199B1D5-E62F-23B2-F413-7CA4C15999C8}" dt="2025-01-19T15:20:16.591" v="260"/>
          <ac:grpSpMkLst>
            <pc:docMk/>
            <pc:sldMk cId="1678851109" sldId="264"/>
            <ac:grpSpMk id="167" creationId="{4728F330-19FB-4D39-BD0F-53032ABFEB7F}"/>
          </ac:grpSpMkLst>
        </pc:grpChg>
        <pc:cxnChg chg="add del">
          <ac:chgData name="Evie MacCowvic (2408430)" userId="S::2408430@student.uwtsd.ac.uk::1d22c49a-33d5-48b1-859c-090ff6a3d7a9" providerId="AD" clId="Web-{D199B1D5-E62F-23B2-F413-7CA4C15999C8}" dt="2025-01-19T15:20:16.575" v="259"/>
          <ac:cxnSpMkLst>
            <pc:docMk/>
            <pc:sldMk cId="1678851109" sldId="264"/>
            <ac:cxnSpMk id="164" creationId="{EE504C98-6397-41C1-A8D8-2D9C4ED307E0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s://www.statista.com/topics/8822/whisky-industry-in-the-united-kingdom/#:~:text=There%20were%20over%20nine%20million,1.3%20percent%20compared%20to%202021" TargetMode="External"/><Relationship Id="rId7" Type="http://schemas.openxmlformats.org/officeDocument/2006/relationships/hyperlink" Target="https://www.penderyn.wales/2023/08/07/the-home-of-welsh-whisky-re-brands-single-malt-range-in-drive-to-improve-sustainability-starting-with-dragon-range/" TargetMode="External"/><Relationship Id="rId2" Type="http://schemas.openxmlformats.org/officeDocument/2006/relationships/hyperlink" Target="https://www.breconbeacons.org/business/attraction-penderyn-distillery#:~:text=Penderyn%20Distillery%20is%20the%20home,Swansea%20Copperworks%20(June%2020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nderyn.wales/brand-story/" TargetMode="External"/><Relationship Id="rId5" Type="http://schemas.openxmlformats.org/officeDocument/2006/relationships/hyperlink" Target="https://bevvy.com/news/Welsh-Distillery-Stops-Production-131" TargetMode="External"/><Relationship Id="rId4" Type="http://schemas.openxmlformats.org/officeDocument/2006/relationships/hyperlink" Target="https://figmentproductions.co.uk/index.php/pf/penderyn-distille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deryn pauses production at third distillery - The Spirits Business">
            <a:extLst>
              <a:ext uri="{FF2B5EF4-FFF2-40B4-BE49-F238E27FC236}">
                <a16:creationId xmlns:a16="http://schemas.microsoft.com/office/drawing/2014/main" id="{F837005E-49EC-27EC-7A41-83BE18B9A3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75" b="2661"/>
          <a:stretch/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18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0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4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US" sz="7200" dirty="0">
                <a:solidFill>
                  <a:srgbClr val="FFFFFF"/>
                </a:solidFill>
              </a:rPr>
              <a:t>Penderyn Distillery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By Evie Macowvic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Rectangle 221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F9E4A-C300-9DF1-8AC1-9BD5A1447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69925"/>
            <a:ext cx="4800600" cy="1325563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ptos"/>
              </a:rPr>
              <a:t>event overview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23" name="Straight Connector 22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765A6-27DE-11BE-2AE4-78CFB96E4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88833"/>
            <a:ext cx="4800600" cy="371157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</a:rPr>
              <a:t>What is Penderyn ?</a:t>
            </a:r>
          </a:p>
          <a:p>
            <a:pPr marL="457200" indent="-457200"/>
            <a:r>
              <a:rPr lang="en-US" sz="2000">
                <a:solidFill>
                  <a:schemeClr val="bg1"/>
                </a:solidFill>
              </a:rPr>
              <a:t>Penderyn is a distillery that produces whiskey and sprits.</a:t>
            </a:r>
          </a:p>
          <a:p>
            <a:pPr marL="457200" indent="-457200"/>
            <a:r>
              <a:rPr lang="en-US" sz="2000">
                <a:solidFill>
                  <a:schemeClr val="bg1"/>
                </a:solidFill>
              </a:rPr>
              <a:t>They have three distillery's</a:t>
            </a:r>
          </a:p>
          <a:p>
            <a:pPr marL="457200" indent="-457200"/>
            <a:r>
              <a:rPr lang="en-US" sz="2000">
                <a:solidFill>
                  <a:schemeClr val="bg1"/>
                </a:solidFill>
              </a:rPr>
              <a:t>Distilleries are in Brecon Beacons , Llandudno and Swansea. </a:t>
            </a:r>
            <a:endParaRPr lang="en-US" sz="2000">
              <a:solidFill>
                <a:schemeClr val="bg1"/>
              </a:solidFill>
              <a:latin typeface="Lato"/>
              <a:ea typeface="Lato"/>
              <a:cs typeface="Lato"/>
            </a:endParaRPr>
          </a:p>
          <a:p>
            <a:pPr marL="457200" indent="-457200"/>
            <a:r>
              <a:rPr lang="en-US" sz="2000">
                <a:solidFill>
                  <a:schemeClr val="bg1"/>
                </a:solidFill>
              </a:rPr>
              <a:t>In the distilleries they offer tours , masterclasses and sometimes offer special events. </a:t>
            </a:r>
          </a:p>
          <a:p>
            <a:pPr marL="457200" indent="-457200"/>
            <a:endParaRPr lang="en-US" sz="2000">
              <a:solidFill>
                <a:schemeClr val="bg1"/>
              </a:solidFill>
            </a:endParaRPr>
          </a:p>
          <a:p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5" name="Picture 4" descr="Swansea Copperworks - Masterclass for 4 Voucher - Penderyn">
            <a:extLst>
              <a:ext uri="{FF2B5EF4-FFF2-40B4-BE49-F238E27FC236}">
                <a16:creationId xmlns:a16="http://schemas.microsoft.com/office/drawing/2014/main" id="{F41EDCB3-6180-3698-49DF-610D2AE92F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72" r="3" b="13063"/>
          <a:stretch/>
        </p:blipFill>
        <p:spPr>
          <a:xfrm>
            <a:off x="6645193" y="445736"/>
            <a:ext cx="3588640" cy="2632885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deryn Swansea Copperworks Distillery Whisky Masterclass Tickets Offers |  National Rail">
            <a:extLst>
              <a:ext uri="{FF2B5EF4-FFF2-40B4-BE49-F238E27FC236}">
                <a16:creationId xmlns:a16="http://schemas.microsoft.com/office/drawing/2014/main" id="{8B04F05D-93CA-5A84-A55C-75F6A30B3D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54" r="16994" b="-1"/>
          <a:stretch/>
        </p:blipFill>
        <p:spPr>
          <a:xfrm>
            <a:off x="8038661" y="3806102"/>
            <a:ext cx="3588640" cy="2632862"/>
          </a:xfrm>
          <a:prstGeom prst="rect">
            <a:avLst/>
          </a:prstGeom>
        </p:spPr>
      </p:pic>
      <p:sp>
        <p:nvSpPr>
          <p:cNvPr id="224" name="Rectangle 223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94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006"/>
            <a:ext cx="1370098" cy="508993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83D416-45F1-46D1-ACDB-D653B2E43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5343" y="903253"/>
            <a:ext cx="2722613" cy="2314250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8F3A3A1-C3D5-4975-8593-F750EDAFA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79251D8-2663-4EF3-92E0-4C857CA1E4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049" y="685806"/>
            <a:ext cx="2722613" cy="2429060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E54D2-69F4-0481-3218-49B9623C0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049" y="805320"/>
            <a:ext cx="2695293" cy="2190031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bg1"/>
                </a:solidFill>
                <a:latin typeface="Aptos"/>
              </a:rPr>
              <a:t>Customer profile </a:t>
            </a:r>
            <a:br>
              <a:rPr lang="en-US" sz="3200" dirty="0">
                <a:latin typeface="Aptos"/>
              </a:rPr>
            </a:br>
            <a:endParaRPr lang="en-US" sz="3200">
              <a:solidFill>
                <a:schemeClr val="bg1"/>
              </a:solidFill>
              <a:latin typeface="Aptos"/>
            </a:endParaRPr>
          </a:p>
        </p:txBody>
      </p:sp>
      <p:pic>
        <p:nvPicPr>
          <p:cNvPr id="4" name="Picture 3" descr="Single Malt Welsh Whisky Protected - Penderyn">
            <a:extLst>
              <a:ext uri="{FF2B5EF4-FFF2-40B4-BE49-F238E27FC236}">
                <a16:creationId xmlns:a16="http://schemas.microsoft.com/office/drawing/2014/main" id="{0210B194-7754-E14B-84D0-FDA305015C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14" r="15181" b="4"/>
          <a:stretch/>
        </p:blipFill>
        <p:spPr>
          <a:xfrm>
            <a:off x="685049" y="3384343"/>
            <a:ext cx="2744149" cy="2429060"/>
          </a:xfrm>
          <a:prstGeom prst="rect">
            <a:avLst/>
          </a:prstGeom>
        </p:spPr>
      </p:pic>
      <p:pic>
        <p:nvPicPr>
          <p:cNvPr id="5" name="Picture 4" descr="Cartoon Alcohol Images | Free Photos, PNG Stickers, Wallpapers &amp;  Backgrounds - rawpixel">
            <a:extLst>
              <a:ext uri="{FF2B5EF4-FFF2-40B4-BE49-F238E27FC236}">
                <a16:creationId xmlns:a16="http://schemas.microsoft.com/office/drawing/2014/main" id="{61C07238-E908-4ECA-BA1A-68D126BA23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" b="6"/>
          <a:stretch/>
        </p:blipFill>
        <p:spPr>
          <a:xfrm>
            <a:off x="3727936" y="2187240"/>
            <a:ext cx="2429060" cy="2429060"/>
          </a:xfrm>
          <a:prstGeom prst="rect">
            <a:avLst/>
          </a:prstGeom>
        </p:spPr>
      </p:pic>
      <p:grpSp>
        <p:nvGrpSpPr>
          <p:cNvPr id="22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4463108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77A64-F646-5F51-C2C5-54883B46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600">
                <a:solidFill>
                  <a:schemeClr val="bg1"/>
                </a:solidFill>
              </a:rPr>
              <a:t>What is the type of visitor that attends?</a:t>
            </a:r>
            <a:endParaRPr lang="en-US"/>
          </a:p>
          <a:p>
            <a:r>
              <a:rPr lang="en-US" sz="2600" dirty="0">
                <a:solidFill>
                  <a:schemeClr val="bg1"/>
                </a:solidFill>
              </a:rPr>
              <a:t>Under 14s aren't allowed on the tour due to safety reasons. </a:t>
            </a:r>
          </a:p>
          <a:p>
            <a:r>
              <a:rPr lang="en-US" sz="2600" dirty="0">
                <a:solidFill>
                  <a:schemeClr val="bg1"/>
                </a:solidFill>
              </a:rPr>
              <a:t>Adults who are into alcohol mainly whiskey. </a:t>
            </a:r>
          </a:p>
          <a:p>
            <a:r>
              <a:rPr lang="en-US" sz="2600" dirty="0">
                <a:solidFill>
                  <a:schemeClr val="bg1"/>
                </a:solidFill>
              </a:rPr>
              <a:t>People who are into the history of whiskey and how it's made. </a:t>
            </a:r>
          </a:p>
          <a:p>
            <a:r>
              <a:rPr lang="en-US" sz="2600" dirty="0">
                <a:solidFill>
                  <a:schemeClr val="bg1"/>
                </a:solidFill>
              </a:rPr>
              <a:t>In 2021 there was over 9 million drinkers in the Uk. </a:t>
            </a:r>
          </a:p>
          <a:p>
            <a:endParaRPr lang="en-US" sz="2600">
              <a:solidFill>
                <a:schemeClr val="bg1"/>
              </a:solidFill>
            </a:endParaRPr>
          </a:p>
          <a:p>
            <a:endParaRPr lang="en-US" sz="2600">
              <a:solidFill>
                <a:schemeClr val="bg1"/>
              </a:solidFill>
            </a:endParaRPr>
          </a:p>
          <a:p>
            <a:endParaRPr lang="en-US" sz="2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600">
              <a:solidFill>
                <a:schemeClr val="bg1"/>
              </a:solidFill>
            </a:endParaRPr>
          </a:p>
          <a:p>
            <a:endParaRPr lang="en-US" sz="2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215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6C88D-E448-AED9-EA2E-DC838DFCA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45336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bg1"/>
                </a:solidFill>
              </a:rPr>
              <a:t>Identify type of attendees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Cymru Wales/Welsh Flag 3ft x 2ft">
            <a:extLst>
              <a:ext uri="{FF2B5EF4-FFF2-40B4-BE49-F238E27FC236}">
                <a16:creationId xmlns:a16="http://schemas.microsoft.com/office/drawing/2014/main" id="{BE6A0EF6-681B-54F3-BE13-E509D193B4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59" b="30845"/>
          <a:stretch/>
        </p:blipFill>
        <p:spPr>
          <a:xfrm>
            <a:off x="7684008" y="1"/>
            <a:ext cx="4507992" cy="224028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3FF3F-B308-F41A-F2C5-287D5ED83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72784" cy="28254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chemeClr val="bg1"/>
                </a:solidFill>
              </a:rPr>
              <a:t>Where do people come from to attend ?</a:t>
            </a:r>
            <a:endParaRPr lang="en-US"/>
          </a:p>
          <a:p>
            <a:r>
              <a:rPr lang="en-US" sz="2200" dirty="0">
                <a:solidFill>
                  <a:schemeClr val="bg1"/>
                </a:solidFill>
              </a:rPr>
              <a:t>Attendees mainly come from around Wales. </a:t>
            </a:r>
          </a:p>
          <a:p>
            <a:r>
              <a:rPr lang="en-US" sz="2200" dirty="0">
                <a:solidFill>
                  <a:schemeClr val="bg1"/>
                </a:solidFill>
              </a:rPr>
              <a:t>The main place in Wales is Swansea. </a:t>
            </a:r>
          </a:p>
          <a:p>
            <a:r>
              <a:rPr lang="en-US" sz="2200" dirty="0">
                <a:solidFill>
                  <a:schemeClr val="bg1"/>
                </a:solidFill>
              </a:rPr>
              <a:t>Locals tends to visit Penderyn Distillery. </a:t>
            </a:r>
          </a:p>
        </p:txBody>
      </p:sp>
      <p:pic>
        <p:nvPicPr>
          <p:cNvPr id="4" name="Picture 3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C33814C8-0B61-46AF-8C7D-FE856EECDB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6172" b="-1"/>
          <a:stretch/>
        </p:blipFill>
        <p:spPr>
          <a:xfrm>
            <a:off x="7684008" y="2308860"/>
            <a:ext cx="4507992" cy="2240280"/>
          </a:xfrm>
          <a:prstGeom prst="rect">
            <a:avLst/>
          </a:prstGeom>
        </p:spPr>
      </p:pic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C4FFFC90-FC20-C8E7-0391-EFD9CE84D8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6172" b="-1"/>
          <a:stretch/>
        </p:blipFill>
        <p:spPr>
          <a:xfrm>
            <a:off x="7684008" y="4617720"/>
            <a:ext cx="4507992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688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How To Improve Customer Satisfaction - Qualtrics">
            <a:extLst>
              <a:ext uri="{FF2B5EF4-FFF2-40B4-BE49-F238E27FC236}">
                <a16:creationId xmlns:a16="http://schemas.microsoft.com/office/drawing/2014/main" id="{ABCB734C-30A4-B5B2-2728-801257258C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978" b="-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FD69A-A136-1CA9-8933-71DBAC513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910431"/>
            <a:ext cx="4724400" cy="1466455"/>
          </a:xfrm>
        </p:spPr>
        <p:txBody>
          <a:bodyPr anchor="b">
            <a:normAutofit/>
          </a:bodyPr>
          <a:lstStyle/>
          <a:p>
            <a:r>
              <a:rPr lang="en-US" sz="3400">
                <a:solidFill>
                  <a:schemeClr val="bg1"/>
                </a:solidFill>
                <a:latin typeface="Aptos"/>
              </a:rPr>
              <a:t>Evaluation of Consumer Satisfaction</a:t>
            </a:r>
            <a:endParaRPr lang="en-US" sz="34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940E0-EE06-EF38-1CD4-F1711892E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2492080"/>
            <a:ext cx="4724400" cy="30158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What elements influenced consumer satisfaction on the tour? </a:t>
            </a:r>
            <a:endParaRPr lang="en-US" dirty="0"/>
          </a:p>
          <a:p>
            <a:r>
              <a:rPr lang="en-GB" sz="2000" dirty="0">
                <a:solidFill>
                  <a:schemeClr val="bg1"/>
                </a:solidFill>
              </a:rPr>
              <a:t>Some elements that would influence consumer satisfaction is: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knowledge that the tour guide has.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easy transport to get there.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How safe the tour is.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 customer service.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  <a:p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672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006"/>
            <a:ext cx="1370098" cy="508993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83D416-45F1-46D1-ACDB-D653B2E43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5343" y="903253"/>
            <a:ext cx="2722613" cy="2314250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8F3A3A1-C3D5-4975-8593-F750EDAFA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79251D8-2663-4EF3-92E0-4C857CA1E4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049" y="685806"/>
            <a:ext cx="2722613" cy="2429060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66160-74C0-D7DC-2A55-0A819DB18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049" y="805320"/>
            <a:ext cx="2695293" cy="2190031"/>
          </a:xfrm>
        </p:spPr>
        <p:txBody>
          <a:bodyPr>
            <a:normAutofit/>
          </a:bodyPr>
          <a:lstStyle/>
          <a:p>
            <a:pPr algn="ctr"/>
            <a:r>
              <a:rPr lang="en-US" sz="3000">
                <a:solidFill>
                  <a:schemeClr val="bg1"/>
                </a:solidFill>
                <a:latin typeface="Aptos"/>
              </a:rPr>
              <a:t>Sustainability Considerations</a:t>
            </a:r>
            <a:endParaRPr lang="en-US" sz="3000">
              <a:solidFill>
                <a:schemeClr val="bg1"/>
              </a:solidFill>
            </a:endParaRPr>
          </a:p>
        </p:txBody>
      </p:sp>
      <p:pic>
        <p:nvPicPr>
          <p:cNvPr id="5" name="Picture 4" descr="Seven ways technology is changing the travel industry | by World Travel &amp;  Tourism Council | Medium">
            <a:extLst>
              <a:ext uri="{FF2B5EF4-FFF2-40B4-BE49-F238E27FC236}">
                <a16:creationId xmlns:a16="http://schemas.microsoft.com/office/drawing/2014/main" id="{A1B347CF-3A93-FDB0-422B-E5D04246E3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81" r="20419"/>
          <a:stretch/>
        </p:blipFill>
        <p:spPr>
          <a:xfrm>
            <a:off x="3663360" y="1334833"/>
            <a:ext cx="2429060" cy="2429060"/>
          </a:xfrm>
          <a:prstGeom prst="rect">
            <a:avLst/>
          </a:prstGeom>
        </p:spPr>
      </p:pic>
      <p:grpSp>
        <p:nvGrpSpPr>
          <p:cNvPr id="22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4463108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BBE84-4DB0-B680-06EC-52332BFF8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What sustainably aspects do they have? 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Penderyn now has now made their bottles more sustainable. </a:t>
            </a:r>
          </a:p>
          <a:p>
            <a:r>
              <a:rPr lang="en-GB" sz="2400" dirty="0">
                <a:solidFill>
                  <a:schemeClr val="bg1"/>
                </a:solidFill>
                <a:latin typeface="Aptos" panose="020B0004020202020204"/>
                <a:ea typeface="Lato"/>
                <a:cs typeface="Lato"/>
              </a:rPr>
              <a:t>"we're as conscious as anyone when it comes to cutting back on material use" - Stephen Davies</a:t>
            </a:r>
          </a:p>
          <a:p>
            <a:r>
              <a:rPr lang="en-GB" sz="2400" dirty="0">
                <a:solidFill>
                  <a:schemeClr val="bg1"/>
                </a:solidFill>
                <a:latin typeface="Aptos" panose="020B0004020202020204"/>
                <a:ea typeface="Lato"/>
                <a:cs typeface="Lato"/>
              </a:rPr>
              <a:t>Current trends: </a:t>
            </a:r>
          </a:p>
          <a:p>
            <a:r>
              <a:rPr lang="en-GB" sz="2400" dirty="0">
                <a:solidFill>
                  <a:schemeClr val="bg1"/>
                </a:solidFill>
                <a:latin typeface="Aptos" panose="020B0004020202020204"/>
                <a:ea typeface="Lato"/>
                <a:cs typeface="Lato"/>
              </a:rPr>
              <a:t>Technology </a:t>
            </a:r>
          </a:p>
          <a:p>
            <a:r>
              <a:rPr lang="en-GB" sz="2400" dirty="0">
                <a:solidFill>
                  <a:schemeClr val="bg1"/>
                </a:solidFill>
                <a:latin typeface="Aptos" panose="020B0004020202020204"/>
                <a:ea typeface="Lato"/>
                <a:cs typeface="Lato"/>
              </a:rPr>
              <a:t>Penderyn does have an immersive room. </a:t>
            </a:r>
          </a:p>
          <a:p>
            <a:r>
              <a:rPr lang="en-GB" sz="2400" dirty="0">
                <a:solidFill>
                  <a:schemeClr val="bg1"/>
                </a:solidFill>
                <a:latin typeface="Aptos" panose="020B0004020202020204"/>
                <a:ea typeface="Lato"/>
                <a:cs typeface="Lato"/>
              </a:rPr>
              <a:t>Can't have technology in the distillery room due to safety. </a:t>
            </a:r>
          </a:p>
          <a:p>
            <a:endParaRPr lang="en-GB" sz="2400">
              <a:solidFill>
                <a:schemeClr val="bg1"/>
              </a:solidFill>
              <a:latin typeface="Aptos" panose="020B0004020202020204"/>
              <a:ea typeface="Lato"/>
              <a:cs typeface="Lato"/>
            </a:endParaRPr>
          </a:p>
          <a:p>
            <a:endParaRPr lang="en-GB" sz="2400">
              <a:solidFill>
                <a:schemeClr val="bg1"/>
              </a:solidFill>
              <a:latin typeface="Lato"/>
              <a:ea typeface="Lato"/>
              <a:cs typeface="Lato"/>
            </a:endParaRPr>
          </a:p>
          <a:p>
            <a:endParaRPr lang="en-GB" sz="2400">
              <a:solidFill>
                <a:schemeClr val="bg1"/>
              </a:solidFill>
              <a:latin typeface="Lato"/>
              <a:ea typeface="Lato"/>
              <a:cs typeface="Lato"/>
            </a:endParaRPr>
          </a:p>
        </p:txBody>
      </p:sp>
      <p:pic>
        <p:nvPicPr>
          <p:cNvPr id="6" name="Picture 5" descr="Penderyn Distillery Immersive Show – Figment Productions">
            <a:extLst>
              <a:ext uri="{FF2B5EF4-FFF2-40B4-BE49-F238E27FC236}">
                <a16:creationId xmlns:a16="http://schemas.microsoft.com/office/drawing/2014/main" id="{F4FF8A24-FA4D-7D5D-EEBB-5CB5B463CC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010" y="3936085"/>
            <a:ext cx="3414793" cy="1995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373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34370-5970-EB7E-F7FE-4333B3434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ptos"/>
              </a:rPr>
              <a:t>External Influences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4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1B399-FFA6-9C5D-8598-B618C2E7F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What political, economic, social, and environmental factors may impact the future of Penderyn?</a:t>
            </a:r>
            <a:endParaRPr lang="en-US" sz="200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In 2024 Penderyn had to pause spirit production at the Swansea distillery due to the slowdown in the economy and the reduction for premium products. </a:t>
            </a:r>
          </a:p>
          <a:p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This may affect Penderyn Swansea distillery tours as some customers may want the whole experience of seeing the distilling.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They only offer tours on certain days and times </a:t>
            </a:r>
          </a:p>
          <a:p>
            <a:r>
              <a:rPr lang="en-GB" sz="2000" dirty="0">
                <a:solidFill>
                  <a:schemeClr val="bg1"/>
                </a:solidFill>
              </a:rPr>
              <a:t>This can affect the income of the distillery. 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420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Stream Thanks For Listening music | Listen to songs, albums, playlists for  free on SoundCloud">
            <a:extLst>
              <a:ext uri="{FF2B5EF4-FFF2-40B4-BE49-F238E27FC236}">
                <a16:creationId xmlns:a16="http://schemas.microsoft.com/office/drawing/2014/main" id="{EB8EB2B4-8396-DF27-86A5-D6A97F9285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4791" b="1896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315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9BB52-D4C6-2817-4CEA-E75362C2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3527425" cy="4366936"/>
          </a:xfrm>
        </p:spPr>
        <p:txBody>
          <a:bodyPr anchor="t">
            <a:normAutofit/>
          </a:bodyPr>
          <a:lstStyle/>
          <a:p>
            <a:r>
              <a:rPr lang="en-GB" sz="400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5E8DD-3FE6-51CB-6191-03E1A8C24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2081" y="1641752"/>
            <a:ext cx="5260975" cy="39600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Brecon beacons national park (2023) Brecon Beacons National Park. Available at: </a:t>
            </a:r>
            <a:r>
              <a:rPr lang="en-GB" sz="1300" u="sng" dirty="0">
                <a:solidFill>
                  <a:schemeClr val="tx1">
                    <a:alpha val="8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https://www.breconbeacons.org/business/attraction-penderyn-distillery#:~:text=Penderyn%20Distillery%20is%20the%20home,Swansea%20Copperworks%20(June%202023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). (accessed:17/01/25) </a:t>
            </a:r>
          </a:p>
          <a:p>
            <a:pPr marL="0" indent="0">
              <a:buNone/>
            </a:pP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Conway. J (2024) Statista . Available at: </a:t>
            </a:r>
            <a:r>
              <a:rPr lang="en-US" sz="1300" u="sng" dirty="0">
                <a:solidFill>
                  <a:schemeClr val="tx1">
                    <a:alpha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https://www.statista.com/topics/8822/whisky-industry-in-the-united-kingdom/#:~:text=There%20were%20over%20nine%20million,1.3%20percent%20compared%20to%202021</a:t>
            </a: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. (accessed:18/01/25) </a:t>
            </a:r>
          </a:p>
          <a:p>
            <a:pPr marL="0" indent="0">
              <a:buNone/>
            </a:pP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Figment productions (2025) Figment Productions. Available at </a:t>
            </a:r>
            <a:r>
              <a:rPr lang="en-US" sz="1300" u="sng" dirty="0">
                <a:solidFill>
                  <a:schemeClr val="tx1">
                    <a:alpha val="8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https://figmentproductions.co.uk/index.php/pf/penderyn-distillery/</a:t>
            </a: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 (accessed: 18/01/25) </a:t>
            </a:r>
          </a:p>
          <a:p>
            <a:pPr marL="0" indent="0">
              <a:buNone/>
            </a:pP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Johnson K (2024) Bevvy. Available at: </a:t>
            </a:r>
            <a:r>
              <a:rPr lang="en-US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https://bevvy.com/news/Welsh-Distillery-Stops-Production-131</a:t>
            </a:r>
            <a:r>
              <a:rPr lang="en-US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(accessed:18/01/25)</a:t>
            </a:r>
            <a:endParaRPr lang="en-US" sz="13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Penderyn Distillery (2022) Penderyn Distillery. Available at: </a:t>
            </a:r>
            <a:r>
              <a:rPr lang="en-GB" sz="1300" u="sng" dirty="0">
                <a:solidFill>
                  <a:schemeClr val="tx1">
                    <a:alpha val="8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https://www.penderyn.wales/brand-story/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 (accessed:17/01/25) </a:t>
            </a:r>
          </a:p>
          <a:p>
            <a:pPr marL="0" indent="0">
              <a:buNone/>
            </a:pP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Penderyn PR (2023) Penderyn Distillery. Available at: </a:t>
            </a:r>
            <a:r>
              <a:rPr lang="en-US" sz="1300" u="sng" dirty="0">
                <a:solidFill>
                  <a:schemeClr val="tx1">
                    <a:alpha val="80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https://www.penderyn.wales/2023/08/07/the-home-of-welsh-whisky-re-brands-single-malt-range-in-drive-to-improve-sustainability-starting-with-dragon-range/</a:t>
            </a:r>
            <a:r>
              <a:rPr lang="en-US" sz="1300" dirty="0">
                <a:solidFill>
                  <a:schemeClr val="tx1">
                    <a:alpha val="80000"/>
                  </a:schemeClr>
                </a:solidFill>
              </a:rPr>
              <a:t> (accessed:18/01/25)</a:t>
            </a:r>
          </a:p>
          <a:p>
            <a:pPr marL="0" indent="0">
              <a:buNone/>
            </a:pPr>
            <a:endParaRPr lang="en-US" sz="130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4728F330-19FB-4D39-BD0F-53032ABF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0220D63-6F38-42F9-8AAD-3B1363A4F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8" name="Freeform: Shape 11">
              <a:extLst>
                <a:ext uri="{FF2B5EF4-FFF2-40B4-BE49-F238E27FC236}">
                  <a16:creationId xmlns:a16="http://schemas.microsoft.com/office/drawing/2014/main" id="{97B054CB-4DA3-4EDD-B196-A5DDD1E4E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8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788511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Penderyn Distillery</vt:lpstr>
      <vt:lpstr>event overview</vt:lpstr>
      <vt:lpstr>Customer profile  </vt:lpstr>
      <vt:lpstr>Identify type of attendees </vt:lpstr>
      <vt:lpstr>Evaluation of Consumer Satisfaction</vt:lpstr>
      <vt:lpstr>Sustainability Considerations</vt:lpstr>
      <vt:lpstr>External Influences</vt:lpstr>
      <vt:lpstr>PowerPoint Presentation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410</cp:revision>
  <dcterms:created xsi:type="dcterms:W3CDTF">2025-01-06T13:54:45Z</dcterms:created>
  <dcterms:modified xsi:type="dcterms:W3CDTF">2025-01-19T18:11:57Z</dcterms:modified>
</cp:coreProperties>
</file>