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BE907C-4C10-4CB7-A1FC-6DE3E0A67133}" v="1" dt="2026-04-21T08:34:34.4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890" y="3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ifer Prince Devaraj" userId="c3fb109c-09d1-42a6-93f4-69472d709861" providerId="ADAL" clId="{09A26AFE-3578-4143-B1B0-81DF391638B0}"/>
    <pc:docChg chg="undo custSel addSld modSld sldOrd">
      <pc:chgData name="Jenifer Prince Devaraj" userId="c3fb109c-09d1-42a6-93f4-69472d709861" providerId="ADAL" clId="{09A26AFE-3578-4143-B1B0-81DF391638B0}" dt="2026-04-21T08:36:01.656" v="67" actId="20577"/>
      <pc:docMkLst>
        <pc:docMk/>
      </pc:docMkLst>
      <pc:sldChg chg="modSp mod ord">
        <pc:chgData name="Jenifer Prince Devaraj" userId="c3fb109c-09d1-42a6-93f4-69472d709861" providerId="ADAL" clId="{09A26AFE-3578-4143-B1B0-81DF391638B0}" dt="2026-04-21T08:34:06.757" v="3"/>
        <pc:sldMkLst>
          <pc:docMk/>
          <pc:sldMk cId="1326171589" sldId="256"/>
        </pc:sldMkLst>
        <pc:picChg chg="mod">
          <ac:chgData name="Jenifer Prince Devaraj" userId="c3fb109c-09d1-42a6-93f4-69472d709861" providerId="ADAL" clId="{09A26AFE-3578-4143-B1B0-81DF391638B0}" dt="2026-04-21T08:34:01.593" v="0" actId="14100"/>
          <ac:picMkLst>
            <pc:docMk/>
            <pc:sldMk cId="1326171589" sldId="256"/>
            <ac:picMk id="6" creationId="{0850A366-9CCD-9319-FE0F-8D413CFF3EAD}"/>
          </ac:picMkLst>
        </pc:picChg>
      </pc:sldChg>
      <pc:sldChg chg="addSp delSp modSp new mod">
        <pc:chgData name="Jenifer Prince Devaraj" userId="c3fb109c-09d1-42a6-93f4-69472d709861" providerId="ADAL" clId="{09A26AFE-3578-4143-B1B0-81DF391638B0}" dt="2026-04-21T08:36:01.656" v="67" actId="20577"/>
        <pc:sldMkLst>
          <pc:docMk/>
          <pc:sldMk cId="3029407810" sldId="257"/>
        </pc:sldMkLst>
        <pc:spChg chg="del">
          <ac:chgData name="Jenifer Prince Devaraj" userId="c3fb109c-09d1-42a6-93f4-69472d709861" providerId="ADAL" clId="{09A26AFE-3578-4143-B1B0-81DF391638B0}" dt="2026-04-21T08:34:26.700" v="7" actId="478"/>
          <ac:spMkLst>
            <pc:docMk/>
            <pc:sldMk cId="3029407810" sldId="257"/>
            <ac:spMk id="2" creationId="{BFA9F907-CDDF-3737-DC77-E349A5C979AB}"/>
          </ac:spMkLst>
        </pc:spChg>
        <pc:spChg chg="del">
          <ac:chgData name="Jenifer Prince Devaraj" userId="c3fb109c-09d1-42a6-93f4-69472d709861" providerId="ADAL" clId="{09A26AFE-3578-4143-B1B0-81DF391638B0}" dt="2026-04-21T08:34:25.567" v="6" actId="478"/>
          <ac:spMkLst>
            <pc:docMk/>
            <pc:sldMk cId="3029407810" sldId="257"/>
            <ac:spMk id="3" creationId="{FC0CB1A4-F78D-DB84-5754-2B94CBD803FE}"/>
          </ac:spMkLst>
        </pc:spChg>
        <pc:spChg chg="add del">
          <ac:chgData name="Jenifer Prince Devaraj" userId="c3fb109c-09d1-42a6-93f4-69472d709861" providerId="ADAL" clId="{09A26AFE-3578-4143-B1B0-81DF391638B0}" dt="2026-04-21T08:34:24.141" v="5" actId="22"/>
          <ac:spMkLst>
            <pc:docMk/>
            <pc:sldMk cId="3029407810" sldId="257"/>
            <ac:spMk id="5" creationId="{F7255BCD-E34F-9DAF-BA51-3C5785E62AE0}"/>
          </ac:spMkLst>
        </pc:spChg>
        <pc:spChg chg="add mod">
          <ac:chgData name="Jenifer Prince Devaraj" userId="c3fb109c-09d1-42a6-93f4-69472d709861" providerId="ADAL" clId="{09A26AFE-3578-4143-B1B0-81DF391638B0}" dt="2026-04-21T08:34:45.066" v="20" actId="2711"/>
          <ac:spMkLst>
            <pc:docMk/>
            <pc:sldMk cId="3029407810" sldId="257"/>
            <ac:spMk id="6" creationId="{56FD3B70-E58F-5B44-A773-854C0F2C2B88}"/>
          </ac:spMkLst>
        </pc:spChg>
        <pc:spChg chg="add mod">
          <ac:chgData name="Jenifer Prince Devaraj" userId="c3fb109c-09d1-42a6-93f4-69472d709861" providerId="ADAL" clId="{09A26AFE-3578-4143-B1B0-81DF391638B0}" dt="2026-04-21T08:36:01.656" v="67" actId="20577"/>
          <ac:spMkLst>
            <pc:docMk/>
            <pc:sldMk cId="3029407810" sldId="257"/>
            <ac:spMk id="8" creationId="{48F9252B-1567-3240-FA97-1A6156F4372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5E28B-679D-49F4-5244-E4CB7ABFC33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6DEFAE6-0817-5577-F467-2262E07427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0228D0E-15DF-B673-F048-FBDA0A917019}"/>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5" name="Footer Placeholder 4">
            <a:extLst>
              <a:ext uri="{FF2B5EF4-FFF2-40B4-BE49-F238E27FC236}">
                <a16:creationId xmlns:a16="http://schemas.microsoft.com/office/drawing/2014/main" id="{1FEB6CEB-B977-7BF5-A3EC-A637384BED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682566-570E-1D86-2CD5-AA98C5A852FF}"/>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900095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FA79A-C6E4-9371-D3CF-F69330272D3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20D4F65-E5AB-EE23-20D1-2D13CF02852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305DDE4-69AC-B8DF-6C16-64C76DFFDF54}"/>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5" name="Footer Placeholder 4">
            <a:extLst>
              <a:ext uri="{FF2B5EF4-FFF2-40B4-BE49-F238E27FC236}">
                <a16:creationId xmlns:a16="http://schemas.microsoft.com/office/drawing/2014/main" id="{140543BC-E1C0-9E54-EC6A-6635BFB43E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C561ED-124D-9E6E-A4C8-EE36BDFEFE63}"/>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3711052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53E2-F571-FF3F-3988-A35032C9E23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B3E5FA4-34D3-928E-3577-8FB0B770F2A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ED28748-9200-44F6-E627-1C8D62765BAC}"/>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5" name="Footer Placeholder 4">
            <a:extLst>
              <a:ext uri="{FF2B5EF4-FFF2-40B4-BE49-F238E27FC236}">
                <a16:creationId xmlns:a16="http://schemas.microsoft.com/office/drawing/2014/main" id="{16F1A3A0-0EC4-B585-11D7-2B6F043119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22371-F03C-88D3-0E0A-CA765E7BE8D4}"/>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3068063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EEDEC-7FA0-5BC8-A8E0-FA090A7784D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686827E-76CE-61A4-CC97-F2CE954E7D5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0F4DE80-A50F-F557-3FB5-9A4B26BB62F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7E9F03D-CC48-235A-23D4-C931AB10AEBF}"/>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6" name="Footer Placeholder 5">
            <a:extLst>
              <a:ext uri="{FF2B5EF4-FFF2-40B4-BE49-F238E27FC236}">
                <a16:creationId xmlns:a16="http://schemas.microsoft.com/office/drawing/2014/main" id="{5B3E0012-85FC-C19D-C687-0F5F1E97E5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3246B3-6054-B754-8B09-626231A185E1}"/>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1849937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1EE56-267B-9889-2341-D8534695C79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42C9813-C861-FC42-B124-FCD1D3A1D3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DD9A9F6-4D9D-A08C-72DC-0C9B5EC8D24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C334865-29AD-0491-92C3-C131D3A28E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B1BE1B7-5FB2-07FE-0788-1A42B5D734D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2E0B240-9EC3-A13D-C2EE-A0D639702526}"/>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8" name="Footer Placeholder 7">
            <a:extLst>
              <a:ext uri="{FF2B5EF4-FFF2-40B4-BE49-F238E27FC236}">
                <a16:creationId xmlns:a16="http://schemas.microsoft.com/office/drawing/2014/main" id="{CE8FB64C-4A44-1E80-5219-87944C304C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195C0C5-4638-35D8-286B-7D820E3D3C37}"/>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1115268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BC44D-8D08-FF6E-0469-5C0DE961CBC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3165622-FE92-EFAA-D163-EDF9B816C41B}"/>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4" name="Footer Placeholder 3">
            <a:extLst>
              <a:ext uri="{FF2B5EF4-FFF2-40B4-BE49-F238E27FC236}">
                <a16:creationId xmlns:a16="http://schemas.microsoft.com/office/drawing/2014/main" id="{DC2076FC-2585-0BAC-817C-F3523A54DC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800669E-75FA-AB67-E22B-02929489EB90}"/>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153974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7E08BB-7D86-20E0-EA03-A306210952BC}"/>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3" name="Footer Placeholder 2">
            <a:extLst>
              <a:ext uri="{FF2B5EF4-FFF2-40B4-BE49-F238E27FC236}">
                <a16:creationId xmlns:a16="http://schemas.microsoft.com/office/drawing/2014/main" id="{DCBE8E83-A40A-DD03-8C5C-A21BB8E7881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008E964-0DCD-14DD-0497-9C3BB109BA16}"/>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950666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9AB28-ED4B-E309-BE88-88F5D26E2B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DAA76BA-6385-D4F9-DEE0-0F38811323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091ED15-5736-A62C-5361-64BCD8A3E1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1FDBFA8-07EF-B9F4-EAB2-0BDEE3718026}"/>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6" name="Footer Placeholder 5">
            <a:extLst>
              <a:ext uri="{FF2B5EF4-FFF2-40B4-BE49-F238E27FC236}">
                <a16:creationId xmlns:a16="http://schemas.microsoft.com/office/drawing/2014/main" id="{048460C3-A775-B7F8-F324-795C049D93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CA675B-2556-1861-65C6-5DA54E8CA87D}"/>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357326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8C6AB-DDA4-E266-A167-3914719E821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FC2FE70-6D60-B7EC-0339-BCEC19A7A7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00C6F9C-BCFE-FF36-E0A0-EAEA9998E2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DF1914-3135-468A-9577-54D7FA113AF5}"/>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6" name="Footer Placeholder 5">
            <a:extLst>
              <a:ext uri="{FF2B5EF4-FFF2-40B4-BE49-F238E27FC236}">
                <a16:creationId xmlns:a16="http://schemas.microsoft.com/office/drawing/2014/main" id="{F53C0C2E-201C-C6AC-09A9-629520C721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C0D254-4800-0BEC-E1EA-A5FF3608DD49}"/>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2489873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8A846-B007-9DEF-8732-C5DA0586959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3D82017-8E2F-ED69-C27E-D6D65282208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B210318-1FA4-C78B-8FC2-952F8FC903A3}"/>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5" name="Footer Placeholder 4">
            <a:extLst>
              <a:ext uri="{FF2B5EF4-FFF2-40B4-BE49-F238E27FC236}">
                <a16:creationId xmlns:a16="http://schemas.microsoft.com/office/drawing/2014/main" id="{1C4C3F6E-EED8-0FA1-5CF3-513E04F7C5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254206-9744-D13B-66AD-BD447024DB9B}"/>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3200267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5A2CA7-01D3-0F51-40D0-398A14C50D7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FB0F26B-C7A1-9F5B-45EC-445A37EB29A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0354B4-1097-B849-9229-FA62F36D3097}"/>
              </a:ext>
            </a:extLst>
          </p:cNvPr>
          <p:cNvSpPr>
            <a:spLocks noGrp="1"/>
          </p:cNvSpPr>
          <p:nvPr>
            <p:ph type="dt" sz="half" idx="10"/>
          </p:nvPr>
        </p:nvSpPr>
        <p:spPr/>
        <p:txBody>
          <a:bodyPr/>
          <a:lstStyle/>
          <a:p>
            <a:fld id="{3A2FE6B5-E2FE-4CCB-9DDA-A9B5A279616A}" type="datetimeFigureOut">
              <a:rPr lang="en-GB" smtClean="0"/>
              <a:t>21/04/2026</a:t>
            </a:fld>
            <a:endParaRPr lang="en-GB"/>
          </a:p>
        </p:txBody>
      </p:sp>
      <p:sp>
        <p:nvSpPr>
          <p:cNvPr id="5" name="Footer Placeholder 4">
            <a:extLst>
              <a:ext uri="{FF2B5EF4-FFF2-40B4-BE49-F238E27FC236}">
                <a16:creationId xmlns:a16="http://schemas.microsoft.com/office/drawing/2014/main" id="{B1EBC15C-7B16-8949-2D1E-58FE363BAC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86BC0C-71C4-75E1-EA70-A60A85CFA5BD}"/>
              </a:ext>
            </a:extLst>
          </p:cNvPr>
          <p:cNvSpPr>
            <a:spLocks noGrp="1"/>
          </p:cNvSpPr>
          <p:nvPr>
            <p:ph type="sldNum" sz="quarter" idx="12"/>
          </p:nvPr>
        </p:nvSpPr>
        <p:spPr/>
        <p:txBody>
          <a:bodyPr/>
          <a:lstStyle/>
          <a:p>
            <a:fld id="{EBF90A3B-66E7-4F0E-91D7-1011DA1A704D}" type="slidenum">
              <a:rPr lang="en-GB" smtClean="0"/>
              <a:t>‹#›</a:t>
            </a:fld>
            <a:endParaRPr lang="en-GB"/>
          </a:p>
        </p:txBody>
      </p:sp>
    </p:spTree>
    <p:extLst>
      <p:ext uri="{BB962C8B-B14F-4D97-AF65-F5344CB8AC3E}">
        <p14:creationId xmlns:p14="http://schemas.microsoft.com/office/powerpoint/2010/main" val="1786809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07AE53-2822-A059-82BA-194814CBFD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A07977A-6F0E-28D2-8621-1F7009E809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B7644F2-9B5D-A0C9-F607-695DD91300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A2FE6B5-E2FE-4CCB-9DDA-A9B5A279616A}" type="datetimeFigureOut">
              <a:rPr lang="en-GB" smtClean="0"/>
              <a:t>21/04/2026</a:t>
            </a:fld>
            <a:endParaRPr lang="en-GB"/>
          </a:p>
        </p:txBody>
      </p:sp>
      <p:sp>
        <p:nvSpPr>
          <p:cNvPr id="5" name="Footer Placeholder 4">
            <a:extLst>
              <a:ext uri="{FF2B5EF4-FFF2-40B4-BE49-F238E27FC236}">
                <a16:creationId xmlns:a16="http://schemas.microsoft.com/office/drawing/2014/main" id="{52F6AEEF-2E83-8792-353E-C5ABC552B9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14C2787-CB2F-0CDC-4FA0-5AAD3CCC97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BF90A3B-66E7-4F0E-91D7-1011DA1A704D}" type="slidenum">
              <a:rPr lang="en-GB" smtClean="0"/>
              <a:t>‹#›</a:t>
            </a:fld>
            <a:endParaRPr lang="en-GB"/>
          </a:p>
        </p:txBody>
      </p:sp>
    </p:spTree>
    <p:extLst>
      <p:ext uri="{BB962C8B-B14F-4D97-AF65-F5344CB8AC3E}">
        <p14:creationId xmlns:p14="http://schemas.microsoft.com/office/powerpoint/2010/main" val="371264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6FD3B70-E58F-5B44-A773-854C0F2C2B88}"/>
              </a:ext>
            </a:extLst>
          </p:cNvPr>
          <p:cNvSpPr txBox="1"/>
          <p:nvPr/>
        </p:nvSpPr>
        <p:spPr>
          <a:xfrm>
            <a:off x="660400" y="193040"/>
            <a:ext cx="3520440" cy="369332"/>
          </a:xfrm>
          <a:prstGeom prst="rect">
            <a:avLst/>
          </a:prstGeom>
          <a:noFill/>
        </p:spPr>
        <p:txBody>
          <a:bodyPr wrap="square" rtlCol="0">
            <a:spAutoFit/>
          </a:bodyPr>
          <a:lstStyle/>
          <a:p>
            <a:r>
              <a:rPr lang="en-GB" b="1" dirty="0">
                <a:latin typeface="Cambria" panose="02040503050406030204" pitchFamily="18" charset="0"/>
                <a:ea typeface="Cambria" panose="02040503050406030204" pitchFamily="18" charset="0"/>
              </a:rPr>
              <a:t>QUESTION 3</a:t>
            </a:r>
          </a:p>
        </p:txBody>
      </p:sp>
      <p:sp>
        <p:nvSpPr>
          <p:cNvPr id="8" name="TextBox 7">
            <a:extLst>
              <a:ext uri="{FF2B5EF4-FFF2-40B4-BE49-F238E27FC236}">
                <a16:creationId xmlns:a16="http://schemas.microsoft.com/office/drawing/2014/main" id="{48F9252B-1567-3240-FA97-1A6156F43724}"/>
              </a:ext>
            </a:extLst>
          </p:cNvPr>
          <p:cNvSpPr txBox="1"/>
          <p:nvPr/>
        </p:nvSpPr>
        <p:spPr>
          <a:xfrm>
            <a:off x="838200" y="700716"/>
            <a:ext cx="11221720" cy="5799152"/>
          </a:xfrm>
          <a:prstGeom prst="rect">
            <a:avLst/>
          </a:prstGeom>
          <a:noFill/>
        </p:spPr>
        <p:txBody>
          <a:bodyPr wrap="square">
            <a:spAutoFit/>
          </a:bodyPr>
          <a:lstStyle/>
          <a:p>
            <a:pPr marL="540385">
              <a:lnSpc>
                <a:spcPct val="200000"/>
              </a:lnSpc>
              <a:buNone/>
              <a:tabLst>
                <a:tab pos="540385" algn="l"/>
                <a:tab pos="810260" algn="l"/>
              </a:tabLs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Simulate </a:t>
            </a:r>
            <a:r>
              <a:rPr lang="en-GB" sz="2000">
                <a:effectLst/>
                <a:latin typeface="Calibri" panose="020F0502020204030204" pitchFamily="34" charset="0"/>
                <a:ea typeface="Times New Roman" panose="02020603050405020304" pitchFamily="18" charset="0"/>
                <a:cs typeface="Times New Roman" panose="02020603050405020304" pitchFamily="18" charset="0"/>
              </a:rPr>
              <a:t>the below </a:t>
            </a: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provided Proteus circuit file on Moodle. Observe its behaviour when the push button is pressed. Identify the sequence and logic of operation of the LEDs and motor. Then, Answer the following questions.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1257300" lvl="2" indent="-342900">
              <a:lnSpc>
                <a:spcPct val="200000"/>
              </a:lnSpc>
              <a:buFont typeface="+mj-lt"/>
              <a:buAutoNum type="alphaLcParenBoth"/>
              <a:tabLst>
                <a:tab pos="9906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Based on your understanding from the simulation:</a:t>
            </a:r>
            <a:r>
              <a:rPr lang="en-GB"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dirty="0">
              <a:effectLst/>
              <a:latin typeface="Cambria" panose="02040503050406030204" pitchFamily="18" charset="0"/>
              <a:ea typeface="Calibri" panose="020F0502020204030204" pitchFamily="34" charset="0"/>
              <a:cs typeface="Times New Roman" panose="02020603050405020304" pitchFamily="18" charset="0"/>
            </a:endParaRPr>
          </a:p>
          <a:p>
            <a:pPr lvl="3">
              <a:lnSpc>
                <a:spcPct val="200000"/>
              </a:lnSpc>
              <a:buSzPts val="1100"/>
              <a:tabLst>
                <a:tab pos="540385" algn="l"/>
                <a:tab pos="990600" algn="l"/>
                <a:tab pos="1170305" algn="l"/>
              </a:tabLst>
            </a:pPr>
            <a:r>
              <a:rPr lang="en-GB" dirty="0">
                <a:effectLst/>
                <a:latin typeface="Calibri" panose="020F0502020204030204" pitchFamily="34" charset="0"/>
                <a:ea typeface="Times New Roman" panose="02020603050405020304" pitchFamily="18" charset="0"/>
                <a:cs typeface="Times New Roman" panose="02020603050405020304" pitchFamily="18" charset="0"/>
              </a:rPr>
              <a:t>(</a:t>
            </a:r>
            <a:r>
              <a:rPr lang="en-GB" dirty="0" err="1">
                <a:effectLst/>
                <a:latin typeface="Calibri" panose="020F0502020204030204" pitchFamily="34" charset="0"/>
                <a:ea typeface="Times New Roman" panose="02020603050405020304" pitchFamily="18" charset="0"/>
                <a:cs typeface="Times New Roman" panose="02020603050405020304" pitchFamily="18" charset="0"/>
              </a:rPr>
              <a:t>i</a:t>
            </a:r>
            <a:r>
              <a:rPr lang="en-GB" dirty="0">
                <a:effectLst/>
                <a:latin typeface="Calibri" panose="020F0502020204030204" pitchFamily="34" charset="0"/>
                <a:ea typeface="Times New Roman" panose="02020603050405020304" pitchFamily="18" charset="0"/>
                <a:cs typeface="Times New Roman" panose="02020603050405020304" pitchFamily="18" charset="0"/>
              </a:rPr>
              <a:t>) Write a </a:t>
            </a:r>
            <a:r>
              <a:rPr lang="en-GB" b="1" dirty="0">
                <a:effectLst/>
                <a:latin typeface="Calibri" panose="020F0502020204030204" pitchFamily="34" charset="0"/>
                <a:ea typeface="Times New Roman" panose="02020603050405020304" pitchFamily="18" charset="0"/>
                <a:cs typeface="Times New Roman" panose="02020603050405020304" pitchFamily="18" charset="0"/>
              </a:rPr>
              <a:t>CCS C program</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that exactly replicates the working of the circuit.	</a:t>
            </a:r>
            <a:r>
              <a:rPr lang="en-GB" b="1" dirty="0">
                <a:effectLst/>
                <a:latin typeface="Calibri" panose="020F0502020204030204" pitchFamily="34" charset="0"/>
                <a:ea typeface="Times New Roman" panose="02020603050405020304" pitchFamily="18" charset="0"/>
                <a:cs typeface="Times New Roman" panose="02020603050405020304" pitchFamily="18" charset="0"/>
              </a:rPr>
              <a:t>[13 Marks]</a:t>
            </a:r>
            <a:endParaRPr lang="en-GB" dirty="0">
              <a:effectLst/>
              <a:latin typeface="Cambria" panose="02040503050406030204" pitchFamily="18" charset="0"/>
              <a:ea typeface="Times New Roman" panose="02020603050405020304" pitchFamily="18" charset="0"/>
              <a:cs typeface="Times New Roman" panose="02020603050405020304" pitchFamily="18" charset="0"/>
            </a:endParaRPr>
          </a:p>
          <a:p>
            <a:pPr lvl="0">
              <a:lnSpc>
                <a:spcPct val="200000"/>
              </a:lnSpc>
              <a:tabLst>
                <a:tab pos="540385" algn="l"/>
                <a:tab pos="990600"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	       (b) Briefly explain:</a:t>
            </a:r>
            <a:endParaRPr lang="en-GB" sz="1800" dirty="0">
              <a:effectLst/>
              <a:latin typeface="Cambria" panose="02040503050406030204" pitchFamily="18" charset="0"/>
              <a:ea typeface="Calibri" panose="020F0502020204030204" pitchFamily="34" charset="0"/>
              <a:cs typeface="Times New Roman" panose="02020603050405020304" pitchFamily="18" charset="0"/>
            </a:endParaRPr>
          </a:p>
          <a:p>
            <a:pPr marL="1714500" lvl="3" indent="-342900">
              <a:lnSpc>
                <a:spcPct val="200000"/>
              </a:lnSpc>
              <a:buFont typeface="+mj-lt"/>
              <a:buAutoNum type="romanLcParenBoth"/>
              <a:tabLst>
                <a:tab pos="540385" algn="l"/>
                <a:tab pos="990600" algn="l"/>
              </a:tabLst>
            </a:pPr>
            <a:r>
              <a:rPr lang="en-GB" dirty="0">
                <a:effectLst/>
                <a:latin typeface="Calibri" panose="020F0502020204030204" pitchFamily="34" charset="0"/>
                <a:ea typeface="Times New Roman" panose="02020603050405020304" pitchFamily="18" charset="0"/>
                <a:cs typeface="Calibri" panose="020F0502020204030204" pitchFamily="34" charset="0"/>
              </a:rPr>
              <a:t>What happens when the button is pressed?				</a:t>
            </a:r>
            <a:r>
              <a:rPr lang="en-GB" b="1" dirty="0">
                <a:effectLst/>
                <a:latin typeface="Calibri" panose="020F0502020204030204" pitchFamily="34" charset="0"/>
                <a:ea typeface="Times New Roman" panose="02020603050405020304" pitchFamily="18" charset="0"/>
                <a:cs typeface="Calibri" panose="020F0502020204030204" pitchFamily="34" charset="0"/>
              </a:rPr>
              <a:t>[4 Marks]</a:t>
            </a:r>
            <a:endParaRPr lang="en-GB" dirty="0">
              <a:effectLst/>
              <a:latin typeface="Cambria" panose="02040503050406030204" pitchFamily="18" charset="0"/>
              <a:ea typeface="Times New Roman" panose="02020603050405020304" pitchFamily="18" charset="0"/>
              <a:cs typeface="Calibri" panose="020F0502020204030204" pitchFamily="34" charset="0"/>
            </a:endParaRPr>
          </a:p>
          <a:p>
            <a:pPr marL="1714500" lvl="3" indent="-342900">
              <a:lnSpc>
                <a:spcPct val="200000"/>
              </a:lnSpc>
              <a:buFont typeface="+mj-lt"/>
              <a:buAutoNum type="romanLcParenBoth"/>
              <a:tabLst>
                <a:tab pos="540385" algn="l"/>
                <a:tab pos="990600" algn="l"/>
              </a:tabLst>
            </a:pPr>
            <a:r>
              <a:rPr lang="en-GB" dirty="0">
                <a:effectLst/>
                <a:latin typeface="Calibri" panose="020F0502020204030204" pitchFamily="34" charset="0"/>
                <a:ea typeface="Times New Roman" panose="02020603050405020304" pitchFamily="18" charset="0"/>
                <a:cs typeface="Calibri" panose="020F0502020204030204" pitchFamily="34" charset="0"/>
              </a:rPr>
              <a:t>How the motor and LEDs are controlled using PORTC and PORTD.		</a:t>
            </a:r>
            <a:r>
              <a:rPr lang="en-GB" b="1" dirty="0">
                <a:effectLst/>
                <a:latin typeface="Calibri" panose="020F0502020204030204" pitchFamily="34" charset="0"/>
                <a:ea typeface="Times New Roman" panose="02020603050405020304" pitchFamily="18" charset="0"/>
                <a:cs typeface="Calibri" panose="020F0502020204030204" pitchFamily="34" charset="0"/>
              </a:rPr>
              <a:t>[4 Marks]</a:t>
            </a:r>
            <a:endParaRPr lang="en-GB" dirty="0">
              <a:effectLst/>
              <a:latin typeface="Cambria" panose="02040503050406030204" pitchFamily="18" charset="0"/>
              <a:ea typeface="Times New Roman" panose="02020603050405020304" pitchFamily="18" charset="0"/>
              <a:cs typeface="Calibri" panose="020F0502020204030204" pitchFamily="34" charset="0"/>
            </a:endParaRPr>
          </a:p>
          <a:p>
            <a:pPr marL="1714500" lvl="3" indent="-342900">
              <a:lnSpc>
                <a:spcPct val="200000"/>
              </a:lnSpc>
              <a:buFont typeface="+mj-lt"/>
              <a:buAutoNum type="romanLcParenBoth"/>
              <a:tabLst>
                <a:tab pos="540385" algn="l"/>
                <a:tab pos="990600" algn="l"/>
              </a:tabLst>
            </a:pPr>
            <a:r>
              <a:rPr lang="en-GB" dirty="0">
                <a:effectLst/>
                <a:latin typeface="Calibri" panose="020F0502020204030204" pitchFamily="34" charset="0"/>
                <a:ea typeface="Times New Roman" panose="02020603050405020304" pitchFamily="18" charset="0"/>
                <a:cs typeface="Calibri" panose="020F0502020204030204" pitchFamily="34" charset="0"/>
              </a:rPr>
              <a:t>The role of RD0 and RD1 in motor control.				</a:t>
            </a:r>
            <a:r>
              <a:rPr lang="en-GB" b="1" dirty="0">
                <a:effectLst/>
                <a:latin typeface="Calibri" panose="020F0502020204030204" pitchFamily="34" charset="0"/>
                <a:ea typeface="Times New Roman" panose="02020603050405020304" pitchFamily="18" charset="0"/>
                <a:cs typeface="Calibri" panose="020F0502020204030204" pitchFamily="34" charset="0"/>
              </a:rPr>
              <a:t>[4 Marks]</a:t>
            </a:r>
            <a:endParaRPr lang="en-GB" dirty="0">
              <a:effectLst/>
              <a:latin typeface="Cambria" panose="02040503050406030204" pitchFamily="18" charset="0"/>
              <a:ea typeface="Times New Roman" panose="02020603050405020304" pitchFamily="18" charset="0"/>
              <a:cs typeface="Calibri" panose="020F0502020204030204" pitchFamily="34" charset="0"/>
            </a:endParaRPr>
          </a:p>
          <a:p>
            <a:pPr>
              <a:lnSpc>
                <a:spcPct val="200000"/>
              </a:lnSpc>
              <a:buNone/>
              <a:tabLst>
                <a:tab pos="540385" algn="l"/>
                <a:tab pos="990600" algn="l"/>
                <a:tab pos="1170305" algn="l"/>
              </a:tabLst>
            </a:pPr>
            <a:r>
              <a:rPr lang="en-GB"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9407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creen Recording 5">
            <a:hlinkClick r:id="" action="ppaction://media"/>
            <a:extLst>
              <a:ext uri="{FF2B5EF4-FFF2-40B4-BE49-F238E27FC236}">
                <a16:creationId xmlns:a16="http://schemas.microsoft.com/office/drawing/2014/main" id="{0850A366-9CCD-9319-FE0F-8D413CFF3EA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649028" y="506309"/>
            <a:ext cx="5378132" cy="5975191"/>
          </a:xfrm>
          <a:prstGeom prst="rect">
            <a:avLst/>
          </a:prstGeom>
        </p:spPr>
      </p:pic>
    </p:spTree>
    <p:extLst>
      <p:ext uri="{BB962C8B-B14F-4D97-AF65-F5344CB8AC3E}">
        <p14:creationId xmlns:p14="http://schemas.microsoft.com/office/powerpoint/2010/main" val="1326171589"/>
      </p:ext>
    </p:extLst>
  </p:cSld>
  <p:clrMapOvr>
    <a:masterClrMapping/>
  </p:clrMapOvr>
  <mc:AlternateContent xmlns:mc="http://schemas.openxmlformats.org/markup-compatibility/2006">
    <mc:Choice xmlns:p14="http://schemas.microsoft.com/office/powerpoint/2010/main" Requires="p14">
      <p:transition spd="slow" p14:dur="2000" advTm="33815"/>
    </mc:Choice>
    <mc:Fallback>
      <p:transition spd="slow" advTm="33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60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TotalTime>
  <Words>134</Words>
  <Application>Microsoft Office PowerPoint</Application>
  <PresentationFormat>Widescreen</PresentationFormat>
  <Paragraphs>9</Paragraphs>
  <Slides>2</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Aptos Display</vt:lpstr>
      <vt:lpstr>Arial</vt:lpstr>
      <vt:lpstr>Calibri</vt:lpstr>
      <vt:lpstr>Cambria</vt:lpstr>
      <vt:lpstr>Office Theme</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Jenifer Prince Devaraj</dc:creator>
  <cp:lastModifiedBy>Jenifer Prince Devaraj</cp:lastModifiedBy>
  <cp:revision>1</cp:revision>
  <dcterms:created xsi:type="dcterms:W3CDTF">2026-04-21T08:28:40Z</dcterms:created>
  <dcterms:modified xsi:type="dcterms:W3CDTF">2026-04-21T08:36:03Z</dcterms:modified>
</cp:coreProperties>
</file>