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7" r:id="rId3"/>
    <p:sldId id="298" r:id="rId4"/>
    <p:sldId id="299" r:id="rId5"/>
    <p:sldId id="300" r:id="rId6"/>
    <p:sldId id="301" r:id="rId7"/>
    <p:sldId id="302" r:id="rId8"/>
    <p:sldId id="303" r:id="rId9"/>
    <p:sldId id="304" r:id="rId10"/>
    <p:sldId id="305" r:id="rId11"/>
    <p:sldId id="258" r:id="rId12"/>
    <p:sldId id="259" r:id="rId13"/>
    <p:sldId id="277" r:id="rId14"/>
    <p:sldId id="278" r:id="rId15"/>
    <p:sldId id="283" r:id="rId16"/>
    <p:sldId id="279" r:id="rId17"/>
    <p:sldId id="280" r:id="rId18"/>
    <p:sldId id="281" r:id="rId19"/>
    <p:sldId id="282" r:id="rId20"/>
    <p:sldId id="260" r:id="rId21"/>
    <p:sldId id="261" r:id="rId22"/>
    <p:sldId id="262" r:id="rId23"/>
    <p:sldId id="276" r:id="rId24"/>
    <p:sldId id="263" r:id="rId25"/>
    <p:sldId id="264" r:id="rId26"/>
    <p:sldId id="265" r:id="rId27"/>
    <p:sldId id="266" r:id="rId28"/>
    <p:sldId id="267" r:id="rId29"/>
    <p:sldId id="268" r:id="rId30"/>
    <p:sldId id="269" r:id="rId31"/>
    <p:sldId id="27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EA40DC-AB49-0DA8-BB0D-61AECDB4B37D}" v="3" dt="2026-01-15T15:36:38.9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7EEA40DC-AB49-0DA8-BB0D-61AECDB4B37D}"/>
    <pc:docChg chg="modSld">
      <pc:chgData name="Moutushi Tanha" userId="S::m.tanha@uwtsd.ac.uk::62f9b1f3-ddcf-45d7-a6a4-b667feecf47e" providerId="AD" clId="Web-{7EEA40DC-AB49-0DA8-BB0D-61AECDB4B37D}" dt="2026-01-15T15:36:34.134" v="1" actId="20577"/>
      <pc:docMkLst>
        <pc:docMk/>
      </pc:docMkLst>
      <pc:sldChg chg="modSp">
        <pc:chgData name="Moutushi Tanha" userId="S::m.tanha@uwtsd.ac.uk::62f9b1f3-ddcf-45d7-a6a4-b667feecf47e" providerId="AD" clId="Web-{7EEA40DC-AB49-0DA8-BB0D-61AECDB4B37D}" dt="2026-01-15T15:36:34.134" v="1" actId="20577"/>
        <pc:sldMkLst>
          <pc:docMk/>
          <pc:sldMk cId="101755746" sldId="256"/>
        </pc:sldMkLst>
        <pc:spChg chg="mod">
          <ac:chgData name="Moutushi Tanha" userId="S::m.tanha@uwtsd.ac.uk::62f9b1f3-ddcf-45d7-a6a4-b667feecf47e" providerId="AD" clId="Web-{7EEA40DC-AB49-0DA8-BB0D-61AECDB4B37D}" dt="2026-01-15T15:36:34.134" v="1" actId="20577"/>
          <ac:spMkLst>
            <pc:docMk/>
            <pc:sldMk cId="101755746" sldId="256"/>
            <ac:spMk id="3" creationId="{BCBD0385-46ED-2BAC-B1E8-C4270156B69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636E4-0EFE-BACC-041E-907595238F4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25173C-3AA3-1A4E-B692-693DBB3080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C4FB53-5B24-6482-17A6-CDF63BE8E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C71B2-198C-C25F-2FBE-810050E4A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79591D-BBFF-D32D-D013-D527861FD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9135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BD22EB-6472-BCF5-DEB8-41D384AD19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11B708-F3A6-5EF6-4122-081C532D48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87A5F-BBFB-2777-C28B-46FF7400C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19C2AD-BDEF-3555-3A51-6939B9057D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226644-433E-8B71-A10B-C17021AE21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4306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90E537-BA9E-04D7-D7EB-5B31E6CEF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AA3B3F-E663-AEED-A8DA-62B57669E3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CE26C1-EEA1-6D11-7204-4142BCA6A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BA0D8-9AF8-3877-E26E-3CEE97BC9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9CD851-03BF-4DCC-727A-E9D9CE71E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89976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18445-997B-D16B-E721-839596AFB9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97608-003B-6C7D-270C-BC82207FBE4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BC853A-23AA-AC30-A3A8-4F7E517E6F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7B80F8-C044-D6E4-D44E-EC8762E334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32EED-E0EB-2769-270B-3056646E02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74DDE3-624B-7D25-8EE7-80250FFFB7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527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D9CD2-295E-61B7-40CC-C8B68FA5FE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53FD1C-D79B-6878-89B5-C8841B7C07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F7471D-40D1-935C-14FA-D676B0AE0C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F84B42-CC2D-D43B-018D-751C10FC20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D62D70-9F5B-497D-AFDC-D2056084D33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1A28ED-2CB2-EA81-AC29-FE510051A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5FFC9B-AF35-AD37-9BA6-B120041A0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E15DF1-7D7C-4246-7FA3-538222B7B9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92578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C4BF9-C3C8-D45D-060F-338AB3466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553B8D-108B-CDE6-8A18-572D62D142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9E7A9D-A7EB-D7FA-4082-A1BC33FA45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9A2C03-7137-DFC8-D37D-FDFDA1CDD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6631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E8A5D78-9C86-8453-3384-BDE4A86ABF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026526-2AF5-1A72-7A16-028AC65EE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8C19B2-E6F2-59E6-1B6D-678DCA32A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48472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3ADDD-3B64-4BF3-3009-B3AFE87451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B261ED-0E4A-C481-59AD-84EEBE3BF4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6345CB-815E-3050-B11F-76BB9E9A7E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C96ADD-45A6-478E-F65E-94B0BF5215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8E9EAF-F5D0-ECA7-5A2C-DD72F9023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E4393D-14F9-D414-890C-156988EC5F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586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12C05-F7A5-03ED-8787-625249E88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EB7C8D6-4AEE-AB34-1993-C329310791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2CD5F2-F878-A462-C8FA-16F350A335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F82F03-D486-6E87-9284-E4C66FFF6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2D5CC3-5E23-B1A0-1B44-1567AE52A9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8118B-ED92-6992-49B5-117C44745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885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ED937B-A1B9-CBF0-8BF2-41440B7E84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7305FD-1D62-81E3-C5FA-8DEF3FF733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31B0FC-B5B3-90DD-BA06-8AF566658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62914-75C0-7CD0-8AA8-A7512DE7E7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095D7-CB32-DE14-EA28-FBBA7D89D4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9058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7D2E67-87B6-070F-73A1-D7A9101254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E663ADE-5260-354D-B0B7-3352D60BCF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3396B0-A611-90F8-0FFE-E4D6F4C99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F885F4-25C8-770C-A545-1A1FA0377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53CF1E-F435-5704-A626-63365059B1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1520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22FAD4-B6A1-ED5F-C91A-D81F24871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DD2D8-DF11-1677-7DA6-0C8C647B0F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07C403-34DE-70AE-3477-D1D621B778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FB830-FC38-402A-8ADD-7983A3B8B190}" type="datetimeFigureOut">
              <a:rPr lang="en-GB" smtClean="0"/>
              <a:t>15/01/2026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C97C90-9BD1-0B00-CF51-BEE2880671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64D194-CEC1-DFDA-75E3-0F32371B891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179168-7B17-4192-82B2-29D787FBD0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482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B0F3ED-B4B1-108F-95EF-3707F1F73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  <a:ea typeface="Calibri Light"/>
                <a:cs typeface="Calibri Light"/>
              </a:rPr>
              <a:t>Working Capital Management Problems and Solutions</a:t>
            </a:r>
            <a:endParaRPr lang="en-GB" sz="4800" dirty="0" err="1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BD0385-46ED-2BAC-B1E8-C4270156B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4800" dirty="0">
                <a:solidFill>
                  <a:srgbClr val="FFFFFF"/>
                </a:solidFill>
                <a:ea typeface="Calibri"/>
                <a:cs typeface="Calibri"/>
              </a:rPr>
              <a:t>Lecture 4</a:t>
            </a:r>
            <a:endParaRPr lang="en-GB" sz="3200" dirty="0">
              <a:solidFill>
                <a:srgbClr val="FFFFFF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1755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472208C-5301-5E5C-2898-E1E3C786E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16" y="85471"/>
            <a:ext cx="12039599" cy="380707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01862E7-6BD3-F0A3-97CE-228E15182A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817" y="3892551"/>
            <a:ext cx="12039600" cy="277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09735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E3AF39-FAAC-DF9E-1D32-B80483D969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427" y="457200"/>
            <a:ext cx="1155978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5390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DBEA71-B384-9F10-943E-F7BF80A8FC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038" y="3628390"/>
            <a:ext cx="11601450" cy="26534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AC9EF6B-AEEC-4641-9152-DAE4736A08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350" y="974091"/>
            <a:ext cx="11601450" cy="2653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89591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DEF0EA3-A8E5-0821-AE7A-AD1C43CD96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848" y="168564"/>
            <a:ext cx="11750030" cy="6555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827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3103CF-E015-0D22-1216-42FB78D7E3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79197"/>
            <a:ext cx="11277600" cy="56843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63489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910328B-EB84-BFA4-E95C-76303A01F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696" y="214746"/>
            <a:ext cx="11447698" cy="6474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5449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B3EA460-DDF2-4F90-51A0-000649DE43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7699" y="457200"/>
            <a:ext cx="11602783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6946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493940E-E8AC-2B43-761F-43B267D6F3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717" y="154112"/>
            <a:ext cx="11620071" cy="6601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53403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5012ED-1625-BA4A-3D2D-44818734DD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007" y="457200"/>
            <a:ext cx="1140135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375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5822C9-AE6A-8298-23B2-AD68093F0A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81984"/>
            <a:ext cx="11277600" cy="5751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62912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F3C362-F4CF-8D44-ACC2-7C6EF1EB86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409" y="226291"/>
            <a:ext cx="11406907" cy="649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10037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6F679E8-E921-B268-6592-EE38AC5535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046" y="145473"/>
            <a:ext cx="11310453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3840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0A81D7-5151-BF65-1A17-1B42281E8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96823"/>
            <a:ext cx="11277600" cy="5864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8881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71AF30-01DE-689B-6DCD-1D73AA2B10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599265"/>
            <a:ext cx="11277600" cy="3359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39650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345D9D-C168-5553-DE24-F956F1A108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265" y="203200"/>
            <a:ext cx="11165016" cy="6497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43425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D3F839-4A41-CAC3-58D9-6DAAEF304F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130" y="476377"/>
            <a:ext cx="11944350" cy="34213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7C6E405-4C12-9133-ACC4-83050C4379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442" y="3898623"/>
            <a:ext cx="11944350" cy="2609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27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B2455FA-6F6D-665F-708D-E59099CE5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18414"/>
            <a:ext cx="11277600" cy="4821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9512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EC49A88-2622-8BB3-EAC1-9BB58BE66F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310" y="203200"/>
            <a:ext cx="10946471" cy="6555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4989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974CC1C-775D-4003-AE48-BF6D5B6F64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220" y="180110"/>
            <a:ext cx="11196195" cy="6520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3699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46389BA-64B4-2031-6C6A-D359A6C44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96503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44BF2A4-5E05-7B11-79B4-E3997C6864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53212"/>
            <a:ext cx="11277600" cy="575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381957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3FD816-DB12-E6C4-825F-E7DE3D9361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77" y="180110"/>
            <a:ext cx="11164845" cy="6520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269851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7168FDE-E502-B440-6CFC-D14404F513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51039"/>
            <a:ext cx="11277600" cy="5386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3498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17DADB2-3FC4-DE29-5B56-789CE802EF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571" y="201424"/>
            <a:ext cx="11549514" cy="6513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94567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E4BDF08-442E-F2B0-9103-0782B41F3E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79143"/>
            <a:ext cx="11277600" cy="6076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584060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CE517BA-00C5-37BB-C71F-3176E1BD3A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022" y="195209"/>
            <a:ext cx="11209106" cy="647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2648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2F95466-A35E-8324-CAA0-3E26B2FCF2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67" y="76200"/>
            <a:ext cx="11411333" cy="529279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4D0C281-5FBB-4256-F89F-E10835AA39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567" y="5369852"/>
            <a:ext cx="11468100" cy="1290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5994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3F3CD4-F61C-81D8-DC43-C43F266715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122" y="125553"/>
            <a:ext cx="11851958" cy="662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84606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41F5B4-BBFB-43C7-4C56-896D55A0A9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400" y="188341"/>
            <a:ext cx="11614150" cy="511390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949F61F-3877-AEE0-FB02-83F47F82D8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400" y="5353191"/>
            <a:ext cx="11614150" cy="13164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934407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2D9435-4A55-B0B1-78B0-7517B9036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55" y="174661"/>
            <a:ext cx="11455685" cy="6554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5046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2" baseType="lpstr">
      <vt:lpstr>Office Theme</vt:lpstr>
      <vt:lpstr>Working Capital Management Problems and Solutions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revision>45</cp:revision>
  <dcterms:created xsi:type="dcterms:W3CDTF">2025-01-25T18:52:49Z</dcterms:created>
  <dcterms:modified xsi:type="dcterms:W3CDTF">2026-01-15T15:36:44Z</dcterms:modified>
</cp:coreProperties>
</file>