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9"/>
  </p:notesMasterIdLst>
  <p:handoutMasterIdLst>
    <p:handoutMasterId r:id="rId50"/>
  </p:handoutMasterIdLst>
  <p:sldIdLst>
    <p:sldId id="330" r:id="rId2"/>
    <p:sldId id="315" r:id="rId3"/>
    <p:sldId id="265" r:id="rId4"/>
    <p:sldId id="266" r:id="rId5"/>
    <p:sldId id="267" r:id="rId6"/>
    <p:sldId id="309" r:id="rId7"/>
    <p:sldId id="305" r:id="rId8"/>
    <p:sldId id="268" r:id="rId9"/>
    <p:sldId id="269" r:id="rId10"/>
    <p:sldId id="257" r:id="rId11"/>
    <p:sldId id="334" r:id="rId12"/>
    <p:sldId id="313" r:id="rId13"/>
    <p:sldId id="260" r:id="rId14"/>
    <p:sldId id="276" r:id="rId15"/>
    <p:sldId id="307" r:id="rId16"/>
    <p:sldId id="274" r:id="rId17"/>
    <p:sldId id="264" r:id="rId18"/>
    <p:sldId id="333" r:id="rId19"/>
    <p:sldId id="278" r:id="rId20"/>
    <p:sldId id="279" r:id="rId21"/>
    <p:sldId id="310" r:id="rId22"/>
    <p:sldId id="322" r:id="rId23"/>
    <p:sldId id="323" r:id="rId24"/>
    <p:sldId id="324" r:id="rId25"/>
    <p:sldId id="321" r:id="rId26"/>
    <p:sldId id="325" r:id="rId27"/>
    <p:sldId id="319" r:id="rId28"/>
    <p:sldId id="317" r:id="rId29"/>
    <p:sldId id="281" r:id="rId30"/>
    <p:sldId id="326" r:id="rId31"/>
    <p:sldId id="283" r:id="rId32"/>
    <p:sldId id="287" r:id="rId33"/>
    <p:sldId id="327" r:id="rId34"/>
    <p:sldId id="328" r:id="rId35"/>
    <p:sldId id="288" r:id="rId36"/>
    <p:sldId id="289" r:id="rId37"/>
    <p:sldId id="290" r:id="rId38"/>
    <p:sldId id="329" r:id="rId39"/>
    <p:sldId id="291" r:id="rId40"/>
    <p:sldId id="298" r:id="rId41"/>
    <p:sldId id="299" r:id="rId42"/>
    <p:sldId id="300" r:id="rId43"/>
    <p:sldId id="303" r:id="rId44"/>
    <p:sldId id="312" r:id="rId45"/>
    <p:sldId id="332" r:id="rId46"/>
    <p:sldId id="275" r:id="rId47"/>
    <p:sldId id="331"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D0935E-DF1D-9C02-F640-0354ADFAA516}" v="3" dt="2024-02-19T11:24:31.345"/>
    <p1510:client id="{8E6182ED-BB2A-4BC8-E92F-58C7B9F46EF6}" v="7" dt="2024-02-19T10:30:39.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1" autoAdjust="0"/>
    <p:restoredTop sz="59577" autoAdjust="0"/>
  </p:normalViewPr>
  <p:slideViewPr>
    <p:cSldViewPr>
      <p:cViewPr varScale="1">
        <p:scale>
          <a:sx n="55" d="100"/>
          <a:sy n="55" d="100"/>
        </p:scale>
        <p:origin x="1863"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38D0935E-DF1D-9C02-F640-0354ADFAA516}"/>
    <pc:docChg chg="delSld modSld">
      <pc:chgData name="Sadie France" userId="S::s.france@uwtsd.ac.uk::b7d6a976-0449-421d-8e4f-ccb524b7ca6e" providerId="AD" clId="Web-{38D0935E-DF1D-9C02-F640-0354ADFAA516}" dt="2024-02-19T11:24:31.345" v="3" actId="1076"/>
      <pc:docMkLst>
        <pc:docMk/>
      </pc:docMkLst>
      <pc:sldChg chg="addSp modSp">
        <pc:chgData name="Sadie France" userId="S::s.france@uwtsd.ac.uk::b7d6a976-0449-421d-8e4f-ccb524b7ca6e" providerId="AD" clId="Web-{38D0935E-DF1D-9C02-F640-0354ADFAA516}" dt="2024-02-19T11:24:31.345" v="3" actId="1076"/>
        <pc:sldMkLst>
          <pc:docMk/>
          <pc:sldMk cId="1311167079" sldId="257"/>
        </pc:sldMkLst>
        <pc:spChg chg="mod">
          <ac:chgData name="Sadie France" userId="S::s.france@uwtsd.ac.uk::b7d6a976-0449-421d-8e4f-ccb524b7ca6e" providerId="AD" clId="Web-{38D0935E-DF1D-9C02-F640-0354ADFAA516}" dt="2024-02-19T11:24:31.345" v="3" actId="1076"/>
          <ac:spMkLst>
            <pc:docMk/>
            <pc:sldMk cId="1311167079" sldId="257"/>
            <ac:spMk id="2" creationId="{00000000-0000-0000-0000-000000000000}"/>
          </ac:spMkLst>
        </pc:spChg>
        <pc:spChg chg="mod">
          <ac:chgData name="Sadie France" userId="S::s.france@uwtsd.ac.uk::b7d6a976-0449-421d-8e4f-ccb524b7ca6e" providerId="AD" clId="Web-{38D0935E-DF1D-9C02-F640-0354ADFAA516}" dt="2024-02-19T11:24:02.672" v="1"/>
          <ac:spMkLst>
            <pc:docMk/>
            <pc:sldMk cId="1311167079" sldId="257"/>
            <ac:spMk id="3" creationId="{00000000-0000-0000-0000-000000000000}"/>
          </ac:spMkLst>
        </pc:spChg>
        <pc:spChg chg="add">
          <ac:chgData name="Sadie France" userId="S::s.france@uwtsd.ac.uk::b7d6a976-0449-421d-8e4f-ccb524b7ca6e" providerId="AD" clId="Web-{38D0935E-DF1D-9C02-F640-0354ADFAA516}" dt="2024-02-19T11:24:02.672" v="1"/>
          <ac:spMkLst>
            <pc:docMk/>
            <pc:sldMk cId="1311167079" sldId="257"/>
            <ac:spMk id="9" creationId="{907EF6B7-1338-4443-8C46-6A318D952DFD}"/>
          </ac:spMkLst>
        </pc:spChg>
        <pc:spChg chg="add">
          <ac:chgData name="Sadie France" userId="S::s.france@uwtsd.ac.uk::b7d6a976-0449-421d-8e4f-ccb524b7ca6e" providerId="AD" clId="Web-{38D0935E-DF1D-9C02-F640-0354ADFAA516}" dt="2024-02-19T11:24:02.672" v="1"/>
          <ac:spMkLst>
            <pc:docMk/>
            <pc:sldMk cId="1311167079" sldId="257"/>
            <ac:spMk id="11" creationId="{DAAE4CDD-124C-4DCF-9584-B6033B545DD5}"/>
          </ac:spMkLst>
        </pc:spChg>
        <pc:spChg chg="add">
          <ac:chgData name="Sadie France" userId="S::s.france@uwtsd.ac.uk::b7d6a976-0449-421d-8e4f-ccb524b7ca6e" providerId="AD" clId="Web-{38D0935E-DF1D-9C02-F640-0354ADFAA516}" dt="2024-02-19T11:24:02.672" v="1"/>
          <ac:spMkLst>
            <pc:docMk/>
            <pc:sldMk cId="1311167079" sldId="257"/>
            <ac:spMk id="13" creationId="{081E4A58-353D-44AE-B2FC-2A74E2E400F7}"/>
          </ac:spMkLst>
        </pc:spChg>
      </pc:sldChg>
      <pc:sldChg chg="del">
        <pc:chgData name="Sadie France" userId="S::s.france@uwtsd.ac.uk::b7d6a976-0449-421d-8e4f-ccb524b7ca6e" providerId="AD" clId="Web-{38D0935E-DF1D-9C02-F640-0354ADFAA516}" dt="2024-02-19T11:17:46.521" v="0"/>
        <pc:sldMkLst>
          <pc:docMk/>
          <pc:sldMk cId="399792755" sldId="284"/>
        </pc:sldMkLst>
      </pc:sldChg>
    </pc:docChg>
  </pc:docChgLst>
  <pc:docChgLst>
    <pc:chgData name="Sadie France" userId="S::s.france@uwtsd.ac.uk::b7d6a976-0449-421d-8e4f-ccb524b7ca6e" providerId="AD" clId="Web-{F3D336DF-0CF7-21E0-1DE9-2EE8C5AF5027}"/>
    <pc:docChg chg="addSld delSld modSld">
      <pc:chgData name="Sadie France" userId="S::s.france@uwtsd.ac.uk::b7d6a976-0449-421d-8e4f-ccb524b7ca6e" providerId="AD" clId="Web-{F3D336DF-0CF7-21E0-1DE9-2EE8C5AF5027}" dt="2024-02-14T17:15:35.854" v="1100"/>
      <pc:docMkLst>
        <pc:docMk/>
      </pc:docMkLst>
      <pc:sldChg chg="addSp delSp modSp del">
        <pc:chgData name="Sadie France" userId="S::s.france@uwtsd.ac.uk::b7d6a976-0449-421d-8e4f-ccb524b7ca6e" providerId="AD" clId="Web-{F3D336DF-0CF7-21E0-1DE9-2EE8C5AF5027}" dt="2024-02-14T16:32:58.588" v="999"/>
        <pc:sldMkLst>
          <pc:docMk/>
          <pc:sldMk cId="3134301823" sldId="256"/>
        </pc:sldMkLst>
        <pc:spChg chg="mod">
          <ac:chgData name="Sadie France" userId="S::s.france@uwtsd.ac.uk::b7d6a976-0449-421d-8e4f-ccb524b7ca6e" providerId="AD" clId="Web-{F3D336DF-0CF7-21E0-1DE9-2EE8C5AF5027}" dt="2024-02-14T13:52:05.340" v="473"/>
          <ac:spMkLst>
            <pc:docMk/>
            <pc:sldMk cId="3134301823" sldId="256"/>
            <ac:spMk id="2" creationId="{00000000-0000-0000-0000-000000000000}"/>
          </ac:spMkLst>
        </pc:spChg>
        <pc:spChg chg="del">
          <ac:chgData name="Sadie France" userId="S::s.france@uwtsd.ac.uk::b7d6a976-0449-421d-8e4f-ccb524b7ca6e" providerId="AD" clId="Web-{F3D336DF-0CF7-21E0-1DE9-2EE8C5AF5027}" dt="2024-02-14T13:52:05.340" v="473"/>
          <ac:spMkLst>
            <pc:docMk/>
            <pc:sldMk cId="3134301823" sldId="256"/>
            <ac:spMk id="7" creationId="{54A6836E-C603-43CB-9DA7-89D8E3FA3838}"/>
          </ac:spMkLst>
        </pc:spChg>
        <pc:spChg chg="del">
          <ac:chgData name="Sadie France" userId="S::s.france@uwtsd.ac.uk::b7d6a976-0449-421d-8e4f-ccb524b7ca6e" providerId="AD" clId="Web-{F3D336DF-0CF7-21E0-1DE9-2EE8C5AF5027}" dt="2024-02-14T13:52:05.340" v="473"/>
          <ac:spMkLst>
            <pc:docMk/>
            <pc:sldMk cId="3134301823" sldId="256"/>
            <ac:spMk id="9" creationId="{296007DD-F9BF-4F0F-B8C6-C514B2841971}"/>
          </ac:spMkLst>
        </pc:spChg>
        <pc:spChg chg="add">
          <ac:chgData name="Sadie France" userId="S::s.france@uwtsd.ac.uk::b7d6a976-0449-421d-8e4f-ccb524b7ca6e" providerId="AD" clId="Web-{F3D336DF-0CF7-21E0-1DE9-2EE8C5AF5027}" dt="2024-02-14T13:52:05.340" v="473"/>
          <ac:spMkLst>
            <pc:docMk/>
            <pc:sldMk cId="3134301823" sldId="256"/>
            <ac:spMk id="26" creationId="{4522B21E-B2B9-4C72-9A71-C87EFD137480}"/>
          </ac:spMkLst>
        </pc:spChg>
        <pc:spChg chg="add">
          <ac:chgData name="Sadie France" userId="S::s.france@uwtsd.ac.uk::b7d6a976-0449-421d-8e4f-ccb524b7ca6e" providerId="AD" clId="Web-{F3D336DF-0CF7-21E0-1DE9-2EE8C5AF5027}" dt="2024-02-14T13:52:05.340" v="473"/>
          <ac:spMkLst>
            <pc:docMk/>
            <pc:sldMk cId="3134301823" sldId="256"/>
            <ac:spMk id="28" creationId="{5EB7D2A2-F448-44D4-938C-DC84CBCB3B1E}"/>
          </ac:spMkLst>
        </pc:spChg>
        <pc:spChg chg="add">
          <ac:chgData name="Sadie France" userId="S::s.france@uwtsd.ac.uk::b7d6a976-0449-421d-8e4f-ccb524b7ca6e" providerId="AD" clId="Web-{F3D336DF-0CF7-21E0-1DE9-2EE8C5AF5027}" dt="2024-02-14T13:52:05.340" v="473"/>
          <ac:spMkLst>
            <pc:docMk/>
            <pc:sldMk cId="3134301823" sldId="256"/>
            <ac:spMk id="30" creationId="{871AEA07-1E14-44B4-8E55-64EF049CD66F}"/>
          </ac:spMkLst>
        </pc:spChg>
        <pc:grpChg chg="del">
          <ac:chgData name="Sadie France" userId="S::s.france@uwtsd.ac.uk::b7d6a976-0449-421d-8e4f-ccb524b7ca6e" providerId="AD" clId="Web-{F3D336DF-0CF7-21E0-1DE9-2EE8C5AF5027}" dt="2024-02-14T13:52:05.340" v="473"/>
          <ac:grpSpMkLst>
            <pc:docMk/>
            <pc:sldMk cId="3134301823" sldId="256"/>
            <ac:grpSpMk id="11" creationId="{8A0FAFCA-5C96-453B-83B7-A9AEF7F18960}"/>
          </ac:grpSpMkLst>
        </pc:grpChg>
        <pc:grpChg chg="del">
          <ac:chgData name="Sadie France" userId="S::s.france@uwtsd.ac.uk::b7d6a976-0449-421d-8e4f-ccb524b7ca6e" providerId="AD" clId="Web-{F3D336DF-0CF7-21E0-1DE9-2EE8C5AF5027}" dt="2024-02-14T13:52:05.340" v="473"/>
          <ac:grpSpMkLst>
            <pc:docMk/>
            <pc:sldMk cId="3134301823" sldId="256"/>
            <ac:grpSpMk id="17" creationId="{CD0398DD-AD75-4E2B-A3C6-35073082A8B4}"/>
          </ac:grpSpMkLst>
        </pc:grpChg>
        <pc:cxnChg chg="add">
          <ac:chgData name="Sadie France" userId="S::s.france@uwtsd.ac.uk::b7d6a976-0449-421d-8e4f-ccb524b7ca6e" providerId="AD" clId="Web-{F3D336DF-0CF7-21E0-1DE9-2EE8C5AF5027}" dt="2024-02-14T13:52:05.340" v="473"/>
          <ac:cxnSpMkLst>
            <pc:docMk/>
            <pc:sldMk cId="3134301823" sldId="256"/>
            <ac:cxnSpMk id="32" creationId="{F7C8EA93-3210-4C62-99E9-153C275E3A87}"/>
          </ac:cxnSpMkLst>
        </pc:cxnChg>
      </pc:sldChg>
      <pc:sldChg chg="addSp delSp modSp add del">
        <pc:chgData name="Sadie France" userId="S::s.france@uwtsd.ac.uk::b7d6a976-0449-421d-8e4f-ccb524b7ca6e" providerId="AD" clId="Web-{F3D336DF-0CF7-21E0-1DE9-2EE8C5AF5027}" dt="2024-02-14T16:40:35.821" v="1040" actId="20577"/>
        <pc:sldMkLst>
          <pc:docMk/>
          <pc:sldMk cId="1311167079" sldId="257"/>
        </pc:sldMkLst>
        <pc:spChg chg="mod">
          <ac:chgData name="Sadie France" userId="S::s.france@uwtsd.ac.uk::b7d6a976-0449-421d-8e4f-ccb524b7ca6e" providerId="AD" clId="Web-{F3D336DF-0CF7-21E0-1DE9-2EE8C5AF5027}" dt="2024-02-14T16:40:24.914" v="1038"/>
          <ac:spMkLst>
            <pc:docMk/>
            <pc:sldMk cId="1311167079" sldId="257"/>
            <ac:spMk id="2" creationId="{00000000-0000-0000-0000-000000000000}"/>
          </ac:spMkLst>
        </pc:spChg>
        <pc:spChg chg="mod">
          <ac:chgData name="Sadie France" userId="S::s.france@uwtsd.ac.uk::b7d6a976-0449-421d-8e4f-ccb524b7ca6e" providerId="AD" clId="Web-{F3D336DF-0CF7-21E0-1DE9-2EE8C5AF5027}" dt="2024-02-14T16:40:35.821" v="1040" actId="20577"/>
          <ac:spMkLst>
            <pc:docMk/>
            <pc:sldMk cId="1311167079" sldId="257"/>
            <ac:spMk id="3" creationId="{00000000-0000-0000-0000-000000000000}"/>
          </ac:spMkLst>
        </pc:spChg>
        <pc:spChg chg="add">
          <ac:chgData name="Sadie France" userId="S::s.france@uwtsd.ac.uk::b7d6a976-0449-421d-8e4f-ccb524b7ca6e" providerId="AD" clId="Web-{F3D336DF-0CF7-21E0-1DE9-2EE8C5AF5027}" dt="2024-02-14T16:40:24.914" v="1038"/>
          <ac:spMkLst>
            <pc:docMk/>
            <pc:sldMk cId="1311167079" sldId="257"/>
            <ac:spMk id="5" creationId="{081EA652-8C6A-4E69-BEB9-170809474553}"/>
          </ac:spMkLst>
        </pc:spChg>
        <pc:spChg chg="add">
          <ac:chgData name="Sadie France" userId="S::s.france@uwtsd.ac.uk::b7d6a976-0449-421d-8e4f-ccb524b7ca6e" providerId="AD" clId="Web-{F3D336DF-0CF7-21E0-1DE9-2EE8C5AF5027}" dt="2024-02-14T16:40:24.914" v="1038"/>
          <ac:spMkLst>
            <pc:docMk/>
            <pc:sldMk cId="1311167079" sldId="257"/>
            <ac:spMk id="6" creationId="{5298780A-33B9-4EA2-8F67-DE68AD62841B}"/>
          </ac:spMkLst>
        </pc:spChg>
        <pc:spChg chg="add">
          <ac:chgData name="Sadie France" userId="S::s.france@uwtsd.ac.uk::b7d6a976-0449-421d-8e4f-ccb524b7ca6e" providerId="AD" clId="Web-{F3D336DF-0CF7-21E0-1DE9-2EE8C5AF5027}" dt="2024-02-14T16:40:24.914" v="1038"/>
          <ac:spMkLst>
            <pc:docMk/>
            <pc:sldMk cId="1311167079" sldId="257"/>
            <ac:spMk id="7" creationId="{7F488E8B-4E1E-4402-8935-D4E6C02615C7}"/>
          </ac:spMkLst>
        </pc:spChg>
        <pc:spChg chg="del">
          <ac:chgData name="Sadie France" userId="S::s.france@uwtsd.ac.uk::b7d6a976-0449-421d-8e4f-ccb524b7ca6e" providerId="AD" clId="Web-{F3D336DF-0CF7-21E0-1DE9-2EE8C5AF5027}" dt="2024-02-14T13:52:12.481" v="474"/>
          <ac:spMkLst>
            <pc:docMk/>
            <pc:sldMk cId="1311167079" sldId="257"/>
            <ac:spMk id="8" creationId="{18873D23-2DCF-4B31-A009-95721C06E8E1}"/>
          </ac:spMkLst>
        </pc:spChg>
        <pc:spChg chg="del">
          <ac:chgData name="Sadie France" userId="S::s.france@uwtsd.ac.uk::b7d6a976-0449-421d-8e4f-ccb524b7ca6e" providerId="AD" clId="Web-{F3D336DF-0CF7-21E0-1DE9-2EE8C5AF5027}" dt="2024-02-14T13:52:12.481" v="474"/>
          <ac:spMkLst>
            <pc:docMk/>
            <pc:sldMk cId="1311167079" sldId="257"/>
            <ac:spMk id="10" creationId="{C13EF075-D4EF-4929-ADBC-91B27DA19955}"/>
          </ac:spMkLst>
        </pc:spChg>
        <pc:spChg chg="add">
          <ac:chgData name="Sadie France" userId="S::s.france@uwtsd.ac.uk::b7d6a976-0449-421d-8e4f-ccb524b7ca6e" providerId="AD" clId="Web-{F3D336DF-0CF7-21E0-1DE9-2EE8C5AF5027}" dt="2024-02-14T13:52:12.481" v="474"/>
          <ac:spMkLst>
            <pc:docMk/>
            <pc:sldMk cId="1311167079" sldId="257"/>
            <ac:spMk id="21" creationId="{DBF61EA3-B236-439E-9C0B-340980D56BEE}"/>
          </ac:spMkLst>
        </pc:spChg>
        <pc:spChg chg="add">
          <ac:chgData name="Sadie France" userId="S::s.france@uwtsd.ac.uk::b7d6a976-0449-421d-8e4f-ccb524b7ca6e" providerId="AD" clId="Web-{F3D336DF-0CF7-21E0-1DE9-2EE8C5AF5027}" dt="2024-02-14T13:52:12.481" v="474"/>
          <ac:spMkLst>
            <pc:docMk/>
            <pc:sldMk cId="1311167079" sldId="257"/>
            <ac:spMk id="27" creationId="{E659831F-0D9A-4C63-9EBB-8435B85A440F}"/>
          </ac:spMkLst>
        </pc:spChg>
        <pc:grpChg chg="del">
          <ac:chgData name="Sadie France" userId="S::s.france@uwtsd.ac.uk::b7d6a976-0449-421d-8e4f-ccb524b7ca6e" providerId="AD" clId="Web-{F3D336DF-0CF7-21E0-1DE9-2EE8C5AF5027}" dt="2024-02-14T13:52:12.481" v="474"/>
          <ac:grpSpMkLst>
            <pc:docMk/>
            <pc:sldMk cId="1311167079" sldId="257"/>
            <ac:grpSpMk id="12" creationId="{DAA26DFA-AAB2-4973-9C17-16D587C7B198}"/>
          </ac:grpSpMkLst>
        </pc:grpChg>
        <pc:grpChg chg="add">
          <ac:chgData name="Sadie France" userId="S::s.france@uwtsd.ac.uk::b7d6a976-0449-421d-8e4f-ccb524b7ca6e" providerId="AD" clId="Web-{F3D336DF-0CF7-21E0-1DE9-2EE8C5AF5027}" dt="2024-02-14T13:52:12.481" v="474"/>
          <ac:grpSpMkLst>
            <pc:docMk/>
            <pc:sldMk cId="1311167079" sldId="257"/>
            <ac:grpSpMk id="23" creationId="{28FAF094-D087-493F-8DF9-A486C2D6BBAA}"/>
          </ac:grpSpMkLst>
        </pc:grpChg>
        <pc:cxnChg chg="add">
          <ac:chgData name="Sadie France" userId="S::s.france@uwtsd.ac.uk::b7d6a976-0449-421d-8e4f-ccb524b7ca6e" providerId="AD" clId="Web-{F3D336DF-0CF7-21E0-1DE9-2EE8C5AF5027}" dt="2024-02-14T16:40:24.914" v="1038"/>
          <ac:cxnSpMkLst>
            <pc:docMk/>
            <pc:sldMk cId="1311167079" sldId="257"/>
            <ac:cxnSpMk id="14" creationId="{23AAC9B5-8015-485C-ACF9-A750390E9A56}"/>
          </ac:cxnSpMkLst>
        </pc:cxnChg>
      </pc:sldChg>
      <pc:sldChg chg="addSp delSp modSp">
        <pc:chgData name="Sadie France" userId="S::s.france@uwtsd.ac.uk::b7d6a976-0449-421d-8e4f-ccb524b7ca6e" providerId="AD" clId="Web-{F3D336DF-0CF7-21E0-1DE9-2EE8C5AF5027}" dt="2024-02-14T13:54:49.829" v="483" actId="20577"/>
        <pc:sldMkLst>
          <pc:docMk/>
          <pc:sldMk cId="1768249444" sldId="260"/>
        </pc:sldMkLst>
        <pc:spChg chg="mod">
          <ac:chgData name="Sadie France" userId="S::s.france@uwtsd.ac.uk::b7d6a976-0449-421d-8e4f-ccb524b7ca6e" providerId="AD" clId="Web-{F3D336DF-0CF7-21E0-1DE9-2EE8C5AF5027}" dt="2024-02-14T13:53:39.624" v="481"/>
          <ac:spMkLst>
            <pc:docMk/>
            <pc:sldMk cId="1768249444" sldId="260"/>
            <ac:spMk id="2" creationId="{00000000-0000-0000-0000-000000000000}"/>
          </ac:spMkLst>
        </pc:spChg>
        <pc:spChg chg="mod">
          <ac:chgData name="Sadie France" userId="S::s.france@uwtsd.ac.uk::b7d6a976-0449-421d-8e4f-ccb524b7ca6e" providerId="AD" clId="Web-{F3D336DF-0CF7-21E0-1DE9-2EE8C5AF5027}" dt="2024-02-14T13:54:49.829" v="483" actId="20577"/>
          <ac:spMkLst>
            <pc:docMk/>
            <pc:sldMk cId="1768249444" sldId="260"/>
            <ac:spMk id="3" creationId="{00000000-0000-0000-0000-000000000000}"/>
          </ac:spMkLst>
        </pc:spChg>
        <pc:spChg chg="del">
          <ac:chgData name="Sadie France" userId="S::s.france@uwtsd.ac.uk::b7d6a976-0449-421d-8e4f-ccb524b7ca6e" providerId="AD" clId="Web-{F3D336DF-0CF7-21E0-1DE9-2EE8C5AF5027}" dt="2024-02-14T13:53:39.624" v="481"/>
          <ac:spMkLst>
            <pc:docMk/>
            <pc:sldMk cId="1768249444" sldId="260"/>
            <ac:spMk id="20" creationId="{87BF42CA-AD55-48B4-8949-C4DCA60A6AEE}"/>
          </ac:spMkLst>
        </pc:spChg>
        <pc:spChg chg="del">
          <ac:chgData name="Sadie France" userId="S::s.france@uwtsd.ac.uk::b7d6a976-0449-421d-8e4f-ccb524b7ca6e" providerId="AD" clId="Web-{F3D336DF-0CF7-21E0-1DE9-2EE8C5AF5027}" dt="2024-02-14T13:53:39.624" v="481"/>
          <ac:spMkLst>
            <pc:docMk/>
            <pc:sldMk cId="1768249444" sldId="260"/>
            <ac:spMk id="22" creationId="{66AE1D3D-3106-4CB2-AA7C-0C1642AC0F2E}"/>
          </ac:spMkLst>
        </pc:spChg>
        <pc:spChg chg="add">
          <ac:chgData name="Sadie France" userId="S::s.france@uwtsd.ac.uk::b7d6a976-0449-421d-8e4f-ccb524b7ca6e" providerId="AD" clId="Web-{F3D336DF-0CF7-21E0-1DE9-2EE8C5AF5027}" dt="2024-02-14T13:53:39.624" v="481"/>
          <ac:spMkLst>
            <pc:docMk/>
            <pc:sldMk cId="1768249444" sldId="260"/>
            <ac:spMk id="34" creationId="{DBF61EA3-B236-439E-9C0B-340980D56BEE}"/>
          </ac:spMkLst>
        </pc:spChg>
        <pc:spChg chg="add">
          <ac:chgData name="Sadie France" userId="S::s.france@uwtsd.ac.uk::b7d6a976-0449-421d-8e4f-ccb524b7ca6e" providerId="AD" clId="Web-{F3D336DF-0CF7-21E0-1DE9-2EE8C5AF5027}" dt="2024-02-14T13:53:39.624" v="481"/>
          <ac:spMkLst>
            <pc:docMk/>
            <pc:sldMk cId="1768249444" sldId="260"/>
            <ac:spMk id="40" creationId="{E659831F-0D9A-4C63-9EBB-8435B85A440F}"/>
          </ac:spMkLst>
        </pc:spChg>
        <pc:grpChg chg="del">
          <ac:chgData name="Sadie France" userId="S::s.france@uwtsd.ac.uk::b7d6a976-0449-421d-8e4f-ccb524b7ca6e" providerId="AD" clId="Web-{F3D336DF-0CF7-21E0-1DE9-2EE8C5AF5027}" dt="2024-02-14T13:53:39.624" v="481"/>
          <ac:grpSpMkLst>
            <pc:docMk/>
            <pc:sldMk cId="1768249444" sldId="260"/>
            <ac:grpSpMk id="24" creationId="{0A31B6AF-B711-4CDB-8C2B-16E963DDC4C5}"/>
          </ac:grpSpMkLst>
        </pc:grpChg>
        <pc:grpChg chg="add">
          <ac:chgData name="Sadie France" userId="S::s.france@uwtsd.ac.uk::b7d6a976-0449-421d-8e4f-ccb524b7ca6e" providerId="AD" clId="Web-{F3D336DF-0CF7-21E0-1DE9-2EE8C5AF5027}" dt="2024-02-14T13:53:39.624" v="481"/>
          <ac:grpSpMkLst>
            <pc:docMk/>
            <pc:sldMk cId="1768249444" sldId="260"/>
            <ac:grpSpMk id="36" creationId="{28FAF094-D087-493F-8DF9-A486C2D6BBAA}"/>
          </ac:grpSpMkLst>
        </pc:grpChg>
      </pc:sldChg>
      <pc:sldChg chg="addSp delSp modSp">
        <pc:chgData name="Sadie France" userId="S::s.france@uwtsd.ac.uk::b7d6a976-0449-421d-8e4f-ccb524b7ca6e" providerId="AD" clId="Web-{F3D336DF-0CF7-21E0-1DE9-2EE8C5AF5027}" dt="2024-02-14T13:55:42.284" v="489" actId="20577"/>
        <pc:sldMkLst>
          <pc:docMk/>
          <pc:sldMk cId="2923173304" sldId="264"/>
        </pc:sldMkLst>
        <pc:spChg chg="mod">
          <ac:chgData name="Sadie France" userId="S::s.france@uwtsd.ac.uk::b7d6a976-0449-421d-8e4f-ccb524b7ca6e" providerId="AD" clId="Web-{F3D336DF-0CF7-21E0-1DE9-2EE8C5AF5027}" dt="2024-02-14T13:55:29.674" v="487"/>
          <ac:spMkLst>
            <pc:docMk/>
            <pc:sldMk cId="2923173304" sldId="264"/>
            <ac:spMk id="2" creationId="{00000000-0000-0000-0000-000000000000}"/>
          </ac:spMkLst>
        </pc:spChg>
        <pc:spChg chg="mod">
          <ac:chgData name="Sadie France" userId="S::s.france@uwtsd.ac.uk::b7d6a976-0449-421d-8e4f-ccb524b7ca6e" providerId="AD" clId="Web-{F3D336DF-0CF7-21E0-1DE9-2EE8C5AF5027}" dt="2024-02-14T13:55:42.284" v="489" actId="20577"/>
          <ac:spMkLst>
            <pc:docMk/>
            <pc:sldMk cId="2923173304" sldId="264"/>
            <ac:spMk id="3" creationId="{00000000-0000-0000-0000-000000000000}"/>
          </ac:spMkLst>
        </pc:spChg>
        <pc:spChg chg="del">
          <ac:chgData name="Sadie France" userId="S::s.france@uwtsd.ac.uk::b7d6a976-0449-421d-8e4f-ccb524b7ca6e" providerId="AD" clId="Web-{F3D336DF-0CF7-21E0-1DE9-2EE8C5AF5027}" dt="2024-02-14T13:55:29.674" v="487"/>
          <ac:spMkLst>
            <pc:docMk/>
            <pc:sldMk cId="2923173304" sldId="264"/>
            <ac:spMk id="20" creationId="{889C5E17-24D0-4696-A3C5-A2261FB455FA}"/>
          </ac:spMkLst>
        </pc:spChg>
        <pc:spChg chg="del">
          <ac:chgData name="Sadie France" userId="S::s.france@uwtsd.ac.uk::b7d6a976-0449-421d-8e4f-ccb524b7ca6e" providerId="AD" clId="Web-{F3D336DF-0CF7-21E0-1DE9-2EE8C5AF5027}" dt="2024-02-14T13:55:29.674" v="487"/>
          <ac:spMkLst>
            <pc:docMk/>
            <pc:sldMk cId="2923173304" sldId="264"/>
            <ac:spMk id="21" creationId="{6929B58F-2358-44CC-ACE5-EF1BD3C6C824}"/>
          </ac:spMkLst>
        </pc:spChg>
        <pc:spChg chg="add">
          <ac:chgData name="Sadie France" userId="S::s.france@uwtsd.ac.uk::b7d6a976-0449-421d-8e4f-ccb524b7ca6e" providerId="AD" clId="Web-{F3D336DF-0CF7-21E0-1DE9-2EE8C5AF5027}" dt="2024-02-14T13:55:29.674" v="487"/>
          <ac:spMkLst>
            <pc:docMk/>
            <pc:sldMk cId="2923173304" sldId="264"/>
            <ac:spMk id="30" creationId="{DBF61EA3-B236-439E-9C0B-340980D56BEE}"/>
          </ac:spMkLst>
        </pc:spChg>
        <pc:spChg chg="add">
          <ac:chgData name="Sadie France" userId="S::s.france@uwtsd.ac.uk::b7d6a976-0449-421d-8e4f-ccb524b7ca6e" providerId="AD" clId="Web-{F3D336DF-0CF7-21E0-1DE9-2EE8C5AF5027}" dt="2024-02-14T13:55:29.674" v="487"/>
          <ac:spMkLst>
            <pc:docMk/>
            <pc:sldMk cId="2923173304" sldId="264"/>
            <ac:spMk id="36" creationId="{E659831F-0D9A-4C63-9EBB-8435B85A440F}"/>
          </ac:spMkLst>
        </pc:spChg>
        <pc:grpChg chg="del">
          <ac:chgData name="Sadie France" userId="S::s.france@uwtsd.ac.uk::b7d6a976-0449-421d-8e4f-ccb524b7ca6e" providerId="AD" clId="Web-{F3D336DF-0CF7-21E0-1DE9-2EE8C5AF5027}" dt="2024-02-14T13:55:29.674" v="487"/>
          <ac:grpSpMkLst>
            <pc:docMk/>
            <pc:sldMk cId="2923173304" sldId="264"/>
            <ac:grpSpMk id="22" creationId="{09DA5303-A1AF-4830-806C-51FCD96188B7}"/>
          </ac:grpSpMkLst>
        </pc:grpChg>
        <pc:grpChg chg="add">
          <ac:chgData name="Sadie France" userId="S::s.france@uwtsd.ac.uk::b7d6a976-0449-421d-8e4f-ccb524b7ca6e" providerId="AD" clId="Web-{F3D336DF-0CF7-21E0-1DE9-2EE8C5AF5027}" dt="2024-02-14T13:55:29.674" v="487"/>
          <ac:grpSpMkLst>
            <pc:docMk/>
            <pc:sldMk cId="2923173304" sldId="264"/>
            <ac:grpSpMk id="32" creationId="{28FAF094-D087-493F-8DF9-A486C2D6BBAA}"/>
          </ac:grpSpMkLst>
        </pc:grpChg>
      </pc:sldChg>
      <pc:sldChg chg="addSp delSp modSp">
        <pc:chgData name="Sadie France" userId="S::s.france@uwtsd.ac.uk::b7d6a976-0449-421d-8e4f-ccb524b7ca6e" providerId="AD" clId="Web-{F3D336DF-0CF7-21E0-1DE9-2EE8C5AF5027}" dt="2024-02-14T13:50:21.103" v="460"/>
        <pc:sldMkLst>
          <pc:docMk/>
          <pc:sldMk cId="204795950" sldId="265"/>
        </pc:sldMkLst>
        <pc:spChg chg="mod">
          <ac:chgData name="Sadie France" userId="S::s.france@uwtsd.ac.uk::b7d6a976-0449-421d-8e4f-ccb524b7ca6e" providerId="AD" clId="Web-{F3D336DF-0CF7-21E0-1DE9-2EE8C5AF5027}" dt="2024-02-14T13:50:21.103" v="460"/>
          <ac:spMkLst>
            <pc:docMk/>
            <pc:sldMk cId="204795950" sldId="265"/>
            <ac:spMk id="2" creationId="{00000000-0000-0000-0000-000000000000}"/>
          </ac:spMkLst>
        </pc:spChg>
        <pc:spChg chg="del">
          <ac:chgData name="Sadie France" userId="S::s.france@uwtsd.ac.uk::b7d6a976-0449-421d-8e4f-ccb524b7ca6e" providerId="AD" clId="Web-{F3D336DF-0CF7-21E0-1DE9-2EE8C5AF5027}" dt="2024-02-14T13:50:21.103" v="460"/>
          <ac:spMkLst>
            <pc:docMk/>
            <pc:sldMk cId="204795950" sldId="265"/>
            <ac:spMk id="38" creationId="{6DDA8CE9-E0A6-4FF2-823D-D08607606DC2}"/>
          </ac:spMkLst>
        </pc:spChg>
        <pc:spChg chg="del">
          <ac:chgData name="Sadie France" userId="S::s.france@uwtsd.ac.uk::b7d6a976-0449-421d-8e4f-ccb524b7ca6e" providerId="AD" clId="Web-{F3D336DF-0CF7-21E0-1DE9-2EE8C5AF5027}" dt="2024-02-14T13:50:21.103" v="460"/>
          <ac:spMkLst>
            <pc:docMk/>
            <pc:sldMk cId="204795950" sldId="265"/>
            <ac:spMk id="40" creationId="{11195564-33B9-434B-9641-764F5905A56F}"/>
          </ac:spMkLst>
        </pc:spChg>
        <pc:spChg chg="add">
          <ac:chgData name="Sadie France" userId="S::s.france@uwtsd.ac.uk::b7d6a976-0449-421d-8e4f-ccb524b7ca6e" providerId="AD" clId="Web-{F3D336DF-0CF7-21E0-1DE9-2EE8C5AF5027}" dt="2024-02-14T13:50:21.103" v="460"/>
          <ac:spMkLst>
            <pc:docMk/>
            <pc:sldMk cId="204795950" sldId="265"/>
            <ac:spMk id="56" creationId="{4522B21E-B2B9-4C72-9A71-C87EFD137480}"/>
          </ac:spMkLst>
        </pc:spChg>
        <pc:spChg chg="add">
          <ac:chgData name="Sadie France" userId="S::s.france@uwtsd.ac.uk::b7d6a976-0449-421d-8e4f-ccb524b7ca6e" providerId="AD" clId="Web-{F3D336DF-0CF7-21E0-1DE9-2EE8C5AF5027}" dt="2024-02-14T13:50:21.103" v="460"/>
          <ac:spMkLst>
            <pc:docMk/>
            <pc:sldMk cId="204795950" sldId="265"/>
            <ac:spMk id="58" creationId="{5EB7D2A2-F448-44D4-938C-DC84CBCB3B1E}"/>
          </ac:spMkLst>
        </pc:spChg>
        <pc:spChg chg="add">
          <ac:chgData name="Sadie France" userId="S::s.france@uwtsd.ac.uk::b7d6a976-0449-421d-8e4f-ccb524b7ca6e" providerId="AD" clId="Web-{F3D336DF-0CF7-21E0-1DE9-2EE8C5AF5027}" dt="2024-02-14T13:50:21.103" v="460"/>
          <ac:spMkLst>
            <pc:docMk/>
            <pc:sldMk cId="204795950" sldId="265"/>
            <ac:spMk id="60" creationId="{871AEA07-1E14-44B4-8E55-64EF049CD66F}"/>
          </ac:spMkLst>
        </pc:spChg>
        <pc:grpChg chg="del">
          <ac:chgData name="Sadie France" userId="S::s.france@uwtsd.ac.uk::b7d6a976-0449-421d-8e4f-ccb524b7ca6e" providerId="AD" clId="Web-{F3D336DF-0CF7-21E0-1DE9-2EE8C5AF5027}" dt="2024-02-14T13:50:21.103" v="460"/>
          <ac:grpSpMkLst>
            <pc:docMk/>
            <pc:sldMk cId="204795950" sldId="265"/>
            <ac:grpSpMk id="42" creationId="{1D18C537-E336-47C4-836B-C342A230F8F3}"/>
          </ac:grpSpMkLst>
        </pc:grpChg>
        <pc:grpChg chg="del">
          <ac:chgData name="Sadie France" userId="S::s.france@uwtsd.ac.uk::b7d6a976-0449-421d-8e4f-ccb524b7ca6e" providerId="AD" clId="Web-{F3D336DF-0CF7-21E0-1DE9-2EE8C5AF5027}" dt="2024-02-14T13:50:21.103" v="460"/>
          <ac:grpSpMkLst>
            <pc:docMk/>
            <pc:sldMk cId="204795950" sldId="265"/>
            <ac:grpSpMk id="48" creationId="{5A1259D8-0C3A-4069-A22F-537BBBB61A9C}"/>
          </ac:grpSpMkLst>
        </pc:grpChg>
        <pc:cxnChg chg="add">
          <ac:chgData name="Sadie France" userId="S::s.france@uwtsd.ac.uk::b7d6a976-0449-421d-8e4f-ccb524b7ca6e" providerId="AD" clId="Web-{F3D336DF-0CF7-21E0-1DE9-2EE8C5AF5027}" dt="2024-02-14T13:50:21.103" v="460"/>
          <ac:cxnSpMkLst>
            <pc:docMk/>
            <pc:sldMk cId="204795950" sldId="265"/>
            <ac:cxnSpMk id="62" creationId="{F7C8EA93-3210-4C62-99E9-153C275E3A87}"/>
          </ac:cxnSpMkLst>
        </pc:cxnChg>
      </pc:sldChg>
      <pc:sldChg chg="addSp delSp modSp">
        <pc:chgData name="Sadie France" userId="S::s.france@uwtsd.ac.uk::b7d6a976-0449-421d-8e4f-ccb524b7ca6e" providerId="AD" clId="Web-{F3D336DF-0CF7-21E0-1DE9-2EE8C5AF5027}" dt="2024-02-14T13:50:59.932" v="466" actId="20577"/>
        <pc:sldMkLst>
          <pc:docMk/>
          <pc:sldMk cId="2952521909" sldId="266"/>
        </pc:sldMkLst>
        <pc:spChg chg="mod">
          <ac:chgData name="Sadie France" userId="S::s.france@uwtsd.ac.uk::b7d6a976-0449-421d-8e4f-ccb524b7ca6e" providerId="AD" clId="Web-{F3D336DF-0CF7-21E0-1DE9-2EE8C5AF5027}" dt="2024-02-14T13:50:42.557" v="461"/>
          <ac:spMkLst>
            <pc:docMk/>
            <pc:sldMk cId="2952521909" sldId="266"/>
            <ac:spMk id="2" creationId="{00000000-0000-0000-0000-000000000000}"/>
          </ac:spMkLst>
        </pc:spChg>
        <pc:spChg chg="mod">
          <ac:chgData name="Sadie France" userId="S::s.france@uwtsd.ac.uk::b7d6a976-0449-421d-8e4f-ccb524b7ca6e" providerId="AD" clId="Web-{F3D336DF-0CF7-21E0-1DE9-2EE8C5AF5027}" dt="2024-02-14T13:50:59.932" v="466" actId="20577"/>
          <ac:spMkLst>
            <pc:docMk/>
            <pc:sldMk cId="2952521909" sldId="266"/>
            <ac:spMk id="3" creationId="{00000000-0000-0000-0000-000000000000}"/>
          </ac:spMkLst>
        </pc:spChg>
        <pc:spChg chg="del">
          <ac:chgData name="Sadie France" userId="S::s.france@uwtsd.ac.uk::b7d6a976-0449-421d-8e4f-ccb524b7ca6e" providerId="AD" clId="Web-{F3D336DF-0CF7-21E0-1DE9-2EE8C5AF5027}" dt="2024-02-14T13:50:42.557" v="461"/>
          <ac:spMkLst>
            <pc:docMk/>
            <pc:sldMk cId="2952521909" sldId="266"/>
            <ac:spMk id="8" creationId="{18873D23-2DCF-4B31-A009-95721C06E8E1}"/>
          </ac:spMkLst>
        </pc:spChg>
        <pc:spChg chg="del">
          <ac:chgData name="Sadie France" userId="S::s.france@uwtsd.ac.uk::b7d6a976-0449-421d-8e4f-ccb524b7ca6e" providerId="AD" clId="Web-{F3D336DF-0CF7-21E0-1DE9-2EE8C5AF5027}" dt="2024-02-14T13:50:42.557" v="461"/>
          <ac:spMkLst>
            <pc:docMk/>
            <pc:sldMk cId="2952521909" sldId="266"/>
            <ac:spMk id="10" creationId="{C13EF075-D4EF-4929-ADBC-91B27DA19955}"/>
          </ac:spMkLst>
        </pc:spChg>
        <pc:spChg chg="add">
          <ac:chgData name="Sadie France" userId="S::s.france@uwtsd.ac.uk::b7d6a976-0449-421d-8e4f-ccb524b7ca6e" providerId="AD" clId="Web-{F3D336DF-0CF7-21E0-1DE9-2EE8C5AF5027}" dt="2024-02-14T13:50:42.557" v="461"/>
          <ac:spMkLst>
            <pc:docMk/>
            <pc:sldMk cId="2952521909" sldId="266"/>
            <ac:spMk id="21" creationId="{4DA718D0-4865-4629-8134-44F68D41D574}"/>
          </ac:spMkLst>
        </pc:spChg>
        <pc:spChg chg="add">
          <ac:chgData name="Sadie France" userId="S::s.france@uwtsd.ac.uk::b7d6a976-0449-421d-8e4f-ccb524b7ca6e" providerId="AD" clId="Web-{F3D336DF-0CF7-21E0-1DE9-2EE8C5AF5027}" dt="2024-02-14T13:50:42.557" v="461"/>
          <ac:spMkLst>
            <pc:docMk/>
            <pc:sldMk cId="2952521909" sldId="266"/>
            <ac:spMk id="27" creationId="{CBC4F608-B4B8-48C3-9572-C0F061B1CD99}"/>
          </ac:spMkLst>
        </pc:spChg>
        <pc:grpChg chg="del">
          <ac:chgData name="Sadie France" userId="S::s.france@uwtsd.ac.uk::b7d6a976-0449-421d-8e4f-ccb524b7ca6e" providerId="AD" clId="Web-{F3D336DF-0CF7-21E0-1DE9-2EE8C5AF5027}" dt="2024-02-14T13:50:42.557" v="461"/>
          <ac:grpSpMkLst>
            <pc:docMk/>
            <pc:sldMk cId="2952521909" sldId="266"/>
            <ac:grpSpMk id="12" creationId="{DAA26DFA-AAB2-4973-9C17-16D587C7B198}"/>
          </ac:grpSpMkLst>
        </pc:grpChg>
        <pc:grpChg chg="add">
          <ac:chgData name="Sadie France" userId="S::s.france@uwtsd.ac.uk::b7d6a976-0449-421d-8e4f-ccb524b7ca6e" providerId="AD" clId="Web-{F3D336DF-0CF7-21E0-1DE9-2EE8C5AF5027}" dt="2024-02-14T13:50:42.557" v="461"/>
          <ac:grpSpMkLst>
            <pc:docMk/>
            <pc:sldMk cId="2952521909" sldId="266"/>
            <ac:grpSpMk id="23" creationId="{65167ED7-6315-43AB-B1B6-C326D5FD8F84}"/>
          </ac:grpSpMkLst>
        </pc:grpChg>
      </pc:sldChg>
      <pc:sldChg chg="addSp delSp modSp">
        <pc:chgData name="Sadie France" userId="S::s.france@uwtsd.ac.uk::b7d6a976-0449-421d-8e4f-ccb524b7ca6e" providerId="AD" clId="Web-{F3D336DF-0CF7-21E0-1DE9-2EE8C5AF5027}" dt="2024-02-14T15:54:35.516" v="952" actId="20577"/>
        <pc:sldMkLst>
          <pc:docMk/>
          <pc:sldMk cId="4055258805" sldId="267"/>
        </pc:sldMkLst>
        <pc:spChg chg="mod">
          <ac:chgData name="Sadie France" userId="S::s.france@uwtsd.ac.uk::b7d6a976-0449-421d-8e4f-ccb524b7ca6e" providerId="AD" clId="Web-{F3D336DF-0CF7-21E0-1DE9-2EE8C5AF5027}" dt="2024-02-14T13:51:16.042" v="467"/>
          <ac:spMkLst>
            <pc:docMk/>
            <pc:sldMk cId="4055258805" sldId="267"/>
            <ac:spMk id="2" creationId="{00000000-0000-0000-0000-000000000000}"/>
          </ac:spMkLst>
        </pc:spChg>
        <pc:spChg chg="mod">
          <ac:chgData name="Sadie France" userId="S::s.france@uwtsd.ac.uk::b7d6a976-0449-421d-8e4f-ccb524b7ca6e" providerId="AD" clId="Web-{F3D336DF-0CF7-21E0-1DE9-2EE8C5AF5027}" dt="2024-02-14T15:54:35.516" v="952" actId="20577"/>
          <ac:spMkLst>
            <pc:docMk/>
            <pc:sldMk cId="4055258805" sldId="267"/>
            <ac:spMk id="3" creationId="{00000000-0000-0000-0000-000000000000}"/>
          </ac:spMkLst>
        </pc:spChg>
        <pc:spChg chg="del">
          <ac:chgData name="Sadie France" userId="S::s.france@uwtsd.ac.uk::b7d6a976-0449-421d-8e4f-ccb524b7ca6e" providerId="AD" clId="Web-{F3D336DF-0CF7-21E0-1DE9-2EE8C5AF5027}" dt="2024-02-14T13:51:16.042" v="467"/>
          <ac:spMkLst>
            <pc:docMk/>
            <pc:sldMk cId="4055258805" sldId="267"/>
            <ac:spMk id="8" creationId="{18873D23-2DCF-4B31-A009-95721C06E8E1}"/>
          </ac:spMkLst>
        </pc:spChg>
        <pc:spChg chg="del">
          <ac:chgData name="Sadie France" userId="S::s.france@uwtsd.ac.uk::b7d6a976-0449-421d-8e4f-ccb524b7ca6e" providerId="AD" clId="Web-{F3D336DF-0CF7-21E0-1DE9-2EE8C5AF5027}" dt="2024-02-14T13:51:16.042" v="467"/>
          <ac:spMkLst>
            <pc:docMk/>
            <pc:sldMk cId="4055258805" sldId="267"/>
            <ac:spMk id="10" creationId="{C13EF075-D4EF-4929-ADBC-91B27DA19955}"/>
          </ac:spMkLst>
        </pc:spChg>
        <pc:spChg chg="add">
          <ac:chgData name="Sadie France" userId="S::s.france@uwtsd.ac.uk::b7d6a976-0449-421d-8e4f-ccb524b7ca6e" providerId="AD" clId="Web-{F3D336DF-0CF7-21E0-1DE9-2EE8C5AF5027}" dt="2024-02-14T13:51:16.042" v="467"/>
          <ac:spMkLst>
            <pc:docMk/>
            <pc:sldMk cId="4055258805" sldId="267"/>
            <ac:spMk id="21" creationId="{4DA718D0-4865-4629-8134-44F68D41D574}"/>
          </ac:spMkLst>
        </pc:spChg>
        <pc:spChg chg="add">
          <ac:chgData name="Sadie France" userId="S::s.france@uwtsd.ac.uk::b7d6a976-0449-421d-8e4f-ccb524b7ca6e" providerId="AD" clId="Web-{F3D336DF-0CF7-21E0-1DE9-2EE8C5AF5027}" dt="2024-02-14T13:51:16.042" v="467"/>
          <ac:spMkLst>
            <pc:docMk/>
            <pc:sldMk cId="4055258805" sldId="267"/>
            <ac:spMk id="27" creationId="{CBC4F608-B4B8-48C3-9572-C0F061B1CD99}"/>
          </ac:spMkLst>
        </pc:spChg>
        <pc:grpChg chg="del">
          <ac:chgData name="Sadie France" userId="S::s.france@uwtsd.ac.uk::b7d6a976-0449-421d-8e4f-ccb524b7ca6e" providerId="AD" clId="Web-{F3D336DF-0CF7-21E0-1DE9-2EE8C5AF5027}" dt="2024-02-14T13:51:16.042" v="467"/>
          <ac:grpSpMkLst>
            <pc:docMk/>
            <pc:sldMk cId="4055258805" sldId="267"/>
            <ac:grpSpMk id="12" creationId="{DAA26DFA-AAB2-4973-9C17-16D587C7B198}"/>
          </ac:grpSpMkLst>
        </pc:grpChg>
        <pc:grpChg chg="add">
          <ac:chgData name="Sadie France" userId="S::s.france@uwtsd.ac.uk::b7d6a976-0449-421d-8e4f-ccb524b7ca6e" providerId="AD" clId="Web-{F3D336DF-0CF7-21E0-1DE9-2EE8C5AF5027}" dt="2024-02-14T13:51:16.042" v="467"/>
          <ac:grpSpMkLst>
            <pc:docMk/>
            <pc:sldMk cId="4055258805" sldId="267"/>
            <ac:grpSpMk id="23" creationId="{65167ED7-6315-43AB-B1B6-C326D5FD8F84}"/>
          </ac:grpSpMkLst>
        </pc:grpChg>
      </pc:sldChg>
      <pc:sldChg chg="addSp delSp modSp">
        <pc:chgData name="Sadie France" userId="S::s.france@uwtsd.ac.uk::b7d6a976-0449-421d-8e4f-ccb524b7ca6e" providerId="AD" clId="Web-{F3D336DF-0CF7-21E0-1DE9-2EE8C5AF5027}" dt="2024-02-14T11:30:04.556" v="2"/>
        <pc:sldMkLst>
          <pc:docMk/>
          <pc:sldMk cId="676603300" sldId="268"/>
        </pc:sldMkLst>
        <pc:spChg chg="mod">
          <ac:chgData name="Sadie France" userId="S::s.france@uwtsd.ac.uk::b7d6a976-0449-421d-8e4f-ccb524b7ca6e" providerId="AD" clId="Web-{F3D336DF-0CF7-21E0-1DE9-2EE8C5AF5027}" dt="2024-02-14T11:30:04.556" v="2"/>
          <ac:spMkLst>
            <pc:docMk/>
            <pc:sldMk cId="676603300" sldId="268"/>
            <ac:spMk id="2" creationId="{00000000-0000-0000-0000-000000000000}"/>
          </ac:spMkLst>
        </pc:spChg>
        <pc:spChg chg="add del mod">
          <ac:chgData name="Sadie France" userId="S::s.france@uwtsd.ac.uk::b7d6a976-0449-421d-8e4f-ccb524b7ca6e" providerId="AD" clId="Web-{F3D336DF-0CF7-21E0-1DE9-2EE8C5AF5027}" dt="2024-02-14T11:30:01.587" v="1"/>
          <ac:spMkLst>
            <pc:docMk/>
            <pc:sldMk cId="676603300" sldId="268"/>
            <ac:spMk id="5" creationId="{E22D0B65-BC3C-7237-D7D4-74F1CDCA9C28}"/>
          </ac:spMkLst>
        </pc:spChg>
        <pc:spChg chg="del">
          <ac:chgData name="Sadie France" userId="S::s.france@uwtsd.ac.uk::b7d6a976-0449-421d-8e4f-ccb524b7ca6e" providerId="AD" clId="Web-{F3D336DF-0CF7-21E0-1DE9-2EE8C5AF5027}" dt="2024-02-14T11:30:04.556" v="2"/>
          <ac:spMkLst>
            <pc:docMk/>
            <pc:sldMk cId="676603300" sldId="268"/>
            <ac:spMk id="9" creationId="{D4771268-CB57-404A-9271-370EB28F6090}"/>
          </ac:spMkLst>
        </pc:spChg>
        <pc:spChg chg="add">
          <ac:chgData name="Sadie France" userId="S::s.france@uwtsd.ac.uk::b7d6a976-0449-421d-8e4f-ccb524b7ca6e" providerId="AD" clId="Web-{F3D336DF-0CF7-21E0-1DE9-2EE8C5AF5027}" dt="2024-02-14T11:30:04.556" v="2"/>
          <ac:spMkLst>
            <pc:docMk/>
            <pc:sldMk cId="676603300" sldId="268"/>
            <ac:spMk id="14" creationId="{A4AC5506-6312-4701-8D3C-40187889A947}"/>
          </ac:spMkLst>
        </pc:spChg>
        <pc:picChg chg="del">
          <ac:chgData name="Sadie France" userId="S::s.france@uwtsd.ac.uk::b7d6a976-0449-421d-8e4f-ccb524b7ca6e" providerId="AD" clId="Web-{F3D336DF-0CF7-21E0-1DE9-2EE8C5AF5027}" dt="2024-02-14T11:30:00.009" v="0"/>
          <ac:picMkLst>
            <pc:docMk/>
            <pc:sldMk cId="676603300" sldId="268"/>
            <ac:picMk id="4" creationId="{00000000-0000-0000-0000-000000000000}"/>
          </ac:picMkLst>
        </pc:picChg>
        <pc:picChg chg="add mod ord">
          <ac:chgData name="Sadie France" userId="S::s.france@uwtsd.ac.uk::b7d6a976-0449-421d-8e4f-ccb524b7ca6e" providerId="AD" clId="Web-{F3D336DF-0CF7-21E0-1DE9-2EE8C5AF5027}" dt="2024-02-14T11:30:04.556" v="2"/>
          <ac:picMkLst>
            <pc:docMk/>
            <pc:sldMk cId="676603300" sldId="268"/>
            <ac:picMk id="6" creationId="{38E12682-683D-5BC0-A77A-F15D90A74B03}"/>
          </ac:picMkLst>
        </pc:picChg>
      </pc:sldChg>
      <pc:sldChg chg="addSp delSp modSp">
        <pc:chgData name="Sadie France" userId="S::s.france@uwtsd.ac.uk::b7d6a976-0449-421d-8e4f-ccb524b7ca6e" providerId="AD" clId="Web-{F3D336DF-0CF7-21E0-1DE9-2EE8C5AF5027}" dt="2024-02-14T16:37:28.862" v="1007"/>
        <pc:sldMkLst>
          <pc:docMk/>
          <pc:sldMk cId="549817827" sldId="269"/>
        </pc:sldMkLst>
        <pc:spChg chg="add del mod">
          <ac:chgData name="Sadie France" userId="S::s.france@uwtsd.ac.uk::b7d6a976-0449-421d-8e4f-ccb524b7ca6e" providerId="AD" clId="Web-{F3D336DF-0CF7-21E0-1DE9-2EE8C5AF5027}" dt="2024-02-14T16:37:28.862" v="1007"/>
          <ac:spMkLst>
            <pc:docMk/>
            <pc:sldMk cId="549817827" sldId="269"/>
            <ac:spMk id="3" creationId="{833ED1BB-18E5-2271-32B3-E422A3035808}"/>
          </ac:spMkLst>
        </pc:spChg>
      </pc:sldChg>
      <pc:sldChg chg="modNotes">
        <pc:chgData name="Sadie France" userId="S::s.france@uwtsd.ac.uk::b7d6a976-0449-421d-8e4f-ccb524b7ca6e" providerId="AD" clId="Web-{F3D336DF-0CF7-21E0-1DE9-2EE8C5AF5027}" dt="2024-02-14T16:46:52.395" v="1043"/>
        <pc:sldMkLst>
          <pc:docMk/>
          <pc:sldMk cId="4247319427" sldId="274"/>
        </pc:sldMkLst>
      </pc:sldChg>
      <pc:sldChg chg="addSp delSp modSp">
        <pc:chgData name="Sadie France" userId="S::s.france@uwtsd.ac.uk::b7d6a976-0449-421d-8e4f-ccb524b7ca6e" providerId="AD" clId="Web-{F3D336DF-0CF7-21E0-1DE9-2EE8C5AF5027}" dt="2024-02-14T16:10:37.437" v="958" actId="20577"/>
        <pc:sldMkLst>
          <pc:docMk/>
          <pc:sldMk cId="1741401920" sldId="275"/>
        </pc:sldMkLst>
        <pc:spChg chg="mod">
          <ac:chgData name="Sadie France" userId="S::s.france@uwtsd.ac.uk::b7d6a976-0449-421d-8e4f-ccb524b7ca6e" providerId="AD" clId="Web-{F3D336DF-0CF7-21E0-1DE9-2EE8C5AF5027}" dt="2024-02-14T16:10:37.437" v="958" actId="20577"/>
          <ac:spMkLst>
            <pc:docMk/>
            <pc:sldMk cId="1741401920" sldId="275"/>
            <ac:spMk id="3" creationId="{00000000-0000-0000-0000-000000000000}"/>
          </ac:spMkLst>
        </pc:spChg>
        <pc:spChg chg="del">
          <ac:chgData name="Sadie France" userId="S::s.france@uwtsd.ac.uk::b7d6a976-0449-421d-8e4f-ccb524b7ca6e" providerId="AD" clId="Web-{F3D336DF-0CF7-21E0-1DE9-2EE8C5AF5027}" dt="2024-02-14T16:10:30.280" v="955"/>
          <ac:spMkLst>
            <pc:docMk/>
            <pc:sldMk cId="1741401920" sldId="275"/>
            <ac:spMk id="9" creationId="{E10650BA-D090-4A23-98E3-B48BBAEA9201}"/>
          </ac:spMkLst>
        </pc:spChg>
        <pc:spChg chg="add">
          <ac:chgData name="Sadie France" userId="S::s.france@uwtsd.ac.uk::b7d6a976-0449-421d-8e4f-ccb524b7ca6e" providerId="AD" clId="Web-{F3D336DF-0CF7-21E0-1DE9-2EE8C5AF5027}" dt="2024-02-14T16:10:30.280" v="955"/>
          <ac:spMkLst>
            <pc:docMk/>
            <pc:sldMk cId="1741401920" sldId="275"/>
            <ac:spMk id="21" creationId="{F13C74B1-5B17-4795-BED0-7140497B445A}"/>
          </ac:spMkLst>
        </pc:spChg>
        <pc:spChg chg="add">
          <ac:chgData name="Sadie France" userId="S::s.france@uwtsd.ac.uk::b7d6a976-0449-421d-8e4f-ccb524b7ca6e" providerId="AD" clId="Web-{F3D336DF-0CF7-21E0-1DE9-2EE8C5AF5027}" dt="2024-02-14T16:10:30.280" v="955"/>
          <ac:spMkLst>
            <pc:docMk/>
            <pc:sldMk cId="1741401920" sldId="275"/>
            <ac:spMk id="23" creationId="{D4974D33-8DC5-464E-8C6D-BE58F0669C17}"/>
          </ac:spMkLst>
        </pc:spChg>
        <pc:grpChg chg="del">
          <ac:chgData name="Sadie France" userId="S::s.france@uwtsd.ac.uk::b7d6a976-0449-421d-8e4f-ccb524b7ca6e" providerId="AD" clId="Web-{F3D336DF-0CF7-21E0-1DE9-2EE8C5AF5027}" dt="2024-02-14T16:10:30.280" v="955"/>
          <ac:grpSpMkLst>
            <pc:docMk/>
            <pc:sldMk cId="1741401920" sldId="275"/>
            <ac:grpSpMk id="11" creationId="{FFB939B9-73CE-4644-87BB-72AEBF001142}"/>
          </ac:grpSpMkLst>
        </pc:grpChg>
        <pc:picChg chg="mod ord">
          <ac:chgData name="Sadie France" userId="S::s.france@uwtsd.ac.uk::b7d6a976-0449-421d-8e4f-ccb524b7ca6e" providerId="AD" clId="Web-{F3D336DF-0CF7-21E0-1DE9-2EE8C5AF5027}" dt="2024-02-14T16:10:30.280" v="955"/>
          <ac:picMkLst>
            <pc:docMk/>
            <pc:sldMk cId="1741401920" sldId="275"/>
            <ac:picMk id="6" creationId="{587A79B7-1BCD-3DBD-E8D9-4357D38D4D4E}"/>
          </ac:picMkLst>
        </pc:picChg>
      </pc:sldChg>
      <pc:sldChg chg="addSp delSp modSp">
        <pc:chgData name="Sadie France" userId="S::s.france@uwtsd.ac.uk::b7d6a976-0449-421d-8e4f-ccb524b7ca6e" providerId="AD" clId="Web-{F3D336DF-0CF7-21E0-1DE9-2EE8C5AF5027}" dt="2024-02-14T13:55:16.049" v="486" actId="20577"/>
        <pc:sldMkLst>
          <pc:docMk/>
          <pc:sldMk cId="1895335281" sldId="276"/>
        </pc:sldMkLst>
        <pc:spChg chg="mod">
          <ac:chgData name="Sadie France" userId="S::s.france@uwtsd.ac.uk::b7d6a976-0449-421d-8e4f-ccb524b7ca6e" providerId="AD" clId="Web-{F3D336DF-0CF7-21E0-1DE9-2EE8C5AF5027}" dt="2024-02-14T13:55:00.314" v="484"/>
          <ac:spMkLst>
            <pc:docMk/>
            <pc:sldMk cId="1895335281" sldId="276"/>
            <ac:spMk id="2" creationId="{00000000-0000-0000-0000-000000000000}"/>
          </ac:spMkLst>
        </pc:spChg>
        <pc:spChg chg="mod">
          <ac:chgData name="Sadie France" userId="S::s.france@uwtsd.ac.uk::b7d6a976-0449-421d-8e4f-ccb524b7ca6e" providerId="AD" clId="Web-{F3D336DF-0CF7-21E0-1DE9-2EE8C5AF5027}" dt="2024-02-14T13:55:16.049" v="486" actId="20577"/>
          <ac:spMkLst>
            <pc:docMk/>
            <pc:sldMk cId="1895335281" sldId="276"/>
            <ac:spMk id="3" creationId="{00000000-0000-0000-0000-000000000000}"/>
          </ac:spMkLst>
        </pc:spChg>
        <pc:spChg chg="del">
          <ac:chgData name="Sadie France" userId="S::s.france@uwtsd.ac.uk::b7d6a976-0449-421d-8e4f-ccb524b7ca6e" providerId="AD" clId="Web-{F3D336DF-0CF7-21E0-1DE9-2EE8C5AF5027}" dt="2024-02-14T13:55:00.314" v="484"/>
          <ac:spMkLst>
            <pc:docMk/>
            <pc:sldMk cId="1895335281" sldId="276"/>
            <ac:spMk id="20" creationId="{87BF42CA-AD55-48B4-8949-C4DCA60A6AEE}"/>
          </ac:spMkLst>
        </pc:spChg>
        <pc:spChg chg="del">
          <ac:chgData name="Sadie France" userId="S::s.france@uwtsd.ac.uk::b7d6a976-0449-421d-8e4f-ccb524b7ca6e" providerId="AD" clId="Web-{F3D336DF-0CF7-21E0-1DE9-2EE8C5AF5027}" dt="2024-02-14T13:55:00.314" v="484"/>
          <ac:spMkLst>
            <pc:docMk/>
            <pc:sldMk cId="1895335281" sldId="276"/>
            <ac:spMk id="22" creationId="{66AE1D3D-3106-4CB2-AA7C-0C1642AC0F2E}"/>
          </ac:spMkLst>
        </pc:spChg>
        <pc:spChg chg="add">
          <ac:chgData name="Sadie France" userId="S::s.france@uwtsd.ac.uk::b7d6a976-0449-421d-8e4f-ccb524b7ca6e" providerId="AD" clId="Web-{F3D336DF-0CF7-21E0-1DE9-2EE8C5AF5027}" dt="2024-02-14T13:55:00.314" v="484"/>
          <ac:spMkLst>
            <pc:docMk/>
            <pc:sldMk cId="1895335281" sldId="276"/>
            <ac:spMk id="34" creationId="{DBF61EA3-B236-439E-9C0B-340980D56BEE}"/>
          </ac:spMkLst>
        </pc:spChg>
        <pc:spChg chg="add">
          <ac:chgData name="Sadie France" userId="S::s.france@uwtsd.ac.uk::b7d6a976-0449-421d-8e4f-ccb524b7ca6e" providerId="AD" clId="Web-{F3D336DF-0CF7-21E0-1DE9-2EE8C5AF5027}" dt="2024-02-14T13:55:00.314" v="484"/>
          <ac:spMkLst>
            <pc:docMk/>
            <pc:sldMk cId="1895335281" sldId="276"/>
            <ac:spMk id="40" creationId="{E659831F-0D9A-4C63-9EBB-8435B85A440F}"/>
          </ac:spMkLst>
        </pc:spChg>
        <pc:grpChg chg="del">
          <ac:chgData name="Sadie France" userId="S::s.france@uwtsd.ac.uk::b7d6a976-0449-421d-8e4f-ccb524b7ca6e" providerId="AD" clId="Web-{F3D336DF-0CF7-21E0-1DE9-2EE8C5AF5027}" dt="2024-02-14T13:55:00.314" v="484"/>
          <ac:grpSpMkLst>
            <pc:docMk/>
            <pc:sldMk cId="1895335281" sldId="276"/>
            <ac:grpSpMk id="24" creationId="{0A31B6AF-B711-4CDB-8C2B-16E963DDC4C5}"/>
          </ac:grpSpMkLst>
        </pc:grpChg>
        <pc:grpChg chg="add">
          <ac:chgData name="Sadie France" userId="S::s.france@uwtsd.ac.uk::b7d6a976-0449-421d-8e4f-ccb524b7ca6e" providerId="AD" clId="Web-{F3D336DF-0CF7-21E0-1DE9-2EE8C5AF5027}" dt="2024-02-14T13:55:00.314" v="484"/>
          <ac:grpSpMkLst>
            <pc:docMk/>
            <pc:sldMk cId="1895335281" sldId="276"/>
            <ac:grpSpMk id="36" creationId="{28FAF094-D087-493F-8DF9-A486C2D6BBAA}"/>
          </ac:grpSpMkLst>
        </pc:grpChg>
      </pc:sldChg>
      <pc:sldChg chg="addSp delSp modSp">
        <pc:chgData name="Sadie France" userId="S::s.france@uwtsd.ac.uk::b7d6a976-0449-421d-8e4f-ccb524b7ca6e" providerId="AD" clId="Web-{F3D336DF-0CF7-21E0-1DE9-2EE8C5AF5027}" dt="2024-02-14T13:55:59.081" v="491"/>
        <pc:sldMkLst>
          <pc:docMk/>
          <pc:sldMk cId="2966956052" sldId="278"/>
        </pc:sldMkLst>
        <pc:spChg chg="mod">
          <ac:chgData name="Sadie France" userId="S::s.france@uwtsd.ac.uk::b7d6a976-0449-421d-8e4f-ccb524b7ca6e" providerId="AD" clId="Web-{F3D336DF-0CF7-21E0-1DE9-2EE8C5AF5027}" dt="2024-02-14T13:55:59.081" v="491"/>
          <ac:spMkLst>
            <pc:docMk/>
            <pc:sldMk cId="2966956052" sldId="278"/>
            <ac:spMk id="2" creationId="{00000000-0000-0000-0000-000000000000}"/>
          </ac:spMkLst>
        </pc:spChg>
        <pc:spChg chg="del">
          <ac:chgData name="Sadie France" userId="S::s.france@uwtsd.ac.uk::b7d6a976-0449-421d-8e4f-ccb524b7ca6e" providerId="AD" clId="Web-{F3D336DF-0CF7-21E0-1DE9-2EE8C5AF5027}" dt="2024-02-14T13:55:59.081" v="491"/>
          <ac:spMkLst>
            <pc:docMk/>
            <pc:sldMk cId="2966956052" sldId="278"/>
            <ac:spMk id="9" creationId="{A3363022-C969-41E9-8EB2-E4C94908C1FA}"/>
          </ac:spMkLst>
        </pc:spChg>
        <pc:spChg chg="del">
          <ac:chgData name="Sadie France" userId="S::s.france@uwtsd.ac.uk::b7d6a976-0449-421d-8e4f-ccb524b7ca6e" providerId="AD" clId="Web-{F3D336DF-0CF7-21E0-1DE9-2EE8C5AF5027}" dt="2024-02-14T13:55:59.081" v="491"/>
          <ac:spMkLst>
            <pc:docMk/>
            <pc:sldMk cId="2966956052" sldId="278"/>
            <ac:spMk id="11" creationId="{8D1AD6B3-BE88-4CEB-BA17-790657CC4729}"/>
          </ac:spMkLst>
        </pc:spChg>
        <pc:spChg chg="add">
          <ac:chgData name="Sadie France" userId="S::s.france@uwtsd.ac.uk::b7d6a976-0449-421d-8e4f-ccb524b7ca6e" providerId="AD" clId="Web-{F3D336DF-0CF7-21E0-1DE9-2EE8C5AF5027}" dt="2024-02-14T13:55:59.081" v="491"/>
          <ac:spMkLst>
            <pc:docMk/>
            <pc:sldMk cId="2966956052" sldId="278"/>
            <ac:spMk id="21" creationId="{47942995-B07F-4636-9A06-C6A104B260A8}"/>
          </ac:spMkLst>
        </pc:spChg>
        <pc:spChg chg="add">
          <ac:chgData name="Sadie France" userId="S::s.france@uwtsd.ac.uk::b7d6a976-0449-421d-8e4f-ccb524b7ca6e" providerId="AD" clId="Web-{F3D336DF-0CF7-21E0-1DE9-2EE8C5AF5027}" dt="2024-02-14T13:55:59.081" v="491"/>
          <ac:spMkLst>
            <pc:docMk/>
            <pc:sldMk cId="2966956052" sldId="278"/>
            <ac:spMk id="28" creationId="{B81933D1-5615-42C7-9C0B-4EB7105CCE2D}"/>
          </ac:spMkLst>
        </pc:spChg>
        <pc:spChg chg="add">
          <ac:chgData name="Sadie France" userId="S::s.france@uwtsd.ac.uk::b7d6a976-0449-421d-8e4f-ccb524b7ca6e" providerId="AD" clId="Web-{F3D336DF-0CF7-21E0-1DE9-2EE8C5AF5027}" dt="2024-02-14T13:55:59.081" v="491"/>
          <ac:spMkLst>
            <pc:docMk/>
            <pc:sldMk cId="2966956052" sldId="278"/>
            <ac:spMk id="30" creationId="{19C9EAEA-39D0-4B0E-A0EB-51E7B26740B1}"/>
          </ac:spMkLst>
        </pc:spChg>
        <pc:grpChg chg="del">
          <ac:chgData name="Sadie France" userId="S::s.france@uwtsd.ac.uk::b7d6a976-0449-421d-8e4f-ccb524b7ca6e" providerId="AD" clId="Web-{F3D336DF-0CF7-21E0-1DE9-2EE8C5AF5027}" dt="2024-02-14T13:55:59.081" v="491"/>
          <ac:grpSpMkLst>
            <pc:docMk/>
            <pc:sldMk cId="2966956052" sldId="278"/>
            <ac:grpSpMk id="13" creationId="{89D1390B-7E13-4B4F-9CB2-391063412E54}"/>
          </ac:grpSpMkLst>
        </pc:grpChg>
        <pc:grpChg chg="add">
          <ac:chgData name="Sadie France" userId="S::s.france@uwtsd.ac.uk::b7d6a976-0449-421d-8e4f-ccb524b7ca6e" providerId="AD" clId="Web-{F3D336DF-0CF7-21E0-1DE9-2EE8C5AF5027}" dt="2024-02-14T13:55:59.081" v="491"/>
          <ac:grpSpMkLst>
            <pc:docMk/>
            <pc:sldMk cId="2966956052" sldId="278"/>
            <ac:grpSpMk id="23" creationId="{032D8612-31EB-44CF-A1D0-14FD4C705424}"/>
          </ac:grpSpMkLst>
        </pc:grpChg>
        <pc:picChg chg="mod">
          <ac:chgData name="Sadie France" userId="S::s.france@uwtsd.ac.uk::b7d6a976-0449-421d-8e4f-ccb524b7ca6e" providerId="AD" clId="Web-{F3D336DF-0CF7-21E0-1DE9-2EE8C5AF5027}" dt="2024-02-14T13:55:59.081" v="491"/>
          <ac:picMkLst>
            <pc:docMk/>
            <pc:sldMk cId="2966956052" sldId="278"/>
            <ac:picMk id="6" creationId="{43C4070B-CA31-9A1B-7945-7187FFE37C32}"/>
          </ac:picMkLst>
        </pc:picChg>
      </pc:sldChg>
      <pc:sldChg chg="addSp delSp modSp mod setBg">
        <pc:chgData name="Sadie France" userId="S::s.france@uwtsd.ac.uk::b7d6a976-0449-421d-8e4f-ccb524b7ca6e" providerId="AD" clId="Web-{F3D336DF-0CF7-21E0-1DE9-2EE8C5AF5027}" dt="2024-02-14T13:57:27.224" v="525" actId="20577"/>
        <pc:sldMkLst>
          <pc:docMk/>
          <pc:sldMk cId="3876287369" sldId="279"/>
        </pc:sldMkLst>
        <pc:spChg chg="mod">
          <ac:chgData name="Sadie France" userId="S::s.france@uwtsd.ac.uk::b7d6a976-0449-421d-8e4f-ccb524b7ca6e" providerId="AD" clId="Web-{F3D336DF-0CF7-21E0-1DE9-2EE8C5AF5027}" dt="2024-02-14T13:56:08.097" v="492"/>
          <ac:spMkLst>
            <pc:docMk/>
            <pc:sldMk cId="3876287369" sldId="279"/>
            <ac:spMk id="2" creationId="{00000000-0000-0000-0000-000000000000}"/>
          </ac:spMkLst>
        </pc:spChg>
        <pc:spChg chg="del">
          <ac:chgData name="Sadie France" userId="S::s.france@uwtsd.ac.uk::b7d6a976-0449-421d-8e4f-ccb524b7ca6e" providerId="AD" clId="Web-{F3D336DF-0CF7-21E0-1DE9-2EE8C5AF5027}" dt="2024-02-14T13:56:08.097" v="492"/>
          <ac:spMkLst>
            <pc:docMk/>
            <pc:sldMk cId="3876287369" sldId="279"/>
            <ac:spMk id="9" creationId="{58086AEC-04C2-4BC4-BFB8-0135965C74A8}"/>
          </ac:spMkLst>
        </pc:spChg>
        <pc:spChg chg="del">
          <ac:chgData name="Sadie France" userId="S::s.france@uwtsd.ac.uk::b7d6a976-0449-421d-8e4f-ccb524b7ca6e" providerId="AD" clId="Web-{F3D336DF-0CF7-21E0-1DE9-2EE8C5AF5027}" dt="2024-02-14T13:56:08.097" v="492"/>
          <ac:spMkLst>
            <pc:docMk/>
            <pc:sldMk cId="3876287369" sldId="279"/>
            <ac:spMk id="11" creationId="{20C3BE3F-B8A9-4DC9-A867-EC91736FAA07}"/>
          </ac:spMkLst>
        </pc:spChg>
        <pc:spChg chg="add">
          <ac:chgData name="Sadie France" userId="S::s.france@uwtsd.ac.uk::b7d6a976-0449-421d-8e4f-ccb524b7ca6e" providerId="AD" clId="Web-{F3D336DF-0CF7-21E0-1DE9-2EE8C5AF5027}" dt="2024-02-14T13:56:08.097" v="492"/>
          <ac:spMkLst>
            <pc:docMk/>
            <pc:sldMk cId="3876287369" sldId="279"/>
            <ac:spMk id="23" creationId="{35DB3719-6FDC-4E5D-891D-FF40B7300F64}"/>
          </ac:spMkLst>
        </pc:spChg>
        <pc:spChg chg="add">
          <ac:chgData name="Sadie France" userId="S::s.france@uwtsd.ac.uk::b7d6a976-0449-421d-8e4f-ccb524b7ca6e" providerId="AD" clId="Web-{F3D336DF-0CF7-21E0-1DE9-2EE8C5AF5027}" dt="2024-02-14T13:56:08.097" v="492"/>
          <ac:spMkLst>
            <pc:docMk/>
            <pc:sldMk cId="3876287369" sldId="279"/>
            <ac:spMk id="25" creationId="{E0CBAC23-2E3F-4A90-BA59-F8299F6A5439}"/>
          </ac:spMkLst>
        </pc:spChg>
        <pc:grpChg chg="del">
          <ac:chgData name="Sadie France" userId="S::s.france@uwtsd.ac.uk::b7d6a976-0449-421d-8e4f-ccb524b7ca6e" providerId="AD" clId="Web-{F3D336DF-0CF7-21E0-1DE9-2EE8C5AF5027}" dt="2024-02-14T13:56:08.097" v="492"/>
          <ac:grpSpMkLst>
            <pc:docMk/>
            <pc:sldMk cId="3876287369" sldId="279"/>
            <ac:grpSpMk id="13" creationId="{0CA2F3D1-53F2-478B-949B-6D4EA2E4E43E}"/>
          </ac:grpSpMkLst>
        </pc:grpChg>
        <pc:graphicFrameChg chg="mod modGraphic">
          <ac:chgData name="Sadie France" userId="S::s.france@uwtsd.ac.uk::b7d6a976-0449-421d-8e4f-ccb524b7ca6e" providerId="AD" clId="Web-{F3D336DF-0CF7-21E0-1DE9-2EE8C5AF5027}" dt="2024-02-14T13:57:27.224" v="525" actId="20577"/>
          <ac:graphicFrameMkLst>
            <pc:docMk/>
            <pc:sldMk cId="3876287369" sldId="279"/>
            <ac:graphicFrameMk id="5" creationId="{665A4982-1127-02CA-ABB4-57362936011F}"/>
          </ac:graphicFrameMkLst>
        </pc:graphicFrameChg>
      </pc:sldChg>
      <pc:sldChg chg="addSp delSp modSp">
        <pc:chgData name="Sadie France" userId="S::s.france@uwtsd.ac.uk::b7d6a976-0449-421d-8e4f-ccb524b7ca6e" providerId="AD" clId="Web-{F3D336DF-0CF7-21E0-1DE9-2EE8C5AF5027}" dt="2024-02-14T13:58:13.444" v="533" actId="1076"/>
        <pc:sldMkLst>
          <pc:docMk/>
          <pc:sldMk cId="876671600" sldId="281"/>
        </pc:sldMkLst>
        <pc:spChg chg="mod">
          <ac:chgData name="Sadie France" userId="S::s.france@uwtsd.ac.uk::b7d6a976-0449-421d-8e4f-ccb524b7ca6e" providerId="AD" clId="Web-{F3D336DF-0CF7-21E0-1DE9-2EE8C5AF5027}" dt="2024-02-14T13:58:13.444" v="533" actId="1076"/>
          <ac:spMkLst>
            <pc:docMk/>
            <pc:sldMk cId="876671600" sldId="281"/>
            <ac:spMk id="3" creationId="{00000000-0000-0000-0000-000000000000}"/>
          </ac:spMkLst>
        </pc:spChg>
        <pc:spChg chg="del">
          <ac:chgData name="Sadie France" userId="S::s.france@uwtsd.ac.uk::b7d6a976-0449-421d-8e4f-ccb524b7ca6e" providerId="AD" clId="Web-{F3D336DF-0CF7-21E0-1DE9-2EE8C5AF5027}" dt="2024-02-14T13:57:45.006" v="527"/>
          <ac:spMkLst>
            <pc:docMk/>
            <pc:sldMk cId="876671600" sldId="281"/>
            <ac:spMk id="9" creationId="{E10650BA-D090-4A23-98E3-B48BBAEA9201}"/>
          </ac:spMkLst>
        </pc:spChg>
        <pc:spChg chg="add">
          <ac:chgData name="Sadie France" userId="S::s.france@uwtsd.ac.uk::b7d6a976-0449-421d-8e4f-ccb524b7ca6e" providerId="AD" clId="Web-{F3D336DF-0CF7-21E0-1DE9-2EE8C5AF5027}" dt="2024-02-14T13:57:45.006" v="527"/>
          <ac:spMkLst>
            <pc:docMk/>
            <pc:sldMk cId="876671600" sldId="281"/>
            <ac:spMk id="21" creationId="{201CC55D-ED54-4C5C-95E6-10947BD1103B}"/>
          </ac:spMkLst>
        </pc:spChg>
        <pc:spChg chg="add">
          <ac:chgData name="Sadie France" userId="S::s.france@uwtsd.ac.uk::b7d6a976-0449-421d-8e4f-ccb524b7ca6e" providerId="AD" clId="Web-{F3D336DF-0CF7-21E0-1DE9-2EE8C5AF5027}" dt="2024-02-14T13:57:45.006" v="527"/>
          <ac:spMkLst>
            <pc:docMk/>
            <pc:sldMk cId="876671600" sldId="281"/>
            <ac:spMk id="27" creationId="{3873B707-463F-40B0-8227-E8CC6C67EB25}"/>
          </ac:spMkLst>
        </pc:spChg>
        <pc:spChg chg="add">
          <ac:chgData name="Sadie France" userId="S::s.france@uwtsd.ac.uk::b7d6a976-0449-421d-8e4f-ccb524b7ca6e" providerId="AD" clId="Web-{F3D336DF-0CF7-21E0-1DE9-2EE8C5AF5027}" dt="2024-02-14T13:57:45.006" v="527"/>
          <ac:spMkLst>
            <pc:docMk/>
            <pc:sldMk cId="876671600" sldId="281"/>
            <ac:spMk id="29" creationId="{C13237C8-E62C-4F0D-A318-BD6FB6C2D138}"/>
          </ac:spMkLst>
        </pc:spChg>
        <pc:spChg chg="add">
          <ac:chgData name="Sadie France" userId="S::s.france@uwtsd.ac.uk::b7d6a976-0449-421d-8e4f-ccb524b7ca6e" providerId="AD" clId="Web-{F3D336DF-0CF7-21E0-1DE9-2EE8C5AF5027}" dt="2024-02-14T13:57:45.006" v="527"/>
          <ac:spMkLst>
            <pc:docMk/>
            <pc:sldMk cId="876671600" sldId="281"/>
            <ac:spMk id="31" creationId="{19C9EAEA-39D0-4B0E-A0EB-51E7B26740B1}"/>
          </ac:spMkLst>
        </pc:spChg>
        <pc:grpChg chg="del">
          <ac:chgData name="Sadie France" userId="S::s.france@uwtsd.ac.uk::b7d6a976-0449-421d-8e4f-ccb524b7ca6e" providerId="AD" clId="Web-{F3D336DF-0CF7-21E0-1DE9-2EE8C5AF5027}" dt="2024-02-14T13:57:45.006" v="527"/>
          <ac:grpSpMkLst>
            <pc:docMk/>
            <pc:sldMk cId="876671600" sldId="281"/>
            <ac:grpSpMk id="11" creationId="{FFB939B9-73CE-4644-87BB-72AEBF001142}"/>
          </ac:grpSpMkLst>
        </pc:grpChg>
        <pc:grpChg chg="add">
          <ac:chgData name="Sadie France" userId="S::s.france@uwtsd.ac.uk::b7d6a976-0449-421d-8e4f-ccb524b7ca6e" providerId="AD" clId="Web-{F3D336DF-0CF7-21E0-1DE9-2EE8C5AF5027}" dt="2024-02-14T13:57:45.006" v="527"/>
          <ac:grpSpMkLst>
            <pc:docMk/>
            <pc:sldMk cId="876671600" sldId="281"/>
            <ac:grpSpMk id="23" creationId="{1DE889C7-FAD6-4397-98E2-05D503484459}"/>
          </ac:grpSpMkLst>
        </pc:grpChg>
        <pc:picChg chg="mod ord">
          <ac:chgData name="Sadie France" userId="S::s.france@uwtsd.ac.uk::b7d6a976-0449-421d-8e4f-ccb524b7ca6e" providerId="AD" clId="Web-{F3D336DF-0CF7-21E0-1DE9-2EE8C5AF5027}" dt="2024-02-14T13:57:45.006" v="527"/>
          <ac:picMkLst>
            <pc:docMk/>
            <pc:sldMk cId="876671600" sldId="281"/>
            <ac:picMk id="5" creationId="{7DC48AA5-17D8-0FD0-4B30-ED12DED76EB5}"/>
          </ac:picMkLst>
        </pc:picChg>
      </pc:sldChg>
      <pc:sldChg chg="addSp delSp modSp">
        <pc:chgData name="Sadie France" userId="S::s.france@uwtsd.ac.uk::b7d6a976-0449-421d-8e4f-ccb524b7ca6e" providerId="AD" clId="Web-{F3D336DF-0CF7-21E0-1DE9-2EE8C5AF5027}" dt="2024-02-14T15:32:08.193" v="664" actId="20577"/>
        <pc:sldMkLst>
          <pc:docMk/>
          <pc:sldMk cId="295964101" sldId="283"/>
        </pc:sldMkLst>
        <pc:spChg chg="mod">
          <ac:chgData name="Sadie France" userId="S::s.france@uwtsd.ac.uk::b7d6a976-0449-421d-8e4f-ccb524b7ca6e" providerId="AD" clId="Web-{F3D336DF-0CF7-21E0-1DE9-2EE8C5AF5027}" dt="2024-02-14T13:58:24.679" v="534"/>
          <ac:spMkLst>
            <pc:docMk/>
            <pc:sldMk cId="295964101" sldId="283"/>
            <ac:spMk id="2" creationId="{00000000-0000-0000-0000-000000000000}"/>
          </ac:spMkLst>
        </pc:spChg>
        <pc:spChg chg="del">
          <ac:chgData name="Sadie France" userId="S::s.france@uwtsd.ac.uk::b7d6a976-0449-421d-8e4f-ccb524b7ca6e" providerId="AD" clId="Web-{F3D336DF-0CF7-21E0-1DE9-2EE8C5AF5027}" dt="2024-02-14T13:58:24.679" v="534"/>
          <ac:spMkLst>
            <pc:docMk/>
            <pc:sldMk cId="295964101" sldId="283"/>
            <ac:spMk id="18" creationId="{245A9F99-D9B1-4094-A2E2-B90AC1DB7B9C}"/>
          </ac:spMkLst>
        </pc:spChg>
        <pc:spChg chg="del">
          <ac:chgData name="Sadie France" userId="S::s.france@uwtsd.ac.uk::b7d6a976-0449-421d-8e4f-ccb524b7ca6e" providerId="AD" clId="Web-{F3D336DF-0CF7-21E0-1DE9-2EE8C5AF5027}" dt="2024-02-14T13:58:24.679" v="534"/>
          <ac:spMkLst>
            <pc:docMk/>
            <pc:sldMk cId="295964101" sldId="283"/>
            <ac:spMk id="19" creationId="{B7FAF607-473A-4A43-A23D-BBFF5C4117BB}"/>
          </ac:spMkLst>
        </pc:spChg>
        <pc:spChg chg="mod">
          <ac:chgData name="Sadie France" userId="S::s.france@uwtsd.ac.uk::b7d6a976-0449-421d-8e4f-ccb524b7ca6e" providerId="AD" clId="Web-{F3D336DF-0CF7-21E0-1DE9-2EE8C5AF5027}" dt="2024-02-14T15:32:08.193" v="664" actId="20577"/>
          <ac:spMkLst>
            <pc:docMk/>
            <pc:sldMk cId="295964101" sldId="283"/>
            <ac:spMk id="21" creationId="{00000000-0000-0000-0000-000000000000}"/>
          </ac:spMkLst>
        </pc:spChg>
        <pc:spChg chg="add">
          <ac:chgData name="Sadie France" userId="S::s.france@uwtsd.ac.uk::b7d6a976-0449-421d-8e4f-ccb524b7ca6e" providerId="AD" clId="Web-{F3D336DF-0CF7-21E0-1DE9-2EE8C5AF5027}" dt="2024-02-14T13:58:24.679" v="534"/>
          <ac:spMkLst>
            <pc:docMk/>
            <pc:sldMk cId="295964101" sldId="283"/>
            <ac:spMk id="29" creationId="{058A14AF-9FB5-4CC7-BA35-E8E85D3EDF0E}"/>
          </ac:spMkLst>
        </pc:spChg>
        <pc:spChg chg="add">
          <ac:chgData name="Sadie France" userId="S::s.france@uwtsd.ac.uk::b7d6a976-0449-421d-8e4f-ccb524b7ca6e" providerId="AD" clId="Web-{F3D336DF-0CF7-21E0-1DE9-2EE8C5AF5027}" dt="2024-02-14T13:58:24.679" v="534"/>
          <ac:spMkLst>
            <pc:docMk/>
            <pc:sldMk cId="295964101" sldId="283"/>
            <ac:spMk id="31" creationId="{3A9A4357-BD1D-4622-A4FE-766E6AB8DE84}"/>
          </ac:spMkLst>
        </pc:spChg>
        <pc:spChg chg="add">
          <ac:chgData name="Sadie France" userId="S::s.france@uwtsd.ac.uk::b7d6a976-0449-421d-8e4f-ccb524b7ca6e" providerId="AD" clId="Web-{F3D336DF-0CF7-21E0-1DE9-2EE8C5AF5027}" dt="2024-02-14T13:58:24.679" v="534"/>
          <ac:spMkLst>
            <pc:docMk/>
            <pc:sldMk cId="295964101" sldId="283"/>
            <ac:spMk id="33" creationId="{E659831F-0D9A-4C63-9EBB-8435B85A440F}"/>
          </ac:spMkLst>
        </pc:spChg>
        <pc:spChg chg="add">
          <ac:chgData name="Sadie France" userId="S::s.france@uwtsd.ac.uk::b7d6a976-0449-421d-8e4f-ccb524b7ca6e" providerId="AD" clId="Web-{F3D336DF-0CF7-21E0-1DE9-2EE8C5AF5027}" dt="2024-02-14T13:58:24.679" v="534"/>
          <ac:spMkLst>
            <pc:docMk/>
            <pc:sldMk cId="295964101" sldId="283"/>
            <ac:spMk id="35" creationId="{E6995CE5-F890-4ABA-82A2-26507CE8D2A3}"/>
          </ac:spMkLst>
        </pc:spChg>
        <pc:grpChg chg="del">
          <ac:chgData name="Sadie France" userId="S::s.france@uwtsd.ac.uk::b7d6a976-0449-421d-8e4f-ccb524b7ca6e" providerId="AD" clId="Web-{F3D336DF-0CF7-21E0-1DE9-2EE8C5AF5027}" dt="2024-02-14T13:58:24.679" v="534"/>
          <ac:grpSpMkLst>
            <pc:docMk/>
            <pc:sldMk cId="295964101" sldId="283"/>
            <ac:grpSpMk id="22" creationId="{C5F6476F-D303-44D3-B30F-1BA348F0F64A}"/>
          </ac:grpSpMkLst>
        </pc:grpChg>
        <pc:picChg chg="add">
          <ac:chgData name="Sadie France" userId="S::s.france@uwtsd.ac.uk::b7d6a976-0449-421d-8e4f-ccb524b7ca6e" providerId="AD" clId="Web-{F3D336DF-0CF7-21E0-1DE9-2EE8C5AF5027}" dt="2024-02-14T15:31:52.224" v="659"/>
          <ac:picMkLst>
            <pc:docMk/>
            <pc:sldMk cId="295964101" sldId="283"/>
            <ac:picMk id="4" creationId="{66716EEC-25E7-AB2F-A947-59C6BF0308FC}"/>
          </ac:picMkLst>
        </pc:picChg>
        <pc:picChg chg="del mod ord">
          <ac:chgData name="Sadie France" userId="S::s.france@uwtsd.ac.uk::b7d6a976-0449-421d-8e4f-ccb524b7ca6e" providerId="AD" clId="Web-{F3D336DF-0CF7-21E0-1DE9-2EE8C5AF5027}" dt="2024-02-14T15:31:51.380" v="658"/>
          <ac:picMkLst>
            <pc:docMk/>
            <pc:sldMk cId="295964101" sldId="283"/>
            <ac:picMk id="20" creationId="{83BE421E-A9B6-4A13-C0CB-6532CED9E836}"/>
          </ac:picMkLst>
        </pc:picChg>
      </pc:sldChg>
      <pc:sldChg chg="addSp delSp modSp">
        <pc:chgData name="Sadie France" userId="S::s.france@uwtsd.ac.uk::b7d6a976-0449-421d-8e4f-ccb524b7ca6e" providerId="AD" clId="Web-{F3D336DF-0CF7-21E0-1DE9-2EE8C5AF5027}" dt="2024-02-14T14:32:05.437" v="557"/>
        <pc:sldMkLst>
          <pc:docMk/>
          <pc:sldMk cId="399792755" sldId="284"/>
        </pc:sldMkLst>
        <pc:spChg chg="del">
          <ac:chgData name="Sadie France" userId="S::s.france@uwtsd.ac.uk::b7d6a976-0449-421d-8e4f-ccb524b7ca6e" providerId="AD" clId="Web-{F3D336DF-0CF7-21E0-1DE9-2EE8C5AF5027}" dt="2024-02-14T14:32:05.437" v="557"/>
          <ac:spMkLst>
            <pc:docMk/>
            <pc:sldMk cId="399792755" sldId="284"/>
            <ac:spMk id="9" creationId="{AB8C311F-7253-4AED-9701-7FC0708C41C7}"/>
          </ac:spMkLst>
        </pc:spChg>
        <pc:spChg chg="del">
          <ac:chgData name="Sadie France" userId="S::s.france@uwtsd.ac.uk::b7d6a976-0449-421d-8e4f-ccb524b7ca6e" providerId="AD" clId="Web-{F3D336DF-0CF7-21E0-1DE9-2EE8C5AF5027}" dt="2024-02-14T14:32:05.437" v="557"/>
          <ac:spMkLst>
            <pc:docMk/>
            <pc:sldMk cId="399792755" sldId="284"/>
            <ac:spMk id="11" creationId="{E2384209-CB15-4CDF-9D31-C44FD9A3F20D}"/>
          </ac:spMkLst>
        </pc:spChg>
        <pc:spChg chg="del">
          <ac:chgData name="Sadie France" userId="S::s.france@uwtsd.ac.uk::b7d6a976-0449-421d-8e4f-ccb524b7ca6e" providerId="AD" clId="Web-{F3D336DF-0CF7-21E0-1DE9-2EE8C5AF5027}" dt="2024-02-14T14:32:05.437" v="557"/>
          <ac:spMkLst>
            <pc:docMk/>
            <pc:sldMk cId="399792755" sldId="284"/>
            <ac:spMk id="13" creationId="{2633B3B5-CC90-43F0-8714-D31D1F3F0209}"/>
          </ac:spMkLst>
        </pc:spChg>
        <pc:spChg chg="del">
          <ac:chgData name="Sadie France" userId="S::s.france@uwtsd.ac.uk::b7d6a976-0449-421d-8e4f-ccb524b7ca6e" providerId="AD" clId="Web-{F3D336DF-0CF7-21E0-1DE9-2EE8C5AF5027}" dt="2024-02-14T14:32:05.437" v="557"/>
          <ac:spMkLst>
            <pc:docMk/>
            <pc:sldMk cId="399792755" sldId="284"/>
            <ac:spMk id="15" creationId="{A8D57A06-A426-446D-B02C-A2DC6B62E45E}"/>
          </ac:spMkLst>
        </pc:spChg>
        <pc:spChg chg="add">
          <ac:chgData name="Sadie France" userId="S::s.france@uwtsd.ac.uk::b7d6a976-0449-421d-8e4f-ccb524b7ca6e" providerId="AD" clId="Web-{F3D336DF-0CF7-21E0-1DE9-2EE8C5AF5027}" dt="2024-02-14T14:32:05.437" v="557"/>
          <ac:spMkLst>
            <pc:docMk/>
            <pc:sldMk cId="399792755" sldId="284"/>
            <ac:spMk id="20" creationId="{2D2B266D-3625-4584-A5C3-7D3F672CFF30}"/>
          </ac:spMkLst>
        </pc:spChg>
        <pc:spChg chg="add">
          <ac:chgData name="Sadie France" userId="S::s.france@uwtsd.ac.uk::b7d6a976-0449-421d-8e4f-ccb524b7ca6e" providerId="AD" clId="Web-{F3D336DF-0CF7-21E0-1DE9-2EE8C5AF5027}" dt="2024-02-14T14:32:05.437" v="557"/>
          <ac:spMkLst>
            <pc:docMk/>
            <pc:sldMk cId="399792755" sldId="284"/>
            <ac:spMk id="22" creationId="{C463B99A-73EE-4FBB-B7C4-F9F9BCC25C65}"/>
          </ac:spMkLst>
        </pc:spChg>
        <pc:spChg chg="add">
          <ac:chgData name="Sadie France" userId="S::s.france@uwtsd.ac.uk::b7d6a976-0449-421d-8e4f-ccb524b7ca6e" providerId="AD" clId="Web-{F3D336DF-0CF7-21E0-1DE9-2EE8C5AF5027}" dt="2024-02-14T14:32:05.437" v="557"/>
          <ac:spMkLst>
            <pc:docMk/>
            <pc:sldMk cId="399792755" sldId="284"/>
            <ac:spMk id="24" creationId="{A5D2A5D1-BA0D-47D3-B051-DA7743C46E28}"/>
          </ac:spMkLst>
        </pc:spChg>
        <pc:picChg chg="mod">
          <ac:chgData name="Sadie France" userId="S::s.france@uwtsd.ac.uk::b7d6a976-0449-421d-8e4f-ccb524b7ca6e" providerId="AD" clId="Web-{F3D336DF-0CF7-21E0-1DE9-2EE8C5AF5027}" dt="2024-02-14T14:32:05.437" v="557"/>
          <ac:picMkLst>
            <pc:docMk/>
            <pc:sldMk cId="399792755" sldId="284"/>
            <ac:picMk id="4" creationId="{00000000-0000-0000-0000-000000000000}"/>
          </ac:picMkLst>
        </pc:picChg>
      </pc:sldChg>
      <pc:sldChg chg="addSp delSp modSp">
        <pc:chgData name="Sadie France" userId="S::s.france@uwtsd.ac.uk::b7d6a976-0449-421d-8e4f-ccb524b7ca6e" providerId="AD" clId="Web-{F3D336DF-0CF7-21E0-1DE9-2EE8C5AF5027}" dt="2024-02-14T15:38:29.924" v="705" actId="1076"/>
        <pc:sldMkLst>
          <pc:docMk/>
          <pc:sldMk cId="669626370" sldId="287"/>
        </pc:sldMkLst>
        <pc:spChg chg="mod">
          <ac:chgData name="Sadie France" userId="S::s.france@uwtsd.ac.uk::b7d6a976-0449-421d-8e4f-ccb524b7ca6e" providerId="AD" clId="Web-{F3D336DF-0CF7-21E0-1DE9-2EE8C5AF5027}" dt="2024-02-14T15:38:29.924" v="705" actId="1076"/>
          <ac:spMkLst>
            <pc:docMk/>
            <pc:sldMk cId="669626370" sldId="287"/>
            <ac:spMk id="2" creationId="{00000000-0000-0000-0000-000000000000}"/>
          </ac:spMkLst>
        </pc:spChg>
        <pc:spChg chg="mod">
          <ac:chgData name="Sadie France" userId="S::s.france@uwtsd.ac.uk::b7d6a976-0449-421d-8e4f-ccb524b7ca6e" providerId="AD" clId="Web-{F3D336DF-0CF7-21E0-1DE9-2EE8C5AF5027}" dt="2024-02-14T15:38:23.236" v="703" actId="20577"/>
          <ac:spMkLst>
            <pc:docMk/>
            <pc:sldMk cId="669626370" sldId="287"/>
            <ac:spMk id="3" creationId="{00000000-0000-0000-0000-000000000000}"/>
          </ac:spMkLst>
        </pc:spChg>
        <pc:spChg chg="del">
          <ac:chgData name="Sadie France" userId="S::s.france@uwtsd.ac.uk::b7d6a976-0449-421d-8e4f-ccb524b7ca6e" providerId="AD" clId="Web-{F3D336DF-0CF7-21E0-1DE9-2EE8C5AF5027}" dt="2024-02-14T11:58:29.019" v="89"/>
          <ac:spMkLst>
            <pc:docMk/>
            <pc:sldMk cId="669626370" sldId="287"/>
            <ac:spMk id="8" creationId="{889C5E17-24D0-4696-A3C5-A2261FB455FA}"/>
          </ac:spMkLst>
        </pc:spChg>
        <pc:spChg chg="del">
          <ac:chgData name="Sadie France" userId="S::s.france@uwtsd.ac.uk::b7d6a976-0449-421d-8e4f-ccb524b7ca6e" providerId="AD" clId="Web-{F3D336DF-0CF7-21E0-1DE9-2EE8C5AF5027}" dt="2024-02-14T11:58:29.019" v="89"/>
          <ac:spMkLst>
            <pc:docMk/>
            <pc:sldMk cId="669626370" sldId="287"/>
            <ac:spMk id="10" creationId="{6929B58F-2358-44CC-ACE5-EF1BD3C6C824}"/>
          </ac:spMkLst>
        </pc:spChg>
        <pc:spChg chg="add">
          <ac:chgData name="Sadie France" userId="S::s.france@uwtsd.ac.uk::b7d6a976-0449-421d-8e4f-ccb524b7ca6e" providerId="AD" clId="Web-{F3D336DF-0CF7-21E0-1DE9-2EE8C5AF5027}" dt="2024-02-14T11:58:29.019" v="89"/>
          <ac:spMkLst>
            <pc:docMk/>
            <pc:sldMk cId="669626370" sldId="287"/>
            <ac:spMk id="20" creationId="{081EA652-8C6A-4E69-BEB9-170809474553}"/>
          </ac:spMkLst>
        </pc:spChg>
        <pc:spChg chg="add">
          <ac:chgData name="Sadie France" userId="S::s.france@uwtsd.ac.uk::b7d6a976-0449-421d-8e4f-ccb524b7ca6e" providerId="AD" clId="Web-{F3D336DF-0CF7-21E0-1DE9-2EE8C5AF5027}" dt="2024-02-14T11:58:29.019" v="89"/>
          <ac:spMkLst>
            <pc:docMk/>
            <pc:sldMk cId="669626370" sldId="287"/>
            <ac:spMk id="22" creationId="{5298780A-33B9-4EA2-8F67-DE68AD62841B}"/>
          </ac:spMkLst>
        </pc:spChg>
        <pc:spChg chg="add">
          <ac:chgData name="Sadie France" userId="S::s.france@uwtsd.ac.uk::b7d6a976-0449-421d-8e4f-ccb524b7ca6e" providerId="AD" clId="Web-{F3D336DF-0CF7-21E0-1DE9-2EE8C5AF5027}" dt="2024-02-14T11:58:29.019" v="89"/>
          <ac:spMkLst>
            <pc:docMk/>
            <pc:sldMk cId="669626370" sldId="287"/>
            <ac:spMk id="24" creationId="{7F488E8B-4E1E-4402-8935-D4E6C02615C7}"/>
          </ac:spMkLst>
        </pc:spChg>
        <pc:grpChg chg="del">
          <ac:chgData name="Sadie France" userId="S::s.france@uwtsd.ac.uk::b7d6a976-0449-421d-8e4f-ccb524b7ca6e" providerId="AD" clId="Web-{F3D336DF-0CF7-21E0-1DE9-2EE8C5AF5027}" dt="2024-02-14T11:58:29.019" v="89"/>
          <ac:grpSpMkLst>
            <pc:docMk/>
            <pc:sldMk cId="669626370" sldId="287"/>
            <ac:grpSpMk id="12" creationId="{09DA5303-A1AF-4830-806C-51FCD96188B7}"/>
          </ac:grpSpMkLst>
        </pc:grpChg>
        <pc:cxnChg chg="add">
          <ac:chgData name="Sadie France" userId="S::s.france@uwtsd.ac.uk::b7d6a976-0449-421d-8e4f-ccb524b7ca6e" providerId="AD" clId="Web-{F3D336DF-0CF7-21E0-1DE9-2EE8C5AF5027}" dt="2024-02-14T11:58:29.019" v="89"/>
          <ac:cxnSpMkLst>
            <pc:docMk/>
            <pc:sldMk cId="669626370" sldId="287"/>
            <ac:cxnSpMk id="26" creationId="{23AAC9B5-8015-485C-ACF9-A750390E9A56}"/>
          </ac:cxnSpMkLst>
        </pc:cxnChg>
      </pc:sldChg>
      <pc:sldChg chg="addSp delSp modSp">
        <pc:chgData name="Sadie France" userId="S::s.france@uwtsd.ac.uk::b7d6a976-0449-421d-8e4f-ccb524b7ca6e" providerId="AD" clId="Web-{F3D336DF-0CF7-21E0-1DE9-2EE8C5AF5027}" dt="2024-02-14T15:38:46.799" v="707" actId="20577"/>
        <pc:sldMkLst>
          <pc:docMk/>
          <pc:sldMk cId="2269632561" sldId="288"/>
        </pc:sldMkLst>
        <pc:spChg chg="mod">
          <ac:chgData name="Sadie France" userId="S::s.france@uwtsd.ac.uk::b7d6a976-0449-421d-8e4f-ccb524b7ca6e" providerId="AD" clId="Web-{F3D336DF-0CF7-21E0-1DE9-2EE8C5AF5027}" dt="2024-02-14T11:58:22.315" v="88"/>
          <ac:spMkLst>
            <pc:docMk/>
            <pc:sldMk cId="2269632561" sldId="288"/>
            <ac:spMk id="2" creationId="{00000000-0000-0000-0000-000000000000}"/>
          </ac:spMkLst>
        </pc:spChg>
        <pc:spChg chg="mod">
          <ac:chgData name="Sadie France" userId="S::s.france@uwtsd.ac.uk::b7d6a976-0449-421d-8e4f-ccb524b7ca6e" providerId="AD" clId="Web-{F3D336DF-0CF7-21E0-1DE9-2EE8C5AF5027}" dt="2024-02-14T15:38:46.799" v="707" actId="20577"/>
          <ac:spMkLst>
            <pc:docMk/>
            <pc:sldMk cId="2269632561" sldId="288"/>
            <ac:spMk id="3" creationId="{00000000-0000-0000-0000-000000000000}"/>
          </ac:spMkLst>
        </pc:spChg>
        <pc:spChg chg="del">
          <ac:chgData name="Sadie France" userId="S::s.france@uwtsd.ac.uk::b7d6a976-0449-421d-8e4f-ccb524b7ca6e" providerId="AD" clId="Web-{F3D336DF-0CF7-21E0-1DE9-2EE8C5AF5027}" dt="2024-02-14T11:58:22.315" v="88"/>
          <ac:spMkLst>
            <pc:docMk/>
            <pc:sldMk cId="2269632561" sldId="288"/>
            <ac:spMk id="8" creationId="{889C5E17-24D0-4696-A3C5-A2261FB455FA}"/>
          </ac:spMkLst>
        </pc:spChg>
        <pc:spChg chg="del">
          <ac:chgData name="Sadie France" userId="S::s.france@uwtsd.ac.uk::b7d6a976-0449-421d-8e4f-ccb524b7ca6e" providerId="AD" clId="Web-{F3D336DF-0CF7-21E0-1DE9-2EE8C5AF5027}" dt="2024-02-14T11:58:22.315" v="88"/>
          <ac:spMkLst>
            <pc:docMk/>
            <pc:sldMk cId="2269632561" sldId="288"/>
            <ac:spMk id="10" creationId="{6929B58F-2358-44CC-ACE5-EF1BD3C6C824}"/>
          </ac:spMkLst>
        </pc:spChg>
        <pc:spChg chg="add">
          <ac:chgData name="Sadie France" userId="S::s.france@uwtsd.ac.uk::b7d6a976-0449-421d-8e4f-ccb524b7ca6e" providerId="AD" clId="Web-{F3D336DF-0CF7-21E0-1DE9-2EE8C5AF5027}" dt="2024-02-14T11:58:22.315" v="88"/>
          <ac:spMkLst>
            <pc:docMk/>
            <pc:sldMk cId="2269632561" sldId="288"/>
            <ac:spMk id="20" creationId="{081EA652-8C6A-4E69-BEB9-170809474553}"/>
          </ac:spMkLst>
        </pc:spChg>
        <pc:spChg chg="add">
          <ac:chgData name="Sadie France" userId="S::s.france@uwtsd.ac.uk::b7d6a976-0449-421d-8e4f-ccb524b7ca6e" providerId="AD" clId="Web-{F3D336DF-0CF7-21E0-1DE9-2EE8C5AF5027}" dt="2024-02-14T11:58:22.315" v="88"/>
          <ac:spMkLst>
            <pc:docMk/>
            <pc:sldMk cId="2269632561" sldId="288"/>
            <ac:spMk id="22" creationId="{5298780A-33B9-4EA2-8F67-DE68AD62841B}"/>
          </ac:spMkLst>
        </pc:spChg>
        <pc:spChg chg="add">
          <ac:chgData name="Sadie France" userId="S::s.france@uwtsd.ac.uk::b7d6a976-0449-421d-8e4f-ccb524b7ca6e" providerId="AD" clId="Web-{F3D336DF-0CF7-21E0-1DE9-2EE8C5AF5027}" dt="2024-02-14T11:58:22.315" v="88"/>
          <ac:spMkLst>
            <pc:docMk/>
            <pc:sldMk cId="2269632561" sldId="288"/>
            <ac:spMk id="24" creationId="{7F488E8B-4E1E-4402-8935-D4E6C02615C7}"/>
          </ac:spMkLst>
        </pc:spChg>
        <pc:grpChg chg="del">
          <ac:chgData name="Sadie France" userId="S::s.france@uwtsd.ac.uk::b7d6a976-0449-421d-8e4f-ccb524b7ca6e" providerId="AD" clId="Web-{F3D336DF-0CF7-21E0-1DE9-2EE8C5AF5027}" dt="2024-02-14T11:58:22.315" v="88"/>
          <ac:grpSpMkLst>
            <pc:docMk/>
            <pc:sldMk cId="2269632561" sldId="288"/>
            <ac:grpSpMk id="12" creationId="{09DA5303-A1AF-4830-806C-51FCD96188B7}"/>
          </ac:grpSpMkLst>
        </pc:grpChg>
        <pc:cxnChg chg="add">
          <ac:chgData name="Sadie France" userId="S::s.france@uwtsd.ac.uk::b7d6a976-0449-421d-8e4f-ccb524b7ca6e" providerId="AD" clId="Web-{F3D336DF-0CF7-21E0-1DE9-2EE8C5AF5027}" dt="2024-02-14T11:58:22.315" v="88"/>
          <ac:cxnSpMkLst>
            <pc:docMk/>
            <pc:sldMk cId="2269632561" sldId="288"/>
            <ac:cxnSpMk id="26" creationId="{23AAC9B5-8015-485C-ACF9-A750390E9A56}"/>
          </ac:cxnSpMkLst>
        </pc:cxnChg>
      </pc:sldChg>
      <pc:sldChg chg="addSp delSp modSp">
        <pc:chgData name="Sadie France" userId="S::s.france@uwtsd.ac.uk::b7d6a976-0449-421d-8e4f-ccb524b7ca6e" providerId="AD" clId="Web-{F3D336DF-0CF7-21E0-1DE9-2EE8C5AF5027}" dt="2024-02-14T15:46:26.298" v="824" actId="20577"/>
        <pc:sldMkLst>
          <pc:docMk/>
          <pc:sldMk cId="1625402475" sldId="289"/>
        </pc:sldMkLst>
        <pc:spChg chg="mod">
          <ac:chgData name="Sadie France" userId="S::s.france@uwtsd.ac.uk::b7d6a976-0449-421d-8e4f-ccb524b7ca6e" providerId="AD" clId="Web-{F3D336DF-0CF7-21E0-1DE9-2EE8C5AF5027}" dt="2024-02-14T15:39:06.003" v="709" actId="20577"/>
          <ac:spMkLst>
            <pc:docMk/>
            <pc:sldMk cId="1625402475" sldId="289"/>
            <ac:spMk id="2" creationId="{00000000-0000-0000-0000-000000000000}"/>
          </ac:spMkLst>
        </pc:spChg>
        <pc:spChg chg="mod">
          <ac:chgData name="Sadie France" userId="S::s.france@uwtsd.ac.uk::b7d6a976-0449-421d-8e4f-ccb524b7ca6e" providerId="AD" clId="Web-{F3D336DF-0CF7-21E0-1DE9-2EE8C5AF5027}" dt="2024-02-14T15:46:26.298" v="824" actId="20577"/>
          <ac:spMkLst>
            <pc:docMk/>
            <pc:sldMk cId="1625402475" sldId="289"/>
            <ac:spMk id="3" creationId="{00000000-0000-0000-0000-000000000000}"/>
          </ac:spMkLst>
        </pc:spChg>
        <pc:spChg chg="del">
          <ac:chgData name="Sadie France" userId="S::s.france@uwtsd.ac.uk::b7d6a976-0449-421d-8e4f-ccb524b7ca6e" providerId="AD" clId="Web-{F3D336DF-0CF7-21E0-1DE9-2EE8C5AF5027}" dt="2024-02-14T11:58:14.768" v="87"/>
          <ac:spMkLst>
            <pc:docMk/>
            <pc:sldMk cId="1625402475" sldId="289"/>
            <ac:spMk id="8" creationId="{889C5E17-24D0-4696-A3C5-A2261FB455FA}"/>
          </ac:spMkLst>
        </pc:spChg>
        <pc:spChg chg="del">
          <ac:chgData name="Sadie France" userId="S::s.france@uwtsd.ac.uk::b7d6a976-0449-421d-8e4f-ccb524b7ca6e" providerId="AD" clId="Web-{F3D336DF-0CF7-21E0-1DE9-2EE8C5AF5027}" dt="2024-02-14T11:58:14.768" v="87"/>
          <ac:spMkLst>
            <pc:docMk/>
            <pc:sldMk cId="1625402475" sldId="289"/>
            <ac:spMk id="10" creationId="{6929B58F-2358-44CC-ACE5-EF1BD3C6C824}"/>
          </ac:spMkLst>
        </pc:spChg>
        <pc:spChg chg="add">
          <ac:chgData name="Sadie France" userId="S::s.france@uwtsd.ac.uk::b7d6a976-0449-421d-8e4f-ccb524b7ca6e" providerId="AD" clId="Web-{F3D336DF-0CF7-21E0-1DE9-2EE8C5AF5027}" dt="2024-02-14T11:58:14.768" v="87"/>
          <ac:spMkLst>
            <pc:docMk/>
            <pc:sldMk cId="1625402475" sldId="289"/>
            <ac:spMk id="20" creationId="{081EA652-8C6A-4E69-BEB9-170809474553}"/>
          </ac:spMkLst>
        </pc:spChg>
        <pc:spChg chg="add">
          <ac:chgData name="Sadie France" userId="S::s.france@uwtsd.ac.uk::b7d6a976-0449-421d-8e4f-ccb524b7ca6e" providerId="AD" clId="Web-{F3D336DF-0CF7-21E0-1DE9-2EE8C5AF5027}" dt="2024-02-14T11:58:14.768" v="87"/>
          <ac:spMkLst>
            <pc:docMk/>
            <pc:sldMk cId="1625402475" sldId="289"/>
            <ac:spMk id="22" creationId="{5298780A-33B9-4EA2-8F67-DE68AD62841B}"/>
          </ac:spMkLst>
        </pc:spChg>
        <pc:spChg chg="add">
          <ac:chgData name="Sadie France" userId="S::s.france@uwtsd.ac.uk::b7d6a976-0449-421d-8e4f-ccb524b7ca6e" providerId="AD" clId="Web-{F3D336DF-0CF7-21E0-1DE9-2EE8C5AF5027}" dt="2024-02-14T11:58:14.768" v="87"/>
          <ac:spMkLst>
            <pc:docMk/>
            <pc:sldMk cId="1625402475" sldId="289"/>
            <ac:spMk id="24" creationId="{7F488E8B-4E1E-4402-8935-D4E6C02615C7}"/>
          </ac:spMkLst>
        </pc:spChg>
        <pc:grpChg chg="del">
          <ac:chgData name="Sadie France" userId="S::s.france@uwtsd.ac.uk::b7d6a976-0449-421d-8e4f-ccb524b7ca6e" providerId="AD" clId="Web-{F3D336DF-0CF7-21E0-1DE9-2EE8C5AF5027}" dt="2024-02-14T11:58:14.768" v="87"/>
          <ac:grpSpMkLst>
            <pc:docMk/>
            <pc:sldMk cId="1625402475" sldId="289"/>
            <ac:grpSpMk id="12" creationId="{09DA5303-A1AF-4830-806C-51FCD96188B7}"/>
          </ac:grpSpMkLst>
        </pc:grpChg>
        <pc:cxnChg chg="add">
          <ac:chgData name="Sadie France" userId="S::s.france@uwtsd.ac.uk::b7d6a976-0449-421d-8e4f-ccb524b7ca6e" providerId="AD" clId="Web-{F3D336DF-0CF7-21E0-1DE9-2EE8C5AF5027}" dt="2024-02-14T11:58:14.768" v="87"/>
          <ac:cxnSpMkLst>
            <pc:docMk/>
            <pc:sldMk cId="1625402475" sldId="289"/>
            <ac:cxnSpMk id="26" creationId="{23AAC9B5-8015-485C-ACF9-A750390E9A56}"/>
          </ac:cxnSpMkLst>
        </pc:cxnChg>
      </pc:sldChg>
      <pc:sldChg chg="addSp delSp modSp">
        <pc:chgData name="Sadie France" userId="S::s.france@uwtsd.ac.uk::b7d6a976-0449-421d-8e4f-ccb524b7ca6e" providerId="AD" clId="Web-{F3D336DF-0CF7-21E0-1DE9-2EE8C5AF5027}" dt="2024-02-14T15:52:00.480" v="879" actId="20577"/>
        <pc:sldMkLst>
          <pc:docMk/>
          <pc:sldMk cId="1971426818" sldId="290"/>
        </pc:sldMkLst>
        <pc:spChg chg="mod">
          <ac:chgData name="Sadie France" userId="S::s.france@uwtsd.ac.uk::b7d6a976-0449-421d-8e4f-ccb524b7ca6e" providerId="AD" clId="Web-{F3D336DF-0CF7-21E0-1DE9-2EE8C5AF5027}" dt="2024-02-14T15:40:41.678" v="730" actId="20577"/>
          <ac:spMkLst>
            <pc:docMk/>
            <pc:sldMk cId="1971426818" sldId="290"/>
            <ac:spMk id="2" creationId="{00000000-0000-0000-0000-000000000000}"/>
          </ac:spMkLst>
        </pc:spChg>
        <pc:spChg chg="mod">
          <ac:chgData name="Sadie France" userId="S::s.france@uwtsd.ac.uk::b7d6a976-0449-421d-8e4f-ccb524b7ca6e" providerId="AD" clId="Web-{F3D336DF-0CF7-21E0-1DE9-2EE8C5AF5027}" dt="2024-02-14T15:52:00.480" v="879" actId="20577"/>
          <ac:spMkLst>
            <pc:docMk/>
            <pc:sldMk cId="1971426818" sldId="290"/>
            <ac:spMk id="3" creationId="{00000000-0000-0000-0000-000000000000}"/>
          </ac:spMkLst>
        </pc:spChg>
        <pc:spChg chg="del">
          <ac:chgData name="Sadie France" userId="S::s.france@uwtsd.ac.uk::b7d6a976-0449-421d-8e4f-ccb524b7ca6e" providerId="AD" clId="Web-{F3D336DF-0CF7-21E0-1DE9-2EE8C5AF5027}" dt="2024-02-14T11:58:07.611" v="85"/>
          <ac:spMkLst>
            <pc:docMk/>
            <pc:sldMk cId="1971426818" sldId="290"/>
            <ac:spMk id="8" creationId="{18873D23-2DCF-4B31-A009-95721C06E8E1}"/>
          </ac:spMkLst>
        </pc:spChg>
        <pc:spChg chg="del">
          <ac:chgData name="Sadie France" userId="S::s.france@uwtsd.ac.uk::b7d6a976-0449-421d-8e4f-ccb524b7ca6e" providerId="AD" clId="Web-{F3D336DF-0CF7-21E0-1DE9-2EE8C5AF5027}" dt="2024-02-14T11:58:07.611" v="85"/>
          <ac:spMkLst>
            <pc:docMk/>
            <pc:sldMk cId="1971426818" sldId="290"/>
            <ac:spMk id="10" creationId="{C13EF075-D4EF-4929-ADBC-91B27DA19955}"/>
          </ac:spMkLst>
        </pc:spChg>
        <pc:spChg chg="add">
          <ac:chgData name="Sadie France" userId="S::s.france@uwtsd.ac.uk::b7d6a976-0449-421d-8e4f-ccb524b7ca6e" providerId="AD" clId="Web-{F3D336DF-0CF7-21E0-1DE9-2EE8C5AF5027}" dt="2024-02-14T11:58:07.611" v="85"/>
          <ac:spMkLst>
            <pc:docMk/>
            <pc:sldMk cId="1971426818" sldId="290"/>
            <ac:spMk id="21" creationId="{081EA652-8C6A-4E69-BEB9-170809474553}"/>
          </ac:spMkLst>
        </pc:spChg>
        <pc:spChg chg="add">
          <ac:chgData name="Sadie France" userId="S::s.france@uwtsd.ac.uk::b7d6a976-0449-421d-8e4f-ccb524b7ca6e" providerId="AD" clId="Web-{F3D336DF-0CF7-21E0-1DE9-2EE8C5AF5027}" dt="2024-02-14T11:58:07.611" v="85"/>
          <ac:spMkLst>
            <pc:docMk/>
            <pc:sldMk cId="1971426818" sldId="290"/>
            <ac:spMk id="23" creationId="{5298780A-33B9-4EA2-8F67-DE68AD62841B}"/>
          </ac:spMkLst>
        </pc:spChg>
        <pc:spChg chg="add">
          <ac:chgData name="Sadie France" userId="S::s.france@uwtsd.ac.uk::b7d6a976-0449-421d-8e4f-ccb524b7ca6e" providerId="AD" clId="Web-{F3D336DF-0CF7-21E0-1DE9-2EE8C5AF5027}" dt="2024-02-14T11:58:07.611" v="85"/>
          <ac:spMkLst>
            <pc:docMk/>
            <pc:sldMk cId="1971426818" sldId="290"/>
            <ac:spMk id="25" creationId="{7F488E8B-4E1E-4402-8935-D4E6C02615C7}"/>
          </ac:spMkLst>
        </pc:spChg>
        <pc:grpChg chg="del">
          <ac:chgData name="Sadie France" userId="S::s.france@uwtsd.ac.uk::b7d6a976-0449-421d-8e4f-ccb524b7ca6e" providerId="AD" clId="Web-{F3D336DF-0CF7-21E0-1DE9-2EE8C5AF5027}" dt="2024-02-14T11:58:07.611" v="85"/>
          <ac:grpSpMkLst>
            <pc:docMk/>
            <pc:sldMk cId="1971426818" sldId="290"/>
            <ac:grpSpMk id="12" creationId="{DAA26DFA-AAB2-4973-9C17-16D587C7B198}"/>
          </ac:grpSpMkLst>
        </pc:grpChg>
        <pc:cxnChg chg="add">
          <ac:chgData name="Sadie France" userId="S::s.france@uwtsd.ac.uk::b7d6a976-0449-421d-8e4f-ccb524b7ca6e" providerId="AD" clId="Web-{F3D336DF-0CF7-21E0-1DE9-2EE8C5AF5027}" dt="2024-02-14T11:58:07.611" v="85"/>
          <ac:cxnSpMkLst>
            <pc:docMk/>
            <pc:sldMk cId="1971426818" sldId="290"/>
            <ac:cxnSpMk id="27" creationId="{23AAC9B5-8015-485C-ACF9-A750390E9A56}"/>
          </ac:cxnSpMkLst>
        </pc:cxnChg>
      </pc:sldChg>
      <pc:sldChg chg="addSp delSp modSp">
        <pc:chgData name="Sadie France" userId="S::s.france@uwtsd.ac.uk::b7d6a976-0449-421d-8e4f-ccb524b7ca6e" providerId="AD" clId="Web-{F3D336DF-0CF7-21E0-1DE9-2EE8C5AF5027}" dt="2024-02-14T11:57:59.376" v="84"/>
        <pc:sldMkLst>
          <pc:docMk/>
          <pc:sldMk cId="1796805606" sldId="291"/>
        </pc:sldMkLst>
        <pc:spChg chg="mod">
          <ac:chgData name="Sadie France" userId="S::s.france@uwtsd.ac.uk::b7d6a976-0449-421d-8e4f-ccb524b7ca6e" providerId="AD" clId="Web-{F3D336DF-0CF7-21E0-1DE9-2EE8C5AF5027}" dt="2024-02-14T11:57:59.376" v="84"/>
          <ac:spMkLst>
            <pc:docMk/>
            <pc:sldMk cId="1796805606" sldId="291"/>
            <ac:spMk id="2" creationId="{00000000-0000-0000-0000-000000000000}"/>
          </ac:spMkLst>
        </pc:spChg>
        <pc:spChg chg="del">
          <ac:chgData name="Sadie France" userId="S::s.france@uwtsd.ac.uk::b7d6a976-0449-421d-8e4f-ccb524b7ca6e" providerId="AD" clId="Web-{F3D336DF-0CF7-21E0-1DE9-2EE8C5AF5027}" dt="2024-02-14T11:57:59.376" v="84"/>
          <ac:spMkLst>
            <pc:docMk/>
            <pc:sldMk cId="1796805606" sldId="291"/>
            <ac:spMk id="3" creationId="{00000000-0000-0000-0000-000000000000}"/>
          </ac:spMkLst>
        </pc:spChg>
        <pc:spChg chg="del">
          <ac:chgData name="Sadie France" userId="S::s.france@uwtsd.ac.uk::b7d6a976-0449-421d-8e4f-ccb524b7ca6e" providerId="AD" clId="Web-{F3D336DF-0CF7-21E0-1DE9-2EE8C5AF5027}" dt="2024-02-14T11:57:59.376" v="84"/>
          <ac:spMkLst>
            <pc:docMk/>
            <pc:sldMk cId="1796805606" sldId="291"/>
            <ac:spMk id="24" creationId="{889C5E17-24D0-4696-A3C5-A2261FB455FA}"/>
          </ac:spMkLst>
        </pc:spChg>
        <pc:spChg chg="del">
          <ac:chgData name="Sadie France" userId="S::s.france@uwtsd.ac.uk::b7d6a976-0449-421d-8e4f-ccb524b7ca6e" providerId="AD" clId="Web-{F3D336DF-0CF7-21E0-1DE9-2EE8C5AF5027}" dt="2024-02-14T11:57:59.376" v="84"/>
          <ac:spMkLst>
            <pc:docMk/>
            <pc:sldMk cId="1796805606" sldId="291"/>
            <ac:spMk id="25" creationId="{6929B58F-2358-44CC-ACE5-EF1BD3C6C824}"/>
          </ac:spMkLst>
        </pc:spChg>
        <pc:spChg chg="add">
          <ac:chgData name="Sadie France" userId="S::s.france@uwtsd.ac.uk::b7d6a976-0449-421d-8e4f-ccb524b7ca6e" providerId="AD" clId="Web-{F3D336DF-0CF7-21E0-1DE9-2EE8C5AF5027}" dt="2024-02-14T11:57:59.376" v="84"/>
          <ac:spMkLst>
            <pc:docMk/>
            <pc:sldMk cId="1796805606" sldId="291"/>
            <ac:spMk id="35" creationId="{7517A47C-B2E5-4B79-8061-D74B1311AF6E}"/>
          </ac:spMkLst>
        </pc:spChg>
        <pc:spChg chg="add">
          <ac:chgData name="Sadie France" userId="S::s.france@uwtsd.ac.uk::b7d6a976-0449-421d-8e4f-ccb524b7ca6e" providerId="AD" clId="Web-{F3D336DF-0CF7-21E0-1DE9-2EE8C5AF5027}" dt="2024-02-14T11:57:59.376" v="84"/>
          <ac:spMkLst>
            <pc:docMk/>
            <pc:sldMk cId="1796805606" sldId="291"/>
            <ac:spMk id="37" creationId="{C505E780-2083-4CB5-A42A-5E0E2908ECC3}"/>
          </ac:spMkLst>
        </pc:spChg>
        <pc:spChg chg="add">
          <ac:chgData name="Sadie France" userId="S::s.france@uwtsd.ac.uk::b7d6a976-0449-421d-8e4f-ccb524b7ca6e" providerId="AD" clId="Web-{F3D336DF-0CF7-21E0-1DE9-2EE8C5AF5027}" dt="2024-02-14T11:57:59.376" v="84"/>
          <ac:spMkLst>
            <pc:docMk/>
            <pc:sldMk cId="1796805606" sldId="291"/>
            <ac:spMk id="39" creationId="{D2C0AE1C-0118-41AE-8A10-7CDCBF10E96F}"/>
          </ac:spMkLst>
        </pc:spChg>
        <pc:spChg chg="add">
          <ac:chgData name="Sadie France" userId="S::s.france@uwtsd.ac.uk::b7d6a976-0449-421d-8e4f-ccb524b7ca6e" providerId="AD" clId="Web-{F3D336DF-0CF7-21E0-1DE9-2EE8C5AF5027}" dt="2024-02-14T11:57:59.376" v="84"/>
          <ac:spMkLst>
            <pc:docMk/>
            <pc:sldMk cId="1796805606" sldId="291"/>
            <ac:spMk id="41" creationId="{463EEC44-1BA3-44ED-81FC-A644B04B2A44}"/>
          </ac:spMkLst>
        </pc:spChg>
        <pc:grpChg chg="del">
          <ac:chgData name="Sadie France" userId="S::s.france@uwtsd.ac.uk::b7d6a976-0449-421d-8e4f-ccb524b7ca6e" providerId="AD" clId="Web-{F3D336DF-0CF7-21E0-1DE9-2EE8C5AF5027}" dt="2024-02-14T11:57:59.376" v="84"/>
          <ac:grpSpMkLst>
            <pc:docMk/>
            <pc:sldMk cId="1796805606" sldId="291"/>
            <ac:grpSpMk id="26" creationId="{09DA5303-A1AF-4830-806C-51FCD96188B7}"/>
          </ac:grpSpMkLst>
        </pc:grpChg>
        <pc:graphicFrameChg chg="add">
          <ac:chgData name="Sadie France" userId="S::s.france@uwtsd.ac.uk::b7d6a976-0449-421d-8e4f-ccb524b7ca6e" providerId="AD" clId="Web-{F3D336DF-0CF7-21E0-1DE9-2EE8C5AF5027}" dt="2024-02-14T11:57:59.376" v="84"/>
          <ac:graphicFrameMkLst>
            <pc:docMk/>
            <pc:sldMk cId="1796805606" sldId="291"/>
            <ac:graphicFrameMk id="31" creationId="{00BC990A-D24E-E2F3-793E-EC9286CFEBF6}"/>
          </ac:graphicFrameMkLst>
        </pc:graphicFrameChg>
      </pc:sldChg>
      <pc:sldChg chg="del">
        <pc:chgData name="Sadie France" userId="S::s.france@uwtsd.ac.uk::b7d6a976-0449-421d-8e4f-ccb524b7ca6e" providerId="AD" clId="Web-{F3D336DF-0CF7-21E0-1DE9-2EE8C5AF5027}" dt="2024-02-14T16:10:24.124" v="954"/>
        <pc:sldMkLst>
          <pc:docMk/>
          <pc:sldMk cId="2810972776" sldId="296"/>
        </pc:sldMkLst>
      </pc:sldChg>
      <pc:sldChg chg="addSp delSp modSp addAnim">
        <pc:chgData name="Sadie France" userId="S::s.france@uwtsd.ac.uk::b7d6a976-0449-421d-8e4f-ccb524b7ca6e" providerId="AD" clId="Web-{F3D336DF-0CF7-21E0-1DE9-2EE8C5AF5027}" dt="2024-02-14T12:13:35.016" v="454" actId="1076"/>
        <pc:sldMkLst>
          <pc:docMk/>
          <pc:sldMk cId="1933741349" sldId="298"/>
        </pc:sldMkLst>
        <pc:spChg chg="mod">
          <ac:chgData name="Sadie France" userId="S::s.france@uwtsd.ac.uk::b7d6a976-0449-421d-8e4f-ccb524b7ca6e" providerId="AD" clId="Web-{F3D336DF-0CF7-21E0-1DE9-2EE8C5AF5027}" dt="2024-02-14T12:13:07.639" v="448"/>
          <ac:spMkLst>
            <pc:docMk/>
            <pc:sldMk cId="1933741349" sldId="298"/>
            <ac:spMk id="2" creationId="{00000000-0000-0000-0000-000000000000}"/>
          </ac:spMkLst>
        </pc:spChg>
        <pc:spChg chg="mod">
          <ac:chgData name="Sadie France" userId="S::s.france@uwtsd.ac.uk::b7d6a976-0449-421d-8e4f-ccb524b7ca6e" providerId="AD" clId="Web-{F3D336DF-0CF7-21E0-1DE9-2EE8C5AF5027}" dt="2024-02-14T12:13:35.016" v="454" actId="1076"/>
          <ac:spMkLst>
            <pc:docMk/>
            <pc:sldMk cId="1933741349" sldId="298"/>
            <ac:spMk id="3" creationId="{00000000-0000-0000-0000-000000000000}"/>
          </ac:spMkLst>
        </pc:spChg>
        <pc:spChg chg="del">
          <ac:chgData name="Sadie France" userId="S::s.france@uwtsd.ac.uk::b7d6a976-0449-421d-8e4f-ccb524b7ca6e" providerId="AD" clId="Web-{F3D336DF-0CF7-21E0-1DE9-2EE8C5AF5027}" dt="2024-02-14T12:13:07.639" v="448"/>
          <ac:spMkLst>
            <pc:docMk/>
            <pc:sldMk cId="1933741349" sldId="298"/>
            <ac:spMk id="8" creationId="{CF75AD06-DFC4-4B3A-8490-330823D081CF}"/>
          </ac:spMkLst>
        </pc:spChg>
        <pc:spChg chg="del">
          <ac:chgData name="Sadie France" userId="S::s.france@uwtsd.ac.uk::b7d6a976-0449-421d-8e4f-ccb524b7ca6e" providerId="AD" clId="Web-{F3D336DF-0CF7-21E0-1DE9-2EE8C5AF5027}" dt="2024-02-14T12:13:07.639" v="448"/>
          <ac:spMkLst>
            <pc:docMk/>
            <pc:sldMk cId="1933741349" sldId="298"/>
            <ac:spMk id="10" creationId="{FC587C93-0840-40DF-96D5-D1F2137E6449}"/>
          </ac:spMkLst>
        </pc:spChg>
        <pc:spChg chg="add">
          <ac:chgData name="Sadie France" userId="S::s.france@uwtsd.ac.uk::b7d6a976-0449-421d-8e4f-ccb524b7ca6e" providerId="AD" clId="Web-{F3D336DF-0CF7-21E0-1DE9-2EE8C5AF5027}" dt="2024-02-14T12:13:07.639" v="448"/>
          <ac:spMkLst>
            <pc:docMk/>
            <pc:sldMk cId="1933741349" sldId="298"/>
            <ac:spMk id="28" creationId="{C0763A76-9F1C-4FC5-82B7-DD475DA461B2}"/>
          </ac:spMkLst>
        </pc:spChg>
        <pc:spChg chg="add">
          <ac:chgData name="Sadie France" userId="S::s.france@uwtsd.ac.uk::b7d6a976-0449-421d-8e4f-ccb524b7ca6e" providerId="AD" clId="Web-{F3D336DF-0CF7-21E0-1DE9-2EE8C5AF5027}" dt="2024-02-14T12:13:07.639" v="448"/>
          <ac:spMkLst>
            <pc:docMk/>
            <pc:sldMk cId="1933741349" sldId="298"/>
            <ac:spMk id="30" creationId="{E81BF4F6-F2CF-4984-9D14-D6966D92F99F}"/>
          </ac:spMkLst>
        </pc:spChg>
        <pc:grpChg chg="del">
          <ac:chgData name="Sadie France" userId="S::s.france@uwtsd.ac.uk::b7d6a976-0449-421d-8e4f-ccb524b7ca6e" providerId="AD" clId="Web-{F3D336DF-0CF7-21E0-1DE9-2EE8C5AF5027}" dt="2024-02-14T12:13:07.639" v="448"/>
          <ac:grpSpMkLst>
            <pc:docMk/>
            <pc:sldMk cId="1933741349" sldId="298"/>
            <ac:grpSpMk id="12" creationId="{5E02D55A-F529-4B19-BAF9-F63240A7B490}"/>
          </ac:grpSpMkLst>
        </pc:grpChg>
        <pc:grpChg chg="del">
          <ac:chgData name="Sadie France" userId="S::s.france@uwtsd.ac.uk::b7d6a976-0449-421d-8e4f-ccb524b7ca6e" providerId="AD" clId="Web-{F3D336DF-0CF7-21E0-1DE9-2EE8C5AF5027}" dt="2024-02-14T12:13:07.639" v="448"/>
          <ac:grpSpMkLst>
            <pc:docMk/>
            <pc:sldMk cId="1933741349" sldId="298"/>
            <ac:grpSpMk id="18" creationId="{47A3A52F-BCB3-444D-9372-EE018B135C49}"/>
          </ac:grpSpMkLst>
        </pc:grpChg>
        <pc:picChg chg="add">
          <ac:chgData name="Sadie France" userId="S::s.france@uwtsd.ac.uk::b7d6a976-0449-421d-8e4f-ccb524b7ca6e" providerId="AD" clId="Web-{F3D336DF-0CF7-21E0-1DE9-2EE8C5AF5027}" dt="2024-02-14T12:13:07.639" v="448"/>
          <ac:picMkLst>
            <pc:docMk/>
            <pc:sldMk cId="1933741349" sldId="298"/>
            <ac:picMk id="24" creationId="{23A85D61-D0E4-48FE-DA8B-3B5F2D18D3A8}"/>
          </ac:picMkLst>
        </pc:picChg>
      </pc:sldChg>
      <pc:sldChg chg="addSp delSp modSp">
        <pc:chgData name="Sadie France" userId="S::s.france@uwtsd.ac.uk::b7d6a976-0449-421d-8e4f-ccb524b7ca6e" providerId="AD" clId="Web-{F3D336DF-0CF7-21E0-1DE9-2EE8C5AF5027}" dt="2024-02-14T12:13:49.033" v="455"/>
        <pc:sldMkLst>
          <pc:docMk/>
          <pc:sldMk cId="1749102828" sldId="299"/>
        </pc:sldMkLst>
        <pc:spChg chg="mod">
          <ac:chgData name="Sadie France" userId="S::s.france@uwtsd.ac.uk::b7d6a976-0449-421d-8e4f-ccb524b7ca6e" providerId="AD" clId="Web-{F3D336DF-0CF7-21E0-1DE9-2EE8C5AF5027}" dt="2024-02-14T12:13:49.033" v="455"/>
          <ac:spMkLst>
            <pc:docMk/>
            <pc:sldMk cId="1749102828" sldId="299"/>
            <ac:spMk id="2" creationId="{00000000-0000-0000-0000-000000000000}"/>
          </ac:spMkLst>
        </pc:spChg>
        <pc:spChg chg="del">
          <ac:chgData name="Sadie France" userId="S::s.france@uwtsd.ac.uk::b7d6a976-0449-421d-8e4f-ccb524b7ca6e" providerId="AD" clId="Web-{F3D336DF-0CF7-21E0-1DE9-2EE8C5AF5027}" dt="2024-02-14T12:13:49.033" v="455"/>
          <ac:spMkLst>
            <pc:docMk/>
            <pc:sldMk cId="1749102828" sldId="299"/>
            <ac:spMk id="3" creationId="{00000000-0000-0000-0000-000000000000}"/>
          </ac:spMkLst>
        </pc:spChg>
        <pc:spChg chg="del">
          <ac:chgData name="Sadie France" userId="S::s.france@uwtsd.ac.uk::b7d6a976-0449-421d-8e4f-ccb524b7ca6e" providerId="AD" clId="Web-{F3D336DF-0CF7-21E0-1DE9-2EE8C5AF5027}" dt="2024-02-14T12:13:49.033" v="455"/>
          <ac:spMkLst>
            <pc:docMk/>
            <pc:sldMk cId="1749102828" sldId="299"/>
            <ac:spMk id="8" creationId="{889C5E17-24D0-4696-A3C5-A2261FB455FA}"/>
          </ac:spMkLst>
        </pc:spChg>
        <pc:spChg chg="del">
          <ac:chgData name="Sadie France" userId="S::s.france@uwtsd.ac.uk::b7d6a976-0449-421d-8e4f-ccb524b7ca6e" providerId="AD" clId="Web-{F3D336DF-0CF7-21E0-1DE9-2EE8C5AF5027}" dt="2024-02-14T12:13:49.033" v="455"/>
          <ac:spMkLst>
            <pc:docMk/>
            <pc:sldMk cId="1749102828" sldId="299"/>
            <ac:spMk id="10" creationId="{6929B58F-2358-44CC-ACE5-EF1BD3C6C824}"/>
          </ac:spMkLst>
        </pc:spChg>
        <pc:spChg chg="add">
          <ac:chgData name="Sadie France" userId="S::s.france@uwtsd.ac.uk::b7d6a976-0449-421d-8e4f-ccb524b7ca6e" providerId="AD" clId="Web-{F3D336DF-0CF7-21E0-1DE9-2EE8C5AF5027}" dt="2024-02-14T12:13:49.033" v="455"/>
          <ac:spMkLst>
            <pc:docMk/>
            <pc:sldMk cId="1749102828" sldId="299"/>
            <ac:spMk id="21" creationId="{53B021B3-DE93-4AB7-8A18-CF5F1CED88B8}"/>
          </ac:spMkLst>
        </pc:spChg>
        <pc:spChg chg="add">
          <ac:chgData name="Sadie France" userId="S::s.france@uwtsd.ac.uk::b7d6a976-0449-421d-8e4f-ccb524b7ca6e" providerId="AD" clId="Web-{F3D336DF-0CF7-21E0-1DE9-2EE8C5AF5027}" dt="2024-02-14T12:13:49.033" v="455"/>
          <ac:spMkLst>
            <pc:docMk/>
            <pc:sldMk cId="1749102828" sldId="299"/>
            <ac:spMk id="23" creationId="{52D502E5-F6B4-4D58-B4AE-FC466FF15EE8}"/>
          </ac:spMkLst>
        </pc:spChg>
        <pc:spChg chg="add">
          <ac:chgData name="Sadie France" userId="S::s.france@uwtsd.ac.uk::b7d6a976-0449-421d-8e4f-ccb524b7ca6e" providerId="AD" clId="Web-{F3D336DF-0CF7-21E0-1DE9-2EE8C5AF5027}" dt="2024-02-14T12:13:49.033" v="455"/>
          <ac:spMkLst>
            <pc:docMk/>
            <pc:sldMk cId="1749102828" sldId="299"/>
            <ac:spMk id="25" creationId="{9DECDBF4-02B6-4BB4-B65B-B8107AD6A9E8}"/>
          </ac:spMkLst>
        </pc:spChg>
        <pc:grpChg chg="del">
          <ac:chgData name="Sadie France" userId="S::s.france@uwtsd.ac.uk::b7d6a976-0449-421d-8e4f-ccb524b7ca6e" providerId="AD" clId="Web-{F3D336DF-0CF7-21E0-1DE9-2EE8C5AF5027}" dt="2024-02-14T12:13:49.033" v="455"/>
          <ac:grpSpMkLst>
            <pc:docMk/>
            <pc:sldMk cId="1749102828" sldId="299"/>
            <ac:grpSpMk id="12" creationId="{09DA5303-A1AF-4830-806C-51FCD96188B7}"/>
          </ac:grpSpMkLst>
        </pc:grpChg>
        <pc:graphicFrameChg chg="add">
          <ac:chgData name="Sadie France" userId="S::s.france@uwtsd.ac.uk::b7d6a976-0449-421d-8e4f-ccb524b7ca6e" providerId="AD" clId="Web-{F3D336DF-0CF7-21E0-1DE9-2EE8C5AF5027}" dt="2024-02-14T12:13:49.033" v="455"/>
          <ac:graphicFrameMkLst>
            <pc:docMk/>
            <pc:sldMk cId="1749102828" sldId="299"/>
            <ac:graphicFrameMk id="17" creationId="{DFE1626B-167C-D3FB-FEA7-4B442DDC505D}"/>
          </ac:graphicFrameMkLst>
        </pc:graphicFrameChg>
      </pc:sldChg>
      <pc:sldChg chg="addSp delSp modSp">
        <pc:chgData name="Sadie France" userId="S::s.france@uwtsd.ac.uk::b7d6a976-0449-421d-8e4f-ccb524b7ca6e" providerId="AD" clId="Web-{F3D336DF-0CF7-21E0-1DE9-2EE8C5AF5027}" dt="2024-02-14T11:57:11.310" v="83"/>
        <pc:sldMkLst>
          <pc:docMk/>
          <pc:sldMk cId="2381645693" sldId="300"/>
        </pc:sldMkLst>
        <pc:spChg chg="add del mod">
          <ac:chgData name="Sadie France" userId="S::s.france@uwtsd.ac.uk::b7d6a976-0449-421d-8e4f-ccb524b7ca6e" providerId="AD" clId="Web-{F3D336DF-0CF7-21E0-1DE9-2EE8C5AF5027}" dt="2024-02-14T11:57:08.920" v="82"/>
          <ac:spMkLst>
            <pc:docMk/>
            <pc:sldMk cId="2381645693" sldId="300"/>
            <ac:spMk id="3" creationId="{AACC0A4C-FFD6-4E69-6722-C3E4C4595D6D}"/>
          </ac:spMkLst>
        </pc:spChg>
        <pc:spChg chg="del">
          <ac:chgData name="Sadie France" userId="S::s.france@uwtsd.ac.uk::b7d6a976-0449-421d-8e4f-ccb524b7ca6e" providerId="AD" clId="Web-{F3D336DF-0CF7-21E0-1DE9-2EE8C5AF5027}" dt="2024-02-14T11:57:11.310" v="83"/>
          <ac:spMkLst>
            <pc:docMk/>
            <pc:sldMk cId="2381645693" sldId="300"/>
            <ac:spMk id="9" creationId="{AB8C311F-7253-4AED-9701-7FC0708C41C7}"/>
          </ac:spMkLst>
        </pc:spChg>
        <pc:spChg chg="del">
          <ac:chgData name="Sadie France" userId="S::s.france@uwtsd.ac.uk::b7d6a976-0449-421d-8e4f-ccb524b7ca6e" providerId="AD" clId="Web-{F3D336DF-0CF7-21E0-1DE9-2EE8C5AF5027}" dt="2024-02-14T11:57:11.310" v="83"/>
          <ac:spMkLst>
            <pc:docMk/>
            <pc:sldMk cId="2381645693" sldId="300"/>
            <ac:spMk id="11" creationId="{E2384209-CB15-4CDF-9D31-C44FD9A3F20D}"/>
          </ac:spMkLst>
        </pc:spChg>
        <pc:spChg chg="del">
          <ac:chgData name="Sadie France" userId="S::s.france@uwtsd.ac.uk::b7d6a976-0449-421d-8e4f-ccb524b7ca6e" providerId="AD" clId="Web-{F3D336DF-0CF7-21E0-1DE9-2EE8C5AF5027}" dt="2024-02-14T11:57:11.310" v="83"/>
          <ac:spMkLst>
            <pc:docMk/>
            <pc:sldMk cId="2381645693" sldId="300"/>
            <ac:spMk id="13" creationId="{2633B3B5-CC90-43F0-8714-D31D1F3F0209}"/>
          </ac:spMkLst>
        </pc:spChg>
        <pc:spChg chg="del">
          <ac:chgData name="Sadie France" userId="S::s.france@uwtsd.ac.uk::b7d6a976-0449-421d-8e4f-ccb524b7ca6e" providerId="AD" clId="Web-{F3D336DF-0CF7-21E0-1DE9-2EE8C5AF5027}" dt="2024-02-14T11:57:11.310" v="83"/>
          <ac:spMkLst>
            <pc:docMk/>
            <pc:sldMk cId="2381645693" sldId="300"/>
            <ac:spMk id="15" creationId="{A8D57A06-A426-446D-B02C-A2DC6B62E45E}"/>
          </ac:spMkLst>
        </pc:spChg>
        <pc:spChg chg="add">
          <ac:chgData name="Sadie France" userId="S::s.france@uwtsd.ac.uk::b7d6a976-0449-421d-8e4f-ccb524b7ca6e" providerId="AD" clId="Web-{F3D336DF-0CF7-21E0-1DE9-2EE8C5AF5027}" dt="2024-02-14T11:57:11.310" v="83"/>
          <ac:spMkLst>
            <pc:docMk/>
            <pc:sldMk cId="2381645693" sldId="300"/>
            <ac:spMk id="20" creationId="{22F15A2D-2324-487D-A02A-BF46C5C580EB}"/>
          </ac:spMkLst>
        </pc:spChg>
        <pc:spChg chg="add">
          <ac:chgData name="Sadie France" userId="S::s.france@uwtsd.ac.uk::b7d6a976-0449-421d-8e4f-ccb524b7ca6e" providerId="AD" clId="Web-{F3D336DF-0CF7-21E0-1DE9-2EE8C5AF5027}" dt="2024-02-14T11:57:11.310" v="83"/>
          <ac:spMkLst>
            <pc:docMk/>
            <pc:sldMk cId="2381645693" sldId="300"/>
            <ac:spMk id="22" creationId="{17A7F34E-D418-47E2-9F86-2C45BBC31210}"/>
          </ac:spMkLst>
        </pc:spChg>
        <pc:spChg chg="add">
          <ac:chgData name="Sadie France" userId="S::s.france@uwtsd.ac.uk::b7d6a976-0449-421d-8e4f-ccb524b7ca6e" providerId="AD" clId="Web-{F3D336DF-0CF7-21E0-1DE9-2EE8C5AF5027}" dt="2024-02-14T11:57:11.310" v="83"/>
          <ac:spMkLst>
            <pc:docMk/>
            <pc:sldMk cId="2381645693" sldId="300"/>
            <ac:spMk id="24" creationId="{2AEAFA59-923A-4F54-8B49-44C970BCC323}"/>
          </ac:spMkLst>
        </pc:spChg>
        <pc:picChg chg="del">
          <ac:chgData name="Sadie France" userId="S::s.france@uwtsd.ac.uk::b7d6a976-0449-421d-8e4f-ccb524b7ca6e" providerId="AD" clId="Web-{F3D336DF-0CF7-21E0-1DE9-2EE8C5AF5027}" dt="2024-02-14T11:56:47.981" v="81"/>
          <ac:picMkLst>
            <pc:docMk/>
            <pc:sldMk cId="2381645693" sldId="300"/>
            <ac:picMk id="4" creationId="{00000000-0000-0000-0000-000000000000}"/>
          </ac:picMkLst>
        </pc:picChg>
        <pc:picChg chg="add mod ord">
          <ac:chgData name="Sadie France" userId="S::s.france@uwtsd.ac.uk::b7d6a976-0449-421d-8e4f-ccb524b7ca6e" providerId="AD" clId="Web-{F3D336DF-0CF7-21E0-1DE9-2EE8C5AF5027}" dt="2024-02-14T11:57:11.310" v="83"/>
          <ac:picMkLst>
            <pc:docMk/>
            <pc:sldMk cId="2381645693" sldId="300"/>
            <ac:picMk id="5" creationId="{C23922A2-2A18-A3CA-AB8D-105EA132EB84}"/>
          </ac:picMkLst>
        </pc:picChg>
      </pc:sldChg>
      <pc:sldChg chg="del">
        <pc:chgData name="Sadie France" userId="S::s.france@uwtsd.ac.uk::b7d6a976-0449-421d-8e4f-ccb524b7ca6e" providerId="AD" clId="Web-{F3D336DF-0CF7-21E0-1DE9-2EE8C5AF5027}" dt="2024-02-14T15:00:59.620" v="591"/>
        <pc:sldMkLst>
          <pc:docMk/>
          <pc:sldMk cId="3820638438" sldId="301"/>
        </pc:sldMkLst>
      </pc:sldChg>
      <pc:sldChg chg="addSp delSp modSp">
        <pc:chgData name="Sadie France" userId="S::s.france@uwtsd.ac.uk::b7d6a976-0449-421d-8e4f-ccb524b7ca6e" providerId="AD" clId="Web-{F3D336DF-0CF7-21E0-1DE9-2EE8C5AF5027}" dt="2024-02-14T16:37:24.346" v="1006" actId="1076"/>
        <pc:sldMkLst>
          <pc:docMk/>
          <pc:sldMk cId="3128144629" sldId="305"/>
        </pc:sldMkLst>
        <pc:spChg chg="mod">
          <ac:chgData name="Sadie France" userId="S::s.france@uwtsd.ac.uk::b7d6a976-0449-421d-8e4f-ccb524b7ca6e" providerId="AD" clId="Web-{F3D336DF-0CF7-21E0-1DE9-2EE8C5AF5027}" dt="2024-02-14T13:51:57.371" v="472"/>
          <ac:spMkLst>
            <pc:docMk/>
            <pc:sldMk cId="3128144629" sldId="305"/>
            <ac:spMk id="2" creationId="{3060D007-50B1-4BD4-B2BE-185A8352CB9E}"/>
          </ac:spMkLst>
        </pc:spChg>
        <pc:spChg chg="add mod">
          <ac:chgData name="Sadie France" userId="S::s.france@uwtsd.ac.uk::b7d6a976-0449-421d-8e4f-ccb524b7ca6e" providerId="AD" clId="Web-{F3D336DF-0CF7-21E0-1DE9-2EE8C5AF5027}" dt="2024-02-14T16:37:24.346" v="1006" actId="1076"/>
          <ac:spMkLst>
            <pc:docMk/>
            <pc:sldMk cId="3128144629" sldId="305"/>
            <ac:spMk id="4" creationId="{7A3041EA-F174-CA76-6A03-5EBB019B2196}"/>
          </ac:spMkLst>
        </pc:spChg>
        <pc:spChg chg="del">
          <ac:chgData name="Sadie France" userId="S::s.france@uwtsd.ac.uk::b7d6a976-0449-421d-8e4f-ccb524b7ca6e" providerId="AD" clId="Web-{F3D336DF-0CF7-21E0-1DE9-2EE8C5AF5027}" dt="2024-02-14T13:51:57.371" v="472"/>
          <ac:spMkLst>
            <pc:docMk/>
            <pc:sldMk cId="3128144629" sldId="305"/>
            <ac:spMk id="7" creationId="{6314D791-4D8A-4854-B8FC-6959656D09AD}"/>
          </ac:spMkLst>
        </pc:spChg>
        <pc:spChg chg="del">
          <ac:chgData name="Sadie France" userId="S::s.france@uwtsd.ac.uk::b7d6a976-0449-421d-8e4f-ccb524b7ca6e" providerId="AD" clId="Web-{F3D336DF-0CF7-21E0-1DE9-2EE8C5AF5027}" dt="2024-02-14T13:51:57.371" v="472"/>
          <ac:spMkLst>
            <pc:docMk/>
            <pc:sldMk cId="3128144629" sldId="305"/>
            <ac:spMk id="9" creationId="{15076E76-3EB3-4269-8135-07CAB20E59A5}"/>
          </ac:spMkLst>
        </pc:spChg>
        <pc:spChg chg="add">
          <ac:chgData name="Sadie France" userId="S::s.france@uwtsd.ac.uk::b7d6a976-0449-421d-8e4f-ccb524b7ca6e" providerId="AD" clId="Web-{F3D336DF-0CF7-21E0-1DE9-2EE8C5AF5027}" dt="2024-02-14T13:51:57.371" v="472"/>
          <ac:spMkLst>
            <pc:docMk/>
            <pc:sldMk cId="3128144629" sldId="305"/>
            <ac:spMk id="26" creationId="{4522B21E-B2B9-4C72-9A71-C87EFD137480}"/>
          </ac:spMkLst>
        </pc:spChg>
        <pc:spChg chg="add">
          <ac:chgData name="Sadie France" userId="S::s.france@uwtsd.ac.uk::b7d6a976-0449-421d-8e4f-ccb524b7ca6e" providerId="AD" clId="Web-{F3D336DF-0CF7-21E0-1DE9-2EE8C5AF5027}" dt="2024-02-14T13:51:57.371" v="472"/>
          <ac:spMkLst>
            <pc:docMk/>
            <pc:sldMk cId="3128144629" sldId="305"/>
            <ac:spMk id="28" creationId="{5EB7D2A2-F448-44D4-938C-DC84CBCB3B1E}"/>
          </ac:spMkLst>
        </pc:spChg>
        <pc:spChg chg="add">
          <ac:chgData name="Sadie France" userId="S::s.france@uwtsd.ac.uk::b7d6a976-0449-421d-8e4f-ccb524b7ca6e" providerId="AD" clId="Web-{F3D336DF-0CF7-21E0-1DE9-2EE8C5AF5027}" dt="2024-02-14T13:51:57.371" v="472"/>
          <ac:spMkLst>
            <pc:docMk/>
            <pc:sldMk cId="3128144629" sldId="305"/>
            <ac:spMk id="30" creationId="{871AEA07-1E14-44B4-8E55-64EF049CD66F}"/>
          </ac:spMkLst>
        </pc:spChg>
        <pc:grpChg chg="del">
          <ac:chgData name="Sadie France" userId="S::s.france@uwtsd.ac.uk::b7d6a976-0449-421d-8e4f-ccb524b7ca6e" providerId="AD" clId="Web-{F3D336DF-0CF7-21E0-1DE9-2EE8C5AF5027}" dt="2024-02-14T13:51:57.371" v="472"/>
          <ac:grpSpMkLst>
            <pc:docMk/>
            <pc:sldMk cId="3128144629" sldId="305"/>
            <ac:grpSpMk id="11" creationId="{5EB3C7E5-50E1-4F9E-AEA3-A6D2190394F1}"/>
          </ac:grpSpMkLst>
        </pc:grpChg>
        <pc:grpChg chg="del">
          <ac:chgData name="Sadie France" userId="S::s.france@uwtsd.ac.uk::b7d6a976-0449-421d-8e4f-ccb524b7ca6e" providerId="AD" clId="Web-{F3D336DF-0CF7-21E0-1DE9-2EE8C5AF5027}" dt="2024-02-14T13:51:57.371" v="472"/>
          <ac:grpSpMkLst>
            <pc:docMk/>
            <pc:sldMk cId="3128144629" sldId="305"/>
            <ac:grpSpMk id="17" creationId="{B988F9A4-0578-4C59-8B4A-346E02CF3A3F}"/>
          </ac:grpSpMkLst>
        </pc:grpChg>
        <pc:cxnChg chg="add">
          <ac:chgData name="Sadie France" userId="S::s.france@uwtsd.ac.uk::b7d6a976-0449-421d-8e4f-ccb524b7ca6e" providerId="AD" clId="Web-{F3D336DF-0CF7-21E0-1DE9-2EE8C5AF5027}" dt="2024-02-14T13:51:57.371" v="472"/>
          <ac:cxnSpMkLst>
            <pc:docMk/>
            <pc:sldMk cId="3128144629" sldId="305"/>
            <ac:cxnSpMk id="32" creationId="{F7C8EA93-3210-4C62-99E9-153C275E3A87}"/>
          </ac:cxnSpMkLst>
        </pc:cxnChg>
      </pc:sldChg>
      <pc:sldChg chg="del">
        <pc:chgData name="Sadie France" userId="S::s.france@uwtsd.ac.uk::b7d6a976-0449-421d-8e4f-ccb524b7ca6e" providerId="AD" clId="Web-{F3D336DF-0CF7-21E0-1DE9-2EE8C5AF5027}" dt="2024-02-14T13:55:53.768" v="490"/>
        <pc:sldMkLst>
          <pc:docMk/>
          <pc:sldMk cId="3060403003" sldId="308"/>
        </pc:sldMkLst>
      </pc:sldChg>
      <pc:sldChg chg="addSp delSp modSp add del">
        <pc:chgData name="Sadie France" userId="S::s.france@uwtsd.ac.uk::b7d6a976-0449-421d-8e4f-ccb524b7ca6e" providerId="AD" clId="Web-{F3D336DF-0CF7-21E0-1DE9-2EE8C5AF5027}" dt="2024-02-14T16:34:50.498" v="1004"/>
        <pc:sldMkLst>
          <pc:docMk/>
          <pc:sldMk cId="2030597359" sldId="309"/>
        </pc:sldMkLst>
        <pc:spChg chg="mod">
          <ac:chgData name="Sadie France" userId="S::s.france@uwtsd.ac.uk::b7d6a976-0449-421d-8e4f-ccb524b7ca6e" providerId="AD" clId="Web-{F3D336DF-0CF7-21E0-1DE9-2EE8C5AF5027}" dt="2024-02-14T16:34:50.498" v="1004"/>
          <ac:spMkLst>
            <pc:docMk/>
            <pc:sldMk cId="2030597359" sldId="309"/>
            <ac:spMk id="2" creationId="{5F1A6296-9B53-4E25-B7BB-D8A7F78FE523}"/>
          </ac:spMkLst>
        </pc:spChg>
        <pc:spChg chg="mod">
          <ac:chgData name="Sadie France" userId="S::s.france@uwtsd.ac.uk::b7d6a976-0449-421d-8e4f-ccb524b7ca6e" providerId="AD" clId="Web-{F3D336DF-0CF7-21E0-1DE9-2EE8C5AF5027}" dt="2024-02-14T16:34:50.498" v="1004"/>
          <ac:spMkLst>
            <pc:docMk/>
            <pc:sldMk cId="2030597359" sldId="309"/>
            <ac:spMk id="3" creationId="{BD4FC220-DA2D-4C70-9A33-BC31C314F51B}"/>
          </ac:spMkLst>
        </pc:spChg>
        <pc:spChg chg="add">
          <ac:chgData name="Sadie France" userId="S::s.france@uwtsd.ac.uk::b7d6a976-0449-421d-8e4f-ccb524b7ca6e" providerId="AD" clId="Web-{F3D336DF-0CF7-21E0-1DE9-2EE8C5AF5027}" dt="2024-02-14T16:34:50.498" v="1004"/>
          <ac:spMkLst>
            <pc:docMk/>
            <pc:sldMk cId="2030597359" sldId="309"/>
            <ac:spMk id="5" creationId="{081EA652-8C6A-4E69-BEB9-170809474553}"/>
          </ac:spMkLst>
        </pc:spChg>
        <pc:spChg chg="add">
          <ac:chgData name="Sadie France" userId="S::s.france@uwtsd.ac.uk::b7d6a976-0449-421d-8e4f-ccb524b7ca6e" providerId="AD" clId="Web-{F3D336DF-0CF7-21E0-1DE9-2EE8C5AF5027}" dt="2024-02-14T16:34:50.498" v="1004"/>
          <ac:spMkLst>
            <pc:docMk/>
            <pc:sldMk cId="2030597359" sldId="309"/>
            <ac:spMk id="6" creationId="{5298780A-33B9-4EA2-8F67-DE68AD62841B}"/>
          </ac:spMkLst>
        </pc:spChg>
        <pc:spChg chg="add">
          <ac:chgData name="Sadie France" userId="S::s.france@uwtsd.ac.uk::b7d6a976-0449-421d-8e4f-ccb524b7ca6e" providerId="AD" clId="Web-{F3D336DF-0CF7-21E0-1DE9-2EE8C5AF5027}" dt="2024-02-14T16:34:50.498" v="1004"/>
          <ac:spMkLst>
            <pc:docMk/>
            <pc:sldMk cId="2030597359" sldId="309"/>
            <ac:spMk id="7" creationId="{7F488E8B-4E1E-4402-8935-D4E6C02615C7}"/>
          </ac:spMkLst>
        </pc:spChg>
        <pc:spChg chg="del">
          <ac:chgData name="Sadie France" userId="S::s.france@uwtsd.ac.uk::b7d6a976-0449-421d-8e4f-ccb524b7ca6e" providerId="AD" clId="Web-{F3D336DF-0CF7-21E0-1DE9-2EE8C5AF5027}" dt="2024-02-14T13:53:28.764" v="479"/>
          <ac:spMkLst>
            <pc:docMk/>
            <pc:sldMk cId="2030597359" sldId="309"/>
            <ac:spMk id="20" creationId="{4BC99CB9-DDAD-44A2-8A1C-E3AF4E72DF5C}"/>
          </ac:spMkLst>
        </pc:spChg>
        <pc:spChg chg="del">
          <ac:chgData name="Sadie France" userId="S::s.france@uwtsd.ac.uk::b7d6a976-0449-421d-8e4f-ccb524b7ca6e" providerId="AD" clId="Web-{F3D336DF-0CF7-21E0-1DE9-2EE8C5AF5027}" dt="2024-02-14T13:53:28.764" v="479"/>
          <ac:spMkLst>
            <pc:docMk/>
            <pc:sldMk cId="2030597359" sldId="309"/>
            <ac:spMk id="21" creationId="{1561AEE4-4E38-4BAC-976D-E0DE523FC5D1}"/>
          </ac:spMkLst>
        </pc:spChg>
        <pc:spChg chg="add">
          <ac:chgData name="Sadie France" userId="S::s.france@uwtsd.ac.uk::b7d6a976-0449-421d-8e4f-ccb524b7ca6e" providerId="AD" clId="Web-{F3D336DF-0CF7-21E0-1DE9-2EE8C5AF5027}" dt="2024-02-14T13:53:28.764" v="479"/>
          <ac:spMkLst>
            <pc:docMk/>
            <pc:sldMk cId="2030597359" sldId="309"/>
            <ac:spMk id="30" creationId="{DBF61EA3-B236-439E-9C0B-340980D56BEE}"/>
          </ac:spMkLst>
        </pc:spChg>
        <pc:spChg chg="add">
          <ac:chgData name="Sadie France" userId="S::s.france@uwtsd.ac.uk::b7d6a976-0449-421d-8e4f-ccb524b7ca6e" providerId="AD" clId="Web-{F3D336DF-0CF7-21E0-1DE9-2EE8C5AF5027}" dt="2024-02-14T13:53:28.764" v="479"/>
          <ac:spMkLst>
            <pc:docMk/>
            <pc:sldMk cId="2030597359" sldId="309"/>
            <ac:spMk id="36" creationId="{E659831F-0D9A-4C63-9EBB-8435B85A440F}"/>
          </ac:spMkLst>
        </pc:spChg>
        <pc:grpChg chg="del">
          <ac:chgData name="Sadie France" userId="S::s.france@uwtsd.ac.uk::b7d6a976-0449-421d-8e4f-ccb524b7ca6e" providerId="AD" clId="Web-{F3D336DF-0CF7-21E0-1DE9-2EE8C5AF5027}" dt="2024-02-14T13:53:28.764" v="479"/>
          <ac:grpSpMkLst>
            <pc:docMk/>
            <pc:sldMk cId="2030597359" sldId="309"/>
            <ac:grpSpMk id="22" creationId="{F0BC676B-D19A-44DB-910A-0C0E6D433979}"/>
          </ac:grpSpMkLst>
        </pc:grpChg>
        <pc:grpChg chg="add">
          <ac:chgData name="Sadie France" userId="S::s.france@uwtsd.ac.uk::b7d6a976-0449-421d-8e4f-ccb524b7ca6e" providerId="AD" clId="Web-{F3D336DF-0CF7-21E0-1DE9-2EE8C5AF5027}" dt="2024-02-14T13:53:28.764" v="479"/>
          <ac:grpSpMkLst>
            <pc:docMk/>
            <pc:sldMk cId="2030597359" sldId="309"/>
            <ac:grpSpMk id="32" creationId="{28FAF094-D087-493F-8DF9-A486C2D6BBAA}"/>
          </ac:grpSpMkLst>
        </pc:grpChg>
        <pc:cxnChg chg="add">
          <ac:chgData name="Sadie France" userId="S::s.france@uwtsd.ac.uk::b7d6a976-0449-421d-8e4f-ccb524b7ca6e" providerId="AD" clId="Web-{F3D336DF-0CF7-21E0-1DE9-2EE8C5AF5027}" dt="2024-02-14T16:34:50.498" v="1004"/>
          <ac:cxnSpMkLst>
            <pc:docMk/>
            <pc:sldMk cId="2030597359" sldId="309"/>
            <ac:cxnSpMk id="14" creationId="{23AAC9B5-8015-485C-ACF9-A750390E9A56}"/>
          </ac:cxnSpMkLst>
        </pc:cxnChg>
      </pc:sldChg>
      <pc:sldChg chg="addSp delSp modSp">
        <pc:chgData name="Sadie France" userId="S::s.france@uwtsd.ac.uk::b7d6a976-0449-421d-8e4f-ccb524b7ca6e" providerId="AD" clId="Web-{F3D336DF-0CF7-21E0-1DE9-2EE8C5AF5027}" dt="2024-02-14T14:31:13.998" v="556" actId="14100"/>
        <pc:sldMkLst>
          <pc:docMk/>
          <pc:sldMk cId="3442082410" sldId="310"/>
        </pc:sldMkLst>
        <pc:spChg chg="mod">
          <ac:chgData name="Sadie France" userId="S::s.france@uwtsd.ac.uk::b7d6a976-0449-421d-8e4f-ccb524b7ca6e" providerId="AD" clId="Web-{F3D336DF-0CF7-21E0-1DE9-2EE8C5AF5027}" dt="2024-02-14T13:57:32.990" v="526"/>
          <ac:spMkLst>
            <pc:docMk/>
            <pc:sldMk cId="3442082410" sldId="310"/>
            <ac:spMk id="2" creationId="{C0239E0B-0E2B-4B36-9973-00D9BC91DF70}"/>
          </ac:spMkLst>
        </pc:spChg>
        <pc:spChg chg="mod">
          <ac:chgData name="Sadie France" userId="S::s.france@uwtsd.ac.uk::b7d6a976-0449-421d-8e4f-ccb524b7ca6e" providerId="AD" clId="Web-{F3D336DF-0CF7-21E0-1DE9-2EE8C5AF5027}" dt="2024-02-14T14:30:26.543" v="550" actId="20577"/>
          <ac:spMkLst>
            <pc:docMk/>
            <pc:sldMk cId="3442082410" sldId="310"/>
            <ac:spMk id="3" creationId="{98F38814-5983-4600-A882-4A001E826105}"/>
          </ac:spMkLst>
        </pc:spChg>
        <pc:spChg chg="del">
          <ac:chgData name="Sadie France" userId="S::s.france@uwtsd.ac.uk::b7d6a976-0449-421d-8e4f-ccb524b7ca6e" providerId="AD" clId="Web-{F3D336DF-0CF7-21E0-1DE9-2EE8C5AF5027}" dt="2024-02-14T13:57:32.990" v="526"/>
          <ac:spMkLst>
            <pc:docMk/>
            <pc:sldMk cId="3442082410" sldId="310"/>
            <ac:spMk id="8" creationId="{4BC99CB9-DDAD-44A2-8A1C-E3AF4E72DF5C}"/>
          </ac:spMkLst>
        </pc:spChg>
        <pc:spChg chg="del">
          <ac:chgData name="Sadie France" userId="S::s.france@uwtsd.ac.uk::b7d6a976-0449-421d-8e4f-ccb524b7ca6e" providerId="AD" clId="Web-{F3D336DF-0CF7-21E0-1DE9-2EE8C5AF5027}" dt="2024-02-14T13:57:32.990" v="526"/>
          <ac:spMkLst>
            <pc:docMk/>
            <pc:sldMk cId="3442082410" sldId="310"/>
            <ac:spMk id="10" creationId="{1561AEE4-4E38-4BAC-976D-E0DE523FC5D1}"/>
          </ac:spMkLst>
        </pc:spChg>
        <pc:spChg chg="add">
          <ac:chgData name="Sadie France" userId="S::s.france@uwtsd.ac.uk::b7d6a976-0449-421d-8e4f-ccb524b7ca6e" providerId="AD" clId="Web-{F3D336DF-0CF7-21E0-1DE9-2EE8C5AF5027}" dt="2024-02-14T13:57:32.990" v="526"/>
          <ac:spMkLst>
            <pc:docMk/>
            <pc:sldMk cId="3442082410" sldId="310"/>
            <ac:spMk id="24" creationId="{DBF61EA3-B236-439E-9C0B-340980D56BEE}"/>
          </ac:spMkLst>
        </pc:spChg>
        <pc:spChg chg="add">
          <ac:chgData name="Sadie France" userId="S::s.france@uwtsd.ac.uk::b7d6a976-0449-421d-8e4f-ccb524b7ca6e" providerId="AD" clId="Web-{F3D336DF-0CF7-21E0-1DE9-2EE8C5AF5027}" dt="2024-02-14T13:57:32.990" v="526"/>
          <ac:spMkLst>
            <pc:docMk/>
            <pc:sldMk cId="3442082410" sldId="310"/>
            <ac:spMk id="30" creationId="{E659831F-0D9A-4C63-9EBB-8435B85A440F}"/>
          </ac:spMkLst>
        </pc:spChg>
        <pc:grpChg chg="del">
          <ac:chgData name="Sadie France" userId="S::s.france@uwtsd.ac.uk::b7d6a976-0449-421d-8e4f-ccb524b7ca6e" providerId="AD" clId="Web-{F3D336DF-0CF7-21E0-1DE9-2EE8C5AF5027}" dt="2024-02-14T13:57:32.990" v="526"/>
          <ac:grpSpMkLst>
            <pc:docMk/>
            <pc:sldMk cId="3442082410" sldId="310"/>
            <ac:grpSpMk id="12" creationId="{F0BC676B-D19A-44DB-910A-0C0E6D433979}"/>
          </ac:grpSpMkLst>
        </pc:grpChg>
        <pc:grpChg chg="add">
          <ac:chgData name="Sadie France" userId="S::s.france@uwtsd.ac.uk::b7d6a976-0449-421d-8e4f-ccb524b7ca6e" providerId="AD" clId="Web-{F3D336DF-0CF7-21E0-1DE9-2EE8C5AF5027}" dt="2024-02-14T13:57:32.990" v="526"/>
          <ac:grpSpMkLst>
            <pc:docMk/>
            <pc:sldMk cId="3442082410" sldId="310"/>
            <ac:grpSpMk id="26" creationId="{28FAF094-D087-493F-8DF9-A486C2D6BBAA}"/>
          </ac:grpSpMkLst>
        </pc:grpChg>
        <pc:picChg chg="add mod">
          <ac:chgData name="Sadie France" userId="S::s.france@uwtsd.ac.uk::b7d6a976-0449-421d-8e4f-ccb524b7ca6e" providerId="AD" clId="Web-{F3D336DF-0CF7-21E0-1DE9-2EE8C5AF5027}" dt="2024-02-14T14:31:13.998" v="556" actId="14100"/>
          <ac:picMkLst>
            <pc:docMk/>
            <pc:sldMk cId="3442082410" sldId="310"/>
            <ac:picMk id="4" creationId="{37B72F67-7C34-12BF-735B-8239450CABD2}"/>
          </ac:picMkLst>
        </pc:picChg>
      </pc:sldChg>
      <pc:sldChg chg="del">
        <pc:chgData name="Sadie France" userId="S::s.france@uwtsd.ac.uk::b7d6a976-0449-421d-8e4f-ccb524b7ca6e" providerId="AD" clId="Web-{F3D336DF-0CF7-21E0-1DE9-2EE8C5AF5027}" dt="2024-02-14T15:41:27.726" v="735"/>
        <pc:sldMkLst>
          <pc:docMk/>
          <pc:sldMk cId="3931416677" sldId="311"/>
        </pc:sldMkLst>
      </pc:sldChg>
      <pc:sldChg chg="addSp delSp modSp">
        <pc:chgData name="Sadie France" userId="S::s.france@uwtsd.ac.uk::b7d6a976-0449-421d-8e4f-ccb524b7ca6e" providerId="AD" clId="Web-{F3D336DF-0CF7-21E0-1DE9-2EE8C5AF5027}" dt="2024-02-14T16:10:19.327" v="953"/>
        <pc:sldMkLst>
          <pc:docMk/>
          <pc:sldMk cId="3391743292" sldId="312"/>
        </pc:sldMkLst>
        <pc:spChg chg="mod">
          <ac:chgData name="Sadie France" userId="S::s.france@uwtsd.ac.uk::b7d6a976-0449-421d-8e4f-ccb524b7ca6e" providerId="AD" clId="Web-{F3D336DF-0CF7-21E0-1DE9-2EE8C5AF5027}" dt="2024-02-14T16:10:19.327" v="953"/>
          <ac:spMkLst>
            <pc:docMk/>
            <pc:sldMk cId="3391743292" sldId="312"/>
            <ac:spMk id="2" creationId="{F8394DF2-D2A0-4DC5-AB3B-66FD84A4FD87}"/>
          </ac:spMkLst>
        </pc:spChg>
        <pc:spChg chg="mod">
          <ac:chgData name="Sadie France" userId="S::s.france@uwtsd.ac.uk::b7d6a976-0449-421d-8e4f-ccb524b7ca6e" providerId="AD" clId="Web-{F3D336DF-0CF7-21E0-1DE9-2EE8C5AF5027}" dt="2024-02-14T16:10:19.327" v="953"/>
          <ac:spMkLst>
            <pc:docMk/>
            <pc:sldMk cId="3391743292" sldId="312"/>
            <ac:spMk id="3" creationId="{E063ED34-83C5-47A7-9293-09E99648AF8C}"/>
          </ac:spMkLst>
        </pc:spChg>
        <pc:spChg chg="del">
          <ac:chgData name="Sadie France" userId="S::s.france@uwtsd.ac.uk::b7d6a976-0449-421d-8e4f-ccb524b7ca6e" providerId="AD" clId="Web-{F3D336DF-0CF7-21E0-1DE9-2EE8C5AF5027}" dt="2024-02-14T16:10:19.327" v="953"/>
          <ac:spMkLst>
            <pc:docMk/>
            <pc:sldMk cId="3391743292" sldId="312"/>
            <ac:spMk id="8" creationId="{A8DB9CD9-59B1-4D73-BC4C-98796A48EF9B}"/>
          </ac:spMkLst>
        </pc:spChg>
        <pc:spChg chg="del">
          <ac:chgData name="Sadie France" userId="S::s.france@uwtsd.ac.uk::b7d6a976-0449-421d-8e4f-ccb524b7ca6e" providerId="AD" clId="Web-{F3D336DF-0CF7-21E0-1DE9-2EE8C5AF5027}" dt="2024-02-14T16:10:19.327" v="953"/>
          <ac:spMkLst>
            <pc:docMk/>
            <pc:sldMk cId="3391743292" sldId="312"/>
            <ac:spMk id="10" creationId="{8874A6A9-41FF-4E33-AFA8-F9F81436A59E}"/>
          </ac:spMkLst>
        </pc:spChg>
        <pc:spChg chg="add">
          <ac:chgData name="Sadie France" userId="S::s.france@uwtsd.ac.uk::b7d6a976-0449-421d-8e4f-ccb524b7ca6e" providerId="AD" clId="Web-{F3D336DF-0CF7-21E0-1DE9-2EE8C5AF5027}" dt="2024-02-14T16:10:19.327" v="953"/>
          <ac:spMkLst>
            <pc:docMk/>
            <pc:sldMk cId="3391743292" sldId="312"/>
            <ac:spMk id="25" creationId="{F13C74B1-5B17-4795-BED0-7140497B445A}"/>
          </ac:spMkLst>
        </pc:spChg>
        <pc:spChg chg="add">
          <ac:chgData name="Sadie France" userId="S::s.france@uwtsd.ac.uk::b7d6a976-0449-421d-8e4f-ccb524b7ca6e" providerId="AD" clId="Web-{F3D336DF-0CF7-21E0-1DE9-2EE8C5AF5027}" dt="2024-02-14T16:10:19.327" v="953"/>
          <ac:spMkLst>
            <pc:docMk/>
            <pc:sldMk cId="3391743292" sldId="312"/>
            <ac:spMk id="27" creationId="{D4974D33-8DC5-464E-8C6D-BE58F0669C17}"/>
          </ac:spMkLst>
        </pc:spChg>
        <pc:grpChg chg="del">
          <ac:chgData name="Sadie France" userId="S::s.france@uwtsd.ac.uk::b7d6a976-0449-421d-8e4f-ccb524b7ca6e" providerId="AD" clId="Web-{F3D336DF-0CF7-21E0-1DE9-2EE8C5AF5027}" dt="2024-02-14T16:10:19.327" v="953"/>
          <ac:grpSpMkLst>
            <pc:docMk/>
            <pc:sldMk cId="3391743292" sldId="312"/>
            <ac:grpSpMk id="12" creationId="{721D730E-1F97-4071-B143-B05E6D2599BC}"/>
          </ac:grpSpMkLst>
        </pc:grpChg>
        <pc:picChg chg="add">
          <ac:chgData name="Sadie France" userId="S::s.france@uwtsd.ac.uk::b7d6a976-0449-421d-8e4f-ccb524b7ca6e" providerId="AD" clId="Web-{F3D336DF-0CF7-21E0-1DE9-2EE8C5AF5027}" dt="2024-02-14T16:10:19.327" v="953"/>
          <ac:picMkLst>
            <pc:docMk/>
            <pc:sldMk cId="3391743292" sldId="312"/>
            <ac:picMk id="21" creationId="{F0EBF8B3-CAE9-27EE-3D2D-A345CBD74854}"/>
          </ac:picMkLst>
        </pc:picChg>
      </pc:sldChg>
      <pc:sldChg chg="addSp delSp modSp">
        <pc:chgData name="Sadie France" userId="S::s.france@uwtsd.ac.uk::b7d6a976-0449-421d-8e4f-ccb524b7ca6e" providerId="AD" clId="Web-{F3D336DF-0CF7-21E0-1DE9-2EE8C5AF5027}" dt="2024-02-14T13:53:33.264" v="480"/>
        <pc:sldMkLst>
          <pc:docMk/>
          <pc:sldMk cId="3351159711" sldId="313"/>
        </pc:sldMkLst>
        <pc:spChg chg="mod">
          <ac:chgData name="Sadie France" userId="S::s.france@uwtsd.ac.uk::b7d6a976-0449-421d-8e4f-ccb524b7ca6e" providerId="AD" clId="Web-{F3D336DF-0CF7-21E0-1DE9-2EE8C5AF5027}" dt="2024-02-14T13:53:33.264" v="480"/>
          <ac:spMkLst>
            <pc:docMk/>
            <pc:sldMk cId="3351159711" sldId="313"/>
            <ac:spMk id="2" creationId="{CE517957-B46D-D459-9EB1-A9E7378E987C}"/>
          </ac:spMkLst>
        </pc:spChg>
        <pc:spChg chg="del">
          <ac:chgData name="Sadie France" userId="S::s.france@uwtsd.ac.uk::b7d6a976-0449-421d-8e4f-ccb524b7ca6e" providerId="AD" clId="Web-{F3D336DF-0CF7-21E0-1DE9-2EE8C5AF5027}" dt="2024-02-14T13:53:33.264" v="480"/>
          <ac:spMkLst>
            <pc:docMk/>
            <pc:sldMk cId="3351159711" sldId="313"/>
            <ac:spMk id="7" creationId="{54A6836E-C603-43CB-9DA7-89D8E3FA3838}"/>
          </ac:spMkLst>
        </pc:spChg>
        <pc:spChg chg="del">
          <ac:chgData name="Sadie France" userId="S::s.france@uwtsd.ac.uk::b7d6a976-0449-421d-8e4f-ccb524b7ca6e" providerId="AD" clId="Web-{F3D336DF-0CF7-21E0-1DE9-2EE8C5AF5027}" dt="2024-02-14T13:53:33.264" v="480"/>
          <ac:spMkLst>
            <pc:docMk/>
            <pc:sldMk cId="3351159711" sldId="313"/>
            <ac:spMk id="9" creationId="{296007DD-F9BF-4F0F-B8C6-C514B2841971}"/>
          </ac:spMkLst>
        </pc:spChg>
        <pc:spChg chg="add">
          <ac:chgData name="Sadie France" userId="S::s.france@uwtsd.ac.uk::b7d6a976-0449-421d-8e4f-ccb524b7ca6e" providerId="AD" clId="Web-{F3D336DF-0CF7-21E0-1DE9-2EE8C5AF5027}" dt="2024-02-14T13:53:33.264" v="480"/>
          <ac:spMkLst>
            <pc:docMk/>
            <pc:sldMk cId="3351159711" sldId="313"/>
            <ac:spMk id="26" creationId="{4522B21E-B2B9-4C72-9A71-C87EFD137480}"/>
          </ac:spMkLst>
        </pc:spChg>
        <pc:spChg chg="add">
          <ac:chgData name="Sadie France" userId="S::s.france@uwtsd.ac.uk::b7d6a976-0449-421d-8e4f-ccb524b7ca6e" providerId="AD" clId="Web-{F3D336DF-0CF7-21E0-1DE9-2EE8C5AF5027}" dt="2024-02-14T13:53:33.264" v="480"/>
          <ac:spMkLst>
            <pc:docMk/>
            <pc:sldMk cId="3351159711" sldId="313"/>
            <ac:spMk id="28" creationId="{5EB7D2A2-F448-44D4-938C-DC84CBCB3B1E}"/>
          </ac:spMkLst>
        </pc:spChg>
        <pc:spChg chg="add">
          <ac:chgData name="Sadie France" userId="S::s.france@uwtsd.ac.uk::b7d6a976-0449-421d-8e4f-ccb524b7ca6e" providerId="AD" clId="Web-{F3D336DF-0CF7-21E0-1DE9-2EE8C5AF5027}" dt="2024-02-14T13:53:33.264" v="480"/>
          <ac:spMkLst>
            <pc:docMk/>
            <pc:sldMk cId="3351159711" sldId="313"/>
            <ac:spMk id="30" creationId="{871AEA07-1E14-44B4-8E55-64EF049CD66F}"/>
          </ac:spMkLst>
        </pc:spChg>
        <pc:grpChg chg="del">
          <ac:chgData name="Sadie France" userId="S::s.france@uwtsd.ac.uk::b7d6a976-0449-421d-8e4f-ccb524b7ca6e" providerId="AD" clId="Web-{F3D336DF-0CF7-21E0-1DE9-2EE8C5AF5027}" dt="2024-02-14T13:53:33.264" v="480"/>
          <ac:grpSpMkLst>
            <pc:docMk/>
            <pc:sldMk cId="3351159711" sldId="313"/>
            <ac:grpSpMk id="11" creationId="{8A0FAFCA-5C96-453B-83B7-A9AEF7F18960}"/>
          </ac:grpSpMkLst>
        </pc:grpChg>
        <pc:grpChg chg="del">
          <ac:chgData name="Sadie France" userId="S::s.france@uwtsd.ac.uk::b7d6a976-0449-421d-8e4f-ccb524b7ca6e" providerId="AD" clId="Web-{F3D336DF-0CF7-21E0-1DE9-2EE8C5AF5027}" dt="2024-02-14T13:53:33.264" v="480"/>
          <ac:grpSpMkLst>
            <pc:docMk/>
            <pc:sldMk cId="3351159711" sldId="313"/>
            <ac:grpSpMk id="17" creationId="{CD0398DD-AD75-4E2B-A3C6-35073082A8B4}"/>
          </ac:grpSpMkLst>
        </pc:grpChg>
        <pc:cxnChg chg="add">
          <ac:chgData name="Sadie France" userId="S::s.france@uwtsd.ac.uk::b7d6a976-0449-421d-8e4f-ccb524b7ca6e" providerId="AD" clId="Web-{F3D336DF-0CF7-21E0-1DE9-2EE8C5AF5027}" dt="2024-02-14T13:53:33.264" v="480"/>
          <ac:cxnSpMkLst>
            <pc:docMk/>
            <pc:sldMk cId="3351159711" sldId="313"/>
            <ac:cxnSpMk id="32" creationId="{F7C8EA93-3210-4C62-99E9-153C275E3A87}"/>
          </ac:cxnSpMkLst>
        </pc:cxnChg>
      </pc:sldChg>
      <pc:sldChg chg="del">
        <pc:chgData name="Sadie France" userId="S::s.france@uwtsd.ac.uk::b7d6a976-0449-421d-8e4f-ccb524b7ca6e" providerId="AD" clId="Web-{F3D336DF-0CF7-21E0-1DE9-2EE8C5AF5027}" dt="2024-02-14T11:58:09.877" v="86"/>
        <pc:sldMkLst>
          <pc:docMk/>
          <pc:sldMk cId="4230082916" sldId="314"/>
        </pc:sldMkLst>
      </pc:sldChg>
      <pc:sldChg chg="addSp modSp new mod setBg">
        <pc:chgData name="Sadie France" userId="S::s.france@uwtsd.ac.uk::b7d6a976-0449-421d-8e4f-ccb524b7ca6e" providerId="AD" clId="Web-{F3D336DF-0CF7-21E0-1DE9-2EE8C5AF5027}" dt="2024-02-14T13:50:12.243" v="459"/>
        <pc:sldMkLst>
          <pc:docMk/>
          <pc:sldMk cId="1185519560" sldId="315"/>
        </pc:sldMkLst>
        <pc:spChg chg="mod">
          <ac:chgData name="Sadie France" userId="S::s.france@uwtsd.ac.uk::b7d6a976-0449-421d-8e4f-ccb524b7ca6e" providerId="AD" clId="Web-{F3D336DF-0CF7-21E0-1DE9-2EE8C5AF5027}" dt="2024-02-14T13:50:12.243" v="459"/>
          <ac:spMkLst>
            <pc:docMk/>
            <pc:sldMk cId="1185519560" sldId="315"/>
            <ac:spMk id="2" creationId="{0821D5E0-0FA8-4039-54E3-F391F9F8C733}"/>
          </ac:spMkLst>
        </pc:spChg>
        <pc:spChg chg="mod">
          <ac:chgData name="Sadie France" userId="S::s.france@uwtsd.ac.uk::b7d6a976-0449-421d-8e4f-ccb524b7ca6e" providerId="AD" clId="Web-{F3D336DF-0CF7-21E0-1DE9-2EE8C5AF5027}" dt="2024-02-14T13:50:12.243" v="459"/>
          <ac:spMkLst>
            <pc:docMk/>
            <pc:sldMk cId="1185519560" sldId="315"/>
            <ac:spMk id="3" creationId="{5A7321EF-1C88-5A1A-B00F-CF3B9C50335F}"/>
          </ac:spMkLst>
        </pc:spChg>
        <pc:spChg chg="add">
          <ac:chgData name="Sadie France" userId="S::s.france@uwtsd.ac.uk::b7d6a976-0449-421d-8e4f-ccb524b7ca6e" providerId="AD" clId="Web-{F3D336DF-0CF7-21E0-1DE9-2EE8C5AF5027}" dt="2024-02-14T13:50:12.243" v="459"/>
          <ac:spMkLst>
            <pc:docMk/>
            <pc:sldMk cId="1185519560" sldId="315"/>
            <ac:spMk id="9" creationId="{C0763A76-9F1C-4FC5-82B7-DD475DA461B2}"/>
          </ac:spMkLst>
        </pc:spChg>
        <pc:spChg chg="add">
          <ac:chgData name="Sadie France" userId="S::s.france@uwtsd.ac.uk::b7d6a976-0449-421d-8e4f-ccb524b7ca6e" providerId="AD" clId="Web-{F3D336DF-0CF7-21E0-1DE9-2EE8C5AF5027}" dt="2024-02-14T13:50:12.243" v="459"/>
          <ac:spMkLst>
            <pc:docMk/>
            <pc:sldMk cId="1185519560" sldId="315"/>
            <ac:spMk id="11" creationId="{E81BF4F6-F2CF-4984-9D14-D6966D92F99F}"/>
          </ac:spMkLst>
        </pc:spChg>
        <pc:picChg chg="add">
          <ac:chgData name="Sadie France" userId="S::s.france@uwtsd.ac.uk::b7d6a976-0449-421d-8e4f-ccb524b7ca6e" providerId="AD" clId="Web-{F3D336DF-0CF7-21E0-1DE9-2EE8C5AF5027}" dt="2024-02-14T13:50:12.243" v="459"/>
          <ac:picMkLst>
            <pc:docMk/>
            <pc:sldMk cId="1185519560" sldId="315"/>
            <ac:picMk id="5" creationId="{32926A3D-02F4-238D-A6AE-A932CB2F299D}"/>
          </ac:picMkLst>
        </pc:picChg>
      </pc:sldChg>
      <pc:sldChg chg="new del">
        <pc:chgData name="Sadie France" userId="S::s.france@uwtsd.ac.uk::b7d6a976-0449-421d-8e4f-ccb524b7ca6e" providerId="AD" clId="Web-{F3D336DF-0CF7-21E0-1DE9-2EE8C5AF5027}" dt="2024-02-14T15:52:37.794" v="881"/>
        <pc:sldMkLst>
          <pc:docMk/>
          <pc:sldMk cId="1568752440" sldId="316"/>
        </pc:sldMkLst>
      </pc:sldChg>
      <pc:sldChg chg="addSp delSp modSp add del">
        <pc:chgData name="Sadie France" userId="S::s.france@uwtsd.ac.uk::b7d6a976-0449-421d-8e4f-ccb524b7ca6e" providerId="AD" clId="Web-{F3D336DF-0CF7-21E0-1DE9-2EE8C5AF5027}" dt="2024-02-14T15:41:19.445" v="734"/>
        <pc:sldMkLst>
          <pc:docMk/>
          <pc:sldMk cId="3661463597" sldId="317"/>
        </pc:sldMkLst>
        <pc:spChg chg="add del mod">
          <ac:chgData name="Sadie France" userId="S::s.france@uwtsd.ac.uk::b7d6a976-0449-421d-8e4f-ccb524b7ca6e" providerId="AD" clId="Web-{F3D336DF-0CF7-21E0-1DE9-2EE8C5AF5027}" dt="2024-02-14T15:36:41.998" v="691"/>
          <ac:spMkLst>
            <pc:docMk/>
            <pc:sldMk cId="3661463597" sldId="317"/>
            <ac:spMk id="2" creationId="{D63798A2-3D97-F95A-21FE-F37AD7903E1D}"/>
          </ac:spMkLst>
        </pc:spChg>
        <pc:spChg chg="add del mod">
          <ac:chgData name="Sadie France" userId="S::s.france@uwtsd.ac.uk::b7d6a976-0449-421d-8e4f-ccb524b7ca6e" providerId="AD" clId="Web-{F3D336DF-0CF7-21E0-1DE9-2EE8C5AF5027}" dt="2024-02-14T15:37:03.077" v="695"/>
          <ac:spMkLst>
            <pc:docMk/>
            <pc:sldMk cId="3661463597" sldId="317"/>
            <ac:spMk id="3" creationId="{229D3CF1-4F5B-4543-AEC4-A2CFF5A16840}"/>
          </ac:spMkLst>
        </pc:spChg>
      </pc:sldChg>
      <pc:sldChg chg="add del">
        <pc:chgData name="Sadie France" userId="S::s.france@uwtsd.ac.uk::b7d6a976-0449-421d-8e4f-ccb524b7ca6e" providerId="AD" clId="Web-{F3D336DF-0CF7-21E0-1DE9-2EE8C5AF5027}" dt="2024-02-14T15:41:05.366" v="732"/>
        <pc:sldMkLst>
          <pc:docMk/>
          <pc:sldMk cId="3413615710" sldId="318"/>
        </pc:sldMkLst>
      </pc:sldChg>
      <pc:sldChg chg="addSp delSp modSp add del mod setBg">
        <pc:chgData name="Sadie France" userId="S::s.france@uwtsd.ac.uk::b7d6a976-0449-421d-8e4f-ccb524b7ca6e" providerId="AD" clId="Web-{F3D336DF-0CF7-21E0-1DE9-2EE8C5AF5027}" dt="2024-02-14T15:45:57.125" v="819" actId="20577"/>
        <pc:sldMkLst>
          <pc:docMk/>
          <pc:sldMk cId="3754690270" sldId="319"/>
        </pc:sldMkLst>
        <pc:spChg chg="mod ord">
          <ac:chgData name="Sadie France" userId="S::s.france@uwtsd.ac.uk::b7d6a976-0449-421d-8e4f-ccb524b7ca6e" providerId="AD" clId="Web-{F3D336DF-0CF7-21E0-1DE9-2EE8C5AF5027}" dt="2024-02-14T15:45:02.311" v="795"/>
          <ac:spMkLst>
            <pc:docMk/>
            <pc:sldMk cId="3754690270" sldId="319"/>
            <ac:spMk id="2" creationId="{720290FA-B3AF-8D1B-CE38-4432F0AA7E59}"/>
          </ac:spMkLst>
        </pc:spChg>
        <pc:spChg chg="add mod">
          <ac:chgData name="Sadie France" userId="S::s.france@uwtsd.ac.uk::b7d6a976-0449-421d-8e4f-ccb524b7ca6e" providerId="AD" clId="Web-{F3D336DF-0CF7-21E0-1DE9-2EE8C5AF5027}" dt="2024-02-14T15:45:02.311" v="795"/>
          <ac:spMkLst>
            <pc:docMk/>
            <pc:sldMk cId="3754690270" sldId="319"/>
            <ac:spMk id="3" creationId="{69CD4931-E11C-7C28-E453-DC5A8D85CCC7}"/>
          </ac:spMkLst>
        </pc:spChg>
        <pc:spChg chg="mod">
          <ac:chgData name="Sadie France" userId="S::s.france@uwtsd.ac.uk::b7d6a976-0449-421d-8e4f-ccb524b7ca6e" providerId="AD" clId="Web-{F3D336DF-0CF7-21E0-1DE9-2EE8C5AF5027}" dt="2024-02-14T15:45:57.125" v="819" actId="20577"/>
          <ac:spMkLst>
            <pc:docMk/>
            <pc:sldMk cId="3754690270" sldId="319"/>
            <ac:spMk id="4" creationId="{0FBAEAAB-460A-5415-429F-ED9EF6DF9C52}"/>
          </ac:spMkLst>
        </pc:spChg>
        <pc:spChg chg="add del">
          <ac:chgData name="Sadie France" userId="S::s.france@uwtsd.ac.uk::b7d6a976-0449-421d-8e4f-ccb524b7ca6e" providerId="AD" clId="Web-{F3D336DF-0CF7-21E0-1DE9-2EE8C5AF5027}" dt="2024-02-14T15:44:11.622" v="787"/>
          <ac:spMkLst>
            <pc:docMk/>
            <pc:sldMk cId="3754690270" sldId="319"/>
            <ac:spMk id="6" creationId="{D12DDE76-C203-4047-9998-63900085B5E8}"/>
          </ac:spMkLst>
        </pc:spChg>
        <pc:spChg chg="add">
          <ac:chgData name="Sadie France" userId="S::s.france@uwtsd.ac.uk::b7d6a976-0449-421d-8e4f-ccb524b7ca6e" providerId="AD" clId="Web-{F3D336DF-0CF7-21E0-1DE9-2EE8C5AF5027}" dt="2024-02-14T15:45:02.311" v="795"/>
          <ac:spMkLst>
            <pc:docMk/>
            <pc:sldMk cId="3754690270" sldId="319"/>
            <ac:spMk id="7" creationId="{D12DDE76-C203-4047-9998-63900085B5E8}"/>
          </ac:spMkLst>
        </pc:spChg>
        <pc:spChg chg="add">
          <ac:chgData name="Sadie France" userId="S::s.france@uwtsd.ac.uk::b7d6a976-0449-421d-8e4f-ccb524b7ca6e" providerId="AD" clId="Web-{F3D336DF-0CF7-21E0-1DE9-2EE8C5AF5027}" dt="2024-02-14T11:58:43.863" v="90"/>
          <ac:spMkLst>
            <pc:docMk/>
            <pc:sldMk cId="3754690270" sldId="319"/>
            <ac:spMk id="9" creationId="{081EA652-8C6A-4E69-BEB9-170809474553}"/>
          </ac:spMkLst>
        </pc:spChg>
        <pc:spChg chg="add">
          <ac:chgData name="Sadie France" userId="S::s.france@uwtsd.ac.uk::b7d6a976-0449-421d-8e4f-ccb524b7ca6e" providerId="AD" clId="Web-{F3D336DF-0CF7-21E0-1DE9-2EE8C5AF5027}" dt="2024-02-14T11:58:43.863" v="90"/>
          <ac:spMkLst>
            <pc:docMk/>
            <pc:sldMk cId="3754690270" sldId="319"/>
            <ac:spMk id="11" creationId="{5298780A-33B9-4EA2-8F67-DE68AD62841B}"/>
          </ac:spMkLst>
        </pc:spChg>
        <pc:spChg chg="add">
          <ac:chgData name="Sadie France" userId="S::s.france@uwtsd.ac.uk::b7d6a976-0449-421d-8e4f-ccb524b7ca6e" providerId="AD" clId="Web-{F3D336DF-0CF7-21E0-1DE9-2EE8C5AF5027}" dt="2024-02-14T11:58:43.863" v="90"/>
          <ac:spMkLst>
            <pc:docMk/>
            <pc:sldMk cId="3754690270" sldId="319"/>
            <ac:spMk id="13" creationId="{7F488E8B-4E1E-4402-8935-D4E6C02615C7}"/>
          </ac:spMkLst>
        </pc:spChg>
        <pc:cxnChg chg="add">
          <ac:chgData name="Sadie France" userId="S::s.france@uwtsd.ac.uk::b7d6a976-0449-421d-8e4f-ccb524b7ca6e" providerId="AD" clId="Web-{F3D336DF-0CF7-21E0-1DE9-2EE8C5AF5027}" dt="2024-02-14T11:58:43.863" v="90"/>
          <ac:cxnSpMkLst>
            <pc:docMk/>
            <pc:sldMk cId="3754690270" sldId="319"/>
            <ac:cxnSpMk id="15" creationId="{23AAC9B5-8015-485C-ACF9-A750390E9A56}"/>
          </ac:cxnSpMkLst>
        </pc:cxnChg>
      </pc:sldChg>
      <pc:sldChg chg="add del">
        <pc:chgData name="Sadie France" userId="S::s.france@uwtsd.ac.uk::b7d6a976-0449-421d-8e4f-ccb524b7ca6e" providerId="AD" clId="Web-{F3D336DF-0CF7-21E0-1DE9-2EE8C5AF5027}" dt="2024-02-14T15:40:56.584" v="731"/>
        <pc:sldMkLst>
          <pc:docMk/>
          <pc:sldMk cId="1323641731" sldId="320"/>
        </pc:sldMkLst>
      </pc:sldChg>
      <pc:sldChg chg="addSp delSp modSp add del mod setBg">
        <pc:chgData name="Sadie France" userId="S::s.france@uwtsd.ac.uk::b7d6a976-0449-421d-8e4f-ccb524b7ca6e" providerId="AD" clId="Web-{F3D336DF-0CF7-21E0-1DE9-2EE8C5AF5027}" dt="2024-02-14T15:44:25.747" v="789" actId="1076"/>
        <pc:sldMkLst>
          <pc:docMk/>
          <pc:sldMk cId="38272647" sldId="321"/>
        </pc:sldMkLst>
        <pc:spChg chg="mod">
          <ac:chgData name="Sadie France" userId="S::s.france@uwtsd.ac.uk::b7d6a976-0449-421d-8e4f-ccb524b7ca6e" providerId="AD" clId="Web-{F3D336DF-0CF7-21E0-1DE9-2EE8C5AF5027}" dt="2024-02-14T13:59:07.196" v="543"/>
          <ac:spMkLst>
            <pc:docMk/>
            <pc:sldMk cId="38272647" sldId="321"/>
            <ac:spMk id="2" creationId="{98CD3156-2C6B-EC7A-C37A-EDF15DD6B29D}"/>
          </ac:spMkLst>
        </pc:spChg>
        <pc:spChg chg="add del">
          <ac:chgData name="Sadie France" userId="S::s.france@uwtsd.ac.uk::b7d6a976-0449-421d-8e4f-ccb524b7ca6e" providerId="AD" clId="Web-{F3D336DF-0CF7-21E0-1DE9-2EE8C5AF5027}" dt="2024-02-14T14:52:07.463" v="558"/>
          <ac:spMkLst>
            <pc:docMk/>
            <pc:sldMk cId="38272647" sldId="321"/>
            <ac:spMk id="8" creationId="{540D36B9-519E-ACFE-0948-AD801FE9FFB6}"/>
          </ac:spMkLst>
        </pc:spChg>
        <pc:spChg chg="add del">
          <ac:chgData name="Sadie France" userId="S::s.france@uwtsd.ac.uk::b7d6a976-0449-421d-8e4f-ccb524b7ca6e" providerId="AD" clId="Web-{F3D336DF-0CF7-21E0-1DE9-2EE8C5AF5027}" dt="2024-02-14T14:52:12.900" v="560"/>
          <ac:spMkLst>
            <pc:docMk/>
            <pc:sldMk cId="38272647" sldId="321"/>
            <ac:spMk id="11" creationId="{058A14AF-9FB5-4CC7-BA35-E8E85D3EDF0E}"/>
          </ac:spMkLst>
        </pc:spChg>
        <pc:spChg chg="add del">
          <ac:chgData name="Sadie France" userId="S::s.france@uwtsd.ac.uk::b7d6a976-0449-421d-8e4f-ccb524b7ca6e" providerId="AD" clId="Web-{F3D336DF-0CF7-21E0-1DE9-2EE8C5AF5027}" dt="2024-02-14T14:52:12.900" v="560"/>
          <ac:spMkLst>
            <pc:docMk/>
            <pc:sldMk cId="38272647" sldId="321"/>
            <ac:spMk id="13" creationId="{3A9A4357-BD1D-4622-A4FE-766E6AB8DE84}"/>
          </ac:spMkLst>
        </pc:spChg>
        <pc:spChg chg="add del">
          <ac:chgData name="Sadie France" userId="S::s.france@uwtsd.ac.uk::b7d6a976-0449-421d-8e4f-ccb524b7ca6e" providerId="AD" clId="Web-{F3D336DF-0CF7-21E0-1DE9-2EE8C5AF5027}" dt="2024-02-14T14:52:12.900" v="560"/>
          <ac:spMkLst>
            <pc:docMk/>
            <pc:sldMk cId="38272647" sldId="321"/>
            <ac:spMk id="15" creationId="{E659831F-0D9A-4C63-9EBB-8435B85A440F}"/>
          </ac:spMkLst>
        </pc:spChg>
        <pc:spChg chg="add del">
          <ac:chgData name="Sadie France" userId="S::s.france@uwtsd.ac.uk::b7d6a976-0449-421d-8e4f-ccb524b7ca6e" providerId="AD" clId="Web-{F3D336DF-0CF7-21E0-1DE9-2EE8C5AF5027}" dt="2024-02-14T14:52:12.900" v="560"/>
          <ac:spMkLst>
            <pc:docMk/>
            <pc:sldMk cId="38272647" sldId="321"/>
            <ac:spMk id="17" creationId="{E6995CE5-F890-4ABA-82A2-26507CE8D2A3}"/>
          </ac:spMkLst>
        </pc:spChg>
        <pc:spChg chg="add mod">
          <ac:chgData name="Sadie France" userId="S::s.france@uwtsd.ac.uk::b7d6a976-0449-421d-8e4f-ccb524b7ca6e" providerId="AD" clId="Web-{F3D336DF-0CF7-21E0-1DE9-2EE8C5AF5027}" dt="2024-02-14T15:44:25.747" v="789" actId="1076"/>
          <ac:spMkLst>
            <pc:docMk/>
            <pc:sldMk cId="38272647" sldId="321"/>
            <ac:spMk id="21" creationId="{EF059F44-1014-C7AF-8C5E-9C513B574A56}"/>
          </ac:spMkLst>
        </pc:spChg>
        <pc:spChg chg="add del">
          <ac:chgData name="Sadie France" userId="S::s.france@uwtsd.ac.uk::b7d6a976-0449-421d-8e4f-ccb524b7ca6e" providerId="AD" clId="Web-{F3D336DF-0CF7-21E0-1DE9-2EE8C5AF5027}" dt="2024-02-14T15:44:14.481" v="788"/>
          <ac:spMkLst>
            <pc:docMk/>
            <pc:sldMk cId="38272647" sldId="321"/>
            <ac:spMk id="23" creationId="{058A14AF-9FB5-4CC7-BA35-E8E85D3EDF0E}"/>
          </ac:spMkLst>
        </pc:spChg>
        <pc:spChg chg="add">
          <ac:chgData name="Sadie France" userId="S::s.france@uwtsd.ac.uk::b7d6a976-0449-421d-8e4f-ccb524b7ca6e" providerId="AD" clId="Web-{F3D336DF-0CF7-21E0-1DE9-2EE8C5AF5027}" dt="2024-02-14T14:52:12.900" v="560"/>
          <ac:spMkLst>
            <pc:docMk/>
            <pc:sldMk cId="38272647" sldId="321"/>
            <ac:spMk id="24" creationId="{058A14AF-9FB5-4CC7-BA35-E8E85D3EDF0E}"/>
          </ac:spMkLst>
        </pc:spChg>
        <pc:spChg chg="add del">
          <ac:chgData name="Sadie France" userId="S::s.france@uwtsd.ac.uk::b7d6a976-0449-421d-8e4f-ccb524b7ca6e" providerId="AD" clId="Web-{F3D336DF-0CF7-21E0-1DE9-2EE8C5AF5027}" dt="2024-02-14T15:44:14.481" v="788"/>
          <ac:spMkLst>
            <pc:docMk/>
            <pc:sldMk cId="38272647" sldId="321"/>
            <ac:spMk id="25" creationId="{3A9A4357-BD1D-4622-A4FE-766E6AB8DE84}"/>
          </ac:spMkLst>
        </pc:spChg>
        <pc:spChg chg="add">
          <ac:chgData name="Sadie France" userId="S::s.france@uwtsd.ac.uk::b7d6a976-0449-421d-8e4f-ccb524b7ca6e" providerId="AD" clId="Web-{F3D336DF-0CF7-21E0-1DE9-2EE8C5AF5027}" dt="2024-02-14T14:52:12.900" v="560"/>
          <ac:spMkLst>
            <pc:docMk/>
            <pc:sldMk cId="38272647" sldId="321"/>
            <ac:spMk id="26" creationId="{3A9A4357-BD1D-4622-A4FE-766E6AB8DE84}"/>
          </ac:spMkLst>
        </pc:spChg>
        <pc:spChg chg="add del">
          <ac:chgData name="Sadie France" userId="S::s.france@uwtsd.ac.uk::b7d6a976-0449-421d-8e4f-ccb524b7ca6e" providerId="AD" clId="Web-{F3D336DF-0CF7-21E0-1DE9-2EE8C5AF5027}" dt="2024-02-14T15:44:14.481" v="788"/>
          <ac:spMkLst>
            <pc:docMk/>
            <pc:sldMk cId="38272647" sldId="321"/>
            <ac:spMk id="27" creationId="{E659831F-0D9A-4C63-9EBB-8435B85A440F}"/>
          </ac:spMkLst>
        </pc:spChg>
        <pc:spChg chg="add">
          <ac:chgData name="Sadie France" userId="S::s.france@uwtsd.ac.uk::b7d6a976-0449-421d-8e4f-ccb524b7ca6e" providerId="AD" clId="Web-{F3D336DF-0CF7-21E0-1DE9-2EE8C5AF5027}" dt="2024-02-14T14:52:12.900" v="560"/>
          <ac:spMkLst>
            <pc:docMk/>
            <pc:sldMk cId="38272647" sldId="321"/>
            <ac:spMk id="28" creationId="{E659831F-0D9A-4C63-9EBB-8435B85A440F}"/>
          </ac:spMkLst>
        </pc:spChg>
        <pc:spChg chg="add">
          <ac:chgData name="Sadie France" userId="S::s.france@uwtsd.ac.uk::b7d6a976-0449-421d-8e4f-ccb524b7ca6e" providerId="AD" clId="Web-{F3D336DF-0CF7-21E0-1DE9-2EE8C5AF5027}" dt="2024-02-14T14:52:12.900" v="560"/>
          <ac:spMkLst>
            <pc:docMk/>
            <pc:sldMk cId="38272647" sldId="321"/>
            <ac:spMk id="30" creationId="{E6995CE5-F890-4ABA-82A2-26507CE8D2A3}"/>
          </ac:spMkLst>
        </pc:spChg>
        <pc:spChg chg="add del">
          <ac:chgData name="Sadie France" userId="S::s.france@uwtsd.ac.uk::b7d6a976-0449-421d-8e4f-ccb524b7ca6e" providerId="AD" clId="Web-{F3D336DF-0CF7-21E0-1DE9-2EE8C5AF5027}" dt="2024-02-14T15:44:14.481" v="788"/>
          <ac:spMkLst>
            <pc:docMk/>
            <pc:sldMk cId="38272647" sldId="321"/>
            <ac:spMk id="32" creationId="{E6995CE5-F890-4ABA-82A2-26507CE8D2A3}"/>
          </ac:spMkLst>
        </pc:spChg>
        <pc:picChg chg="add mod ord">
          <ac:chgData name="Sadie France" userId="S::s.france@uwtsd.ac.uk::b7d6a976-0449-421d-8e4f-ccb524b7ca6e" providerId="AD" clId="Web-{F3D336DF-0CF7-21E0-1DE9-2EE8C5AF5027}" dt="2024-02-14T15:44:14.481" v="788"/>
          <ac:picMkLst>
            <pc:docMk/>
            <pc:sldMk cId="38272647" sldId="321"/>
            <ac:picMk id="3" creationId="{765541C8-F516-8A9E-948E-0AF0C19B6F2D}"/>
          </ac:picMkLst>
        </pc:picChg>
        <pc:picChg chg="del mod">
          <ac:chgData name="Sadie France" userId="S::s.france@uwtsd.ac.uk::b7d6a976-0449-421d-8e4f-ccb524b7ca6e" providerId="AD" clId="Web-{F3D336DF-0CF7-21E0-1DE9-2EE8C5AF5027}" dt="2024-02-14T14:52:10.056" v="559"/>
          <ac:picMkLst>
            <pc:docMk/>
            <pc:sldMk cId="38272647" sldId="321"/>
            <ac:picMk id="4" creationId="{73EE7112-079F-7D7F-8661-F463E47F3B43}"/>
          </ac:picMkLst>
        </pc:picChg>
      </pc:sldChg>
      <pc:sldChg chg="addSp delSp modSp new add del mod setBg">
        <pc:chgData name="Sadie France" userId="S::s.france@uwtsd.ac.uk::b7d6a976-0449-421d-8e4f-ccb524b7ca6e" providerId="AD" clId="Web-{F3D336DF-0CF7-21E0-1DE9-2EE8C5AF5027}" dt="2024-02-14T16:43:50.342" v="1041" actId="1076"/>
        <pc:sldMkLst>
          <pc:docMk/>
          <pc:sldMk cId="3890826481" sldId="322"/>
        </pc:sldMkLst>
        <pc:spChg chg="mod">
          <ac:chgData name="Sadie France" userId="S::s.france@uwtsd.ac.uk::b7d6a976-0449-421d-8e4f-ccb524b7ca6e" providerId="AD" clId="Web-{F3D336DF-0CF7-21E0-1DE9-2EE8C5AF5027}" dt="2024-02-14T12:03:08.084" v="148"/>
          <ac:spMkLst>
            <pc:docMk/>
            <pc:sldMk cId="3890826481" sldId="322"/>
            <ac:spMk id="2" creationId="{7760DAD2-9737-4765-EACB-9CD6765922CA}"/>
          </ac:spMkLst>
        </pc:spChg>
        <pc:spChg chg="mod">
          <ac:chgData name="Sadie France" userId="S::s.france@uwtsd.ac.uk::b7d6a976-0449-421d-8e4f-ccb524b7ca6e" providerId="AD" clId="Web-{F3D336DF-0CF7-21E0-1DE9-2EE8C5AF5027}" dt="2024-02-14T12:11:55.853" v="447" actId="20577"/>
          <ac:spMkLst>
            <pc:docMk/>
            <pc:sldMk cId="3890826481" sldId="322"/>
            <ac:spMk id="3" creationId="{A536A424-034A-F7A6-FFB2-90F5527741A5}"/>
          </ac:spMkLst>
        </pc:spChg>
        <pc:spChg chg="add del">
          <ac:chgData name="Sadie France" userId="S::s.france@uwtsd.ac.uk::b7d6a976-0449-421d-8e4f-ccb524b7ca6e" providerId="AD" clId="Web-{F3D336DF-0CF7-21E0-1DE9-2EE8C5AF5027}" dt="2024-02-14T12:03:08.068" v="147"/>
          <ac:spMkLst>
            <pc:docMk/>
            <pc:sldMk cId="3890826481" sldId="322"/>
            <ac:spMk id="8" creationId="{081EA652-8C6A-4E69-BEB9-170809474553}"/>
          </ac:spMkLst>
        </pc:spChg>
        <pc:spChg chg="add">
          <ac:chgData name="Sadie France" userId="S::s.france@uwtsd.ac.uk::b7d6a976-0449-421d-8e4f-ccb524b7ca6e" providerId="AD" clId="Web-{F3D336DF-0CF7-21E0-1DE9-2EE8C5AF5027}" dt="2024-02-14T12:03:08.084" v="148"/>
          <ac:spMkLst>
            <pc:docMk/>
            <pc:sldMk cId="3890826481" sldId="322"/>
            <ac:spMk id="9" creationId="{E91DC736-0EF8-4F87-9146-EBF1D2EE4D3D}"/>
          </ac:spMkLst>
        </pc:spChg>
        <pc:spChg chg="add del">
          <ac:chgData name="Sadie France" userId="S::s.france@uwtsd.ac.uk::b7d6a976-0449-421d-8e4f-ccb524b7ca6e" providerId="AD" clId="Web-{F3D336DF-0CF7-21E0-1DE9-2EE8C5AF5027}" dt="2024-02-14T12:03:08.068" v="147"/>
          <ac:spMkLst>
            <pc:docMk/>
            <pc:sldMk cId="3890826481" sldId="322"/>
            <ac:spMk id="10" creationId="{5298780A-33B9-4EA2-8F67-DE68AD62841B}"/>
          </ac:spMkLst>
        </pc:spChg>
        <pc:spChg chg="add">
          <ac:chgData name="Sadie France" userId="S::s.france@uwtsd.ac.uk::b7d6a976-0449-421d-8e4f-ccb524b7ca6e" providerId="AD" clId="Web-{F3D336DF-0CF7-21E0-1DE9-2EE8C5AF5027}" dt="2024-02-14T12:03:08.084" v="148"/>
          <ac:spMkLst>
            <pc:docMk/>
            <pc:sldMk cId="3890826481" sldId="322"/>
            <ac:spMk id="11" creationId="{097CD68E-23E3-4007-8847-CD0944C4F7BE}"/>
          </ac:spMkLst>
        </pc:spChg>
        <pc:spChg chg="add del">
          <ac:chgData name="Sadie France" userId="S::s.france@uwtsd.ac.uk::b7d6a976-0449-421d-8e4f-ccb524b7ca6e" providerId="AD" clId="Web-{F3D336DF-0CF7-21E0-1DE9-2EE8C5AF5027}" dt="2024-02-14T12:03:08.068" v="147"/>
          <ac:spMkLst>
            <pc:docMk/>
            <pc:sldMk cId="3890826481" sldId="322"/>
            <ac:spMk id="12" creationId="{7F488E8B-4E1E-4402-8935-D4E6C02615C7}"/>
          </ac:spMkLst>
        </pc:spChg>
        <pc:spChg chg="add">
          <ac:chgData name="Sadie France" userId="S::s.france@uwtsd.ac.uk::b7d6a976-0449-421d-8e4f-ccb524b7ca6e" providerId="AD" clId="Web-{F3D336DF-0CF7-21E0-1DE9-2EE8C5AF5027}" dt="2024-02-14T12:03:08.084" v="148"/>
          <ac:spMkLst>
            <pc:docMk/>
            <pc:sldMk cId="3890826481" sldId="322"/>
            <ac:spMk id="13" creationId="{AF2F604E-43BE-4DC3-B983-E071523364F8}"/>
          </ac:spMkLst>
        </pc:spChg>
        <pc:spChg chg="add">
          <ac:chgData name="Sadie France" userId="S::s.france@uwtsd.ac.uk::b7d6a976-0449-421d-8e4f-ccb524b7ca6e" providerId="AD" clId="Web-{F3D336DF-0CF7-21E0-1DE9-2EE8C5AF5027}" dt="2024-02-14T12:03:08.084" v="148"/>
          <ac:spMkLst>
            <pc:docMk/>
            <pc:sldMk cId="3890826481" sldId="322"/>
            <ac:spMk id="15" creationId="{08C9B587-E65E-4B52-B37C-ABEBB6E87928}"/>
          </ac:spMkLst>
        </pc:spChg>
        <pc:picChg chg="add mod">
          <ac:chgData name="Sadie France" userId="S::s.france@uwtsd.ac.uk::b7d6a976-0449-421d-8e4f-ccb524b7ca6e" providerId="AD" clId="Web-{F3D336DF-0CF7-21E0-1DE9-2EE8C5AF5027}" dt="2024-02-14T16:43:50.342" v="1041" actId="1076"/>
          <ac:picMkLst>
            <pc:docMk/>
            <pc:sldMk cId="3890826481" sldId="322"/>
            <ac:picMk id="5" creationId="{633074E2-493D-C848-FB95-864B48F3C03A}"/>
          </ac:picMkLst>
        </pc:picChg>
        <pc:cxnChg chg="add del">
          <ac:chgData name="Sadie France" userId="S::s.france@uwtsd.ac.uk::b7d6a976-0449-421d-8e4f-ccb524b7ca6e" providerId="AD" clId="Web-{F3D336DF-0CF7-21E0-1DE9-2EE8C5AF5027}" dt="2024-02-14T12:03:08.068" v="147"/>
          <ac:cxnSpMkLst>
            <pc:docMk/>
            <pc:sldMk cId="3890826481" sldId="322"/>
            <ac:cxnSpMk id="14" creationId="{23AAC9B5-8015-485C-ACF9-A750390E9A56}"/>
          </ac:cxnSpMkLst>
        </pc:cxnChg>
      </pc:sldChg>
      <pc:sldChg chg="addSp delSp modSp new add del">
        <pc:chgData name="Sadie France" userId="S::s.france@uwtsd.ac.uk::b7d6a976-0449-421d-8e4f-ccb524b7ca6e" providerId="AD" clId="Web-{F3D336DF-0CF7-21E0-1DE9-2EE8C5AF5027}" dt="2024-02-14T15:42:15.493" v="740"/>
        <pc:sldMkLst>
          <pc:docMk/>
          <pc:sldMk cId="474834667" sldId="323"/>
        </pc:sldMkLst>
        <pc:spChg chg="mod">
          <ac:chgData name="Sadie France" userId="S::s.france@uwtsd.ac.uk::b7d6a976-0449-421d-8e4f-ccb524b7ca6e" providerId="AD" clId="Web-{F3D336DF-0CF7-21E0-1DE9-2EE8C5AF5027}" dt="2024-02-14T12:04:44.575" v="170" actId="20577"/>
          <ac:spMkLst>
            <pc:docMk/>
            <pc:sldMk cId="474834667" sldId="323"/>
            <ac:spMk id="2" creationId="{83FE84B1-9086-9DB6-12BB-560933A7D0D5}"/>
          </ac:spMkLst>
        </pc:spChg>
        <pc:spChg chg="del">
          <ac:chgData name="Sadie France" userId="S::s.france@uwtsd.ac.uk::b7d6a976-0449-421d-8e4f-ccb524b7ca6e" providerId="AD" clId="Web-{F3D336DF-0CF7-21E0-1DE9-2EE8C5AF5027}" dt="2024-02-14T12:04:23.573" v="150"/>
          <ac:spMkLst>
            <pc:docMk/>
            <pc:sldMk cId="474834667" sldId="323"/>
            <ac:spMk id="3" creationId="{22B10100-B604-D6ED-C295-2323F155A8E9}"/>
          </ac:spMkLst>
        </pc:spChg>
        <pc:picChg chg="add mod ord">
          <ac:chgData name="Sadie France" userId="S::s.france@uwtsd.ac.uk::b7d6a976-0449-421d-8e4f-ccb524b7ca6e" providerId="AD" clId="Web-{F3D336DF-0CF7-21E0-1DE9-2EE8C5AF5027}" dt="2024-02-14T12:04:23.573" v="150"/>
          <ac:picMkLst>
            <pc:docMk/>
            <pc:sldMk cId="474834667" sldId="323"/>
            <ac:picMk id="4" creationId="{08D17B97-D327-31DB-AD6A-2688F4AA99E9}"/>
          </ac:picMkLst>
        </pc:picChg>
      </pc:sldChg>
      <pc:sldChg chg="addSp delSp modSp new add del mod setBg">
        <pc:chgData name="Sadie France" userId="S::s.france@uwtsd.ac.uk::b7d6a976-0449-421d-8e4f-ccb524b7ca6e" providerId="AD" clId="Web-{F3D336DF-0CF7-21E0-1DE9-2EE8C5AF5027}" dt="2024-02-14T15:44:54.904" v="794"/>
        <pc:sldMkLst>
          <pc:docMk/>
          <pc:sldMk cId="3943787960" sldId="324"/>
        </pc:sldMkLst>
        <pc:spChg chg="mod">
          <ac:chgData name="Sadie France" userId="S::s.france@uwtsd.ac.uk::b7d6a976-0449-421d-8e4f-ccb524b7ca6e" providerId="AD" clId="Web-{F3D336DF-0CF7-21E0-1DE9-2EE8C5AF5027}" dt="2024-02-14T15:44:54.904" v="794"/>
          <ac:spMkLst>
            <pc:docMk/>
            <pc:sldMk cId="3943787960" sldId="324"/>
            <ac:spMk id="2" creationId="{7C4222B4-A3BB-9C42-032C-783D25DC667C}"/>
          </ac:spMkLst>
        </pc:spChg>
        <pc:spChg chg="mod">
          <ac:chgData name="Sadie France" userId="S::s.france@uwtsd.ac.uk::b7d6a976-0449-421d-8e4f-ccb524b7ca6e" providerId="AD" clId="Web-{F3D336DF-0CF7-21E0-1DE9-2EE8C5AF5027}" dt="2024-02-14T15:44:54.904" v="794"/>
          <ac:spMkLst>
            <pc:docMk/>
            <pc:sldMk cId="3943787960" sldId="324"/>
            <ac:spMk id="3" creationId="{839DF08D-5D82-BD44-C552-B05B2FDBA8A5}"/>
          </ac:spMkLst>
        </pc:spChg>
        <pc:spChg chg="add">
          <ac:chgData name="Sadie France" userId="S::s.france@uwtsd.ac.uk::b7d6a976-0449-421d-8e4f-ccb524b7ca6e" providerId="AD" clId="Web-{F3D336DF-0CF7-21E0-1DE9-2EE8C5AF5027}" dt="2024-02-14T15:44:54.904" v="794"/>
          <ac:spMkLst>
            <pc:docMk/>
            <pc:sldMk cId="3943787960" sldId="324"/>
            <ac:spMk id="5" creationId="{B6CDA21F-E7AF-4C75-8395-33F58D5B0E45}"/>
          </ac:spMkLst>
        </pc:spChg>
        <pc:spChg chg="add">
          <ac:chgData name="Sadie France" userId="S::s.france@uwtsd.ac.uk::b7d6a976-0449-421d-8e4f-ccb524b7ca6e" providerId="AD" clId="Web-{F3D336DF-0CF7-21E0-1DE9-2EE8C5AF5027}" dt="2024-02-14T15:44:54.904" v="794"/>
          <ac:spMkLst>
            <pc:docMk/>
            <pc:sldMk cId="3943787960" sldId="324"/>
            <ac:spMk id="7" creationId="{D5B0017B-2ECA-49AF-B397-DC140825DF8D}"/>
          </ac:spMkLst>
        </pc:spChg>
        <pc:spChg chg="add del">
          <ac:chgData name="Sadie France" userId="S::s.france@uwtsd.ac.uk::b7d6a976-0449-421d-8e4f-ccb524b7ca6e" providerId="AD" clId="Web-{F3D336DF-0CF7-21E0-1DE9-2EE8C5AF5027}" dt="2024-02-14T15:44:30.700" v="790"/>
          <ac:spMkLst>
            <pc:docMk/>
            <pc:sldMk cId="3943787960" sldId="324"/>
            <ac:spMk id="8" creationId="{B6CDA21F-E7AF-4C75-8395-33F58D5B0E45}"/>
          </ac:spMkLst>
        </pc:spChg>
        <pc:spChg chg="add del">
          <ac:chgData name="Sadie France" userId="S::s.france@uwtsd.ac.uk::b7d6a976-0449-421d-8e4f-ccb524b7ca6e" providerId="AD" clId="Web-{F3D336DF-0CF7-21E0-1DE9-2EE8C5AF5027}" dt="2024-02-14T15:44:30.700" v="790"/>
          <ac:spMkLst>
            <pc:docMk/>
            <pc:sldMk cId="3943787960" sldId="324"/>
            <ac:spMk id="15" creationId="{D5B0017B-2ECA-49AF-B397-DC140825DF8D}"/>
          </ac:spMkLst>
        </pc:spChg>
        <pc:grpChg chg="add">
          <ac:chgData name="Sadie France" userId="S::s.france@uwtsd.ac.uk::b7d6a976-0449-421d-8e4f-ccb524b7ca6e" providerId="AD" clId="Web-{F3D336DF-0CF7-21E0-1DE9-2EE8C5AF5027}" dt="2024-02-14T15:44:54.904" v="794"/>
          <ac:grpSpMkLst>
            <pc:docMk/>
            <pc:sldMk cId="3943787960" sldId="324"/>
            <ac:grpSpMk id="6" creationId="{AE1C45F0-260A-458C-96ED-C1F6D2151219}"/>
          </ac:grpSpMkLst>
        </pc:grpChg>
        <pc:grpChg chg="add del">
          <ac:chgData name="Sadie France" userId="S::s.france@uwtsd.ac.uk::b7d6a976-0449-421d-8e4f-ccb524b7ca6e" providerId="AD" clId="Web-{F3D336DF-0CF7-21E0-1DE9-2EE8C5AF5027}" dt="2024-02-14T15:44:30.700" v="790"/>
          <ac:grpSpMkLst>
            <pc:docMk/>
            <pc:sldMk cId="3943787960" sldId="324"/>
            <ac:grpSpMk id="10" creationId="{AE1C45F0-260A-458C-96ED-C1F6D2151219}"/>
          </ac:grpSpMkLst>
        </pc:grpChg>
        <pc:cxnChg chg="add">
          <ac:chgData name="Sadie France" userId="S::s.france@uwtsd.ac.uk::b7d6a976-0449-421d-8e4f-ccb524b7ca6e" providerId="AD" clId="Web-{F3D336DF-0CF7-21E0-1DE9-2EE8C5AF5027}" dt="2024-02-14T15:44:54.904" v="794"/>
          <ac:cxnSpMkLst>
            <pc:docMk/>
            <pc:sldMk cId="3943787960" sldId="324"/>
            <ac:cxnSpMk id="9" creationId="{6CF1BAF6-AD41-4082-B212-8A1F9A2E8779}"/>
          </ac:cxnSpMkLst>
        </pc:cxnChg>
        <pc:cxnChg chg="add del">
          <ac:chgData name="Sadie France" userId="S::s.france@uwtsd.ac.uk::b7d6a976-0449-421d-8e4f-ccb524b7ca6e" providerId="AD" clId="Web-{F3D336DF-0CF7-21E0-1DE9-2EE8C5AF5027}" dt="2024-02-14T15:44:30.700" v="790"/>
          <ac:cxnSpMkLst>
            <pc:docMk/>
            <pc:sldMk cId="3943787960" sldId="324"/>
            <ac:cxnSpMk id="17" creationId="{6CF1BAF6-AD41-4082-B212-8A1F9A2E8779}"/>
          </ac:cxnSpMkLst>
        </pc:cxnChg>
      </pc:sldChg>
      <pc:sldChg chg="addSp delSp modSp new add del">
        <pc:chgData name="Sadie France" userId="S::s.france@uwtsd.ac.uk::b7d6a976-0449-421d-8e4f-ccb524b7ca6e" providerId="AD" clId="Web-{F3D336DF-0CF7-21E0-1DE9-2EE8C5AF5027}" dt="2024-02-14T15:39:33.504" v="714"/>
        <pc:sldMkLst>
          <pc:docMk/>
          <pc:sldMk cId="3391254595" sldId="325"/>
        </pc:sldMkLst>
        <pc:spChg chg="mod">
          <ac:chgData name="Sadie France" userId="S::s.france@uwtsd.ac.uk::b7d6a976-0449-421d-8e4f-ccb524b7ca6e" providerId="AD" clId="Web-{F3D336DF-0CF7-21E0-1DE9-2EE8C5AF5027}" dt="2024-02-14T15:34:19.760" v="673" actId="20577"/>
          <ac:spMkLst>
            <pc:docMk/>
            <pc:sldMk cId="3391254595" sldId="325"/>
            <ac:spMk id="2" creationId="{5BDDF973-7BDA-B47C-AD4A-906E092ED1F4}"/>
          </ac:spMkLst>
        </pc:spChg>
        <pc:spChg chg="del mod">
          <ac:chgData name="Sadie France" userId="S::s.france@uwtsd.ac.uk::b7d6a976-0449-421d-8e4f-ccb524b7ca6e" providerId="AD" clId="Web-{F3D336DF-0CF7-21E0-1DE9-2EE8C5AF5027}" dt="2024-02-14T15:10:56.701" v="594"/>
          <ac:spMkLst>
            <pc:docMk/>
            <pc:sldMk cId="3391254595" sldId="325"/>
            <ac:spMk id="3" creationId="{67750C0F-517F-A0AF-9143-673318145F06}"/>
          </ac:spMkLst>
        </pc:spChg>
        <pc:picChg chg="add mod ord">
          <ac:chgData name="Sadie France" userId="S::s.france@uwtsd.ac.uk::b7d6a976-0449-421d-8e4f-ccb524b7ca6e" providerId="AD" clId="Web-{F3D336DF-0CF7-21E0-1DE9-2EE8C5AF5027}" dt="2024-02-14T15:10:56.701" v="594"/>
          <ac:picMkLst>
            <pc:docMk/>
            <pc:sldMk cId="3391254595" sldId="325"/>
            <ac:picMk id="4" creationId="{AFA843E7-560F-8E97-873C-3E890699E2B7}"/>
          </ac:picMkLst>
        </pc:picChg>
      </pc:sldChg>
      <pc:sldChg chg="addSp modSp new mod setBg">
        <pc:chgData name="Sadie France" userId="S::s.france@uwtsd.ac.uk::b7d6a976-0449-421d-8e4f-ccb524b7ca6e" providerId="AD" clId="Web-{F3D336DF-0CF7-21E0-1DE9-2EE8C5AF5027}" dt="2024-02-14T15:40:18.177" v="723" actId="20577"/>
        <pc:sldMkLst>
          <pc:docMk/>
          <pc:sldMk cId="756547876" sldId="326"/>
        </pc:sldMkLst>
        <pc:spChg chg="mod">
          <ac:chgData name="Sadie France" userId="S::s.france@uwtsd.ac.uk::b7d6a976-0449-421d-8e4f-ccb524b7ca6e" providerId="AD" clId="Web-{F3D336DF-0CF7-21E0-1DE9-2EE8C5AF5027}" dt="2024-02-14T15:40:08.802" v="722"/>
          <ac:spMkLst>
            <pc:docMk/>
            <pc:sldMk cId="756547876" sldId="326"/>
            <ac:spMk id="2" creationId="{C944EC9E-1B6E-4FE6-25CA-B675377AA7B0}"/>
          </ac:spMkLst>
        </pc:spChg>
        <pc:spChg chg="mod">
          <ac:chgData name="Sadie France" userId="S::s.france@uwtsd.ac.uk::b7d6a976-0449-421d-8e4f-ccb524b7ca6e" providerId="AD" clId="Web-{F3D336DF-0CF7-21E0-1DE9-2EE8C5AF5027}" dt="2024-02-14T15:40:18.177" v="723" actId="20577"/>
          <ac:spMkLst>
            <pc:docMk/>
            <pc:sldMk cId="756547876" sldId="326"/>
            <ac:spMk id="3" creationId="{A5695137-6DE0-DC52-A832-227F13FC53E8}"/>
          </ac:spMkLst>
        </pc:spChg>
        <pc:spChg chg="add">
          <ac:chgData name="Sadie France" userId="S::s.france@uwtsd.ac.uk::b7d6a976-0449-421d-8e4f-ccb524b7ca6e" providerId="AD" clId="Web-{F3D336DF-0CF7-21E0-1DE9-2EE8C5AF5027}" dt="2024-02-14T15:40:08.802" v="722"/>
          <ac:spMkLst>
            <pc:docMk/>
            <pc:sldMk cId="756547876" sldId="326"/>
            <ac:spMk id="10" creationId="{058A14AF-9FB5-4CC7-BA35-E8E85D3EDF0E}"/>
          </ac:spMkLst>
        </pc:spChg>
        <pc:spChg chg="add">
          <ac:chgData name="Sadie France" userId="S::s.france@uwtsd.ac.uk::b7d6a976-0449-421d-8e4f-ccb524b7ca6e" providerId="AD" clId="Web-{F3D336DF-0CF7-21E0-1DE9-2EE8C5AF5027}" dt="2024-02-14T15:40:08.802" v="722"/>
          <ac:spMkLst>
            <pc:docMk/>
            <pc:sldMk cId="756547876" sldId="326"/>
            <ac:spMk id="12" creationId="{3A9A4357-BD1D-4622-A4FE-766E6AB8DE84}"/>
          </ac:spMkLst>
        </pc:spChg>
        <pc:spChg chg="add">
          <ac:chgData name="Sadie France" userId="S::s.france@uwtsd.ac.uk::b7d6a976-0449-421d-8e4f-ccb524b7ca6e" providerId="AD" clId="Web-{F3D336DF-0CF7-21E0-1DE9-2EE8C5AF5027}" dt="2024-02-14T15:40:08.802" v="722"/>
          <ac:spMkLst>
            <pc:docMk/>
            <pc:sldMk cId="756547876" sldId="326"/>
            <ac:spMk id="14" creationId="{E659831F-0D9A-4C63-9EBB-8435B85A440F}"/>
          </ac:spMkLst>
        </pc:spChg>
        <pc:spChg chg="add">
          <ac:chgData name="Sadie France" userId="S::s.france@uwtsd.ac.uk::b7d6a976-0449-421d-8e4f-ccb524b7ca6e" providerId="AD" clId="Web-{F3D336DF-0CF7-21E0-1DE9-2EE8C5AF5027}" dt="2024-02-14T15:40:08.802" v="722"/>
          <ac:spMkLst>
            <pc:docMk/>
            <pc:sldMk cId="756547876" sldId="326"/>
            <ac:spMk id="16" creationId="{E6995CE5-F890-4ABA-82A2-26507CE8D2A3}"/>
          </ac:spMkLst>
        </pc:spChg>
        <pc:picChg chg="add">
          <ac:chgData name="Sadie France" userId="S::s.france@uwtsd.ac.uk::b7d6a976-0449-421d-8e4f-ccb524b7ca6e" providerId="AD" clId="Web-{F3D336DF-0CF7-21E0-1DE9-2EE8C5AF5027}" dt="2024-02-14T15:40:08.802" v="722"/>
          <ac:picMkLst>
            <pc:docMk/>
            <pc:sldMk cId="756547876" sldId="326"/>
            <ac:picMk id="7" creationId="{0526E36E-3AA8-873A-B31D-61A876AE5CE3}"/>
          </ac:picMkLst>
        </pc:picChg>
      </pc:sldChg>
      <pc:sldChg chg="addSp delSp modSp new mod setBg">
        <pc:chgData name="Sadie France" userId="S::s.france@uwtsd.ac.uk::b7d6a976-0449-421d-8e4f-ccb524b7ca6e" providerId="AD" clId="Web-{F3D336DF-0CF7-21E0-1DE9-2EE8C5AF5027}" dt="2024-02-14T15:49:29.725" v="847"/>
        <pc:sldMkLst>
          <pc:docMk/>
          <pc:sldMk cId="1517355030" sldId="327"/>
        </pc:sldMkLst>
        <pc:spChg chg="mod">
          <ac:chgData name="Sadie France" userId="S::s.france@uwtsd.ac.uk::b7d6a976-0449-421d-8e4f-ccb524b7ca6e" providerId="AD" clId="Web-{F3D336DF-0CF7-21E0-1DE9-2EE8C5AF5027}" dt="2024-02-14T15:49:29.725" v="847"/>
          <ac:spMkLst>
            <pc:docMk/>
            <pc:sldMk cId="1517355030" sldId="327"/>
            <ac:spMk id="2" creationId="{799E3175-E9DA-D369-7612-74D72A858BF9}"/>
          </ac:spMkLst>
        </pc:spChg>
        <pc:spChg chg="del">
          <ac:chgData name="Sadie France" userId="S::s.france@uwtsd.ac.uk::b7d6a976-0449-421d-8e4f-ccb524b7ca6e" providerId="AD" clId="Web-{F3D336DF-0CF7-21E0-1DE9-2EE8C5AF5027}" dt="2024-02-14T15:47:45.113" v="835"/>
          <ac:spMkLst>
            <pc:docMk/>
            <pc:sldMk cId="1517355030" sldId="327"/>
            <ac:spMk id="3" creationId="{BD65DC0E-138E-CFAC-1001-CB42A225DADF}"/>
          </ac:spMkLst>
        </pc:spChg>
        <pc:spChg chg="add">
          <ac:chgData name="Sadie France" userId="S::s.france@uwtsd.ac.uk::b7d6a976-0449-421d-8e4f-ccb524b7ca6e" providerId="AD" clId="Web-{F3D336DF-0CF7-21E0-1DE9-2EE8C5AF5027}" dt="2024-02-14T15:49:29.725" v="847"/>
          <ac:spMkLst>
            <pc:docMk/>
            <pc:sldMk cId="1517355030" sldId="327"/>
            <ac:spMk id="9" creationId="{BCED4D40-4B67-4331-AC48-79B82B4A47D8}"/>
          </ac:spMkLst>
        </pc:spChg>
        <pc:spChg chg="add">
          <ac:chgData name="Sadie France" userId="S::s.france@uwtsd.ac.uk::b7d6a976-0449-421d-8e4f-ccb524b7ca6e" providerId="AD" clId="Web-{F3D336DF-0CF7-21E0-1DE9-2EE8C5AF5027}" dt="2024-02-14T15:49:29.725" v="847"/>
          <ac:spMkLst>
            <pc:docMk/>
            <pc:sldMk cId="1517355030" sldId="327"/>
            <ac:spMk id="11" creationId="{670CEDEF-4F34-412E-84EE-329C1E936AF5}"/>
          </ac:spMkLst>
        </pc:spChg>
        <pc:picChg chg="add mod ord">
          <ac:chgData name="Sadie France" userId="S::s.france@uwtsd.ac.uk::b7d6a976-0449-421d-8e4f-ccb524b7ca6e" providerId="AD" clId="Web-{F3D336DF-0CF7-21E0-1DE9-2EE8C5AF5027}" dt="2024-02-14T15:49:29.725" v="847"/>
          <ac:picMkLst>
            <pc:docMk/>
            <pc:sldMk cId="1517355030" sldId="327"/>
            <ac:picMk id="4" creationId="{90ACA0EA-840B-63C6-FD8C-0395F9CE4A0F}"/>
          </ac:picMkLst>
        </pc:picChg>
      </pc:sldChg>
      <pc:sldChg chg="add del">
        <pc:chgData name="Sadie France" userId="S::s.france@uwtsd.ac.uk::b7d6a976-0449-421d-8e4f-ccb524b7ca6e" providerId="AD" clId="Web-{F3D336DF-0CF7-21E0-1DE9-2EE8C5AF5027}" dt="2024-02-14T15:43:58.996" v="769"/>
        <pc:sldMkLst>
          <pc:docMk/>
          <pc:sldMk cId="3055210132" sldId="327"/>
        </pc:sldMkLst>
      </pc:sldChg>
      <pc:sldChg chg="addSp delSp modSp new del mod setBg">
        <pc:chgData name="Sadie France" userId="S::s.france@uwtsd.ac.uk::b7d6a976-0449-421d-8e4f-ccb524b7ca6e" providerId="AD" clId="Web-{F3D336DF-0CF7-21E0-1DE9-2EE8C5AF5027}" dt="2024-02-14T15:32:11.834" v="665"/>
        <pc:sldMkLst>
          <pc:docMk/>
          <pc:sldMk cId="3535531992" sldId="327"/>
        </pc:sldMkLst>
        <pc:spChg chg="mod">
          <ac:chgData name="Sadie France" userId="S::s.france@uwtsd.ac.uk::b7d6a976-0449-421d-8e4f-ccb524b7ca6e" providerId="AD" clId="Web-{F3D336DF-0CF7-21E0-1DE9-2EE8C5AF5027}" dt="2024-02-14T15:31:37.208" v="657"/>
          <ac:spMkLst>
            <pc:docMk/>
            <pc:sldMk cId="3535531992" sldId="327"/>
            <ac:spMk id="2" creationId="{0B74FA57-BB11-4CDE-AC38-6FE94C1046A6}"/>
          </ac:spMkLst>
        </pc:spChg>
        <pc:spChg chg="del">
          <ac:chgData name="Sadie France" userId="S::s.france@uwtsd.ac.uk::b7d6a976-0449-421d-8e4f-ccb524b7ca6e" providerId="AD" clId="Web-{F3D336DF-0CF7-21E0-1DE9-2EE8C5AF5027}" dt="2024-02-14T15:31:34.301" v="656"/>
          <ac:spMkLst>
            <pc:docMk/>
            <pc:sldMk cId="3535531992" sldId="327"/>
            <ac:spMk id="3" creationId="{FE48F437-965A-5C93-5EF5-6E678C0C382E}"/>
          </ac:spMkLst>
        </pc:spChg>
        <pc:spChg chg="add">
          <ac:chgData name="Sadie France" userId="S::s.france@uwtsd.ac.uk::b7d6a976-0449-421d-8e4f-ccb524b7ca6e" providerId="AD" clId="Web-{F3D336DF-0CF7-21E0-1DE9-2EE8C5AF5027}" dt="2024-02-14T15:31:37.208" v="657"/>
          <ac:spMkLst>
            <pc:docMk/>
            <pc:sldMk cId="3535531992" sldId="327"/>
            <ac:spMk id="8" creationId="{B05900FE-FF7E-DCE2-91EE-228E735AECDD}"/>
          </ac:spMkLst>
        </pc:spChg>
        <pc:spChg chg="add">
          <ac:chgData name="Sadie France" userId="S::s.france@uwtsd.ac.uk::b7d6a976-0449-421d-8e4f-ccb524b7ca6e" providerId="AD" clId="Web-{F3D336DF-0CF7-21E0-1DE9-2EE8C5AF5027}" dt="2024-02-14T15:31:37.208" v="657"/>
          <ac:spMkLst>
            <pc:docMk/>
            <pc:sldMk cId="3535531992" sldId="327"/>
            <ac:spMk id="11" creationId="{058A14AF-9FB5-4CC7-BA35-E8E85D3EDF0E}"/>
          </ac:spMkLst>
        </pc:spChg>
        <pc:spChg chg="add">
          <ac:chgData name="Sadie France" userId="S::s.france@uwtsd.ac.uk::b7d6a976-0449-421d-8e4f-ccb524b7ca6e" providerId="AD" clId="Web-{F3D336DF-0CF7-21E0-1DE9-2EE8C5AF5027}" dt="2024-02-14T15:31:37.208" v="657"/>
          <ac:spMkLst>
            <pc:docMk/>
            <pc:sldMk cId="3535531992" sldId="327"/>
            <ac:spMk id="13" creationId="{3A9A4357-BD1D-4622-A4FE-766E6AB8DE84}"/>
          </ac:spMkLst>
        </pc:spChg>
        <pc:spChg chg="add">
          <ac:chgData name="Sadie France" userId="S::s.france@uwtsd.ac.uk::b7d6a976-0449-421d-8e4f-ccb524b7ca6e" providerId="AD" clId="Web-{F3D336DF-0CF7-21E0-1DE9-2EE8C5AF5027}" dt="2024-02-14T15:31:37.208" v="657"/>
          <ac:spMkLst>
            <pc:docMk/>
            <pc:sldMk cId="3535531992" sldId="327"/>
            <ac:spMk id="15" creationId="{E659831F-0D9A-4C63-9EBB-8435B85A440F}"/>
          </ac:spMkLst>
        </pc:spChg>
        <pc:spChg chg="add">
          <ac:chgData name="Sadie France" userId="S::s.france@uwtsd.ac.uk::b7d6a976-0449-421d-8e4f-ccb524b7ca6e" providerId="AD" clId="Web-{F3D336DF-0CF7-21E0-1DE9-2EE8C5AF5027}" dt="2024-02-14T15:31:37.208" v="657"/>
          <ac:spMkLst>
            <pc:docMk/>
            <pc:sldMk cId="3535531992" sldId="327"/>
            <ac:spMk id="17" creationId="{E6995CE5-F890-4ABA-82A2-26507CE8D2A3}"/>
          </ac:spMkLst>
        </pc:spChg>
        <pc:picChg chg="add mod ord">
          <ac:chgData name="Sadie France" userId="S::s.france@uwtsd.ac.uk::b7d6a976-0449-421d-8e4f-ccb524b7ca6e" providerId="AD" clId="Web-{F3D336DF-0CF7-21E0-1DE9-2EE8C5AF5027}" dt="2024-02-14T15:31:37.208" v="657"/>
          <ac:picMkLst>
            <pc:docMk/>
            <pc:sldMk cId="3535531992" sldId="327"/>
            <ac:picMk id="4" creationId="{9993E407-B6DC-DA5A-84D2-59E2E42E946C}"/>
          </ac:picMkLst>
        </pc:picChg>
      </pc:sldChg>
      <pc:sldChg chg="addSp delSp modSp new mod setBg">
        <pc:chgData name="Sadie France" userId="S::s.france@uwtsd.ac.uk::b7d6a976-0449-421d-8e4f-ccb524b7ca6e" providerId="AD" clId="Web-{F3D336DF-0CF7-21E0-1DE9-2EE8C5AF5027}" dt="2024-02-14T15:49:07.787" v="846"/>
        <pc:sldMkLst>
          <pc:docMk/>
          <pc:sldMk cId="121879873" sldId="328"/>
        </pc:sldMkLst>
        <pc:spChg chg="del">
          <ac:chgData name="Sadie France" userId="S::s.france@uwtsd.ac.uk::b7d6a976-0449-421d-8e4f-ccb524b7ca6e" providerId="AD" clId="Web-{F3D336DF-0CF7-21E0-1DE9-2EE8C5AF5027}" dt="2024-02-14T15:49:07.787" v="846"/>
          <ac:spMkLst>
            <pc:docMk/>
            <pc:sldMk cId="121879873" sldId="328"/>
            <ac:spMk id="2" creationId="{8DE778E2-09FD-2A79-5C11-159C54C0C960}"/>
          </ac:spMkLst>
        </pc:spChg>
        <pc:spChg chg="del">
          <ac:chgData name="Sadie France" userId="S::s.france@uwtsd.ac.uk::b7d6a976-0449-421d-8e4f-ccb524b7ca6e" providerId="AD" clId="Web-{F3D336DF-0CF7-21E0-1DE9-2EE8C5AF5027}" dt="2024-02-14T15:49:05.037" v="845"/>
          <ac:spMkLst>
            <pc:docMk/>
            <pc:sldMk cId="121879873" sldId="328"/>
            <ac:spMk id="3" creationId="{DBD7A95E-AE41-761B-1C5F-52DA5085D349}"/>
          </ac:spMkLst>
        </pc:spChg>
        <pc:spChg chg="add">
          <ac:chgData name="Sadie France" userId="S::s.france@uwtsd.ac.uk::b7d6a976-0449-421d-8e4f-ccb524b7ca6e" providerId="AD" clId="Web-{F3D336DF-0CF7-21E0-1DE9-2EE8C5AF5027}" dt="2024-02-14T15:49:07.787" v="846"/>
          <ac:spMkLst>
            <pc:docMk/>
            <pc:sldMk cId="121879873" sldId="328"/>
            <ac:spMk id="9" creationId="{32BC26D8-82FB-445E-AA49-62A77D7C1EE0}"/>
          </ac:spMkLst>
        </pc:spChg>
        <pc:spChg chg="add">
          <ac:chgData name="Sadie France" userId="S::s.france@uwtsd.ac.uk::b7d6a976-0449-421d-8e4f-ccb524b7ca6e" providerId="AD" clId="Web-{F3D336DF-0CF7-21E0-1DE9-2EE8C5AF5027}" dt="2024-02-14T15:49:07.787" v="846"/>
          <ac:spMkLst>
            <pc:docMk/>
            <pc:sldMk cId="121879873" sldId="328"/>
            <ac:spMk id="11" creationId="{CB44330D-EA18-4254-AA95-EB49948539B8}"/>
          </ac:spMkLst>
        </pc:spChg>
        <pc:picChg chg="add mod ord">
          <ac:chgData name="Sadie France" userId="S::s.france@uwtsd.ac.uk::b7d6a976-0449-421d-8e4f-ccb524b7ca6e" providerId="AD" clId="Web-{F3D336DF-0CF7-21E0-1DE9-2EE8C5AF5027}" dt="2024-02-14T15:49:07.787" v="846"/>
          <ac:picMkLst>
            <pc:docMk/>
            <pc:sldMk cId="121879873" sldId="328"/>
            <ac:picMk id="4" creationId="{855F8C22-562E-59BB-4F07-B3C64E7FC99B}"/>
          </ac:picMkLst>
        </pc:picChg>
      </pc:sldChg>
      <pc:sldChg chg="add del">
        <pc:chgData name="Sadie France" userId="S::s.france@uwtsd.ac.uk::b7d6a976-0449-421d-8e4f-ccb524b7ca6e" providerId="AD" clId="Web-{F3D336DF-0CF7-21E0-1DE9-2EE8C5AF5027}" dt="2024-02-14T15:43:58.996" v="768"/>
        <pc:sldMkLst>
          <pc:docMk/>
          <pc:sldMk cId="3709187812" sldId="328"/>
        </pc:sldMkLst>
      </pc:sldChg>
      <pc:sldChg chg="add del">
        <pc:chgData name="Sadie France" userId="S::s.france@uwtsd.ac.uk::b7d6a976-0449-421d-8e4f-ccb524b7ca6e" providerId="AD" clId="Web-{F3D336DF-0CF7-21E0-1DE9-2EE8C5AF5027}" dt="2024-02-14T15:43:58.996" v="767"/>
        <pc:sldMkLst>
          <pc:docMk/>
          <pc:sldMk cId="2025571101" sldId="329"/>
        </pc:sldMkLst>
      </pc:sldChg>
      <pc:sldChg chg="addSp delSp modSp new">
        <pc:chgData name="Sadie France" userId="S::s.france@uwtsd.ac.uk::b7d6a976-0449-421d-8e4f-ccb524b7ca6e" providerId="AD" clId="Web-{F3D336DF-0CF7-21E0-1DE9-2EE8C5AF5027}" dt="2024-02-14T15:51:47.027" v="877" actId="20577"/>
        <pc:sldMkLst>
          <pc:docMk/>
          <pc:sldMk cId="3705768221" sldId="329"/>
        </pc:sldMkLst>
        <pc:spChg chg="mod">
          <ac:chgData name="Sadie France" userId="S::s.france@uwtsd.ac.uk::b7d6a976-0449-421d-8e4f-ccb524b7ca6e" providerId="AD" clId="Web-{F3D336DF-0CF7-21E0-1DE9-2EE8C5AF5027}" dt="2024-02-14T15:51:47.027" v="877" actId="20577"/>
          <ac:spMkLst>
            <pc:docMk/>
            <pc:sldMk cId="3705768221" sldId="329"/>
            <ac:spMk id="2" creationId="{D1F029E6-0192-16AD-4D4B-ED5A6C4553C6}"/>
          </ac:spMkLst>
        </pc:spChg>
        <pc:spChg chg="del">
          <ac:chgData name="Sadie France" userId="S::s.france@uwtsd.ac.uk::b7d6a976-0449-421d-8e4f-ccb524b7ca6e" providerId="AD" clId="Web-{F3D336DF-0CF7-21E0-1DE9-2EE8C5AF5027}" dt="2024-02-14T15:51:03.744" v="849"/>
          <ac:spMkLst>
            <pc:docMk/>
            <pc:sldMk cId="3705768221" sldId="329"/>
            <ac:spMk id="3" creationId="{D522C645-E147-FD70-FAED-8FCF70CEBCDA}"/>
          </ac:spMkLst>
        </pc:spChg>
        <pc:picChg chg="add mod ord">
          <ac:chgData name="Sadie France" userId="S::s.france@uwtsd.ac.uk::b7d6a976-0449-421d-8e4f-ccb524b7ca6e" providerId="AD" clId="Web-{F3D336DF-0CF7-21E0-1DE9-2EE8C5AF5027}" dt="2024-02-14T15:51:03.744" v="849"/>
          <ac:picMkLst>
            <pc:docMk/>
            <pc:sldMk cId="3705768221" sldId="329"/>
            <ac:picMk id="4" creationId="{EF326193-47B6-0964-F42C-F40973A3DB7C}"/>
          </ac:picMkLst>
        </pc:picChg>
      </pc:sldChg>
      <pc:sldChg chg="addSp delSp modSp new mod setBg">
        <pc:chgData name="Sadie France" userId="S::s.france@uwtsd.ac.uk::b7d6a976-0449-421d-8e4f-ccb524b7ca6e" providerId="AD" clId="Web-{F3D336DF-0CF7-21E0-1DE9-2EE8C5AF5027}" dt="2024-02-14T16:44:28.781" v="1042" actId="14100"/>
        <pc:sldMkLst>
          <pc:docMk/>
          <pc:sldMk cId="2450746951" sldId="330"/>
        </pc:sldMkLst>
        <pc:spChg chg="mod">
          <ac:chgData name="Sadie France" userId="S::s.france@uwtsd.ac.uk::b7d6a976-0449-421d-8e4f-ccb524b7ca6e" providerId="AD" clId="Web-{F3D336DF-0CF7-21E0-1DE9-2EE8C5AF5027}" dt="2024-02-14T16:44:28.781" v="1042" actId="14100"/>
          <ac:spMkLst>
            <pc:docMk/>
            <pc:sldMk cId="2450746951" sldId="330"/>
            <ac:spMk id="2" creationId="{3B308642-39A4-BF16-6697-4C5FAB0BE301}"/>
          </ac:spMkLst>
        </pc:spChg>
        <pc:spChg chg="mod">
          <ac:chgData name="Sadie France" userId="S::s.france@uwtsd.ac.uk::b7d6a976-0449-421d-8e4f-ccb524b7ca6e" providerId="AD" clId="Web-{F3D336DF-0CF7-21E0-1DE9-2EE8C5AF5027}" dt="2024-02-14T15:53:59.437" v="938"/>
          <ac:spMkLst>
            <pc:docMk/>
            <pc:sldMk cId="2450746951" sldId="330"/>
            <ac:spMk id="3" creationId="{6D114F85-622A-AE62-9035-6A6503859733}"/>
          </ac:spMkLst>
        </pc:spChg>
        <pc:spChg chg="add del">
          <ac:chgData name="Sadie France" userId="S::s.france@uwtsd.ac.uk::b7d6a976-0449-421d-8e4f-ccb524b7ca6e" providerId="AD" clId="Web-{F3D336DF-0CF7-21E0-1DE9-2EE8C5AF5027}" dt="2024-02-14T15:53:59.421" v="937"/>
          <ac:spMkLst>
            <pc:docMk/>
            <pc:sldMk cId="2450746951" sldId="330"/>
            <ac:spMk id="8" creationId="{4522B21E-B2B9-4C72-9A71-C87EFD137480}"/>
          </ac:spMkLst>
        </pc:spChg>
        <pc:spChg chg="add">
          <ac:chgData name="Sadie France" userId="S::s.france@uwtsd.ac.uk::b7d6a976-0449-421d-8e4f-ccb524b7ca6e" providerId="AD" clId="Web-{F3D336DF-0CF7-21E0-1DE9-2EE8C5AF5027}" dt="2024-02-14T15:53:59.437" v="938"/>
          <ac:spMkLst>
            <pc:docMk/>
            <pc:sldMk cId="2450746951" sldId="330"/>
            <ac:spMk id="9" creationId="{E91DC736-0EF8-4F87-9146-EBF1D2EE4D3D}"/>
          </ac:spMkLst>
        </pc:spChg>
        <pc:spChg chg="add del">
          <ac:chgData name="Sadie France" userId="S::s.france@uwtsd.ac.uk::b7d6a976-0449-421d-8e4f-ccb524b7ca6e" providerId="AD" clId="Web-{F3D336DF-0CF7-21E0-1DE9-2EE8C5AF5027}" dt="2024-02-14T15:53:59.421" v="937"/>
          <ac:spMkLst>
            <pc:docMk/>
            <pc:sldMk cId="2450746951" sldId="330"/>
            <ac:spMk id="10" creationId="{5EB7D2A2-F448-44D4-938C-DC84CBCB3B1E}"/>
          </ac:spMkLst>
        </pc:spChg>
        <pc:spChg chg="add">
          <ac:chgData name="Sadie France" userId="S::s.france@uwtsd.ac.uk::b7d6a976-0449-421d-8e4f-ccb524b7ca6e" providerId="AD" clId="Web-{F3D336DF-0CF7-21E0-1DE9-2EE8C5AF5027}" dt="2024-02-14T15:53:59.437" v="938"/>
          <ac:spMkLst>
            <pc:docMk/>
            <pc:sldMk cId="2450746951" sldId="330"/>
            <ac:spMk id="11" creationId="{097CD68E-23E3-4007-8847-CD0944C4F7BE}"/>
          </ac:spMkLst>
        </pc:spChg>
        <pc:spChg chg="add del">
          <ac:chgData name="Sadie France" userId="S::s.france@uwtsd.ac.uk::b7d6a976-0449-421d-8e4f-ccb524b7ca6e" providerId="AD" clId="Web-{F3D336DF-0CF7-21E0-1DE9-2EE8C5AF5027}" dt="2024-02-14T15:53:59.421" v="937"/>
          <ac:spMkLst>
            <pc:docMk/>
            <pc:sldMk cId="2450746951" sldId="330"/>
            <ac:spMk id="12" creationId="{871AEA07-1E14-44B4-8E55-64EF049CD66F}"/>
          </ac:spMkLst>
        </pc:spChg>
        <pc:spChg chg="add">
          <ac:chgData name="Sadie France" userId="S::s.france@uwtsd.ac.uk::b7d6a976-0449-421d-8e4f-ccb524b7ca6e" providerId="AD" clId="Web-{F3D336DF-0CF7-21E0-1DE9-2EE8C5AF5027}" dt="2024-02-14T15:53:59.437" v="938"/>
          <ac:spMkLst>
            <pc:docMk/>
            <pc:sldMk cId="2450746951" sldId="330"/>
            <ac:spMk id="13" creationId="{AF2F604E-43BE-4DC3-B983-E071523364F8}"/>
          </ac:spMkLst>
        </pc:spChg>
        <pc:spChg chg="add">
          <ac:chgData name="Sadie France" userId="S::s.france@uwtsd.ac.uk::b7d6a976-0449-421d-8e4f-ccb524b7ca6e" providerId="AD" clId="Web-{F3D336DF-0CF7-21E0-1DE9-2EE8C5AF5027}" dt="2024-02-14T15:53:59.437" v="938"/>
          <ac:spMkLst>
            <pc:docMk/>
            <pc:sldMk cId="2450746951" sldId="330"/>
            <ac:spMk id="15" creationId="{08C9B587-E65E-4B52-B37C-ABEBB6E87928}"/>
          </ac:spMkLst>
        </pc:spChg>
        <pc:picChg chg="add">
          <ac:chgData name="Sadie France" userId="S::s.france@uwtsd.ac.uk::b7d6a976-0449-421d-8e4f-ccb524b7ca6e" providerId="AD" clId="Web-{F3D336DF-0CF7-21E0-1DE9-2EE8C5AF5027}" dt="2024-02-14T15:53:59.437" v="938"/>
          <ac:picMkLst>
            <pc:docMk/>
            <pc:sldMk cId="2450746951" sldId="330"/>
            <ac:picMk id="5" creationId="{E455AD76-184F-3C1C-62FA-7ECE7D7C988F}"/>
          </ac:picMkLst>
        </pc:picChg>
        <pc:cxnChg chg="add del">
          <ac:chgData name="Sadie France" userId="S::s.france@uwtsd.ac.uk::b7d6a976-0449-421d-8e4f-ccb524b7ca6e" providerId="AD" clId="Web-{F3D336DF-0CF7-21E0-1DE9-2EE8C5AF5027}" dt="2024-02-14T15:53:59.421" v="937"/>
          <ac:cxnSpMkLst>
            <pc:docMk/>
            <pc:sldMk cId="2450746951" sldId="330"/>
            <ac:cxnSpMk id="14" creationId="{F7C8EA93-3210-4C62-99E9-153C275E3A87}"/>
          </ac:cxnSpMkLst>
        </pc:cxnChg>
      </pc:sldChg>
      <pc:sldChg chg="addSp modSp new mod setBg">
        <pc:chgData name="Sadie France" userId="S::s.france@uwtsd.ac.uk::b7d6a976-0449-421d-8e4f-ccb524b7ca6e" providerId="AD" clId="Web-{F3D336DF-0CF7-21E0-1DE9-2EE8C5AF5027}" dt="2024-02-14T16:12:37.722" v="998"/>
        <pc:sldMkLst>
          <pc:docMk/>
          <pc:sldMk cId="755134486" sldId="331"/>
        </pc:sldMkLst>
        <pc:spChg chg="mod">
          <ac:chgData name="Sadie France" userId="S::s.france@uwtsd.ac.uk::b7d6a976-0449-421d-8e4f-ccb524b7ca6e" providerId="AD" clId="Web-{F3D336DF-0CF7-21E0-1DE9-2EE8C5AF5027}" dt="2024-02-14T16:12:37.722" v="998"/>
          <ac:spMkLst>
            <pc:docMk/>
            <pc:sldMk cId="755134486" sldId="331"/>
            <ac:spMk id="2" creationId="{912A060A-40A6-7B3F-B7B5-897CF4810B82}"/>
          </ac:spMkLst>
        </pc:spChg>
        <pc:spChg chg="mod">
          <ac:chgData name="Sadie France" userId="S::s.france@uwtsd.ac.uk::b7d6a976-0449-421d-8e4f-ccb524b7ca6e" providerId="AD" clId="Web-{F3D336DF-0CF7-21E0-1DE9-2EE8C5AF5027}" dt="2024-02-14T16:12:37.722" v="998"/>
          <ac:spMkLst>
            <pc:docMk/>
            <pc:sldMk cId="755134486" sldId="331"/>
            <ac:spMk id="3" creationId="{D8F9C84F-0AA1-D8FF-0E52-E523CD48DBCC}"/>
          </ac:spMkLst>
        </pc:spChg>
        <pc:spChg chg="add">
          <ac:chgData name="Sadie France" userId="S::s.france@uwtsd.ac.uk::b7d6a976-0449-421d-8e4f-ccb524b7ca6e" providerId="AD" clId="Web-{F3D336DF-0CF7-21E0-1DE9-2EE8C5AF5027}" dt="2024-02-14T16:12:37.722" v="998"/>
          <ac:spMkLst>
            <pc:docMk/>
            <pc:sldMk cId="755134486" sldId="331"/>
            <ac:spMk id="9" creationId="{F13C74B1-5B17-4795-BED0-7140497B445A}"/>
          </ac:spMkLst>
        </pc:spChg>
        <pc:spChg chg="add">
          <ac:chgData name="Sadie France" userId="S::s.france@uwtsd.ac.uk::b7d6a976-0449-421d-8e4f-ccb524b7ca6e" providerId="AD" clId="Web-{F3D336DF-0CF7-21E0-1DE9-2EE8C5AF5027}" dt="2024-02-14T16:12:37.722" v="998"/>
          <ac:spMkLst>
            <pc:docMk/>
            <pc:sldMk cId="755134486" sldId="331"/>
            <ac:spMk id="11" creationId="{D4974D33-8DC5-464E-8C6D-BE58F0669C17}"/>
          </ac:spMkLst>
        </pc:spChg>
        <pc:picChg chg="add">
          <ac:chgData name="Sadie France" userId="S::s.france@uwtsd.ac.uk::b7d6a976-0449-421d-8e4f-ccb524b7ca6e" providerId="AD" clId="Web-{F3D336DF-0CF7-21E0-1DE9-2EE8C5AF5027}" dt="2024-02-14T16:12:37.722" v="998"/>
          <ac:picMkLst>
            <pc:docMk/>
            <pc:sldMk cId="755134486" sldId="331"/>
            <ac:picMk id="5" creationId="{5593A2E3-C686-F123-9D1A-FD1F9D7EF4B9}"/>
          </ac:picMkLst>
        </pc:picChg>
      </pc:sldChg>
      <pc:sldChg chg="addSp modSp new mod setBg">
        <pc:chgData name="Sadie France" userId="S::s.france@uwtsd.ac.uk::b7d6a976-0449-421d-8e4f-ccb524b7ca6e" providerId="AD" clId="Web-{F3D336DF-0CF7-21E0-1DE9-2EE8C5AF5027}" dt="2024-02-14T16:57:45.634" v="1050"/>
        <pc:sldMkLst>
          <pc:docMk/>
          <pc:sldMk cId="1230792572" sldId="332"/>
        </pc:sldMkLst>
        <pc:spChg chg="mod">
          <ac:chgData name="Sadie France" userId="S::s.france@uwtsd.ac.uk::b7d6a976-0449-421d-8e4f-ccb524b7ca6e" providerId="AD" clId="Web-{F3D336DF-0CF7-21E0-1DE9-2EE8C5AF5027}" dt="2024-02-14T16:57:45.634" v="1050"/>
          <ac:spMkLst>
            <pc:docMk/>
            <pc:sldMk cId="1230792572" sldId="332"/>
            <ac:spMk id="2" creationId="{89466A59-DE22-7498-5EA9-132D82995688}"/>
          </ac:spMkLst>
        </pc:spChg>
        <pc:spChg chg="mod">
          <ac:chgData name="Sadie France" userId="S::s.france@uwtsd.ac.uk::b7d6a976-0449-421d-8e4f-ccb524b7ca6e" providerId="AD" clId="Web-{F3D336DF-0CF7-21E0-1DE9-2EE8C5AF5027}" dt="2024-02-14T16:57:45.634" v="1050"/>
          <ac:spMkLst>
            <pc:docMk/>
            <pc:sldMk cId="1230792572" sldId="332"/>
            <ac:spMk id="3" creationId="{F9A83FB6-FF57-A07E-D4EC-F79231C73645}"/>
          </ac:spMkLst>
        </pc:spChg>
        <pc:spChg chg="add">
          <ac:chgData name="Sadie France" userId="S::s.france@uwtsd.ac.uk::b7d6a976-0449-421d-8e4f-ccb524b7ca6e" providerId="AD" clId="Web-{F3D336DF-0CF7-21E0-1DE9-2EE8C5AF5027}" dt="2024-02-14T16:57:45.634" v="1050"/>
          <ac:spMkLst>
            <pc:docMk/>
            <pc:sldMk cId="1230792572" sldId="332"/>
            <ac:spMk id="8" creationId="{4522B21E-B2B9-4C72-9A71-C87EFD137480}"/>
          </ac:spMkLst>
        </pc:spChg>
        <pc:spChg chg="add">
          <ac:chgData name="Sadie France" userId="S::s.france@uwtsd.ac.uk::b7d6a976-0449-421d-8e4f-ccb524b7ca6e" providerId="AD" clId="Web-{F3D336DF-0CF7-21E0-1DE9-2EE8C5AF5027}" dt="2024-02-14T16:57:45.634" v="1050"/>
          <ac:spMkLst>
            <pc:docMk/>
            <pc:sldMk cId="1230792572" sldId="332"/>
            <ac:spMk id="10" creationId="{5EB7D2A2-F448-44D4-938C-DC84CBCB3B1E}"/>
          </ac:spMkLst>
        </pc:spChg>
        <pc:spChg chg="add">
          <ac:chgData name="Sadie France" userId="S::s.france@uwtsd.ac.uk::b7d6a976-0449-421d-8e4f-ccb524b7ca6e" providerId="AD" clId="Web-{F3D336DF-0CF7-21E0-1DE9-2EE8C5AF5027}" dt="2024-02-14T16:57:45.634" v="1050"/>
          <ac:spMkLst>
            <pc:docMk/>
            <pc:sldMk cId="1230792572" sldId="332"/>
            <ac:spMk id="12" creationId="{871AEA07-1E14-44B4-8E55-64EF049CD66F}"/>
          </ac:spMkLst>
        </pc:spChg>
        <pc:cxnChg chg="add">
          <ac:chgData name="Sadie France" userId="S::s.france@uwtsd.ac.uk::b7d6a976-0449-421d-8e4f-ccb524b7ca6e" providerId="AD" clId="Web-{F3D336DF-0CF7-21E0-1DE9-2EE8C5AF5027}" dt="2024-02-14T16:57:45.634" v="1050"/>
          <ac:cxnSpMkLst>
            <pc:docMk/>
            <pc:sldMk cId="1230792572" sldId="332"/>
            <ac:cxnSpMk id="14" creationId="{F7C8EA93-3210-4C62-99E9-153C275E3A87}"/>
          </ac:cxnSpMkLst>
        </pc:cxnChg>
      </pc:sldChg>
      <pc:sldChg chg="addSp delSp modSp new mod setBg">
        <pc:chgData name="Sadie France" userId="S::s.france@uwtsd.ac.uk::b7d6a976-0449-421d-8e4f-ccb524b7ca6e" providerId="AD" clId="Web-{F3D336DF-0CF7-21E0-1DE9-2EE8C5AF5027}" dt="2024-02-14T17:10:30.970" v="1083" actId="1076"/>
        <pc:sldMkLst>
          <pc:docMk/>
          <pc:sldMk cId="2679423088" sldId="333"/>
        </pc:sldMkLst>
        <pc:spChg chg="mod">
          <ac:chgData name="Sadie France" userId="S::s.france@uwtsd.ac.uk::b7d6a976-0449-421d-8e4f-ccb524b7ca6e" providerId="AD" clId="Web-{F3D336DF-0CF7-21E0-1DE9-2EE8C5AF5027}" dt="2024-02-14T17:10:04.391" v="1080" actId="1076"/>
          <ac:spMkLst>
            <pc:docMk/>
            <pc:sldMk cId="2679423088" sldId="333"/>
            <ac:spMk id="2" creationId="{EE8C9D4C-37AB-56E4-5FC0-CA41B8F66BA9}"/>
          </ac:spMkLst>
        </pc:spChg>
        <pc:spChg chg="del">
          <ac:chgData name="Sadie France" userId="S::s.france@uwtsd.ac.uk::b7d6a976-0449-421d-8e4f-ccb524b7ca6e" providerId="AD" clId="Web-{F3D336DF-0CF7-21E0-1DE9-2EE8C5AF5027}" dt="2024-02-14T17:09:30.062" v="1066"/>
          <ac:spMkLst>
            <pc:docMk/>
            <pc:sldMk cId="2679423088" sldId="333"/>
            <ac:spMk id="3" creationId="{57C112B0-9043-B7F9-9A1A-1AF2719E9BDC}"/>
          </ac:spMkLst>
        </pc:spChg>
        <pc:spChg chg="add mod">
          <ac:chgData name="Sadie France" userId="S::s.france@uwtsd.ac.uk::b7d6a976-0449-421d-8e4f-ccb524b7ca6e" providerId="AD" clId="Web-{F3D336DF-0CF7-21E0-1DE9-2EE8C5AF5027}" dt="2024-02-14T17:10:30.970" v="1083" actId="1076"/>
          <ac:spMkLst>
            <pc:docMk/>
            <pc:sldMk cId="2679423088" sldId="333"/>
            <ac:spMk id="5" creationId="{76B15580-268E-A3AE-A7F7-18C941EA0893}"/>
          </ac:spMkLst>
        </pc:spChg>
        <pc:spChg chg="add">
          <ac:chgData name="Sadie France" userId="S::s.france@uwtsd.ac.uk::b7d6a976-0449-421d-8e4f-ccb524b7ca6e" providerId="AD" clId="Web-{F3D336DF-0CF7-21E0-1DE9-2EE8C5AF5027}" dt="2024-02-14T17:09:34.843" v="1067"/>
          <ac:spMkLst>
            <pc:docMk/>
            <pc:sldMk cId="2679423088" sldId="333"/>
            <ac:spMk id="9" creationId="{D4771268-CB57-404A-9271-370EB28F6090}"/>
          </ac:spMkLst>
        </pc:spChg>
        <pc:picChg chg="add mod ord">
          <ac:chgData name="Sadie France" userId="S::s.france@uwtsd.ac.uk::b7d6a976-0449-421d-8e4f-ccb524b7ca6e" providerId="AD" clId="Web-{F3D336DF-0CF7-21E0-1DE9-2EE8C5AF5027}" dt="2024-02-14T17:09:34.843" v="1067"/>
          <ac:picMkLst>
            <pc:docMk/>
            <pc:sldMk cId="2679423088" sldId="333"/>
            <ac:picMk id="4" creationId="{F712890E-A0C0-8073-18D4-E54466F929B4}"/>
          </ac:picMkLst>
        </pc:picChg>
      </pc:sldChg>
      <pc:sldChg chg="addSp modSp new mod setBg">
        <pc:chgData name="Sadie France" userId="S::s.france@uwtsd.ac.uk::b7d6a976-0449-421d-8e4f-ccb524b7ca6e" providerId="AD" clId="Web-{F3D336DF-0CF7-21E0-1DE9-2EE8C5AF5027}" dt="2024-02-14T17:15:35.854" v="1100"/>
        <pc:sldMkLst>
          <pc:docMk/>
          <pc:sldMk cId="2478572554" sldId="334"/>
        </pc:sldMkLst>
        <pc:spChg chg="mod">
          <ac:chgData name="Sadie France" userId="S::s.france@uwtsd.ac.uk::b7d6a976-0449-421d-8e4f-ccb524b7ca6e" providerId="AD" clId="Web-{F3D336DF-0CF7-21E0-1DE9-2EE8C5AF5027}" dt="2024-02-14T17:15:35.854" v="1100"/>
          <ac:spMkLst>
            <pc:docMk/>
            <pc:sldMk cId="2478572554" sldId="334"/>
            <ac:spMk id="2" creationId="{B8CBFC18-3D2F-F242-38F6-1BBB79DE3992}"/>
          </ac:spMkLst>
        </pc:spChg>
        <pc:spChg chg="mod">
          <ac:chgData name="Sadie France" userId="S::s.france@uwtsd.ac.uk::b7d6a976-0449-421d-8e4f-ccb524b7ca6e" providerId="AD" clId="Web-{F3D336DF-0CF7-21E0-1DE9-2EE8C5AF5027}" dt="2024-02-14T17:15:35.854" v="1100"/>
          <ac:spMkLst>
            <pc:docMk/>
            <pc:sldMk cId="2478572554" sldId="334"/>
            <ac:spMk id="3" creationId="{FD56777E-AE06-1F17-0FBA-F20289BE6E24}"/>
          </ac:spMkLst>
        </pc:spChg>
        <pc:spChg chg="add">
          <ac:chgData name="Sadie France" userId="S::s.france@uwtsd.ac.uk::b7d6a976-0449-421d-8e4f-ccb524b7ca6e" providerId="AD" clId="Web-{F3D336DF-0CF7-21E0-1DE9-2EE8C5AF5027}" dt="2024-02-14T17:15:35.854" v="1100"/>
          <ac:spMkLst>
            <pc:docMk/>
            <pc:sldMk cId="2478572554" sldId="334"/>
            <ac:spMk id="9" creationId="{3ECBE1F1-D69B-4AFA-ABD5-8E41720EF6DE}"/>
          </ac:spMkLst>
        </pc:spChg>
        <pc:spChg chg="add">
          <ac:chgData name="Sadie France" userId="S::s.france@uwtsd.ac.uk::b7d6a976-0449-421d-8e4f-ccb524b7ca6e" providerId="AD" clId="Web-{F3D336DF-0CF7-21E0-1DE9-2EE8C5AF5027}" dt="2024-02-14T17:15:35.854" v="1100"/>
          <ac:spMkLst>
            <pc:docMk/>
            <pc:sldMk cId="2478572554" sldId="334"/>
            <ac:spMk id="11" creationId="{603A6265-E10C-4B85-9C20-E75FCAF9CC63}"/>
          </ac:spMkLst>
        </pc:spChg>
        <pc:picChg chg="add">
          <ac:chgData name="Sadie France" userId="S::s.france@uwtsd.ac.uk::b7d6a976-0449-421d-8e4f-ccb524b7ca6e" providerId="AD" clId="Web-{F3D336DF-0CF7-21E0-1DE9-2EE8C5AF5027}" dt="2024-02-14T17:15:35.854" v="1100"/>
          <ac:picMkLst>
            <pc:docMk/>
            <pc:sldMk cId="2478572554" sldId="334"/>
            <ac:picMk id="5" creationId="{42B31A25-D8FB-A4FD-FC9A-F4EB50BC4D77}"/>
          </ac:picMkLst>
        </pc:picChg>
      </pc:sldChg>
    </pc:docChg>
  </pc:docChgLst>
  <pc:docChgLst>
    <pc:chgData name="Sadie France" userId="S::s.france@uwtsd.ac.uk::b7d6a976-0449-421d-8e4f-ccb524b7ca6e" providerId="AD" clId="Web-{1268D170-47A3-E29D-FC5D-5FB67AFB95A5}"/>
    <pc:docChg chg="addSld delSld modSld">
      <pc:chgData name="Sadie France" userId="S::s.france@uwtsd.ac.uk::b7d6a976-0449-421d-8e4f-ccb524b7ca6e" providerId="AD" clId="Web-{1268D170-47A3-E29D-FC5D-5FB67AFB95A5}" dt="2024-02-16T11:56:02.069" v="57" actId="20577"/>
      <pc:docMkLst>
        <pc:docMk/>
      </pc:docMkLst>
      <pc:sldChg chg="modSp addAnim">
        <pc:chgData name="Sadie France" userId="S::s.france@uwtsd.ac.uk::b7d6a976-0449-421d-8e4f-ccb524b7ca6e" providerId="AD" clId="Web-{1268D170-47A3-E29D-FC5D-5FB67AFB95A5}" dt="2024-02-16T11:34:25.217" v="46"/>
        <pc:sldMkLst>
          <pc:docMk/>
          <pc:sldMk cId="1311167079" sldId="257"/>
        </pc:sldMkLst>
        <pc:spChg chg="mod">
          <ac:chgData name="Sadie France" userId="S::s.france@uwtsd.ac.uk::b7d6a976-0449-421d-8e4f-ccb524b7ca6e" providerId="AD" clId="Web-{1268D170-47A3-E29D-FC5D-5FB67AFB95A5}" dt="2024-02-16T11:34:24.936" v="45" actId="20577"/>
          <ac:spMkLst>
            <pc:docMk/>
            <pc:sldMk cId="1311167079" sldId="257"/>
            <ac:spMk id="3" creationId="{00000000-0000-0000-0000-000000000000}"/>
          </ac:spMkLst>
        </pc:spChg>
      </pc:sldChg>
      <pc:sldChg chg="modSp">
        <pc:chgData name="Sadie France" userId="S::s.france@uwtsd.ac.uk::b7d6a976-0449-421d-8e4f-ccb524b7ca6e" providerId="AD" clId="Web-{1268D170-47A3-E29D-FC5D-5FB67AFB95A5}" dt="2024-02-16T11:56:02.069" v="57" actId="20577"/>
        <pc:sldMkLst>
          <pc:docMk/>
          <pc:sldMk cId="1741401920" sldId="275"/>
        </pc:sldMkLst>
        <pc:spChg chg="mod">
          <ac:chgData name="Sadie France" userId="S::s.france@uwtsd.ac.uk::b7d6a976-0449-421d-8e4f-ccb524b7ca6e" providerId="AD" clId="Web-{1268D170-47A3-E29D-FC5D-5FB67AFB95A5}" dt="2024-02-16T11:56:02.069" v="57" actId="20577"/>
          <ac:spMkLst>
            <pc:docMk/>
            <pc:sldMk cId="1741401920" sldId="275"/>
            <ac:spMk id="3" creationId="{00000000-0000-0000-0000-000000000000}"/>
          </ac:spMkLst>
        </pc:spChg>
      </pc:sldChg>
      <pc:sldChg chg="add del">
        <pc:chgData name="Sadie France" userId="S::s.france@uwtsd.ac.uk::b7d6a976-0449-421d-8e4f-ccb524b7ca6e" providerId="AD" clId="Web-{1268D170-47A3-E29D-FC5D-5FB67AFB95A5}" dt="2024-02-16T11:31:10.714" v="3"/>
        <pc:sldMkLst>
          <pc:docMk/>
          <pc:sldMk cId="3876287369" sldId="279"/>
        </pc:sldMkLst>
      </pc:sldChg>
      <pc:sldChg chg="modSp">
        <pc:chgData name="Sadie France" userId="S::s.france@uwtsd.ac.uk::b7d6a976-0449-421d-8e4f-ccb524b7ca6e" providerId="AD" clId="Web-{1268D170-47A3-E29D-FC5D-5FB67AFB95A5}" dt="2024-02-16T11:32:34.919" v="12" actId="20577"/>
        <pc:sldMkLst>
          <pc:docMk/>
          <pc:sldMk cId="669626370" sldId="287"/>
        </pc:sldMkLst>
        <pc:spChg chg="mod">
          <ac:chgData name="Sadie France" userId="S::s.france@uwtsd.ac.uk::b7d6a976-0449-421d-8e4f-ccb524b7ca6e" providerId="AD" clId="Web-{1268D170-47A3-E29D-FC5D-5FB67AFB95A5}" dt="2024-02-16T11:32:34.919" v="12" actId="20577"/>
          <ac:spMkLst>
            <pc:docMk/>
            <pc:sldMk cId="669626370" sldId="287"/>
            <ac:spMk id="3" creationId="{00000000-0000-0000-0000-000000000000}"/>
          </ac:spMkLst>
        </pc:spChg>
      </pc:sldChg>
      <pc:sldChg chg="modSp">
        <pc:chgData name="Sadie France" userId="S::s.france@uwtsd.ac.uk::b7d6a976-0449-421d-8e4f-ccb524b7ca6e" providerId="AD" clId="Web-{1268D170-47A3-E29D-FC5D-5FB67AFB95A5}" dt="2024-02-16T11:33:12.716" v="15" actId="20577"/>
        <pc:sldMkLst>
          <pc:docMk/>
          <pc:sldMk cId="1796805606" sldId="291"/>
        </pc:sldMkLst>
        <pc:graphicFrameChg chg="modGraphic">
          <ac:chgData name="Sadie France" userId="S::s.france@uwtsd.ac.uk::b7d6a976-0449-421d-8e4f-ccb524b7ca6e" providerId="AD" clId="Web-{1268D170-47A3-E29D-FC5D-5FB67AFB95A5}" dt="2024-02-16T11:33:12.716" v="15" actId="20577"/>
          <ac:graphicFrameMkLst>
            <pc:docMk/>
            <pc:sldMk cId="1796805606" sldId="291"/>
            <ac:graphicFrameMk id="31" creationId="{00BC990A-D24E-E2F3-793E-EC9286CFEBF6}"/>
          </ac:graphicFrameMkLst>
        </pc:graphicFrameChg>
      </pc:sldChg>
      <pc:sldChg chg="add del">
        <pc:chgData name="Sadie France" userId="S::s.france@uwtsd.ac.uk::b7d6a976-0449-421d-8e4f-ccb524b7ca6e" providerId="AD" clId="Web-{1268D170-47A3-E29D-FC5D-5FB67AFB95A5}" dt="2024-02-16T11:31:10.605" v="2"/>
        <pc:sldMkLst>
          <pc:docMk/>
          <pc:sldMk cId="3442082410" sldId="310"/>
        </pc:sldMkLst>
      </pc:sldChg>
      <pc:sldChg chg="addSp modSp">
        <pc:chgData name="Sadie France" userId="S::s.france@uwtsd.ac.uk::b7d6a976-0449-421d-8e4f-ccb524b7ca6e" providerId="AD" clId="Web-{1268D170-47A3-E29D-FC5D-5FB67AFB95A5}" dt="2024-02-16T11:52:53.909" v="54" actId="1076"/>
        <pc:sldMkLst>
          <pc:docMk/>
          <pc:sldMk cId="38272647" sldId="321"/>
        </pc:sldMkLst>
        <pc:spChg chg="add mod">
          <ac:chgData name="Sadie France" userId="S::s.france@uwtsd.ac.uk::b7d6a976-0449-421d-8e4f-ccb524b7ca6e" providerId="AD" clId="Web-{1268D170-47A3-E29D-FC5D-5FB67AFB95A5}" dt="2024-02-16T11:46:24.090" v="51" actId="20577"/>
          <ac:spMkLst>
            <pc:docMk/>
            <pc:sldMk cId="38272647" sldId="321"/>
            <ac:spMk id="4" creationId="{80F347EF-1A73-780F-1AFF-5E5EAAA8A181}"/>
          </ac:spMkLst>
        </pc:spChg>
        <pc:picChg chg="mod">
          <ac:chgData name="Sadie France" userId="S::s.france@uwtsd.ac.uk::b7d6a976-0449-421d-8e4f-ccb524b7ca6e" providerId="AD" clId="Web-{1268D170-47A3-E29D-FC5D-5FB67AFB95A5}" dt="2024-02-16T11:52:53.909" v="54" actId="1076"/>
          <ac:picMkLst>
            <pc:docMk/>
            <pc:sldMk cId="38272647" sldId="321"/>
            <ac:picMk id="3" creationId="{765541C8-F516-8A9E-948E-0AF0C19B6F2D}"/>
          </ac:picMkLst>
        </pc:picChg>
      </pc:sldChg>
      <pc:sldChg chg="addAnim">
        <pc:chgData name="Sadie France" userId="S::s.france@uwtsd.ac.uk::b7d6a976-0449-421d-8e4f-ccb524b7ca6e" providerId="AD" clId="Web-{1268D170-47A3-E29D-FC5D-5FB67AFB95A5}" dt="2024-02-16T11:34:34.452" v="47"/>
        <pc:sldMkLst>
          <pc:docMk/>
          <pc:sldMk cId="2478572554" sldId="334"/>
        </pc:sldMkLst>
      </pc:sldChg>
      <pc:sldChg chg="new del">
        <pc:chgData name="Sadie France" userId="S::s.france@uwtsd.ac.uk::b7d6a976-0449-421d-8e4f-ccb524b7ca6e" providerId="AD" clId="Web-{1268D170-47A3-E29D-FC5D-5FB67AFB95A5}" dt="2024-02-16T11:43:52.884" v="49"/>
        <pc:sldMkLst>
          <pc:docMk/>
          <pc:sldMk cId="897761603" sldId="335"/>
        </pc:sldMkLst>
      </pc:sldChg>
    </pc:docChg>
  </pc:docChgLst>
  <pc:docChgLst>
    <pc:chgData name="Sadie France" userId="S::s.france@uwtsd.ac.uk::b7d6a976-0449-421d-8e4f-ccb524b7ca6e" providerId="AD" clId="Web-{8E6182ED-BB2A-4BC8-E92F-58C7B9F46EF6}"/>
    <pc:docChg chg="addSld delSld modSld">
      <pc:chgData name="Sadie France" userId="S::s.france@uwtsd.ac.uk::b7d6a976-0449-421d-8e4f-ccb524b7ca6e" providerId="AD" clId="Web-{8E6182ED-BB2A-4BC8-E92F-58C7B9F46EF6}" dt="2024-02-19T10:30:39.275" v="8" actId="14100"/>
      <pc:docMkLst>
        <pc:docMk/>
      </pc:docMkLst>
      <pc:sldChg chg="modSp add del addAnim delAnim">
        <pc:chgData name="Sadie France" userId="S::s.france@uwtsd.ac.uk::b7d6a976-0449-421d-8e4f-ccb524b7ca6e" providerId="AD" clId="Web-{8E6182ED-BB2A-4BC8-E92F-58C7B9F46EF6}" dt="2024-02-19T10:24:09.828" v="5"/>
        <pc:sldMkLst>
          <pc:docMk/>
          <pc:sldMk cId="1311167079" sldId="257"/>
        </pc:sldMkLst>
        <pc:spChg chg="mod">
          <ac:chgData name="Sadie France" userId="S::s.france@uwtsd.ac.uk::b7d6a976-0449-421d-8e4f-ccb524b7ca6e" providerId="AD" clId="Web-{8E6182ED-BB2A-4BC8-E92F-58C7B9F46EF6}" dt="2024-02-19T10:23:16.640" v="0" actId="20577"/>
          <ac:spMkLst>
            <pc:docMk/>
            <pc:sldMk cId="1311167079" sldId="257"/>
            <ac:spMk id="3" creationId="{00000000-0000-0000-0000-000000000000}"/>
          </ac:spMkLst>
        </pc:spChg>
      </pc:sldChg>
      <pc:sldChg chg="modNotes">
        <pc:chgData name="Sadie France" userId="S::s.france@uwtsd.ac.uk::b7d6a976-0449-421d-8e4f-ccb524b7ca6e" providerId="AD" clId="Web-{8E6182ED-BB2A-4BC8-E92F-58C7B9F46EF6}" dt="2024-02-19T10:29:01.554" v="7"/>
        <pc:sldMkLst>
          <pc:docMk/>
          <pc:sldMk cId="1309880423" sldId="307"/>
        </pc:sldMkLst>
      </pc:sldChg>
      <pc:sldChg chg="modSp">
        <pc:chgData name="Sadie France" userId="S::s.france@uwtsd.ac.uk::b7d6a976-0449-421d-8e4f-ccb524b7ca6e" providerId="AD" clId="Web-{8E6182ED-BB2A-4BC8-E92F-58C7B9F46EF6}" dt="2024-02-19T10:30:39.275" v="8" actId="14100"/>
        <pc:sldMkLst>
          <pc:docMk/>
          <pc:sldMk cId="2679423088" sldId="333"/>
        </pc:sldMkLst>
        <pc:spChg chg="mod">
          <ac:chgData name="Sadie France" userId="S::s.france@uwtsd.ac.uk::b7d6a976-0449-421d-8e4f-ccb524b7ca6e" providerId="AD" clId="Web-{8E6182ED-BB2A-4BC8-E92F-58C7B9F46EF6}" dt="2024-02-19T10:30:39.275" v="8" actId="14100"/>
          <ac:spMkLst>
            <pc:docMk/>
            <pc:sldMk cId="2679423088" sldId="333"/>
            <ac:spMk id="5" creationId="{76B15580-268E-A3AE-A7F7-18C941EA0893}"/>
          </ac:spMkLst>
        </pc:spChg>
      </pc:sldChg>
      <pc:sldChg chg="add del">
        <pc:chgData name="Sadie France" userId="S::s.france@uwtsd.ac.uk::b7d6a976-0449-421d-8e4f-ccb524b7ca6e" providerId="AD" clId="Web-{8E6182ED-BB2A-4BC8-E92F-58C7B9F46EF6}" dt="2024-02-19T10:24:09.782" v="4"/>
        <pc:sldMkLst>
          <pc:docMk/>
          <pc:sldMk cId="2478572554" sldId="334"/>
        </pc:sldMkLst>
      </pc:sldChg>
    </pc:docChg>
  </pc:docChgLst>
  <pc:docChgLst>
    <pc:chgData name="Rachel Smith" userId="5f7c83a3-9acd-4e36-a883-765ff390fd1f" providerId="ADAL" clId="{F368D9C9-8FB7-41C0-8588-611E5010039F}"/>
    <pc:docChg chg="undo custSel addSld delSld modSld sldOrd">
      <pc:chgData name="Rachel Smith" userId="5f7c83a3-9acd-4e36-a883-765ff390fd1f" providerId="ADAL" clId="{F368D9C9-8FB7-41C0-8588-611E5010039F}" dt="2022-11-07T16:18:17.508" v="373"/>
      <pc:docMkLst>
        <pc:docMk/>
      </pc:docMkLst>
      <pc:sldChg chg="addSp delSp modSp mod setBg addAnim">
        <pc:chgData name="Rachel Smith" userId="5f7c83a3-9acd-4e36-a883-765ff390fd1f" providerId="ADAL" clId="{F368D9C9-8FB7-41C0-8588-611E5010039F}" dt="2022-07-18T12:06:12.237" v="99"/>
        <pc:sldMkLst>
          <pc:docMk/>
          <pc:sldMk cId="3134301823" sldId="256"/>
        </pc:sldMkLst>
        <pc:spChg chg="mod">
          <ac:chgData name="Rachel Smith" userId="5f7c83a3-9acd-4e36-a883-765ff390fd1f" providerId="ADAL" clId="{F368D9C9-8FB7-41C0-8588-611E5010039F}" dt="2022-07-18T12:06:12.236" v="98" actId="26606"/>
          <ac:spMkLst>
            <pc:docMk/>
            <pc:sldMk cId="3134301823" sldId="256"/>
            <ac:spMk id="2" creationId="{00000000-0000-0000-0000-000000000000}"/>
          </ac:spMkLst>
        </pc:spChg>
        <pc:spChg chg="del mod">
          <ac:chgData name="Rachel Smith" userId="5f7c83a3-9acd-4e36-a883-765ff390fd1f" providerId="ADAL" clId="{F368D9C9-8FB7-41C0-8588-611E5010039F}" dt="2022-07-18T11:31:21.381" v="18" actId="478"/>
          <ac:spMkLst>
            <pc:docMk/>
            <pc:sldMk cId="3134301823" sldId="256"/>
            <ac:spMk id="3" creationId="{00000000-0000-0000-0000-000000000000}"/>
          </ac:spMkLst>
        </pc:spChg>
        <pc:spChg chg="add">
          <ac:chgData name="Rachel Smith" userId="5f7c83a3-9acd-4e36-a883-765ff390fd1f" providerId="ADAL" clId="{F368D9C9-8FB7-41C0-8588-611E5010039F}" dt="2022-07-18T12:06:12.236" v="98" actId="26606"/>
          <ac:spMkLst>
            <pc:docMk/>
            <pc:sldMk cId="3134301823" sldId="256"/>
            <ac:spMk id="7" creationId="{54A6836E-C603-43CB-9DA7-89D8E3FA3838}"/>
          </ac:spMkLst>
        </pc:spChg>
        <pc:spChg chg="add">
          <ac:chgData name="Rachel Smith" userId="5f7c83a3-9acd-4e36-a883-765ff390fd1f" providerId="ADAL" clId="{F368D9C9-8FB7-41C0-8588-611E5010039F}" dt="2022-07-18T12:06:12.236" v="98" actId="26606"/>
          <ac:spMkLst>
            <pc:docMk/>
            <pc:sldMk cId="3134301823" sldId="256"/>
            <ac:spMk id="9" creationId="{296007DD-F9BF-4F0F-B8C6-C514B2841971}"/>
          </ac:spMkLst>
        </pc:spChg>
        <pc:grpChg chg="add">
          <ac:chgData name="Rachel Smith" userId="5f7c83a3-9acd-4e36-a883-765ff390fd1f" providerId="ADAL" clId="{F368D9C9-8FB7-41C0-8588-611E5010039F}" dt="2022-07-18T12:06:12.236" v="98" actId="26606"/>
          <ac:grpSpMkLst>
            <pc:docMk/>
            <pc:sldMk cId="3134301823" sldId="256"/>
            <ac:grpSpMk id="11" creationId="{8A0FAFCA-5C96-453B-83B7-A9AEF7F18960}"/>
          </ac:grpSpMkLst>
        </pc:grpChg>
        <pc:grpChg chg="add">
          <ac:chgData name="Rachel Smith" userId="5f7c83a3-9acd-4e36-a883-765ff390fd1f" providerId="ADAL" clId="{F368D9C9-8FB7-41C0-8588-611E5010039F}" dt="2022-07-18T12:06:12.236" v="98" actId="26606"/>
          <ac:grpSpMkLst>
            <pc:docMk/>
            <pc:sldMk cId="3134301823" sldId="256"/>
            <ac:grpSpMk id="17" creationId="{CD0398DD-AD75-4E2B-A3C6-35073082A8B4}"/>
          </ac:grpSpMkLst>
        </pc:grpChg>
      </pc:sldChg>
      <pc:sldChg chg="addSp modSp mod setBg">
        <pc:chgData name="Rachel Smith" userId="5f7c83a3-9acd-4e36-a883-765ff390fd1f" providerId="ADAL" clId="{F368D9C9-8FB7-41C0-8588-611E5010039F}" dt="2022-07-18T12:06:17.252" v="100" actId="26606"/>
        <pc:sldMkLst>
          <pc:docMk/>
          <pc:sldMk cId="1311167079" sldId="257"/>
        </pc:sldMkLst>
        <pc:spChg chg="mod">
          <ac:chgData name="Rachel Smith" userId="5f7c83a3-9acd-4e36-a883-765ff390fd1f" providerId="ADAL" clId="{F368D9C9-8FB7-41C0-8588-611E5010039F}" dt="2022-07-18T12:06:17.252" v="100" actId="26606"/>
          <ac:spMkLst>
            <pc:docMk/>
            <pc:sldMk cId="1311167079" sldId="257"/>
            <ac:spMk id="2" creationId="{00000000-0000-0000-0000-000000000000}"/>
          </ac:spMkLst>
        </pc:spChg>
        <pc:spChg chg="mod">
          <ac:chgData name="Rachel Smith" userId="5f7c83a3-9acd-4e36-a883-765ff390fd1f" providerId="ADAL" clId="{F368D9C9-8FB7-41C0-8588-611E5010039F}" dt="2022-07-18T12:06:17.252" v="100" actId="26606"/>
          <ac:spMkLst>
            <pc:docMk/>
            <pc:sldMk cId="1311167079" sldId="257"/>
            <ac:spMk id="3" creationId="{00000000-0000-0000-0000-000000000000}"/>
          </ac:spMkLst>
        </pc:spChg>
        <pc:spChg chg="add">
          <ac:chgData name="Rachel Smith" userId="5f7c83a3-9acd-4e36-a883-765ff390fd1f" providerId="ADAL" clId="{F368D9C9-8FB7-41C0-8588-611E5010039F}" dt="2022-07-18T12:06:17.252" v="100" actId="26606"/>
          <ac:spMkLst>
            <pc:docMk/>
            <pc:sldMk cId="1311167079" sldId="257"/>
            <ac:spMk id="8" creationId="{18873D23-2DCF-4B31-A009-95721C06E8E1}"/>
          </ac:spMkLst>
        </pc:spChg>
        <pc:spChg chg="add">
          <ac:chgData name="Rachel Smith" userId="5f7c83a3-9acd-4e36-a883-765ff390fd1f" providerId="ADAL" clId="{F368D9C9-8FB7-41C0-8588-611E5010039F}" dt="2022-07-18T12:06:17.252" v="100" actId="26606"/>
          <ac:spMkLst>
            <pc:docMk/>
            <pc:sldMk cId="1311167079" sldId="257"/>
            <ac:spMk id="10" creationId="{C13EF075-D4EF-4929-ADBC-91B27DA19955}"/>
          </ac:spMkLst>
        </pc:spChg>
        <pc:grpChg chg="add">
          <ac:chgData name="Rachel Smith" userId="5f7c83a3-9acd-4e36-a883-765ff390fd1f" providerId="ADAL" clId="{F368D9C9-8FB7-41C0-8588-611E5010039F}" dt="2022-07-18T12:06:17.252" v="100" actId="26606"/>
          <ac:grpSpMkLst>
            <pc:docMk/>
            <pc:sldMk cId="1311167079" sldId="257"/>
            <ac:grpSpMk id="12" creationId="{DAA26DFA-AAB2-4973-9C17-16D587C7B198}"/>
          </ac:grpSpMkLst>
        </pc:grpChg>
      </pc:sldChg>
      <pc:sldChg chg="del mod modShow">
        <pc:chgData name="Rachel Smith" userId="5f7c83a3-9acd-4e36-a883-765ff390fd1f" providerId="ADAL" clId="{F368D9C9-8FB7-41C0-8588-611E5010039F}" dt="2022-07-18T12:12:28.148" v="191" actId="2696"/>
        <pc:sldMkLst>
          <pc:docMk/>
          <pc:sldMk cId="2580058299" sldId="258"/>
        </pc:sldMkLst>
      </pc:sldChg>
      <pc:sldChg chg="del mod modShow">
        <pc:chgData name="Rachel Smith" userId="5f7c83a3-9acd-4e36-a883-765ff390fd1f" providerId="ADAL" clId="{F368D9C9-8FB7-41C0-8588-611E5010039F}" dt="2022-07-18T12:11:58.068" v="186" actId="2696"/>
        <pc:sldMkLst>
          <pc:docMk/>
          <pc:sldMk cId="702576272" sldId="259"/>
        </pc:sldMkLst>
      </pc:sldChg>
      <pc:sldChg chg="addSp delSp modSp mod setBg">
        <pc:chgData name="Rachel Smith" userId="5f7c83a3-9acd-4e36-a883-765ff390fd1f" providerId="ADAL" clId="{F368D9C9-8FB7-41C0-8588-611E5010039F}" dt="2022-07-18T12:08:27.424" v="176" actId="26606"/>
        <pc:sldMkLst>
          <pc:docMk/>
          <pc:sldMk cId="1768249444" sldId="260"/>
        </pc:sldMkLst>
        <pc:spChg chg="mod">
          <ac:chgData name="Rachel Smith" userId="5f7c83a3-9acd-4e36-a883-765ff390fd1f" providerId="ADAL" clId="{F368D9C9-8FB7-41C0-8588-611E5010039F}" dt="2022-07-18T12:08:27.424" v="176" actId="26606"/>
          <ac:spMkLst>
            <pc:docMk/>
            <pc:sldMk cId="1768249444" sldId="260"/>
            <ac:spMk id="2" creationId="{00000000-0000-0000-0000-000000000000}"/>
          </ac:spMkLst>
        </pc:spChg>
        <pc:spChg chg="mod">
          <ac:chgData name="Rachel Smith" userId="5f7c83a3-9acd-4e36-a883-765ff390fd1f" providerId="ADAL" clId="{F368D9C9-8FB7-41C0-8588-611E5010039F}" dt="2022-07-18T12:08:27.424" v="176" actId="26606"/>
          <ac:spMkLst>
            <pc:docMk/>
            <pc:sldMk cId="1768249444" sldId="260"/>
            <ac:spMk id="3" creationId="{00000000-0000-0000-0000-000000000000}"/>
          </ac:spMkLst>
        </pc:spChg>
        <pc:spChg chg="add del">
          <ac:chgData name="Rachel Smith" userId="5f7c83a3-9acd-4e36-a883-765ff390fd1f" providerId="ADAL" clId="{F368D9C9-8FB7-41C0-8588-611E5010039F}" dt="2022-07-18T12:08:27.424" v="176" actId="26606"/>
          <ac:spMkLst>
            <pc:docMk/>
            <pc:sldMk cId="1768249444" sldId="260"/>
            <ac:spMk id="8" creationId="{889C5E17-24D0-4696-A3C5-A2261FB455FA}"/>
          </ac:spMkLst>
        </pc:spChg>
        <pc:spChg chg="add del">
          <ac:chgData name="Rachel Smith" userId="5f7c83a3-9acd-4e36-a883-765ff390fd1f" providerId="ADAL" clId="{F368D9C9-8FB7-41C0-8588-611E5010039F}" dt="2022-07-18T12:08:27.424" v="176" actId="26606"/>
          <ac:spMkLst>
            <pc:docMk/>
            <pc:sldMk cId="1768249444" sldId="260"/>
            <ac:spMk id="10" creationId="{6929B58F-2358-44CC-ACE5-EF1BD3C6C824}"/>
          </ac:spMkLst>
        </pc:spChg>
        <pc:spChg chg="add">
          <ac:chgData name="Rachel Smith" userId="5f7c83a3-9acd-4e36-a883-765ff390fd1f" providerId="ADAL" clId="{F368D9C9-8FB7-41C0-8588-611E5010039F}" dt="2022-07-18T12:08:27.424" v="176" actId="26606"/>
          <ac:spMkLst>
            <pc:docMk/>
            <pc:sldMk cId="1768249444" sldId="260"/>
            <ac:spMk id="20" creationId="{87BF42CA-AD55-48B4-8949-C4DCA60A6AEE}"/>
          </ac:spMkLst>
        </pc:spChg>
        <pc:spChg chg="add">
          <ac:chgData name="Rachel Smith" userId="5f7c83a3-9acd-4e36-a883-765ff390fd1f" providerId="ADAL" clId="{F368D9C9-8FB7-41C0-8588-611E5010039F}" dt="2022-07-18T12:08:27.424" v="176" actId="26606"/>
          <ac:spMkLst>
            <pc:docMk/>
            <pc:sldMk cId="1768249444" sldId="260"/>
            <ac:spMk id="22" creationId="{66AE1D3D-3106-4CB2-AA7C-0C1642AC0F2E}"/>
          </ac:spMkLst>
        </pc:spChg>
        <pc:grpChg chg="add del">
          <ac:chgData name="Rachel Smith" userId="5f7c83a3-9acd-4e36-a883-765ff390fd1f" providerId="ADAL" clId="{F368D9C9-8FB7-41C0-8588-611E5010039F}" dt="2022-07-18T12:08:27.424" v="176" actId="26606"/>
          <ac:grpSpMkLst>
            <pc:docMk/>
            <pc:sldMk cId="1768249444" sldId="260"/>
            <ac:grpSpMk id="12" creationId="{09DA5303-A1AF-4830-806C-51FCD96188B7}"/>
          </ac:grpSpMkLst>
        </pc:grpChg>
        <pc:grpChg chg="add">
          <ac:chgData name="Rachel Smith" userId="5f7c83a3-9acd-4e36-a883-765ff390fd1f" providerId="ADAL" clId="{F368D9C9-8FB7-41C0-8588-611E5010039F}" dt="2022-07-18T12:08:27.424" v="176" actId="26606"/>
          <ac:grpSpMkLst>
            <pc:docMk/>
            <pc:sldMk cId="1768249444" sldId="260"/>
            <ac:grpSpMk id="24" creationId="{0A31B6AF-B711-4CDB-8C2B-16E963DDC4C5}"/>
          </ac:grpSpMkLst>
        </pc:grpChg>
      </pc:sldChg>
      <pc:sldChg chg="del mod modShow">
        <pc:chgData name="Rachel Smith" userId="5f7c83a3-9acd-4e36-a883-765ff390fd1f" providerId="ADAL" clId="{F368D9C9-8FB7-41C0-8588-611E5010039F}" dt="2022-07-18T12:13:16.287" v="201" actId="2696"/>
        <pc:sldMkLst>
          <pc:docMk/>
          <pc:sldMk cId="3922231020" sldId="262"/>
        </pc:sldMkLst>
      </pc:sldChg>
      <pc:sldChg chg="del">
        <pc:chgData name="Rachel Smith" userId="5f7c83a3-9acd-4e36-a883-765ff390fd1f" providerId="ADAL" clId="{F368D9C9-8FB7-41C0-8588-611E5010039F}" dt="2022-07-18T12:13:57.695" v="210" actId="2696"/>
        <pc:sldMkLst>
          <pc:docMk/>
          <pc:sldMk cId="2110502425" sldId="263"/>
        </pc:sldMkLst>
      </pc:sldChg>
      <pc:sldChg chg="addSp delSp modSp mod setBg">
        <pc:chgData name="Rachel Smith" userId="5f7c83a3-9acd-4e36-a883-765ff390fd1f" providerId="ADAL" clId="{F368D9C9-8FB7-41C0-8588-611E5010039F}" dt="2022-07-18T12:15:38.109" v="219" actId="26606"/>
        <pc:sldMkLst>
          <pc:docMk/>
          <pc:sldMk cId="2923173304" sldId="264"/>
        </pc:sldMkLst>
        <pc:spChg chg="mod">
          <ac:chgData name="Rachel Smith" userId="5f7c83a3-9acd-4e36-a883-765ff390fd1f" providerId="ADAL" clId="{F368D9C9-8FB7-41C0-8588-611E5010039F}" dt="2022-07-18T12:15:38.109" v="219" actId="26606"/>
          <ac:spMkLst>
            <pc:docMk/>
            <pc:sldMk cId="2923173304" sldId="264"/>
            <ac:spMk id="2" creationId="{00000000-0000-0000-0000-000000000000}"/>
          </ac:spMkLst>
        </pc:spChg>
        <pc:spChg chg="mod">
          <ac:chgData name="Rachel Smith" userId="5f7c83a3-9acd-4e36-a883-765ff390fd1f" providerId="ADAL" clId="{F368D9C9-8FB7-41C0-8588-611E5010039F}" dt="2022-07-18T12:15:38.109" v="219" actId="26606"/>
          <ac:spMkLst>
            <pc:docMk/>
            <pc:sldMk cId="2923173304" sldId="264"/>
            <ac:spMk id="3" creationId="{00000000-0000-0000-0000-000000000000}"/>
          </ac:spMkLst>
        </pc:spChg>
        <pc:spChg chg="mod">
          <ac:chgData name="Rachel Smith" userId="5f7c83a3-9acd-4e36-a883-765ff390fd1f" providerId="ADAL" clId="{F368D9C9-8FB7-41C0-8588-611E5010039F}" dt="2022-07-18T12:15:38.109" v="219" actId="26606"/>
          <ac:spMkLst>
            <pc:docMk/>
            <pc:sldMk cId="2923173304" sldId="264"/>
            <ac:spMk id="4" creationId="{00000000-0000-0000-0000-000000000000}"/>
          </ac:spMkLst>
        </pc:spChg>
        <pc:spChg chg="add del">
          <ac:chgData name="Rachel Smith" userId="5f7c83a3-9acd-4e36-a883-765ff390fd1f" providerId="ADAL" clId="{F368D9C9-8FB7-41C0-8588-611E5010039F}" dt="2022-07-18T12:15:38.088" v="218" actId="26606"/>
          <ac:spMkLst>
            <pc:docMk/>
            <pc:sldMk cId="2923173304" sldId="264"/>
            <ac:spMk id="9" creationId="{87BF42CA-AD55-48B4-8949-C4DCA60A6AEE}"/>
          </ac:spMkLst>
        </pc:spChg>
        <pc:spChg chg="add del">
          <ac:chgData name="Rachel Smith" userId="5f7c83a3-9acd-4e36-a883-765ff390fd1f" providerId="ADAL" clId="{F368D9C9-8FB7-41C0-8588-611E5010039F}" dt="2022-07-18T12:15:38.088" v="218" actId="26606"/>
          <ac:spMkLst>
            <pc:docMk/>
            <pc:sldMk cId="2923173304" sldId="264"/>
            <ac:spMk id="11" creationId="{66AE1D3D-3106-4CB2-AA7C-0C1642AC0F2E}"/>
          </ac:spMkLst>
        </pc:spChg>
        <pc:spChg chg="add">
          <ac:chgData name="Rachel Smith" userId="5f7c83a3-9acd-4e36-a883-765ff390fd1f" providerId="ADAL" clId="{F368D9C9-8FB7-41C0-8588-611E5010039F}" dt="2022-07-18T12:15:38.109" v="219" actId="26606"/>
          <ac:spMkLst>
            <pc:docMk/>
            <pc:sldMk cId="2923173304" sldId="264"/>
            <ac:spMk id="20" creationId="{889C5E17-24D0-4696-A3C5-A2261FB455FA}"/>
          </ac:spMkLst>
        </pc:spChg>
        <pc:spChg chg="add">
          <ac:chgData name="Rachel Smith" userId="5f7c83a3-9acd-4e36-a883-765ff390fd1f" providerId="ADAL" clId="{F368D9C9-8FB7-41C0-8588-611E5010039F}" dt="2022-07-18T12:15:38.109" v="219" actId="26606"/>
          <ac:spMkLst>
            <pc:docMk/>
            <pc:sldMk cId="2923173304" sldId="264"/>
            <ac:spMk id="21" creationId="{6929B58F-2358-44CC-ACE5-EF1BD3C6C824}"/>
          </ac:spMkLst>
        </pc:spChg>
        <pc:grpChg chg="add del">
          <ac:chgData name="Rachel Smith" userId="5f7c83a3-9acd-4e36-a883-765ff390fd1f" providerId="ADAL" clId="{F368D9C9-8FB7-41C0-8588-611E5010039F}" dt="2022-07-18T12:15:38.088" v="218" actId="26606"/>
          <ac:grpSpMkLst>
            <pc:docMk/>
            <pc:sldMk cId="2923173304" sldId="264"/>
            <ac:grpSpMk id="13" creationId="{0A31B6AF-B711-4CDB-8C2B-16E963DDC4C5}"/>
          </ac:grpSpMkLst>
        </pc:grpChg>
        <pc:grpChg chg="add">
          <ac:chgData name="Rachel Smith" userId="5f7c83a3-9acd-4e36-a883-765ff390fd1f" providerId="ADAL" clId="{F368D9C9-8FB7-41C0-8588-611E5010039F}" dt="2022-07-18T12:15:38.109" v="219" actId="26606"/>
          <ac:grpSpMkLst>
            <pc:docMk/>
            <pc:sldMk cId="2923173304" sldId="264"/>
            <ac:grpSpMk id="22" creationId="{09DA5303-A1AF-4830-806C-51FCD96188B7}"/>
          </ac:grpSpMkLst>
        </pc:grpChg>
      </pc:sldChg>
      <pc:sldChg chg="addSp delSp modSp mod addAnim">
        <pc:chgData name="Rachel Smith" userId="5f7c83a3-9acd-4e36-a883-765ff390fd1f" providerId="ADAL" clId="{F368D9C9-8FB7-41C0-8588-611E5010039F}" dt="2022-07-18T12:05:12.586" v="88"/>
        <pc:sldMkLst>
          <pc:docMk/>
          <pc:sldMk cId="204795950" sldId="265"/>
        </pc:sldMkLst>
        <pc:spChg chg="mod">
          <ac:chgData name="Rachel Smith" userId="5f7c83a3-9acd-4e36-a883-765ff390fd1f" providerId="ADAL" clId="{F368D9C9-8FB7-41C0-8588-611E5010039F}" dt="2022-07-18T12:05:12.586" v="87" actId="26606"/>
          <ac:spMkLst>
            <pc:docMk/>
            <pc:sldMk cId="204795950" sldId="265"/>
            <ac:spMk id="2" creationId="{00000000-0000-0000-0000-000000000000}"/>
          </ac:spMkLst>
        </pc:spChg>
        <pc:spChg chg="del">
          <ac:chgData name="Rachel Smith" userId="5f7c83a3-9acd-4e36-a883-765ff390fd1f" providerId="ADAL" clId="{F368D9C9-8FB7-41C0-8588-611E5010039F}" dt="2022-07-18T11:30:29.525" v="0" actId="478"/>
          <ac:spMkLst>
            <pc:docMk/>
            <pc:sldMk cId="204795950" sldId="265"/>
            <ac:spMk id="3" creationId="{00000000-0000-0000-0000-000000000000}"/>
          </ac:spMkLst>
        </pc:spChg>
        <pc:spChg chg="add del mod">
          <ac:chgData name="Rachel Smith" userId="5f7c83a3-9acd-4e36-a883-765ff390fd1f" providerId="ADAL" clId="{F368D9C9-8FB7-41C0-8588-611E5010039F}" dt="2022-07-18T11:30:31.778" v="1" actId="478"/>
          <ac:spMkLst>
            <pc:docMk/>
            <pc:sldMk cId="204795950" sldId="265"/>
            <ac:spMk id="5" creationId="{9958267D-D60D-1C54-E609-2927E7036AF5}"/>
          </ac:spMkLst>
        </pc:spChg>
        <pc:spChg chg="del">
          <ac:chgData name="Rachel Smith" userId="5f7c83a3-9acd-4e36-a883-765ff390fd1f" providerId="ADAL" clId="{F368D9C9-8FB7-41C0-8588-611E5010039F}" dt="2022-07-18T12:05:12.586" v="87" actId="26606"/>
          <ac:spMkLst>
            <pc:docMk/>
            <pc:sldMk cId="204795950" sldId="265"/>
            <ac:spMk id="17" creationId="{F837543A-6020-4505-A233-C9DB4BF74011}"/>
          </ac:spMkLst>
        </pc:spChg>
        <pc:spChg chg="del">
          <ac:chgData name="Rachel Smith" userId="5f7c83a3-9acd-4e36-a883-765ff390fd1f" providerId="ADAL" clId="{F368D9C9-8FB7-41C0-8588-611E5010039F}" dt="2022-07-18T12:05:12.586" v="87" actId="26606"/>
          <ac:spMkLst>
            <pc:docMk/>
            <pc:sldMk cId="204795950" sldId="265"/>
            <ac:spMk id="19" creationId="{35B16301-FB18-48BA-A6DD-C37CAF6F9A18}"/>
          </ac:spMkLst>
        </pc:spChg>
        <pc:spChg chg="del">
          <ac:chgData name="Rachel Smith" userId="5f7c83a3-9acd-4e36-a883-765ff390fd1f" providerId="ADAL" clId="{F368D9C9-8FB7-41C0-8588-611E5010039F}" dt="2022-07-18T12:05:12.586" v="87" actId="26606"/>
          <ac:spMkLst>
            <pc:docMk/>
            <pc:sldMk cId="204795950" sldId="265"/>
            <ac:spMk id="21" creationId="{C3C0D90E-074A-4F52-9B11-B52BEF4BCBE5}"/>
          </ac:spMkLst>
        </pc:spChg>
        <pc:spChg chg="del">
          <ac:chgData name="Rachel Smith" userId="5f7c83a3-9acd-4e36-a883-765ff390fd1f" providerId="ADAL" clId="{F368D9C9-8FB7-41C0-8588-611E5010039F}" dt="2022-07-18T12:05:12.586" v="87" actId="26606"/>
          <ac:spMkLst>
            <pc:docMk/>
            <pc:sldMk cId="204795950" sldId="265"/>
            <ac:spMk id="23" creationId="{CABBD4C1-E6F8-46F6-8152-A8A97490BF4D}"/>
          </ac:spMkLst>
        </pc:spChg>
        <pc:spChg chg="del">
          <ac:chgData name="Rachel Smith" userId="5f7c83a3-9acd-4e36-a883-765ff390fd1f" providerId="ADAL" clId="{F368D9C9-8FB7-41C0-8588-611E5010039F}" dt="2022-07-18T12:05:12.586" v="87" actId="26606"/>
          <ac:spMkLst>
            <pc:docMk/>
            <pc:sldMk cId="204795950" sldId="265"/>
            <ac:spMk id="25" creationId="{83BA5EF5-1FE9-4BF9-83BB-269BCDDF6156}"/>
          </ac:spMkLst>
        </pc:spChg>
        <pc:spChg chg="del">
          <ac:chgData name="Rachel Smith" userId="5f7c83a3-9acd-4e36-a883-765ff390fd1f" providerId="ADAL" clId="{F368D9C9-8FB7-41C0-8588-611E5010039F}" dt="2022-07-18T12:05:12.586" v="87" actId="26606"/>
          <ac:spMkLst>
            <pc:docMk/>
            <pc:sldMk cId="204795950" sldId="265"/>
            <ac:spMk id="29" creationId="{88853921-7BC9-4BDE-ACAB-133C683C82D6}"/>
          </ac:spMkLst>
        </pc:spChg>
        <pc:spChg chg="del">
          <ac:chgData name="Rachel Smith" userId="5f7c83a3-9acd-4e36-a883-765ff390fd1f" providerId="ADAL" clId="{F368D9C9-8FB7-41C0-8588-611E5010039F}" dt="2022-07-18T12:05:12.586" v="87" actId="26606"/>
          <ac:spMkLst>
            <pc:docMk/>
            <pc:sldMk cId="204795950" sldId="265"/>
            <ac:spMk id="31" creationId="{09192968-3AE7-4470-A61C-97294BB92731}"/>
          </ac:spMkLst>
        </pc:spChg>
        <pc:spChg chg="del">
          <ac:chgData name="Rachel Smith" userId="5f7c83a3-9acd-4e36-a883-765ff390fd1f" providerId="ADAL" clId="{F368D9C9-8FB7-41C0-8588-611E5010039F}" dt="2022-07-18T12:05:12.586" v="87" actId="26606"/>
          <ac:spMkLst>
            <pc:docMk/>
            <pc:sldMk cId="204795950" sldId="265"/>
            <ac:spMk id="33" creationId="{3AB72E55-43E4-4356-BFE8-E2102CB0B505}"/>
          </ac:spMkLst>
        </pc:spChg>
        <pc:spChg chg="add">
          <ac:chgData name="Rachel Smith" userId="5f7c83a3-9acd-4e36-a883-765ff390fd1f" providerId="ADAL" clId="{F368D9C9-8FB7-41C0-8588-611E5010039F}" dt="2022-07-18T12:05:12.586" v="87" actId="26606"/>
          <ac:spMkLst>
            <pc:docMk/>
            <pc:sldMk cId="204795950" sldId="265"/>
            <ac:spMk id="38" creationId="{6DDA8CE9-E0A6-4FF2-823D-D08607606DC2}"/>
          </ac:spMkLst>
        </pc:spChg>
        <pc:spChg chg="add">
          <ac:chgData name="Rachel Smith" userId="5f7c83a3-9acd-4e36-a883-765ff390fd1f" providerId="ADAL" clId="{F368D9C9-8FB7-41C0-8588-611E5010039F}" dt="2022-07-18T12:05:12.586" v="87" actId="26606"/>
          <ac:spMkLst>
            <pc:docMk/>
            <pc:sldMk cId="204795950" sldId="265"/>
            <ac:spMk id="40" creationId="{11195564-33B9-434B-9641-764F5905A56F}"/>
          </ac:spMkLst>
        </pc:spChg>
        <pc:grpChg chg="add">
          <ac:chgData name="Rachel Smith" userId="5f7c83a3-9acd-4e36-a883-765ff390fd1f" providerId="ADAL" clId="{F368D9C9-8FB7-41C0-8588-611E5010039F}" dt="2022-07-18T12:05:12.586" v="87" actId="26606"/>
          <ac:grpSpMkLst>
            <pc:docMk/>
            <pc:sldMk cId="204795950" sldId="265"/>
            <ac:grpSpMk id="42" creationId="{1D18C537-E336-47C4-836B-C342A230F8F3}"/>
          </ac:grpSpMkLst>
        </pc:grpChg>
        <pc:grpChg chg="add">
          <ac:chgData name="Rachel Smith" userId="5f7c83a3-9acd-4e36-a883-765ff390fd1f" providerId="ADAL" clId="{F368D9C9-8FB7-41C0-8588-611E5010039F}" dt="2022-07-18T12:05:12.586" v="87" actId="26606"/>
          <ac:grpSpMkLst>
            <pc:docMk/>
            <pc:sldMk cId="204795950" sldId="265"/>
            <ac:grpSpMk id="48" creationId="{5A1259D8-0C3A-4069-A22F-537BBBB61A9C}"/>
          </ac:grpSpMkLst>
        </pc:grpChg>
        <pc:cxnChg chg="del">
          <ac:chgData name="Rachel Smith" userId="5f7c83a3-9acd-4e36-a883-765ff390fd1f" providerId="ADAL" clId="{F368D9C9-8FB7-41C0-8588-611E5010039F}" dt="2022-07-18T12:05:12.586" v="87" actId="26606"/>
          <ac:cxnSpMkLst>
            <pc:docMk/>
            <pc:sldMk cId="204795950" sldId="265"/>
            <ac:cxnSpMk id="27" creationId="{4B3BCACB-5880-460B-9606-8C433A9AF99D}"/>
          </ac:cxnSpMkLst>
        </pc:cxnChg>
      </pc:sldChg>
      <pc:sldChg chg="addSp modSp mod setBg">
        <pc:chgData name="Rachel Smith" userId="5f7c83a3-9acd-4e36-a883-765ff390fd1f" providerId="ADAL" clId="{F368D9C9-8FB7-41C0-8588-611E5010039F}" dt="2022-07-18T12:05:25.878" v="89" actId="26606"/>
        <pc:sldMkLst>
          <pc:docMk/>
          <pc:sldMk cId="2952521909" sldId="266"/>
        </pc:sldMkLst>
        <pc:spChg chg="mod">
          <ac:chgData name="Rachel Smith" userId="5f7c83a3-9acd-4e36-a883-765ff390fd1f" providerId="ADAL" clId="{F368D9C9-8FB7-41C0-8588-611E5010039F}" dt="2022-07-18T12:05:25.878" v="89" actId="26606"/>
          <ac:spMkLst>
            <pc:docMk/>
            <pc:sldMk cId="2952521909" sldId="266"/>
            <ac:spMk id="2" creationId="{00000000-0000-0000-0000-000000000000}"/>
          </ac:spMkLst>
        </pc:spChg>
        <pc:spChg chg="mod">
          <ac:chgData name="Rachel Smith" userId="5f7c83a3-9acd-4e36-a883-765ff390fd1f" providerId="ADAL" clId="{F368D9C9-8FB7-41C0-8588-611E5010039F}" dt="2022-07-18T12:05:25.878" v="89" actId="26606"/>
          <ac:spMkLst>
            <pc:docMk/>
            <pc:sldMk cId="2952521909" sldId="266"/>
            <ac:spMk id="3" creationId="{00000000-0000-0000-0000-000000000000}"/>
          </ac:spMkLst>
        </pc:spChg>
        <pc:spChg chg="add">
          <ac:chgData name="Rachel Smith" userId="5f7c83a3-9acd-4e36-a883-765ff390fd1f" providerId="ADAL" clId="{F368D9C9-8FB7-41C0-8588-611E5010039F}" dt="2022-07-18T12:05:25.878" v="89" actId="26606"/>
          <ac:spMkLst>
            <pc:docMk/>
            <pc:sldMk cId="2952521909" sldId="266"/>
            <ac:spMk id="8" creationId="{18873D23-2DCF-4B31-A009-95721C06E8E1}"/>
          </ac:spMkLst>
        </pc:spChg>
        <pc:spChg chg="add">
          <ac:chgData name="Rachel Smith" userId="5f7c83a3-9acd-4e36-a883-765ff390fd1f" providerId="ADAL" clId="{F368D9C9-8FB7-41C0-8588-611E5010039F}" dt="2022-07-18T12:05:25.878" v="89" actId="26606"/>
          <ac:spMkLst>
            <pc:docMk/>
            <pc:sldMk cId="2952521909" sldId="266"/>
            <ac:spMk id="10" creationId="{C13EF075-D4EF-4929-ADBC-91B27DA19955}"/>
          </ac:spMkLst>
        </pc:spChg>
        <pc:grpChg chg="add">
          <ac:chgData name="Rachel Smith" userId="5f7c83a3-9acd-4e36-a883-765ff390fd1f" providerId="ADAL" clId="{F368D9C9-8FB7-41C0-8588-611E5010039F}" dt="2022-07-18T12:05:25.878" v="89" actId="26606"/>
          <ac:grpSpMkLst>
            <pc:docMk/>
            <pc:sldMk cId="2952521909" sldId="266"/>
            <ac:grpSpMk id="12" creationId="{DAA26DFA-AAB2-4973-9C17-16D587C7B198}"/>
          </ac:grpSpMkLst>
        </pc:grpChg>
      </pc:sldChg>
      <pc:sldChg chg="addSp modSp mod setBg">
        <pc:chgData name="Rachel Smith" userId="5f7c83a3-9acd-4e36-a883-765ff390fd1f" providerId="ADAL" clId="{F368D9C9-8FB7-41C0-8588-611E5010039F}" dt="2022-07-18T12:05:32.110" v="90" actId="26606"/>
        <pc:sldMkLst>
          <pc:docMk/>
          <pc:sldMk cId="4055258805" sldId="267"/>
        </pc:sldMkLst>
        <pc:spChg chg="mod">
          <ac:chgData name="Rachel Smith" userId="5f7c83a3-9acd-4e36-a883-765ff390fd1f" providerId="ADAL" clId="{F368D9C9-8FB7-41C0-8588-611E5010039F}" dt="2022-07-18T12:05:32.110" v="90" actId="26606"/>
          <ac:spMkLst>
            <pc:docMk/>
            <pc:sldMk cId="4055258805" sldId="267"/>
            <ac:spMk id="2" creationId="{00000000-0000-0000-0000-000000000000}"/>
          </ac:spMkLst>
        </pc:spChg>
        <pc:spChg chg="mod">
          <ac:chgData name="Rachel Smith" userId="5f7c83a3-9acd-4e36-a883-765ff390fd1f" providerId="ADAL" clId="{F368D9C9-8FB7-41C0-8588-611E5010039F}" dt="2022-07-18T12:05:32.110" v="90" actId="26606"/>
          <ac:spMkLst>
            <pc:docMk/>
            <pc:sldMk cId="4055258805" sldId="267"/>
            <ac:spMk id="3" creationId="{00000000-0000-0000-0000-000000000000}"/>
          </ac:spMkLst>
        </pc:spChg>
        <pc:spChg chg="add">
          <ac:chgData name="Rachel Smith" userId="5f7c83a3-9acd-4e36-a883-765ff390fd1f" providerId="ADAL" clId="{F368D9C9-8FB7-41C0-8588-611E5010039F}" dt="2022-07-18T12:05:32.110" v="90" actId="26606"/>
          <ac:spMkLst>
            <pc:docMk/>
            <pc:sldMk cId="4055258805" sldId="267"/>
            <ac:spMk id="8" creationId="{18873D23-2DCF-4B31-A009-95721C06E8E1}"/>
          </ac:spMkLst>
        </pc:spChg>
        <pc:spChg chg="add">
          <ac:chgData name="Rachel Smith" userId="5f7c83a3-9acd-4e36-a883-765ff390fd1f" providerId="ADAL" clId="{F368D9C9-8FB7-41C0-8588-611E5010039F}" dt="2022-07-18T12:05:32.110" v="90" actId="26606"/>
          <ac:spMkLst>
            <pc:docMk/>
            <pc:sldMk cId="4055258805" sldId="267"/>
            <ac:spMk id="10" creationId="{C13EF075-D4EF-4929-ADBC-91B27DA19955}"/>
          </ac:spMkLst>
        </pc:spChg>
        <pc:grpChg chg="add">
          <ac:chgData name="Rachel Smith" userId="5f7c83a3-9acd-4e36-a883-765ff390fd1f" providerId="ADAL" clId="{F368D9C9-8FB7-41C0-8588-611E5010039F}" dt="2022-07-18T12:05:32.110" v="90" actId="26606"/>
          <ac:grpSpMkLst>
            <pc:docMk/>
            <pc:sldMk cId="4055258805" sldId="267"/>
            <ac:grpSpMk id="12" creationId="{DAA26DFA-AAB2-4973-9C17-16D587C7B198}"/>
          </ac:grpSpMkLst>
        </pc:grpChg>
      </pc:sldChg>
      <pc:sldChg chg="addSp modSp mod setBg">
        <pc:chgData name="Rachel Smith" userId="5f7c83a3-9acd-4e36-a883-765ff390fd1f" providerId="ADAL" clId="{F368D9C9-8FB7-41C0-8588-611E5010039F}" dt="2022-07-18T12:05:45.055" v="92" actId="26606"/>
        <pc:sldMkLst>
          <pc:docMk/>
          <pc:sldMk cId="676603300" sldId="268"/>
        </pc:sldMkLst>
        <pc:spChg chg="mod">
          <ac:chgData name="Rachel Smith" userId="5f7c83a3-9acd-4e36-a883-765ff390fd1f" providerId="ADAL" clId="{F368D9C9-8FB7-41C0-8588-611E5010039F}" dt="2022-07-18T12:05:45.055" v="92" actId="26606"/>
          <ac:spMkLst>
            <pc:docMk/>
            <pc:sldMk cId="676603300" sldId="268"/>
            <ac:spMk id="2" creationId="{00000000-0000-0000-0000-000000000000}"/>
          </ac:spMkLst>
        </pc:spChg>
        <pc:spChg chg="add">
          <ac:chgData name="Rachel Smith" userId="5f7c83a3-9acd-4e36-a883-765ff390fd1f" providerId="ADAL" clId="{F368D9C9-8FB7-41C0-8588-611E5010039F}" dt="2022-07-18T12:05:45.055" v="92" actId="26606"/>
          <ac:spMkLst>
            <pc:docMk/>
            <pc:sldMk cId="676603300" sldId="268"/>
            <ac:spMk id="9" creationId="{D4771268-CB57-404A-9271-370EB28F6090}"/>
          </ac:spMkLst>
        </pc:spChg>
        <pc:picChg chg="mod">
          <ac:chgData name="Rachel Smith" userId="5f7c83a3-9acd-4e36-a883-765ff390fd1f" providerId="ADAL" clId="{F368D9C9-8FB7-41C0-8588-611E5010039F}" dt="2022-07-18T12:05:45.055" v="92" actId="26606"/>
          <ac:picMkLst>
            <pc:docMk/>
            <pc:sldMk cId="676603300" sldId="268"/>
            <ac:picMk id="4" creationId="{00000000-0000-0000-0000-000000000000}"/>
          </ac:picMkLst>
        </pc:picChg>
      </pc:sldChg>
      <pc:sldChg chg="addSp delSp modSp mod setBg">
        <pc:chgData name="Rachel Smith" userId="5f7c83a3-9acd-4e36-a883-765ff390fd1f" providerId="ADAL" clId="{F368D9C9-8FB7-41C0-8588-611E5010039F}" dt="2022-07-18T12:06:06.544" v="97" actId="26606"/>
        <pc:sldMkLst>
          <pc:docMk/>
          <pc:sldMk cId="549817827" sldId="269"/>
        </pc:sldMkLst>
        <pc:spChg chg="mod">
          <ac:chgData name="Rachel Smith" userId="5f7c83a3-9acd-4e36-a883-765ff390fd1f" providerId="ADAL" clId="{F368D9C9-8FB7-41C0-8588-611E5010039F}" dt="2022-07-18T12:06:06.544" v="97" actId="26606"/>
          <ac:spMkLst>
            <pc:docMk/>
            <pc:sldMk cId="549817827" sldId="269"/>
            <ac:spMk id="2" creationId="{00000000-0000-0000-0000-000000000000}"/>
          </ac:spMkLst>
        </pc:spChg>
        <pc:spChg chg="add del">
          <ac:chgData name="Rachel Smith" userId="5f7c83a3-9acd-4e36-a883-765ff390fd1f" providerId="ADAL" clId="{F368D9C9-8FB7-41C0-8588-611E5010039F}" dt="2022-07-18T12:06:04.409" v="94" actId="26606"/>
          <ac:spMkLst>
            <pc:docMk/>
            <pc:sldMk cId="549817827" sldId="269"/>
            <ac:spMk id="9" creationId="{D4771268-CB57-404A-9271-370EB28F6090}"/>
          </ac:spMkLst>
        </pc:spChg>
        <pc:spChg chg="add del">
          <ac:chgData name="Rachel Smith" userId="5f7c83a3-9acd-4e36-a883-765ff390fd1f" providerId="ADAL" clId="{F368D9C9-8FB7-41C0-8588-611E5010039F}" dt="2022-07-18T12:06:06.528" v="96" actId="26606"/>
          <ac:spMkLst>
            <pc:docMk/>
            <pc:sldMk cId="549817827" sldId="269"/>
            <ac:spMk id="11" creationId="{D4771268-CB57-404A-9271-370EB28F6090}"/>
          </ac:spMkLst>
        </pc:spChg>
        <pc:spChg chg="add">
          <ac:chgData name="Rachel Smith" userId="5f7c83a3-9acd-4e36-a883-765ff390fd1f" providerId="ADAL" clId="{F368D9C9-8FB7-41C0-8588-611E5010039F}" dt="2022-07-18T12:06:06.544" v="97" actId="26606"/>
          <ac:spMkLst>
            <pc:docMk/>
            <pc:sldMk cId="549817827" sldId="269"/>
            <ac:spMk id="13" creationId="{D4771268-CB57-404A-9271-370EB28F6090}"/>
          </ac:spMkLst>
        </pc:spChg>
        <pc:graphicFrameChg chg="add mod">
          <ac:chgData name="Rachel Smith" userId="5f7c83a3-9acd-4e36-a883-765ff390fd1f" providerId="ADAL" clId="{F368D9C9-8FB7-41C0-8588-611E5010039F}" dt="2022-07-18T12:06:06.544" v="97" actId="26606"/>
          <ac:graphicFrameMkLst>
            <pc:docMk/>
            <pc:sldMk cId="549817827" sldId="269"/>
            <ac:graphicFrameMk id="4" creationId="{00000000-0000-0000-0000-000000000000}"/>
          </ac:graphicFrameMkLst>
        </pc:graphicFrameChg>
      </pc:sldChg>
      <pc:sldChg chg="del mod modShow">
        <pc:chgData name="Rachel Smith" userId="5f7c83a3-9acd-4e36-a883-765ff390fd1f" providerId="ADAL" clId="{F368D9C9-8FB7-41C0-8588-611E5010039F}" dt="2022-07-18T12:12:10.450" v="188" actId="2696"/>
        <pc:sldMkLst>
          <pc:docMk/>
          <pc:sldMk cId="1058381098" sldId="270"/>
        </pc:sldMkLst>
      </pc:sldChg>
      <pc:sldChg chg="del mod modShow">
        <pc:chgData name="Rachel Smith" userId="5f7c83a3-9acd-4e36-a883-765ff390fd1f" providerId="ADAL" clId="{F368D9C9-8FB7-41C0-8588-611E5010039F}" dt="2022-07-18T12:12:50.896" v="196" actId="2696"/>
        <pc:sldMkLst>
          <pc:docMk/>
          <pc:sldMk cId="2969984920" sldId="271"/>
        </pc:sldMkLst>
      </pc:sldChg>
      <pc:sldChg chg="del mod modShow">
        <pc:chgData name="Rachel Smith" userId="5f7c83a3-9acd-4e36-a883-765ff390fd1f" providerId="ADAL" clId="{F368D9C9-8FB7-41C0-8588-611E5010039F}" dt="2022-07-18T12:13:38.320" v="207" actId="2696"/>
        <pc:sldMkLst>
          <pc:docMk/>
          <pc:sldMk cId="1965621732" sldId="272"/>
        </pc:sldMkLst>
      </pc:sldChg>
      <pc:sldChg chg="del">
        <pc:chgData name="Rachel Smith" userId="5f7c83a3-9acd-4e36-a883-765ff390fd1f" providerId="ADAL" clId="{F368D9C9-8FB7-41C0-8588-611E5010039F}" dt="2022-07-18T12:14:14.178" v="213" actId="2696"/>
        <pc:sldMkLst>
          <pc:docMk/>
          <pc:sldMk cId="285105890" sldId="273"/>
        </pc:sldMkLst>
      </pc:sldChg>
      <pc:sldChg chg="modSp mod">
        <pc:chgData name="Rachel Smith" userId="5f7c83a3-9acd-4e36-a883-765ff390fd1f" providerId="ADAL" clId="{F368D9C9-8FB7-41C0-8588-611E5010039F}" dt="2022-07-18T12:15:28.737" v="216" actId="1076"/>
        <pc:sldMkLst>
          <pc:docMk/>
          <pc:sldMk cId="4247319427" sldId="274"/>
        </pc:sldMkLst>
        <pc:spChg chg="mod">
          <ac:chgData name="Rachel Smith" userId="5f7c83a3-9acd-4e36-a883-765ff390fd1f" providerId="ADAL" clId="{F368D9C9-8FB7-41C0-8588-611E5010039F}" dt="2022-07-18T12:15:28.737" v="216" actId="1076"/>
          <ac:spMkLst>
            <pc:docMk/>
            <pc:sldMk cId="4247319427" sldId="274"/>
            <ac:spMk id="2" creationId="{00000000-0000-0000-0000-000000000000}"/>
          </ac:spMkLst>
        </pc:spChg>
      </pc:sldChg>
      <pc:sldChg chg="addSp delSp modSp mod setBg">
        <pc:chgData name="Rachel Smith" userId="5f7c83a3-9acd-4e36-a883-765ff390fd1f" providerId="ADAL" clId="{F368D9C9-8FB7-41C0-8588-611E5010039F}" dt="2022-07-18T13:02:33.746" v="307" actId="26606"/>
        <pc:sldMkLst>
          <pc:docMk/>
          <pc:sldMk cId="1741401920" sldId="275"/>
        </pc:sldMkLst>
        <pc:spChg chg="del mod">
          <ac:chgData name="Rachel Smith" userId="5f7c83a3-9acd-4e36-a883-765ff390fd1f" providerId="ADAL" clId="{F368D9C9-8FB7-41C0-8588-611E5010039F}" dt="2022-07-18T13:02:16.637" v="304" actId="478"/>
          <ac:spMkLst>
            <pc:docMk/>
            <pc:sldMk cId="1741401920" sldId="275"/>
            <ac:spMk id="2" creationId="{00000000-0000-0000-0000-000000000000}"/>
          </ac:spMkLst>
        </pc:spChg>
        <pc:spChg chg="mod">
          <ac:chgData name="Rachel Smith" userId="5f7c83a3-9acd-4e36-a883-765ff390fd1f" providerId="ADAL" clId="{F368D9C9-8FB7-41C0-8588-611E5010039F}" dt="2022-07-18T13:02:33.746" v="307" actId="26606"/>
          <ac:spMkLst>
            <pc:docMk/>
            <pc:sldMk cId="1741401920" sldId="275"/>
            <ac:spMk id="3" creationId="{00000000-0000-0000-0000-000000000000}"/>
          </ac:spMkLst>
        </pc:spChg>
        <pc:spChg chg="add del mod">
          <ac:chgData name="Rachel Smith" userId="5f7c83a3-9acd-4e36-a883-765ff390fd1f" providerId="ADAL" clId="{F368D9C9-8FB7-41C0-8588-611E5010039F}" dt="2022-07-18T13:02:25.999" v="306" actId="478"/>
          <ac:spMkLst>
            <pc:docMk/>
            <pc:sldMk cId="1741401920" sldId="275"/>
            <ac:spMk id="5" creationId="{7D07E21E-3B89-164A-D77D-6A03F0BF3C7B}"/>
          </ac:spMkLst>
        </pc:spChg>
        <pc:spChg chg="add">
          <ac:chgData name="Rachel Smith" userId="5f7c83a3-9acd-4e36-a883-765ff390fd1f" providerId="ADAL" clId="{F368D9C9-8FB7-41C0-8588-611E5010039F}" dt="2022-07-18T13:02:33.746" v="307" actId="26606"/>
          <ac:spMkLst>
            <pc:docMk/>
            <pc:sldMk cId="1741401920" sldId="275"/>
            <ac:spMk id="9" creationId="{E10650BA-D090-4A23-98E3-B48BBAEA9201}"/>
          </ac:spMkLst>
        </pc:spChg>
        <pc:grpChg chg="add">
          <ac:chgData name="Rachel Smith" userId="5f7c83a3-9acd-4e36-a883-765ff390fd1f" providerId="ADAL" clId="{F368D9C9-8FB7-41C0-8588-611E5010039F}" dt="2022-07-18T13:02:33.746" v="307" actId="26606"/>
          <ac:grpSpMkLst>
            <pc:docMk/>
            <pc:sldMk cId="1741401920" sldId="275"/>
            <ac:grpSpMk id="11" creationId="{FFB939B9-73CE-4644-87BB-72AEBF001142}"/>
          </ac:grpSpMkLst>
        </pc:grpChg>
        <pc:picChg chg="add">
          <ac:chgData name="Rachel Smith" userId="5f7c83a3-9acd-4e36-a883-765ff390fd1f" providerId="ADAL" clId="{F368D9C9-8FB7-41C0-8588-611E5010039F}" dt="2022-07-18T13:02:33.746" v="307" actId="26606"/>
          <ac:picMkLst>
            <pc:docMk/>
            <pc:sldMk cId="1741401920" sldId="275"/>
            <ac:picMk id="6" creationId="{587A79B7-1BCD-3DBD-E8D9-4357D38D4D4E}"/>
          </ac:picMkLst>
        </pc:picChg>
      </pc:sldChg>
      <pc:sldChg chg="addSp delSp modSp mod setBg">
        <pc:chgData name="Rachel Smith" userId="5f7c83a3-9acd-4e36-a883-765ff390fd1f" providerId="ADAL" clId="{F368D9C9-8FB7-41C0-8588-611E5010039F}" dt="2022-07-18T12:08:30.998" v="177" actId="26606"/>
        <pc:sldMkLst>
          <pc:docMk/>
          <pc:sldMk cId="1895335281" sldId="276"/>
        </pc:sldMkLst>
        <pc:spChg chg="mod">
          <ac:chgData name="Rachel Smith" userId="5f7c83a3-9acd-4e36-a883-765ff390fd1f" providerId="ADAL" clId="{F368D9C9-8FB7-41C0-8588-611E5010039F}" dt="2022-07-18T12:08:30.998" v="177" actId="26606"/>
          <ac:spMkLst>
            <pc:docMk/>
            <pc:sldMk cId="1895335281" sldId="276"/>
            <ac:spMk id="2" creationId="{00000000-0000-0000-0000-000000000000}"/>
          </ac:spMkLst>
        </pc:spChg>
        <pc:spChg chg="mod">
          <ac:chgData name="Rachel Smith" userId="5f7c83a3-9acd-4e36-a883-765ff390fd1f" providerId="ADAL" clId="{F368D9C9-8FB7-41C0-8588-611E5010039F}" dt="2022-07-18T12:08:30.998" v="177" actId="26606"/>
          <ac:spMkLst>
            <pc:docMk/>
            <pc:sldMk cId="1895335281" sldId="276"/>
            <ac:spMk id="3" creationId="{00000000-0000-0000-0000-000000000000}"/>
          </ac:spMkLst>
        </pc:spChg>
        <pc:spChg chg="add del">
          <ac:chgData name="Rachel Smith" userId="5f7c83a3-9acd-4e36-a883-765ff390fd1f" providerId="ADAL" clId="{F368D9C9-8FB7-41C0-8588-611E5010039F}" dt="2022-07-18T12:08:30.998" v="177" actId="26606"/>
          <ac:spMkLst>
            <pc:docMk/>
            <pc:sldMk cId="1895335281" sldId="276"/>
            <ac:spMk id="8" creationId="{889C5E17-24D0-4696-A3C5-A2261FB455FA}"/>
          </ac:spMkLst>
        </pc:spChg>
        <pc:spChg chg="add del">
          <ac:chgData name="Rachel Smith" userId="5f7c83a3-9acd-4e36-a883-765ff390fd1f" providerId="ADAL" clId="{F368D9C9-8FB7-41C0-8588-611E5010039F}" dt="2022-07-18T12:08:30.998" v="177" actId="26606"/>
          <ac:spMkLst>
            <pc:docMk/>
            <pc:sldMk cId="1895335281" sldId="276"/>
            <ac:spMk id="10" creationId="{6929B58F-2358-44CC-ACE5-EF1BD3C6C824}"/>
          </ac:spMkLst>
        </pc:spChg>
        <pc:spChg chg="add">
          <ac:chgData name="Rachel Smith" userId="5f7c83a3-9acd-4e36-a883-765ff390fd1f" providerId="ADAL" clId="{F368D9C9-8FB7-41C0-8588-611E5010039F}" dt="2022-07-18T12:08:30.998" v="177" actId="26606"/>
          <ac:spMkLst>
            <pc:docMk/>
            <pc:sldMk cId="1895335281" sldId="276"/>
            <ac:spMk id="20" creationId="{87BF42CA-AD55-48B4-8949-C4DCA60A6AEE}"/>
          </ac:spMkLst>
        </pc:spChg>
        <pc:spChg chg="add">
          <ac:chgData name="Rachel Smith" userId="5f7c83a3-9acd-4e36-a883-765ff390fd1f" providerId="ADAL" clId="{F368D9C9-8FB7-41C0-8588-611E5010039F}" dt="2022-07-18T12:08:30.998" v="177" actId="26606"/>
          <ac:spMkLst>
            <pc:docMk/>
            <pc:sldMk cId="1895335281" sldId="276"/>
            <ac:spMk id="22" creationId="{66AE1D3D-3106-4CB2-AA7C-0C1642AC0F2E}"/>
          </ac:spMkLst>
        </pc:spChg>
        <pc:grpChg chg="add del">
          <ac:chgData name="Rachel Smith" userId="5f7c83a3-9acd-4e36-a883-765ff390fd1f" providerId="ADAL" clId="{F368D9C9-8FB7-41C0-8588-611E5010039F}" dt="2022-07-18T12:08:30.998" v="177" actId="26606"/>
          <ac:grpSpMkLst>
            <pc:docMk/>
            <pc:sldMk cId="1895335281" sldId="276"/>
            <ac:grpSpMk id="12" creationId="{09DA5303-A1AF-4830-806C-51FCD96188B7}"/>
          </ac:grpSpMkLst>
        </pc:grpChg>
        <pc:grpChg chg="add">
          <ac:chgData name="Rachel Smith" userId="5f7c83a3-9acd-4e36-a883-765ff390fd1f" providerId="ADAL" clId="{F368D9C9-8FB7-41C0-8588-611E5010039F}" dt="2022-07-18T12:08:30.998" v="177" actId="26606"/>
          <ac:grpSpMkLst>
            <pc:docMk/>
            <pc:sldMk cId="1895335281" sldId="276"/>
            <ac:grpSpMk id="24" creationId="{0A31B6AF-B711-4CDB-8C2B-16E963DDC4C5}"/>
          </ac:grpSpMkLst>
        </pc:grpChg>
      </pc:sldChg>
      <pc:sldChg chg="addSp delSp modSp mod setBg addAnim">
        <pc:chgData name="Rachel Smith" userId="5f7c83a3-9acd-4e36-a883-765ff390fd1f" providerId="ADAL" clId="{F368D9C9-8FB7-41C0-8588-611E5010039F}" dt="2022-07-18T12:15:51.406" v="224"/>
        <pc:sldMkLst>
          <pc:docMk/>
          <pc:sldMk cId="2966956052" sldId="278"/>
        </pc:sldMkLst>
        <pc:spChg chg="mod">
          <ac:chgData name="Rachel Smith" userId="5f7c83a3-9acd-4e36-a883-765ff390fd1f" providerId="ADAL" clId="{F368D9C9-8FB7-41C0-8588-611E5010039F}" dt="2022-07-18T12:15:51.391" v="222" actId="26606"/>
          <ac:spMkLst>
            <pc:docMk/>
            <pc:sldMk cId="2966956052" sldId="278"/>
            <ac:spMk id="2" creationId="{00000000-0000-0000-0000-000000000000}"/>
          </ac:spMkLst>
        </pc:spChg>
        <pc:spChg chg="del mod">
          <ac:chgData name="Rachel Smith" userId="5f7c83a3-9acd-4e36-a883-765ff390fd1f" providerId="ADAL" clId="{F368D9C9-8FB7-41C0-8588-611E5010039F}" dt="2022-07-18T11:33:55.620" v="45" actId="478"/>
          <ac:spMkLst>
            <pc:docMk/>
            <pc:sldMk cId="2966956052" sldId="278"/>
            <ac:spMk id="3" creationId="{00000000-0000-0000-0000-000000000000}"/>
          </ac:spMkLst>
        </pc:spChg>
        <pc:spChg chg="add">
          <ac:chgData name="Rachel Smith" userId="5f7c83a3-9acd-4e36-a883-765ff390fd1f" providerId="ADAL" clId="{F368D9C9-8FB7-41C0-8588-611E5010039F}" dt="2022-07-18T12:15:51.391" v="222" actId="26606"/>
          <ac:spMkLst>
            <pc:docMk/>
            <pc:sldMk cId="2966956052" sldId="278"/>
            <ac:spMk id="9" creationId="{A3363022-C969-41E9-8EB2-E4C94908C1FA}"/>
          </ac:spMkLst>
        </pc:spChg>
        <pc:spChg chg="add">
          <ac:chgData name="Rachel Smith" userId="5f7c83a3-9acd-4e36-a883-765ff390fd1f" providerId="ADAL" clId="{F368D9C9-8FB7-41C0-8588-611E5010039F}" dt="2022-07-18T12:15:51.391" v="222" actId="26606"/>
          <ac:spMkLst>
            <pc:docMk/>
            <pc:sldMk cId="2966956052" sldId="278"/>
            <ac:spMk id="11" creationId="{8D1AD6B3-BE88-4CEB-BA17-790657CC4729}"/>
          </ac:spMkLst>
        </pc:spChg>
        <pc:grpChg chg="add">
          <ac:chgData name="Rachel Smith" userId="5f7c83a3-9acd-4e36-a883-765ff390fd1f" providerId="ADAL" clId="{F368D9C9-8FB7-41C0-8588-611E5010039F}" dt="2022-07-18T12:15:51.391" v="222" actId="26606"/>
          <ac:grpSpMkLst>
            <pc:docMk/>
            <pc:sldMk cId="2966956052" sldId="278"/>
            <ac:grpSpMk id="13" creationId="{89D1390B-7E13-4B4F-9CB2-391063412E54}"/>
          </ac:grpSpMkLst>
        </pc:grpChg>
        <pc:picChg chg="add">
          <ac:chgData name="Rachel Smith" userId="5f7c83a3-9acd-4e36-a883-765ff390fd1f" providerId="ADAL" clId="{F368D9C9-8FB7-41C0-8588-611E5010039F}" dt="2022-07-18T12:15:51.391" v="222" actId="26606"/>
          <ac:picMkLst>
            <pc:docMk/>
            <pc:sldMk cId="2966956052" sldId="278"/>
            <ac:picMk id="6" creationId="{43C4070B-CA31-9A1B-7945-7187FFE37C32}"/>
          </ac:picMkLst>
        </pc:picChg>
      </pc:sldChg>
      <pc:sldChg chg="addSp delSp modSp mod setBg">
        <pc:chgData name="Rachel Smith" userId="5f7c83a3-9acd-4e36-a883-765ff390fd1f" providerId="ADAL" clId="{F368D9C9-8FB7-41C0-8588-611E5010039F}" dt="2022-07-18T12:16:02.606" v="226" actId="26606"/>
        <pc:sldMkLst>
          <pc:docMk/>
          <pc:sldMk cId="3876287369" sldId="279"/>
        </pc:sldMkLst>
        <pc:spChg chg="mod">
          <ac:chgData name="Rachel Smith" userId="5f7c83a3-9acd-4e36-a883-765ff390fd1f" providerId="ADAL" clId="{F368D9C9-8FB7-41C0-8588-611E5010039F}" dt="2022-07-18T12:16:02.606" v="226" actId="26606"/>
          <ac:spMkLst>
            <pc:docMk/>
            <pc:sldMk cId="3876287369" sldId="279"/>
            <ac:spMk id="2" creationId="{00000000-0000-0000-0000-000000000000}"/>
          </ac:spMkLst>
        </pc:spChg>
        <pc:spChg chg="del">
          <ac:chgData name="Rachel Smith" userId="5f7c83a3-9acd-4e36-a883-765ff390fd1f" providerId="ADAL" clId="{F368D9C9-8FB7-41C0-8588-611E5010039F}" dt="2022-07-18T12:16:02.606" v="226" actId="26606"/>
          <ac:spMkLst>
            <pc:docMk/>
            <pc:sldMk cId="3876287369" sldId="279"/>
            <ac:spMk id="3" creationId="{00000000-0000-0000-0000-000000000000}"/>
          </ac:spMkLst>
        </pc:spChg>
        <pc:spChg chg="add">
          <ac:chgData name="Rachel Smith" userId="5f7c83a3-9acd-4e36-a883-765ff390fd1f" providerId="ADAL" clId="{F368D9C9-8FB7-41C0-8588-611E5010039F}" dt="2022-07-18T12:16:02.606" v="226" actId="26606"/>
          <ac:spMkLst>
            <pc:docMk/>
            <pc:sldMk cId="3876287369" sldId="279"/>
            <ac:spMk id="9" creationId="{58086AEC-04C2-4BC4-BFB8-0135965C74A8}"/>
          </ac:spMkLst>
        </pc:spChg>
        <pc:spChg chg="add">
          <ac:chgData name="Rachel Smith" userId="5f7c83a3-9acd-4e36-a883-765ff390fd1f" providerId="ADAL" clId="{F368D9C9-8FB7-41C0-8588-611E5010039F}" dt="2022-07-18T12:16:02.606" v="226" actId="26606"/>
          <ac:spMkLst>
            <pc:docMk/>
            <pc:sldMk cId="3876287369" sldId="279"/>
            <ac:spMk id="11" creationId="{20C3BE3F-B8A9-4DC9-A867-EC91736FAA07}"/>
          </ac:spMkLst>
        </pc:spChg>
        <pc:grpChg chg="add">
          <ac:chgData name="Rachel Smith" userId="5f7c83a3-9acd-4e36-a883-765ff390fd1f" providerId="ADAL" clId="{F368D9C9-8FB7-41C0-8588-611E5010039F}" dt="2022-07-18T12:16:02.606" v="226" actId="26606"/>
          <ac:grpSpMkLst>
            <pc:docMk/>
            <pc:sldMk cId="3876287369" sldId="279"/>
            <ac:grpSpMk id="13" creationId="{0CA2F3D1-53F2-478B-949B-6D4EA2E4E43E}"/>
          </ac:grpSpMkLst>
        </pc:grpChg>
        <pc:graphicFrameChg chg="add">
          <ac:chgData name="Rachel Smith" userId="5f7c83a3-9acd-4e36-a883-765ff390fd1f" providerId="ADAL" clId="{F368D9C9-8FB7-41C0-8588-611E5010039F}" dt="2022-07-18T12:16:02.606" v="226" actId="26606"/>
          <ac:graphicFrameMkLst>
            <pc:docMk/>
            <pc:sldMk cId="3876287369" sldId="279"/>
            <ac:graphicFrameMk id="5" creationId="{665A4982-1127-02CA-ABB4-57362936011F}"/>
          </ac:graphicFrameMkLst>
        </pc:graphicFrameChg>
        <pc:picChg chg="del">
          <ac:chgData name="Rachel Smith" userId="5f7c83a3-9acd-4e36-a883-765ff390fd1f" providerId="ADAL" clId="{F368D9C9-8FB7-41C0-8588-611E5010039F}" dt="2022-07-18T12:15:57.130" v="225" actId="478"/>
          <ac:picMkLst>
            <pc:docMk/>
            <pc:sldMk cId="3876287369" sldId="279"/>
            <ac:picMk id="2050" creationId="{00000000-0000-0000-0000-000000000000}"/>
          </ac:picMkLst>
        </pc:picChg>
      </pc:sldChg>
      <pc:sldChg chg="addSp modSp mod setBg modNotesTx">
        <pc:chgData name="Rachel Smith" userId="5f7c83a3-9acd-4e36-a883-765ff390fd1f" providerId="ADAL" clId="{F368D9C9-8FB7-41C0-8588-611E5010039F}" dt="2022-07-18T12:57:48.373" v="242" actId="5793"/>
        <pc:sldMkLst>
          <pc:docMk/>
          <pc:sldMk cId="876671600" sldId="281"/>
        </pc:sldMkLst>
        <pc:spChg chg="mod">
          <ac:chgData name="Rachel Smith" userId="5f7c83a3-9acd-4e36-a883-765ff390fd1f" providerId="ADAL" clId="{F368D9C9-8FB7-41C0-8588-611E5010039F}" dt="2022-07-18T12:57:24.430" v="240" actId="20577"/>
          <ac:spMkLst>
            <pc:docMk/>
            <pc:sldMk cId="876671600" sldId="281"/>
            <ac:spMk id="3" creationId="{00000000-0000-0000-0000-000000000000}"/>
          </ac:spMkLst>
        </pc:spChg>
        <pc:spChg chg="add">
          <ac:chgData name="Rachel Smith" userId="5f7c83a3-9acd-4e36-a883-765ff390fd1f" providerId="ADAL" clId="{F368D9C9-8FB7-41C0-8588-611E5010039F}" dt="2022-07-18T12:16:18.932" v="228" actId="26606"/>
          <ac:spMkLst>
            <pc:docMk/>
            <pc:sldMk cId="876671600" sldId="281"/>
            <ac:spMk id="9" creationId="{E10650BA-D090-4A23-98E3-B48BBAEA9201}"/>
          </ac:spMkLst>
        </pc:spChg>
        <pc:grpChg chg="add">
          <ac:chgData name="Rachel Smith" userId="5f7c83a3-9acd-4e36-a883-765ff390fd1f" providerId="ADAL" clId="{F368D9C9-8FB7-41C0-8588-611E5010039F}" dt="2022-07-18T12:16:18.932" v="228" actId="26606"/>
          <ac:grpSpMkLst>
            <pc:docMk/>
            <pc:sldMk cId="876671600" sldId="281"/>
            <ac:grpSpMk id="11" creationId="{FFB939B9-73CE-4644-87BB-72AEBF001142}"/>
          </ac:grpSpMkLst>
        </pc:grpChg>
        <pc:picChg chg="add">
          <ac:chgData name="Rachel Smith" userId="5f7c83a3-9acd-4e36-a883-765ff390fd1f" providerId="ADAL" clId="{F368D9C9-8FB7-41C0-8588-611E5010039F}" dt="2022-07-18T12:16:18.932" v="228" actId="26606"/>
          <ac:picMkLst>
            <pc:docMk/>
            <pc:sldMk cId="876671600" sldId="281"/>
            <ac:picMk id="5" creationId="{7DC48AA5-17D8-0FD0-4B30-ED12DED76EB5}"/>
          </ac:picMkLst>
        </pc:picChg>
      </pc:sldChg>
      <pc:sldChg chg="delSp del">
        <pc:chgData name="Rachel Smith" userId="5f7c83a3-9acd-4e36-a883-765ff390fd1f" providerId="ADAL" clId="{F368D9C9-8FB7-41C0-8588-611E5010039F}" dt="2022-07-18T12:57:57.373" v="243" actId="2696"/>
        <pc:sldMkLst>
          <pc:docMk/>
          <pc:sldMk cId="1441178838" sldId="282"/>
        </pc:sldMkLst>
        <pc:picChg chg="del">
          <ac:chgData name="Rachel Smith" userId="5f7c83a3-9acd-4e36-a883-765ff390fd1f" providerId="ADAL" clId="{F368D9C9-8FB7-41C0-8588-611E5010039F}" dt="2022-07-18T12:56:54.815" v="232" actId="478"/>
          <ac:picMkLst>
            <pc:docMk/>
            <pc:sldMk cId="1441178838" sldId="282"/>
            <ac:picMk id="3076" creationId="{00000000-0000-0000-0000-000000000000}"/>
          </ac:picMkLst>
        </pc:picChg>
      </pc:sldChg>
      <pc:sldChg chg="addSp delSp modSp mod setBg">
        <pc:chgData name="Rachel Smith" userId="5f7c83a3-9acd-4e36-a883-765ff390fd1f" providerId="ADAL" clId="{F368D9C9-8FB7-41C0-8588-611E5010039F}" dt="2022-07-18T12:58:40.487" v="254" actId="26606"/>
        <pc:sldMkLst>
          <pc:docMk/>
          <pc:sldMk cId="295964101" sldId="283"/>
        </pc:sldMkLst>
        <pc:spChg chg="mod">
          <ac:chgData name="Rachel Smith" userId="5f7c83a3-9acd-4e36-a883-765ff390fd1f" providerId="ADAL" clId="{F368D9C9-8FB7-41C0-8588-611E5010039F}" dt="2022-07-18T12:58:40.487" v="254" actId="26606"/>
          <ac:spMkLst>
            <pc:docMk/>
            <pc:sldMk cId="295964101" sldId="283"/>
            <ac:spMk id="2" creationId="{00000000-0000-0000-0000-000000000000}"/>
          </ac:spMkLst>
        </pc:spChg>
        <pc:spChg chg="add del mod">
          <ac:chgData name="Rachel Smith" userId="5f7c83a3-9acd-4e36-a883-765ff390fd1f" providerId="ADAL" clId="{F368D9C9-8FB7-41C0-8588-611E5010039F}" dt="2022-07-18T12:58:40.487" v="254" actId="26606"/>
          <ac:spMkLst>
            <pc:docMk/>
            <pc:sldMk cId="295964101" sldId="283"/>
            <ac:spMk id="3" creationId="{00000000-0000-0000-0000-000000000000}"/>
          </ac:spMkLst>
        </pc:spChg>
        <pc:spChg chg="add del">
          <ac:chgData name="Rachel Smith" userId="5f7c83a3-9acd-4e36-a883-765ff390fd1f" providerId="ADAL" clId="{F368D9C9-8FB7-41C0-8588-611E5010039F}" dt="2022-07-18T12:58:14.952" v="245" actId="26606"/>
          <ac:spMkLst>
            <pc:docMk/>
            <pc:sldMk cId="295964101" sldId="283"/>
            <ac:spMk id="10" creationId="{245A9F99-D9B1-4094-A2E2-B90AC1DB7B9C}"/>
          </ac:spMkLst>
        </pc:spChg>
        <pc:spChg chg="add del">
          <ac:chgData name="Rachel Smith" userId="5f7c83a3-9acd-4e36-a883-765ff390fd1f" providerId="ADAL" clId="{F368D9C9-8FB7-41C0-8588-611E5010039F}" dt="2022-07-18T12:58:14.952" v="245" actId="26606"/>
          <ac:spMkLst>
            <pc:docMk/>
            <pc:sldMk cId="295964101" sldId="283"/>
            <ac:spMk id="12" creationId="{B7FAF607-473A-4A43-A23D-BBFF5C4117BB}"/>
          </ac:spMkLst>
        </pc:spChg>
        <pc:spChg chg="add del">
          <ac:chgData name="Rachel Smith" userId="5f7c83a3-9acd-4e36-a883-765ff390fd1f" providerId="ADAL" clId="{F368D9C9-8FB7-41C0-8588-611E5010039F}" dt="2022-07-18T12:58:40.455" v="253" actId="26606"/>
          <ac:spMkLst>
            <pc:docMk/>
            <pc:sldMk cId="295964101" sldId="283"/>
            <ac:spMk id="13" creationId="{5DD103AA-7536-490B-973F-73CA63A7ED09}"/>
          </ac:spMkLst>
        </pc:spChg>
        <pc:spChg chg="add del">
          <ac:chgData name="Rachel Smith" userId="5f7c83a3-9acd-4e36-a883-765ff390fd1f" providerId="ADAL" clId="{F368D9C9-8FB7-41C0-8588-611E5010039F}" dt="2022-07-18T12:58:40.455" v="253" actId="26606"/>
          <ac:spMkLst>
            <pc:docMk/>
            <pc:sldMk cId="295964101" sldId="283"/>
            <ac:spMk id="16" creationId="{00000000-0000-0000-0000-000000000000}"/>
          </ac:spMkLst>
        </pc:spChg>
        <pc:spChg chg="add">
          <ac:chgData name="Rachel Smith" userId="5f7c83a3-9acd-4e36-a883-765ff390fd1f" providerId="ADAL" clId="{F368D9C9-8FB7-41C0-8588-611E5010039F}" dt="2022-07-18T12:58:40.487" v="254" actId="26606"/>
          <ac:spMkLst>
            <pc:docMk/>
            <pc:sldMk cId="295964101" sldId="283"/>
            <ac:spMk id="18" creationId="{245A9F99-D9B1-4094-A2E2-B90AC1DB7B9C}"/>
          </ac:spMkLst>
        </pc:spChg>
        <pc:spChg chg="add">
          <ac:chgData name="Rachel Smith" userId="5f7c83a3-9acd-4e36-a883-765ff390fd1f" providerId="ADAL" clId="{F368D9C9-8FB7-41C0-8588-611E5010039F}" dt="2022-07-18T12:58:40.487" v="254" actId="26606"/>
          <ac:spMkLst>
            <pc:docMk/>
            <pc:sldMk cId="295964101" sldId="283"/>
            <ac:spMk id="19" creationId="{B7FAF607-473A-4A43-A23D-BBFF5C4117BB}"/>
          </ac:spMkLst>
        </pc:spChg>
        <pc:spChg chg="add">
          <ac:chgData name="Rachel Smith" userId="5f7c83a3-9acd-4e36-a883-765ff390fd1f" providerId="ADAL" clId="{F368D9C9-8FB7-41C0-8588-611E5010039F}" dt="2022-07-18T12:58:40.487" v="254" actId="26606"/>
          <ac:spMkLst>
            <pc:docMk/>
            <pc:sldMk cId="295964101" sldId="283"/>
            <ac:spMk id="21" creationId="{00000000-0000-0000-0000-000000000000}"/>
          </ac:spMkLst>
        </pc:spChg>
        <pc:grpChg chg="add del">
          <ac:chgData name="Rachel Smith" userId="5f7c83a3-9acd-4e36-a883-765ff390fd1f" providerId="ADAL" clId="{F368D9C9-8FB7-41C0-8588-611E5010039F}" dt="2022-07-18T12:58:14.952" v="245" actId="26606"/>
          <ac:grpSpMkLst>
            <pc:docMk/>
            <pc:sldMk cId="295964101" sldId="283"/>
            <ac:grpSpMk id="14" creationId="{C5F6476F-D303-44D3-B30F-1BA348F0F64A}"/>
          </ac:grpSpMkLst>
        </pc:grpChg>
        <pc:grpChg chg="add">
          <ac:chgData name="Rachel Smith" userId="5f7c83a3-9acd-4e36-a883-765ff390fd1f" providerId="ADAL" clId="{F368D9C9-8FB7-41C0-8588-611E5010039F}" dt="2022-07-18T12:58:40.487" v="254" actId="26606"/>
          <ac:grpSpMkLst>
            <pc:docMk/>
            <pc:sldMk cId="295964101" sldId="283"/>
            <ac:grpSpMk id="22" creationId="{C5F6476F-D303-44D3-B30F-1BA348F0F64A}"/>
          </ac:grpSpMkLst>
        </pc:grpChg>
        <pc:graphicFrameChg chg="add del">
          <ac:chgData name="Rachel Smith" userId="5f7c83a3-9acd-4e36-a883-765ff390fd1f" providerId="ADAL" clId="{F368D9C9-8FB7-41C0-8588-611E5010039F}" dt="2022-07-18T12:58:16.598" v="247" actId="26606"/>
          <ac:graphicFrameMkLst>
            <pc:docMk/>
            <pc:sldMk cId="295964101" sldId="283"/>
            <ac:graphicFrameMk id="5" creationId="{64AEF4B8-9E02-034A-4889-64C5122ACA99}"/>
          </ac:graphicFrameMkLst>
        </pc:graphicFrameChg>
        <pc:graphicFrameChg chg="add del">
          <ac:chgData name="Rachel Smith" userId="5f7c83a3-9acd-4e36-a883-765ff390fd1f" providerId="ADAL" clId="{F368D9C9-8FB7-41C0-8588-611E5010039F}" dt="2022-07-18T12:58:21.848" v="249" actId="26606"/>
          <ac:graphicFrameMkLst>
            <pc:docMk/>
            <pc:sldMk cId="295964101" sldId="283"/>
            <ac:graphicFrameMk id="8" creationId="{08F912D4-33A1-CBC7-B179-7E50CB047CCF}"/>
          </ac:graphicFrameMkLst>
        </pc:graphicFrameChg>
        <pc:graphicFrameChg chg="add del">
          <ac:chgData name="Rachel Smith" userId="5f7c83a3-9acd-4e36-a883-765ff390fd1f" providerId="ADAL" clId="{F368D9C9-8FB7-41C0-8588-611E5010039F}" dt="2022-07-18T12:58:37.807" v="251" actId="26606"/>
          <ac:graphicFrameMkLst>
            <pc:docMk/>
            <pc:sldMk cId="295964101" sldId="283"/>
            <ac:graphicFrameMk id="11" creationId="{BBF15E83-5A1E-6D3A-C448-7E2361D2AE85}"/>
          </ac:graphicFrameMkLst>
        </pc:graphicFrameChg>
        <pc:picChg chg="add del">
          <ac:chgData name="Rachel Smith" userId="5f7c83a3-9acd-4e36-a883-765ff390fd1f" providerId="ADAL" clId="{F368D9C9-8FB7-41C0-8588-611E5010039F}" dt="2022-07-18T12:58:14.952" v="245" actId="26606"/>
          <ac:picMkLst>
            <pc:docMk/>
            <pc:sldMk cId="295964101" sldId="283"/>
            <ac:picMk id="7" creationId="{83BE421E-A9B6-4A13-C0CB-6532CED9E836}"/>
          </ac:picMkLst>
        </pc:picChg>
        <pc:picChg chg="add del">
          <ac:chgData name="Rachel Smith" userId="5f7c83a3-9acd-4e36-a883-765ff390fd1f" providerId="ADAL" clId="{F368D9C9-8FB7-41C0-8588-611E5010039F}" dt="2022-07-18T12:58:40.455" v="253" actId="26606"/>
          <ac:picMkLst>
            <pc:docMk/>
            <pc:sldMk cId="295964101" sldId="283"/>
            <ac:picMk id="15" creationId="{F4A6169E-F1D7-4E2C-CEE8-1176D26A8D5A}"/>
          </ac:picMkLst>
        </pc:picChg>
        <pc:picChg chg="add">
          <ac:chgData name="Rachel Smith" userId="5f7c83a3-9acd-4e36-a883-765ff390fd1f" providerId="ADAL" clId="{F368D9C9-8FB7-41C0-8588-611E5010039F}" dt="2022-07-18T12:58:40.487" v="254" actId="26606"/>
          <ac:picMkLst>
            <pc:docMk/>
            <pc:sldMk cId="295964101" sldId="283"/>
            <ac:picMk id="20" creationId="{83BE421E-A9B6-4A13-C0CB-6532CED9E836}"/>
          </ac:picMkLst>
        </pc:picChg>
      </pc:sldChg>
      <pc:sldChg chg="addSp modSp mod setBg">
        <pc:chgData name="Rachel Smith" userId="5f7c83a3-9acd-4e36-a883-765ff390fd1f" providerId="ADAL" clId="{F368D9C9-8FB7-41C0-8588-611E5010039F}" dt="2022-07-18T12:58:47.990" v="255" actId="26606"/>
        <pc:sldMkLst>
          <pc:docMk/>
          <pc:sldMk cId="399792755" sldId="284"/>
        </pc:sldMkLst>
        <pc:spChg chg="add">
          <ac:chgData name="Rachel Smith" userId="5f7c83a3-9acd-4e36-a883-765ff390fd1f" providerId="ADAL" clId="{F368D9C9-8FB7-41C0-8588-611E5010039F}" dt="2022-07-18T12:58:47.990" v="255" actId="26606"/>
          <ac:spMkLst>
            <pc:docMk/>
            <pc:sldMk cId="399792755" sldId="284"/>
            <ac:spMk id="9" creationId="{AB8C311F-7253-4AED-9701-7FC0708C41C7}"/>
          </ac:spMkLst>
        </pc:spChg>
        <pc:spChg chg="add">
          <ac:chgData name="Rachel Smith" userId="5f7c83a3-9acd-4e36-a883-765ff390fd1f" providerId="ADAL" clId="{F368D9C9-8FB7-41C0-8588-611E5010039F}" dt="2022-07-18T12:58:47.990" v="255" actId="26606"/>
          <ac:spMkLst>
            <pc:docMk/>
            <pc:sldMk cId="399792755" sldId="284"/>
            <ac:spMk id="11" creationId="{E2384209-CB15-4CDF-9D31-C44FD9A3F20D}"/>
          </ac:spMkLst>
        </pc:spChg>
        <pc:spChg chg="add">
          <ac:chgData name="Rachel Smith" userId="5f7c83a3-9acd-4e36-a883-765ff390fd1f" providerId="ADAL" clId="{F368D9C9-8FB7-41C0-8588-611E5010039F}" dt="2022-07-18T12:58:47.990" v="255" actId="26606"/>
          <ac:spMkLst>
            <pc:docMk/>
            <pc:sldMk cId="399792755" sldId="284"/>
            <ac:spMk id="13" creationId="{2633B3B5-CC90-43F0-8714-D31D1F3F0209}"/>
          </ac:spMkLst>
        </pc:spChg>
        <pc:spChg chg="add">
          <ac:chgData name="Rachel Smith" userId="5f7c83a3-9acd-4e36-a883-765ff390fd1f" providerId="ADAL" clId="{F368D9C9-8FB7-41C0-8588-611E5010039F}" dt="2022-07-18T12:58:47.990" v="255" actId="26606"/>
          <ac:spMkLst>
            <pc:docMk/>
            <pc:sldMk cId="399792755" sldId="284"/>
            <ac:spMk id="15" creationId="{A8D57A06-A426-446D-B02C-A2DC6B62E45E}"/>
          </ac:spMkLst>
        </pc:spChg>
        <pc:picChg chg="mod">
          <ac:chgData name="Rachel Smith" userId="5f7c83a3-9acd-4e36-a883-765ff390fd1f" providerId="ADAL" clId="{F368D9C9-8FB7-41C0-8588-611E5010039F}" dt="2022-07-18T12:58:47.990" v="255" actId="26606"/>
          <ac:picMkLst>
            <pc:docMk/>
            <pc:sldMk cId="399792755" sldId="284"/>
            <ac:picMk id="4" creationId="{00000000-0000-0000-0000-000000000000}"/>
          </ac:picMkLst>
        </pc:picChg>
      </pc:sldChg>
      <pc:sldChg chg="del">
        <pc:chgData name="Rachel Smith" userId="5f7c83a3-9acd-4e36-a883-765ff390fd1f" providerId="ADAL" clId="{F368D9C9-8FB7-41C0-8588-611E5010039F}" dt="2022-07-18T11:49:09.448" v="67" actId="2696"/>
        <pc:sldMkLst>
          <pc:docMk/>
          <pc:sldMk cId="2693475727" sldId="286"/>
        </pc:sldMkLst>
      </pc:sldChg>
      <pc:sldChg chg="addSp modSp mod setBg">
        <pc:chgData name="Rachel Smith" userId="5f7c83a3-9acd-4e36-a883-765ff390fd1f" providerId="ADAL" clId="{F368D9C9-8FB7-41C0-8588-611E5010039F}" dt="2022-07-18T12:59:03.042" v="257" actId="20577"/>
        <pc:sldMkLst>
          <pc:docMk/>
          <pc:sldMk cId="669626370" sldId="287"/>
        </pc:sldMkLst>
        <pc:spChg chg="mod">
          <ac:chgData name="Rachel Smith" userId="5f7c83a3-9acd-4e36-a883-765ff390fd1f" providerId="ADAL" clId="{F368D9C9-8FB7-41C0-8588-611E5010039F}" dt="2022-07-18T12:58:56.211" v="256" actId="26606"/>
          <ac:spMkLst>
            <pc:docMk/>
            <pc:sldMk cId="669626370" sldId="287"/>
            <ac:spMk id="2" creationId="{00000000-0000-0000-0000-000000000000}"/>
          </ac:spMkLst>
        </pc:spChg>
        <pc:spChg chg="mod">
          <ac:chgData name="Rachel Smith" userId="5f7c83a3-9acd-4e36-a883-765ff390fd1f" providerId="ADAL" clId="{F368D9C9-8FB7-41C0-8588-611E5010039F}" dt="2022-07-18T12:59:03.042" v="257" actId="20577"/>
          <ac:spMkLst>
            <pc:docMk/>
            <pc:sldMk cId="669626370" sldId="287"/>
            <ac:spMk id="3" creationId="{00000000-0000-0000-0000-000000000000}"/>
          </ac:spMkLst>
        </pc:spChg>
        <pc:spChg chg="add">
          <ac:chgData name="Rachel Smith" userId="5f7c83a3-9acd-4e36-a883-765ff390fd1f" providerId="ADAL" clId="{F368D9C9-8FB7-41C0-8588-611E5010039F}" dt="2022-07-18T12:58:56.211" v="256" actId="26606"/>
          <ac:spMkLst>
            <pc:docMk/>
            <pc:sldMk cId="669626370" sldId="287"/>
            <ac:spMk id="8" creationId="{889C5E17-24D0-4696-A3C5-A2261FB455FA}"/>
          </ac:spMkLst>
        </pc:spChg>
        <pc:spChg chg="add">
          <ac:chgData name="Rachel Smith" userId="5f7c83a3-9acd-4e36-a883-765ff390fd1f" providerId="ADAL" clId="{F368D9C9-8FB7-41C0-8588-611E5010039F}" dt="2022-07-18T12:58:56.211" v="256" actId="26606"/>
          <ac:spMkLst>
            <pc:docMk/>
            <pc:sldMk cId="669626370" sldId="287"/>
            <ac:spMk id="10" creationId="{6929B58F-2358-44CC-ACE5-EF1BD3C6C824}"/>
          </ac:spMkLst>
        </pc:spChg>
        <pc:grpChg chg="add">
          <ac:chgData name="Rachel Smith" userId="5f7c83a3-9acd-4e36-a883-765ff390fd1f" providerId="ADAL" clId="{F368D9C9-8FB7-41C0-8588-611E5010039F}" dt="2022-07-18T12:58:56.211" v="256" actId="26606"/>
          <ac:grpSpMkLst>
            <pc:docMk/>
            <pc:sldMk cId="669626370" sldId="287"/>
            <ac:grpSpMk id="12" creationId="{09DA5303-A1AF-4830-806C-51FCD96188B7}"/>
          </ac:grpSpMkLst>
        </pc:grpChg>
      </pc:sldChg>
      <pc:sldChg chg="addSp modSp mod setBg">
        <pc:chgData name="Rachel Smith" userId="5f7c83a3-9acd-4e36-a883-765ff390fd1f" providerId="ADAL" clId="{F368D9C9-8FB7-41C0-8588-611E5010039F}" dt="2022-07-18T12:59:12.277" v="258" actId="26606"/>
        <pc:sldMkLst>
          <pc:docMk/>
          <pc:sldMk cId="2269632561" sldId="288"/>
        </pc:sldMkLst>
        <pc:spChg chg="mod">
          <ac:chgData name="Rachel Smith" userId="5f7c83a3-9acd-4e36-a883-765ff390fd1f" providerId="ADAL" clId="{F368D9C9-8FB7-41C0-8588-611E5010039F}" dt="2022-07-18T12:59:12.277" v="258" actId="26606"/>
          <ac:spMkLst>
            <pc:docMk/>
            <pc:sldMk cId="2269632561" sldId="288"/>
            <ac:spMk id="2" creationId="{00000000-0000-0000-0000-000000000000}"/>
          </ac:spMkLst>
        </pc:spChg>
        <pc:spChg chg="mod">
          <ac:chgData name="Rachel Smith" userId="5f7c83a3-9acd-4e36-a883-765ff390fd1f" providerId="ADAL" clId="{F368D9C9-8FB7-41C0-8588-611E5010039F}" dt="2022-07-18T12:59:12.277" v="258" actId="26606"/>
          <ac:spMkLst>
            <pc:docMk/>
            <pc:sldMk cId="2269632561" sldId="288"/>
            <ac:spMk id="3" creationId="{00000000-0000-0000-0000-000000000000}"/>
          </ac:spMkLst>
        </pc:spChg>
        <pc:spChg chg="add">
          <ac:chgData name="Rachel Smith" userId="5f7c83a3-9acd-4e36-a883-765ff390fd1f" providerId="ADAL" clId="{F368D9C9-8FB7-41C0-8588-611E5010039F}" dt="2022-07-18T12:59:12.277" v="258" actId="26606"/>
          <ac:spMkLst>
            <pc:docMk/>
            <pc:sldMk cId="2269632561" sldId="288"/>
            <ac:spMk id="8" creationId="{889C5E17-24D0-4696-A3C5-A2261FB455FA}"/>
          </ac:spMkLst>
        </pc:spChg>
        <pc:spChg chg="add">
          <ac:chgData name="Rachel Smith" userId="5f7c83a3-9acd-4e36-a883-765ff390fd1f" providerId="ADAL" clId="{F368D9C9-8FB7-41C0-8588-611E5010039F}" dt="2022-07-18T12:59:12.277" v="258" actId="26606"/>
          <ac:spMkLst>
            <pc:docMk/>
            <pc:sldMk cId="2269632561" sldId="288"/>
            <ac:spMk id="10" creationId="{6929B58F-2358-44CC-ACE5-EF1BD3C6C824}"/>
          </ac:spMkLst>
        </pc:spChg>
        <pc:grpChg chg="add">
          <ac:chgData name="Rachel Smith" userId="5f7c83a3-9acd-4e36-a883-765ff390fd1f" providerId="ADAL" clId="{F368D9C9-8FB7-41C0-8588-611E5010039F}" dt="2022-07-18T12:59:12.277" v="258" actId="26606"/>
          <ac:grpSpMkLst>
            <pc:docMk/>
            <pc:sldMk cId="2269632561" sldId="288"/>
            <ac:grpSpMk id="12" creationId="{09DA5303-A1AF-4830-806C-51FCD96188B7}"/>
          </ac:grpSpMkLst>
        </pc:grpChg>
      </pc:sldChg>
      <pc:sldChg chg="addSp modSp mod setBg">
        <pc:chgData name="Rachel Smith" userId="5f7c83a3-9acd-4e36-a883-765ff390fd1f" providerId="ADAL" clId="{F368D9C9-8FB7-41C0-8588-611E5010039F}" dt="2022-07-18T12:59:21.719" v="259" actId="26606"/>
        <pc:sldMkLst>
          <pc:docMk/>
          <pc:sldMk cId="1625402475" sldId="289"/>
        </pc:sldMkLst>
        <pc:spChg chg="mod">
          <ac:chgData name="Rachel Smith" userId="5f7c83a3-9acd-4e36-a883-765ff390fd1f" providerId="ADAL" clId="{F368D9C9-8FB7-41C0-8588-611E5010039F}" dt="2022-07-18T12:59:21.719" v="259" actId="26606"/>
          <ac:spMkLst>
            <pc:docMk/>
            <pc:sldMk cId="1625402475" sldId="289"/>
            <ac:spMk id="2" creationId="{00000000-0000-0000-0000-000000000000}"/>
          </ac:spMkLst>
        </pc:spChg>
        <pc:spChg chg="mod">
          <ac:chgData name="Rachel Smith" userId="5f7c83a3-9acd-4e36-a883-765ff390fd1f" providerId="ADAL" clId="{F368D9C9-8FB7-41C0-8588-611E5010039F}" dt="2022-07-18T12:59:21.719" v="259" actId="26606"/>
          <ac:spMkLst>
            <pc:docMk/>
            <pc:sldMk cId="1625402475" sldId="289"/>
            <ac:spMk id="3" creationId="{00000000-0000-0000-0000-000000000000}"/>
          </ac:spMkLst>
        </pc:spChg>
        <pc:spChg chg="add">
          <ac:chgData name="Rachel Smith" userId="5f7c83a3-9acd-4e36-a883-765ff390fd1f" providerId="ADAL" clId="{F368D9C9-8FB7-41C0-8588-611E5010039F}" dt="2022-07-18T12:59:21.719" v="259" actId="26606"/>
          <ac:spMkLst>
            <pc:docMk/>
            <pc:sldMk cId="1625402475" sldId="289"/>
            <ac:spMk id="8" creationId="{889C5E17-24D0-4696-A3C5-A2261FB455FA}"/>
          </ac:spMkLst>
        </pc:spChg>
        <pc:spChg chg="add">
          <ac:chgData name="Rachel Smith" userId="5f7c83a3-9acd-4e36-a883-765ff390fd1f" providerId="ADAL" clId="{F368D9C9-8FB7-41C0-8588-611E5010039F}" dt="2022-07-18T12:59:21.719" v="259" actId="26606"/>
          <ac:spMkLst>
            <pc:docMk/>
            <pc:sldMk cId="1625402475" sldId="289"/>
            <ac:spMk id="10" creationId="{6929B58F-2358-44CC-ACE5-EF1BD3C6C824}"/>
          </ac:spMkLst>
        </pc:spChg>
        <pc:grpChg chg="add">
          <ac:chgData name="Rachel Smith" userId="5f7c83a3-9acd-4e36-a883-765ff390fd1f" providerId="ADAL" clId="{F368D9C9-8FB7-41C0-8588-611E5010039F}" dt="2022-07-18T12:59:21.719" v="259" actId="26606"/>
          <ac:grpSpMkLst>
            <pc:docMk/>
            <pc:sldMk cId="1625402475" sldId="289"/>
            <ac:grpSpMk id="12" creationId="{09DA5303-A1AF-4830-806C-51FCD96188B7}"/>
          </ac:grpSpMkLst>
        </pc:grpChg>
      </pc:sldChg>
      <pc:sldChg chg="addSp modSp mod setBg">
        <pc:chgData name="Rachel Smith" userId="5f7c83a3-9acd-4e36-a883-765ff390fd1f" providerId="ADAL" clId="{F368D9C9-8FB7-41C0-8588-611E5010039F}" dt="2022-07-18T12:59:45.303" v="262" actId="20577"/>
        <pc:sldMkLst>
          <pc:docMk/>
          <pc:sldMk cId="1971426818" sldId="290"/>
        </pc:sldMkLst>
        <pc:spChg chg="mod">
          <ac:chgData name="Rachel Smith" userId="5f7c83a3-9acd-4e36-a883-765ff390fd1f" providerId="ADAL" clId="{F368D9C9-8FB7-41C0-8588-611E5010039F}" dt="2022-07-18T12:59:37.875" v="260" actId="26606"/>
          <ac:spMkLst>
            <pc:docMk/>
            <pc:sldMk cId="1971426818" sldId="290"/>
            <ac:spMk id="2" creationId="{00000000-0000-0000-0000-000000000000}"/>
          </ac:spMkLst>
        </pc:spChg>
        <pc:spChg chg="mod">
          <ac:chgData name="Rachel Smith" userId="5f7c83a3-9acd-4e36-a883-765ff390fd1f" providerId="ADAL" clId="{F368D9C9-8FB7-41C0-8588-611E5010039F}" dt="2022-07-18T12:59:45.303" v="262" actId="20577"/>
          <ac:spMkLst>
            <pc:docMk/>
            <pc:sldMk cId="1971426818" sldId="290"/>
            <ac:spMk id="3" creationId="{00000000-0000-0000-0000-000000000000}"/>
          </ac:spMkLst>
        </pc:spChg>
        <pc:spChg chg="add">
          <ac:chgData name="Rachel Smith" userId="5f7c83a3-9acd-4e36-a883-765ff390fd1f" providerId="ADAL" clId="{F368D9C9-8FB7-41C0-8588-611E5010039F}" dt="2022-07-18T12:59:37.875" v="260" actId="26606"/>
          <ac:spMkLst>
            <pc:docMk/>
            <pc:sldMk cId="1971426818" sldId="290"/>
            <ac:spMk id="8" creationId="{18873D23-2DCF-4B31-A009-95721C06E8E1}"/>
          </ac:spMkLst>
        </pc:spChg>
        <pc:spChg chg="add">
          <ac:chgData name="Rachel Smith" userId="5f7c83a3-9acd-4e36-a883-765ff390fd1f" providerId="ADAL" clId="{F368D9C9-8FB7-41C0-8588-611E5010039F}" dt="2022-07-18T12:59:37.875" v="260" actId="26606"/>
          <ac:spMkLst>
            <pc:docMk/>
            <pc:sldMk cId="1971426818" sldId="290"/>
            <ac:spMk id="10" creationId="{C13EF075-D4EF-4929-ADBC-91B27DA19955}"/>
          </ac:spMkLst>
        </pc:spChg>
        <pc:grpChg chg="add">
          <ac:chgData name="Rachel Smith" userId="5f7c83a3-9acd-4e36-a883-765ff390fd1f" providerId="ADAL" clId="{F368D9C9-8FB7-41C0-8588-611E5010039F}" dt="2022-07-18T12:59:37.875" v="260" actId="26606"/>
          <ac:grpSpMkLst>
            <pc:docMk/>
            <pc:sldMk cId="1971426818" sldId="290"/>
            <ac:grpSpMk id="12" creationId="{DAA26DFA-AAB2-4973-9C17-16D587C7B198}"/>
          </ac:grpSpMkLst>
        </pc:grpChg>
      </pc:sldChg>
      <pc:sldChg chg="addSp delSp modSp mod setBg">
        <pc:chgData name="Rachel Smith" userId="5f7c83a3-9acd-4e36-a883-765ff390fd1f" providerId="ADAL" clId="{F368D9C9-8FB7-41C0-8588-611E5010039F}" dt="2022-07-18T12:59:57.159" v="265" actId="26606"/>
        <pc:sldMkLst>
          <pc:docMk/>
          <pc:sldMk cId="1796805606" sldId="291"/>
        </pc:sldMkLst>
        <pc:spChg chg="mod">
          <ac:chgData name="Rachel Smith" userId="5f7c83a3-9acd-4e36-a883-765ff390fd1f" providerId="ADAL" clId="{F368D9C9-8FB7-41C0-8588-611E5010039F}" dt="2022-07-18T12:59:57.159" v="265" actId="26606"/>
          <ac:spMkLst>
            <pc:docMk/>
            <pc:sldMk cId="1796805606" sldId="291"/>
            <ac:spMk id="2" creationId="{00000000-0000-0000-0000-000000000000}"/>
          </ac:spMkLst>
        </pc:spChg>
        <pc:spChg chg="mod">
          <ac:chgData name="Rachel Smith" userId="5f7c83a3-9acd-4e36-a883-765ff390fd1f" providerId="ADAL" clId="{F368D9C9-8FB7-41C0-8588-611E5010039F}" dt="2022-07-18T12:59:57.159" v="265" actId="26606"/>
          <ac:spMkLst>
            <pc:docMk/>
            <pc:sldMk cId="1796805606" sldId="291"/>
            <ac:spMk id="3" creationId="{00000000-0000-0000-0000-000000000000}"/>
          </ac:spMkLst>
        </pc:spChg>
        <pc:spChg chg="add del">
          <ac:chgData name="Rachel Smith" userId="5f7c83a3-9acd-4e36-a883-765ff390fd1f" providerId="ADAL" clId="{F368D9C9-8FB7-41C0-8588-611E5010039F}" dt="2022-07-18T12:59:57.152" v="264" actId="26606"/>
          <ac:spMkLst>
            <pc:docMk/>
            <pc:sldMk cId="1796805606" sldId="291"/>
            <ac:spMk id="8" creationId="{4BC99CB9-DDAD-44A2-8A1C-E3AF4E72DF5C}"/>
          </ac:spMkLst>
        </pc:spChg>
        <pc:spChg chg="add del">
          <ac:chgData name="Rachel Smith" userId="5f7c83a3-9acd-4e36-a883-765ff390fd1f" providerId="ADAL" clId="{F368D9C9-8FB7-41C0-8588-611E5010039F}" dt="2022-07-18T12:59:57.152" v="264" actId="26606"/>
          <ac:spMkLst>
            <pc:docMk/>
            <pc:sldMk cId="1796805606" sldId="291"/>
            <ac:spMk id="10" creationId="{64053CBF-3932-45FF-8285-EE5146085F3A}"/>
          </ac:spMkLst>
        </pc:spChg>
        <pc:spChg chg="add">
          <ac:chgData name="Rachel Smith" userId="5f7c83a3-9acd-4e36-a883-765ff390fd1f" providerId="ADAL" clId="{F368D9C9-8FB7-41C0-8588-611E5010039F}" dt="2022-07-18T12:59:57.159" v="265" actId="26606"/>
          <ac:spMkLst>
            <pc:docMk/>
            <pc:sldMk cId="1796805606" sldId="291"/>
            <ac:spMk id="24" creationId="{889C5E17-24D0-4696-A3C5-A2261FB455FA}"/>
          </ac:spMkLst>
        </pc:spChg>
        <pc:spChg chg="add">
          <ac:chgData name="Rachel Smith" userId="5f7c83a3-9acd-4e36-a883-765ff390fd1f" providerId="ADAL" clId="{F368D9C9-8FB7-41C0-8588-611E5010039F}" dt="2022-07-18T12:59:57.159" v="265" actId="26606"/>
          <ac:spMkLst>
            <pc:docMk/>
            <pc:sldMk cId="1796805606" sldId="291"/>
            <ac:spMk id="25" creationId="{6929B58F-2358-44CC-ACE5-EF1BD3C6C824}"/>
          </ac:spMkLst>
        </pc:spChg>
        <pc:grpChg chg="add del">
          <ac:chgData name="Rachel Smith" userId="5f7c83a3-9acd-4e36-a883-765ff390fd1f" providerId="ADAL" clId="{F368D9C9-8FB7-41C0-8588-611E5010039F}" dt="2022-07-18T12:59:57.152" v="264" actId="26606"/>
          <ac:grpSpMkLst>
            <pc:docMk/>
            <pc:sldMk cId="1796805606" sldId="291"/>
            <ac:grpSpMk id="12" creationId="{2E751C04-BEA6-446B-A678-9C74819EBD4C}"/>
          </ac:grpSpMkLst>
        </pc:grpChg>
        <pc:grpChg chg="add del">
          <ac:chgData name="Rachel Smith" userId="5f7c83a3-9acd-4e36-a883-765ff390fd1f" providerId="ADAL" clId="{F368D9C9-8FB7-41C0-8588-611E5010039F}" dt="2022-07-18T12:59:57.152" v="264" actId="26606"/>
          <ac:grpSpMkLst>
            <pc:docMk/>
            <pc:sldMk cId="1796805606" sldId="291"/>
            <ac:grpSpMk id="18" creationId="{B63ACBA3-DEFD-4C6D-BBA0-64468FA99C2D}"/>
          </ac:grpSpMkLst>
        </pc:grpChg>
        <pc:grpChg chg="add">
          <ac:chgData name="Rachel Smith" userId="5f7c83a3-9acd-4e36-a883-765ff390fd1f" providerId="ADAL" clId="{F368D9C9-8FB7-41C0-8588-611E5010039F}" dt="2022-07-18T12:59:57.159" v="265" actId="26606"/>
          <ac:grpSpMkLst>
            <pc:docMk/>
            <pc:sldMk cId="1796805606" sldId="291"/>
            <ac:grpSpMk id="26" creationId="{09DA5303-A1AF-4830-806C-51FCD96188B7}"/>
          </ac:grpSpMkLst>
        </pc:grpChg>
      </pc:sldChg>
      <pc:sldChg chg="del">
        <pc:chgData name="Rachel Smith" userId="5f7c83a3-9acd-4e36-a883-765ff390fd1f" providerId="ADAL" clId="{F368D9C9-8FB7-41C0-8588-611E5010039F}" dt="2022-07-18T11:55:45.831" v="68" actId="2696"/>
        <pc:sldMkLst>
          <pc:docMk/>
          <pc:sldMk cId="3997755120" sldId="292"/>
        </pc:sldMkLst>
      </pc:sldChg>
      <pc:sldChg chg="del">
        <pc:chgData name="Rachel Smith" userId="5f7c83a3-9acd-4e36-a883-765ff390fd1f" providerId="ADAL" clId="{F368D9C9-8FB7-41C0-8588-611E5010039F}" dt="2022-07-18T11:56:45.308" v="86" actId="2696"/>
        <pc:sldMkLst>
          <pc:docMk/>
          <pc:sldMk cId="3201257713" sldId="294"/>
        </pc:sldMkLst>
      </pc:sldChg>
      <pc:sldChg chg="addSp delSp modSp mod setBg">
        <pc:chgData name="Rachel Smith" userId="5f7c83a3-9acd-4e36-a883-765ff390fd1f" providerId="ADAL" clId="{F368D9C9-8FB7-41C0-8588-611E5010039F}" dt="2022-07-18T13:02:39.458" v="308" actId="26606"/>
        <pc:sldMkLst>
          <pc:docMk/>
          <pc:sldMk cId="2810972776" sldId="296"/>
        </pc:sldMkLst>
        <pc:spChg chg="mod">
          <ac:chgData name="Rachel Smith" userId="5f7c83a3-9acd-4e36-a883-765ff390fd1f" providerId="ADAL" clId="{F368D9C9-8FB7-41C0-8588-611E5010039F}" dt="2022-07-18T13:02:39.458" v="308" actId="26606"/>
          <ac:spMkLst>
            <pc:docMk/>
            <pc:sldMk cId="2810972776" sldId="296"/>
            <ac:spMk id="2" creationId="{00000000-0000-0000-0000-000000000000}"/>
          </ac:spMkLst>
        </pc:spChg>
        <pc:spChg chg="del">
          <ac:chgData name="Rachel Smith" userId="5f7c83a3-9acd-4e36-a883-765ff390fd1f" providerId="ADAL" clId="{F368D9C9-8FB7-41C0-8588-611E5010039F}" dt="2022-07-18T13:02:39.458" v="308" actId="26606"/>
          <ac:spMkLst>
            <pc:docMk/>
            <pc:sldMk cId="2810972776" sldId="296"/>
            <ac:spMk id="3" creationId="{00000000-0000-0000-0000-000000000000}"/>
          </ac:spMkLst>
        </pc:spChg>
        <pc:spChg chg="add">
          <ac:chgData name="Rachel Smith" userId="5f7c83a3-9acd-4e36-a883-765ff390fd1f" providerId="ADAL" clId="{F368D9C9-8FB7-41C0-8588-611E5010039F}" dt="2022-07-18T13:02:39.458" v="308" actId="26606"/>
          <ac:spMkLst>
            <pc:docMk/>
            <pc:sldMk cId="2810972776" sldId="296"/>
            <ac:spMk id="10" creationId="{E10650BA-D090-4A23-98E3-B48BBAEA9201}"/>
          </ac:spMkLst>
        </pc:spChg>
        <pc:grpChg chg="add">
          <ac:chgData name="Rachel Smith" userId="5f7c83a3-9acd-4e36-a883-765ff390fd1f" providerId="ADAL" clId="{F368D9C9-8FB7-41C0-8588-611E5010039F}" dt="2022-07-18T13:02:39.458" v="308" actId="26606"/>
          <ac:grpSpMkLst>
            <pc:docMk/>
            <pc:sldMk cId="2810972776" sldId="296"/>
            <ac:grpSpMk id="12" creationId="{FFB939B9-73CE-4644-87BB-72AEBF001142}"/>
          </ac:grpSpMkLst>
        </pc:grpChg>
        <pc:graphicFrameChg chg="add">
          <ac:chgData name="Rachel Smith" userId="5f7c83a3-9acd-4e36-a883-765ff390fd1f" providerId="ADAL" clId="{F368D9C9-8FB7-41C0-8588-611E5010039F}" dt="2022-07-18T13:02:39.458" v="308" actId="26606"/>
          <ac:graphicFrameMkLst>
            <pc:docMk/>
            <pc:sldMk cId="2810972776" sldId="296"/>
            <ac:graphicFrameMk id="5" creationId="{3A54AFE1-158D-0FBD-D24A-1CBB68124D84}"/>
          </ac:graphicFrameMkLst>
        </pc:graphicFrameChg>
        <pc:picChg chg="add">
          <ac:chgData name="Rachel Smith" userId="5f7c83a3-9acd-4e36-a883-765ff390fd1f" providerId="ADAL" clId="{F368D9C9-8FB7-41C0-8588-611E5010039F}" dt="2022-07-18T13:02:39.458" v="308" actId="26606"/>
          <ac:picMkLst>
            <pc:docMk/>
            <pc:sldMk cId="2810972776" sldId="296"/>
            <ac:picMk id="6" creationId="{901837D5-148C-7846-F6AA-AAB4E7DD37EA}"/>
          </ac:picMkLst>
        </pc:picChg>
      </pc:sldChg>
      <pc:sldChg chg="addSp modSp mod setBg">
        <pc:chgData name="Rachel Smith" userId="5f7c83a3-9acd-4e36-a883-765ff390fd1f" providerId="ADAL" clId="{F368D9C9-8FB7-41C0-8588-611E5010039F}" dt="2022-07-18T13:00:37.869" v="287" actId="27636"/>
        <pc:sldMkLst>
          <pc:docMk/>
          <pc:sldMk cId="1933741349" sldId="298"/>
        </pc:sldMkLst>
        <pc:spChg chg="mod">
          <ac:chgData name="Rachel Smith" userId="5f7c83a3-9acd-4e36-a883-765ff390fd1f" providerId="ADAL" clId="{F368D9C9-8FB7-41C0-8588-611E5010039F}" dt="2022-07-18T13:00:30.673" v="285" actId="26606"/>
          <ac:spMkLst>
            <pc:docMk/>
            <pc:sldMk cId="1933741349" sldId="298"/>
            <ac:spMk id="2" creationId="{00000000-0000-0000-0000-000000000000}"/>
          </ac:spMkLst>
        </pc:spChg>
        <pc:spChg chg="mod">
          <ac:chgData name="Rachel Smith" userId="5f7c83a3-9acd-4e36-a883-765ff390fd1f" providerId="ADAL" clId="{F368D9C9-8FB7-41C0-8588-611E5010039F}" dt="2022-07-18T13:00:37.869" v="287" actId="27636"/>
          <ac:spMkLst>
            <pc:docMk/>
            <pc:sldMk cId="1933741349" sldId="298"/>
            <ac:spMk id="3" creationId="{00000000-0000-0000-0000-000000000000}"/>
          </ac:spMkLst>
        </pc:spChg>
        <pc:spChg chg="add">
          <ac:chgData name="Rachel Smith" userId="5f7c83a3-9acd-4e36-a883-765ff390fd1f" providerId="ADAL" clId="{F368D9C9-8FB7-41C0-8588-611E5010039F}" dt="2022-07-18T13:00:30.673" v="285" actId="26606"/>
          <ac:spMkLst>
            <pc:docMk/>
            <pc:sldMk cId="1933741349" sldId="298"/>
            <ac:spMk id="8" creationId="{CF75AD06-DFC4-4B3A-8490-330823D081CF}"/>
          </ac:spMkLst>
        </pc:spChg>
        <pc:spChg chg="add">
          <ac:chgData name="Rachel Smith" userId="5f7c83a3-9acd-4e36-a883-765ff390fd1f" providerId="ADAL" clId="{F368D9C9-8FB7-41C0-8588-611E5010039F}" dt="2022-07-18T13:00:30.673" v="285" actId="26606"/>
          <ac:spMkLst>
            <pc:docMk/>
            <pc:sldMk cId="1933741349" sldId="298"/>
            <ac:spMk id="10" creationId="{FC587C93-0840-40DF-96D5-D1F2137E6449}"/>
          </ac:spMkLst>
        </pc:spChg>
        <pc:grpChg chg="add">
          <ac:chgData name="Rachel Smith" userId="5f7c83a3-9acd-4e36-a883-765ff390fd1f" providerId="ADAL" clId="{F368D9C9-8FB7-41C0-8588-611E5010039F}" dt="2022-07-18T13:00:30.673" v="285" actId="26606"/>
          <ac:grpSpMkLst>
            <pc:docMk/>
            <pc:sldMk cId="1933741349" sldId="298"/>
            <ac:grpSpMk id="12" creationId="{5E02D55A-F529-4B19-BAF9-F63240A7B490}"/>
          </ac:grpSpMkLst>
        </pc:grpChg>
        <pc:grpChg chg="add">
          <ac:chgData name="Rachel Smith" userId="5f7c83a3-9acd-4e36-a883-765ff390fd1f" providerId="ADAL" clId="{F368D9C9-8FB7-41C0-8588-611E5010039F}" dt="2022-07-18T13:00:30.673" v="285" actId="26606"/>
          <ac:grpSpMkLst>
            <pc:docMk/>
            <pc:sldMk cId="1933741349" sldId="298"/>
            <ac:grpSpMk id="18" creationId="{47A3A52F-BCB3-444D-9372-EE018B135C49}"/>
          </ac:grpSpMkLst>
        </pc:grpChg>
      </pc:sldChg>
      <pc:sldChg chg="addSp modSp mod setBg">
        <pc:chgData name="Rachel Smith" userId="5f7c83a3-9acd-4e36-a883-765ff390fd1f" providerId="ADAL" clId="{F368D9C9-8FB7-41C0-8588-611E5010039F}" dt="2022-07-18T13:00:47.954" v="288" actId="26606"/>
        <pc:sldMkLst>
          <pc:docMk/>
          <pc:sldMk cId="1749102828" sldId="299"/>
        </pc:sldMkLst>
        <pc:spChg chg="mod">
          <ac:chgData name="Rachel Smith" userId="5f7c83a3-9acd-4e36-a883-765ff390fd1f" providerId="ADAL" clId="{F368D9C9-8FB7-41C0-8588-611E5010039F}" dt="2022-07-18T13:00:47.954" v="288" actId="26606"/>
          <ac:spMkLst>
            <pc:docMk/>
            <pc:sldMk cId="1749102828" sldId="299"/>
            <ac:spMk id="2" creationId="{00000000-0000-0000-0000-000000000000}"/>
          </ac:spMkLst>
        </pc:spChg>
        <pc:spChg chg="mod">
          <ac:chgData name="Rachel Smith" userId="5f7c83a3-9acd-4e36-a883-765ff390fd1f" providerId="ADAL" clId="{F368D9C9-8FB7-41C0-8588-611E5010039F}" dt="2022-07-18T13:00:47.954" v="288" actId="26606"/>
          <ac:spMkLst>
            <pc:docMk/>
            <pc:sldMk cId="1749102828" sldId="299"/>
            <ac:spMk id="3" creationId="{00000000-0000-0000-0000-000000000000}"/>
          </ac:spMkLst>
        </pc:spChg>
        <pc:spChg chg="add">
          <ac:chgData name="Rachel Smith" userId="5f7c83a3-9acd-4e36-a883-765ff390fd1f" providerId="ADAL" clId="{F368D9C9-8FB7-41C0-8588-611E5010039F}" dt="2022-07-18T13:00:47.954" v="288" actId="26606"/>
          <ac:spMkLst>
            <pc:docMk/>
            <pc:sldMk cId="1749102828" sldId="299"/>
            <ac:spMk id="8" creationId="{889C5E17-24D0-4696-A3C5-A2261FB455FA}"/>
          </ac:spMkLst>
        </pc:spChg>
        <pc:spChg chg="add">
          <ac:chgData name="Rachel Smith" userId="5f7c83a3-9acd-4e36-a883-765ff390fd1f" providerId="ADAL" clId="{F368D9C9-8FB7-41C0-8588-611E5010039F}" dt="2022-07-18T13:00:47.954" v="288" actId="26606"/>
          <ac:spMkLst>
            <pc:docMk/>
            <pc:sldMk cId="1749102828" sldId="299"/>
            <ac:spMk id="10" creationId="{6929B58F-2358-44CC-ACE5-EF1BD3C6C824}"/>
          </ac:spMkLst>
        </pc:spChg>
        <pc:grpChg chg="add">
          <ac:chgData name="Rachel Smith" userId="5f7c83a3-9acd-4e36-a883-765ff390fd1f" providerId="ADAL" clId="{F368D9C9-8FB7-41C0-8588-611E5010039F}" dt="2022-07-18T13:00:47.954" v="288" actId="26606"/>
          <ac:grpSpMkLst>
            <pc:docMk/>
            <pc:sldMk cId="1749102828" sldId="299"/>
            <ac:grpSpMk id="12" creationId="{09DA5303-A1AF-4830-806C-51FCD96188B7}"/>
          </ac:grpSpMkLst>
        </pc:grpChg>
      </pc:sldChg>
      <pc:sldChg chg="addSp modSp mod setBg">
        <pc:chgData name="Rachel Smith" userId="5f7c83a3-9acd-4e36-a883-765ff390fd1f" providerId="ADAL" clId="{F368D9C9-8FB7-41C0-8588-611E5010039F}" dt="2022-07-18T13:00:52.848" v="289" actId="26606"/>
        <pc:sldMkLst>
          <pc:docMk/>
          <pc:sldMk cId="2381645693" sldId="300"/>
        </pc:sldMkLst>
        <pc:spChg chg="add">
          <ac:chgData name="Rachel Smith" userId="5f7c83a3-9acd-4e36-a883-765ff390fd1f" providerId="ADAL" clId="{F368D9C9-8FB7-41C0-8588-611E5010039F}" dt="2022-07-18T13:00:52.848" v="289" actId="26606"/>
          <ac:spMkLst>
            <pc:docMk/>
            <pc:sldMk cId="2381645693" sldId="300"/>
            <ac:spMk id="9" creationId="{AB8C311F-7253-4AED-9701-7FC0708C41C7}"/>
          </ac:spMkLst>
        </pc:spChg>
        <pc:spChg chg="add">
          <ac:chgData name="Rachel Smith" userId="5f7c83a3-9acd-4e36-a883-765ff390fd1f" providerId="ADAL" clId="{F368D9C9-8FB7-41C0-8588-611E5010039F}" dt="2022-07-18T13:00:52.848" v="289" actId="26606"/>
          <ac:spMkLst>
            <pc:docMk/>
            <pc:sldMk cId="2381645693" sldId="300"/>
            <ac:spMk id="11" creationId="{E2384209-CB15-4CDF-9D31-C44FD9A3F20D}"/>
          </ac:spMkLst>
        </pc:spChg>
        <pc:spChg chg="add">
          <ac:chgData name="Rachel Smith" userId="5f7c83a3-9acd-4e36-a883-765ff390fd1f" providerId="ADAL" clId="{F368D9C9-8FB7-41C0-8588-611E5010039F}" dt="2022-07-18T13:00:52.848" v="289" actId="26606"/>
          <ac:spMkLst>
            <pc:docMk/>
            <pc:sldMk cId="2381645693" sldId="300"/>
            <ac:spMk id="13" creationId="{2633B3B5-CC90-43F0-8714-D31D1F3F0209}"/>
          </ac:spMkLst>
        </pc:spChg>
        <pc:spChg chg="add">
          <ac:chgData name="Rachel Smith" userId="5f7c83a3-9acd-4e36-a883-765ff390fd1f" providerId="ADAL" clId="{F368D9C9-8FB7-41C0-8588-611E5010039F}" dt="2022-07-18T13:00:52.848" v="289" actId="26606"/>
          <ac:spMkLst>
            <pc:docMk/>
            <pc:sldMk cId="2381645693" sldId="300"/>
            <ac:spMk id="15" creationId="{A8D57A06-A426-446D-B02C-A2DC6B62E45E}"/>
          </ac:spMkLst>
        </pc:spChg>
        <pc:picChg chg="mod">
          <ac:chgData name="Rachel Smith" userId="5f7c83a3-9acd-4e36-a883-765ff390fd1f" providerId="ADAL" clId="{F368D9C9-8FB7-41C0-8588-611E5010039F}" dt="2022-07-18T13:00:52.848" v="289" actId="26606"/>
          <ac:picMkLst>
            <pc:docMk/>
            <pc:sldMk cId="2381645693" sldId="300"/>
            <ac:picMk id="4" creationId="{00000000-0000-0000-0000-000000000000}"/>
          </ac:picMkLst>
        </pc:picChg>
      </pc:sldChg>
      <pc:sldChg chg="addSp delSp modSp mod setBg">
        <pc:chgData name="Rachel Smith" userId="5f7c83a3-9acd-4e36-a883-765ff390fd1f" providerId="ADAL" clId="{F368D9C9-8FB7-41C0-8588-611E5010039F}" dt="2022-07-18T13:01:06.674" v="291" actId="20577"/>
        <pc:sldMkLst>
          <pc:docMk/>
          <pc:sldMk cId="3820638438" sldId="301"/>
        </pc:sldMkLst>
        <pc:spChg chg="mod">
          <ac:chgData name="Rachel Smith" userId="5f7c83a3-9acd-4e36-a883-765ff390fd1f" providerId="ADAL" clId="{F368D9C9-8FB7-41C0-8588-611E5010039F}" dt="2022-07-18T13:01:06.674" v="291" actId="20577"/>
          <ac:spMkLst>
            <pc:docMk/>
            <pc:sldMk cId="3820638438" sldId="301"/>
            <ac:spMk id="2" creationId="{00000000-0000-0000-0000-000000000000}"/>
          </ac:spMkLst>
        </pc:spChg>
        <pc:spChg chg="del">
          <ac:chgData name="Rachel Smith" userId="5f7c83a3-9acd-4e36-a883-765ff390fd1f" providerId="ADAL" clId="{F368D9C9-8FB7-41C0-8588-611E5010039F}" dt="2022-07-18T13:01:01.855" v="290" actId="26606"/>
          <ac:spMkLst>
            <pc:docMk/>
            <pc:sldMk cId="3820638438" sldId="301"/>
            <ac:spMk id="3" creationId="{00000000-0000-0000-0000-000000000000}"/>
          </ac:spMkLst>
        </pc:spChg>
        <pc:spChg chg="add">
          <ac:chgData name="Rachel Smith" userId="5f7c83a3-9acd-4e36-a883-765ff390fd1f" providerId="ADAL" clId="{F368D9C9-8FB7-41C0-8588-611E5010039F}" dt="2022-07-18T13:01:01.855" v="290" actId="26606"/>
          <ac:spMkLst>
            <pc:docMk/>
            <pc:sldMk cId="3820638438" sldId="301"/>
            <ac:spMk id="9" creationId="{BACC6370-2D7E-4714-9D71-7542949D7D5D}"/>
          </ac:spMkLst>
        </pc:spChg>
        <pc:spChg chg="add">
          <ac:chgData name="Rachel Smith" userId="5f7c83a3-9acd-4e36-a883-765ff390fd1f" providerId="ADAL" clId="{F368D9C9-8FB7-41C0-8588-611E5010039F}" dt="2022-07-18T13:01:01.855" v="290" actId="26606"/>
          <ac:spMkLst>
            <pc:docMk/>
            <pc:sldMk cId="3820638438" sldId="301"/>
            <ac:spMk id="11" creationId="{F68B3F68-107C-434F-AA38-110D5EA91B85}"/>
          </ac:spMkLst>
        </pc:spChg>
        <pc:spChg chg="add">
          <ac:chgData name="Rachel Smith" userId="5f7c83a3-9acd-4e36-a883-765ff390fd1f" providerId="ADAL" clId="{F368D9C9-8FB7-41C0-8588-611E5010039F}" dt="2022-07-18T13:01:01.855" v="290" actId="26606"/>
          <ac:spMkLst>
            <pc:docMk/>
            <pc:sldMk cId="3820638438" sldId="301"/>
            <ac:spMk id="13" creationId="{AAD0DBB9-1A4B-4391-81D4-CB19F9AB918A}"/>
          </ac:spMkLst>
        </pc:spChg>
        <pc:spChg chg="add">
          <ac:chgData name="Rachel Smith" userId="5f7c83a3-9acd-4e36-a883-765ff390fd1f" providerId="ADAL" clId="{F368D9C9-8FB7-41C0-8588-611E5010039F}" dt="2022-07-18T13:01:01.855" v="290" actId="26606"/>
          <ac:spMkLst>
            <pc:docMk/>
            <pc:sldMk cId="3820638438" sldId="301"/>
            <ac:spMk id="15" creationId="{063BBA22-50EA-4C4D-BE05-F1CE4E63AA56}"/>
          </ac:spMkLst>
        </pc:spChg>
        <pc:graphicFrameChg chg="add">
          <ac:chgData name="Rachel Smith" userId="5f7c83a3-9acd-4e36-a883-765ff390fd1f" providerId="ADAL" clId="{F368D9C9-8FB7-41C0-8588-611E5010039F}" dt="2022-07-18T13:01:01.855" v="290" actId="26606"/>
          <ac:graphicFrameMkLst>
            <pc:docMk/>
            <pc:sldMk cId="3820638438" sldId="301"/>
            <ac:graphicFrameMk id="5" creationId="{5CAD4C85-2C7E-380C-17DB-D374FB0690DC}"/>
          </ac:graphicFrameMkLst>
        </pc:graphicFrameChg>
      </pc:sldChg>
      <pc:sldChg chg="addSp delSp modSp mod setBg">
        <pc:chgData name="Rachel Smith" userId="5f7c83a3-9acd-4e36-a883-765ff390fd1f" providerId="ADAL" clId="{F368D9C9-8FB7-41C0-8588-611E5010039F}" dt="2022-07-18T13:01:47.730" v="297" actId="1076"/>
        <pc:sldMkLst>
          <pc:docMk/>
          <pc:sldMk cId="4069567643" sldId="303"/>
        </pc:sldMkLst>
        <pc:spChg chg="mod">
          <ac:chgData name="Rachel Smith" userId="5f7c83a3-9acd-4e36-a883-765ff390fd1f" providerId="ADAL" clId="{F368D9C9-8FB7-41C0-8588-611E5010039F}" dt="2022-07-18T13:01:47.730" v="297" actId="1076"/>
          <ac:spMkLst>
            <pc:docMk/>
            <pc:sldMk cId="4069567643" sldId="303"/>
            <ac:spMk id="2" creationId="{33B7E394-AEB3-47CF-B791-77DEB4C960EB}"/>
          </ac:spMkLst>
        </pc:spChg>
        <pc:spChg chg="add del">
          <ac:chgData name="Rachel Smith" userId="5f7c83a3-9acd-4e36-a883-765ff390fd1f" providerId="ADAL" clId="{F368D9C9-8FB7-41C0-8588-611E5010039F}" dt="2022-07-18T13:01:21.960" v="294" actId="26606"/>
          <ac:spMkLst>
            <pc:docMk/>
            <pc:sldMk cId="4069567643" sldId="303"/>
            <ac:spMk id="4" creationId="{4311F58A-6D22-4DC6-8440-5F8FFBE9F96C}"/>
          </ac:spMkLst>
        </pc:spChg>
        <pc:spChg chg="add del">
          <ac:chgData name="Rachel Smith" userId="5f7c83a3-9acd-4e36-a883-765ff390fd1f" providerId="ADAL" clId="{F368D9C9-8FB7-41C0-8588-611E5010039F}" dt="2022-07-18T13:01:21.929" v="293" actId="26606"/>
          <ac:spMkLst>
            <pc:docMk/>
            <pc:sldMk cId="4069567643" sldId="303"/>
            <ac:spMk id="10" creationId="{BACC6370-2D7E-4714-9D71-7542949D7D5D}"/>
          </ac:spMkLst>
        </pc:spChg>
        <pc:spChg chg="add del">
          <ac:chgData name="Rachel Smith" userId="5f7c83a3-9acd-4e36-a883-765ff390fd1f" providerId="ADAL" clId="{F368D9C9-8FB7-41C0-8588-611E5010039F}" dt="2022-07-18T13:01:21.929" v="293" actId="26606"/>
          <ac:spMkLst>
            <pc:docMk/>
            <pc:sldMk cId="4069567643" sldId="303"/>
            <ac:spMk id="12" creationId="{F68B3F68-107C-434F-AA38-110D5EA91B85}"/>
          </ac:spMkLst>
        </pc:spChg>
        <pc:spChg chg="add del">
          <ac:chgData name="Rachel Smith" userId="5f7c83a3-9acd-4e36-a883-765ff390fd1f" providerId="ADAL" clId="{F368D9C9-8FB7-41C0-8588-611E5010039F}" dt="2022-07-18T13:01:21.929" v="293" actId="26606"/>
          <ac:spMkLst>
            <pc:docMk/>
            <pc:sldMk cId="4069567643" sldId="303"/>
            <ac:spMk id="14" creationId="{AAD0DBB9-1A4B-4391-81D4-CB19F9AB918A}"/>
          </ac:spMkLst>
        </pc:spChg>
        <pc:spChg chg="add del">
          <ac:chgData name="Rachel Smith" userId="5f7c83a3-9acd-4e36-a883-765ff390fd1f" providerId="ADAL" clId="{F368D9C9-8FB7-41C0-8588-611E5010039F}" dt="2022-07-18T13:01:21.929" v="293" actId="26606"/>
          <ac:spMkLst>
            <pc:docMk/>
            <pc:sldMk cId="4069567643" sldId="303"/>
            <ac:spMk id="16" creationId="{063BBA22-50EA-4C4D-BE05-F1CE4E63AA56}"/>
          </ac:spMkLst>
        </pc:spChg>
        <pc:spChg chg="add del">
          <ac:chgData name="Rachel Smith" userId="5f7c83a3-9acd-4e36-a883-765ff390fd1f" providerId="ADAL" clId="{F368D9C9-8FB7-41C0-8588-611E5010039F}" dt="2022-07-18T13:01:37.857" v="296" actId="26606"/>
          <ac:spMkLst>
            <pc:docMk/>
            <pc:sldMk cId="4069567643" sldId="303"/>
            <ac:spMk id="18" creationId="{BACC6370-2D7E-4714-9D71-7542949D7D5D}"/>
          </ac:spMkLst>
        </pc:spChg>
        <pc:spChg chg="add del">
          <ac:chgData name="Rachel Smith" userId="5f7c83a3-9acd-4e36-a883-765ff390fd1f" providerId="ADAL" clId="{F368D9C9-8FB7-41C0-8588-611E5010039F}" dt="2022-07-18T13:01:37.857" v="296" actId="26606"/>
          <ac:spMkLst>
            <pc:docMk/>
            <pc:sldMk cId="4069567643" sldId="303"/>
            <ac:spMk id="19" creationId="{F68B3F68-107C-434F-AA38-110D5EA91B85}"/>
          </ac:spMkLst>
        </pc:spChg>
        <pc:spChg chg="add del">
          <ac:chgData name="Rachel Smith" userId="5f7c83a3-9acd-4e36-a883-765ff390fd1f" providerId="ADAL" clId="{F368D9C9-8FB7-41C0-8588-611E5010039F}" dt="2022-07-18T13:01:37.857" v="296" actId="26606"/>
          <ac:spMkLst>
            <pc:docMk/>
            <pc:sldMk cId="4069567643" sldId="303"/>
            <ac:spMk id="20" creationId="{AAD0DBB9-1A4B-4391-81D4-CB19F9AB918A}"/>
          </ac:spMkLst>
        </pc:spChg>
        <pc:spChg chg="add del">
          <ac:chgData name="Rachel Smith" userId="5f7c83a3-9acd-4e36-a883-765ff390fd1f" providerId="ADAL" clId="{F368D9C9-8FB7-41C0-8588-611E5010039F}" dt="2022-07-18T13:01:37.857" v="296" actId="26606"/>
          <ac:spMkLst>
            <pc:docMk/>
            <pc:sldMk cId="4069567643" sldId="303"/>
            <ac:spMk id="21" creationId="{063BBA22-50EA-4C4D-BE05-F1CE4E63AA56}"/>
          </ac:spMkLst>
        </pc:spChg>
        <pc:spChg chg="add">
          <ac:chgData name="Rachel Smith" userId="5f7c83a3-9acd-4e36-a883-765ff390fd1f" providerId="ADAL" clId="{F368D9C9-8FB7-41C0-8588-611E5010039F}" dt="2022-07-18T13:01:37.857" v="296" actId="26606"/>
          <ac:spMkLst>
            <pc:docMk/>
            <pc:sldMk cId="4069567643" sldId="303"/>
            <ac:spMk id="27" creationId="{2B566528-1B12-4246-9431-5C2D7D081168}"/>
          </ac:spMkLst>
        </pc:spChg>
        <pc:spChg chg="add">
          <ac:chgData name="Rachel Smith" userId="5f7c83a3-9acd-4e36-a883-765ff390fd1f" providerId="ADAL" clId="{F368D9C9-8FB7-41C0-8588-611E5010039F}" dt="2022-07-18T13:01:37.857" v="296" actId="26606"/>
          <ac:spMkLst>
            <pc:docMk/>
            <pc:sldMk cId="4069567643" sldId="303"/>
            <ac:spMk id="29" creationId="{2E80C965-DB6D-4F81-9E9E-B027384D0BD6}"/>
          </ac:spMkLst>
        </pc:spChg>
        <pc:spChg chg="add">
          <ac:chgData name="Rachel Smith" userId="5f7c83a3-9acd-4e36-a883-765ff390fd1f" providerId="ADAL" clId="{F368D9C9-8FB7-41C0-8588-611E5010039F}" dt="2022-07-18T13:01:37.857" v="296" actId="26606"/>
          <ac:spMkLst>
            <pc:docMk/>
            <pc:sldMk cId="4069567643" sldId="303"/>
            <ac:spMk id="31" creationId="{A580F890-B085-4E95-96AA-55AEBEC5CE6E}"/>
          </ac:spMkLst>
        </pc:spChg>
        <pc:spChg chg="add">
          <ac:chgData name="Rachel Smith" userId="5f7c83a3-9acd-4e36-a883-765ff390fd1f" providerId="ADAL" clId="{F368D9C9-8FB7-41C0-8588-611E5010039F}" dt="2022-07-18T13:01:37.857" v="296" actId="26606"/>
          <ac:spMkLst>
            <pc:docMk/>
            <pc:sldMk cId="4069567643" sldId="303"/>
            <ac:spMk id="33" creationId="{D3F51FEB-38FB-4F6C-9F7B-2F2AFAB65463}"/>
          </ac:spMkLst>
        </pc:spChg>
        <pc:spChg chg="add">
          <ac:chgData name="Rachel Smith" userId="5f7c83a3-9acd-4e36-a883-765ff390fd1f" providerId="ADAL" clId="{F368D9C9-8FB7-41C0-8588-611E5010039F}" dt="2022-07-18T13:01:37.857" v="296" actId="26606"/>
          <ac:spMkLst>
            <pc:docMk/>
            <pc:sldMk cId="4069567643" sldId="303"/>
            <ac:spMk id="35" creationId="{1E547BA6-BAE0-43BB-A7CA-60F69CE252F0}"/>
          </ac:spMkLst>
        </pc:spChg>
        <pc:graphicFrameChg chg="add del">
          <ac:chgData name="Rachel Smith" userId="5f7c83a3-9acd-4e36-a883-765ff390fd1f" providerId="ADAL" clId="{F368D9C9-8FB7-41C0-8588-611E5010039F}" dt="2022-07-18T13:01:21.929" v="293" actId="26606"/>
          <ac:graphicFrameMkLst>
            <pc:docMk/>
            <pc:sldMk cId="4069567643" sldId="303"/>
            <ac:graphicFrameMk id="6" creationId="{E738424D-35DB-84E7-92EC-ACB0DA4BF5E1}"/>
          </ac:graphicFrameMkLst>
        </pc:graphicFrameChg>
        <pc:graphicFrameChg chg="add mod modGraphic">
          <ac:chgData name="Rachel Smith" userId="5f7c83a3-9acd-4e36-a883-765ff390fd1f" providerId="ADAL" clId="{F368D9C9-8FB7-41C0-8588-611E5010039F}" dt="2022-07-18T13:01:37.857" v="296" actId="26606"/>
          <ac:graphicFrameMkLst>
            <pc:docMk/>
            <pc:sldMk cId="4069567643" sldId="303"/>
            <ac:graphicFrameMk id="22" creationId="{9839E0B1-A196-E80B-142B-D0D7FF2448DA}"/>
          </ac:graphicFrameMkLst>
        </pc:graphicFrameChg>
      </pc:sldChg>
      <pc:sldChg chg="addSp delSp modSp mod setBg">
        <pc:chgData name="Rachel Smith" userId="5f7c83a3-9acd-4e36-a883-765ff390fd1f" providerId="ADAL" clId="{F368D9C9-8FB7-41C0-8588-611E5010039F}" dt="2022-07-18T12:05:38.889" v="91" actId="26606"/>
        <pc:sldMkLst>
          <pc:docMk/>
          <pc:sldMk cId="3128144629" sldId="305"/>
        </pc:sldMkLst>
        <pc:spChg chg="mod">
          <ac:chgData name="Rachel Smith" userId="5f7c83a3-9acd-4e36-a883-765ff390fd1f" providerId="ADAL" clId="{F368D9C9-8FB7-41C0-8588-611E5010039F}" dt="2022-07-18T12:05:38.889" v="91" actId="26606"/>
          <ac:spMkLst>
            <pc:docMk/>
            <pc:sldMk cId="3128144629" sldId="305"/>
            <ac:spMk id="2" creationId="{3060D007-50B1-4BD4-B2BE-185A8352CB9E}"/>
          </ac:spMkLst>
        </pc:spChg>
        <pc:spChg chg="del mod">
          <ac:chgData name="Rachel Smith" userId="5f7c83a3-9acd-4e36-a883-765ff390fd1f" providerId="ADAL" clId="{F368D9C9-8FB7-41C0-8588-611E5010039F}" dt="2022-07-18T11:31:10.260" v="16" actId="478"/>
          <ac:spMkLst>
            <pc:docMk/>
            <pc:sldMk cId="3128144629" sldId="305"/>
            <ac:spMk id="3" creationId="{AA1FA673-269E-41F1-8BF8-1A4B8B2E609F}"/>
          </ac:spMkLst>
        </pc:spChg>
        <pc:spChg chg="add">
          <ac:chgData name="Rachel Smith" userId="5f7c83a3-9acd-4e36-a883-765ff390fd1f" providerId="ADAL" clId="{F368D9C9-8FB7-41C0-8588-611E5010039F}" dt="2022-07-18T12:05:38.889" v="91" actId="26606"/>
          <ac:spMkLst>
            <pc:docMk/>
            <pc:sldMk cId="3128144629" sldId="305"/>
            <ac:spMk id="7" creationId="{6314D791-4D8A-4854-B8FC-6959656D09AD}"/>
          </ac:spMkLst>
        </pc:spChg>
        <pc:spChg chg="add">
          <ac:chgData name="Rachel Smith" userId="5f7c83a3-9acd-4e36-a883-765ff390fd1f" providerId="ADAL" clId="{F368D9C9-8FB7-41C0-8588-611E5010039F}" dt="2022-07-18T12:05:38.889" v="91" actId="26606"/>
          <ac:spMkLst>
            <pc:docMk/>
            <pc:sldMk cId="3128144629" sldId="305"/>
            <ac:spMk id="9" creationId="{15076E76-3EB3-4269-8135-07CAB20E59A5}"/>
          </ac:spMkLst>
        </pc:spChg>
        <pc:grpChg chg="add">
          <ac:chgData name="Rachel Smith" userId="5f7c83a3-9acd-4e36-a883-765ff390fd1f" providerId="ADAL" clId="{F368D9C9-8FB7-41C0-8588-611E5010039F}" dt="2022-07-18T12:05:38.889" v="91" actId="26606"/>
          <ac:grpSpMkLst>
            <pc:docMk/>
            <pc:sldMk cId="3128144629" sldId="305"/>
            <ac:grpSpMk id="11" creationId="{5EB3C7E5-50E1-4F9E-AEA3-A6D2190394F1}"/>
          </ac:grpSpMkLst>
        </pc:grpChg>
        <pc:grpChg chg="add">
          <ac:chgData name="Rachel Smith" userId="5f7c83a3-9acd-4e36-a883-765ff390fd1f" providerId="ADAL" clId="{F368D9C9-8FB7-41C0-8588-611E5010039F}" dt="2022-07-18T12:05:38.889" v="91" actId="26606"/>
          <ac:grpSpMkLst>
            <pc:docMk/>
            <pc:sldMk cId="3128144629" sldId="305"/>
            <ac:grpSpMk id="17" creationId="{B988F9A4-0578-4C59-8B4A-346E02CF3A3F}"/>
          </ac:grpSpMkLst>
        </pc:grpChg>
      </pc:sldChg>
      <pc:sldChg chg="addSp modSp mod ord modNotesTx">
        <pc:chgData name="Rachel Smith" userId="5f7c83a3-9acd-4e36-a883-765ff390fd1f" providerId="ADAL" clId="{F368D9C9-8FB7-41C0-8588-611E5010039F}" dt="2022-07-18T12:14:55.065" v="215"/>
        <pc:sldMkLst>
          <pc:docMk/>
          <pc:sldMk cId="1309880423" sldId="307"/>
        </pc:sldMkLst>
        <pc:spChg chg="add">
          <ac:chgData name="Rachel Smith" userId="5f7c83a3-9acd-4e36-a883-765ff390fd1f" providerId="ADAL" clId="{F368D9C9-8FB7-41C0-8588-611E5010039F}" dt="2022-07-18T12:07:55.511" v="160" actId="26606"/>
          <ac:spMkLst>
            <pc:docMk/>
            <pc:sldMk cId="1309880423" sldId="307"/>
            <ac:spMk id="17" creationId="{AB8C311F-7253-4AED-9701-7FC0708C41C7}"/>
          </ac:spMkLst>
        </pc:spChg>
        <pc:spChg chg="add">
          <ac:chgData name="Rachel Smith" userId="5f7c83a3-9acd-4e36-a883-765ff390fd1f" providerId="ADAL" clId="{F368D9C9-8FB7-41C0-8588-611E5010039F}" dt="2022-07-18T12:07:55.511" v="160" actId="26606"/>
          <ac:spMkLst>
            <pc:docMk/>
            <pc:sldMk cId="1309880423" sldId="307"/>
            <ac:spMk id="19" creationId="{E2384209-CB15-4CDF-9D31-C44FD9A3F20D}"/>
          </ac:spMkLst>
        </pc:spChg>
        <pc:spChg chg="add">
          <ac:chgData name="Rachel Smith" userId="5f7c83a3-9acd-4e36-a883-765ff390fd1f" providerId="ADAL" clId="{F368D9C9-8FB7-41C0-8588-611E5010039F}" dt="2022-07-18T12:07:55.511" v="160" actId="26606"/>
          <ac:spMkLst>
            <pc:docMk/>
            <pc:sldMk cId="1309880423" sldId="307"/>
            <ac:spMk id="21" creationId="{2633B3B5-CC90-43F0-8714-D31D1F3F0209}"/>
          </ac:spMkLst>
        </pc:spChg>
        <pc:spChg chg="add">
          <ac:chgData name="Rachel Smith" userId="5f7c83a3-9acd-4e36-a883-765ff390fd1f" providerId="ADAL" clId="{F368D9C9-8FB7-41C0-8588-611E5010039F}" dt="2022-07-18T12:07:55.511" v="160" actId="26606"/>
          <ac:spMkLst>
            <pc:docMk/>
            <pc:sldMk cId="1309880423" sldId="307"/>
            <ac:spMk id="23" creationId="{A8D57A06-A426-446D-B02C-A2DC6B62E45E}"/>
          </ac:spMkLst>
        </pc:spChg>
        <pc:picChg chg="mod">
          <ac:chgData name="Rachel Smith" userId="5f7c83a3-9acd-4e36-a883-765ff390fd1f" providerId="ADAL" clId="{F368D9C9-8FB7-41C0-8588-611E5010039F}" dt="2022-07-18T12:07:55.511" v="160" actId="26606"/>
          <ac:picMkLst>
            <pc:docMk/>
            <pc:sldMk cId="1309880423" sldId="307"/>
            <ac:picMk id="12" creationId="{93BC666D-A89E-4628-88DE-88FC96776EAE}"/>
          </ac:picMkLst>
        </pc:picChg>
      </pc:sldChg>
      <pc:sldChg chg="addSp delSp modSp mod addAnim">
        <pc:chgData name="Rachel Smith" userId="5f7c83a3-9acd-4e36-a883-765ff390fd1f" providerId="ADAL" clId="{F368D9C9-8FB7-41C0-8588-611E5010039F}" dt="2022-07-18T12:15:43.173" v="221"/>
        <pc:sldMkLst>
          <pc:docMk/>
          <pc:sldMk cId="3060403003" sldId="308"/>
        </pc:sldMkLst>
        <pc:spChg chg="mod">
          <ac:chgData name="Rachel Smith" userId="5f7c83a3-9acd-4e36-a883-765ff390fd1f" providerId="ADAL" clId="{F368D9C9-8FB7-41C0-8588-611E5010039F}" dt="2022-07-18T12:15:43.173" v="220" actId="26606"/>
          <ac:spMkLst>
            <pc:docMk/>
            <pc:sldMk cId="3060403003" sldId="308"/>
            <ac:spMk id="2" creationId="{00000000-0000-0000-0000-000000000000}"/>
          </ac:spMkLst>
        </pc:spChg>
        <pc:spChg chg="del">
          <ac:chgData name="Rachel Smith" userId="5f7c83a3-9acd-4e36-a883-765ff390fd1f" providerId="ADAL" clId="{F368D9C9-8FB7-41C0-8588-611E5010039F}" dt="2022-07-18T11:33:37.393" v="39" actId="478"/>
          <ac:spMkLst>
            <pc:docMk/>
            <pc:sldMk cId="3060403003" sldId="308"/>
            <ac:spMk id="3" creationId="{00000000-0000-0000-0000-000000000000}"/>
          </ac:spMkLst>
        </pc:spChg>
        <pc:spChg chg="add del mod">
          <ac:chgData name="Rachel Smith" userId="5f7c83a3-9acd-4e36-a883-765ff390fd1f" providerId="ADAL" clId="{F368D9C9-8FB7-41C0-8588-611E5010039F}" dt="2022-07-18T11:33:41.313" v="41" actId="478"/>
          <ac:spMkLst>
            <pc:docMk/>
            <pc:sldMk cId="3060403003" sldId="308"/>
            <ac:spMk id="5" creationId="{530E6F3A-B710-E77A-C3A7-426AD936632C}"/>
          </ac:spMkLst>
        </pc:spChg>
        <pc:spChg chg="del">
          <ac:chgData name="Rachel Smith" userId="5f7c83a3-9acd-4e36-a883-765ff390fd1f" providerId="ADAL" clId="{F368D9C9-8FB7-41C0-8588-611E5010039F}" dt="2022-07-18T12:15:43.173" v="220" actId="26606"/>
          <ac:spMkLst>
            <pc:docMk/>
            <pc:sldMk cId="3060403003" sldId="308"/>
            <ac:spMk id="17" creationId="{F837543A-6020-4505-A233-C9DB4BF74011}"/>
          </ac:spMkLst>
        </pc:spChg>
        <pc:spChg chg="del">
          <ac:chgData name="Rachel Smith" userId="5f7c83a3-9acd-4e36-a883-765ff390fd1f" providerId="ADAL" clId="{F368D9C9-8FB7-41C0-8588-611E5010039F}" dt="2022-07-18T12:15:43.173" v="220" actId="26606"/>
          <ac:spMkLst>
            <pc:docMk/>
            <pc:sldMk cId="3060403003" sldId="308"/>
            <ac:spMk id="19" creationId="{35B16301-FB18-48BA-A6DD-C37CAF6F9A18}"/>
          </ac:spMkLst>
        </pc:spChg>
        <pc:spChg chg="del">
          <ac:chgData name="Rachel Smith" userId="5f7c83a3-9acd-4e36-a883-765ff390fd1f" providerId="ADAL" clId="{F368D9C9-8FB7-41C0-8588-611E5010039F}" dt="2022-07-18T12:15:43.173" v="220" actId="26606"/>
          <ac:spMkLst>
            <pc:docMk/>
            <pc:sldMk cId="3060403003" sldId="308"/>
            <ac:spMk id="21" creationId="{C3C0D90E-074A-4F52-9B11-B52BEF4BCBE5}"/>
          </ac:spMkLst>
        </pc:spChg>
        <pc:spChg chg="del">
          <ac:chgData name="Rachel Smith" userId="5f7c83a3-9acd-4e36-a883-765ff390fd1f" providerId="ADAL" clId="{F368D9C9-8FB7-41C0-8588-611E5010039F}" dt="2022-07-18T12:15:43.173" v="220" actId="26606"/>
          <ac:spMkLst>
            <pc:docMk/>
            <pc:sldMk cId="3060403003" sldId="308"/>
            <ac:spMk id="23" creationId="{CABBD4C1-E6F8-46F6-8152-A8A97490BF4D}"/>
          </ac:spMkLst>
        </pc:spChg>
        <pc:spChg chg="del">
          <ac:chgData name="Rachel Smith" userId="5f7c83a3-9acd-4e36-a883-765ff390fd1f" providerId="ADAL" clId="{F368D9C9-8FB7-41C0-8588-611E5010039F}" dt="2022-07-18T12:15:43.173" v="220" actId="26606"/>
          <ac:spMkLst>
            <pc:docMk/>
            <pc:sldMk cId="3060403003" sldId="308"/>
            <ac:spMk id="25" creationId="{83BA5EF5-1FE9-4BF9-83BB-269BCDDF6156}"/>
          </ac:spMkLst>
        </pc:spChg>
        <pc:spChg chg="del">
          <ac:chgData name="Rachel Smith" userId="5f7c83a3-9acd-4e36-a883-765ff390fd1f" providerId="ADAL" clId="{F368D9C9-8FB7-41C0-8588-611E5010039F}" dt="2022-07-18T12:15:43.173" v="220" actId="26606"/>
          <ac:spMkLst>
            <pc:docMk/>
            <pc:sldMk cId="3060403003" sldId="308"/>
            <ac:spMk id="29" creationId="{88853921-7BC9-4BDE-ACAB-133C683C82D6}"/>
          </ac:spMkLst>
        </pc:spChg>
        <pc:spChg chg="del">
          <ac:chgData name="Rachel Smith" userId="5f7c83a3-9acd-4e36-a883-765ff390fd1f" providerId="ADAL" clId="{F368D9C9-8FB7-41C0-8588-611E5010039F}" dt="2022-07-18T12:15:43.173" v="220" actId="26606"/>
          <ac:spMkLst>
            <pc:docMk/>
            <pc:sldMk cId="3060403003" sldId="308"/>
            <ac:spMk id="31" creationId="{09192968-3AE7-4470-A61C-97294BB92731}"/>
          </ac:spMkLst>
        </pc:spChg>
        <pc:spChg chg="del">
          <ac:chgData name="Rachel Smith" userId="5f7c83a3-9acd-4e36-a883-765ff390fd1f" providerId="ADAL" clId="{F368D9C9-8FB7-41C0-8588-611E5010039F}" dt="2022-07-18T12:15:43.173" v="220" actId="26606"/>
          <ac:spMkLst>
            <pc:docMk/>
            <pc:sldMk cId="3060403003" sldId="308"/>
            <ac:spMk id="33" creationId="{3AB72E55-43E4-4356-BFE8-E2102CB0B505}"/>
          </ac:spMkLst>
        </pc:spChg>
        <pc:spChg chg="add">
          <ac:chgData name="Rachel Smith" userId="5f7c83a3-9acd-4e36-a883-765ff390fd1f" providerId="ADAL" clId="{F368D9C9-8FB7-41C0-8588-611E5010039F}" dt="2022-07-18T12:15:43.173" v="220" actId="26606"/>
          <ac:spMkLst>
            <pc:docMk/>
            <pc:sldMk cId="3060403003" sldId="308"/>
            <ac:spMk id="38" creationId="{1EADCAF8-8823-4E89-8612-21029831A4B2}"/>
          </ac:spMkLst>
        </pc:spChg>
        <pc:spChg chg="add">
          <ac:chgData name="Rachel Smith" userId="5f7c83a3-9acd-4e36-a883-765ff390fd1f" providerId="ADAL" clId="{F368D9C9-8FB7-41C0-8588-611E5010039F}" dt="2022-07-18T12:15:43.173" v="220" actId="26606"/>
          <ac:spMkLst>
            <pc:docMk/>
            <pc:sldMk cId="3060403003" sldId="308"/>
            <ac:spMk id="40" creationId="{28CA07B2-0819-4B62-9425-7A52BBDD7070}"/>
          </ac:spMkLst>
        </pc:spChg>
        <pc:grpChg chg="add">
          <ac:chgData name="Rachel Smith" userId="5f7c83a3-9acd-4e36-a883-765ff390fd1f" providerId="ADAL" clId="{F368D9C9-8FB7-41C0-8588-611E5010039F}" dt="2022-07-18T12:15:43.173" v="220" actId="26606"/>
          <ac:grpSpMkLst>
            <pc:docMk/>
            <pc:sldMk cId="3060403003" sldId="308"/>
            <ac:grpSpMk id="42" creationId="{DA02BEE4-A5D4-40AF-882D-49D34B086FFF}"/>
          </ac:grpSpMkLst>
        </pc:grpChg>
        <pc:cxnChg chg="del">
          <ac:chgData name="Rachel Smith" userId="5f7c83a3-9acd-4e36-a883-765ff390fd1f" providerId="ADAL" clId="{F368D9C9-8FB7-41C0-8588-611E5010039F}" dt="2022-07-18T12:15:43.173" v="220" actId="26606"/>
          <ac:cxnSpMkLst>
            <pc:docMk/>
            <pc:sldMk cId="3060403003" sldId="308"/>
            <ac:cxnSpMk id="27" creationId="{4B3BCACB-5880-460B-9606-8C433A9AF99D}"/>
          </ac:cxnSpMkLst>
        </pc:cxnChg>
      </pc:sldChg>
      <pc:sldChg chg="addSp delSp modSp mod setBg">
        <pc:chgData name="Rachel Smith" userId="5f7c83a3-9acd-4e36-a883-765ff390fd1f" providerId="ADAL" clId="{F368D9C9-8FB7-41C0-8588-611E5010039F}" dt="2022-07-18T12:06:42.361" v="106" actId="26606"/>
        <pc:sldMkLst>
          <pc:docMk/>
          <pc:sldMk cId="2030597359" sldId="309"/>
        </pc:sldMkLst>
        <pc:spChg chg="mod">
          <ac:chgData name="Rachel Smith" userId="5f7c83a3-9acd-4e36-a883-765ff390fd1f" providerId="ADAL" clId="{F368D9C9-8FB7-41C0-8588-611E5010039F}" dt="2022-07-18T12:06:42.361" v="106" actId="26606"/>
          <ac:spMkLst>
            <pc:docMk/>
            <pc:sldMk cId="2030597359" sldId="309"/>
            <ac:spMk id="2" creationId="{5F1A6296-9B53-4E25-B7BB-D8A7F78FE523}"/>
          </ac:spMkLst>
        </pc:spChg>
        <pc:spChg chg="mod">
          <ac:chgData name="Rachel Smith" userId="5f7c83a3-9acd-4e36-a883-765ff390fd1f" providerId="ADAL" clId="{F368D9C9-8FB7-41C0-8588-611E5010039F}" dt="2022-07-18T12:06:42.361" v="106" actId="26606"/>
          <ac:spMkLst>
            <pc:docMk/>
            <pc:sldMk cId="2030597359" sldId="309"/>
            <ac:spMk id="3" creationId="{BD4FC220-DA2D-4C70-9A33-BC31C314F51B}"/>
          </ac:spMkLst>
        </pc:spChg>
        <pc:spChg chg="add del">
          <ac:chgData name="Rachel Smith" userId="5f7c83a3-9acd-4e36-a883-765ff390fd1f" providerId="ADAL" clId="{F368D9C9-8FB7-41C0-8588-611E5010039F}" dt="2022-07-18T12:06:42.320" v="105" actId="26606"/>
          <ac:spMkLst>
            <pc:docMk/>
            <pc:sldMk cId="2030597359" sldId="309"/>
            <ac:spMk id="8" creationId="{889C5E17-24D0-4696-A3C5-A2261FB455FA}"/>
          </ac:spMkLst>
        </pc:spChg>
        <pc:spChg chg="add del">
          <ac:chgData name="Rachel Smith" userId="5f7c83a3-9acd-4e36-a883-765ff390fd1f" providerId="ADAL" clId="{F368D9C9-8FB7-41C0-8588-611E5010039F}" dt="2022-07-18T12:06:42.320" v="105" actId="26606"/>
          <ac:spMkLst>
            <pc:docMk/>
            <pc:sldMk cId="2030597359" sldId="309"/>
            <ac:spMk id="10" creationId="{6929B58F-2358-44CC-ACE5-EF1BD3C6C824}"/>
          </ac:spMkLst>
        </pc:spChg>
        <pc:spChg chg="add">
          <ac:chgData name="Rachel Smith" userId="5f7c83a3-9acd-4e36-a883-765ff390fd1f" providerId="ADAL" clId="{F368D9C9-8FB7-41C0-8588-611E5010039F}" dt="2022-07-18T12:06:42.361" v="106" actId="26606"/>
          <ac:spMkLst>
            <pc:docMk/>
            <pc:sldMk cId="2030597359" sldId="309"/>
            <ac:spMk id="20" creationId="{4BC99CB9-DDAD-44A2-8A1C-E3AF4E72DF5C}"/>
          </ac:spMkLst>
        </pc:spChg>
        <pc:spChg chg="add">
          <ac:chgData name="Rachel Smith" userId="5f7c83a3-9acd-4e36-a883-765ff390fd1f" providerId="ADAL" clId="{F368D9C9-8FB7-41C0-8588-611E5010039F}" dt="2022-07-18T12:06:42.361" v="106" actId="26606"/>
          <ac:spMkLst>
            <pc:docMk/>
            <pc:sldMk cId="2030597359" sldId="309"/>
            <ac:spMk id="21" creationId="{1561AEE4-4E38-4BAC-976D-E0DE523FC5D1}"/>
          </ac:spMkLst>
        </pc:spChg>
        <pc:grpChg chg="add del">
          <ac:chgData name="Rachel Smith" userId="5f7c83a3-9acd-4e36-a883-765ff390fd1f" providerId="ADAL" clId="{F368D9C9-8FB7-41C0-8588-611E5010039F}" dt="2022-07-18T12:06:42.320" v="105" actId="26606"/>
          <ac:grpSpMkLst>
            <pc:docMk/>
            <pc:sldMk cId="2030597359" sldId="309"/>
            <ac:grpSpMk id="12" creationId="{09DA5303-A1AF-4830-806C-51FCD96188B7}"/>
          </ac:grpSpMkLst>
        </pc:grpChg>
        <pc:grpChg chg="add">
          <ac:chgData name="Rachel Smith" userId="5f7c83a3-9acd-4e36-a883-765ff390fd1f" providerId="ADAL" clId="{F368D9C9-8FB7-41C0-8588-611E5010039F}" dt="2022-07-18T12:06:42.361" v="106" actId="26606"/>
          <ac:grpSpMkLst>
            <pc:docMk/>
            <pc:sldMk cId="2030597359" sldId="309"/>
            <ac:grpSpMk id="22" creationId="{F0BC676B-D19A-44DB-910A-0C0E6D433979}"/>
          </ac:grpSpMkLst>
        </pc:grpChg>
      </pc:sldChg>
      <pc:sldChg chg="addSp modSp mod setBg">
        <pc:chgData name="Rachel Smith" userId="5f7c83a3-9acd-4e36-a883-765ff390fd1f" providerId="ADAL" clId="{F368D9C9-8FB7-41C0-8588-611E5010039F}" dt="2022-07-18T12:16:12.501" v="227" actId="26606"/>
        <pc:sldMkLst>
          <pc:docMk/>
          <pc:sldMk cId="3442082410" sldId="310"/>
        </pc:sldMkLst>
        <pc:spChg chg="mod">
          <ac:chgData name="Rachel Smith" userId="5f7c83a3-9acd-4e36-a883-765ff390fd1f" providerId="ADAL" clId="{F368D9C9-8FB7-41C0-8588-611E5010039F}" dt="2022-07-18T12:16:12.501" v="227" actId="26606"/>
          <ac:spMkLst>
            <pc:docMk/>
            <pc:sldMk cId="3442082410" sldId="310"/>
            <ac:spMk id="2" creationId="{C0239E0B-0E2B-4B36-9973-00D9BC91DF70}"/>
          </ac:spMkLst>
        </pc:spChg>
        <pc:spChg chg="mod">
          <ac:chgData name="Rachel Smith" userId="5f7c83a3-9acd-4e36-a883-765ff390fd1f" providerId="ADAL" clId="{F368D9C9-8FB7-41C0-8588-611E5010039F}" dt="2022-07-18T12:16:12.501" v="227" actId="26606"/>
          <ac:spMkLst>
            <pc:docMk/>
            <pc:sldMk cId="3442082410" sldId="310"/>
            <ac:spMk id="3" creationId="{98F38814-5983-4600-A882-4A001E826105}"/>
          </ac:spMkLst>
        </pc:spChg>
        <pc:spChg chg="add">
          <ac:chgData name="Rachel Smith" userId="5f7c83a3-9acd-4e36-a883-765ff390fd1f" providerId="ADAL" clId="{F368D9C9-8FB7-41C0-8588-611E5010039F}" dt="2022-07-18T12:16:12.501" v="227" actId="26606"/>
          <ac:spMkLst>
            <pc:docMk/>
            <pc:sldMk cId="3442082410" sldId="310"/>
            <ac:spMk id="8" creationId="{4BC99CB9-DDAD-44A2-8A1C-E3AF4E72DF5C}"/>
          </ac:spMkLst>
        </pc:spChg>
        <pc:spChg chg="add">
          <ac:chgData name="Rachel Smith" userId="5f7c83a3-9acd-4e36-a883-765ff390fd1f" providerId="ADAL" clId="{F368D9C9-8FB7-41C0-8588-611E5010039F}" dt="2022-07-18T12:16:12.501" v="227" actId="26606"/>
          <ac:spMkLst>
            <pc:docMk/>
            <pc:sldMk cId="3442082410" sldId="310"/>
            <ac:spMk id="10" creationId="{1561AEE4-4E38-4BAC-976D-E0DE523FC5D1}"/>
          </ac:spMkLst>
        </pc:spChg>
        <pc:grpChg chg="add">
          <ac:chgData name="Rachel Smith" userId="5f7c83a3-9acd-4e36-a883-765ff390fd1f" providerId="ADAL" clId="{F368D9C9-8FB7-41C0-8588-611E5010039F}" dt="2022-07-18T12:16:12.501" v="227" actId="26606"/>
          <ac:grpSpMkLst>
            <pc:docMk/>
            <pc:sldMk cId="3442082410" sldId="310"/>
            <ac:grpSpMk id="12" creationId="{F0BC676B-D19A-44DB-910A-0C0E6D433979}"/>
          </ac:grpSpMkLst>
        </pc:grpChg>
      </pc:sldChg>
      <pc:sldChg chg="addSp modSp mod setBg">
        <pc:chgData name="Rachel Smith" userId="5f7c83a3-9acd-4e36-a883-765ff390fd1f" providerId="ADAL" clId="{F368D9C9-8FB7-41C0-8588-611E5010039F}" dt="2022-07-18T13:00:17.047" v="284" actId="1076"/>
        <pc:sldMkLst>
          <pc:docMk/>
          <pc:sldMk cId="3931416677" sldId="311"/>
        </pc:sldMkLst>
        <pc:spChg chg="mod">
          <ac:chgData name="Rachel Smith" userId="5f7c83a3-9acd-4e36-a883-765ff390fd1f" providerId="ADAL" clId="{F368D9C9-8FB7-41C0-8588-611E5010039F}" dt="2022-07-18T13:00:13.376" v="283" actId="26606"/>
          <ac:spMkLst>
            <pc:docMk/>
            <pc:sldMk cId="3931416677" sldId="311"/>
            <ac:spMk id="2" creationId="{8A2C6EBD-F54C-45C9-87D7-59D1F4A1CB93}"/>
          </ac:spMkLst>
        </pc:spChg>
        <pc:spChg chg="mod">
          <ac:chgData name="Rachel Smith" userId="5f7c83a3-9acd-4e36-a883-765ff390fd1f" providerId="ADAL" clId="{F368D9C9-8FB7-41C0-8588-611E5010039F}" dt="2022-07-18T13:00:17.047" v="284" actId="1076"/>
          <ac:spMkLst>
            <pc:docMk/>
            <pc:sldMk cId="3931416677" sldId="311"/>
            <ac:spMk id="3" creationId="{81D314D6-3157-4F11-86AC-AB564BC9FAB4}"/>
          </ac:spMkLst>
        </pc:spChg>
        <pc:spChg chg="add">
          <ac:chgData name="Rachel Smith" userId="5f7c83a3-9acd-4e36-a883-765ff390fd1f" providerId="ADAL" clId="{F368D9C9-8FB7-41C0-8588-611E5010039F}" dt="2022-07-18T13:00:13.376" v="283" actId="26606"/>
          <ac:spMkLst>
            <pc:docMk/>
            <pc:sldMk cId="3931416677" sldId="311"/>
            <ac:spMk id="8" creationId="{4BC99CB9-DDAD-44A2-8A1C-E3AF4E72DF5C}"/>
          </ac:spMkLst>
        </pc:spChg>
        <pc:spChg chg="add">
          <ac:chgData name="Rachel Smith" userId="5f7c83a3-9acd-4e36-a883-765ff390fd1f" providerId="ADAL" clId="{F368D9C9-8FB7-41C0-8588-611E5010039F}" dt="2022-07-18T13:00:13.376" v="283" actId="26606"/>
          <ac:spMkLst>
            <pc:docMk/>
            <pc:sldMk cId="3931416677" sldId="311"/>
            <ac:spMk id="10" creationId="{1561AEE4-4E38-4BAC-976D-E0DE523FC5D1}"/>
          </ac:spMkLst>
        </pc:spChg>
        <pc:grpChg chg="add">
          <ac:chgData name="Rachel Smith" userId="5f7c83a3-9acd-4e36-a883-765ff390fd1f" providerId="ADAL" clId="{F368D9C9-8FB7-41C0-8588-611E5010039F}" dt="2022-07-18T13:00:13.376" v="283" actId="26606"/>
          <ac:grpSpMkLst>
            <pc:docMk/>
            <pc:sldMk cId="3931416677" sldId="311"/>
            <ac:grpSpMk id="12" creationId="{F0BC676B-D19A-44DB-910A-0C0E6D433979}"/>
          </ac:grpSpMkLst>
        </pc:grpChg>
      </pc:sldChg>
      <pc:sldChg chg="addSp modSp mod setBg">
        <pc:chgData name="Rachel Smith" userId="5f7c83a3-9acd-4e36-a883-765ff390fd1f" providerId="ADAL" clId="{F368D9C9-8FB7-41C0-8588-611E5010039F}" dt="2022-11-07T16:18:17.508" v="373"/>
        <pc:sldMkLst>
          <pc:docMk/>
          <pc:sldMk cId="3391743292" sldId="312"/>
        </pc:sldMkLst>
        <pc:spChg chg="mod">
          <ac:chgData name="Rachel Smith" userId="5f7c83a3-9acd-4e36-a883-765ff390fd1f" providerId="ADAL" clId="{F368D9C9-8FB7-41C0-8588-611E5010039F}" dt="2022-07-18T13:02:03.196" v="299" actId="1076"/>
          <ac:spMkLst>
            <pc:docMk/>
            <pc:sldMk cId="3391743292" sldId="312"/>
            <ac:spMk id="2" creationId="{F8394DF2-D2A0-4DC5-AB3B-66FD84A4FD87}"/>
          </ac:spMkLst>
        </pc:spChg>
        <pc:spChg chg="mod">
          <ac:chgData name="Rachel Smith" userId="5f7c83a3-9acd-4e36-a883-765ff390fd1f" providerId="ADAL" clId="{F368D9C9-8FB7-41C0-8588-611E5010039F}" dt="2022-11-07T16:18:17.508" v="373"/>
          <ac:spMkLst>
            <pc:docMk/>
            <pc:sldMk cId="3391743292" sldId="312"/>
            <ac:spMk id="3" creationId="{E063ED34-83C5-47A7-9293-09E99648AF8C}"/>
          </ac:spMkLst>
        </pc:spChg>
        <pc:spChg chg="add">
          <ac:chgData name="Rachel Smith" userId="5f7c83a3-9acd-4e36-a883-765ff390fd1f" providerId="ADAL" clId="{F368D9C9-8FB7-41C0-8588-611E5010039F}" dt="2022-07-18T13:01:59.539" v="298" actId="26606"/>
          <ac:spMkLst>
            <pc:docMk/>
            <pc:sldMk cId="3391743292" sldId="312"/>
            <ac:spMk id="8" creationId="{A8DB9CD9-59B1-4D73-BC4C-98796A48EF9B}"/>
          </ac:spMkLst>
        </pc:spChg>
        <pc:spChg chg="add">
          <ac:chgData name="Rachel Smith" userId="5f7c83a3-9acd-4e36-a883-765ff390fd1f" providerId="ADAL" clId="{F368D9C9-8FB7-41C0-8588-611E5010039F}" dt="2022-07-18T13:01:59.539" v="298" actId="26606"/>
          <ac:spMkLst>
            <pc:docMk/>
            <pc:sldMk cId="3391743292" sldId="312"/>
            <ac:spMk id="10" creationId="{8874A6A9-41FF-4E33-AFA8-F9F81436A59E}"/>
          </ac:spMkLst>
        </pc:spChg>
        <pc:grpChg chg="add">
          <ac:chgData name="Rachel Smith" userId="5f7c83a3-9acd-4e36-a883-765ff390fd1f" providerId="ADAL" clId="{F368D9C9-8FB7-41C0-8588-611E5010039F}" dt="2022-07-18T13:01:59.539" v="298" actId="26606"/>
          <ac:grpSpMkLst>
            <pc:docMk/>
            <pc:sldMk cId="3391743292" sldId="312"/>
            <ac:grpSpMk id="12" creationId="{721D730E-1F97-4071-B143-B05E6D2599BC}"/>
          </ac:grpSpMkLst>
        </pc:grpChg>
      </pc:sldChg>
      <pc:sldChg chg="addSp delSp modSp new mod setBg">
        <pc:chgData name="Rachel Smith" userId="5f7c83a3-9acd-4e36-a883-765ff390fd1f" providerId="ADAL" clId="{F368D9C9-8FB7-41C0-8588-611E5010039F}" dt="2022-07-18T12:07:29.295" v="144" actId="26606"/>
        <pc:sldMkLst>
          <pc:docMk/>
          <pc:sldMk cId="3351159711" sldId="313"/>
        </pc:sldMkLst>
        <pc:spChg chg="mod">
          <ac:chgData name="Rachel Smith" userId="5f7c83a3-9acd-4e36-a883-765ff390fd1f" providerId="ADAL" clId="{F368D9C9-8FB7-41C0-8588-611E5010039F}" dt="2022-07-18T12:07:29.295" v="144" actId="26606"/>
          <ac:spMkLst>
            <pc:docMk/>
            <pc:sldMk cId="3351159711" sldId="313"/>
            <ac:spMk id="2" creationId="{CE517957-B46D-D459-9EB1-A9E7378E987C}"/>
          </ac:spMkLst>
        </pc:spChg>
        <pc:spChg chg="del">
          <ac:chgData name="Rachel Smith" userId="5f7c83a3-9acd-4e36-a883-765ff390fd1f" providerId="ADAL" clId="{F368D9C9-8FB7-41C0-8588-611E5010039F}" dt="2022-07-18T12:07:18.923" v="143" actId="478"/>
          <ac:spMkLst>
            <pc:docMk/>
            <pc:sldMk cId="3351159711" sldId="313"/>
            <ac:spMk id="3" creationId="{8A342C2A-6BE6-6569-3E2D-575C297566FB}"/>
          </ac:spMkLst>
        </pc:spChg>
        <pc:spChg chg="add">
          <ac:chgData name="Rachel Smith" userId="5f7c83a3-9acd-4e36-a883-765ff390fd1f" providerId="ADAL" clId="{F368D9C9-8FB7-41C0-8588-611E5010039F}" dt="2022-07-18T12:07:29.295" v="144" actId="26606"/>
          <ac:spMkLst>
            <pc:docMk/>
            <pc:sldMk cId="3351159711" sldId="313"/>
            <ac:spMk id="7" creationId="{54A6836E-C603-43CB-9DA7-89D8E3FA3838}"/>
          </ac:spMkLst>
        </pc:spChg>
        <pc:spChg chg="add">
          <ac:chgData name="Rachel Smith" userId="5f7c83a3-9acd-4e36-a883-765ff390fd1f" providerId="ADAL" clId="{F368D9C9-8FB7-41C0-8588-611E5010039F}" dt="2022-07-18T12:07:29.295" v="144" actId="26606"/>
          <ac:spMkLst>
            <pc:docMk/>
            <pc:sldMk cId="3351159711" sldId="313"/>
            <ac:spMk id="9" creationId="{296007DD-F9BF-4F0F-B8C6-C514B2841971}"/>
          </ac:spMkLst>
        </pc:spChg>
        <pc:grpChg chg="add">
          <ac:chgData name="Rachel Smith" userId="5f7c83a3-9acd-4e36-a883-765ff390fd1f" providerId="ADAL" clId="{F368D9C9-8FB7-41C0-8588-611E5010039F}" dt="2022-07-18T12:07:29.295" v="144" actId="26606"/>
          <ac:grpSpMkLst>
            <pc:docMk/>
            <pc:sldMk cId="3351159711" sldId="313"/>
            <ac:grpSpMk id="11" creationId="{8A0FAFCA-5C96-453B-83B7-A9AEF7F18960}"/>
          </ac:grpSpMkLst>
        </pc:grpChg>
        <pc:grpChg chg="add">
          <ac:chgData name="Rachel Smith" userId="5f7c83a3-9acd-4e36-a883-765ff390fd1f" providerId="ADAL" clId="{F368D9C9-8FB7-41C0-8588-611E5010039F}" dt="2022-07-18T12:07:29.295" v="144" actId="26606"/>
          <ac:grpSpMkLst>
            <pc:docMk/>
            <pc:sldMk cId="3351159711" sldId="313"/>
            <ac:grpSpMk id="17" creationId="{CD0398DD-AD75-4E2B-A3C6-35073082A8B4}"/>
          </ac:grpSpMkLst>
        </pc:grpChg>
      </pc:sldChg>
      <pc:sldChg chg="addSp delSp modSp new mod ord setBg">
        <pc:chgData name="Rachel Smith" userId="5f7c83a3-9acd-4e36-a883-765ff390fd1f" providerId="ADAL" clId="{F368D9C9-8FB7-41C0-8588-611E5010039F}" dt="2022-07-18T13:04:19.941" v="328" actId="1076"/>
        <pc:sldMkLst>
          <pc:docMk/>
          <pc:sldMk cId="4230082916" sldId="314"/>
        </pc:sldMkLst>
        <pc:spChg chg="del mod">
          <ac:chgData name="Rachel Smith" userId="5f7c83a3-9acd-4e36-a883-765ff390fd1f" providerId="ADAL" clId="{F368D9C9-8FB7-41C0-8588-611E5010039F}" dt="2022-07-18T13:03:35.784" v="313" actId="478"/>
          <ac:spMkLst>
            <pc:docMk/>
            <pc:sldMk cId="4230082916" sldId="314"/>
            <ac:spMk id="2" creationId="{A87ACF36-8A43-E2E9-6025-C8236B7F239B}"/>
          </ac:spMkLst>
        </pc:spChg>
        <pc:spChg chg="mod">
          <ac:chgData name="Rachel Smith" userId="5f7c83a3-9acd-4e36-a883-765ff390fd1f" providerId="ADAL" clId="{F368D9C9-8FB7-41C0-8588-611E5010039F}" dt="2022-07-18T13:04:19.941" v="328" actId="1076"/>
          <ac:spMkLst>
            <pc:docMk/>
            <pc:sldMk cId="4230082916" sldId="314"/>
            <ac:spMk id="3" creationId="{D865B68D-3710-F3BA-3B55-FC4ADFFD9C3C}"/>
          </ac:spMkLst>
        </pc:spChg>
        <pc:spChg chg="add">
          <ac:chgData name="Rachel Smith" userId="5f7c83a3-9acd-4e36-a883-765ff390fd1f" providerId="ADAL" clId="{F368D9C9-8FB7-41C0-8588-611E5010039F}" dt="2022-07-18T13:04:07.795" v="326" actId="26606"/>
          <ac:spMkLst>
            <pc:docMk/>
            <pc:sldMk cId="4230082916" sldId="314"/>
            <ac:spMk id="8" creationId="{4BC99CB9-DDAD-44A2-8A1C-E3AF4E72DF5C}"/>
          </ac:spMkLst>
        </pc:spChg>
        <pc:spChg chg="add">
          <ac:chgData name="Rachel Smith" userId="5f7c83a3-9acd-4e36-a883-765ff390fd1f" providerId="ADAL" clId="{F368D9C9-8FB7-41C0-8588-611E5010039F}" dt="2022-07-18T13:04:07.795" v="326" actId="26606"/>
          <ac:spMkLst>
            <pc:docMk/>
            <pc:sldMk cId="4230082916" sldId="314"/>
            <ac:spMk id="10" creationId="{1561AEE4-4E38-4BAC-976D-E0DE523FC5D1}"/>
          </ac:spMkLst>
        </pc:spChg>
        <pc:grpChg chg="add">
          <ac:chgData name="Rachel Smith" userId="5f7c83a3-9acd-4e36-a883-765ff390fd1f" providerId="ADAL" clId="{F368D9C9-8FB7-41C0-8588-611E5010039F}" dt="2022-07-18T13:04:07.795" v="326" actId="26606"/>
          <ac:grpSpMkLst>
            <pc:docMk/>
            <pc:sldMk cId="4230082916" sldId="314"/>
            <ac:grpSpMk id="12" creationId="{F0BC676B-D19A-44DB-910A-0C0E6D433979}"/>
          </ac:grpSpMkLst>
        </pc:gr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0F8822-E1B9-46A5-8F6D-7911776D2D4C}"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1BB8FFF6-9980-45F4-8A80-D16A4A5E7BFE}">
      <dgm:prSet/>
      <dgm:spPr/>
      <dgm:t>
        <a:bodyPr/>
        <a:lstStyle/>
        <a:p>
          <a:r>
            <a:rPr lang="en-GB" dirty="0"/>
            <a:t>Emotional Intelligence is a skill which can enable you to:</a:t>
          </a:r>
          <a:endParaRPr lang="en-US" dirty="0"/>
        </a:p>
      </dgm:t>
    </dgm:pt>
    <dgm:pt modelId="{BDF0C5B8-6DA9-4700-B4F5-328465EF6818}" type="parTrans" cxnId="{A5031C6B-F7E6-45F9-A5EC-F01F9BFB54C9}">
      <dgm:prSet/>
      <dgm:spPr/>
      <dgm:t>
        <a:bodyPr/>
        <a:lstStyle/>
        <a:p>
          <a:endParaRPr lang="en-US"/>
        </a:p>
      </dgm:t>
    </dgm:pt>
    <dgm:pt modelId="{0960122B-1FD2-4F6F-90BA-9643C9BE6B76}" type="sibTrans" cxnId="{A5031C6B-F7E6-45F9-A5EC-F01F9BFB54C9}">
      <dgm:prSet/>
      <dgm:spPr/>
      <dgm:t>
        <a:bodyPr/>
        <a:lstStyle/>
        <a:p>
          <a:endParaRPr lang="en-US"/>
        </a:p>
      </dgm:t>
    </dgm:pt>
    <dgm:pt modelId="{31EE6ACF-3D1B-43C3-9D0B-9B7945CD8440}">
      <dgm:prSet/>
      <dgm:spPr/>
      <dgm:t>
        <a:bodyPr/>
        <a:lstStyle/>
        <a:p>
          <a:pPr rtl="0"/>
          <a:r>
            <a:rPr lang="en-GB" dirty="0"/>
            <a:t>Recognise and control your</a:t>
          </a:r>
          <a:r>
            <a:rPr lang="en-GB" dirty="0">
              <a:latin typeface="Calibri Light" panose="020F0302020204030204"/>
            </a:rPr>
            <a:t> emotions and behaviours </a:t>
          </a:r>
          <a:endParaRPr lang="en-US" dirty="0"/>
        </a:p>
      </dgm:t>
    </dgm:pt>
    <dgm:pt modelId="{FF94329D-F92F-47DA-997D-9AFA3458C84E}" type="parTrans" cxnId="{F6805881-6E38-477A-8555-6B0A813B550D}">
      <dgm:prSet/>
      <dgm:spPr/>
      <dgm:t>
        <a:bodyPr/>
        <a:lstStyle/>
        <a:p>
          <a:endParaRPr lang="en-US"/>
        </a:p>
      </dgm:t>
    </dgm:pt>
    <dgm:pt modelId="{EAE9E43C-A4E0-4242-9968-F769D776953E}" type="sibTrans" cxnId="{F6805881-6E38-477A-8555-6B0A813B550D}">
      <dgm:prSet/>
      <dgm:spPr/>
      <dgm:t>
        <a:bodyPr/>
        <a:lstStyle/>
        <a:p>
          <a:endParaRPr lang="en-US"/>
        </a:p>
      </dgm:t>
    </dgm:pt>
    <dgm:pt modelId="{96D79979-7DD0-44AF-930D-C1B450FDB621}">
      <dgm:prSet/>
      <dgm:spPr/>
      <dgm:t>
        <a:bodyPr/>
        <a:lstStyle/>
        <a:p>
          <a:r>
            <a:rPr lang="en-GB" dirty="0"/>
            <a:t>Recognise emotions in others</a:t>
          </a:r>
          <a:endParaRPr lang="en-US" dirty="0"/>
        </a:p>
      </dgm:t>
    </dgm:pt>
    <dgm:pt modelId="{10A81F04-A026-4C63-B242-0FCB5BF3665E}" type="parTrans" cxnId="{4818AD10-0181-4D34-BD88-B16B99CA6864}">
      <dgm:prSet/>
      <dgm:spPr/>
      <dgm:t>
        <a:bodyPr/>
        <a:lstStyle/>
        <a:p>
          <a:endParaRPr lang="en-US"/>
        </a:p>
      </dgm:t>
    </dgm:pt>
    <dgm:pt modelId="{4C2CB68E-6E54-405E-B3FF-6ED8FADA3606}" type="sibTrans" cxnId="{4818AD10-0181-4D34-BD88-B16B99CA6864}">
      <dgm:prSet/>
      <dgm:spPr/>
      <dgm:t>
        <a:bodyPr/>
        <a:lstStyle/>
        <a:p>
          <a:endParaRPr lang="en-US"/>
        </a:p>
      </dgm:t>
    </dgm:pt>
    <dgm:pt modelId="{F3BCED09-75C5-4CC2-A854-BB17A1DA6414}">
      <dgm:prSet/>
      <dgm:spPr/>
      <dgm:t>
        <a:bodyPr/>
        <a:lstStyle/>
        <a:p>
          <a:pPr rtl="0"/>
          <a:r>
            <a:rPr lang="en-GB" dirty="0"/>
            <a:t>Build working relationships in</a:t>
          </a:r>
          <a:r>
            <a:rPr lang="en-GB" dirty="0">
              <a:latin typeface="Calibri Light" panose="020F0302020204030204"/>
            </a:rPr>
            <a:t> </a:t>
          </a:r>
          <a:r>
            <a:rPr lang="en-GB" dirty="0"/>
            <a:t>changing environment</a:t>
          </a:r>
        </a:p>
      </dgm:t>
    </dgm:pt>
    <dgm:pt modelId="{384F579C-F013-4196-B33B-94368377AACB}" type="parTrans" cxnId="{3D76DF12-B597-4F0D-BDA6-B7288E073CF3}">
      <dgm:prSet/>
      <dgm:spPr/>
      <dgm:t>
        <a:bodyPr/>
        <a:lstStyle/>
        <a:p>
          <a:endParaRPr lang="en-US"/>
        </a:p>
      </dgm:t>
    </dgm:pt>
    <dgm:pt modelId="{36F6F6D1-B069-484C-9ECF-9C07E4C21514}" type="sibTrans" cxnId="{3D76DF12-B597-4F0D-BDA6-B7288E073CF3}">
      <dgm:prSet/>
      <dgm:spPr/>
      <dgm:t>
        <a:bodyPr/>
        <a:lstStyle/>
        <a:p>
          <a:endParaRPr lang="en-US"/>
        </a:p>
      </dgm:t>
    </dgm:pt>
    <dgm:pt modelId="{051C8C2B-6618-412B-963C-FB937CA909BE}" type="pres">
      <dgm:prSet presAssocID="{B00F8822-E1B9-46A5-8F6D-7911776D2D4C}" presName="Name0" presStyleCnt="0">
        <dgm:presLayoutVars>
          <dgm:dir/>
          <dgm:resizeHandles val="exact"/>
        </dgm:presLayoutVars>
      </dgm:prSet>
      <dgm:spPr/>
    </dgm:pt>
    <dgm:pt modelId="{43250CEC-ED4C-4B98-8E63-DC7DE9E3A955}" type="pres">
      <dgm:prSet presAssocID="{1BB8FFF6-9980-45F4-8A80-D16A4A5E7BFE}" presName="node" presStyleLbl="node1" presStyleIdx="0" presStyleCnt="4">
        <dgm:presLayoutVars>
          <dgm:bulletEnabled val="1"/>
        </dgm:presLayoutVars>
      </dgm:prSet>
      <dgm:spPr/>
    </dgm:pt>
    <dgm:pt modelId="{7E7971E8-A397-428C-9558-36E24A6F611D}" type="pres">
      <dgm:prSet presAssocID="{0960122B-1FD2-4F6F-90BA-9643C9BE6B76}" presName="sibTrans" presStyleLbl="sibTrans1D1" presStyleIdx="0" presStyleCnt="3"/>
      <dgm:spPr/>
    </dgm:pt>
    <dgm:pt modelId="{DE45A436-8116-4F98-BCDA-CDC65F023B31}" type="pres">
      <dgm:prSet presAssocID="{0960122B-1FD2-4F6F-90BA-9643C9BE6B76}" presName="connectorText" presStyleLbl="sibTrans1D1" presStyleIdx="0" presStyleCnt="3"/>
      <dgm:spPr/>
    </dgm:pt>
    <dgm:pt modelId="{2E5D72E9-85A2-409F-84B1-96B8647A430D}" type="pres">
      <dgm:prSet presAssocID="{31EE6ACF-3D1B-43C3-9D0B-9B7945CD8440}" presName="node" presStyleLbl="node1" presStyleIdx="1" presStyleCnt="4">
        <dgm:presLayoutVars>
          <dgm:bulletEnabled val="1"/>
        </dgm:presLayoutVars>
      </dgm:prSet>
      <dgm:spPr/>
    </dgm:pt>
    <dgm:pt modelId="{212620C8-6843-4DF3-9193-6343BDEC766E}" type="pres">
      <dgm:prSet presAssocID="{EAE9E43C-A4E0-4242-9968-F769D776953E}" presName="sibTrans" presStyleLbl="sibTrans1D1" presStyleIdx="1" presStyleCnt="3"/>
      <dgm:spPr/>
    </dgm:pt>
    <dgm:pt modelId="{2B4026D2-563E-4A01-AE5A-39785C34E66B}" type="pres">
      <dgm:prSet presAssocID="{EAE9E43C-A4E0-4242-9968-F769D776953E}" presName="connectorText" presStyleLbl="sibTrans1D1" presStyleIdx="1" presStyleCnt="3"/>
      <dgm:spPr/>
    </dgm:pt>
    <dgm:pt modelId="{794625D0-5017-46BE-A66D-C639DD00DCE6}" type="pres">
      <dgm:prSet presAssocID="{96D79979-7DD0-44AF-930D-C1B450FDB621}" presName="node" presStyleLbl="node1" presStyleIdx="2" presStyleCnt="4">
        <dgm:presLayoutVars>
          <dgm:bulletEnabled val="1"/>
        </dgm:presLayoutVars>
      </dgm:prSet>
      <dgm:spPr/>
    </dgm:pt>
    <dgm:pt modelId="{B5585FB1-A4B7-4427-B911-CDC75B10CB9F}" type="pres">
      <dgm:prSet presAssocID="{4C2CB68E-6E54-405E-B3FF-6ED8FADA3606}" presName="sibTrans" presStyleLbl="sibTrans1D1" presStyleIdx="2" presStyleCnt="3"/>
      <dgm:spPr/>
    </dgm:pt>
    <dgm:pt modelId="{7FA01CAF-9B0A-4C82-A3DE-67F94490B588}" type="pres">
      <dgm:prSet presAssocID="{4C2CB68E-6E54-405E-B3FF-6ED8FADA3606}" presName="connectorText" presStyleLbl="sibTrans1D1" presStyleIdx="2" presStyleCnt="3"/>
      <dgm:spPr/>
    </dgm:pt>
    <dgm:pt modelId="{01072D87-0D93-44E1-9E70-9438ECB4F23E}" type="pres">
      <dgm:prSet presAssocID="{F3BCED09-75C5-4CC2-A854-BB17A1DA6414}" presName="node" presStyleLbl="node1" presStyleIdx="3" presStyleCnt="4">
        <dgm:presLayoutVars>
          <dgm:bulletEnabled val="1"/>
        </dgm:presLayoutVars>
      </dgm:prSet>
      <dgm:spPr/>
    </dgm:pt>
  </dgm:ptLst>
  <dgm:cxnLst>
    <dgm:cxn modelId="{4818AD10-0181-4D34-BD88-B16B99CA6864}" srcId="{B00F8822-E1B9-46A5-8F6D-7911776D2D4C}" destId="{96D79979-7DD0-44AF-930D-C1B450FDB621}" srcOrd="2" destOrd="0" parTransId="{10A81F04-A026-4C63-B242-0FCB5BF3665E}" sibTransId="{4C2CB68E-6E54-405E-B3FF-6ED8FADA3606}"/>
    <dgm:cxn modelId="{A4F90D12-153B-4033-AFDA-0FC42DEEDF9C}" type="presOf" srcId="{31EE6ACF-3D1B-43C3-9D0B-9B7945CD8440}" destId="{2E5D72E9-85A2-409F-84B1-96B8647A430D}" srcOrd="0" destOrd="0" presId="urn:microsoft.com/office/officeart/2016/7/layout/RepeatingBendingProcessNew"/>
    <dgm:cxn modelId="{3D76DF12-B597-4F0D-BDA6-B7288E073CF3}" srcId="{B00F8822-E1B9-46A5-8F6D-7911776D2D4C}" destId="{F3BCED09-75C5-4CC2-A854-BB17A1DA6414}" srcOrd="3" destOrd="0" parTransId="{384F579C-F013-4196-B33B-94368377AACB}" sibTransId="{36F6F6D1-B069-484C-9ECF-9C07E4C21514}"/>
    <dgm:cxn modelId="{031E8D1A-4CE1-4E33-858F-DF8BE3889200}" type="presOf" srcId="{0960122B-1FD2-4F6F-90BA-9643C9BE6B76}" destId="{7E7971E8-A397-428C-9558-36E24A6F611D}" srcOrd="0" destOrd="0" presId="urn:microsoft.com/office/officeart/2016/7/layout/RepeatingBendingProcessNew"/>
    <dgm:cxn modelId="{F47E205F-95FF-48C6-8254-31602AD95254}" type="presOf" srcId="{0960122B-1FD2-4F6F-90BA-9643C9BE6B76}" destId="{DE45A436-8116-4F98-BCDA-CDC65F023B31}" srcOrd="1" destOrd="0" presId="urn:microsoft.com/office/officeart/2016/7/layout/RepeatingBendingProcessNew"/>
    <dgm:cxn modelId="{665A9864-C946-49DB-8D88-D9C4655261C7}" type="presOf" srcId="{F3BCED09-75C5-4CC2-A854-BB17A1DA6414}" destId="{01072D87-0D93-44E1-9E70-9438ECB4F23E}" srcOrd="0" destOrd="0" presId="urn:microsoft.com/office/officeart/2016/7/layout/RepeatingBendingProcessNew"/>
    <dgm:cxn modelId="{82D23D46-F2F8-4FD5-8F29-27B5B1343711}" type="presOf" srcId="{96D79979-7DD0-44AF-930D-C1B450FDB621}" destId="{794625D0-5017-46BE-A66D-C639DD00DCE6}" srcOrd="0" destOrd="0" presId="urn:microsoft.com/office/officeart/2016/7/layout/RepeatingBendingProcessNew"/>
    <dgm:cxn modelId="{A5031C6B-F7E6-45F9-A5EC-F01F9BFB54C9}" srcId="{B00F8822-E1B9-46A5-8F6D-7911776D2D4C}" destId="{1BB8FFF6-9980-45F4-8A80-D16A4A5E7BFE}" srcOrd="0" destOrd="0" parTransId="{BDF0C5B8-6DA9-4700-B4F5-328465EF6818}" sibTransId="{0960122B-1FD2-4F6F-90BA-9643C9BE6B76}"/>
    <dgm:cxn modelId="{B9C56251-E714-4D8F-AB5E-3536638D7EB5}" type="presOf" srcId="{4C2CB68E-6E54-405E-B3FF-6ED8FADA3606}" destId="{7FA01CAF-9B0A-4C82-A3DE-67F94490B588}" srcOrd="1" destOrd="0" presId="urn:microsoft.com/office/officeart/2016/7/layout/RepeatingBendingProcessNew"/>
    <dgm:cxn modelId="{2362F67F-6BFF-4371-934E-7F274D16DDD6}" type="presOf" srcId="{4C2CB68E-6E54-405E-B3FF-6ED8FADA3606}" destId="{B5585FB1-A4B7-4427-B911-CDC75B10CB9F}" srcOrd="0" destOrd="0" presId="urn:microsoft.com/office/officeart/2016/7/layout/RepeatingBendingProcessNew"/>
    <dgm:cxn modelId="{F6805881-6E38-477A-8555-6B0A813B550D}" srcId="{B00F8822-E1B9-46A5-8F6D-7911776D2D4C}" destId="{31EE6ACF-3D1B-43C3-9D0B-9B7945CD8440}" srcOrd="1" destOrd="0" parTransId="{FF94329D-F92F-47DA-997D-9AFA3458C84E}" sibTransId="{EAE9E43C-A4E0-4242-9968-F769D776953E}"/>
    <dgm:cxn modelId="{75FDCD92-5028-4F54-BE5A-CE1FDC42B83B}" type="presOf" srcId="{EAE9E43C-A4E0-4242-9968-F769D776953E}" destId="{212620C8-6843-4DF3-9193-6343BDEC766E}" srcOrd="0" destOrd="0" presId="urn:microsoft.com/office/officeart/2016/7/layout/RepeatingBendingProcessNew"/>
    <dgm:cxn modelId="{D020EDD4-B000-4ADF-8AFF-A7E334D9E983}" type="presOf" srcId="{B00F8822-E1B9-46A5-8F6D-7911776D2D4C}" destId="{051C8C2B-6618-412B-963C-FB937CA909BE}" srcOrd="0" destOrd="0" presId="urn:microsoft.com/office/officeart/2016/7/layout/RepeatingBendingProcessNew"/>
    <dgm:cxn modelId="{E26859F1-D7C0-467D-807F-6D60600B1553}" type="presOf" srcId="{EAE9E43C-A4E0-4242-9968-F769D776953E}" destId="{2B4026D2-563E-4A01-AE5A-39785C34E66B}" srcOrd="1" destOrd="0" presId="urn:microsoft.com/office/officeart/2016/7/layout/RepeatingBendingProcessNew"/>
    <dgm:cxn modelId="{F93237F3-A9BC-4725-8E46-33BC54D83ACE}" type="presOf" srcId="{1BB8FFF6-9980-45F4-8A80-D16A4A5E7BFE}" destId="{43250CEC-ED4C-4B98-8E63-DC7DE9E3A955}" srcOrd="0" destOrd="0" presId="urn:microsoft.com/office/officeart/2016/7/layout/RepeatingBendingProcessNew"/>
    <dgm:cxn modelId="{29DF9901-179E-403C-A871-770DA935C264}" type="presParOf" srcId="{051C8C2B-6618-412B-963C-FB937CA909BE}" destId="{43250CEC-ED4C-4B98-8E63-DC7DE9E3A955}" srcOrd="0" destOrd="0" presId="urn:microsoft.com/office/officeart/2016/7/layout/RepeatingBendingProcessNew"/>
    <dgm:cxn modelId="{3F324EC0-61B3-4ABB-8E81-86029B190B58}" type="presParOf" srcId="{051C8C2B-6618-412B-963C-FB937CA909BE}" destId="{7E7971E8-A397-428C-9558-36E24A6F611D}" srcOrd="1" destOrd="0" presId="urn:microsoft.com/office/officeart/2016/7/layout/RepeatingBendingProcessNew"/>
    <dgm:cxn modelId="{3CBAECDE-9CF3-45AF-BB96-387D38FAF547}" type="presParOf" srcId="{7E7971E8-A397-428C-9558-36E24A6F611D}" destId="{DE45A436-8116-4F98-BCDA-CDC65F023B31}" srcOrd="0" destOrd="0" presId="urn:microsoft.com/office/officeart/2016/7/layout/RepeatingBendingProcessNew"/>
    <dgm:cxn modelId="{D870A250-11FF-443A-9163-6CA3D6D1199E}" type="presParOf" srcId="{051C8C2B-6618-412B-963C-FB937CA909BE}" destId="{2E5D72E9-85A2-409F-84B1-96B8647A430D}" srcOrd="2" destOrd="0" presId="urn:microsoft.com/office/officeart/2016/7/layout/RepeatingBendingProcessNew"/>
    <dgm:cxn modelId="{E9D604F7-B53D-4B91-A750-33A3601FD103}" type="presParOf" srcId="{051C8C2B-6618-412B-963C-FB937CA909BE}" destId="{212620C8-6843-4DF3-9193-6343BDEC766E}" srcOrd="3" destOrd="0" presId="urn:microsoft.com/office/officeart/2016/7/layout/RepeatingBendingProcessNew"/>
    <dgm:cxn modelId="{0409CC06-03D5-4A72-8A2F-8A46482F3F60}" type="presParOf" srcId="{212620C8-6843-4DF3-9193-6343BDEC766E}" destId="{2B4026D2-563E-4A01-AE5A-39785C34E66B}" srcOrd="0" destOrd="0" presId="urn:microsoft.com/office/officeart/2016/7/layout/RepeatingBendingProcessNew"/>
    <dgm:cxn modelId="{42E778C8-5366-4E37-9D09-817DD1810034}" type="presParOf" srcId="{051C8C2B-6618-412B-963C-FB937CA909BE}" destId="{794625D0-5017-46BE-A66D-C639DD00DCE6}" srcOrd="4" destOrd="0" presId="urn:microsoft.com/office/officeart/2016/7/layout/RepeatingBendingProcessNew"/>
    <dgm:cxn modelId="{95EAD2EB-6A49-470B-B466-885C233DC243}" type="presParOf" srcId="{051C8C2B-6618-412B-963C-FB937CA909BE}" destId="{B5585FB1-A4B7-4427-B911-CDC75B10CB9F}" srcOrd="5" destOrd="0" presId="urn:microsoft.com/office/officeart/2016/7/layout/RepeatingBendingProcessNew"/>
    <dgm:cxn modelId="{43E1D83A-6D2B-438A-AA17-E58E8E6BE7FE}" type="presParOf" srcId="{B5585FB1-A4B7-4427-B911-CDC75B10CB9F}" destId="{7FA01CAF-9B0A-4C82-A3DE-67F94490B588}" srcOrd="0" destOrd="0" presId="urn:microsoft.com/office/officeart/2016/7/layout/RepeatingBendingProcessNew"/>
    <dgm:cxn modelId="{DD28F25F-937C-4DF3-BB1D-CA590CAE3373}" type="presParOf" srcId="{051C8C2B-6618-412B-963C-FB937CA909BE}" destId="{01072D87-0D93-44E1-9E70-9438ECB4F23E}"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1111D3-8155-4594-B56E-4F2E5ED95C0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40FE3E2-CC9D-4447-B141-6FB30F4C10B3}">
      <dgm:prSet/>
      <dgm:spPr/>
      <dgm:t>
        <a:bodyPr/>
        <a:lstStyle/>
        <a:p>
          <a:r>
            <a:rPr lang="en-GB" dirty="0"/>
            <a:t>Talking to your team:</a:t>
          </a:r>
          <a:endParaRPr lang="en-US" dirty="0"/>
        </a:p>
      </dgm:t>
    </dgm:pt>
    <dgm:pt modelId="{0A06466E-512E-458A-93ED-9F1C0DEC1E11}" type="parTrans" cxnId="{A1A6AD46-D455-443D-8DD5-5D581908BB5F}">
      <dgm:prSet/>
      <dgm:spPr/>
      <dgm:t>
        <a:bodyPr/>
        <a:lstStyle/>
        <a:p>
          <a:endParaRPr lang="en-US"/>
        </a:p>
      </dgm:t>
    </dgm:pt>
    <dgm:pt modelId="{F861AF39-88A5-4DA1-8A5E-7437ADED45CA}" type="sibTrans" cxnId="{A1A6AD46-D455-443D-8DD5-5D581908BB5F}">
      <dgm:prSet/>
      <dgm:spPr/>
      <dgm:t>
        <a:bodyPr/>
        <a:lstStyle/>
        <a:p>
          <a:endParaRPr lang="en-US"/>
        </a:p>
      </dgm:t>
    </dgm:pt>
    <dgm:pt modelId="{87924878-D3D3-4B0C-AAFC-09D10C409D38}">
      <dgm:prSet/>
      <dgm:spPr/>
      <dgm:t>
        <a:bodyPr/>
        <a:lstStyle/>
        <a:p>
          <a:pPr rtl="0"/>
          <a:r>
            <a:rPr lang="en-GB" dirty="0"/>
            <a:t>Is the entire message relevant to the entire team?</a:t>
          </a:r>
          <a:r>
            <a:rPr lang="en-GB" dirty="0">
              <a:latin typeface="Calibri Light" panose="020F0302020204030204"/>
            </a:rPr>
            <a:t> </a:t>
          </a:r>
          <a:endParaRPr lang="en-US" dirty="0"/>
        </a:p>
      </dgm:t>
    </dgm:pt>
    <dgm:pt modelId="{67D313F4-2185-4D90-85EA-733447345436}" type="parTrans" cxnId="{10CBCB48-819E-44F4-8414-E6CE8CA20975}">
      <dgm:prSet/>
      <dgm:spPr/>
      <dgm:t>
        <a:bodyPr/>
        <a:lstStyle/>
        <a:p>
          <a:endParaRPr lang="en-US"/>
        </a:p>
      </dgm:t>
    </dgm:pt>
    <dgm:pt modelId="{2DD19E0A-2D42-44FD-8F77-69CB812680A1}" type="sibTrans" cxnId="{10CBCB48-819E-44F4-8414-E6CE8CA20975}">
      <dgm:prSet/>
      <dgm:spPr/>
      <dgm:t>
        <a:bodyPr/>
        <a:lstStyle/>
        <a:p>
          <a:endParaRPr lang="en-US"/>
        </a:p>
      </dgm:t>
    </dgm:pt>
    <dgm:pt modelId="{C2DEDACE-D9FE-4337-BF86-7C0C6DA38436}">
      <dgm:prSet/>
      <dgm:spPr/>
      <dgm:t>
        <a:bodyPr/>
        <a:lstStyle/>
        <a:p>
          <a:r>
            <a:rPr lang="en-GB" dirty="0"/>
            <a:t>With large teams cascading may prove useful</a:t>
          </a:r>
          <a:endParaRPr lang="en-US" dirty="0"/>
        </a:p>
      </dgm:t>
    </dgm:pt>
    <dgm:pt modelId="{7066BE34-7630-47C7-BBC2-F16271921D68}" type="parTrans" cxnId="{65323F99-668C-491D-94CA-D26137AD9D0A}">
      <dgm:prSet/>
      <dgm:spPr/>
      <dgm:t>
        <a:bodyPr/>
        <a:lstStyle/>
        <a:p>
          <a:endParaRPr lang="en-US"/>
        </a:p>
      </dgm:t>
    </dgm:pt>
    <dgm:pt modelId="{6ACD24EC-BFAB-4B82-9468-A4D0A05913B2}" type="sibTrans" cxnId="{65323F99-668C-491D-94CA-D26137AD9D0A}">
      <dgm:prSet/>
      <dgm:spPr/>
      <dgm:t>
        <a:bodyPr/>
        <a:lstStyle/>
        <a:p>
          <a:endParaRPr lang="en-US"/>
        </a:p>
      </dgm:t>
    </dgm:pt>
    <dgm:pt modelId="{BA7D94C5-DD17-4C06-826C-0CD21D5720D9}">
      <dgm:prSet/>
      <dgm:spPr/>
      <dgm:t>
        <a:bodyPr/>
        <a:lstStyle/>
        <a:p>
          <a:r>
            <a:rPr lang="en-GB" dirty="0"/>
            <a:t>Understand the issues for discussion</a:t>
          </a:r>
          <a:endParaRPr lang="en-US" dirty="0"/>
        </a:p>
      </dgm:t>
    </dgm:pt>
    <dgm:pt modelId="{78E8AD5D-EC59-4DEC-91BA-EBE1862BACD1}" type="parTrans" cxnId="{9AFBC6CF-4773-4635-9D25-3BBC385B2F0E}">
      <dgm:prSet/>
      <dgm:spPr/>
      <dgm:t>
        <a:bodyPr/>
        <a:lstStyle/>
        <a:p>
          <a:endParaRPr lang="en-US"/>
        </a:p>
      </dgm:t>
    </dgm:pt>
    <dgm:pt modelId="{E12B7CFD-5F61-4969-9245-0C8C79C682D5}" type="sibTrans" cxnId="{9AFBC6CF-4773-4635-9D25-3BBC385B2F0E}">
      <dgm:prSet/>
      <dgm:spPr/>
      <dgm:t>
        <a:bodyPr/>
        <a:lstStyle/>
        <a:p>
          <a:endParaRPr lang="en-US"/>
        </a:p>
      </dgm:t>
    </dgm:pt>
    <dgm:pt modelId="{7018B03E-BE8C-403A-AE32-F4712EBC4C6E}">
      <dgm:prSet/>
      <dgm:spPr/>
      <dgm:t>
        <a:bodyPr/>
        <a:lstStyle/>
        <a:p>
          <a:pPr rtl="0"/>
          <a:r>
            <a:rPr lang="en-GB" dirty="0"/>
            <a:t>Check understanding, provide feedback.</a:t>
          </a:r>
          <a:r>
            <a:rPr lang="en-GB" dirty="0">
              <a:latin typeface="Calibri Light" panose="020F0302020204030204"/>
            </a:rPr>
            <a:t> </a:t>
          </a:r>
          <a:endParaRPr lang="en-US" dirty="0"/>
        </a:p>
      </dgm:t>
    </dgm:pt>
    <dgm:pt modelId="{E7C591C0-7440-49AD-82BD-CF0AA14F300B}" type="parTrans" cxnId="{7F2D45C4-6E38-4785-B81E-2DDCE4E30E0A}">
      <dgm:prSet/>
      <dgm:spPr/>
      <dgm:t>
        <a:bodyPr/>
        <a:lstStyle/>
        <a:p>
          <a:endParaRPr lang="en-US"/>
        </a:p>
      </dgm:t>
    </dgm:pt>
    <dgm:pt modelId="{08900B27-F25A-4E95-B03F-A6E14FDB8E3B}" type="sibTrans" cxnId="{7F2D45C4-6E38-4785-B81E-2DDCE4E30E0A}">
      <dgm:prSet/>
      <dgm:spPr/>
      <dgm:t>
        <a:bodyPr/>
        <a:lstStyle/>
        <a:p>
          <a:endParaRPr lang="en-US"/>
        </a:p>
      </dgm:t>
    </dgm:pt>
    <dgm:pt modelId="{BE948CA8-5F28-449D-9A2D-2C96033CF5C3}" type="pres">
      <dgm:prSet presAssocID="{DC1111D3-8155-4594-B56E-4F2E5ED95C0A}" presName="outerComposite" presStyleCnt="0">
        <dgm:presLayoutVars>
          <dgm:chMax val="5"/>
          <dgm:dir/>
          <dgm:resizeHandles val="exact"/>
        </dgm:presLayoutVars>
      </dgm:prSet>
      <dgm:spPr/>
    </dgm:pt>
    <dgm:pt modelId="{139A6705-111C-4538-87B8-AB490669B7C0}" type="pres">
      <dgm:prSet presAssocID="{DC1111D3-8155-4594-B56E-4F2E5ED95C0A}" presName="dummyMaxCanvas" presStyleCnt="0">
        <dgm:presLayoutVars/>
      </dgm:prSet>
      <dgm:spPr/>
    </dgm:pt>
    <dgm:pt modelId="{B485D6C5-409E-47E2-9EA0-B39029210BDF}" type="pres">
      <dgm:prSet presAssocID="{DC1111D3-8155-4594-B56E-4F2E5ED95C0A}" presName="FiveNodes_1" presStyleLbl="node1" presStyleIdx="0" presStyleCnt="5">
        <dgm:presLayoutVars>
          <dgm:bulletEnabled val="1"/>
        </dgm:presLayoutVars>
      </dgm:prSet>
      <dgm:spPr/>
    </dgm:pt>
    <dgm:pt modelId="{FAF14C45-F959-41FB-913B-FFEEBAFBC77E}" type="pres">
      <dgm:prSet presAssocID="{DC1111D3-8155-4594-B56E-4F2E5ED95C0A}" presName="FiveNodes_2" presStyleLbl="node1" presStyleIdx="1" presStyleCnt="5">
        <dgm:presLayoutVars>
          <dgm:bulletEnabled val="1"/>
        </dgm:presLayoutVars>
      </dgm:prSet>
      <dgm:spPr/>
    </dgm:pt>
    <dgm:pt modelId="{44B5FBDE-B1D5-413B-B440-D5481FFC31C5}" type="pres">
      <dgm:prSet presAssocID="{DC1111D3-8155-4594-B56E-4F2E5ED95C0A}" presName="FiveNodes_3" presStyleLbl="node1" presStyleIdx="2" presStyleCnt="5">
        <dgm:presLayoutVars>
          <dgm:bulletEnabled val="1"/>
        </dgm:presLayoutVars>
      </dgm:prSet>
      <dgm:spPr/>
    </dgm:pt>
    <dgm:pt modelId="{0D4F5AF0-35D4-4538-A9D1-536FE2678BCC}" type="pres">
      <dgm:prSet presAssocID="{DC1111D3-8155-4594-B56E-4F2E5ED95C0A}" presName="FiveNodes_4" presStyleLbl="node1" presStyleIdx="3" presStyleCnt="5">
        <dgm:presLayoutVars>
          <dgm:bulletEnabled val="1"/>
        </dgm:presLayoutVars>
      </dgm:prSet>
      <dgm:spPr/>
    </dgm:pt>
    <dgm:pt modelId="{D213B2E3-C3A9-4153-8063-4C47D24DF911}" type="pres">
      <dgm:prSet presAssocID="{DC1111D3-8155-4594-B56E-4F2E5ED95C0A}" presName="FiveNodes_5" presStyleLbl="node1" presStyleIdx="4" presStyleCnt="5">
        <dgm:presLayoutVars>
          <dgm:bulletEnabled val="1"/>
        </dgm:presLayoutVars>
      </dgm:prSet>
      <dgm:spPr/>
    </dgm:pt>
    <dgm:pt modelId="{D76B4F73-652B-4FE6-A6DF-B28B61C71383}" type="pres">
      <dgm:prSet presAssocID="{DC1111D3-8155-4594-B56E-4F2E5ED95C0A}" presName="FiveConn_1-2" presStyleLbl="fgAccFollowNode1" presStyleIdx="0" presStyleCnt="4">
        <dgm:presLayoutVars>
          <dgm:bulletEnabled val="1"/>
        </dgm:presLayoutVars>
      </dgm:prSet>
      <dgm:spPr/>
    </dgm:pt>
    <dgm:pt modelId="{C1111B86-EFE5-498E-86EF-BB9DA56C32D3}" type="pres">
      <dgm:prSet presAssocID="{DC1111D3-8155-4594-B56E-4F2E5ED95C0A}" presName="FiveConn_2-3" presStyleLbl="fgAccFollowNode1" presStyleIdx="1" presStyleCnt="4">
        <dgm:presLayoutVars>
          <dgm:bulletEnabled val="1"/>
        </dgm:presLayoutVars>
      </dgm:prSet>
      <dgm:spPr/>
    </dgm:pt>
    <dgm:pt modelId="{279B213C-2BA4-47B5-B371-BD98529B4FA6}" type="pres">
      <dgm:prSet presAssocID="{DC1111D3-8155-4594-B56E-4F2E5ED95C0A}" presName="FiveConn_3-4" presStyleLbl="fgAccFollowNode1" presStyleIdx="2" presStyleCnt="4">
        <dgm:presLayoutVars>
          <dgm:bulletEnabled val="1"/>
        </dgm:presLayoutVars>
      </dgm:prSet>
      <dgm:spPr/>
    </dgm:pt>
    <dgm:pt modelId="{F70F4A82-2F1C-46B8-AE15-79089B666336}" type="pres">
      <dgm:prSet presAssocID="{DC1111D3-8155-4594-B56E-4F2E5ED95C0A}" presName="FiveConn_4-5" presStyleLbl="fgAccFollowNode1" presStyleIdx="3" presStyleCnt="4">
        <dgm:presLayoutVars>
          <dgm:bulletEnabled val="1"/>
        </dgm:presLayoutVars>
      </dgm:prSet>
      <dgm:spPr/>
    </dgm:pt>
    <dgm:pt modelId="{98626841-B2DC-4576-BD3D-181B8BCF81ED}" type="pres">
      <dgm:prSet presAssocID="{DC1111D3-8155-4594-B56E-4F2E5ED95C0A}" presName="FiveNodes_1_text" presStyleLbl="node1" presStyleIdx="4" presStyleCnt="5">
        <dgm:presLayoutVars>
          <dgm:bulletEnabled val="1"/>
        </dgm:presLayoutVars>
      </dgm:prSet>
      <dgm:spPr/>
    </dgm:pt>
    <dgm:pt modelId="{114366E5-CBA1-44E8-83B1-C40264C9D921}" type="pres">
      <dgm:prSet presAssocID="{DC1111D3-8155-4594-B56E-4F2E5ED95C0A}" presName="FiveNodes_2_text" presStyleLbl="node1" presStyleIdx="4" presStyleCnt="5">
        <dgm:presLayoutVars>
          <dgm:bulletEnabled val="1"/>
        </dgm:presLayoutVars>
      </dgm:prSet>
      <dgm:spPr/>
    </dgm:pt>
    <dgm:pt modelId="{CFFD76A2-D7FF-4BD1-8021-A35687C325D8}" type="pres">
      <dgm:prSet presAssocID="{DC1111D3-8155-4594-B56E-4F2E5ED95C0A}" presName="FiveNodes_3_text" presStyleLbl="node1" presStyleIdx="4" presStyleCnt="5">
        <dgm:presLayoutVars>
          <dgm:bulletEnabled val="1"/>
        </dgm:presLayoutVars>
      </dgm:prSet>
      <dgm:spPr/>
    </dgm:pt>
    <dgm:pt modelId="{3A55BE74-B8E0-4FE9-ABBE-F4FCE0C43E20}" type="pres">
      <dgm:prSet presAssocID="{DC1111D3-8155-4594-B56E-4F2E5ED95C0A}" presName="FiveNodes_4_text" presStyleLbl="node1" presStyleIdx="4" presStyleCnt="5">
        <dgm:presLayoutVars>
          <dgm:bulletEnabled val="1"/>
        </dgm:presLayoutVars>
      </dgm:prSet>
      <dgm:spPr/>
    </dgm:pt>
    <dgm:pt modelId="{1CE00330-AF1B-4BCE-884F-64FE643212A7}" type="pres">
      <dgm:prSet presAssocID="{DC1111D3-8155-4594-B56E-4F2E5ED95C0A}" presName="FiveNodes_5_text" presStyleLbl="node1" presStyleIdx="4" presStyleCnt="5">
        <dgm:presLayoutVars>
          <dgm:bulletEnabled val="1"/>
        </dgm:presLayoutVars>
      </dgm:prSet>
      <dgm:spPr/>
    </dgm:pt>
  </dgm:ptLst>
  <dgm:cxnLst>
    <dgm:cxn modelId="{D3E33B0B-1847-4418-929D-647AA11EB297}" type="presOf" srcId="{87924878-D3D3-4B0C-AAFC-09D10C409D38}" destId="{FAF14C45-F959-41FB-913B-FFEEBAFBC77E}" srcOrd="0" destOrd="0" presId="urn:microsoft.com/office/officeart/2005/8/layout/vProcess5"/>
    <dgm:cxn modelId="{423B8914-BE31-44F0-ADC0-481A7BDCD4CC}" type="presOf" srcId="{DC1111D3-8155-4594-B56E-4F2E5ED95C0A}" destId="{BE948CA8-5F28-449D-9A2D-2C96033CF5C3}" srcOrd="0" destOrd="0" presId="urn:microsoft.com/office/officeart/2005/8/layout/vProcess5"/>
    <dgm:cxn modelId="{FCF19816-937E-40F0-B2DF-BAAF58D947F8}" type="presOf" srcId="{7018B03E-BE8C-403A-AE32-F4712EBC4C6E}" destId="{D213B2E3-C3A9-4153-8063-4C47D24DF911}" srcOrd="0" destOrd="0" presId="urn:microsoft.com/office/officeart/2005/8/layout/vProcess5"/>
    <dgm:cxn modelId="{A11D7F19-15B4-4DB2-BB5E-0162831093D8}" type="presOf" srcId="{BA7D94C5-DD17-4C06-826C-0CD21D5720D9}" destId="{0D4F5AF0-35D4-4538-A9D1-536FE2678BCC}" srcOrd="0" destOrd="0" presId="urn:microsoft.com/office/officeart/2005/8/layout/vProcess5"/>
    <dgm:cxn modelId="{DCB5151C-56AE-4FC1-B335-A85B995B338B}" type="presOf" srcId="{87924878-D3D3-4B0C-AAFC-09D10C409D38}" destId="{114366E5-CBA1-44E8-83B1-C40264C9D921}" srcOrd="1" destOrd="0" presId="urn:microsoft.com/office/officeart/2005/8/layout/vProcess5"/>
    <dgm:cxn modelId="{86214026-A57B-4791-AA0A-436AAAF9D4E7}" type="presOf" srcId="{F861AF39-88A5-4DA1-8A5E-7437ADED45CA}" destId="{D76B4F73-652B-4FE6-A6DF-B28B61C71383}" srcOrd="0" destOrd="0" presId="urn:microsoft.com/office/officeart/2005/8/layout/vProcess5"/>
    <dgm:cxn modelId="{7EBAF73B-5E62-44B4-A108-9E239254EDDA}" type="presOf" srcId="{6ACD24EC-BFAB-4B82-9468-A4D0A05913B2}" destId="{279B213C-2BA4-47B5-B371-BD98529B4FA6}" srcOrd="0" destOrd="0" presId="urn:microsoft.com/office/officeart/2005/8/layout/vProcess5"/>
    <dgm:cxn modelId="{2DA8C741-464C-4FB4-9A55-DCF6C85DDB7B}" type="presOf" srcId="{C40FE3E2-CC9D-4447-B141-6FB30F4C10B3}" destId="{B485D6C5-409E-47E2-9EA0-B39029210BDF}" srcOrd="0" destOrd="0" presId="urn:microsoft.com/office/officeart/2005/8/layout/vProcess5"/>
    <dgm:cxn modelId="{419F6366-7AC5-4F18-81F6-E388C21915E4}" type="presOf" srcId="{C40FE3E2-CC9D-4447-B141-6FB30F4C10B3}" destId="{98626841-B2DC-4576-BD3D-181B8BCF81ED}" srcOrd="1" destOrd="0" presId="urn:microsoft.com/office/officeart/2005/8/layout/vProcess5"/>
    <dgm:cxn modelId="{94E24B66-CE95-4AE5-B861-1B691969A376}" type="presOf" srcId="{7018B03E-BE8C-403A-AE32-F4712EBC4C6E}" destId="{1CE00330-AF1B-4BCE-884F-64FE643212A7}" srcOrd="1" destOrd="0" presId="urn:microsoft.com/office/officeart/2005/8/layout/vProcess5"/>
    <dgm:cxn modelId="{A1A6AD46-D455-443D-8DD5-5D581908BB5F}" srcId="{DC1111D3-8155-4594-B56E-4F2E5ED95C0A}" destId="{C40FE3E2-CC9D-4447-B141-6FB30F4C10B3}" srcOrd="0" destOrd="0" parTransId="{0A06466E-512E-458A-93ED-9F1C0DEC1E11}" sibTransId="{F861AF39-88A5-4DA1-8A5E-7437ADED45CA}"/>
    <dgm:cxn modelId="{10CBCB48-819E-44F4-8414-E6CE8CA20975}" srcId="{DC1111D3-8155-4594-B56E-4F2E5ED95C0A}" destId="{87924878-D3D3-4B0C-AAFC-09D10C409D38}" srcOrd="1" destOrd="0" parTransId="{67D313F4-2185-4D90-85EA-733447345436}" sibTransId="{2DD19E0A-2D42-44FD-8F77-69CB812680A1}"/>
    <dgm:cxn modelId="{6AD9CD52-38CC-43A7-A011-2A63988F9291}" type="presOf" srcId="{2DD19E0A-2D42-44FD-8F77-69CB812680A1}" destId="{C1111B86-EFE5-498E-86EF-BB9DA56C32D3}" srcOrd="0" destOrd="0" presId="urn:microsoft.com/office/officeart/2005/8/layout/vProcess5"/>
    <dgm:cxn modelId="{AFFE4E7D-DD14-4C59-B81D-A897E971570C}" type="presOf" srcId="{E12B7CFD-5F61-4969-9245-0C8C79C682D5}" destId="{F70F4A82-2F1C-46B8-AE15-79089B666336}" srcOrd="0" destOrd="0" presId="urn:microsoft.com/office/officeart/2005/8/layout/vProcess5"/>
    <dgm:cxn modelId="{05F55982-532A-43FB-8362-3C0C3579F9DA}" type="presOf" srcId="{C2DEDACE-D9FE-4337-BF86-7C0C6DA38436}" destId="{CFFD76A2-D7FF-4BD1-8021-A35687C325D8}" srcOrd="1" destOrd="0" presId="urn:microsoft.com/office/officeart/2005/8/layout/vProcess5"/>
    <dgm:cxn modelId="{65323F99-668C-491D-94CA-D26137AD9D0A}" srcId="{DC1111D3-8155-4594-B56E-4F2E5ED95C0A}" destId="{C2DEDACE-D9FE-4337-BF86-7C0C6DA38436}" srcOrd="2" destOrd="0" parTransId="{7066BE34-7630-47C7-BBC2-F16271921D68}" sibTransId="{6ACD24EC-BFAB-4B82-9468-A4D0A05913B2}"/>
    <dgm:cxn modelId="{7F2D45C4-6E38-4785-B81E-2DDCE4E30E0A}" srcId="{DC1111D3-8155-4594-B56E-4F2E5ED95C0A}" destId="{7018B03E-BE8C-403A-AE32-F4712EBC4C6E}" srcOrd="4" destOrd="0" parTransId="{E7C591C0-7440-49AD-82BD-CF0AA14F300B}" sibTransId="{08900B27-F25A-4E95-B03F-A6E14FDB8E3B}"/>
    <dgm:cxn modelId="{9AFBC6CF-4773-4635-9D25-3BBC385B2F0E}" srcId="{DC1111D3-8155-4594-B56E-4F2E5ED95C0A}" destId="{BA7D94C5-DD17-4C06-826C-0CD21D5720D9}" srcOrd="3" destOrd="0" parTransId="{78E8AD5D-EC59-4DEC-91BA-EBE1862BACD1}" sibTransId="{E12B7CFD-5F61-4969-9245-0C8C79C682D5}"/>
    <dgm:cxn modelId="{953111E2-2BAE-43A1-8F32-10DB5AC47326}" type="presOf" srcId="{BA7D94C5-DD17-4C06-826C-0CD21D5720D9}" destId="{3A55BE74-B8E0-4FE9-ABBE-F4FCE0C43E20}" srcOrd="1" destOrd="0" presId="urn:microsoft.com/office/officeart/2005/8/layout/vProcess5"/>
    <dgm:cxn modelId="{BCC1AAF2-5B85-4810-A321-6436E745E04D}" type="presOf" srcId="{C2DEDACE-D9FE-4337-BF86-7C0C6DA38436}" destId="{44B5FBDE-B1D5-413B-B440-D5481FFC31C5}" srcOrd="0" destOrd="0" presId="urn:microsoft.com/office/officeart/2005/8/layout/vProcess5"/>
    <dgm:cxn modelId="{E84E7A09-6C28-4B87-80DA-8C30B1B05F56}" type="presParOf" srcId="{BE948CA8-5F28-449D-9A2D-2C96033CF5C3}" destId="{139A6705-111C-4538-87B8-AB490669B7C0}" srcOrd="0" destOrd="0" presId="urn:microsoft.com/office/officeart/2005/8/layout/vProcess5"/>
    <dgm:cxn modelId="{55367599-A3F4-4E07-A78B-98D76A68B584}" type="presParOf" srcId="{BE948CA8-5F28-449D-9A2D-2C96033CF5C3}" destId="{B485D6C5-409E-47E2-9EA0-B39029210BDF}" srcOrd="1" destOrd="0" presId="urn:microsoft.com/office/officeart/2005/8/layout/vProcess5"/>
    <dgm:cxn modelId="{3363F5BF-094D-4B51-BD0F-84C83BC64C47}" type="presParOf" srcId="{BE948CA8-5F28-449D-9A2D-2C96033CF5C3}" destId="{FAF14C45-F959-41FB-913B-FFEEBAFBC77E}" srcOrd="2" destOrd="0" presId="urn:microsoft.com/office/officeart/2005/8/layout/vProcess5"/>
    <dgm:cxn modelId="{5A64509B-1049-408C-ABAB-D475545CEBA4}" type="presParOf" srcId="{BE948CA8-5F28-449D-9A2D-2C96033CF5C3}" destId="{44B5FBDE-B1D5-413B-B440-D5481FFC31C5}" srcOrd="3" destOrd="0" presId="urn:microsoft.com/office/officeart/2005/8/layout/vProcess5"/>
    <dgm:cxn modelId="{D44A0F9B-D4B2-4F44-AF08-6A4194716926}" type="presParOf" srcId="{BE948CA8-5F28-449D-9A2D-2C96033CF5C3}" destId="{0D4F5AF0-35D4-4538-A9D1-536FE2678BCC}" srcOrd="4" destOrd="0" presId="urn:microsoft.com/office/officeart/2005/8/layout/vProcess5"/>
    <dgm:cxn modelId="{A372107A-22A0-4185-B2E4-8344FAFDC789}" type="presParOf" srcId="{BE948CA8-5F28-449D-9A2D-2C96033CF5C3}" destId="{D213B2E3-C3A9-4153-8063-4C47D24DF911}" srcOrd="5" destOrd="0" presId="urn:microsoft.com/office/officeart/2005/8/layout/vProcess5"/>
    <dgm:cxn modelId="{4128DFA7-8F9A-4619-863A-F509597CA35D}" type="presParOf" srcId="{BE948CA8-5F28-449D-9A2D-2C96033CF5C3}" destId="{D76B4F73-652B-4FE6-A6DF-B28B61C71383}" srcOrd="6" destOrd="0" presId="urn:microsoft.com/office/officeart/2005/8/layout/vProcess5"/>
    <dgm:cxn modelId="{CCC0FCAD-F0F9-4C4C-B480-D2D83C84DCEF}" type="presParOf" srcId="{BE948CA8-5F28-449D-9A2D-2C96033CF5C3}" destId="{C1111B86-EFE5-498E-86EF-BB9DA56C32D3}" srcOrd="7" destOrd="0" presId="urn:microsoft.com/office/officeart/2005/8/layout/vProcess5"/>
    <dgm:cxn modelId="{92881E83-9631-4D4B-A555-05AF9D6C7D51}" type="presParOf" srcId="{BE948CA8-5F28-449D-9A2D-2C96033CF5C3}" destId="{279B213C-2BA4-47B5-B371-BD98529B4FA6}" srcOrd="8" destOrd="0" presId="urn:microsoft.com/office/officeart/2005/8/layout/vProcess5"/>
    <dgm:cxn modelId="{4DAFD4EA-6712-4F95-9486-AFD31DCDA7F9}" type="presParOf" srcId="{BE948CA8-5F28-449D-9A2D-2C96033CF5C3}" destId="{F70F4A82-2F1C-46B8-AE15-79089B666336}" srcOrd="9" destOrd="0" presId="urn:microsoft.com/office/officeart/2005/8/layout/vProcess5"/>
    <dgm:cxn modelId="{7D602455-EA37-487B-B4BB-5B5DFB4A438F}" type="presParOf" srcId="{BE948CA8-5F28-449D-9A2D-2C96033CF5C3}" destId="{98626841-B2DC-4576-BD3D-181B8BCF81ED}" srcOrd="10" destOrd="0" presId="urn:microsoft.com/office/officeart/2005/8/layout/vProcess5"/>
    <dgm:cxn modelId="{1278239D-584C-4F65-AA08-185F3FBBB844}" type="presParOf" srcId="{BE948CA8-5F28-449D-9A2D-2C96033CF5C3}" destId="{114366E5-CBA1-44E8-83B1-C40264C9D921}" srcOrd="11" destOrd="0" presId="urn:microsoft.com/office/officeart/2005/8/layout/vProcess5"/>
    <dgm:cxn modelId="{DA57CF5A-BF89-41BE-A573-CD84FA6ED14A}" type="presParOf" srcId="{BE948CA8-5F28-449D-9A2D-2C96033CF5C3}" destId="{CFFD76A2-D7FF-4BD1-8021-A35687C325D8}" srcOrd="12" destOrd="0" presId="urn:microsoft.com/office/officeart/2005/8/layout/vProcess5"/>
    <dgm:cxn modelId="{2DB5880C-A7A3-4385-9FCA-E3955D15C83D}" type="presParOf" srcId="{BE948CA8-5F28-449D-9A2D-2C96033CF5C3}" destId="{3A55BE74-B8E0-4FE9-ABBE-F4FCE0C43E20}" srcOrd="13" destOrd="0" presId="urn:microsoft.com/office/officeart/2005/8/layout/vProcess5"/>
    <dgm:cxn modelId="{4A1A0B1E-FC2D-4400-AEB9-9A63749D10CB}" type="presParOf" srcId="{BE948CA8-5F28-449D-9A2D-2C96033CF5C3}" destId="{1CE00330-AF1B-4BCE-884F-64FE643212A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99BE6F-F91F-4BAA-B93D-74E85165C2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ECB5E6-EC5D-47F2-8FCD-55815F0F11D8}">
      <dgm:prSet/>
      <dgm:spPr/>
      <dgm:t>
        <a:bodyPr/>
        <a:lstStyle/>
        <a:p>
          <a:r>
            <a:rPr lang="en-GB"/>
            <a:t>Is about being patient enough to collect the available information, being prepared to ask other peoples opinions and then making decisions. </a:t>
          </a:r>
          <a:endParaRPr lang="en-US"/>
        </a:p>
      </dgm:t>
    </dgm:pt>
    <dgm:pt modelId="{3F9B2FC7-090F-4B7E-9DD0-373386A9C114}" type="parTrans" cxnId="{27DB4F78-3B58-4DDB-AF30-7DC747478AB7}">
      <dgm:prSet/>
      <dgm:spPr/>
      <dgm:t>
        <a:bodyPr/>
        <a:lstStyle/>
        <a:p>
          <a:endParaRPr lang="en-US"/>
        </a:p>
      </dgm:t>
    </dgm:pt>
    <dgm:pt modelId="{1951AA9F-5B95-4971-A0EB-0B54EDC29EC7}" type="sibTrans" cxnId="{27DB4F78-3B58-4DDB-AF30-7DC747478AB7}">
      <dgm:prSet/>
      <dgm:spPr/>
      <dgm:t>
        <a:bodyPr/>
        <a:lstStyle/>
        <a:p>
          <a:endParaRPr lang="en-US"/>
        </a:p>
      </dgm:t>
    </dgm:pt>
    <dgm:pt modelId="{092F4531-8CD4-4314-88C8-3DFC9AB697EC}">
      <dgm:prSet/>
      <dgm:spPr/>
      <dgm:t>
        <a:bodyPr/>
        <a:lstStyle/>
        <a:p>
          <a:r>
            <a:rPr lang="en-GB"/>
            <a:t>In emergency situations however, decisions have to be taken quickly and there may not be time to consider the relative pro’s and con’s of different options. </a:t>
          </a:r>
          <a:endParaRPr lang="en-US"/>
        </a:p>
      </dgm:t>
    </dgm:pt>
    <dgm:pt modelId="{CC350663-D717-453A-9F0C-4C454EA73106}" type="parTrans" cxnId="{43CA370D-BDD7-46E6-A563-53291769C9D9}">
      <dgm:prSet/>
      <dgm:spPr/>
      <dgm:t>
        <a:bodyPr/>
        <a:lstStyle/>
        <a:p>
          <a:endParaRPr lang="en-US"/>
        </a:p>
      </dgm:t>
    </dgm:pt>
    <dgm:pt modelId="{1C48E475-0CCF-4A3F-8672-54022E13E59A}" type="sibTrans" cxnId="{43CA370D-BDD7-46E6-A563-53291769C9D9}">
      <dgm:prSet/>
      <dgm:spPr/>
      <dgm:t>
        <a:bodyPr/>
        <a:lstStyle/>
        <a:p>
          <a:endParaRPr lang="en-US"/>
        </a:p>
      </dgm:t>
    </dgm:pt>
    <dgm:pt modelId="{9010534C-9DB9-4CEE-ACFF-9F8003B63537}" type="pres">
      <dgm:prSet presAssocID="{A699BE6F-F91F-4BAA-B93D-74E85165C23A}" presName="root" presStyleCnt="0">
        <dgm:presLayoutVars>
          <dgm:dir/>
          <dgm:resizeHandles val="exact"/>
        </dgm:presLayoutVars>
      </dgm:prSet>
      <dgm:spPr/>
    </dgm:pt>
    <dgm:pt modelId="{9881F47E-BCDC-4508-B660-73FAE09E931C}" type="pres">
      <dgm:prSet presAssocID="{D3ECB5E6-EC5D-47F2-8FCD-55815F0F11D8}" presName="compNode" presStyleCnt="0"/>
      <dgm:spPr/>
    </dgm:pt>
    <dgm:pt modelId="{FC2513F9-1601-4080-8586-D6AA7C13985C}" type="pres">
      <dgm:prSet presAssocID="{D3ECB5E6-EC5D-47F2-8FCD-55815F0F11D8}" presName="bgRect" presStyleLbl="bgShp" presStyleIdx="0" presStyleCnt="2"/>
      <dgm:spPr/>
    </dgm:pt>
    <dgm:pt modelId="{5F513144-38F9-4441-92EC-BAF52BF0A8A5}" type="pres">
      <dgm:prSet presAssocID="{D3ECB5E6-EC5D-47F2-8FCD-55815F0F11D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763729B-9510-49E9-9FCD-F39B9CEA574F}" type="pres">
      <dgm:prSet presAssocID="{D3ECB5E6-EC5D-47F2-8FCD-55815F0F11D8}" presName="spaceRect" presStyleCnt="0"/>
      <dgm:spPr/>
    </dgm:pt>
    <dgm:pt modelId="{C82BC8B6-A108-43E1-95BB-4859E65C591E}" type="pres">
      <dgm:prSet presAssocID="{D3ECB5E6-EC5D-47F2-8FCD-55815F0F11D8}" presName="parTx" presStyleLbl="revTx" presStyleIdx="0" presStyleCnt="2">
        <dgm:presLayoutVars>
          <dgm:chMax val="0"/>
          <dgm:chPref val="0"/>
        </dgm:presLayoutVars>
      </dgm:prSet>
      <dgm:spPr/>
    </dgm:pt>
    <dgm:pt modelId="{338F615F-8D39-4327-A862-F87D0E596E06}" type="pres">
      <dgm:prSet presAssocID="{1951AA9F-5B95-4971-A0EB-0B54EDC29EC7}" presName="sibTrans" presStyleCnt="0"/>
      <dgm:spPr/>
    </dgm:pt>
    <dgm:pt modelId="{C9C9FFB9-9F54-4A17-B893-3B13EE341D7B}" type="pres">
      <dgm:prSet presAssocID="{092F4531-8CD4-4314-88C8-3DFC9AB697EC}" presName="compNode" presStyleCnt="0"/>
      <dgm:spPr/>
    </dgm:pt>
    <dgm:pt modelId="{8962A50C-D43A-4502-9A59-3C77006EF2A0}" type="pres">
      <dgm:prSet presAssocID="{092F4531-8CD4-4314-88C8-3DFC9AB697EC}" presName="bgRect" presStyleLbl="bgShp" presStyleIdx="1" presStyleCnt="2"/>
      <dgm:spPr/>
    </dgm:pt>
    <dgm:pt modelId="{1269A34D-C47C-4FA4-B0FB-A635C25C3C2C}" type="pres">
      <dgm:prSet presAssocID="{092F4531-8CD4-4314-88C8-3DFC9AB697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AB77FA32-B332-4131-AE10-397553F44CF8}" type="pres">
      <dgm:prSet presAssocID="{092F4531-8CD4-4314-88C8-3DFC9AB697EC}" presName="spaceRect" presStyleCnt="0"/>
      <dgm:spPr/>
    </dgm:pt>
    <dgm:pt modelId="{F4C305C4-4ECD-4B69-9B5D-1B65CE31DDD0}" type="pres">
      <dgm:prSet presAssocID="{092F4531-8CD4-4314-88C8-3DFC9AB697EC}" presName="parTx" presStyleLbl="revTx" presStyleIdx="1" presStyleCnt="2">
        <dgm:presLayoutVars>
          <dgm:chMax val="0"/>
          <dgm:chPref val="0"/>
        </dgm:presLayoutVars>
      </dgm:prSet>
      <dgm:spPr/>
    </dgm:pt>
  </dgm:ptLst>
  <dgm:cxnLst>
    <dgm:cxn modelId="{43CA370D-BDD7-46E6-A563-53291769C9D9}" srcId="{A699BE6F-F91F-4BAA-B93D-74E85165C23A}" destId="{092F4531-8CD4-4314-88C8-3DFC9AB697EC}" srcOrd="1" destOrd="0" parTransId="{CC350663-D717-453A-9F0C-4C454EA73106}" sibTransId="{1C48E475-0CCF-4A3F-8672-54022E13E59A}"/>
    <dgm:cxn modelId="{5AF47975-D701-48AB-9582-9C95AE26683F}" type="presOf" srcId="{A699BE6F-F91F-4BAA-B93D-74E85165C23A}" destId="{9010534C-9DB9-4CEE-ACFF-9F8003B63537}" srcOrd="0" destOrd="0" presId="urn:microsoft.com/office/officeart/2018/2/layout/IconVerticalSolidList"/>
    <dgm:cxn modelId="{27DB4F78-3B58-4DDB-AF30-7DC747478AB7}" srcId="{A699BE6F-F91F-4BAA-B93D-74E85165C23A}" destId="{D3ECB5E6-EC5D-47F2-8FCD-55815F0F11D8}" srcOrd="0" destOrd="0" parTransId="{3F9B2FC7-090F-4B7E-9DD0-373386A9C114}" sibTransId="{1951AA9F-5B95-4971-A0EB-0B54EDC29EC7}"/>
    <dgm:cxn modelId="{BE8D627E-58E0-4646-A78E-101D7511ACEA}" type="presOf" srcId="{D3ECB5E6-EC5D-47F2-8FCD-55815F0F11D8}" destId="{C82BC8B6-A108-43E1-95BB-4859E65C591E}" srcOrd="0" destOrd="0" presId="urn:microsoft.com/office/officeart/2018/2/layout/IconVerticalSolidList"/>
    <dgm:cxn modelId="{7BC08DA3-8D0C-40FE-9A3F-9FAB3F30279A}" type="presOf" srcId="{092F4531-8CD4-4314-88C8-3DFC9AB697EC}" destId="{F4C305C4-4ECD-4B69-9B5D-1B65CE31DDD0}" srcOrd="0" destOrd="0" presId="urn:microsoft.com/office/officeart/2018/2/layout/IconVerticalSolidList"/>
    <dgm:cxn modelId="{632140EC-DA8C-4A9D-ABCB-17E9F8FD44B4}" type="presParOf" srcId="{9010534C-9DB9-4CEE-ACFF-9F8003B63537}" destId="{9881F47E-BCDC-4508-B660-73FAE09E931C}" srcOrd="0" destOrd="0" presId="urn:microsoft.com/office/officeart/2018/2/layout/IconVerticalSolidList"/>
    <dgm:cxn modelId="{C69EEB74-42FD-4500-9DC1-E75906565D34}" type="presParOf" srcId="{9881F47E-BCDC-4508-B660-73FAE09E931C}" destId="{FC2513F9-1601-4080-8586-D6AA7C13985C}" srcOrd="0" destOrd="0" presId="urn:microsoft.com/office/officeart/2018/2/layout/IconVerticalSolidList"/>
    <dgm:cxn modelId="{BC5B8E1F-D134-4B8D-92D7-7CE17F26B03D}" type="presParOf" srcId="{9881F47E-BCDC-4508-B660-73FAE09E931C}" destId="{5F513144-38F9-4441-92EC-BAF52BF0A8A5}" srcOrd="1" destOrd="0" presId="urn:microsoft.com/office/officeart/2018/2/layout/IconVerticalSolidList"/>
    <dgm:cxn modelId="{4D7256C7-8F13-487D-A922-C65184841031}" type="presParOf" srcId="{9881F47E-BCDC-4508-B660-73FAE09E931C}" destId="{8763729B-9510-49E9-9FCD-F39B9CEA574F}" srcOrd="2" destOrd="0" presId="urn:microsoft.com/office/officeart/2018/2/layout/IconVerticalSolidList"/>
    <dgm:cxn modelId="{B966A25C-3673-4E1B-99B6-6279DE663A1D}" type="presParOf" srcId="{9881F47E-BCDC-4508-B660-73FAE09E931C}" destId="{C82BC8B6-A108-43E1-95BB-4859E65C591E}" srcOrd="3" destOrd="0" presId="urn:microsoft.com/office/officeart/2018/2/layout/IconVerticalSolidList"/>
    <dgm:cxn modelId="{58788B97-7006-44DA-AFFD-A64799BAC583}" type="presParOf" srcId="{9010534C-9DB9-4CEE-ACFF-9F8003B63537}" destId="{338F615F-8D39-4327-A862-F87D0E596E06}" srcOrd="1" destOrd="0" presId="urn:microsoft.com/office/officeart/2018/2/layout/IconVerticalSolidList"/>
    <dgm:cxn modelId="{0F86AC84-0FA9-4E40-9399-601D9AF7A759}" type="presParOf" srcId="{9010534C-9DB9-4CEE-ACFF-9F8003B63537}" destId="{C9C9FFB9-9F54-4A17-B893-3B13EE341D7B}" srcOrd="2" destOrd="0" presId="urn:microsoft.com/office/officeart/2018/2/layout/IconVerticalSolidList"/>
    <dgm:cxn modelId="{A5538A1F-E542-4EBE-84AC-6DC1C039F4E2}" type="presParOf" srcId="{C9C9FFB9-9F54-4A17-B893-3B13EE341D7B}" destId="{8962A50C-D43A-4502-9A59-3C77006EF2A0}" srcOrd="0" destOrd="0" presId="urn:microsoft.com/office/officeart/2018/2/layout/IconVerticalSolidList"/>
    <dgm:cxn modelId="{F7CFEC5C-D155-44EA-AF5F-455B8D66884A}" type="presParOf" srcId="{C9C9FFB9-9F54-4A17-B893-3B13EE341D7B}" destId="{1269A34D-C47C-4FA4-B0FB-A635C25C3C2C}" srcOrd="1" destOrd="0" presId="urn:microsoft.com/office/officeart/2018/2/layout/IconVerticalSolidList"/>
    <dgm:cxn modelId="{67341E94-CB5A-458E-A159-FCA812661CD1}" type="presParOf" srcId="{C9C9FFB9-9F54-4A17-B893-3B13EE341D7B}" destId="{AB77FA32-B332-4131-AE10-397553F44CF8}" srcOrd="2" destOrd="0" presId="urn:microsoft.com/office/officeart/2018/2/layout/IconVerticalSolidList"/>
    <dgm:cxn modelId="{34B1038C-8D48-4321-B9EB-FECC2EF18C8A}" type="presParOf" srcId="{C9C9FFB9-9F54-4A17-B893-3B13EE341D7B}" destId="{F4C305C4-4ECD-4B69-9B5D-1B65CE31DD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FBD83E-8816-42DE-AEDE-6A44AF965E47}" type="doc">
      <dgm:prSet loTypeId="urn:microsoft.com/office/officeart/2005/8/layout/default" loCatId="list" qsTypeId="urn:microsoft.com/office/officeart/2005/8/quickstyle/simple5" qsCatId="simple" csTypeId="urn:microsoft.com/office/officeart/2005/8/colors/colorful1" csCatId="colorful"/>
      <dgm:spPr/>
      <dgm:t>
        <a:bodyPr/>
        <a:lstStyle/>
        <a:p>
          <a:endParaRPr lang="en-US"/>
        </a:p>
      </dgm:t>
    </dgm:pt>
    <dgm:pt modelId="{9B8247BE-A09E-4C8A-8C60-784115F2F096}">
      <dgm:prSet/>
      <dgm:spPr/>
      <dgm:t>
        <a:bodyPr/>
        <a:lstStyle/>
        <a:p>
          <a:r>
            <a:rPr lang="en-US" b="0" i="0" baseline="0"/>
            <a:t>The mnemonic CIAPOAR can help users to remember the six key elements of the NDM. It also acts as an aide-memoire in aspects of decision making.</a:t>
          </a:r>
          <a:endParaRPr lang="en-US"/>
        </a:p>
      </dgm:t>
    </dgm:pt>
    <dgm:pt modelId="{4269BE44-961B-4D48-9FA3-016A5E094728}" type="parTrans" cxnId="{18BC712B-54BA-4FCC-B4D2-07F56D385490}">
      <dgm:prSet/>
      <dgm:spPr/>
      <dgm:t>
        <a:bodyPr/>
        <a:lstStyle/>
        <a:p>
          <a:endParaRPr lang="en-US"/>
        </a:p>
      </dgm:t>
    </dgm:pt>
    <dgm:pt modelId="{AEF9F29A-DE52-4064-A4DB-7DC1FC553F2B}" type="sibTrans" cxnId="{18BC712B-54BA-4FCC-B4D2-07F56D385490}">
      <dgm:prSet/>
      <dgm:spPr/>
      <dgm:t>
        <a:bodyPr/>
        <a:lstStyle/>
        <a:p>
          <a:endParaRPr lang="en-US"/>
        </a:p>
      </dgm:t>
    </dgm:pt>
    <dgm:pt modelId="{C8836049-0B08-498D-8BBD-EC4AE1C92612}">
      <dgm:prSet/>
      <dgm:spPr/>
      <dgm:t>
        <a:bodyPr/>
        <a:lstStyle/>
        <a:p>
          <a:r>
            <a:rPr lang="en-US" b="1" i="0" baseline="0"/>
            <a:t>Code of Ethics</a:t>
          </a:r>
          <a:r>
            <a:rPr lang="en-US" b="0" i="0" baseline="0"/>
            <a:t> – Principles and standards of professional behaviour</a:t>
          </a:r>
          <a:endParaRPr lang="en-US"/>
        </a:p>
      </dgm:t>
    </dgm:pt>
    <dgm:pt modelId="{2969A351-8B93-4F5F-BEFE-99C2BB381316}" type="parTrans" cxnId="{340458DD-1D75-40CF-8F70-617177A79911}">
      <dgm:prSet/>
      <dgm:spPr/>
      <dgm:t>
        <a:bodyPr/>
        <a:lstStyle/>
        <a:p>
          <a:endParaRPr lang="en-US"/>
        </a:p>
      </dgm:t>
    </dgm:pt>
    <dgm:pt modelId="{F6002079-6964-42D6-BC4C-E0D12592821D}" type="sibTrans" cxnId="{340458DD-1D75-40CF-8F70-617177A79911}">
      <dgm:prSet/>
      <dgm:spPr/>
      <dgm:t>
        <a:bodyPr/>
        <a:lstStyle/>
        <a:p>
          <a:endParaRPr lang="en-US"/>
        </a:p>
      </dgm:t>
    </dgm:pt>
    <dgm:pt modelId="{4222F214-ECC4-4006-B763-7367CD69E618}">
      <dgm:prSet/>
      <dgm:spPr/>
      <dgm:t>
        <a:bodyPr/>
        <a:lstStyle/>
        <a:p>
          <a:r>
            <a:rPr lang="en-US" b="1" i="0" baseline="0"/>
            <a:t>Information</a:t>
          </a:r>
          <a:r>
            <a:rPr lang="en-US" b="0" i="0" baseline="0"/>
            <a:t> – Gather information and intelligence</a:t>
          </a:r>
          <a:endParaRPr lang="en-US"/>
        </a:p>
      </dgm:t>
    </dgm:pt>
    <dgm:pt modelId="{F0BECD96-CDB9-4CEE-9D01-919E60B26B8D}" type="parTrans" cxnId="{B6B3F212-22F4-4E4C-B484-4A024B19E426}">
      <dgm:prSet/>
      <dgm:spPr/>
      <dgm:t>
        <a:bodyPr/>
        <a:lstStyle/>
        <a:p>
          <a:endParaRPr lang="en-US"/>
        </a:p>
      </dgm:t>
    </dgm:pt>
    <dgm:pt modelId="{5451862F-7585-4F2D-A85C-8C9D6024A3EA}" type="sibTrans" cxnId="{B6B3F212-22F4-4E4C-B484-4A024B19E426}">
      <dgm:prSet/>
      <dgm:spPr/>
      <dgm:t>
        <a:bodyPr/>
        <a:lstStyle/>
        <a:p>
          <a:endParaRPr lang="en-US"/>
        </a:p>
      </dgm:t>
    </dgm:pt>
    <dgm:pt modelId="{54B7EFE4-4417-48EF-857E-5155EAC8C2E1}">
      <dgm:prSet/>
      <dgm:spPr/>
      <dgm:t>
        <a:bodyPr/>
        <a:lstStyle/>
        <a:p>
          <a:r>
            <a:rPr lang="en-US" b="1" i="0" baseline="0"/>
            <a:t>Assessment</a:t>
          </a:r>
          <a:r>
            <a:rPr lang="en-US" b="0" i="0" baseline="0"/>
            <a:t> – Assess threat and risk and develop a working strategy</a:t>
          </a:r>
          <a:endParaRPr lang="en-US"/>
        </a:p>
      </dgm:t>
    </dgm:pt>
    <dgm:pt modelId="{B289A993-7A21-4B0E-8F2D-3D03C29FFF3B}" type="parTrans" cxnId="{45406076-7A72-4AFC-B151-2DB4036971FD}">
      <dgm:prSet/>
      <dgm:spPr/>
      <dgm:t>
        <a:bodyPr/>
        <a:lstStyle/>
        <a:p>
          <a:endParaRPr lang="en-US"/>
        </a:p>
      </dgm:t>
    </dgm:pt>
    <dgm:pt modelId="{98D03A21-4F6B-437F-86E6-4CF18E050B30}" type="sibTrans" cxnId="{45406076-7A72-4AFC-B151-2DB4036971FD}">
      <dgm:prSet/>
      <dgm:spPr/>
      <dgm:t>
        <a:bodyPr/>
        <a:lstStyle/>
        <a:p>
          <a:endParaRPr lang="en-US"/>
        </a:p>
      </dgm:t>
    </dgm:pt>
    <dgm:pt modelId="{54277BDB-34B4-429E-9DF4-03EE504745F9}">
      <dgm:prSet/>
      <dgm:spPr/>
      <dgm:t>
        <a:bodyPr/>
        <a:lstStyle/>
        <a:p>
          <a:r>
            <a:rPr lang="en-US" b="1" i="0" baseline="0"/>
            <a:t>Powers and policy</a:t>
          </a:r>
          <a:r>
            <a:rPr lang="en-US" b="0" i="0" baseline="0"/>
            <a:t> – Consider powers and policy</a:t>
          </a:r>
          <a:endParaRPr lang="en-US"/>
        </a:p>
      </dgm:t>
    </dgm:pt>
    <dgm:pt modelId="{FD4C10EC-2577-4429-9273-70927F0E4D2C}" type="parTrans" cxnId="{9395245F-26D2-46E9-BB47-C5064781EE70}">
      <dgm:prSet/>
      <dgm:spPr/>
      <dgm:t>
        <a:bodyPr/>
        <a:lstStyle/>
        <a:p>
          <a:endParaRPr lang="en-US"/>
        </a:p>
      </dgm:t>
    </dgm:pt>
    <dgm:pt modelId="{3794D386-437B-4915-9948-59EC48CF74D3}" type="sibTrans" cxnId="{9395245F-26D2-46E9-BB47-C5064781EE70}">
      <dgm:prSet/>
      <dgm:spPr/>
      <dgm:t>
        <a:bodyPr/>
        <a:lstStyle/>
        <a:p>
          <a:endParaRPr lang="en-US"/>
        </a:p>
      </dgm:t>
    </dgm:pt>
    <dgm:pt modelId="{30E1BCB7-CE50-4D60-BFC6-16CA8B39ABA3}">
      <dgm:prSet/>
      <dgm:spPr/>
      <dgm:t>
        <a:bodyPr/>
        <a:lstStyle/>
        <a:p>
          <a:r>
            <a:rPr lang="en-US" b="1" i="0" baseline="0"/>
            <a:t>Options</a:t>
          </a:r>
          <a:r>
            <a:rPr lang="en-US" b="0" i="0" baseline="0"/>
            <a:t> – Identify options and contingencies</a:t>
          </a:r>
          <a:endParaRPr lang="en-US"/>
        </a:p>
      </dgm:t>
    </dgm:pt>
    <dgm:pt modelId="{E9864AAE-CAE4-4327-BE62-3D7CB904F1AA}" type="parTrans" cxnId="{5E3450E3-9161-4D2F-8455-CEB160B5FACB}">
      <dgm:prSet/>
      <dgm:spPr/>
      <dgm:t>
        <a:bodyPr/>
        <a:lstStyle/>
        <a:p>
          <a:endParaRPr lang="en-US"/>
        </a:p>
      </dgm:t>
    </dgm:pt>
    <dgm:pt modelId="{FADB8355-C5F9-466D-B459-EE22CABCF939}" type="sibTrans" cxnId="{5E3450E3-9161-4D2F-8455-CEB160B5FACB}">
      <dgm:prSet/>
      <dgm:spPr/>
      <dgm:t>
        <a:bodyPr/>
        <a:lstStyle/>
        <a:p>
          <a:endParaRPr lang="en-US"/>
        </a:p>
      </dgm:t>
    </dgm:pt>
    <dgm:pt modelId="{7BA76141-8E52-4A82-83D8-A7AF7569202B}">
      <dgm:prSet/>
      <dgm:spPr/>
      <dgm:t>
        <a:bodyPr/>
        <a:lstStyle/>
        <a:p>
          <a:r>
            <a:rPr lang="en-US" b="1" i="0" baseline="0"/>
            <a:t>Action and review</a:t>
          </a:r>
          <a:r>
            <a:rPr lang="en-US" b="0" i="0" baseline="0"/>
            <a:t> – Take action and review what happened</a:t>
          </a:r>
          <a:endParaRPr lang="en-US"/>
        </a:p>
      </dgm:t>
    </dgm:pt>
    <dgm:pt modelId="{E531EE7A-E004-4DD2-ABD4-D8EA5A6C5DC1}" type="parTrans" cxnId="{F2BB70CE-CB93-40AA-A533-FBDD2BCFC791}">
      <dgm:prSet/>
      <dgm:spPr/>
      <dgm:t>
        <a:bodyPr/>
        <a:lstStyle/>
        <a:p>
          <a:endParaRPr lang="en-US"/>
        </a:p>
      </dgm:t>
    </dgm:pt>
    <dgm:pt modelId="{50AC05B1-CB38-4EAD-9DB0-AF749A59EE5B}" type="sibTrans" cxnId="{F2BB70CE-CB93-40AA-A533-FBDD2BCFC791}">
      <dgm:prSet/>
      <dgm:spPr/>
      <dgm:t>
        <a:bodyPr/>
        <a:lstStyle/>
        <a:p>
          <a:endParaRPr lang="en-US"/>
        </a:p>
      </dgm:t>
    </dgm:pt>
    <dgm:pt modelId="{6365F783-7A41-43CA-922E-3AA3074EA3FA}" type="pres">
      <dgm:prSet presAssocID="{4EFBD83E-8816-42DE-AEDE-6A44AF965E47}" presName="diagram" presStyleCnt="0">
        <dgm:presLayoutVars>
          <dgm:dir/>
          <dgm:resizeHandles val="exact"/>
        </dgm:presLayoutVars>
      </dgm:prSet>
      <dgm:spPr/>
    </dgm:pt>
    <dgm:pt modelId="{FF847BC4-31F5-451A-AF14-A9C3B2E4ACC4}" type="pres">
      <dgm:prSet presAssocID="{9B8247BE-A09E-4C8A-8C60-784115F2F096}" presName="node" presStyleLbl="node1" presStyleIdx="0" presStyleCnt="7">
        <dgm:presLayoutVars>
          <dgm:bulletEnabled val="1"/>
        </dgm:presLayoutVars>
      </dgm:prSet>
      <dgm:spPr/>
    </dgm:pt>
    <dgm:pt modelId="{9E24AE2C-2398-4125-B72B-1EBBD170686C}" type="pres">
      <dgm:prSet presAssocID="{AEF9F29A-DE52-4064-A4DB-7DC1FC553F2B}" presName="sibTrans" presStyleCnt="0"/>
      <dgm:spPr/>
    </dgm:pt>
    <dgm:pt modelId="{91566691-F907-4BF3-947D-28BE78500F8C}" type="pres">
      <dgm:prSet presAssocID="{C8836049-0B08-498D-8BBD-EC4AE1C92612}" presName="node" presStyleLbl="node1" presStyleIdx="1" presStyleCnt="7">
        <dgm:presLayoutVars>
          <dgm:bulletEnabled val="1"/>
        </dgm:presLayoutVars>
      </dgm:prSet>
      <dgm:spPr/>
    </dgm:pt>
    <dgm:pt modelId="{775D38AC-9F35-48A2-B3C4-E9F9B7B624C6}" type="pres">
      <dgm:prSet presAssocID="{F6002079-6964-42D6-BC4C-E0D12592821D}" presName="sibTrans" presStyleCnt="0"/>
      <dgm:spPr/>
    </dgm:pt>
    <dgm:pt modelId="{2B94DA15-9ECC-4688-B175-D852D49C69C5}" type="pres">
      <dgm:prSet presAssocID="{4222F214-ECC4-4006-B763-7367CD69E618}" presName="node" presStyleLbl="node1" presStyleIdx="2" presStyleCnt="7">
        <dgm:presLayoutVars>
          <dgm:bulletEnabled val="1"/>
        </dgm:presLayoutVars>
      </dgm:prSet>
      <dgm:spPr/>
    </dgm:pt>
    <dgm:pt modelId="{62EBBDB6-B43A-431F-BFE6-883B3C255523}" type="pres">
      <dgm:prSet presAssocID="{5451862F-7585-4F2D-A85C-8C9D6024A3EA}" presName="sibTrans" presStyleCnt="0"/>
      <dgm:spPr/>
    </dgm:pt>
    <dgm:pt modelId="{1340D532-3C2C-4E43-BDC8-80303A9AF42C}" type="pres">
      <dgm:prSet presAssocID="{54B7EFE4-4417-48EF-857E-5155EAC8C2E1}" presName="node" presStyleLbl="node1" presStyleIdx="3" presStyleCnt="7">
        <dgm:presLayoutVars>
          <dgm:bulletEnabled val="1"/>
        </dgm:presLayoutVars>
      </dgm:prSet>
      <dgm:spPr/>
    </dgm:pt>
    <dgm:pt modelId="{5F4852E3-7C1E-4030-AD35-34EA83E9E413}" type="pres">
      <dgm:prSet presAssocID="{98D03A21-4F6B-437F-86E6-4CF18E050B30}" presName="sibTrans" presStyleCnt="0"/>
      <dgm:spPr/>
    </dgm:pt>
    <dgm:pt modelId="{21E7CC18-887D-4A7B-9BCD-407084220B11}" type="pres">
      <dgm:prSet presAssocID="{54277BDB-34B4-429E-9DF4-03EE504745F9}" presName="node" presStyleLbl="node1" presStyleIdx="4" presStyleCnt="7">
        <dgm:presLayoutVars>
          <dgm:bulletEnabled val="1"/>
        </dgm:presLayoutVars>
      </dgm:prSet>
      <dgm:spPr/>
    </dgm:pt>
    <dgm:pt modelId="{4CE7F353-FC5E-499B-9300-06A0E6BFC6A8}" type="pres">
      <dgm:prSet presAssocID="{3794D386-437B-4915-9948-59EC48CF74D3}" presName="sibTrans" presStyleCnt="0"/>
      <dgm:spPr/>
    </dgm:pt>
    <dgm:pt modelId="{3102546E-C288-4110-B6AA-6E0CC777A010}" type="pres">
      <dgm:prSet presAssocID="{30E1BCB7-CE50-4D60-BFC6-16CA8B39ABA3}" presName="node" presStyleLbl="node1" presStyleIdx="5" presStyleCnt="7">
        <dgm:presLayoutVars>
          <dgm:bulletEnabled val="1"/>
        </dgm:presLayoutVars>
      </dgm:prSet>
      <dgm:spPr/>
    </dgm:pt>
    <dgm:pt modelId="{175D8B9F-D291-40D3-981A-72F936284CAC}" type="pres">
      <dgm:prSet presAssocID="{FADB8355-C5F9-466D-B459-EE22CABCF939}" presName="sibTrans" presStyleCnt="0"/>
      <dgm:spPr/>
    </dgm:pt>
    <dgm:pt modelId="{B83B5B0A-2CC8-42B7-94D7-AEEE966E697D}" type="pres">
      <dgm:prSet presAssocID="{7BA76141-8E52-4A82-83D8-A7AF7569202B}" presName="node" presStyleLbl="node1" presStyleIdx="6" presStyleCnt="7">
        <dgm:presLayoutVars>
          <dgm:bulletEnabled val="1"/>
        </dgm:presLayoutVars>
      </dgm:prSet>
      <dgm:spPr/>
    </dgm:pt>
  </dgm:ptLst>
  <dgm:cxnLst>
    <dgm:cxn modelId="{B6B3F212-22F4-4E4C-B484-4A024B19E426}" srcId="{4EFBD83E-8816-42DE-AEDE-6A44AF965E47}" destId="{4222F214-ECC4-4006-B763-7367CD69E618}" srcOrd="2" destOrd="0" parTransId="{F0BECD96-CDB9-4CEE-9D01-919E60B26B8D}" sibTransId="{5451862F-7585-4F2D-A85C-8C9D6024A3EA}"/>
    <dgm:cxn modelId="{C6411314-8E16-44FA-8F69-59FB1CB59DC8}" type="presOf" srcId="{30E1BCB7-CE50-4D60-BFC6-16CA8B39ABA3}" destId="{3102546E-C288-4110-B6AA-6E0CC777A010}" srcOrd="0" destOrd="0" presId="urn:microsoft.com/office/officeart/2005/8/layout/default"/>
    <dgm:cxn modelId="{18BC712B-54BA-4FCC-B4D2-07F56D385490}" srcId="{4EFBD83E-8816-42DE-AEDE-6A44AF965E47}" destId="{9B8247BE-A09E-4C8A-8C60-784115F2F096}" srcOrd="0" destOrd="0" parTransId="{4269BE44-961B-4D48-9FA3-016A5E094728}" sibTransId="{AEF9F29A-DE52-4064-A4DB-7DC1FC553F2B}"/>
    <dgm:cxn modelId="{9395245F-26D2-46E9-BB47-C5064781EE70}" srcId="{4EFBD83E-8816-42DE-AEDE-6A44AF965E47}" destId="{54277BDB-34B4-429E-9DF4-03EE504745F9}" srcOrd="4" destOrd="0" parTransId="{FD4C10EC-2577-4429-9273-70927F0E4D2C}" sibTransId="{3794D386-437B-4915-9948-59EC48CF74D3}"/>
    <dgm:cxn modelId="{B7E0E565-BD6A-46F9-A78D-B7A744A4C2EE}" type="presOf" srcId="{9B8247BE-A09E-4C8A-8C60-784115F2F096}" destId="{FF847BC4-31F5-451A-AF14-A9C3B2E4ACC4}" srcOrd="0" destOrd="0" presId="urn:microsoft.com/office/officeart/2005/8/layout/default"/>
    <dgm:cxn modelId="{80E1996D-BFBB-4F5E-A98C-B006EB7637CB}" type="presOf" srcId="{54277BDB-34B4-429E-9DF4-03EE504745F9}" destId="{21E7CC18-887D-4A7B-9BCD-407084220B11}" srcOrd="0" destOrd="0" presId="urn:microsoft.com/office/officeart/2005/8/layout/default"/>
    <dgm:cxn modelId="{85E9CA4D-C7F0-40A4-BFCB-80744FD64D33}" type="presOf" srcId="{54B7EFE4-4417-48EF-857E-5155EAC8C2E1}" destId="{1340D532-3C2C-4E43-BDC8-80303A9AF42C}" srcOrd="0" destOrd="0" presId="urn:microsoft.com/office/officeart/2005/8/layout/default"/>
    <dgm:cxn modelId="{45406076-7A72-4AFC-B151-2DB4036971FD}" srcId="{4EFBD83E-8816-42DE-AEDE-6A44AF965E47}" destId="{54B7EFE4-4417-48EF-857E-5155EAC8C2E1}" srcOrd="3" destOrd="0" parTransId="{B289A993-7A21-4B0E-8F2D-3D03C29FFF3B}" sibTransId="{98D03A21-4F6B-437F-86E6-4CF18E050B30}"/>
    <dgm:cxn modelId="{AFE1B889-64FC-4A27-8DE0-52C35E2AFE58}" type="presOf" srcId="{C8836049-0B08-498D-8BBD-EC4AE1C92612}" destId="{91566691-F907-4BF3-947D-28BE78500F8C}" srcOrd="0" destOrd="0" presId="urn:microsoft.com/office/officeart/2005/8/layout/default"/>
    <dgm:cxn modelId="{8E8292A8-EB16-41EE-ABD9-EB21F1BB361C}" type="presOf" srcId="{4222F214-ECC4-4006-B763-7367CD69E618}" destId="{2B94DA15-9ECC-4688-B175-D852D49C69C5}" srcOrd="0" destOrd="0" presId="urn:microsoft.com/office/officeart/2005/8/layout/default"/>
    <dgm:cxn modelId="{F2BB70CE-CB93-40AA-A533-FBDD2BCFC791}" srcId="{4EFBD83E-8816-42DE-AEDE-6A44AF965E47}" destId="{7BA76141-8E52-4A82-83D8-A7AF7569202B}" srcOrd="6" destOrd="0" parTransId="{E531EE7A-E004-4DD2-ABD4-D8EA5A6C5DC1}" sibTransId="{50AC05B1-CB38-4EAD-9DB0-AF749A59EE5B}"/>
    <dgm:cxn modelId="{340458DD-1D75-40CF-8F70-617177A79911}" srcId="{4EFBD83E-8816-42DE-AEDE-6A44AF965E47}" destId="{C8836049-0B08-498D-8BBD-EC4AE1C92612}" srcOrd="1" destOrd="0" parTransId="{2969A351-8B93-4F5F-BEFE-99C2BB381316}" sibTransId="{F6002079-6964-42D6-BC4C-E0D12592821D}"/>
    <dgm:cxn modelId="{5E3450E3-9161-4D2F-8455-CEB160B5FACB}" srcId="{4EFBD83E-8816-42DE-AEDE-6A44AF965E47}" destId="{30E1BCB7-CE50-4D60-BFC6-16CA8B39ABA3}" srcOrd="5" destOrd="0" parTransId="{E9864AAE-CAE4-4327-BE62-3D7CB904F1AA}" sibTransId="{FADB8355-C5F9-466D-B459-EE22CABCF939}"/>
    <dgm:cxn modelId="{AD2645F3-EB39-4336-A125-AA10F664B6A1}" type="presOf" srcId="{4EFBD83E-8816-42DE-AEDE-6A44AF965E47}" destId="{6365F783-7A41-43CA-922E-3AA3074EA3FA}" srcOrd="0" destOrd="0" presId="urn:microsoft.com/office/officeart/2005/8/layout/default"/>
    <dgm:cxn modelId="{898376F6-474B-4CFB-A3A8-695BBD9F796C}" type="presOf" srcId="{7BA76141-8E52-4A82-83D8-A7AF7569202B}" destId="{B83B5B0A-2CC8-42B7-94D7-AEEE966E697D}" srcOrd="0" destOrd="0" presId="urn:microsoft.com/office/officeart/2005/8/layout/default"/>
    <dgm:cxn modelId="{8D724029-EDE2-4969-A360-9060FA83BA1E}" type="presParOf" srcId="{6365F783-7A41-43CA-922E-3AA3074EA3FA}" destId="{FF847BC4-31F5-451A-AF14-A9C3B2E4ACC4}" srcOrd="0" destOrd="0" presId="urn:microsoft.com/office/officeart/2005/8/layout/default"/>
    <dgm:cxn modelId="{EA6D98BE-4906-45D7-962C-65410F3EC7D7}" type="presParOf" srcId="{6365F783-7A41-43CA-922E-3AA3074EA3FA}" destId="{9E24AE2C-2398-4125-B72B-1EBBD170686C}" srcOrd="1" destOrd="0" presId="urn:microsoft.com/office/officeart/2005/8/layout/default"/>
    <dgm:cxn modelId="{2D8AABA8-E794-4721-8E11-53214EBBF8A7}" type="presParOf" srcId="{6365F783-7A41-43CA-922E-3AA3074EA3FA}" destId="{91566691-F907-4BF3-947D-28BE78500F8C}" srcOrd="2" destOrd="0" presId="urn:microsoft.com/office/officeart/2005/8/layout/default"/>
    <dgm:cxn modelId="{FBABE863-D878-4A2A-9B78-04B66E6C577F}" type="presParOf" srcId="{6365F783-7A41-43CA-922E-3AA3074EA3FA}" destId="{775D38AC-9F35-48A2-B3C4-E9F9B7B624C6}" srcOrd="3" destOrd="0" presId="urn:microsoft.com/office/officeart/2005/8/layout/default"/>
    <dgm:cxn modelId="{C09D3887-80F7-4AB6-8B07-EA20D72DF8D3}" type="presParOf" srcId="{6365F783-7A41-43CA-922E-3AA3074EA3FA}" destId="{2B94DA15-9ECC-4688-B175-D852D49C69C5}" srcOrd="4" destOrd="0" presId="urn:microsoft.com/office/officeart/2005/8/layout/default"/>
    <dgm:cxn modelId="{3B94F8A9-3356-4DE2-BB02-930F2F660AC5}" type="presParOf" srcId="{6365F783-7A41-43CA-922E-3AA3074EA3FA}" destId="{62EBBDB6-B43A-431F-BFE6-883B3C255523}" srcOrd="5" destOrd="0" presId="urn:microsoft.com/office/officeart/2005/8/layout/default"/>
    <dgm:cxn modelId="{BE7D5638-F175-4812-A5B4-CC0385D3FC1A}" type="presParOf" srcId="{6365F783-7A41-43CA-922E-3AA3074EA3FA}" destId="{1340D532-3C2C-4E43-BDC8-80303A9AF42C}" srcOrd="6" destOrd="0" presId="urn:microsoft.com/office/officeart/2005/8/layout/default"/>
    <dgm:cxn modelId="{A3404354-8636-4A57-A59F-073A444FE50C}" type="presParOf" srcId="{6365F783-7A41-43CA-922E-3AA3074EA3FA}" destId="{5F4852E3-7C1E-4030-AD35-34EA83E9E413}" srcOrd="7" destOrd="0" presId="urn:microsoft.com/office/officeart/2005/8/layout/default"/>
    <dgm:cxn modelId="{BF31ADBB-BCDB-45A2-BB1E-4EF691698064}" type="presParOf" srcId="{6365F783-7A41-43CA-922E-3AA3074EA3FA}" destId="{21E7CC18-887D-4A7B-9BCD-407084220B11}" srcOrd="8" destOrd="0" presId="urn:microsoft.com/office/officeart/2005/8/layout/default"/>
    <dgm:cxn modelId="{96AAE9CC-AE6F-468D-8986-E8BDB2C485EC}" type="presParOf" srcId="{6365F783-7A41-43CA-922E-3AA3074EA3FA}" destId="{4CE7F353-FC5E-499B-9300-06A0E6BFC6A8}" srcOrd="9" destOrd="0" presId="urn:microsoft.com/office/officeart/2005/8/layout/default"/>
    <dgm:cxn modelId="{B1C00F54-ABA9-4F98-9BDF-90F9F2AD1E0B}" type="presParOf" srcId="{6365F783-7A41-43CA-922E-3AA3074EA3FA}" destId="{3102546E-C288-4110-B6AA-6E0CC777A010}" srcOrd="10" destOrd="0" presId="urn:microsoft.com/office/officeart/2005/8/layout/default"/>
    <dgm:cxn modelId="{9F03BF39-402C-4688-A6B0-BCFEA1692B0A}" type="presParOf" srcId="{6365F783-7A41-43CA-922E-3AA3074EA3FA}" destId="{175D8B9F-D291-40D3-981A-72F936284CAC}" srcOrd="11" destOrd="0" presId="urn:microsoft.com/office/officeart/2005/8/layout/default"/>
    <dgm:cxn modelId="{86E8B45E-7437-45A9-9B8E-71D40BEA0712}" type="presParOf" srcId="{6365F783-7A41-43CA-922E-3AA3074EA3FA}" destId="{B83B5B0A-2CC8-42B7-94D7-AEEE966E697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971E8-A397-428C-9558-36E24A6F611D}">
      <dsp:nvSpPr>
        <dsp:cNvPr id="0" name=""/>
        <dsp:cNvSpPr/>
      </dsp:nvSpPr>
      <dsp:spPr>
        <a:xfrm>
          <a:off x="3624021" y="782855"/>
          <a:ext cx="604456" cy="91440"/>
        </a:xfrm>
        <a:custGeom>
          <a:avLst/>
          <a:gdLst/>
          <a:ahLst/>
          <a:cxnLst/>
          <a:rect l="0" t="0" r="0" b="0"/>
          <a:pathLst>
            <a:path>
              <a:moveTo>
                <a:pt x="0" y="45720"/>
              </a:moveTo>
              <a:lnTo>
                <a:pt x="60445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373" y="825399"/>
        <a:ext cx="31752" cy="6350"/>
      </dsp:txXfrm>
    </dsp:sp>
    <dsp:sp modelId="{43250CEC-ED4C-4B98-8E63-DC7DE9E3A955}">
      <dsp:nvSpPr>
        <dsp:cNvPr id="0" name=""/>
        <dsp:cNvSpPr/>
      </dsp:nvSpPr>
      <dsp:spPr>
        <a:xfrm>
          <a:off x="864706" y="240"/>
          <a:ext cx="2761115" cy="165666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297" tIns="142018" rIns="135297" bIns="142018" numCol="1" spcCol="1270" anchor="ctr" anchorCtr="0">
          <a:noAutofit/>
        </a:bodyPr>
        <a:lstStyle/>
        <a:p>
          <a:pPr marL="0" lvl="0" indent="0" algn="ctr" defTabSz="1066800">
            <a:lnSpc>
              <a:spcPct val="90000"/>
            </a:lnSpc>
            <a:spcBef>
              <a:spcPct val="0"/>
            </a:spcBef>
            <a:spcAft>
              <a:spcPct val="35000"/>
            </a:spcAft>
            <a:buNone/>
          </a:pPr>
          <a:r>
            <a:rPr lang="en-GB" sz="2400" kern="1200" dirty="0"/>
            <a:t>Emotional Intelligence is a skill which can enable you to:</a:t>
          </a:r>
          <a:endParaRPr lang="en-US" sz="2400" kern="1200" dirty="0"/>
        </a:p>
      </dsp:txBody>
      <dsp:txXfrm>
        <a:off x="864706" y="240"/>
        <a:ext cx="2761115" cy="1656669"/>
      </dsp:txXfrm>
    </dsp:sp>
    <dsp:sp modelId="{212620C8-6843-4DF3-9193-6343BDEC766E}">
      <dsp:nvSpPr>
        <dsp:cNvPr id="0" name=""/>
        <dsp:cNvSpPr/>
      </dsp:nvSpPr>
      <dsp:spPr>
        <a:xfrm>
          <a:off x="2245264" y="1655109"/>
          <a:ext cx="3396171" cy="604456"/>
        </a:xfrm>
        <a:custGeom>
          <a:avLst/>
          <a:gdLst/>
          <a:ahLst/>
          <a:cxnLst/>
          <a:rect l="0" t="0" r="0" b="0"/>
          <a:pathLst>
            <a:path>
              <a:moveTo>
                <a:pt x="3396171" y="0"/>
              </a:moveTo>
              <a:lnTo>
                <a:pt x="3396171" y="319328"/>
              </a:lnTo>
              <a:lnTo>
                <a:pt x="0" y="319328"/>
              </a:lnTo>
              <a:lnTo>
                <a:pt x="0" y="604456"/>
              </a:lnTo>
            </a:path>
          </a:pathLst>
        </a:custGeom>
        <a:noFill/>
        <a:ln w="6350" cap="flat" cmpd="sng" algn="ctr">
          <a:solidFill>
            <a:schemeClr val="accent5">
              <a:hueOff val="-3676672"/>
              <a:satOff val="-5114"/>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6974" y="1954162"/>
        <a:ext cx="172751" cy="6350"/>
      </dsp:txXfrm>
    </dsp:sp>
    <dsp:sp modelId="{2E5D72E9-85A2-409F-84B1-96B8647A430D}">
      <dsp:nvSpPr>
        <dsp:cNvPr id="0" name=""/>
        <dsp:cNvSpPr/>
      </dsp:nvSpPr>
      <dsp:spPr>
        <a:xfrm>
          <a:off x="4260878" y="240"/>
          <a:ext cx="2761115" cy="1656669"/>
        </a:xfrm>
        <a:prstGeom prst="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297" tIns="142018" rIns="135297" bIns="142018" numCol="1" spcCol="1270" anchor="ctr" anchorCtr="0">
          <a:noAutofit/>
        </a:bodyPr>
        <a:lstStyle/>
        <a:p>
          <a:pPr marL="0" lvl="0" indent="0" algn="ctr" defTabSz="1066800" rtl="0">
            <a:lnSpc>
              <a:spcPct val="90000"/>
            </a:lnSpc>
            <a:spcBef>
              <a:spcPct val="0"/>
            </a:spcBef>
            <a:spcAft>
              <a:spcPct val="35000"/>
            </a:spcAft>
            <a:buNone/>
          </a:pPr>
          <a:r>
            <a:rPr lang="en-GB" sz="2400" kern="1200" dirty="0"/>
            <a:t>Recognise and control your</a:t>
          </a:r>
          <a:r>
            <a:rPr lang="en-GB" sz="2400" kern="1200" dirty="0">
              <a:latin typeface="Calibri Light" panose="020F0302020204030204"/>
            </a:rPr>
            <a:t> emotions and behaviours </a:t>
          </a:r>
          <a:endParaRPr lang="en-US" sz="2400" kern="1200" dirty="0"/>
        </a:p>
      </dsp:txBody>
      <dsp:txXfrm>
        <a:off x="4260878" y="240"/>
        <a:ext cx="2761115" cy="1656669"/>
      </dsp:txXfrm>
    </dsp:sp>
    <dsp:sp modelId="{B5585FB1-A4B7-4427-B911-CDC75B10CB9F}">
      <dsp:nvSpPr>
        <dsp:cNvPr id="0" name=""/>
        <dsp:cNvSpPr/>
      </dsp:nvSpPr>
      <dsp:spPr>
        <a:xfrm>
          <a:off x="3624021" y="3074580"/>
          <a:ext cx="604456" cy="91440"/>
        </a:xfrm>
        <a:custGeom>
          <a:avLst/>
          <a:gdLst/>
          <a:ahLst/>
          <a:cxnLst/>
          <a:rect l="0" t="0" r="0" b="0"/>
          <a:pathLst>
            <a:path>
              <a:moveTo>
                <a:pt x="0" y="45720"/>
              </a:moveTo>
              <a:lnTo>
                <a:pt x="604456" y="45720"/>
              </a:lnTo>
            </a:path>
          </a:pathLst>
        </a:custGeom>
        <a:noFill/>
        <a:ln w="6350" cap="flat" cmpd="sng" algn="ctr">
          <a:solidFill>
            <a:schemeClr val="accent5">
              <a:hueOff val="-7353344"/>
              <a:satOff val="-10228"/>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373" y="3117125"/>
        <a:ext cx="31752" cy="6350"/>
      </dsp:txXfrm>
    </dsp:sp>
    <dsp:sp modelId="{794625D0-5017-46BE-A66D-C639DD00DCE6}">
      <dsp:nvSpPr>
        <dsp:cNvPr id="0" name=""/>
        <dsp:cNvSpPr/>
      </dsp:nvSpPr>
      <dsp:spPr>
        <a:xfrm>
          <a:off x="864706" y="2291966"/>
          <a:ext cx="2761115" cy="1656669"/>
        </a:xfrm>
        <a:prstGeom prst="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297" tIns="142018" rIns="135297" bIns="142018" numCol="1" spcCol="1270" anchor="ctr" anchorCtr="0">
          <a:noAutofit/>
        </a:bodyPr>
        <a:lstStyle/>
        <a:p>
          <a:pPr marL="0" lvl="0" indent="0" algn="ctr" defTabSz="1066800">
            <a:lnSpc>
              <a:spcPct val="90000"/>
            </a:lnSpc>
            <a:spcBef>
              <a:spcPct val="0"/>
            </a:spcBef>
            <a:spcAft>
              <a:spcPct val="35000"/>
            </a:spcAft>
            <a:buNone/>
          </a:pPr>
          <a:r>
            <a:rPr lang="en-GB" sz="2400" kern="1200" dirty="0"/>
            <a:t>Recognise emotions in others</a:t>
          </a:r>
          <a:endParaRPr lang="en-US" sz="2400" kern="1200" dirty="0"/>
        </a:p>
      </dsp:txBody>
      <dsp:txXfrm>
        <a:off x="864706" y="2291966"/>
        <a:ext cx="2761115" cy="1656669"/>
      </dsp:txXfrm>
    </dsp:sp>
    <dsp:sp modelId="{01072D87-0D93-44E1-9E70-9438ECB4F23E}">
      <dsp:nvSpPr>
        <dsp:cNvPr id="0" name=""/>
        <dsp:cNvSpPr/>
      </dsp:nvSpPr>
      <dsp:spPr>
        <a:xfrm>
          <a:off x="4260878" y="2291966"/>
          <a:ext cx="2761115" cy="1656669"/>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297" tIns="142018" rIns="135297" bIns="142018" numCol="1" spcCol="1270" anchor="ctr" anchorCtr="0">
          <a:noAutofit/>
        </a:bodyPr>
        <a:lstStyle/>
        <a:p>
          <a:pPr marL="0" lvl="0" indent="0" algn="ctr" defTabSz="1066800" rtl="0">
            <a:lnSpc>
              <a:spcPct val="90000"/>
            </a:lnSpc>
            <a:spcBef>
              <a:spcPct val="0"/>
            </a:spcBef>
            <a:spcAft>
              <a:spcPct val="35000"/>
            </a:spcAft>
            <a:buNone/>
          </a:pPr>
          <a:r>
            <a:rPr lang="en-GB" sz="2400" kern="1200" dirty="0"/>
            <a:t>Build working relationships in</a:t>
          </a:r>
          <a:r>
            <a:rPr lang="en-GB" sz="2400" kern="1200" dirty="0">
              <a:latin typeface="Calibri Light" panose="020F0302020204030204"/>
            </a:rPr>
            <a:t> </a:t>
          </a:r>
          <a:r>
            <a:rPr lang="en-GB" sz="2400" kern="1200" dirty="0"/>
            <a:t>changing environment</a:t>
          </a:r>
        </a:p>
      </dsp:txBody>
      <dsp:txXfrm>
        <a:off x="4260878" y="2291966"/>
        <a:ext cx="2761115" cy="1656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5D6C5-409E-47E2-9EA0-B39029210BDF}">
      <dsp:nvSpPr>
        <dsp:cNvPr id="0" name=""/>
        <dsp:cNvSpPr/>
      </dsp:nvSpPr>
      <dsp:spPr>
        <a:xfrm>
          <a:off x="0" y="0"/>
          <a:ext cx="3675339" cy="9924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Talking to your team:</a:t>
          </a:r>
          <a:endParaRPr lang="en-US" sz="1800" kern="1200" dirty="0"/>
        </a:p>
      </dsp:txBody>
      <dsp:txXfrm>
        <a:off x="29069" y="29069"/>
        <a:ext cx="2488244" cy="934351"/>
      </dsp:txXfrm>
    </dsp:sp>
    <dsp:sp modelId="{FAF14C45-F959-41FB-913B-FFEEBAFBC77E}">
      <dsp:nvSpPr>
        <dsp:cNvPr id="0" name=""/>
        <dsp:cNvSpPr/>
      </dsp:nvSpPr>
      <dsp:spPr>
        <a:xfrm>
          <a:off x="274457" y="1130335"/>
          <a:ext cx="3675339" cy="99248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Is the entire message relevant to the entire team?</a:t>
          </a:r>
          <a:r>
            <a:rPr lang="en-GB" sz="1800" kern="1200" dirty="0">
              <a:latin typeface="Calibri Light" panose="020F0302020204030204"/>
            </a:rPr>
            <a:t> </a:t>
          </a:r>
          <a:endParaRPr lang="en-US" sz="1800" kern="1200" dirty="0"/>
        </a:p>
      </dsp:txBody>
      <dsp:txXfrm>
        <a:off x="303526" y="1159404"/>
        <a:ext cx="2697625" cy="934351"/>
      </dsp:txXfrm>
    </dsp:sp>
    <dsp:sp modelId="{44B5FBDE-B1D5-413B-B440-D5481FFC31C5}">
      <dsp:nvSpPr>
        <dsp:cNvPr id="0" name=""/>
        <dsp:cNvSpPr/>
      </dsp:nvSpPr>
      <dsp:spPr>
        <a:xfrm>
          <a:off x="548914" y="2260671"/>
          <a:ext cx="3675339" cy="9924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With large teams cascading may prove useful</a:t>
          </a:r>
          <a:endParaRPr lang="en-US" sz="1800" kern="1200" dirty="0"/>
        </a:p>
      </dsp:txBody>
      <dsp:txXfrm>
        <a:off x="577983" y="2289740"/>
        <a:ext cx="2697625" cy="934351"/>
      </dsp:txXfrm>
    </dsp:sp>
    <dsp:sp modelId="{0D4F5AF0-35D4-4538-A9D1-536FE2678BCC}">
      <dsp:nvSpPr>
        <dsp:cNvPr id="0" name=""/>
        <dsp:cNvSpPr/>
      </dsp:nvSpPr>
      <dsp:spPr>
        <a:xfrm>
          <a:off x="823371" y="3391006"/>
          <a:ext cx="3675339" cy="9924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Understand the issues for discussion</a:t>
          </a:r>
          <a:endParaRPr lang="en-US" sz="1800" kern="1200" dirty="0"/>
        </a:p>
      </dsp:txBody>
      <dsp:txXfrm>
        <a:off x="852440" y="3420075"/>
        <a:ext cx="2697625" cy="934351"/>
      </dsp:txXfrm>
    </dsp:sp>
    <dsp:sp modelId="{D213B2E3-C3A9-4153-8063-4C47D24DF911}">
      <dsp:nvSpPr>
        <dsp:cNvPr id="0" name=""/>
        <dsp:cNvSpPr/>
      </dsp:nvSpPr>
      <dsp:spPr>
        <a:xfrm>
          <a:off x="1097828" y="4521342"/>
          <a:ext cx="3675339" cy="99248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Check understanding, provide feedback.</a:t>
          </a:r>
          <a:r>
            <a:rPr lang="en-GB" sz="1800" kern="1200" dirty="0">
              <a:latin typeface="Calibri Light" panose="020F0302020204030204"/>
            </a:rPr>
            <a:t> </a:t>
          </a:r>
          <a:endParaRPr lang="en-US" sz="1800" kern="1200" dirty="0"/>
        </a:p>
      </dsp:txBody>
      <dsp:txXfrm>
        <a:off x="1126897" y="4550411"/>
        <a:ext cx="2697625" cy="934351"/>
      </dsp:txXfrm>
    </dsp:sp>
    <dsp:sp modelId="{D76B4F73-652B-4FE6-A6DF-B28B61C71383}">
      <dsp:nvSpPr>
        <dsp:cNvPr id="0" name=""/>
        <dsp:cNvSpPr/>
      </dsp:nvSpPr>
      <dsp:spPr>
        <a:xfrm>
          <a:off x="3030221" y="725068"/>
          <a:ext cx="645118" cy="64511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75373" y="725068"/>
        <a:ext cx="354814" cy="485451"/>
      </dsp:txXfrm>
    </dsp:sp>
    <dsp:sp modelId="{C1111B86-EFE5-498E-86EF-BB9DA56C32D3}">
      <dsp:nvSpPr>
        <dsp:cNvPr id="0" name=""/>
        <dsp:cNvSpPr/>
      </dsp:nvSpPr>
      <dsp:spPr>
        <a:xfrm>
          <a:off x="3304678" y="1855404"/>
          <a:ext cx="645118" cy="64511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449830" y="1855404"/>
        <a:ext cx="354814" cy="485451"/>
      </dsp:txXfrm>
    </dsp:sp>
    <dsp:sp modelId="{279B213C-2BA4-47B5-B371-BD98529B4FA6}">
      <dsp:nvSpPr>
        <dsp:cNvPr id="0" name=""/>
        <dsp:cNvSpPr/>
      </dsp:nvSpPr>
      <dsp:spPr>
        <a:xfrm>
          <a:off x="3579135" y="2969198"/>
          <a:ext cx="645118" cy="64511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724287" y="2969198"/>
        <a:ext cx="354814" cy="485451"/>
      </dsp:txXfrm>
    </dsp:sp>
    <dsp:sp modelId="{F70F4A82-2F1C-46B8-AE15-79089B666336}">
      <dsp:nvSpPr>
        <dsp:cNvPr id="0" name=""/>
        <dsp:cNvSpPr/>
      </dsp:nvSpPr>
      <dsp:spPr>
        <a:xfrm>
          <a:off x="3853592" y="4110561"/>
          <a:ext cx="645118" cy="64511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998744" y="4110561"/>
        <a:ext cx="354814" cy="4854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513F9-1601-4080-8586-D6AA7C13985C}">
      <dsp:nvSpPr>
        <dsp:cNvPr id="0" name=""/>
        <dsp:cNvSpPr/>
      </dsp:nvSpPr>
      <dsp:spPr>
        <a:xfrm>
          <a:off x="0" y="708097"/>
          <a:ext cx="78867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13144-38F9-4441-92EC-BAF52BF0A8A5}">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2BC8B6-A108-43E1-95BB-4859E65C591E}">
      <dsp:nvSpPr>
        <dsp:cNvPr id="0" name=""/>
        <dsp:cNvSpPr/>
      </dsp:nvSpPr>
      <dsp:spPr>
        <a:xfrm>
          <a:off x="1509882" y="708097"/>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33450">
            <a:lnSpc>
              <a:spcPct val="90000"/>
            </a:lnSpc>
            <a:spcBef>
              <a:spcPct val="0"/>
            </a:spcBef>
            <a:spcAft>
              <a:spcPct val="35000"/>
            </a:spcAft>
            <a:buNone/>
          </a:pPr>
          <a:r>
            <a:rPr lang="en-GB" sz="2100" kern="1200"/>
            <a:t>Is about being patient enough to collect the available information, being prepared to ask other peoples opinions and then making decisions. </a:t>
          </a:r>
          <a:endParaRPr lang="en-US" sz="2100" kern="1200"/>
        </a:p>
      </dsp:txBody>
      <dsp:txXfrm>
        <a:off x="1509882" y="708097"/>
        <a:ext cx="6376817" cy="1307257"/>
      </dsp:txXfrm>
    </dsp:sp>
    <dsp:sp modelId="{8962A50C-D43A-4502-9A59-3C77006EF2A0}">
      <dsp:nvSpPr>
        <dsp:cNvPr id="0" name=""/>
        <dsp:cNvSpPr/>
      </dsp:nvSpPr>
      <dsp:spPr>
        <a:xfrm>
          <a:off x="0" y="2342169"/>
          <a:ext cx="78867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9A34D-C47C-4FA4-B0FB-A635C25C3C2C}">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C305C4-4ECD-4B69-9B5D-1B65CE31DDD0}">
      <dsp:nvSpPr>
        <dsp:cNvPr id="0" name=""/>
        <dsp:cNvSpPr/>
      </dsp:nvSpPr>
      <dsp:spPr>
        <a:xfrm>
          <a:off x="1509882" y="2342169"/>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33450">
            <a:lnSpc>
              <a:spcPct val="90000"/>
            </a:lnSpc>
            <a:spcBef>
              <a:spcPct val="0"/>
            </a:spcBef>
            <a:spcAft>
              <a:spcPct val="35000"/>
            </a:spcAft>
            <a:buNone/>
          </a:pPr>
          <a:r>
            <a:rPr lang="en-GB" sz="2100" kern="1200"/>
            <a:t>In emergency situations however, decisions have to be taken quickly and there may not be time to consider the relative pro’s and con’s of different options. </a:t>
          </a:r>
          <a:endParaRPr lang="en-US" sz="2100" kern="1200"/>
        </a:p>
      </dsp:txBody>
      <dsp:txXfrm>
        <a:off x="1509882" y="2342169"/>
        <a:ext cx="6376817" cy="1307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47BC4-31F5-451A-AF14-A9C3B2E4ACC4}">
      <dsp:nvSpPr>
        <dsp:cNvPr id="0" name=""/>
        <dsp:cNvSpPr/>
      </dsp:nvSpPr>
      <dsp:spPr>
        <a:xfrm>
          <a:off x="575071" y="536"/>
          <a:ext cx="2196454" cy="13178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The mnemonic CIAPOAR can help users to remember the six key elements of the NDM. It also acts as an aide-memoire in aspects of decision making.</a:t>
          </a:r>
          <a:endParaRPr lang="en-US" sz="1400" kern="1200"/>
        </a:p>
      </dsp:txBody>
      <dsp:txXfrm>
        <a:off x="575071" y="536"/>
        <a:ext cx="2196454" cy="1317872"/>
      </dsp:txXfrm>
    </dsp:sp>
    <dsp:sp modelId="{91566691-F907-4BF3-947D-28BE78500F8C}">
      <dsp:nvSpPr>
        <dsp:cNvPr id="0" name=""/>
        <dsp:cNvSpPr/>
      </dsp:nvSpPr>
      <dsp:spPr>
        <a:xfrm>
          <a:off x="2991172"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Code of Ethics</a:t>
          </a:r>
          <a:r>
            <a:rPr lang="en-US" sz="1400" b="0" i="0" kern="1200" baseline="0"/>
            <a:t> – Principles and standards of professional behaviour</a:t>
          </a:r>
          <a:endParaRPr lang="en-US" sz="1400" kern="1200"/>
        </a:p>
      </dsp:txBody>
      <dsp:txXfrm>
        <a:off x="2991172" y="536"/>
        <a:ext cx="2196454" cy="1317872"/>
      </dsp:txXfrm>
    </dsp:sp>
    <dsp:sp modelId="{2B94DA15-9ECC-4688-B175-D852D49C69C5}">
      <dsp:nvSpPr>
        <dsp:cNvPr id="0" name=""/>
        <dsp:cNvSpPr/>
      </dsp:nvSpPr>
      <dsp:spPr>
        <a:xfrm>
          <a:off x="5407272" y="536"/>
          <a:ext cx="2196454" cy="131787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Information</a:t>
          </a:r>
          <a:r>
            <a:rPr lang="en-US" sz="1400" b="0" i="0" kern="1200" baseline="0"/>
            <a:t> – Gather information and intelligence</a:t>
          </a:r>
          <a:endParaRPr lang="en-US" sz="1400" kern="1200"/>
        </a:p>
      </dsp:txBody>
      <dsp:txXfrm>
        <a:off x="5407272" y="536"/>
        <a:ext cx="2196454" cy="1317872"/>
      </dsp:txXfrm>
    </dsp:sp>
    <dsp:sp modelId="{1340D532-3C2C-4E43-BDC8-80303A9AF42C}">
      <dsp:nvSpPr>
        <dsp:cNvPr id="0" name=""/>
        <dsp:cNvSpPr/>
      </dsp:nvSpPr>
      <dsp:spPr>
        <a:xfrm>
          <a:off x="575071" y="1538054"/>
          <a:ext cx="2196454" cy="13178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Assessment</a:t>
          </a:r>
          <a:r>
            <a:rPr lang="en-US" sz="1400" b="0" i="0" kern="1200" baseline="0"/>
            <a:t> – Assess threat and risk and develop a working strategy</a:t>
          </a:r>
          <a:endParaRPr lang="en-US" sz="1400" kern="1200"/>
        </a:p>
      </dsp:txBody>
      <dsp:txXfrm>
        <a:off x="575071" y="1538054"/>
        <a:ext cx="2196454" cy="1317872"/>
      </dsp:txXfrm>
    </dsp:sp>
    <dsp:sp modelId="{21E7CC18-887D-4A7B-9BCD-407084220B11}">
      <dsp:nvSpPr>
        <dsp:cNvPr id="0" name=""/>
        <dsp:cNvSpPr/>
      </dsp:nvSpPr>
      <dsp:spPr>
        <a:xfrm>
          <a:off x="2991172" y="1538054"/>
          <a:ext cx="2196454" cy="131787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Powers and policy</a:t>
          </a:r>
          <a:r>
            <a:rPr lang="en-US" sz="1400" b="0" i="0" kern="1200" baseline="0"/>
            <a:t> – Consider powers and policy</a:t>
          </a:r>
          <a:endParaRPr lang="en-US" sz="1400" kern="1200"/>
        </a:p>
      </dsp:txBody>
      <dsp:txXfrm>
        <a:off x="2991172" y="1538054"/>
        <a:ext cx="2196454" cy="1317872"/>
      </dsp:txXfrm>
    </dsp:sp>
    <dsp:sp modelId="{3102546E-C288-4110-B6AA-6E0CC777A010}">
      <dsp:nvSpPr>
        <dsp:cNvPr id="0" name=""/>
        <dsp:cNvSpPr/>
      </dsp:nvSpPr>
      <dsp:spPr>
        <a:xfrm>
          <a:off x="5407272" y="1538054"/>
          <a:ext cx="2196454" cy="13178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Options</a:t>
          </a:r>
          <a:r>
            <a:rPr lang="en-US" sz="1400" b="0" i="0" kern="1200" baseline="0"/>
            <a:t> – Identify options and contingencies</a:t>
          </a:r>
          <a:endParaRPr lang="en-US" sz="1400" kern="1200"/>
        </a:p>
      </dsp:txBody>
      <dsp:txXfrm>
        <a:off x="5407272" y="1538054"/>
        <a:ext cx="2196454" cy="1317872"/>
      </dsp:txXfrm>
    </dsp:sp>
    <dsp:sp modelId="{B83B5B0A-2CC8-42B7-94D7-AEEE966E697D}">
      <dsp:nvSpPr>
        <dsp:cNvPr id="0" name=""/>
        <dsp:cNvSpPr/>
      </dsp:nvSpPr>
      <dsp:spPr>
        <a:xfrm>
          <a:off x="2991172" y="3075572"/>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Action and review</a:t>
          </a:r>
          <a:r>
            <a:rPr lang="en-US" sz="1400" b="0" i="0" kern="1200" baseline="0"/>
            <a:t> – Take action and review what happened</a:t>
          </a:r>
          <a:endParaRPr lang="en-US" sz="1400" kern="1200"/>
        </a:p>
      </dsp:txBody>
      <dsp:txXfrm>
        <a:off x="2991172" y="3075572"/>
        <a:ext cx="2196454" cy="131787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375A3DD-0466-4BBB-A8B0-4E173E8AFC48}" type="datetimeFigureOut">
              <a:rPr lang="en-GB" smtClean="0"/>
              <a:t>19/02/2024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81941DB-2AC4-4200-A811-8B91EEC6C0EB}" type="slidenum">
              <a:rPr lang="en-GB" smtClean="0"/>
              <a:t>‹#›</a:t>
            </a:fld>
            <a:endParaRPr lang="en-GB"/>
          </a:p>
        </p:txBody>
      </p:sp>
    </p:spTree>
    <p:extLst>
      <p:ext uri="{BB962C8B-B14F-4D97-AF65-F5344CB8AC3E}">
        <p14:creationId xmlns:p14="http://schemas.microsoft.com/office/powerpoint/2010/main" val="20472812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05130709-8FBF-4FFD-9AD4-50A6B5EE4AEC}" type="datetimeFigureOut">
              <a:rPr lang="en-GB" smtClean="0"/>
              <a:t>19/02/2024</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22D36F6A-7EFF-4FA6-B19D-6CE19950B67D}" type="slidenum">
              <a:rPr lang="en-GB" smtClean="0"/>
              <a:t>‹#›</a:t>
            </a:fld>
            <a:endParaRPr lang="en-GB"/>
          </a:p>
        </p:txBody>
      </p:sp>
    </p:spTree>
    <p:extLst>
      <p:ext uri="{BB962C8B-B14F-4D97-AF65-F5344CB8AC3E}">
        <p14:creationId xmlns:p14="http://schemas.microsoft.com/office/powerpoint/2010/main" val="3864853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a:t>
            </a:fld>
            <a:endParaRPr lang="en-GB"/>
          </a:p>
        </p:txBody>
      </p:sp>
    </p:spTree>
    <p:extLst>
      <p:ext uri="{BB962C8B-B14F-4D97-AF65-F5344CB8AC3E}">
        <p14:creationId xmlns:p14="http://schemas.microsoft.com/office/powerpoint/2010/main" val="3475087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a:t>
            </a:fld>
            <a:endParaRPr lang="en-GB"/>
          </a:p>
        </p:txBody>
      </p:sp>
    </p:spTree>
    <p:extLst>
      <p:ext uri="{BB962C8B-B14F-4D97-AF65-F5344CB8AC3E}">
        <p14:creationId xmlns:p14="http://schemas.microsoft.com/office/powerpoint/2010/main" val="960998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a:t>
            </a:fld>
            <a:endParaRPr lang="en-GB"/>
          </a:p>
        </p:txBody>
      </p:sp>
    </p:spTree>
    <p:extLst>
      <p:ext uri="{BB962C8B-B14F-4D97-AF65-F5344CB8AC3E}">
        <p14:creationId xmlns:p14="http://schemas.microsoft.com/office/powerpoint/2010/main" val="1893450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a:t>
            </a:fld>
            <a:endParaRPr lang="en-GB"/>
          </a:p>
        </p:txBody>
      </p:sp>
    </p:spTree>
    <p:extLst>
      <p:ext uri="{BB962C8B-B14F-4D97-AF65-F5344CB8AC3E}">
        <p14:creationId xmlns:p14="http://schemas.microsoft.com/office/powerpoint/2010/main" val="2501128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5</a:t>
            </a:fld>
            <a:endParaRPr lang="en-GB"/>
          </a:p>
        </p:txBody>
      </p:sp>
    </p:spTree>
    <p:extLst>
      <p:ext uri="{BB962C8B-B14F-4D97-AF65-F5344CB8AC3E}">
        <p14:creationId xmlns:p14="http://schemas.microsoft.com/office/powerpoint/2010/main" val="728601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6</a:t>
            </a:fld>
            <a:endParaRPr lang="en-GB"/>
          </a:p>
        </p:txBody>
      </p:sp>
    </p:spTree>
    <p:extLst>
      <p:ext uri="{BB962C8B-B14F-4D97-AF65-F5344CB8AC3E}">
        <p14:creationId xmlns:p14="http://schemas.microsoft.com/office/powerpoint/2010/main" val="3979335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7</a:t>
            </a:fld>
            <a:endParaRPr lang="en-GB"/>
          </a:p>
        </p:txBody>
      </p:sp>
    </p:spTree>
    <p:extLst>
      <p:ext uri="{BB962C8B-B14F-4D97-AF65-F5344CB8AC3E}">
        <p14:creationId xmlns:p14="http://schemas.microsoft.com/office/powerpoint/2010/main" val="636438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8</a:t>
            </a:fld>
            <a:endParaRPr lang="en-GB"/>
          </a:p>
        </p:txBody>
      </p:sp>
    </p:spTree>
    <p:extLst>
      <p:ext uri="{BB962C8B-B14F-4D97-AF65-F5344CB8AC3E}">
        <p14:creationId xmlns:p14="http://schemas.microsoft.com/office/powerpoint/2010/main" val="3118357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9</a:t>
            </a:fld>
            <a:endParaRPr lang="en-GB"/>
          </a:p>
        </p:txBody>
      </p:sp>
    </p:spTree>
    <p:extLst>
      <p:ext uri="{BB962C8B-B14F-4D97-AF65-F5344CB8AC3E}">
        <p14:creationId xmlns:p14="http://schemas.microsoft.com/office/powerpoint/2010/main" val="3694806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10</a:t>
            </a:fld>
            <a:endParaRPr lang="en-GB"/>
          </a:p>
        </p:txBody>
      </p:sp>
    </p:spTree>
    <p:extLst>
      <p:ext uri="{BB962C8B-B14F-4D97-AF65-F5344CB8AC3E}">
        <p14:creationId xmlns:p14="http://schemas.microsoft.com/office/powerpoint/2010/main" val="3626372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11</a:t>
            </a:fld>
            <a:endParaRPr lang="en-GB"/>
          </a:p>
        </p:txBody>
      </p:sp>
    </p:spTree>
    <p:extLst>
      <p:ext uri="{BB962C8B-B14F-4D97-AF65-F5344CB8AC3E}">
        <p14:creationId xmlns:p14="http://schemas.microsoft.com/office/powerpoint/2010/main" val="3523390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12</a:t>
            </a:fld>
            <a:endParaRPr lang="en-GB"/>
          </a:p>
        </p:txBody>
      </p:sp>
    </p:spTree>
    <p:extLst>
      <p:ext uri="{BB962C8B-B14F-4D97-AF65-F5344CB8AC3E}">
        <p14:creationId xmlns:p14="http://schemas.microsoft.com/office/powerpoint/2010/main" val="390346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13</a:t>
            </a:fld>
            <a:endParaRPr lang="en-GB"/>
          </a:p>
        </p:txBody>
      </p:sp>
    </p:spTree>
    <p:extLst>
      <p:ext uri="{BB962C8B-B14F-4D97-AF65-F5344CB8AC3E}">
        <p14:creationId xmlns:p14="http://schemas.microsoft.com/office/powerpoint/2010/main" val="2859381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14</a:t>
            </a:fld>
            <a:endParaRPr lang="en-GB"/>
          </a:p>
        </p:txBody>
      </p:sp>
    </p:spTree>
    <p:extLst>
      <p:ext uri="{BB962C8B-B14F-4D97-AF65-F5344CB8AC3E}">
        <p14:creationId xmlns:p14="http://schemas.microsoft.com/office/powerpoint/2010/main" val="845825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Directing (S1): (high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directive</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/low supportive) Leader provides specific instructions (e.g. roles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and</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goals) for the follower and closely supervises task accomplishment,</a:t>
            </a:r>
          </a:p>
          <a:p>
            <a:endParaRPr lang="en-GB" dirty="0"/>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Coaching (S2):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high</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directive/high</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supportive) Leader explains decisions and solicits suggestions from the follower but continues to direct task accomplishment. </a:t>
            </a:r>
          </a:p>
          <a:p>
            <a:endParaRPr lang="en-GB" dirty="0"/>
          </a:p>
          <a:p>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Supporting (S3):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high</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supportive/Low</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directive) Leader makes decisions together with the follower and supports efforts towards task accomplishment.</a:t>
            </a:r>
          </a:p>
          <a:p>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Delegating (S4): (low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directive/low</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supportive) Leader turns over decision and responsibility for implementation to follower. </a:t>
            </a:r>
          </a:p>
          <a:p>
            <a:endParaRPr lang="en-GB" dirty="0"/>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lang="en-GB" sz="2400" b="1" dirty="0">
              <a:cs typeface="Calibri"/>
            </a:endParaRPr>
          </a:p>
        </p:txBody>
      </p:sp>
      <p:sp>
        <p:nvSpPr>
          <p:cNvPr id="4" name="Slide Number Placeholder 3"/>
          <p:cNvSpPr>
            <a:spLocks noGrp="1"/>
          </p:cNvSpPr>
          <p:nvPr>
            <p:ph type="sldNum" sz="quarter" idx="5"/>
          </p:nvPr>
        </p:nvSpPr>
        <p:spPr/>
        <p:txBody>
          <a:bodyPr/>
          <a:lstStyle/>
          <a:p>
            <a:fld id="{22D36F6A-7EFF-4FA6-B19D-6CE19950B67D}" type="slidenum">
              <a:rPr lang="en-GB" smtClean="0"/>
              <a:t>15</a:t>
            </a:fld>
            <a:endParaRPr lang="en-GB"/>
          </a:p>
        </p:txBody>
      </p:sp>
    </p:spTree>
    <p:extLst>
      <p:ext uri="{BB962C8B-B14F-4D97-AF65-F5344CB8AC3E}">
        <p14:creationId xmlns:p14="http://schemas.microsoft.com/office/powerpoint/2010/main" val="3649003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750"/>
              </a:spcBef>
            </a:pPr>
            <a:r>
              <a:rPr lang="en-GB" b="1"/>
              <a:t>(D1): (Follower has low competence, high commitment) The follower does not have the capability to complete the task but they are motivated to complete it.</a:t>
            </a:r>
            <a:endParaRPr lang="en-US"/>
          </a:p>
          <a:p>
            <a:endParaRPr lang="en-GB" dirty="0"/>
          </a:p>
          <a:p>
            <a:pPr>
              <a:lnSpc>
                <a:spcPct val="90000"/>
              </a:lnSpc>
              <a:spcBef>
                <a:spcPts val="750"/>
              </a:spcBef>
            </a:pPr>
            <a:r>
              <a:rPr lang="en-GB" b="1"/>
              <a:t>(D2): (Follower has moderate competence, low commitment) The follower has some ability to do a task but is not motivated to complete it. </a:t>
            </a:r>
            <a:endParaRPr lang="en-US"/>
          </a:p>
          <a:p>
            <a:pPr>
              <a:lnSpc>
                <a:spcPct val="90000"/>
              </a:lnSpc>
              <a:spcBef>
                <a:spcPts val="750"/>
              </a:spcBef>
            </a:pPr>
            <a:endParaRPr lang="en-GB" dirty="0"/>
          </a:p>
          <a:p>
            <a:pPr>
              <a:lnSpc>
                <a:spcPct val="90000"/>
              </a:lnSpc>
              <a:spcBef>
                <a:spcPts val="750"/>
              </a:spcBef>
            </a:pPr>
            <a:r>
              <a:rPr lang="en-GB" b="1"/>
              <a:t>(D3): (Follower has moderate to high competence, variable commitment) The follower has the ability to do the task but they are uncertain that they can complete the task alone.</a:t>
            </a:r>
            <a:endParaRPr lang="en-US"/>
          </a:p>
          <a:p>
            <a:pPr>
              <a:lnSpc>
                <a:spcPct val="90000"/>
              </a:lnSpc>
              <a:spcBef>
                <a:spcPts val="750"/>
              </a:spcBef>
            </a:pPr>
            <a:endParaRPr lang="en-GB" dirty="0"/>
          </a:p>
          <a:p>
            <a:pPr>
              <a:lnSpc>
                <a:spcPct val="90000"/>
              </a:lnSpc>
              <a:spcBef>
                <a:spcPts val="750"/>
              </a:spcBef>
            </a:pPr>
            <a:r>
              <a:rPr lang="en-GB" b="1" dirty="0"/>
              <a:t>(D4): (Follower has high competence, high commitment) The follower has the ability and motivation to complete task alone.</a:t>
            </a:r>
            <a:endParaRPr lang="en-GB" dirty="0"/>
          </a:p>
        </p:txBody>
      </p:sp>
      <p:sp>
        <p:nvSpPr>
          <p:cNvPr id="4" name="Slide Number Placeholder 3"/>
          <p:cNvSpPr>
            <a:spLocks noGrp="1"/>
          </p:cNvSpPr>
          <p:nvPr>
            <p:ph type="sldNum" sz="quarter" idx="5"/>
          </p:nvPr>
        </p:nvSpPr>
        <p:spPr/>
        <p:txBody>
          <a:bodyPr/>
          <a:lstStyle/>
          <a:p>
            <a:fld id="{22D36F6A-7EFF-4FA6-B19D-6CE19950B67D}" type="slidenum">
              <a:rPr lang="en-GB" smtClean="0"/>
              <a:t>16</a:t>
            </a:fld>
            <a:endParaRPr lang="en-GB"/>
          </a:p>
        </p:txBody>
      </p:sp>
    </p:spTree>
    <p:extLst>
      <p:ext uri="{BB962C8B-B14F-4D97-AF65-F5344CB8AC3E}">
        <p14:creationId xmlns:p14="http://schemas.microsoft.com/office/powerpoint/2010/main" val="1747844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17</a:t>
            </a:fld>
            <a:endParaRPr lang="en-GB"/>
          </a:p>
        </p:txBody>
      </p:sp>
    </p:spTree>
    <p:extLst>
      <p:ext uri="{BB962C8B-B14F-4D97-AF65-F5344CB8AC3E}">
        <p14:creationId xmlns:p14="http://schemas.microsoft.com/office/powerpoint/2010/main" val="1006524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18</a:t>
            </a:fld>
            <a:endParaRPr lang="en-GB"/>
          </a:p>
        </p:txBody>
      </p:sp>
    </p:spTree>
    <p:extLst>
      <p:ext uri="{BB962C8B-B14F-4D97-AF65-F5344CB8AC3E}">
        <p14:creationId xmlns:p14="http://schemas.microsoft.com/office/powerpoint/2010/main" val="673904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19</a:t>
            </a:fld>
            <a:endParaRPr lang="en-GB"/>
          </a:p>
        </p:txBody>
      </p:sp>
    </p:spTree>
    <p:extLst>
      <p:ext uri="{BB962C8B-B14F-4D97-AF65-F5344CB8AC3E}">
        <p14:creationId xmlns:p14="http://schemas.microsoft.com/office/powerpoint/2010/main" val="730423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20</a:t>
            </a:fld>
            <a:endParaRPr lang="en-GB"/>
          </a:p>
        </p:txBody>
      </p:sp>
    </p:spTree>
    <p:extLst>
      <p:ext uri="{BB962C8B-B14F-4D97-AF65-F5344CB8AC3E}">
        <p14:creationId xmlns:p14="http://schemas.microsoft.com/office/powerpoint/2010/main" val="16070108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21</a:t>
            </a:fld>
            <a:endParaRPr lang="en-GB"/>
          </a:p>
        </p:txBody>
      </p:sp>
    </p:spTree>
    <p:extLst>
      <p:ext uri="{BB962C8B-B14F-4D97-AF65-F5344CB8AC3E}">
        <p14:creationId xmlns:p14="http://schemas.microsoft.com/office/powerpoint/2010/main" val="24447771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22</a:t>
            </a:fld>
            <a:endParaRPr lang="en-GB"/>
          </a:p>
        </p:txBody>
      </p:sp>
    </p:spTree>
    <p:extLst>
      <p:ext uri="{BB962C8B-B14F-4D97-AF65-F5344CB8AC3E}">
        <p14:creationId xmlns:p14="http://schemas.microsoft.com/office/powerpoint/2010/main" val="11632773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23</a:t>
            </a:fld>
            <a:endParaRPr lang="en-GB"/>
          </a:p>
        </p:txBody>
      </p:sp>
    </p:spTree>
    <p:extLst>
      <p:ext uri="{BB962C8B-B14F-4D97-AF65-F5344CB8AC3E}">
        <p14:creationId xmlns:p14="http://schemas.microsoft.com/office/powerpoint/2010/main" val="36271865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24</a:t>
            </a:fld>
            <a:endParaRPr lang="en-GB"/>
          </a:p>
        </p:txBody>
      </p:sp>
    </p:spTree>
    <p:extLst>
      <p:ext uri="{BB962C8B-B14F-4D97-AF65-F5344CB8AC3E}">
        <p14:creationId xmlns:p14="http://schemas.microsoft.com/office/powerpoint/2010/main" val="35486869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So where does this fit into emotions.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What are emotions? Answer: Fear, Hate, Love, Hurt, Spitefulness, Happiness, sadness,  </a:t>
            </a:r>
            <a:r>
              <a:rPr kumimoji="0" lang="en-US" altLang="en-US" sz="12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rPr>
              <a:t>etc</a:t>
            </a: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rPr>
              <a:t>Are they contagious? What do you mean? Next slide</a:t>
            </a:r>
          </a:p>
          <a:p>
            <a:endParaRPr lang="en-GB" dirty="0"/>
          </a:p>
        </p:txBody>
      </p:sp>
      <p:sp>
        <p:nvSpPr>
          <p:cNvPr id="4" name="Slide Number Placeholder 3"/>
          <p:cNvSpPr>
            <a:spLocks noGrp="1"/>
          </p:cNvSpPr>
          <p:nvPr>
            <p:ph type="sldNum" sz="quarter" idx="5"/>
          </p:nvPr>
        </p:nvSpPr>
        <p:spPr/>
        <p:txBody>
          <a:bodyPr/>
          <a:lstStyle/>
          <a:p>
            <a:fld id="{A605F05B-2ED1-4CC1-B66A-B3199252D048}" type="slidenum">
              <a:rPr lang="en-GB" smtClean="0"/>
              <a:t>25</a:t>
            </a:fld>
            <a:endParaRPr lang="en-GB"/>
          </a:p>
        </p:txBody>
      </p:sp>
    </p:spTree>
    <p:extLst>
      <p:ext uri="{BB962C8B-B14F-4D97-AF65-F5344CB8AC3E}">
        <p14:creationId xmlns:p14="http://schemas.microsoft.com/office/powerpoint/2010/main" val="958388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26</a:t>
            </a:fld>
            <a:endParaRPr lang="en-GB"/>
          </a:p>
        </p:txBody>
      </p:sp>
    </p:spTree>
    <p:extLst>
      <p:ext uri="{BB962C8B-B14F-4D97-AF65-F5344CB8AC3E}">
        <p14:creationId xmlns:p14="http://schemas.microsoft.com/office/powerpoint/2010/main" val="27870187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27</a:t>
            </a:fld>
            <a:endParaRPr lang="en-GB"/>
          </a:p>
        </p:txBody>
      </p:sp>
    </p:spTree>
    <p:extLst>
      <p:ext uri="{BB962C8B-B14F-4D97-AF65-F5344CB8AC3E}">
        <p14:creationId xmlns:p14="http://schemas.microsoft.com/office/powerpoint/2010/main" val="26036396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28</a:t>
            </a:fld>
            <a:endParaRPr lang="en-GB"/>
          </a:p>
        </p:txBody>
      </p:sp>
    </p:spTree>
    <p:extLst>
      <p:ext uri="{BB962C8B-B14F-4D97-AF65-F5344CB8AC3E}">
        <p14:creationId xmlns:p14="http://schemas.microsoft.com/office/powerpoint/2010/main" val="22446903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This has been explained by noting that even if a person is extremely intelligent their success relies on how well they can communicate their ideas and work together with others. </a:t>
            </a:r>
          </a:p>
          <a:p>
            <a:endParaRPr lang="en-GB" dirty="0"/>
          </a:p>
        </p:txBody>
      </p:sp>
      <p:sp>
        <p:nvSpPr>
          <p:cNvPr id="4" name="Slide Number Placeholder 3"/>
          <p:cNvSpPr>
            <a:spLocks noGrp="1"/>
          </p:cNvSpPr>
          <p:nvPr>
            <p:ph type="sldNum" sz="quarter" idx="5"/>
          </p:nvPr>
        </p:nvSpPr>
        <p:spPr/>
        <p:txBody>
          <a:bodyPr/>
          <a:lstStyle/>
          <a:p>
            <a:fld id="{22D36F6A-7EFF-4FA6-B19D-6CE19950B67D}" type="slidenum">
              <a:rPr lang="en-GB" smtClean="0"/>
              <a:t>29</a:t>
            </a:fld>
            <a:endParaRPr lang="en-GB"/>
          </a:p>
        </p:txBody>
      </p:sp>
    </p:spTree>
    <p:extLst>
      <p:ext uri="{BB962C8B-B14F-4D97-AF65-F5344CB8AC3E}">
        <p14:creationId xmlns:p14="http://schemas.microsoft.com/office/powerpoint/2010/main" val="5768530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30</a:t>
            </a:fld>
            <a:endParaRPr lang="en-GB"/>
          </a:p>
        </p:txBody>
      </p:sp>
    </p:spTree>
    <p:extLst>
      <p:ext uri="{BB962C8B-B14F-4D97-AF65-F5344CB8AC3E}">
        <p14:creationId xmlns:p14="http://schemas.microsoft.com/office/powerpoint/2010/main" val="3648801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31</a:t>
            </a:fld>
            <a:endParaRPr lang="en-GB"/>
          </a:p>
        </p:txBody>
      </p:sp>
    </p:spTree>
    <p:extLst>
      <p:ext uri="{BB962C8B-B14F-4D97-AF65-F5344CB8AC3E}">
        <p14:creationId xmlns:p14="http://schemas.microsoft.com/office/powerpoint/2010/main" val="8368133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33</a:t>
            </a:fld>
            <a:endParaRPr lang="en-GB"/>
          </a:p>
        </p:txBody>
      </p:sp>
    </p:spTree>
    <p:extLst>
      <p:ext uri="{BB962C8B-B14F-4D97-AF65-F5344CB8AC3E}">
        <p14:creationId xmlns:p14="http://schemas.microsoft.com/office/powerpoint/2010/main" val="5293815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34</a:t>
            </a:fld>
            <a:endParaRPr lang="en-GB"/>
          </a:p>
        </p:txBody>
      </p:sp>
    </p:spTree>
    <p:extLst>
      <p:ext uri="{BB962C8B-B14F-4D97-AF65-F5344CB8AC3E}">
        <p14:creationId xmlns:p14="http://schemas.microsoft.com/office/powerpoint/2010/main" val="20922200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35</a:t>
            </a:fld>
            <a:endParaRPr lang="en-GB"/>
          </a:p>
        </p:txBody>
      </p:sp>
    </p:spTree>
    <p:extLst>
      <p:ext uri="{BB962C8B-B14F-4D97-AF65-F5344CB8AC3E}">
        <p14:creationId xmlns:p14="http://schemas.microsoft.com/office/powerpoint/2010/main" val="12834714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36</a:t>
            </a:fld>
            <a:endParaRPr lang="en-GB"/>
          </a:p>
        </p:txBody>
      </p:sp>
    </p:spTree>
    <p:extLst>
      <p:ext uri="{BB962C8B-B14F-4D97-AF65-F5344CB8AC3E}">
        <p14:creationId xmlns:p14="http://schemas.microsoft.com/office/powerpoint/2010/main" val="9605091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37</a:t>
            </a:fld>
            <a:endParaRPr lang="en-GB"/>
          </a:p>
        </p:txBody>
      </p:sp>
    </p:spTree>
    <p:extLst>
      <p:ext uri="{BB962C8B-B14F-4D97-AF65-F5344CB8AC3E}">
        <p14:creationId xmlns:p14="http://schemas.microsoft.com/office/powerpoint/2010/main" val="13075945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38</a:t>
            </a:fld>
            <a:endParaRPr lang="en-GB"/>
          </a:p>
        </p:txBody>
      </p:sp>
    </p:spTree>
    <p:extLst>
      <p:ext uri="{BB962C8B-B14F-4D97-AF65-F5344CB8AC3E}">
        <p14:creationId xmlns:p14="http://schemas.microsoft.com/office/powerpoint/2010/main" val="281584089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39</a:t>
            </a:fld>
            <a:endParaRPr lang="en-GB"/>
          </a:p>
        </p:txBody>
      </p:sp>
    </p:spTree>
    <p:extLst>
      <p:ext uri="{BB962C8B-B14F-4D97-AF65-F5344CB8AC3E}">
        <p14:creationId xmlns:p14="http://schemas.microsoft.com/office/powerpoint/2010/main" val="33741283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40</a:t>
            </a:fld>
            <a:endParaRPr lang="en-GB"/>
          </a:p>
        </p:txBody>
      </p:sp>
    </p:spTree>
    <p:extLst>
      <p:ext uri="{BB962C8B-B14F-4D97-AF65-F5344CB8AC3E}">
        <p14:creationId xmlns:p14="http://schemas.microsoft.com/office/powerpoint/2010/main" val="21061196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41</a:t>
            </a:fld>
            <a:endParaRPr lang="en-GB"/>
          </a:p>
        </p:txBody>
      </p:sp>
    </p:spTree>
    <p:extLst>
      <p:ext uri="{BB962C8B-B14F-4D97-AF65-F5344CB8AC3E}">
        <p14:creationId xmlns:p14="http://schemas.microsoft.com/office/powerpoint/2010/main" val="4756238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42</a:t>
            </a:fld>
            <a:endParaRPr lang="en-GB"/>
          </a:p>
        </p:txBody>
      </p:sp>
    </p:spTree>
    <p:extLst>
      <p:ext uri="{BB962C8B-B14F-4D97-AF65-F5344CB8AC3E}">
        <p14:creationId xmlns:p14="http://schemas.microsoft.com/office/powerpoint/2010/main" val="3895904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43</a:t>
            </a:fld>
            <a:endParaRPr lang="en-GB"/>
          </a:p>
        </p:txBody>
      </p:sp>
    </p:spTree>
    <p:extLst>
      <p:ext uri="{BB962C8B-B14F-4D97-AF65-F5344CB8AC3E}">
        <p14:creationId xmlns:p14="http://schemas.microsoft.com/office/powerpoint/2010/main" val="17063568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44</a:t>
            </a:fld>
            <a:endParaRPr lang="en-GB"/>
          </a:p>
        </p:txBody>
      </p:sp>
    </p:spTree>
    <p:extLst>
      <p:ext uri="{BB962C8B-B14F-4D97-AF65-F5344CB8AC3E}">
        <p14:creationId xmlns:p14="http://schemas.microsoft.com/office/powerpoint/2010/main" val="42302338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45</a:t>
            </a:fld>
            <a:endParaRPr lang="en-GB"/>
          </a:p>
        </p:txBody>
      </p:sp>
    </p:spTree>
    <p:extLst>
      <p:ext uri="{BB962C8B-B14F-4D97-AF65-F5344CB8AC3E}">
        <p14:creationId xmlns:p14="http://schemas.microsoft.com/office/powerpoint/2010/main" val="6753527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46</a:t>
            </a:fld>
            <a:endParaRPr lang="en-GB"/>
          </a:p>
        </p:txBody>
      </p:sp>
    </p:spTree>
    <p:extLst>
      <p:ext uri="{BB962C8B-B14F-4D97-AF65-F5344CB8AC3E}">
        <p14:creationId xmlns:p14="http://schemas.microsoft.com/office/powerpoint/2010/main" val="29489400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47</a:t>
            </a:fld>
            <a:endParaRPr lang="en-GB"/>
          </a:p>
        </p:txBody>
      </p:sp>
    </p:spTree>
    <p:extLst>
      <p:ext uri="{BB962C8B-B14F-4D97-AF65-F5344CB8AC3E}">
        <p14:creationId xmlns:p14="http://schemas.microsoft.com/office/powerpoint/2010/main" val="5191401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D36F6A-7EFF-4FA6-B19D-6CE19950B67D}" type="slidenum">
              <a:rPr lang="en-GB" smtClean="0"/>
              <a:t>48</a:t>
            </a:fld>
            <a:endParaRPr lang="en-GB"/>
          </a:p>
        </p:txBody>
      </p:sp>
    </p:spTree>
    <p:extLst>
      <p:ext uri="{BB962C8B-B14F-4D97-AF65-F5344CB8AC3E}">
        <p14:creationId xmlns:p14="http://schemas.microsoft.com/office/powerpoint/2010/main" val="1998953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normAutofit/>
          </a:bodyPr>
          <a:lstStyle>
            <a:lvl1pPr algn="ctr">
              <a:defRPr sz="3600" b="1"/>
            </a:lvl1pPr>
          </a:lstStyle>
          <a:p>
            <a:r>
              <a:rPr lang="en-US" dirty="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b="1"/>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33732D15-C69B-4FD9-A086-D466406E9C6C}"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DDCA25-88ED-4090-A42A-9484EAD56394}" type="slidenum">
              <a:rPr lang="en-GB" smtClean="0"/>
              <a:t>‹#›</a:t>
            </a:fld>
            <a:endParaRPr lang="en-GB"/>
          </a:p>
        </p:txBody>
      </p:sp>
    </p:spTree>
    <p:extLst>
      <p:ext uri="{BB962C8B-B14F-4D97-AF65-F5344CB8AC3E}">
        <p14:creationId xmlns:p14="http://schemas.microsoft.com/office/powerpoint/2010/main" val="1124650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732D15-C69B-4FD9-A086-D466406E9C6C}"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DDCA25-88ED-4090-A42A-9484EAD56394}" type="slidenum">
              <a:rPr lang="en-GB" smtClean="0"/>
              <a:t>‹#›</a:t>
            </a:fld>
            <a:endParaRPr lang="en-GB"/>
          </a:p>
        </p:txBody>
      </p:sp>
    </p:spTree>
    <p:extLst>
      <p:ext uri="{BB962C8B-B14F-4D97-AF65-F5344CB8AC3E}">
        <p14:creationId xmlns:p14="http://schemas.microsoft.com/office/powerpoint/2010/main" val="10729532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3732D15-C69B-4FD9-A086-D466406E9C6C}" type="datetimeFigureOut">
              <a:rPr lang="en-GB" smtClean="0"/>
              <a:t>19/02/2024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DDCA25-88ED-4090-A42A-9484EAD56394}" type="slidenum">
              <a:rPr lang="en-GB" smtClean="0"/>
              <a:t>‹#›</a:t>
            </a:fld>
            <a:endParaRPr lang="en-GB"/>
          </a:p>
        </p:txBody>
      </p:sp>
    </p:spTree>
    <p:extLst>
      <p:ext uri="{BB962C8B-B14F-4D97-AF65-F5344CB8AC3E}">
        <p14:creationId xmlns:p14="http://schemas.microsoft.com/office/powerpoint/2010/main" val="3804788968"/>
      </p:ext>
    </p:extLst>
  </p:cSld>
  <p:clrMap bg1="lt1" tx1="dk1" bg2="lt2" tx2="dk2" accent1="accent1" accent2="accent2" accent3="accent3" accent4="accent4" accent5="accent5" accent6="accent6" hlink="hlink" folHlink="folHlink"/>
  <p:sldLayoutIdLst>
    <p:sldLayoutId id="2147483673" r:id="rId1"/>
    <p:sldLayoutId id="2147483674"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RSEluog4M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OL_p2Cx3J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youtube.com/watch?v=dVjvYTNOfQ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gUCyWhJf6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channel4.com/programmes/to-catch-a-copper/on-demand/70791-001"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FQq06rPHnro"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6bbLWsvDW5o"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S9Kd2f0BOpw"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4tCJPEiIi80"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E455AD76-184F-3C1C-62FA-7ECE7D7C988F}"/>
              </a:ext>
            </a:extLst>
          </p:cNvPr>
          <p:cNvPicPr>
            <a:picLocks noChangeAspect="1"/>
          </p:cNvPicPr>
          <p:nvPr/>
        </p:nvPicPr>
        <p:blipFill rotWithShape="1">
          <a:blip r:embed="rId3"/>
          <a:srcRect l="30976" t="9090" r="11588" b="8"/>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308642-39A4-BF16-6697-4C5FAB0BE301}"/>
              </a:ext>
            </a:extLst>
          </p:cNvPr>
          <p:cNvSpPr>
            <a:spLocks noGrp="1"/>
          </p:cNvSpPr>
          <p:nvPr>
            <p:ph type="ctrTitle"/>
          </p:nvPr>
        </p:nvSpPr>
        <p:spPr>
          <a:xfrm>
            <a:off x="358485" y="1122363"/>
            <a:ext cx="3495557" cy="3204134"/>
          </a:xfrm>
        </p:spPr>
        <p:txBody>
          <a:bodyPr anchor="b">
            <a:normAutofit/>
          </a:bodyPr>
          <a:lstStyle/>
          <a:p>
            <a:pPr algn="l"/>
            <a:r>
              <a:rPr lang="en-GB" sz="3900">
                <a:cs typeface="Calibri Light"/>
              </a:rPr>
              <a:t>Organisational Leadership- theory into practice (BMPL6004)</a:t>
            </a:r>
            <a:endParaRPr lang="en-GB" sz="3900"/>
          </a:p>
        </p:txBody>
      </p:sp>
      <p:sp>
        <p:nvSpPr>
          <p:cNvPr id="3" name="Subtitle 2">
            <a:extLst>
              <a:ext uri="{FF2B5EF4-FFF2-40B4-BE49-F238E27FC236}">
                <a16:creationId xmlns:a16="http://schemas.microsoft.com/office/drawing/2014/main" id="{6D114F85-622A-AE62-9035-6A6503859733}"/>
              </a:ext>
            </a:extLst>
          </p:cNvPr>
          <p:cNvSpPr>
            <a:spLocks noGrp="1"/>
          </p:cNvSpPr>
          <p:nvPr>
            <p:ph type="subTitle" idx="1"/>
          </p:nvPr>
        </p:nvSpPr>
        <p:spPr>
          <a:xfrm>
            <a:off x="358485" y="4872922"/>
            <a:ext cx="3017519" cy="1208141"/>
          </a:xfrm>
        </p:spPr>
        <p:txBody>
          <a:bodyPr vert="horz" lIns="91440" tIns="45720" rIns="91440" bIns="45720" rtlCol="0">
            <a:normAutofit/>
          </a:bodyPr>
          <a:lstStyle/>
          <a:p>
            <a:pPr algn="l"/>
            <a:r>
              <a:rPr lang="en-GB" sz="1600">
                <a:cs typeface="Calibri"/>
              </a:rPr>
              <a:t>Situational leadership and emotional intelligence </a:t>
            </a:r>
          </a:p>
          <a:p>
            <a:pPr algn="l"/>
            <a:endParaRPr lang="en-GB" sz="1600">
              <a:cs typeface="Calibri"/>
            </a:endParaRPr>
          </a:p>
          <a:p>
            <a:pPr algn="l"/>
            <a:r>
              <a:rPr lang="en-GB" sz="1600">
                <a:cs typeface="Calibri"/>
              </a:rPr>
              <a:t>S.france@uwtsd.ac.uk</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0746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1D5E0-0FA8-4039-54E3-F391F9F8C733}"/>
              </a:ext>
            </a:extLst>
          </p:cNvPr>
          <p:cNvSpPr>
            <a:spLocks noGrp="1"/>
          </p:cNvSpPr>
          <p:nvPr>
            <p:ph type="title"/>
          </p:nvPr>
        </p:nvSpPr>
        <p:spPr>
          <a:xfrm>
            <a:off x="571352" y="350196"/>
            <a:ext cx="3485178" cy="1624520"/>
          </a:xfrm>
        </p:spPr>
        <p:txBody>
          <a:bodyPr anchor="ctr">
            <a:normAutofit/>
          </a:bodyPr>
          <a:lstStyle/>
          <a:p>
            <a:r>
              <a:rPr lang="en-GB" sz="3500">
                <a:ea typeface="Calibri Light"/>
                <a:cs typeface="Calibri Light"/>
              </a:rPr>
              <a:t>Aims for today</a:t>
            </a:r>
            <a:endParaRPr lang="en-GB" sz="3500"/>
          </a:p>
        </p:txBody>
      </p:sp>
      <p:sp>
        <p:nvSpPr>
          <p:cNvPr id="3" name="Content Placeholder 2">
            <a:extLst>
              <a:ext uri="{FF2B5EF4-FFF2-40B4-BE49-F238E27FC236}">
                <a16:creationId xmlns:a16="http://schemas.microsoft.com/office/drawing/2014/main" id="{5A7321EF-1C88-5A1A-B00F-CF3B9C50335F}"/>
              </a:ext>
            </a:extLst>
          </p:cNvPr>
          <p:cNvSpPr>
            <a:spLocks noGrp="1"/>
          </p:cNvSpPr>
          <p:nvPr>
            <p:ph idx="1"/>
          </p:nvPr>
        </p:nvSpPr>
        <p:spPr>
          <a:xfrm>
            <a:off x="571351" y="2743200"/>
            <a:ext cx="3485179" cy="3613149"/>
          </a:xfrm>
        </p:spPr>
        <p:txBody>
          <a:bodyPr vert="horz" lIns="91440" tIns="45720" rIns="91440" bIns="45720" rtlCol="0" anchor="ctr">
            <a:normAutofit/>
          </a:bodyPr>
          <a:lstStyle/>
          <a:p>
            <a:r>
              <a:rPr lang="en-GB" sz="1700" b="0">
                <a:latin typeface="Arial Nova"/>
                <a:ea typeface="Calibri"/>
                <a:cs typeface="Calibri"/>
              </a:rPr>
              <a:t>Situational Leadership</a:t>
            </a:r>
          </a:p>
          <a:p>
            <a:r>
              <a:rPr lang="en-GB" sz="1700" b="0">
                <a:latin typeface="Arial Nova"/>
                <a:ea typeface="Calibri"/>
                <a:cs typeface="Calibri"/>
              </a:rPr>
              <a:t>Tannenbaum and Schmidt Continuum</a:t>
            </a:r>
          </a:p>
          <a:p>
            <a:r>
              <a:rPr lang="en-GB" sz="1700" b="0">
                <a:latin typeface="Arial Nova"/>
                <a:ea typeface="Calibri"/>
                <a:cs typeface="Calibri"/>
              </a:rPr>
              <a:t>Emotional intelligence</a:t>
            </a:r>
          </a:p>
          <a:p>
            <a:r>
              <a:rPr lang="en-GB" sz="1700" b="0">
                <a:latin typeface="Arial Nova"/>
                <a:ea typeface="Calibri"/>
                <a:cs typeface="Calibri"/>
              </a:rPr>
              <a:t>Johari's window</a:t>
            </a:r>
          </a:p>
          <a:p>
            <a:r>
              <a:rPr lang="en-GB" sz="1700" b="0" dirty="0" err="1">
                <a:latin typeface="Arial Nova"/>
                <a:ea typeface="Calibri"/>
                <a:cs typeface="Calibri"/>
              </a:rPr>
              <a:t>Golemans</a:t>
            </a:r>
            <a:r>
              <a:rPr lang="en-GB" sz="1700" b="0" dirty="0">
                <a:latin typeface="Arial Nova"/>
                <a:ea typeface="Calibri"/>
                <a:cs typeface="Calibri"/>
              </a:rPr>
              <a:t> theory</a:t>
            </a:r>
          </a:p>
        </p:txBody>
      </p:sp>
      <p:pic>
        <p:nvPicPr>
          <p:cNvPr id="5" name="Picture 4" descr="One glowing light bulb in sea of unlit bulbs">
            <a:extLst>
              <a:ext uri="{FF2B5EF4-FFF2-40B4-BE49-F238E27FC236}">
                <a16:creationId xmlns:a16="http://schemas.microsoft.com/office/drawing/2014/main" id="{32926A3D-02F4-238D-A6AE-A932CB2F299D}"/>
              </a:ext>
            </a:extLst>
          </p:cNvPr>
          <p:cNvPicPr>
            <a:picLocks noChangeAspect="1"/>
          </p:cNvPicPr>
          <p:nvPr/>
        </p:nvPicPr>
        <p:blipFill rotWithShape="1">
          <a:blip r:embed="rId3"/>
          <a:srcRect l="31082" r="18864" b="3"/>
          <a:stretch/>
        </p:blipFill>
        <p:spPr>
          <a:xfrm>
            <a:off x="4572000" y="1"/>
            <a:ext cx="4577118" cy="6858000"/>
          </a:xfrm>
          <a:prstGeom prst="rect">
            <a:avLst/>
          </a:prstGeom>
        </p:spPr>
      </p:pic>
    </p:spTree>
    <p:extLst>
      <p:ext uri="{BB962C8B-B14F-4D97-AF65-F5344CB8AC3E}">
        <p14:creationId xmlns:p14="http://schemas.microsoft.com/office/powerpoint/2010/main" val="118551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1293338"/>
            <a:ext cx="6858000" cy="3274592"/>
          </a:xfrm>
        </p:spPr>
        <p:txBody>
          <a:bodyPr vert="horz" lIns="91440" tIns="45720" rIns="91440" bIns="45720" rtlCol="0" anchor="ctr">
            <a:normAutofit/>
          </a:bodyPr>
          <a:lstStyle/>
          <a:p>
            <a:pPr defTabSz="914400"/>
            <a:r>
              <a:rPr lang="en-US" sz="5800"/>
              <a:t>Situational</a:t>
            </a:r>
            <a:r>
              <a:rPr lang="en-US" sz="5800" kern="1200">
                <a:latin typeface="+mj-lt"/>
                <a:ea typeface="+mj-ea"/>
                <a:cs typeface="+mj-cs"/>
              </a:rPr>
              <a:t> Leadership &amp; the Tannenbaum and Schmidt Continuum</a:t>
            </a:r>
          </a:p>
        </p:txBody>
      </p:sp>
      <p:cxnSp>
        <p:nvCxnSpPr>
          <p:cNvPr id="62" name="Straight Connector 6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79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24" name="Rectangle 23">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922919"/>
            <a:ext cx="8333796"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2222" y="1238080"/>
            <a:ext cx="7387313" cy="1349671"/>
          </a:xfrm>
        </p:spPr>
        <p:txBody>
          <a:bodyPr anchor="b">
            <a:normAutofit/>
          </a:bodyPr>
          <a:lstStyle/>
          <a:p>
            <a:r>
              <a:rPr lang="en-GB" sz="4700"/>
              <a:t>Authoritarian - Democratic</a:t>
            </a:r>
          </a:p>
        </p:txBody>
      </p:sp>
      <p:sp>
        <p:nvSpPr>
          <p:cNvPr id="3" name="Content Placeholder 2"/>
          <p:cNvSpPr>
            <a:spLocks noGrp="1"/>
          </p:cNvSpPr>
          <p:nvPr>
            <p:ph idx="1"/>
          </p:nvPr>
        </p:nvSpPr>
        <p:spPr>
          <a:xfrm>
            <a:off x="966978" y="2902913"/>
            <a:ext cx="7387313" cy="3032168"/>
          </a:xfrm>
        </p:spPr>
        <p:txBody>
          <a:bodyPr vert="horz" lIns="91440" tIns="45720" rIns="91440" bIns="45720" rtlCol="0" anchor="ctr">
            <a:noAutofit/>
          </a:bodyPr>
          <a:lstStyle/>
          <a:p>
            <a:endParaRPr lang="en-GB" sz="1700"/>
          </a:p>
          <a:p>
            <a:endParaRPr lang="en-GB" sz="1700"/>
          </a:p>
          <a:p>
            <a:r>
              <a:rPr lang="en-GB" sz="2200" b="0" dirty="0">
                <a:latin typeface="Arial Nova"/>
              </a:rPr>
              <a:t>This theory looks at how much freedom is given to team members and how much authority is used by the leader.</a:t>
            </a:r>
          </a:p>
          <a:p>
            <a:endParaRPr lang="en-GB" sz="2200" b="0" dirty="0">
              <a:latin typeface="Arial Nova"/>
            </a:endParaRPr>
          </a:p>
          <a:p>
            <a:r>
              <a:rPr lang="en-GB" sz="2200" b="0" dirty="0">
                <a:latin typeface="Arial Nova"/>
              </a:rPr>
              <a:t>Tannenbaum and Schmidt (1957) developed this model based on a continuum from authoritarian (dominant) to democratic (participative) leadership style. </a:t>
            </a:r>
          </a:p>
          <a:p>
            <a:endParaRPr lang="en-GB" sz="2200" b="0" dirty="0">
              <a:latin typeface="Arial Nova"/>
            </a:endParaRPr>
          </a:p>
          <a:p>
            <a:r>
              <a:rPr lang="en-GB" sz="2200" b="0" dirty="0">
                <a:latin typeface="Arial Nova"/>
              </a:rPr>
              <a:t>This demonstrates the leadership can often be very fluid.</a:t>
            </a:r>
          </a:p>
        </p:txBody>
      </p:sp>
    </p:spTree>
    <p:extLst>
      <p:ext uri="{BB962C8B-B14F-4D97-AF65-F5344CB8AC3E}">
        <p14:creationId xmlns:p14="http://schemas.microsoft.com/office/powerpoint/2010/main" val="295252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24" name="Rectangle 23">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922919"/>
            <a:ext cx="8333796"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2222" y="1238080"/>
            <a:ext cx="7387313" cy="1349671"/>
          </a:xfrm>
        </p:spPr>
        <p:txBody>
          <a:bodyPr anchor="b">
            <a:normAutofit/>
          </a:bodyPr>
          <a:lstStyle/>
          <a:p>
            <a:r>
              <a:rPr lang="en-GB" sz="4700"/>
              <a:t>Authoritarian - Democratic</a:t>
            </a:r>
          </a:p>
        </p:txBody>
      </p:sp>
      <p:sp>
        <p:nvSpPr>
          <p:cNvPr id="3" name="Content Placeholder 2"/>
          <p:cNvSpPr>
            <a:spLocks noGrp="1"/>
          </p:cNvSpPr>
          <p:nvPr>
            <p:ph idx="1"/>
          </p:nvPr>
        </p:nvSpPr>
        <p:spPr>
          <a:xfrm>
            <a:off x="642467" y="2628881"/>
            <a:ext cx="7387313" cy="3032168"/>
          </a:xfrm>
        </p:spPr>
        <p:txBody>
          <a:bodyPr vert="horz" lIns="91440" tIns="45720" rIns="91440" bIns="45720" rtlCol="0" anchor="ctr">
            <a:noAutofit/>
          </a:bodyPr>
          <a:lstStyle/>
          <a:p>
            <a:endParaRPr lang="en-GB" sz="1400"/>
          </a:p>
          <a:p>
            <a:endParaRPr lang="en-GB" sz="1400"/>
          </a:p>
          <a:p>
            <a:r>
              <a:rPr lang="en-GB" sz="2200" b="0" dirty="0">
                <a:latin typeface="Arial Nova"/>
              </a:rPr>
              <a:t>At the lower end of the continuum the leader has most of the control over decision making. </a:t>
            </a:r>
          </a:p>
          <a:p>
            <a:endParaRPr lang="en-GB" sz="2200" b="0" dirty="0">
              <a:latin typeface="Arial Nova"/>
              <a:cs typeface="Calibri" panose="020F0502020204030204"/>
            </a:endParaRPr>
          </a:p>
          <a:p>
            <a:r>
              <a:rPr lang="en-GB" sz="2200" b="0" dirty="0">
                <a:latin typeface="Arial Nova"/>
              </a:rPr>
              <a:t>This gradually changes to allow followers more and more freedom and control in decision making. </a:t>
            </a:r>
          </a:p>
          <a:p>
            <a:endParaRPr lang="en-GB" sz="2200" b="0" dirty="0">
              <a:latin typeface="Arial Nova"/>
            </a:endParaRPr>
          </a:p>
          <a:p>
            <a:r>
              <a:rPr lang="en-GB" sz="2200" b="0" dirty="0">
                <a:latin typeface="Arial Nova"/>
              </a:rPr>
              <a:t>In the last session we discussed some of these issues</a:t>
            </a:r>
          </a:p>
          <a:p>
            <a:endParaRPr lang="en-GB" sz="2200" b="0" dirty="0">
              <a:latin typeface="Arial Nova"/>
            </a:endParaRPr>
          </a:p>
          <a:p>
            <a:r>
              <a:rPr lang="en-GB" sz="2200" b="0" dirty="0">
                <a:latin typeface="Arial Nova"/>
              </a:rPr>
              <a:t>What are they?</a:t>
            </a:r>
          </a:p>
        </p:txBody>
      </p:sp>
    </p:spTree>
    <p:extLst>
      <p:ext uri="{BB962C8B-B14F-4D97-AF65-F5344CB8AC3E}">
        <p14:creationId xmlns:p14="http://schemas.microsoft.com/office/powerpoint/2010/main" val="4055258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Triangle 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A6296-9B53-4E25-B7BB-D8A7F78FE523}"/>
              </a:ext>
            </a:extLst>
          </p:cNvPr>
          <p:cNvSpPr>
            <a:spLocks noGrp="1"/>
          </p:cNvSpPr>
          <p:nvPr>
            <p:ph type="title"/>
          </p:nvPr>
        </p:nvSpPr>
        <p:spPr>
          <a:xfrm>
            <a:off x="806825" y="1188637"/>
            <a:ext cx="2241175" cy="4480726"/>
          </a:xfrm>
        </p:spPr>
        <p:txBody>
          <a:bodyPr>
            <a:normAutofit/>
          </a:bodyPr>
          <a:lstStyle/>
          <a:p>
            <a:pPr algn="r"/>
            <a:r>
              <a:rPr lang="en-GB">
                <a:cs typeface="Calibri Light"/>
              </a:rPr>
              <a:t>Situational Leadership</a:t>
            </a:r>
            <a:endParaRPr lang="en-GB"/>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4FC220-DA2D-4C70-9A33-BC31C314F51B}"/>
              </a:ext>
            </a:extLst>
          </p:cNvPr>
          <p:cNvSpPr>
            <a:spLocks noGrp="1"/>
          </p:cNvSpPr>
          <p:nvPr>
            <p:ph idx="1"/>
          </p:nvPr>
        </p:nvSpPr>
        <p:spPr>
          <a:xfrm>
            <a:off x="3941445" y="1648870"/>
            <a:ext cx="3527136" cy="3560260"/>
          </a:xfrm>
        </p:spPr>
        <p:txBody>
          <a:bodyPr vert="horz" lIns="91440" tIns="45720" rIns="91440" bIns="45720" rtlCol="0" anchor="ctr">
            <a:normAutofit/>
          </a:bodyPr>
          <a:lstStyle/>
          <a:p>
            <a:endParaRPr lang="en-GB" sz="2100"/>
          </a:p>
          <a:p>
            <a:endParaRPr lang="en-GB" sz="2100">
              <a:cs typeface="Calibri"/>
            </a:endParaRPr>
          </a:p>
          <a:p>
            <a:endParaRPr lang="en-GB" sz="2100">
              <a:cs typeface="Calibri"/>
            </a:endParaRPr>
          </a:p>
          <a:p>
            <a:pPr>
              <a:buNone/>
            </a:pPr>
            <a:r>
              <a:rPr lang="en-GB" sz="2100" b="0">
                <a:ea typeface="+mn-lt"/>
                <a:cs typeface="+mn-lt"/>
                <a:hlinkClick r:id="rId3"/>
              </a:rPr>
              <a:t>https://www.youtube.com/watch?v=vRSEluog4M0</a:t>
            </a:r>
          </a:p>
          <a:p>
            <a:pPr marL="0" indent="0">
              <a:buNone/>
            </a:pPr>
            <a:endParaRPr lang="en-GB" sz="2100" b="0">
              <a:cs typeface="Calibri"/>
            </a:endParaRPr>
          </a:p>
        </p:txBody>
      </p:sp>
    </p:spTree>
    <p:extLst>
      <p:ext uri="{BB962C8B-B14F-4D97-AF65-F5344CB8AC3E}">
        <p14:creationId xmlns:p14="http://schemas.microsoft.com/office/powerpoint/2010/main" val="2030597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0D007-50B1-4BD4-B2BE-185A8352CB9E}"/>
              </a:ext>
            </a:extLst>
          </p:cNvPr>
          <p:cNvSpPr>
            <a:spLocks noGrp="1"/>
          </p:cNvSpPr>
          <p:nvPr>
            <p:ph type="title"/>
          </p:nvPr>
        </p:nvSpPr>
        <p:spPr>
          <a:xfrm>
            <a:off x="1143000" y="1293338"/>
            <a:ext cx="6858000" cy="3274592"/>
          </a:xfrm>
        </p:spPr>
        <p:txBody>
          <a:bodyPr vert="horz" lIns="91440" tIns="45720" rIns="91440" bIns="45720" rtlCol="0" anchor="ctr">
            <a:normAutofit/>
          </a:bodyPr>
          <a:lstStyle/>
          <a:p>
            <a:pPr algn="ctr" defTabSz="914400"/>
            <a:r>
              <a:rPr lang="en-US" sz="6300" kern="1200">
                <a:solidFill>
                  <a:schemeClr val="tx1"/>
                </a:solidFill>
                <a:latin typeface="+mj-lt"/>
                <a:ea typeface="+mj-ea"/>
                <a:cs typeface="+mj-cs"/>
              </a:rPr>
              <a:t>Tannenbaum and Schmidt Continuum</a:t>
            </a:r>
            <a:endParaRPr lang="en-US" sz="6300" b="0" kern="1200">
              <a:solidFill>
                <a:schemeClr val="tx1"/>
              </a:solidFill>
              <a:latin typeface="+mj-lt"/>
              <a:ea typeface="+mj-ea"/>
              <a:cs typeface="+mj-cs"/>
            </a:endParaRPr>
          </a:p>
          <a:p>
            <a:pPr algn="ctr" defTabSz="914400"/>
            <a:endParaRPr lang="en-US" sz="6300" kern="1200">
              <a:solidFill>
                <a:schemeClr val="tx1"/>
              </a:solidFill>
              <a:latin typeface="+mj-lt"/>
              <a:ea typeface="+mj-ea"/>
              <a:cs typeface="+mj-cs"/>
            </a:endParaRPr>
          </a:p>
        </p:txBody>
      </p:sp>
      <p:cxnSp>
        <p:nvCxnSpPr>
          <p:cNvPr id="32" name="Straight Connector 3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A3041EA-F174-CA76-6A03-5EBB019B2196}"/>
              </a:ext>
            </a:extLst>
          </p:cNvPr>
          <p:cNvSpPr txBox="1"/>
          <p:nvPr/>
        </p:nvSpPr>
        <p:spPr>
          <a:xfrm>
            <a:off x="198135" y="5404508"/>
            <a:ext cx="66210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What is the Team Leadership Continuum? [Tannenbaum &amp; Schmidt] (youtube.com)</a:t>
            </a:r>
            <a:endParaRPr lang="en-US"/>
          </a:p>
        </p:txBody>
      </p:sp>
    </p:spTree>
    <p:extLst>
      <p:ext uri="{BB962C8B-B14F-4D97-AF65-F5344CB8AC3E}">
        <p14:creationId xmlns:p14="http://schemas.microsoft.com/office/powerpoint/2010/main" val="3128144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gn="ctr" defTabSz="914400"/>
            <a:r>
              <a:rPr lang="en-US" sz="2800" kern="1200">
                <a:solidFill>
                  <a:schemeClr val="bg1"/>
                </a:solidFill>
                <a:latin typeface="+mj-lt"/>
                <a:ea typeface="+mj-ea"/>
                <a:cs typeface="+mj-cs"/>
              </a:rPr>
              <a:t>Tannenbaum and Schmidt Continuum</a:t>
            </a:r>
          </a:p>
        </p:txBody>
      </p:sp>
      <p:pic>
        <p:nvPicPr>
          <p:cNvPr id="6" name="Content Placeholder 5" descr="AQA | Teaching guide: Tannenbaum Schmidt continuum">
            <a:extLst>
              <a:ext uri="{FF2B5EF4-FFF2-40B4-BE49-F238E27FC236}">
                <a16:creationId xmlns:a16="http://schemas.microsoft.com/office/drawing/2014/main" id="{38E12682-683D-5BC0-A77A-F15D90A74B03}"/>
              </a:ext>
            </a:extLst>
          </p:cNvPr>
          <p:cNvPicPr>
            <a:picLocks noGrp="1" noChangeAspect="1"/>
          </p:cNvPicPr>
          <p:nvPr>
            <p:ph idx="1"/>
          </p:nvPr>
        </p:nvPicPr>
        <p:blipFill>
          <a:blip r:embed="rId3"/>
          <a:stretch>
            <a:fillRect/>
          </a:stretch>
        </p:blipFill>
        <p:spPr>
          <a:xfrm>
            <a:off x="482600" y="1853185"/>
            <a:ext cx="8178799" cy="4038282"/>
          </a:xfrm>
          <a:prstGeom prst="rect">
            <a:avLst/>
          </a:prstGeom>
        </p:spPr>
      </p:pic>
    </p:spTree>
    <p:extLst>
      <p:ext uri="{BB962C8B-B14F-4D97-AF65-F5344CB8AC3E}">
        <p14:creationId xmlns:p14="http://schemas.microsoft.com/office/powerpoint/2010/main" val="676603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1525" y="1967266"/>
            <a:ext cx="1971675" cy="2547257"/>
          </a:xfrm>
          <a:noFill/>
        </p:spPr>
        <p:txBody>
          <a:bodyPr vert="horz" lIns="91440" tIns="45720" rIns="91440" bIns="45720" rtlCol="0" anchor="ctr">
            <a:normAutofit/>
          </a:bodyPr>
          <a:lstStyle/>
          <a:p>
            <a:pPr algn="ctr" defTabSz="914400"/>
            <a:r>
              <a:rPr lang="en-US" sz="2600" kern="1200">
                <a:solidFill>
                  <a:srgbClr val="FFFFFF"/>
                </a:solidFill>
                <a:latin typeface="+mj-lt"/>
                <a:ea typeface="+mj-ea"/>
                <a:cs typeface="+mj-cs"/>
              </a:rPr>
              <a:t>Authoritarian - Democratic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55188947"/>
              </p:ext>
            </p:extLst>
          </p:nvPr>
        </p:nvGraphicFramePr>
        <p:xfrm>
          <a:off x="3582987" y="1037257"/>
          <a:ext cx="5085526" cy="4781159"/>
        </p:xfrm>
        <a:graphic>
          <a:graphicData uri="http://schemas.openxmlformats.org/drawingml/2006/table">
            <a:tbl>
              <a:tblPr firstRow="1" bandRow="1">
                <a:noFill/>
                <a:tableStyleId>{5C22544A-7EE6-4342-B048-85BDC9FD1C3A}</a:tableStyleId>
              </a:tblPr>
              <a:tblGrid>
                <a:gridCol w="2462457">
                  <a:extLst>
                    <a:ext uri="{9D8B030D-6E8A-4147-A177-3AD203B41FA5}">
                      <a16:colId xmlns:a16="http://schemas.microsoft.com/office/drawing/2014/main" val="20000"/>
                    </a:ext>
                  </a:extLst>
                </a:gridCol>
                <a:gridCol w="2623069">
                  <a:extLst>
                    <a:ext uri="{9D8B030D-6E8A-4147-A177-3AD203B41FA5}">
                      <a16:colId xmlns:a16="http://schemas.microsoft.com/office/drawing/2014/main" val="20001"/>
                    </a:ext>
                  </a:extLst>
                </a:gridCol>
              </a:tblGrid>
              <a:tr h="901409">
                <a:tc>
                  <a:txBody>
                    <a:bodyPr/>
                    <a:lstStyle/>
                    <a:p>
                      <a:r>
                        <a:rPr lang="en-GB" sz="1600" b="1">
                          <a:solidFill>
                            <a:schemeClr val="tx1">
                              <a:lumMod val="75000"/>
                              <a:lumOff val="25000"/>
                            </a:schemeClr>
                          </a:solidFill>
                        </a:rPr>
                        <a:t>1. Deciding and Announcing</a:t>
                      </a:r>
                    </a:p>
                  </a:txBody>
                  <a:tcPr marL="158142" marR="118606" marT="79071" marB="79071">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1600" b="1">
                          <a:solidFill>
                            <a:schemeClr val="tx1">
                              <a:lumMod val="75000"/>
                              <a:lumOff val="25000"/>
                            </a:schemeClr>
                          </a:solidFill>
                        </a:rPr>
                        <a:t>Leader decides what needs to be done and tells people what to do</a:t>
                      </a:r>
                    </a:p>
                  </a:txBody>
                  <a:tcPr marL="158142" marR="118606" marT="79071" marB="79071">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10000"/>
                  </a:ext>
                </a:extLst>
              </a:tr>
              <a:tr h="703732">
                <a:tc>
                  <a:txBody>
                    <a:bodyPr/>
                    <a:lstStyle/>
                    <a:p>
                      <a:r>
                        <a:rPr lang="en-GB" sz="1100" b="1">
                          <a:solidFill>
                            <a:schemeClr val="tx1">
                              <a:lumMod val="75000"/>
                              <a:lumOff val="25000"/>
                            </a:schemeClr>
                          </a:solidFill>
                        </a:rPr>
                        <a:t>2. Deciding and Selling</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Leader decides</a:t>
                      </a:r>
                      <a:r>
                        <a:rPr lang="en-GB" sz="1100" b="1" baseline="0">
                          <a:solidFill>
                            <a:schemeClr val="tx1">
                              <a:lumMod val="75000"/>
                              <a:lumOff val="25000"/>
                            </a:schemeClr>
                          </a:solidFill>
                        </a:rPr>
                        <a:t> what needs to be done and persuades team to agree a plan</a:t>
                      </a:r>
                      <a:endParaRPr lang="en-GB" sz="1100" b="1">
                        <a:solidFill>
                          <a:schemeClr val="tx1">
                            <a:lumMod val="75000"/>
                            <a:lumOff val="25000"/>
                          </a:schemeClr>
                        </a:solidFill>
                      </a:endParaRP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1"/>
                  </a:ext>
                </a:extLst>
              </a:tr>
              <a:tr h="703732">
                <a:tc>
                  <a:txBody>
                    <a:bodyPr/>
                    <a:lstStyle/>
                    <a:p>
                      <a:r>
                        <a:rPr lang="en-GB" sz="1100" b="1">
                          <a:solidFill>
                            <a:schemeClr val="tx1">
                              <a:lumMod val="75000"/>
                              <a:lumOff val="25000"/>
                            </a:schemeClr>
                          </a:solidFill>
                        </a:rPr>
                        <a:t>3. Presenting and Inviting Questions</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After making decisions leader asks for Q’s and comments, is prepared to change </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2"/>
                  </a:ext>
                </a:extLst>
              </a:tr>
              <a:tr h="532411">
                <a:tc>
                  <a:txBody>
                    <a:bodyPr/>
                    <a:lstStyle/>
                    <a:p>
                      <a:r>
                        <a:rPr lang="en-GB" sz="1100" b="1">
                          <a:solidFill>
                            <a:schemeClr val="tx1">
                              <a:lumMod val="75000"/>
                              <a:lumOff val="25000"/>
                            </a:schemeClr>
                          </a:solidFill>
                        </a:rPr>
                        <a:t>4. Presenting a tentative decision</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Leader presents a possible plan and asks for suggestions</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3"/>
                  </a:ext>
                </a:extLst>
              </a:tr>
              <a:tr h="532411">
                <a:tc>
                  <a:txBody>
                    <a:bodyPr/>
                    <a:lstStyle/>
                    <a:p>
                      <a:r>
                        <a:rPr lang="en-GB" sz="1100" b="1">
                          <a:solidFill>
                            <a:schemeClr val="tx1">
                              <a:lumMod val="75000"/>
                              <a:lumOff val="25000"/>
                            </a:schemeClr>
                          </a:solidFill>
                        </a:rPr>
                        <a:t>5. Seeking Suggestions before planning</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Group discuss options before leader decides plan</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4"/>
                  </a:ext>
                </a:extLst>
              </a:tr>
              <a:tr h="703732">
                <a:tc>
                  <a:txBody>
                    <a:bodyPr/>
                    <a:lstStyle/>
                    <a:p>
                      <a:r>
                        <a:rPr lang="en-GB" sz="1100" b="1">
                          <a:solidFill>
                            <a:schemeClr val="tx1">
                              <a:lumMod val="75000"/>
                              <a:lumOff val="25000"/>
                            </a:schemeClr>
                          </a:solidFill>
                        </a:rPr>
                        <a:t>6. Defining limits requesting decision</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Leader states problem and sets limits, team free to come up with plan</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5"/>
                  </a:ext>
                </a:extLst>
              </a:tr>
              <a:tr h="703732">
                <a:tc>
                  <a:txBody>
                    <a:bodyPr/>
                    <a:lstStyle/>
                    <a:p>
                      <a:r>
                        <a:rPr lang="en-GB" sz="1100" b="1">
                          <a:solidFill>
                            <a:schemeClr val="tx1">
                              <a:lumMod val="75000"/>
                              <a:lumOff val="25000"/>
                            </a:schemeClr>
                          </a:solidFill>
                        </a:rPr>
                        <a:t>7. Team decision making</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1100" b="1">
                          <a:solidFill>
                            <a:schemeClr val="tx1">
                              <a:lumMod val="75000"/>
                              <a:lumOff val="25000"/>
                            </a:schemeClr>
                          </a:solidFill>
                        </a:rPr>
                        <a:t>Leader becomes one member of group, decisions taken by all members equally</a:t>
                      </a:r>
                    </a:p>
                  </a:txBody>
                  <a:tcPr marL="158142" marR="118606" marT="79071" marB="79071">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549817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98" y="1200803"/>
            <a:ext cx="2825382" cy="4461163"/>
          </a:xfrm>
        </p:spPr>
        <p:txBody>
          <a:bodyPr>
            <a:normAutofit/>
          </a:bodyPr>
          <a:lstStyle/>
          <a:p>
            <a:r>
              <a:rPr lang="en-GB" sz="2300">
                <a:solidFill>
                  <a:srgbClr val="FFFFFF"/>
                </a:solidFill>
              </a:rPr>
              <a:t>Situational Leadership- Blanchard &amp;Hersey 1969</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vert="horz" lIns="91440" tIns="45720" rIns="91440" bIns="45720" rtlCol="0" anchor="ctr">
            <a:normAutofit/>
          </a:bodyPr>
          <a:lstStyle/>
          <a:p>
            <a:r>
              <a:rPr lang="en-GB" b="0">
                <a:latin typeface="Arial Nova"/>
              </a:rPr>
              <a:t>The situational style of leadership dictates that differing situations demand different styles of leadership. </a:t>
            </a:r>
          </a:p>
          <a:p>
            <a:endParaRPr lang="en-GB" b="0">
              <a:latin typeface="Arial Nova"/>
            </a:endParaRPr>
          </a:p>
          <a:p>
            <a:r>
              <a:rPr lang="en-GB" b="0">
                <a:latin typeface="Arial Nova"/>
              </a:rPr>
              <a:t>Therefore an effective leader must be able to adapt their leadership style according to the situation. Can you think of an example of this within policing?</a:t>
            </a:r>
          </a:p>
          <a:p>
            <a:endParaRPr lang="en-GB" b="0">
              <a:latin typeface="Arial Nova"/>
            </a:endParaRPr>
          </a:p>
          <a:p>
            <a:r>
              <a:rPr lang="en-GB" b="0">
                <a:latin typeface="Arial Nova"/>
              </a:rPr>
              <a:t>The model is based upon the leader assessing each individual follower’s development level toward a specific task and matching the most appropriate leadership style. </a:t>
            </a:r>
          </a:p>
          <a:p>
            <a:endParaRPr lang="en-GB" b="0">
              <a:latin typeface="Arial Nova"/>
            </a:endParaRPr>
          </a:p>
          <a:p>
            <a:r>
              <a:rPr lang="en-GB" b="0">
                <a:latin typeface="Arial Nova"/>
              </a:rPr>
              <a:t>What do you think about this approach to leadership?</a:t>
            </a:r>
          </a:p>
        </p:txBody>
      </p:sp>
    </p:spTree>
    <p:extLst>
      <p:ext uri="{BB962C8B-B14F-4D97-AF65-F5344CB8AC3E}">
        <p14:creationId xmlns:p14="http://schemas.microsoft.com/office/powerpoint/2010/main" val="131116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kydivers make a formation above the clouds">
            <a:extLst>
              <a:ext uri="{FF2B5EF4-FFF2-40B4-BE49-F238E27FC236}">
                <a16:creationId xmlns:a16="http://schemas.microsoft.com/office/drawing/2014/main" id="{42B31A25-D8FB-A4FD-FC9A-F4EB50BC4D77}"/>
              </a:ext>
            </a:extLst>
          </p:cNvPr>
          <p:cNvPicPr>
            <a:picLocks noChangeAspect="1"/>
          </p:cNvPicPr>
          <p:nvPr/>
        </p:nvPicPr>
        <p:blipFill rotWithShape="1">
          <a:blip r:embed="rId3"/>
          <a:srcRect l="35317" r="25247" b="-4"/>
          <a:stretch/>
        </p:blipFill>
        <p:spPr>
          <a:xfrm>
            <a:off x="20" y="-2"/>
            <a:ext cx="4057627" cy="6858002"/>
          </a:xfrm>
          <a:prstGeom prst="rect">
            <a:avLst/>
          </a:prstGeom>
        </p:spPr>
      </p:pic>
      <p:sp>
        <p:nvSpPr>
          <p:cNvPr id="2" name="Title 1">
            <a:extLst>
              <a:ext uri="{FF2B5EF4-FFF2-40B4-BE49-F238E27FC236}">
                <a16:creationId xmlns:a16="http://schemas.microsoft.com/office/drawing/2014/main" id="{B8CBFC18-3D2F-F242-38F6-1BBB79DE3992}"/>
              </a:ext>
            </a:extLst>
          </p:cNvPr>
          <p:cNvSpPr>
            <a:spLocks noGrp="1"/>
          </p:cNvSpPr>
          <p:nvPr>
            <p:ph type="title"/>
          </p:nvPr>
        </p:nvSpPr>
        <p:spPr>
          <a:xfrm>
            <a:off x="4586487" y="405685"/>
            <a:ext cx="4098726" cy="1559301"/>
          </a:xfrm>
        </p:spPr>
        <p:txBody>
          <a:bodyPr>
            <a:normAutofit/>
          </a:bodyPr>
          <a:lstStyle/>
          <a:p>
            <a:r>
              <a:rPr lang="en-GB" sz="3500">
                <a:cs typeface="Calibri Light"/>
              </a:rPr>
              <a:t>Life cycle theory of leadership</a:t>
            </a:r>
            <a:endParaRPr lang="en-GB" sz="3500"/>
          </a:p>
        </p:txBody>
      </p:sp>
      <p:sp>
        <p:nvSpPr>
          <p:cNvPr id="3" name="Content Placeholder 2">
            <a:extLst>
              <a:ext uri="{FF2B5EF4-FFF2-40B4-BE49-F238E27FC236}">
                <a16:creationId xmlns:a16="http://schemas.microsoft.com/office/drawing/2014/main" id="{FD56777E-AE06-1F17-0FBA-F20289BE6E24}"/>
              </a:ext>
            </a:extLst>
          </p:cNvPr>
          <p:cNvSpPr>
            <a:spLocks noGrp="1"/>
          </p:cNvSpPr>
          <p:nvPr>
            <p:ph idx="1"/>
          </p:nvPr>
        </p:nvSpPr>
        <p:spPr>
          <a:xfrm>
            <a:off x="4586487" y="2743200"/>
            <a:ext cx="3935505" cy="3496878"/>
          </a:xfrm>
        </p:spPr>
        <p:txBody>
          <a:bodyPr vert="horz" lIns="91440" tIns="45720" rIns="91440" bIns="45720" rtlCol="0" anchor="ctr">
            <a:normAutofit/>
          </a:bodyPr>
          <a:lstStyle/>
          <a:p>
            <a:pPr marL="342900" indent="-342900">
              <a:buAutoNum type="arabicPeriod"/>
            </a:pPr>
            <a:r>
              <a:rPr lang="en-GB" sz="1700" b="0">
                <a:latin typeface="Arial Nova"/>
                <a:ea typeface="+mn-lt"/>
                <a:cs typeface="+mn-lt"/>
              </a:rPr>
              <a:t>Immature employees (new and inexperienced) require high task focus and low relationship focus.</a:t>
            </a:r>
            <a:endParaRPr lang="en-GB" sz="1700">
              <a:latin typeface="Arial Nova"/>
              <a:cs typeface="Calibri" panose="020F0502020204030204"/>
            </a:endParaRPr>
          </a:p>
          <a:p>
            <a:pPr marL="342900" indent="-342900">
              <a:buAutoNum type="arabicPeriod"/>
            </a:pPr>
            <a:r>
              <a:rPr lang="en-GB" sz="1700" b="0">
                <a:latin typeface="Arial Nova"/>
                <a:ea typeface="+mn-lt"/>
                <a:cs typeface="+mn-lt"/>
              </a:rPr>
              <a:t>As employees learn and grow in their roles, they require high task focus and high relationship focus.</a:t>
            </a:r>
            <a:endParaRPr lang="en-GB" sz="1700">
              <a:latin typeface="Arial Nova"/>
              <a:cs typeface="Calibri" panose="020F0502020204030204"/>
            </a:endParaRPr>
          </a:p>
          <a:p>
            <a:pPr marL="342900" indent="-342900">
              <a:buAutoNum type="arabicPeriod"/>
            </a:pPr>
            <a:r>
              <a:rPr lang="en-GB" sz="1700" b="0">
                <a:latin typeface="Arial Nova"/>
                <a:ea typeface="+mn-lt"/>
                <a:cs typeface="+mn-lt"/>
              </a:rPr>
              <a:t>As employees continue to progress, they require low task focus and high relationship focus.</a:t>
            </a:r>
            <a:endParaRPr lang="en-GB" sz="1700">
              <a:latin typeface="Arial Nova"/>
              <a:cs typeface="Calibri" panose="020F0502020204030204"/>
            </a:endParaRPr>
          </a:p>
          <a:p>
            <a:pPr marL="342900" indent="-342900">
              <a:buAutoNum type="arabicPeriod"/>
            </a:pPr>
            <a:r>
              <a:rPr lang="en-GB" sz="1700" b="0">
                <a:latin typeface="Arial Nova"/>
                <a:ea typeface="+mn-lt"/>
                <a:cs typeface="+mn-lt"/>
              </a:rPr>
              <a:t>Experienced employees operating autonomously require low task focus and low relationship focus.</a:t>
            </a:r>
            <a:endParaRPr lang="en-GB" sz="1700">
              <a:latin typeface="Arial Nova"/>
              <a:cs typeface="Calibri" panose="020F0502020204030204"/>
            </a:endParaRPr>
          </a:p>
          <a:p>
            <a:pPr>
              <a:buAutoNum type="arabicPeriod"/>
            </a:pPr>
            <a:endParaRPr lang="en-GB" sz="1700">
              <a:cs typeface="Calibri"/>
            </a:endParaRPr>
          </a:p>
        </p:txBody>
      </p:sp>
    </p:spTree>
    <p:extLst>
      <p:ext uri="{BB962C8B-B14F-4D97-AF65-F5344CB8AC3E}">
        <p14:creationId xmlns:p14="http://schemas.microsoft.com/office/powerpoint/2010/main" val="247857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17957-B46D-D459-9EB1-A9E7378E987C}"/>
              </a:ext>
            </a:extLst>
          </p:cNvPr>
          <p:cNvSpPr>
            <a:spLocks noGrp="1"/>
          </p:cNvSpPr>
          <p:nvPr>
            <p:ph type="title"/>
          </p:nvPr>
        </p:nvSpPr>
        <p:spPr>
          <a:xfrm>
            <a:off x="1143000" y="1293338"/>
            <a:ext cx="6858000" cy="3274592"/>
          </a:xfrm>
        </p:spPr>
        <p:txBody>
          <a:bodyPr vert="horz" lIns="91440" tIns="45720" rIns="91440" bIns="45720" rtlCol="0" anchor="ctr">
            <a:normAutofit/>
          </a:bodyPr>
          <a:lstStyle/>
          <a:p>
            <a:pPr algn="ctr" defTabSz="914400"/>
            <a:r>
              <a:rPr lang="en-US" sz="6300" kern="1200">
                <a:solidFill>
                  <a:schemeClr val="tx1"/>
                </a:solidFill>
                <a:latin typeface="+mj-lt"/>
                <a:ea typeface="+mj-ea"/>
                <a:cs typeface="+mj-cs"/>
              </a:rPr>
              <a:t>Directive and Supportive Behaviour</a:t>
            </a:r>
          </a:p>
        </p:txBody>
      </p:sp>
      <p:cxnSp>
        <p:nvCxnSpPr>
          <p:cNvPr id="32" name="Straight Connector 3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1159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r>
              <a:rPr lang="en-GB" sz="4700"/>
              <a:t>Directive  Behaviour	</a:t>
            </a:r>
          </a:p>
        </p:txBody>
      </p:sp>
      <p:grpSp>
        <p:nvGrpSpPr>
          <p:cNvPr id="36" name="Group 3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7" name="Rectangle 3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7607751" cy="3435531"/>
          </a:xfrm>
        </p:spPr>
        <p:txBody>
          <a:bodyPr anchor="ctr">
            <a:normAutofit/>
          </a:bodyPr>
          <a:lstStyle/>
          <a:p>
            <a:pPr marL="0" indent="0">
              <a:buNone/>
            </a:pPr>
            <a:endParaRPr lang="en-GB" sz="2100" b="1"/>
          </a:p>
          <a:p>
            <a:pPr marL="0" indent="0">
              <a:buNone/>
            </a:pPr>
            <a:endParaRPr lang="en-GB" sz="2100" b="1"/>
          </a:p>
          <a:p>
            <a:r>
              <a:rPr lang="en-GB" sz="2100" b="0" dirty="0">
                <a:latin typeface="Arial Nova"/>
              </a:rPr>
              <a:t>Involves one way communication from the leader telling the follower what to do, how to do it and involves close supervision. </a:t>
            </a:r>
            <a:endParaRPr lang="en-GB" sz="2100" b="0">
              <a:latin typeface="Arial Nova"/>
              <a:cs typeface="Calibri"/>
            </a:endParaRPr>
          </a:p>
          <a:p>
            <a:endParaRPr lang="en-GB" sz="2100" b="0" dirty="0">
              <a:latin typeface="Arial Nova"/>
              <a:cs typeface="Calibri"/>
            </a:endParaRPr>
          </a:p>
          <a:p>
            <a:r>
              <a:rPr lang="en-GB" sz="2100" b="0" dirty="0">
                <a:latin typeface="Arial Nova"/>
              </a:rPr>
              <a:t>A one way flow perhaps!</a:t>
            </a:r>
            <a:endParaRPr lang="en-GB" sz="2100" b="0" dirty="0">
              <a:latin typeface="Arial Nova"/>
              <a:cs typeface="Calibri"/>
            </a:endParaRPr>
          </a:p>
          <a:p>
            <a:pPr marL="0" indent="0">
              <a:buNone/>
            </a:pPr>
            <a:endParaRPr lang="en-GB" sz="2100" b="1"/>
          </a:p>
          <a:p>
            <a:endParaRPr lang="en-GB" sz="2100" b="1"/>
          </a:p>
          <a:p>
            <a:pPr marL="0" indent="0">
              <a:buNone/>
            </a:pPr>
            <a:endParaRPr lang="en-GB" sz="2100" b="1"/>
          </a:p>
        </p:txBody>
      </p:sp>
    </p:spTree>
    <p:extLst>
      <p:ext uri="{BB962C8B-B14F-4D97-AF65-F5344CB8AC3E}">
        <p14:creationId xmlns:p14="http://schemas.microsoft.com/office/powerpoint/2010/main" val="1768249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r>
              <a:rPr lang="en-GB" sz="4700"/>
              <a:t>Supportive Behaviour	</a:t>
            </a:r>
          </a:p>
        </p:txBody>
      </p:sp>
      <p:grpSp>
        <p:nvGrpSpPr>
          <p:cNvPr id="36" name="Group 3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7" name="Rectangle 3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7607751" cy="3435531"/>
          </a:xfrm>
        </p:spPr>
        <p:txBody>
          <a:bodyPr vert="horz" lIns="91440" tIns="45720" rIns="91440" bIns="45720" rtlCol="0" anchor="ctr">
            <a:normAutofit/>
          </a:bodyPr>
          <a:lstStyle/>
          <a:p>
            <a:pPr marL="0" indent="0">
              <a:buNone/>
            </a:pPr>
            <a:endParaRPr lang="en-GB" sz="2100" b="1">
              <a:cs typeface="Calibri"/>
            </a:endParaRPr>
          </a:p>
          <a:p>
            <a:pPr marL="0" indent="0">
              <a:buNone/>
            </a:pPr>
            <a:r>
              <a:rPr lang="en-GB" sz="2100" b="0" dirty="0">
                <a:latin typeface="Arial Nova"/>
              </a:rPr>
              <a:t>Supportive Behaviour</a:t>
            </a:r>
            <a:endParaRPr lang="en-GB" sz="2100" b="0">
              <a:latin typeface="Arial Nova"/>
              <a:cs typeface="Calibri"/>
            </a:endParaRPr>
          </a:p>
          <a:p>
            <a:endParaRPr lang="en-GB" sz="2100" b="0" dirty="0">
              <a:latin typeface="Arial Nova"/>
            </a:endParaRPr>
          </a:p>
          <a:p>
            <a:r>
              <a:rPr lang="en-GB" sz="2100" b="0" dirty="0">
                <a:latin typeface="Arial Nova"/>
              </a:rPr>
              <a:t>Involves two-way communication in which the leader listens, supports and encourages the follower to make decisions for themselves.  </a:t>
            </a:r>
          </a:p>
          <a:p>
            <a:endParaRPr lang="en-GB" sz="2100" b="0" dirty="0">
              <a:latin typeface="Arial Nova"/>
            </a:endParaRPr>
          </a:p>
          <a:p>
            <a:r>
              <a:rPr lang="en-GB" sz="2100" b="0" dirty="0">
                <a:latin typeface="Arial Nova"/>
              </a:rPr>
              <a:t>At least some 2 way considerations</a:t>
            </a:r>
          </a:p>
          <a:p>
            <a:endParaRPr lang="en-GB" sz="2100" b="1"/>
          </a:p>
          <a:p>
            <a:pPr marL="0" indent="0">
              <a:buNone/>
            </a:pPr>
            <a:endParaRPr lang="en-GB" sz="2100" b="1"/>
          </a:p>
        </p:txBody>
      </p:sp>
    </p:spTree>
    <p:extLst>
      <p:ext uri="{BB962C8B-B14F-4D97-AF65-F5344CB8AC3E}">
        <p14:creationId xmlns:p14="http://schemas.microsoft.com/office/powerpoint/2010/main" val="1895335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A picture containing screenshot, sign&#10;&#10;Description generated with very high confidence">
            <a:extLst>
              <a:ext uri="{FF2B5EF4-FFF2-40B4-BE49-F238E27FC236}">
                <a16:creationId xmlns:a16="http://schemas.microsoft.com/office/drawing/2014/main" id="{93BC666D-A89E-4628-88DE-88FC96776EAE}"/>
              </a:ext>
            </a:extLst>
          </p:cNvPr>
          <p:cNvPicPr>
            <a:picLocks noGrp="1" noChangeAspect="1"/>
          </p:cNvPicPr>
          <p:nvPr>
            <p:ph idx="1"/>
          </p:nvPr>
        </p:nvPicPr>
        <p:blipFill rotWithShape="1">
          <a:blip r:embed="rId3"/>
          <a:srcRect l="492" r="3506" b="-2"/>
          <a:stretch/>
        </p:blipFill>
        <p:spPr>
          <a:xfrm>
            <a:off x="609595" y="457200"/>
            <a:ext cx="7924809" cy="5943600"/>
          </a:xfrm>
          <a:prstGeom prst="rect">
            <a:avLst/>
          </a:prstGeom>
        </p:spPr>
      </p:pic>
    </p:spTree>
    <p:extLst>
      <p:ext uri="{BB962C8B-B14F-4D97-AF65-F5344CB8AC3E}">
        <p14:creationId xmlns:p14="http://schemas.microsoft.com/office/powerpoint/2010/main" val="1309880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116632"/>
            <a:ext cx="7886700" cy="1325563"/>
          </a:xfrm>
        </p:spPr>
        <p:txBody>
          <a:bodyPr/>
          <a:lstStyle/>
          <a:p>
            <a:r>
              <a:rPr lang="en-GB" dirty="0"/>
              <a:t>Development levels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2492896"/>
            <a:ext cx="7488832" cy="3455789"/>
          </a:xfrm>
        </p:spPr>
      </p:pic>
    </p:spTree>
    <p:extLst>
      <p:ext uri="{BB962C8B-B14F-4D97-AF65-F5344CB8AC3E}">
        <p14:creationId xmlns:p14="http://schemas.microsoft.com/office/powerpoint/2010/main" val="424731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r>
              <a:rPr lang="en-GB" sz="4700"/>
              <a:t>Development Level</a:t>
            </a:r>
          </a:p>
        </p:txBody>
      </p:sp>
      <p:grpSp>
        <p:nvGrpSpPr>
          <p:cNvPr id="32" name="Group 3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3" name="Rectangle 3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7607751" cy="3435531"/>
          </a:xfrm>
        </p:spPr>
        <p:txBody>
          <a:bodyPr anchor="ctr">
            <a:normAutofit/>
          </a:bodyPr>
          <a:lstStyle/>
          <a:p>
            <a:endParaRPr lang="en-GB" sz="2100"/>
          </a:p>
          <a:p>
            <a:endParaRPr lang="en-GB" sz="2100"/>
          </a:p>
          <a:p>
            <a:r>
              <a:rPr lang="en-GB" sz="2100" b="0" dirty="0">
                <a:latin typeface="Arial Nova"/>
              </a:rPr>
              <a:t>A follower may be highly developed (D4) in one aspect of their job but less developed (D1) in others, </a:t>
            </a:r>
          </a:p>
          <a:p>
            <a:endParaRPr lang="en-GB" sz="2100" b="0" dirty="0">
              <a:latin typeface="Arial Nova"/>
            </a:endParaRPr>
          </a:p>
          <a:p>
            <a:r>
              <a:rPr lang="en-GB" sz="2100" b="0" dirty="0">
                <a:latin typeface="Arial Nova"/>
              </a:rPr>
              <a:t>The leader should assess the developmental level of each follower and adapt their leadership style accordingly.</a:t>
            </a:r>
          </a:p>
        </p:txBody>
      </p:sp>
      <p:sp>
        <p:nvSpPr>
          <p:cNvPr id="4" name="Rectangle 3"/>
          <p:cNvSpPr/>
          <p:nvPr/>
        </p:nvSpPr>
        <p:spPr>
          <a:xfrm>
            <a:off x="4453217" y="3244334"/>
            <a:ext cx="237566" cy="369332"/>
          </a:xfrm>
          <a:prstGeom prst="rect">
            <a:avLst/>
          </a:prstGeom>
        </p:spPr>
        <p:txBody>
          <a:bodyPr wrap="none">
            <a:spAutoFit/>
          </a:bodyPr>
          <a:lstStyle/>
          <a:p>
            <a:pPr>
              <a:spcAft>
                <a:spcPts val="600"/>
              </a:spcAft>
            </a:pPr>
            <a:r>
              <a:rPr lang="en-GB"/>
              <a:t> </a:t>
            </a:r>
          </a:p>
        </p:txBody>
      </p:sp>
    </p:spTree>
    <p:extLst>
      <p:ext uri="{BB962C8B-B14F-4D97-AF65-F5344CB8AC3E}">
        <p14:creationId xmlns:p14="http://schemas.microsoft.com/office/powerpoint/2010/main" val="2923173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C9D4C-37AB-56E4-5FC0-CA41B8F66BA9}"/>
              </a:ext>
            </a:extLst>
          </p:cNvPr>
          <p:cNvSpPr>
            <a:spLocks noGrp="1"/>
          </p:cNvSpPr>
          <p:nvPr>
            <p:ph type="title"/>
          </p:nvPr>
        </p:nvSpPr>
        <p:spPr>
          <a:xfrm>
            <a:off x="543684" y="1967266"/>
            <a:ext cx="2275462" cy="2547257"/>
          </a:xfrm>
          <a:noFill/>
        </p:spPr>
        <p:txBody>
          <a:bodyPr vert="horz" lIns="91440" tIns="45720" rIns="91440" bIns="45720" rtlCol="0" anchor="ctr">
            <a:normAutofit fontScale="90000"/>
          </a:bodyPr>
          <a:lstStyle/>
          <a:p>
            <a:pPr algn="ctr" defTabSz="914400"/>
            <a:r>
              <a:rPr lang="en-US" sz="3100" kern="1200" dirty="0">
                <a:solidFill>
                  <a:srgbClr val="FFFFFF"/>
                </a:solidFill>
                <a:latin typeface="+mj-lt"/>
                <a:ea typeface="+mj-ea"/>
                <a:cs typeface="+mj-cs"/>
              </a:rPr>
              <a:t>Leadership standards within the police</a:t>
            </a:r>
            <a:br>
              <a:rPr lang="en-US" sz="3100" dirty="0">
                <a:solidFill>
                  <a:srgbClr val="FFFFFF"/>
                </a:solidFill>
              </a:rPr>
            </a:br>
            <a:r>
              <a:rPr lang="en-US" sz="3100" dirty="0">
                <a:solidFill>
                  <a:srgbClr val="FFFFFF"/>
                </a:solidFill>
                <a:cs typeface="Calibri Light"/>
              </a:rPr>
              <a:t>(College of Policing, 2023)</a:t>
            </a:r>
            <a:endParaRPr lang="en-US" sz="3100" kern="1200" dirty="0">
              <a:solidFill>
                <a:srgbClr val="FFFFFF"/>
              </a:solidFill>
              <a:latin typeface="+mj-lt"/>
              <a:cs typeface="Calibri Light"/>
            </a:endParaRPr>
          </a:p>
        </p:txBody>
      </p:sp>
      <p:pic>
        <p:nvPicPr>
          <p:cNvPr id="4" name="Content Placeholder 3" descr="A white and blue text with black text&#10;&#10;Description automatically generated">
            <a:extLst>
              <a:ext uri="{FF2B5EF4-FFF2-40B4-BE49-F238E27FC236}">
                <a16:creationId xmlns:a16="http://schemas.microsoft.com/office/drawing/2014/main" id="{F712890E-A0C0-8073-18D4-E54466F929B4}"/>
              </a:ext>
            </a:extLst>
          </p:cNvPr>
          <p:cNvPicPr>
            <a:picLocks noGrp="1" noChangeAspect="1"/>
          </p:cNvPicPr>
          <p:nvPr>
            <p:ph idx="1"/>
          </p:nvPr>
        </p:nvPicPr>
        <p:blipFill>
          <a:blip r:embed="rId3"/>
          <a:stretch>
            <a:fillRect/>
          </a:stretch>
        </p:blipFill>
        <p:spPr>
          <a:xfrm>
            <a:off x="3582987" y="1406339"/>
            <a:ext cx="5085525" cy="4042992"/>
          </a:xfrm>
          <a:prstGeom prst="rect">
            <a:avLst/>
          </a:prstGeom>
        </p:spPr>
      </p:pic>
      <p:sp>
        <p:nvSpPr>
          <p:cNvPr id="5" name="TextBox 4">
            <a:extLst>
              <a:ext uri="{FF2B5EF4-FFF2-40B4-BE49-F238E27FC236}">
                <a16:creationId xmlns:a16="http://schemas.microsoft.com/office/drawing/2014/main" id="{76B15580-268E-A3AE-A7F7-18C941EA0893}"/>
              </a:ext>
            </a:extLst>
          </p:cNvPr>
          <p:cNvSpPr txBox="1"/>
          <p:nvPr/>
        </p:nvSpPr>
        <p:spPr>
          <a:xfrm>
            <a:off x="359988" y="5569942"/>
            <a:ext cx="61325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Predatory behaviour and watching porn on duty: UK’s rotten policing revealed - YouTube</a:t>
            </a:r>
            <a:endParaRPr lang="en-US"/>
          </a:p>
        </p:txBody>
      </p:sp>
    </p:spTree>
    <p:extLst>
      <p:ext uri="{BB962C8B-B14F-4D97-AF65-F5344CB8AC3E}">
        <p14:creationId xmlns:p14="http://schemas.microsoft.com/office/powerpoint/2010/main" val="2679423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5357" y="2960716"/>
            <a:ext cx="3027251" cy="2387600"/>
          </a:xfrm>
        </p:spPr>
        <p:txBody>
          <a:bodyPr anchor="t">
            <a:normAutofit/>
          </a:bodyPr>
          <a:lstStyle/>
          <a:p>
            <a:pPr algn="l"/>
            <a:r>
              <a:rPr lang="en-GB" sz="4700"/>
              <a:t>Emotional Intelligence</a:t>
            </a:r>
          </a:p>
        </p:txBody>
      </p:sp>
      <p:grpSp>
        <p:nvGrpSpPr>
          <p:cNvPr id="23" name="Group 2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2984992"/>
            <a:ext cx="548639" cy="673460"/>
            <a:chOff x="3940602" y="308034"/>
            <a:chExt cx="2116791" cy="3428999"/>
          </a:xfrm>
          <a:solidFill>
            <a:schemeClr val="accent4"/>
          </a:solidFill>
        </p:grpSpPr>
        <p:sp>
          <p:nvSpPr>
            <p:cNvPr id="24" name="Rectangle 2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391886"/>
            <a:ext cx="4507025"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ead with Gears">
            <a:extLst>
              <a:ext uri="{FF2B5EF4-FFF2-40B4-BE49-F238E27FC236}">
                <a16:creationId xmlns:a16="http://schemas.microsoft.com/office/drawing/2014/main" id="{43C4070B-CA31-9A1B-7945-7187FFE37C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41869" y="1323623"/>
            <a:ext cx="4152000" cy="4152000"/>
          </a:xfrm>
          <a:prstGeom prst="rect">
            <a:avLst/>
          </a:prstGeom>
        </p:spPr>
      </p:pic>
    </p:spTree>
    <p:extLst>
      <p:ext uri="{BB962C8B-B14F-4D97-AF65-F5344CB8AC3E}">
        <p14:creationId xmlns:p14="http://schemas.microsoft.com/office/powerpoint/2010/main" val="296695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lang="en-GB" sz="4300"/>
              <a:t>What is ‘Emotional Intelligence?’</a:t>
            </a:r>
          </a:p>
        </p:txBody>
      </p:sp>
      <p:graphicFrame>
        <p:nvGraphicFramePr>
          <p:cNvPr id="5" name="Content Placeholder 2">
            <a:extLst>
              <a:ext uri="{FF2B5EF4-FFF2-40B4-BE49-F238E27FC236}">
                <a16:creationId xmlns:a16="http://schemas.microsoft.com/office/drawing/2014/main" id="{665A4982-1127-02CA-ABB4-57362936011F}"/>
              </a:ext>
            </a:extLst>
          </p:cNvPr>
          <p:cNvGraphicFramePr>
            <a:graphicFrameLocks noGrp="1"/>
          </p:cNvGraphicFramePr>
          <p:nvPr>
            <p:ph idx="1"/>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287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39E0B-0E2B-4B36-9973-00D9BC91DF70}"/>
              </a:ext>
            </a:extLst>
          </p:cNvPr>
          <p:cNvSpPr>
            <a:spLocks noGrp="1"/>
          </p:cNvSpPr>
          <p:nvPr>
            <p:ph type="title"/>
          </p:nvPr>
        </p:nvSpPr>
        <p:spPr>
          <a:xfrm>
            <a:off x="606478" y="386930"/>
            <a:ext cx="6927525" cy="1188950"/>
          </a:xfrm>
        </p:spPr>
        <p:txBody>
          <a:bodyPr anchor="b">
            <a:normAutofit/>
          </a:bodyPr>
          <a:lstStyle/>
          <a:p>
            <a:r>
              <a:rPr lang="en-GB" sz="4700">
                <a:cs typeface="Calibri Light"/>
              </a:rPr>
              <a:t>Emotional Intelligence</a:t>
            </a:r>
            <a:endParaRPr lang="en-GB" sz="4700"/>
          </a:p>
        </p:txBody>
      </p:sp>
      <p:sp>
        <p:nvSpPr>
          <p:cNvPr id="3" name="Content Placeholder 2">
            <a:extLst>
              <a:ext uri="{FF2B5EF4-FFF2-40B4-BE49-F238E27FC236}">
                <a16:creationId xmlns:a16="http://schemas.microsoft.com/office/drawing/2014/main" id="{98F38814-5983-4600-A882-4A001E826105}"/>
              </a:ext>
            </a:extLst>
          </p:cNvPr>
          <p:cNvSpPr>
            <a:spLocks noGrp="1"/>
          </p:cNvSpPr>
          <p:nvPr>
            <p:ph idx="1"/>
          </p:nvPr>
        </p:nvSpPr>
        <p:spPr>
          <a:xfrm>
            <a:off x="595245" y="2599509"/>
            <a:ext cx="7607751" cy="3435531"/>
          </a:xfrm>
        </p:spPr>
        <p:txBody>
          <a:bodyPr vert="horz" lIns="91440" tIns="45720" rIns="91440" bIns="45720" rtlCol="0" anchor="ctr">
            <a:normAutofit/>
          </a:bodyPr>
          <a:lstStyle/>
          <a:p>
            <a:pPr marL="0" indent="0">
              <a:buNone/>
            </a:pPr>
            <a:endParaRPr lang="en-GB" sz="2100" b="0" dirty="0">
              <a:cs typeface="Calibri"/>
            </a:endParaRPr>
          </a:p>
          <a:p>
            <a:pPr marL="0" indent="0">
              <a:buNone/>
            </a:pPr>
            <a:endParaRPr lang="en-GB" sz="2100">
              <a:ea typeface="+mn-lt"/>
              <a:cs typeface="+mn-lt"/>
            </a:endParaRPr>
          </a:p>
          <a:p>
            <a:pPr marL="0" indent="0">
              <a:buNone/>
            </a:pPr>
            <a:endParaRPr lang="en-GB" sz="2100">
              <a:ea typeface="+mn-lt"/>
              <a:cs typeface="+mn-lt"/>
            </a:endParaRPr>
          </a:p>
          <a:p>
            <a:pPr marL="0" indent="0">
              <a:buNone/>
            </a:pPr>
            <a:endParaRPr lang="en-GB" sz="2100">
              <a:ea typeface="+mn-lt"/>
              <a:cs typeface="+mn-lt"/>
            </a:endParaRPr>
          </a:p>
          <a:p>
            <a:pPr marL="0" indent="0">
              <a:buNone/>
            </a:pPr>
            <a:r>
              <a:rPr lang="en-GB" sz="2100" dirty="0">
                <a:ea typeface="+mn-lt"/>
                <a:cs typeface="+mn-lt"/>
                <a:hlinkClick r:id="rId3"/>
              </a:rPr>
              <a:t>https://www.youtube.com/watch?v=LgUCyWhJf6s</a:t>
            </a:r>
            <a:endParaRPr lang="en-GB" sz="2100" dirty="0">
              <a:cs typeface="Calibri" panose="020F0502020204030204"/>
            </a:endParaRPr>
          </a:p>
        </p:txBody>
      </p:sp>
      <p:pic>
        <p:nvPicPr>
          <p:cNvPr id="4" name="Picture 3" descr="How Emotional Intelligence Makes You a Better Leader">
            <a:extLst>
              <a:ext uri="{FF2B5EF4-FFF2-40B4-BE49-F238E27FC236}">
                <a16:creationId xmlns:a16="http://schemas.microsoft.com/office/drawing/2014/main" id="{37B72F67-7C34-12BF-735B-8239450CABD2}"/>
              </a:ext>
            </a:extLst>
          </p:cNvPr>
          <p:cNvPicPr>
            <a:picLocks noChangeAspect="1"/>
          </p:cNvPicPr>
          <p:nvPr/>
        </p:nvPicPr>
        <p:blipFill>
          <a:blip r:embed="rId4"/>
          <a:stretch>
            <a:fillRect/>
          </a:stretch>
        </p:blipFill>
        <p:spPr>
          <a:xfrm>
            <a:off x="2160044" y="2733714"/>
            <a:ext cx="3487860" cy="2027956"/>
          </a:xfrm>
          <a:prstGeom prst="rect">
            <a:avLst/>
          </a:prstGeom>
        </p:spPr>
      </p:pic>
    </p:spTree>
    <p:extLst>
      <p:ext uri="{BB962C8B-B14F-4D97-AF65-F5344CB8AC3E}">
        <p14:creationId xmlns:p14="http://schemas.microsoft.com/office/powerpoint/2010/main" val="3442082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3074E2-493D-C848-FB95-864B48F3C03A}"/>
              </a:ext>
            </a:extLst>
          </p:cNvPr>
          <p:cNvPicPr>
            <a:picLocks noChangeAspect="1"/>
          </p:cNvPicPr>
          <p:nvPr/>
        </p:nvPicPr>
        <p:blipFill rotWithShape="1">
          <a:blip r:embed="rId3"/>
          <a:srcRect l="22611" t="8523" r="31942" b="6250"/>
          <a:stretch/>
        </p:blipFill>
        <p:spPr>
          <a:xfrm>
            <a:off x="3378058" y="10"/>
            <a:ext cx="6501384" cy="6857990"/>
          </a:xfrm>
          <a:prstGeom prst="rect">
            <a:avLst/>
          </a:prstGeom>
        </p:spPr>
      </p:pic>
      <p:sp>
        <p:nvSpPr>
          <p:cNvPr id="2" name="Title 1">
            <a:extLst>
              <a:ext uri="{FF2B5EF4-FFF2-40B4-BE49-F238E27FC236}">
                <a16:creationId xmlns:a16="http://schemas.microsoft.com/office/drawing/2014/main" id="{7760DAD2-9737-4765-EACB-9CD6765922CA}"/>
              </a:ext>
            </a:extLst>
          </p:cNvPr>
          <p:cNvSpPr>
            <a:spLocks noGrp="1"/>
          </p:cNvSpPr>
          <p:nvPr>
            <p:ph type="title"/>
          </p:nvPr>
        </p:nvSpPr>
        <p:spPr>
          <a:xfrm>
            <a:off x="358485" y="1122363"/>
            <a:ext cx="3017520" cy="3204134"/>
          </a:xfrm>
        </p:spPr>
        <p:txBody>
          <a:bodyPr vert="horz" lIns="91440" tIns="45720" rIns="91440" bIns="45720" rtlCol="0" anchor="b">
            <a:normAutofit/>
          </a:bodyPr>
          <a:lstStyle/>
          <a:p>
            <a:pPr defTabSz="914400"/>
            <a:r>
              <a:rPr lang="en-US" sz="4200"/>
              <a:t>Task</a:t>
            </a:r>
          </a:p>
        </p:txBody>
      </p:sp>
      <p:sp>
        <p:nvSpPr>
          <p:cNvPr id="3" name="Content Placeholder 2">
            <a:extLst>
              <a:ext uri="{FF2B5EF4-FFF2-40B4-BE49-F238E27FC236}">
                <a16:creationId xmlns:a16="http://schemas.microsoft.com/office/drawing/2014/main" id="{A536A424-034A-F7A6-FFB2-90F5527741A5}"/>
              </a:ext>
            </a:extLst>
          </p:cNvPr>
          <p:cNvSpPr>
            <a:spLocks noGrp="1"/>
          </p:cNvSpPr>
          <p:nvPr>
            <p:ph idx="1"/>
          </p:nvPr>
        </p:nvSpPr>
        <p:spPr>
          <a:xfrm>
            <a:off x="358485" y="4872922"/>
            <a:ext cx="3017519" cy="1208141"/>
          </a:xfrm>
        </p:spPr>
        <p:txBody>
          <a:bodyPr vert="horz" lIns="91440" tIns="45720" rIns="91440" bIns="45720" rtlCol="0" anchor="t">
            <a:noAutofit/>
          </a:bodyPr>
          <a:lstStyle/>
          <a:p>
            <a:pPr marL="0" indent="0" defTabSz="914400">
              <a:spcBef>
                <a:spcPts val="1000"/>
              </a:spcBef>
              <a:buNone/>
            </a:pPr>
            <a:r>
              <a:rPr lang="en-US" sz="2400" b="0" dirty="0">
                <a:latin typeface="Arial Nova"/>
              </a:rPr>
              <a:t>Why is it important to have emotional intelligence as a police officer?</a:t>
            </a:r>
          </a:p>
        </p:txBody>
      </p:sp>
    </p:spTree>
    <p:extLst>
      <p:ext uri="{BB962C8B-B14F-4D97-AF65-F5344CB8AC3E}">
        <p14:creationId xmlns:p14="http://schemas.microsoft.com/office/powerpoint/2010/main" val="3890826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84B1-9086-9DB6-12BB-560933A7D0D5}"/>
              </a:ext>
            </a:extLst>
          </p:cNvPr>
          <p:cNvSpPr>
            <a:spLocks noGrp="1"/>
          </p:cNvSpPr>
          <p:nvPr>
            <p:ph type="title"/>
          </p:nvPr>
        </p:nvSpPr>
        <p:spPr/>
        <p:txBody>
          <a:bodyPr/>
          <a:lstStyle/>
          <a:p>
            <a:r>
              <a:rPr lang="en-GB" dirty="0">
                <a:ea typeface="Calibri Light"/>
                <a:cs typeface="Calibri Light"/>
              </a:rPr>
              <a:t>(College of policing, 2023)</a:t>
            </a:r>
            <a:endParaRPr lang="en-GB" dirty="0"/>
          </a:p>
        </p:txBody>
      </p:sp>
      <p:pic>
        <p:nvPicPr>
          <p:cNvPr id="4" name="Content Placeholder 3" descr="A white card with text&#10;&#10;Description automatically generated">
            <a:extLst>
              <a:ext uri="{FF2B5EF4-FFF2-40B4-BE49-F238E27FC236}">
                <a16:creationId xmlns:a16="http://schemas.microsoft.com/office/drawing/2014/main" id="{08D17B97-D327-31DB-AD6A-2688F4AA99E9}"/>
              </a:ext>
            </a:extLst>
          </p:cNvPr>
          <p:cNvPicPr>
            <a:picLocks noGrp="1" noChangeAspect="1"/>
          </p:cNvPicPr>
          <p:nvPr>
            <p:ph idx="1"/>
          </p:nvPr>
        </p:nvPicPr>
        <p:blipFill>
          <a:blip r:embed="rId3"/>
          <a:stretch>
            <a:fillRect/>
          </a:stretch>
        </p:blipFill>
        <p:spPr>
          <a:xfrm>
            <a:off x="1027029" y="1825625"/>
            <a:ext cx="7089942" cy="4351338"/>
          </a:xfrm>
        </p:spPr>
      </p:pic>
    </p:spTree>
    <p:extLst>
      <p:ext uri="{BB962C8B-B14F-4D97-AF65-F5344CB8AC3E}">
        <p14:creationId xmlns:p14="http://schemas.microsoft.com/office/powerpoint/2010/main" val="474834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222B4-A3BB-9C42-032C-783D25DC667C}"/>
              </a:ext>
            </a:extLst>
          </p:cNvPr>
          <p:cNvSpPr>
            <a:spLocks noGrp="1"/>
          </p:cNvSpPr>
          <p:nvPr>
            <p:ph type="title"/>
          </p:nvPr>
        </p:nvSpPr>
        <p:spPr>
          <a:xfrm>
            <a:off x="782723" y="809898"/>
            <a:ext cx="7457037" cy="1554480"/>
          </a:xfrm>
        </p:spPr>
        <p:txBody>
          <a:bodyPr anchor="ctr">
            <a:normAutofit/>
          </a:bodyPr>
          <a:lstStyle/>
          <a:p>
            <a:r>
              <a:rPr lang="en-GB" sz="4200">
                <a:ea typeface="Calibri Light"/>
                <a:cs typeface="Calibri Light"/>
              </a:rPr>
              <a:t>Importance of emotional intelligence within policing</a:t>
            </a:r>
          </a:p>
        </p:txBody>
      </p:sp>
      <p:sp>
        <p:nvSpPr>
          <p:cNvPr id="3" name="Content Placeholder 2">
            <a:extLst>
              <a:ext uri="{FF2B5EF4-FFF2-40B4-BE49-F238E27FC236}">
                <a16:creationId xmlns:a16="http://schemas.microsoft.com/office/drawing/2014/main" id="{839DF08D-5D82-BD44-C552-B05B2FDBA8A5}"/>
              </a:ext>
            </a:extLst>
          </p:cNvPr>
          <p:cNvSpPr>
            <a:spLocks noGrp="1"/>
          </p:cNvSpPr>
          <p:nvPr>
            <p:ph idx="1"/>
          </p:nvPr>
        </p:nvSpPr>
        <p:spPr>
          <a:xfrm>
            <a:off x="783771" y="3017522"/>
            <a:ext cx="7455989" cy="3124658"/>
          </a:xfrm>
        </p:spPr>
        <p:txBody>
          <a:bodyPr vert="horz" lIns="91440" tIns="45720" rIns="91440" bIns="45720" rtlCol="0" anchor="ctr">
            <a:normAutofit/>
          </a:bodyPr>
          <a:lstStyle/>
          <a:p>
            <a:pPr marL="0" indent="0">
              <a:buNone/>
            </a:pPr>
            <a:endParaRPr lang="en-GB" sz="2100" b="0">
              <a:latin typeface="Arial Nova"/>
              <a:ea typeface="+mn-lt"/>
              <a:cs typeface="+mn-lt"/>
            </a:endParaRPr>
          </a:p>
          <a:p>
            <a:r>
              <a:rPr lang="en-GB" sz="2100" b="0">
                <a:latin typeface="Arial Nova"/>
                <a:ea typeface="Calibri"/>
                <a:cs typeface="Calibri"/>
              </a:rPr>
              <a:t>Enables Police officers to recognise triggers which in hand allows them to apply reasoning skills to make a good decision.</a:t>
            </a:r>
          </a:p>
          <a:p>
            <a:r>
              <a:rPr lang="en-GB" sz="2100" b="0">
                <a:latin typeface="Arial Nova"/>
                <a:ea typeface="Calibri"/>
                <a:cs typeface="Calibri"/>
              </a:rPr>
              <a:t>The challenge of policing in today's society can be highly stressful, meaning officers must develop their emotional intelligence to be able to act and react in the correct operational way, aligning with the Code of Ethics.</a:t>
            </a:r>
          </a:p>
          <a:p>
            <a:endParaRPr lang="en-GB" sz="2100" b="0">
              <a:latin typeface="Arial Nova"/>
              <a:ea typeface="Calibri"/>
              <a:cs typeface="Calibri"/>
            </a:endParaRP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787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D3156-2C6B-EC7A-C37A-EDF15DD6B29D}"/>
              </a:ext>
            </a:extLst>
          </p:cNvPr>
          <p:cNvSpPr>
            <a:spLocks noGrp="1"/>
          </p:cNvSpPr>
          <p:nvPr>
            <p:ph type="title"/>
          </p:nvPr>
        </p:nvSpPr>
        <p:spPr>
          <a:xfrm>
            <a:off x="595246" y="386930"/>
            <a:ext cx="7549592" cy="1298448"/>
          </a:xfrm>
        </p:spPr>
        <p:txBody>
          <a:bodyPr anchor="b">
            <a:normAutofit/>
          </a:bodyPr>
          <a:lstStyle/>
          <a:p>
            <a:r>
              <a:rPr lang="en-GB" sz="4200"/>
              <a:t>Betari’s Box</a:t>
            </a:r>
          </a:p>
        </p:txBody>
      </p:sp>
      <p:sp>
        <p:nvSpPr>
          <p:cNvPr id="21" name="Content Placeholder 20">
            <a:extLst>
              <a:ext uri="{FF2B5EF4-FFF2-40B4-BE49-F238E27FC236}">
                <a16:creationId xmlns:a16="http://schemas.microsoft.com/office/drawing/2014/main" id="{EF059F44-1014-C7AF-8C5E-9C513B574A56}"/>
              </a:ext>
            </a:extLst>
          </p:cNvPr>
          <p:cNvSpPr>
            <a:spLocks noGrp="1"/>
          </p:cNvSpPr>
          <p:nvPr>
            <p:ph idx="1"/>
          </p:nvPr>
        </p:nvSpPr>
        <p:spPr>
          <a:xfrm>
            <a:off x="595245" y="2599509"/>
            <a:ext cx="4494300" cy="3639450"/>
          </a:xfrm>
        </p:spPr>
        <p:txBody>
          <a:bodyPr anchor="ctr">
            <a:normAutofit/>
          </a:bodyPr>
          <a:lstStyle/>
          <a:p>
            <a:pPr marL="0" indent="0">
              <a:buNone/>
            </a:pPr>
            <a:r>
              <a:rPr lang="en-US" sz="2200" b="0" i="1" dirty="0">
                <a:latin typeface="Arial Nova"/>
                <a:ea typeface="+mn-lt"/>
                <a:cs typeface="+mn-lt"/>
              </a:rPr>
              <a:t>"</a:t>
            </a:r>
            <a:r>
              <a:rPr lang="en-US" sz="2200" b="0" i="1" err="1">
                <a:latin typeface="Arial Nova"/>
                <a:ea typeface="+mn-lt"/>
                <a:cs typeface="+mn-lt"/>
              </a:rPr>
              <a:t>Betari’s</a:t>
            </a:r>
            <a:r>
              <a:rPr lang="en-US" sz="2200" b="0" i="1" dirty="0">
                <a:latin typeface="Arial Nova"/>
                <a:ea typeface="+mn-lt"/>
                <a:cs typeface="+mn-lt"/>
              </a:rPr>
              <a:t> box describes how people can get locked into a vicious or virtuous circle of communication, based on how their attitudes and </a:t>
            </a:r>
            <a:r>
              <a:rPr lang="en-US" sz="2200" b="0" i="1" err="1">
                <a:latin typeface="Arial Nova"/>
                <a:ea typeface="+mn-lt"/>
                <a:cs typeface="+mn-lt"/>
              </a:rPr>
              <a:t>behaviour</a:t>
            </a:r>
            <a:r>
              <a:rPr lang="en-US" sz="2200" b="0" i="1" dirty="0">
                <a:latin typeface="Arial Nova"/>
                <a:ea typeface="+mn-lt"/>
                <a:cs typeface="+mn-lt"/>
              </a:rPr>
              <a:t> respond to each other" </a:t>
            </a:r>
            <a:r>
              <a:rPr lang="en-US" sz="1400" b="0" dirty="0">
                <a:latin typeface="Arial Nova"/>
                <a:ea typeface="+mn-lt"/>
                <a:cs typeface="+mn-lt"/>
              </a:rPr>
              <a:t>(College of Policing, 2024)</a:t>
            </a:r>
            <a:endParaRPr lang="en-US" sz="1700">
              <a:latin typeface="Arial Nova"/>
              <a:cs typeface="Calibri" panose="020F0502020204030204"/>
            </a:endParaRPr>
          </a:p>
          <a:p>
            <a:br>
              <a:rPr lang="en-US" dirty="0"/>
            </a:br>
            <a:endParaRPr lang="en-US" dirty="0"/>
          </a:p>
          <a:p>
            <a:endParaRPr lang="en-US" sz="1700" dirty="0">
              <a:cs typeface="Calibri"/>
            </a:endParaRPr>
          </a:p>
        </p:txBody>
      </p:sp>
      <p:pic>
        <p:nvPicPr>
          <p:cNvPr id="3" name="Content Placeholder 2" descr="Betaris Box - Help Children Live Better">
            <a:extLst>
              <a:ext uri="{FF2B5EF4-FFF2-40B4-BE49-F238E27FC236}">
                <a16:creationId xmlns:a16="http://schemas.microsoft.com/office/drawing/2014/main" id="{765541C8-F516-8A9E-948E-0AF0C19B6F2D}"/>
              </a:ext>
            </a:extLst>
          </p:cNvPr>
          <p:cNvPicPr>
            <a:picLocks noChangeAspect="1"/>
          </p:cNvPicPr>
          <p:nvPr/>
        </p:nvPicPr>
        <p:blipFill>
          <a:blip r:embed="rId3"/>
          <a:stretch>
            <a:fillRect/>
          </a:stretch>
        </p:blipFill>
        <p:spPr>
          <a:xfrm>
            <a:off x="4853268" y="706156"/>
            <a:ext cx="4103815" cy="2934037"/>
          </a:xfrm>
          <a:prstGeom prst="rect">
            <a:avLst/>
          </a:prstGeom>
        </p:spPr>
      </p:pic>
      <p:sp>
        <p:nvSpPr>
          <p:cNvPr id="4" name="TextBox 3">
            <a:extLst>
              <a:ext uri="{FF2B5EF4-FFF2-40B4-BE49-F238E27FC236}">
                <a16:creationId xmlns:a16="http://schemas.microsoft.com/office/drawing/2014/main" id="{80F347EF-1A73-780F-1AFF-5E5EAAA8A181}"/>
              </a:ext>
            </a:extLst>
          </p:cNvPr>
          <p:cNvSpPr txBox="1"/>
          <p:nvPr/>
        </p:nvSpPr>
        <p:spPr>
          <a:xfrm>
            <a:off x="251340" y="5661141"/>
            <a:ext cx="4751528" cy="658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To Catch a Copper - Series 1: Episode 1 | Channel 4</a:t>
            </a:r>
            <a:endParaRPr lang="en-US"/>
          </a:p>
        </p:txBody>
      </p:sp>
    </p:spTree>
    <p:extLst>
      <p:ext uri="{BB962C8B-B14F-4D97-AF65-F5344CB8AC3E}">
        <p14:creationId xmlns:p14="http://schemas.microsoft.com/office/powerpoint/2010/main" val="38272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F973-7BDA-B47C-AD4A-906E092ED1F4}"/>
              </a:ext>
            </a:extLst>
          </p:cNvPr>
          <p:cNvSpPr>
            <a:spLocks noGrp="1"/>
          </p:cNvSpPr>
          <p:nvPr>
            <p:ph type="title"/>
          </p:nvPr>
        </p:nvSpPr>
        <p:spPr/>
        <p:txBody>
          <a:bodyPr/>
          <a:lstStyle/>
          <a:p>
            <a:r>
              <a:rPr lang="en-GB" dirty="0">
                <a:cs typeface="Calibri Light"/>
              </a:rPr>
              <a:t>Conflict management skills </a:t>
            </a:r>
            <a:br>
              <a:rPr lang="en-GB" dirty="0">
                <a:cs typeface="Calibri Light"/>
              </a:rPr>
            </a:br>
            <a:r>
              <a:rPr lang="en-GB" dirty="0">
                <a:cs typeface="Calibri Light"/>
              </a:rPr>
              <a:t>(College of Policing, 2024)</a:t>
            </a:r>
            <a:endParaRPr lang="en-GB" dirty="0"/>
          </a:p>
        </p:txBody>
      </p:sp>
      <p:pic>
        <p:nvPicPr>
          <p:cNvPr id="4" name="Content Placeholder 3" descr="A blue background with white text&#10;&#10;Description automatically generated">
            <a:extLst>
              <a:ext uri="{FF2B5EF4-FFF2-40B4-BE49-F238E27FC236}">
                <a16:creationId xmlns:a16="http://schemas.microsoft.com/office/drawing/2014/main" id="{AFA843E7-560F-8E97-873C-3E890699E2B7}"/>
              </a:ext>
            </a:extLst>
          </p:cNvPr>
          <p:cNvPicPr>
            <a:picLocks noGrp="1" noChangeAspect="1"/>
          </p:cNvPicPr>
          <p:nvPr>
            <p:ph idx="1"/>
          </p:nvPr>
        </p:nvPicPr>
        <p:blipFill>
          <a:blip r:embed="rId3"/>
          <a:stretch>
            <a:fillRect/>
          </a:stretch>
        </p:blipFill>
        <p:spPr>
          <a:xfrm>
            <a:off x="628650" y="2277737"/>
            <a:ext cx="7886700" cy="3447113"/>
          </a:xfrm>
        </p:spPr>
      </p:pic>
    </p:spTree>
    <p:extLst>
      <p:ext uri="{BB962C8B-B14F-4D97-AF65-F5344CB8AC3E}">
        <p14:creationId xmlns:p14="http://schemas.microsoft.com/office/powerpoint/2010/main" val="3391254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lowchart: Document 6">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0FBAEAAB-460A-5415-429F-ED9EF6DF9C52}"/>
              </a:ext>
            </a:extLst>
          </p:cNvPr>
          <p:cNvSpPr txBox="1">
            <a:spLocks/>
          </p:cNvSpPr>
          <p:nvPr/>
        </p:nvSpPr>
        <p:spPr bwMode="auto">
          <a:xfrm>
            <a:off x="3154363" y="639763"/>
            <a:ext cx="5510213" cy="422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eaLnBrk="1" hangingPunct="1">
              <a:buNone/>
            </a:pPr>
            <a:endParaRPr lang="en-US" sz="2200" dirty="0">
              <a:latin typeface="Arial Nova"/>
            </a:endParaRPr>
          </a:p>
          <a:p>
            <a:pPr indent="-228600" defTabSz="914400" eaLnBrk="1" hangingPunct="1"/>
            <a:r>
              <a:rPr lang="en-US" sz="2200">
                <a:latin typeface="Arial Nova"/>
                <a:ea typeface="+mn-lt"/>
                <a:cs typeface="+mn-lt"/>
              </a:rPr>
              <a:t>Created by psychologists </a:t>
            </a:r>
            <a:r>
              <a:rPr lang="en-US" sz="2200" dirty="0">
                <a:latin typeface="Arial Nova"/>
                <a:ea typeface="+mn-lt"/>
                <a:cs typeface="+mn-lt"/>
              </a:rPr>
              <a:t>Joseph Luft and Harrington Ingham in 1955 (</a:t>
            </a:r>
            <a:r>
              <a:rPr lang="en-US" sz="2200" err="1">
                <a:latin typeface="Arial Nova"/>
                <a:ea typeface="+mn-lt"/>
                <a:cs typeface="+mn-lt"/>
              </a:rPr>
              <a:t>JoHarri</a:t>
            </a:r>
            <a:r>
              <a:rPr lang="en-US" sz="2200" dirty="0">
                <a:latin typeface="Arial Nova"/>
                <a:ea typeface="+mn-lt"/>
                <a:cs typeface="+mn-lt"/>
              </a:rPr>
              <a:t>), and is used primarily in self-help groups and corporate settings as a heuristic exercise.</a:t>
            </a:r>
            <a:endParaRPr lang="en-US" sz="2200" dirty="0">
              <a:latin typeface="Arial Nova"/>
            </a:endParaRPr>
          </a:p>
          <a:p>
            <a:pPr indent="-228600" defTabSz="914400"/>
            <a:endParaRPr lang="en-US" sz="2200" dirty="0">
              <a:latin typeface="Arial Nova"/>
              <a:cs typeface="Calibri"/>
            </a:endParaRPr>
          </a:p>
          <a:p>
            <a:pPr indent="-228600" defTabSz="914400" eaLnBrk="1" hangingPunct="1"/>
            <a:r>
              <a:rPr lang="en-US" sz="2200" dirty="0">
                <a:latin typeface="Arial Nova"/>
              </a:rPr>
              <a:t>The Johari window is a technique that helps people better understand their relationship with themselves and others.</a:t>
            </a:r>
          </a:p>
          <a:p>
            <a:pPr marL="0" indent="0" defTabSz="914400">
              <a:buNone/>
            </a:pPr>
            <a:endParaRPr lang="en-US" sz="2200" dirty="0">
              <a:latin typeface="Arial Nova"/>
            </a:endParaRPr>
          </a:p>
          <a:p>
            <a:pPr indent="-228600" defTabSz="914400" eaLnBrk="1" hangingPunct="1"/>
            <a:endParaRPr lang="en-US" sz="2200"/>
          </a:p>
          <a:p>
            <a:pPr indent="-228600" defTabSz="914400" eaLnBrk="1" hangingPunct="1"/>
            <a:endParaRPr lang="en-US" sz="2200">
              <a:cs typeface="Calibri"/>
            </a:endParaRPr>
          </a:p>
        </p:txBody>
      </p:sp>
      <p:sp>
        <p:nvSpPr>
          <p:cNvPr id="3" name="TextBox 2">
            <a:extLst>
              <a:ext uri="{FF2B5EF4-FFF2-40B4-BE49-F238E27FC236}">
                <a16:creationId xmlns:a16="http://schemas.microsoft.com/office/drawing/2014/main" id="{69CD4931-E11C-7C28-E453-DC5A8D85CCC7}"/>
              </a:ext>
            </a:extLst>
          </p:cNvPr>
          <p:cNvSpPr txBox="1"/>
          <p:nvPr/>
        </p:nvSpPr>
        <p:spPr>
          <a:xfrm>
            <a:off x="3154363" y="4930775"/>
            <a:ext cx="5510213" cy="1289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a:hlinkClick r:id="rId3"/>
              </a:rPr>
              <a:t>The Johari Window Explained With Examples | Whiteboard Animation video | Explainer Video | WeAnim8 (youtube.com)</a:t>
            </a:r>
            <a:endParaRPr lang="en-US" sz="2400"/>
          </a:p>
        </p:txBody>
      </p:sp>
      <p:sp>
        <p:nvSpPr>
          <p:cNvPr id="2" name="Title 1">
            <a:extLst>
              <a:ext uri="{FF2B5EF4-FFF2-40B4-BE49-F238E27FC236}">
                <a16:creationId xmlns:a16="http://schemas.microsoft.com/office/drawing/2014/main" id="{720290FA-B3AF-8D1B-CE38-4432F0AA7E59}"/>
              </a:ext>
            </a:extLst>
          </p:cNvPr>
          <p:cNvSpPr>
            <a:spLocks noGrp="1"/>
          </p:cNvSpPr>
          <p:nvPr>
            <p:ph type="title"/>
          </p:nvPr>
        </p:nvSpPr>
        <p:spPr>
          <a:xfrm>
            <a:off x="628650" y="171162"/>
            <a:ext cx="2130136" cy="2371148"/>
          </a:xfrm>
        </p:spPr>
        <p:txBody>
          <a:bodyPr vert="horz" lIns="91440" tIns="45720" rIns="91440" bIns="45720" rtlCol="0" anchor="ctr">
            <a:normAutofit/>
          </a:bodyPr>
          <a:lstStyle/>
          <a:p>
            <a:pPr defTabSz="914400"/>
            <a:r>
              <a:rPr lang="en-US" sz="2800" kern="1200">
                <a:solidFill>
                  <a:srgbClr val="FFFFFF"/>
                </a:solidFill>
                <a:latin typeface="+mj-lt"/>
                <a:ea typeface="+mj-ea"/>
                <a:cs typeface="+mj-cs"/>
              </a:rPr>
              <a:t>Joharis Window</a:t>
            </a:r>
          </a:p>
        </p:txBody>
      </p:sp>
    </p:spTree>
    <p:extLst>
      <p:ext uri="{BB962C8B-B14F-4D97-AF65-F5344CB8AC3E}">
        <p14:creationId xmlns:p14="http://schemas.microsoft.com/office/powerpoint/2010/main" val="3754690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7AB86E5F-E973-206C-089B-E445C14DE442}"/>
              </a:ext>
            </a:extLst>
          </p:cNvPr>
          <p:cNvPicPr>
            <a:picLocks noGrp="1" noChangeAspect="1"/>
          </p:cNvPicPr>
          <p:nvPr>
            <p:ph idx="1"/>
          </p:nvPr>
        </p:nvPicPr>
        <p:blipFill>
          <a:blip r:embed="rId3"/>
          <a:stretch>
            <a:fillRect/>
          </a:stretch>
        </p:blipFill>
        <p:spPr>
          <a:xfrm>
            <a:off x="1675488" y="1312739"/>
            <a:ext cx="5961296" cy="4232522"/>
          </a:xfrm>
          <a:prstGeom prst="rect">
            <a:avLst/>
          </a:prstGeom>
        </p:spPr>
      </p:pic>
    </p:spTree>
    <p:extLst>
      <p:ext uri="{BB962C8B-B14F-4D97-AF65-F5344CB8AC3E}">
        <p14:creationId xmlns:p14="http://schemas.microsoft.com/office/powerpoint/2010/main" val="3661463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9771" y="1868978"/>
            <a:ext cx="3419569" cy="3979585"/>
          </a:xfrm>
        </p:spPr>
        <p:txBody>
          <a:bodyPr vert="horz" lIns="91440" tIns="45720" rIns="91440" bIns="45720" rtlCol="0" anchor="ctr">
            <a:noAutofit/>
          </a:bodyPr>
          <a:lstStyle/>
          <a:p>
            <a:endParaRPr lang="en-GB" sz="1600"/>
          </a:p>
          <a:p>
            <a:pPr marL="0" indent="0">
              <a:buNone/>
            </a:pPr>
            <a:r>
              <a:rPr lang="en-GB" sz="2000" b="0" dirty="0">
                <a:latin typeface="Arial Nova"/>
                <a:cs typeface="Calibri"/>
              </a:rPr>
              <a:t>Emotional Intelligence</a:t>
            </a:r>
            <a:endParaRPr lang="en-GB" sz="2000" b="0" dirty="0">
              <a:latin typeface="Arial Nova"/>
            </a:endParaRPr>
          </a:p>
          <a:p>
            <a:pPr marL="0" indent="0">
              <a:buNone/>
            </a:pPr>
            <a:endParaRPr lang="en-GB" sz="2000" b="0" dirty="0">
              <a:latin typeface="Arial Nova"/>
            </a:endParaRPr>
          </a:p>
          <a:p>
            <a:r>
              <a:rPr lang="en-GB" sz="2000" b="0" dirty="0">
                <a:latin typeface="Arial Nova"/>
              </a:rPr>
              <a:t>Research suggests that there is a significant link between higher levels of Emotional Intelligence and positive work outcomes including better performance and reduced levels of stress, </a:t>
            </a:r>
          </a:p>
          <a:p>
            <a:pPr marL="0" indent="0">
              <a:buNone/>
            </a:pPr>
            <a:endParaRPr lang="en-GB" sz="2000" b="0" dirty="0">
              <a:latin typeface="Arial Nova"/>
            </a:endParaRPr>
          </a:p>
          <a:p>
            <a:r>
              <a:rPr lang="en-GB" sz="2000" b="0" dirty="0">
                <a:latin typeface="Arial Nova"/>
              </a:rPr>
              <a:t>Some research suggests that an individuals Emotional Intelligence is often a more accurate predictor of job success than the intellectual ability of the individual. </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7DC48AA5-17D8-0FD0-4B30-ED12DED76EB5}"/>
              </a:ext>
            </a:extLst>
          </p:cNvPr>
          <p:cNvPicPr>
            <a:picLocks noChangeAspect="1"/>
          </p:cNvPicPr>
          <p:nvPr/>
        </p:nvPicPr>
        <p:blipFill rotWithShape="1">
          <a:blip r:embed="rId3"/>
          <a:srcRect l="23683" r="23899"/>
          <a:stretch/>
        </p:blipFill>
        <p:spPr>
          <a:xfrm>
            <a:off x="4483341" y="799352"/>
            <a:ext cx="4069057" cy="5259296"/>
          </a:xfrm>
          <a:prstGeom prst="rect">
            <a:avLst/>
          </a:prstGeom>
        </p:spPr>
      </p:pic>
    </p:spTree>
    <p:extLst>
      <p:ext uri="{BB962C8B-B14F-4D97-AF65-F5344CB8AC3E}">
        <p14:creationId xmlns:p14="http://schemas.microsoft.com/office/powerpoint/2010/main" val="876671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4EC9E-1B6E-4FE6-25CA-B675377AA7B0}"/>
              </a:ext>
            </a:extLst>
          </p:cNvPr>
          <p:cNvSpPr>
            <a:spLocks noGrp="1"/>
          </p:cNvSpPr>
          <p:nvPr>
            <p:ph type="title"/>
          </p:nvPr>
        </p:nvSpPr>
        <p:spPr>
          <a:xfrm>
            <a:off x="595246" y="386930"/>
            <a:ext cx="7549592" cy="1298448"/>
          </a:xfrm>
        </p:spPr>
        <p:txBody>
          <a:bodyPr anchor="b">
            <a:normAutofit/>
          </a:bodyPr>
          <a:lstStyle/>
          <a:p>
            <a:r>
              <a:rPr lang="en-GB" sz="4200">
                <a:cs typeface="Calibri Light"/>
              </a:rPr>
              <a:t>Task- 20 mins</a:t>
            </a:r>
            <a:endParaRPr lang="en-GB" sz="42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695137-6DE0-DC52-A832-227F13FC53E8}"/>
              </a:ext>
            </a:extLst>
          </p:cNvPr>
          <p:cNvSpPr>
            <a:spLocks noGrp="1"/>
          </p:cNvSpPr>
          <p:nvPr>
            <p:ph idx="1"/>
          </p:nvPr>
        </p:nvSpPr>
        <p:spPr>
          <a:xfrm>
            <a:off x="595245" y="2599509"/>
            <a:ext cx="3398174" cy="3639450"/>
          </a:xfrm>
        </p:spPr>
        <p:txBody>
          <a:bodyPr vert="horz" lIns="91440" tIns="45720" rIns="91440" bIns="45720" rtlCol="0" anchor="ctr">
            <a:normAutofit/>
          </a:bodyPr>
          <a:lstStyle/>
          <a:p>
            <a:r>
              <a:rPr lang="en-GB" sz="1700" b="0" dirty="0">
                <a:latin typeface="Arial Nova"/>
                <a:cs typeface="Calibri"/>
              </a:rPr>
              <a:t>Research into Daniel </a:t>
            </a:r>
            <a:r>
              <a:rPr lang="en-GB" sz="1700" b="0" dirty="0" err="1">
                <a:latin typeface="Arial Nova"/>
                <a:cs typeface="Calibri"/>
              </a:rPr>
              <a:t>Golemans</a:t>
            </a:r>
            <a:r>
              <a:rPr lang="en-GB" sz="1700" b="0" dirty="0">
                <a:latin typeface="Arial Nova"/>
                <a:cs typeface="Calibri"/>
              </a:rPr>
              <a:t> model of Emotional Intelligence</a:t>
            </a:r>
            <a:endParaRPr lang="en-GB" sz="1700" b="0" dirty="0">
              <a:latin typeface="Arial Nova"/>
            </a:endParaRPr>
          </a:p>
        </p:txBody>
      </p:sp>
      <p:pic>
        <p:nvPicPr>
          <p:cNvPr id="7" name="Graphic 6" descr="Stopwatch">
            <a:extLst>
              <a:ext uri="{FF2B5EF4-FFF2-40B4-BE49-F238E27FC236}">
                <a16:creationId xmlns:a16="http://schemas.microsoft.com/office/drawing/2014/main" id="{0526E36E-3AA8-873A-B31D-61A876AE5C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7880"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6547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5246" y="386930"/>
            <a:ext cx="7549592" cy="1298448"/>
          </a:xfrm>
        </p:spPr>
        <p:txBody>
          <a:bodyPr anchor="b">
            <a:normAutofit/>
          </a:bodyPr>
          <a:lstStyle/>
          <a:p>
            <a:r>
              <a:rPr lang="en-GB" sz="4200"/>
              <a:t>Goleman’s model of Emotional Intelligence</a:t>
            </a:r>
          </a:p>
        </p:txBody>
      </p:sp>
      <p:sp>
        <p:nvSpPr>
          <p:cNvPr id="31" name="Rectangle 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p:cNvSpPr>
            <a:spLocks noGrp="1"/>
          </p:cNvSpPr>
          <p:nvPr>
            <p:ph idx="1"/>
          </p:nvPr>
        </p:nvSpPr>
        <p:spPr>
          <a:xfrm>
            <a:off x="595245" y="2599509"/>
            <a:ext cx="3398174" cy="3639450"/>
          </a:xfrm>
        </p:spPr>
        <p:txBody>
          <a:bodyPr anchor="ctr">
            <a:normAutofit fontScale="92500" lnSpcReduction="10000"/>
          </a:bodyPr>
          <a:lstStyle/>
          <a:p>
            <a:pPr marL="0" indent="0">
              <a:buNone/>
            </a:pPr>
            <a:r>
              <a:rPr lang="en-GB" sz="2000" b="0" dirty="0">
                <a:latin typeface="Arial Nova"/>
              </a:rPr>
              <a:t>This model identifies four areas of emotional intelligence:</a:t>
            </a:r>
            <a:endParaRPr lang="en-GB" sz="2000" b="0" dirty="0">
              <a:latin typeface="Arial Nova"/>
              <a:cs typeface="Calibri"/>
            </a:endParaRPr>
          </a:p>
          <a:p>
            <a:pPr marL="0" indent="0">
              <a:buNone/>
            </a:pPr>
            <a:endParaRPr lang="en-GB" sz="2000" b="0" dirty="0">
              <a:latin typeface="Arial Nova"/>
              <a:cs typeface="Calibri"/>
            </a:endParaRPr>
          </a:p>
          <a:p>
            <a:r>
              <a:rPr lang="en-GB" sz="2000" b="0" dirty="0">
                <a:latin typeface="Arial Nova"/>
              </a:rPr>
              <a:t>Self awareness</a:t>
            </a:r>
            <a:endParaRPr lang="en-GB" sz="2000" b="0" dirty="0">
              <a:latin typeface="Arial Nova"/>
              <a:cs typeface="Calibri"/>
            </a:endParaRPr>
          </a:p>
          <a:p>
            <a:r>
              <a:rPr lang="en-GB" sz="2000" b="0" dirty="0">
                <a:latin typeface="Arial Nova"/>
              </a:rPr>
              <a:t>Self management</a:t>
            </a:r>
            <a:endParaRPr lang="en-GB" sz="2000" b="0" dirty="0">
              <a:latin typeface="Arial Nova"/>
              <a:cs typeface="Calibri"/>
            </a:endParaRPr>
          </a:p>
          <a:p>
            <a:r>
              <a:rPr lang="en-GB" sz="2000" b="0" dirty="0">
                <a:latin typeface="Arial Nova"/>
              </a:rPr>
              <a:t>Internal motivation</a:t>
            </a:r>
          </a:p>
          <a:p>
            <a:r>
              <a:rPr lang="en-GB" sz="2000" b="0" dirty="0">
                <a:latin typeface="Arial Nova"/>
                <a:cs typeface="Calibri"/>
              </a:rPr>
              <a:t>Empathy</a:t>
            </a:r>
          </a:p>
          <a:p>
            <a:r>
              <a:rPr lang="en-GB" sz="2000" b="0" dirty="0">
                <a:latin typeface="Arial Nova"/>
              </a:rPr>
              <a:t>Social skills</a:t>
            </a:r>
          </a:p>
          <a:p>
            <a:pPr marL="0" indent="0">
              <a:buNone/>
            </a:pPr>
            <a:r>
              <a:rPr lang="en-GB" sz="2000" b="0" dirty="0">
                <a:ea typeface="+mn-lt"/>
                <a:cs typeface="+mn-lt"/>
                <a:hlinkClick r:id="rId3"/>
              </a:rPr>
              <a:t>Daniel Goleman - Emotional Intelligence in Leadership (youtube.com)</a:t>
            </a:r>
            <a:endParaRPr lang="en-GB" sz="2000" b="0" dirty="0">
              <a:latin typeface="Arial Nova"/>
              <a:cs typeface="Calibri"/>
            </a:endParaRPr>
          </a:p>
        </p:txBody>
      </p:sp>
      <p:sp>
        <p:nvSpPr>
          <p:cNvPr id="35" name="Rectangle 3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motional Intelligence by Daniel Goleman: Self-Mastery ...">
            <a:extLst>
              <a:ext uri="{FF2B5EF4-FFF2-40B4-BE49-F238E27FC236}">
                <a16:creationId xmlns:a16="http://schemas.microsoft.com/office/drawing/2014/main" id="{66716EEC-25E7-AB2F-A947-59C6BF0308FC}"/>
              </a:ext>
            </a:extLst>
          </p:cNvPr>
          <p:cNvPicPr>
            <a:picLocks noChangeAspect="1"/>
          </p:cNvPicPr>
          <p:nvPr/>
        </p:nvPicPr>
        <p:blipFill>
          <a:blip r:embed="rId4"/>
          <a:stretch>
            <a:fillRect/>
          </a:stretch>
        </p:blipFill>
        <p:spPr>
          <a:xfrm>
            <a:off x="4433649" y="2829883"/>
            <a:ext cx="3862707" cy="3022988"/>
          </a:xfrm>
          <a:prstGeom prst="rect">
            <a:avLst/>
          </a:prstGeom>
        </p:spPr>
      </p:pic>
    </p:spTree>
    <p:extLst>
      <p:ext uri="{BB962C8B-B14F-4D97-AF65-F5344CB8AC3E}">
        <p14:creationId xmlns:p14="http://schemas.microsoft.com/office/powerpoint/2010/main" val="295964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4487" y="1253539"/>
            <a:ext cx="3777193" cy="4480726"/>
          </a:xfrm>
        </p:spPr>
        <p:txBody>
          <a:bodyPr>
            <a:normAutofit/>
          </a:bodyPr>
          <a:lstStyle/>
          <a:p>
            <a:pPr algn="r"/>
            <a:r>
              <a:rPr lang="en-GB"/>
              <a:t>Improving Self Awareness</a:t>
            </a:r>
          </a:p>
        </p:txBody>
      </p:sp>
      <p:cxnSp>
        <p:nvCxnSpPr>
          <p:cNvPr id="26" name="Straight Connector 2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vert="horz" lIns="91440" tIns="45720" rIns="91440" bIns="45720" rtlCol="0" anchor="ctr">
            <a:noAutofit/>
          </a:bodyPr>
          <a:lstStyle/>
          <a:p>
            <a:r>
              <a:rPr lang="en-GB" b="0" dirty="0">
                <a:latin typeface="Arial Nova"/>
              </a:rPr>
              <a:t>A self-evaluation to help identify your strengths and weaknesses and set yourself targets for where you think you could make changes, think about:</a:t>
            </a:r>
          </a:p>
          <a:p>
            <a:endParaRPr lang="en-GB" b="0" dirty="0">
              <a:latin typeface="Arial Nova"/>
            </a:endParaRPr>
          </a:p>
          <a:p>
            <a:r>
              <a:rPr lang="en-GB" b="0" dirty="0">
                <a:latin typeface="Arial Nova"/>
              </a:rPr>
              <a:t>Situations that irritate you (change)</a:t>
            </a:r>
          </a:p>
          <a:p>
            <a:endParaRPr lang="en-GB" b="0" dirty="0">
              <a:latin typeface="Arial Nova"/>
            </a:endParaRPr>
          </a:p>
          <a:p>
            <a:r>
              <a:rPr lang="en-GB" b="0" dirty="0">
                <a:latin typeface="Arial Nova"/>
              </a:rPr>
              <a:t>List how you can make best use of your skills</a:t>
            </a:r>
          </a:p>
          <a:p>
            <a:endParaRPr lang="en-GB" b="0" dirty="0">
              <a:latin typeface="Arial Nova"/>
            </a:endParaRPr>
          </a:p>
          <a:p>
            <a:r>
              <a:rPr lang="en-GB" b="0" dirty="0">
                <a:latin typeface="Arial Nova"/>
              </a:rPr>
              <a:t>Keep a record to assist you to reflect</a:t>
            </a:r>
          </a:p>
          <a:p>
            <a:endParaRPr lang="en-GB" b="0" dirty="0">
              <a:latin typeface="Arial Nova"/>
            </a:endParaRPr>
          </a:p>
          <a:p>
            <a:r>
              <a:rPr lang="en-GB" b="0" dirty="0">
                <a:latin typeface="Arial Nova"/>
              </a:rPr>
              <a:t>Work on your self confidence. </a:t>
            </a:r>
          </a:p>
        </p:txBody>
      </p:sp>
    </p:spTree>
    <p:extLst>
      <p:ext uri="{BB962C8B-B14F-4D97-AF65-F5344CB8AC3E}">
        <p14:creationId xmlns:p14="http://schemas.microsoft.com/office/powerpoint/2010/main" val="6696263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E3175-E9DA-D369-7612-74D72A858BF9}"/>
              </a:ext>
            </a:extLst>
          </p:cNvPr>
          <p:cNvSpPr>
            <a:spLocks noGrp="1"/>
          </p:cNvSpPr>
          <p:nvPr>
            <p:ph type="title"/>
          </p:nvPr>
        </p:nvSpPr>
        <p:spPr>
          <a:xfrm>
            <a:off x="479160" y="417576"/>
            <a:ext cx="8182230" cy="1249394"/>
          </a:xfrm>
        </p:spPr>
        <p:txBody>
          <a:bodyPr vert="horz" lIns="91440" tIns="45720" rIns="91440" bIns="45720" rtlCol="0" anchor="ctr">
            <a:normAutofit/>
          </a:bodyPr>
          <a:lstStyle/>
          <a:p>
            <a:pPr algn="ctr" defTabSz="914400"/>
            <a:r>
              <a:rPr lang="en-US" sz="4000" kern="1200">
                <a:solidFill>
                  <a:schemeClr val="tx1"/>
                </a:solidFill>
                <a:latin typeface="+mj-lt"/>
                <a:ea typeface="+mj-ea"/>
                <a:cs typeface="+mj-cs"/>
              </a:rPr>
              <a:t>Reflective practices</a:t>
            </a:r>
            <a:br>
              <a:rPr lang="en-US" sz="4000" kern="1200">
                <a:solidFill>
                  <a:schemeClr val="tx1"/>
                </a:solidFill>
                <a:latin typeface="+mj-lt"/>
                <a:ea typeface="+mj-ea"/>
                <a:cs typeface="+mj-cs"/>
              </a:rPr>
            </a:br>
            <a:r>
              <a:rPr lang="en-US" sz="4000" kern="1200">
                <a:solidFill>
                  <a:schemeClr val="tx1"/>
                </a:solidFill>
                <a:latin typeface="+mj-lt"/>
                <a:ea typeface="+mj-ea"/>
                <a:cs typeface="+mj-cs"/>
              </a:rPr>
              <a:t>(College of Policing, 2023)</a:t>
            </a:r>
          </a:p>
        </p:txBody>
      </p:sp>
      <p:sp>
        <p:nvSpPr>
          <p:cNvPr id="1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5776" y="1733454"/>
            <a:ext cx="3429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429000"/>
                      <a:gd name="connsiteY0" fmla="*/ 0 h 18288"/>
                      <a:gd name="connsiteX1" fmla="*/ 685800 w 3429000"/>
                      <a:gd name="connsiteY1" fmla="*/ 0 h 18288"/>
                      <a:gd name="connsiteX2" fmla="*/ 1371600 w 3429000"/>
                      <a:gd name="connsiteY2" fmla="*/ 0 h 18288"/>
                      <a:gd name="connsiteX3" fmla="*/ 2057400 w 3429000"/>
                      <a:gd name="connsiteY3" fmla="*/ 0 h 18288"/>
                      <a:gd name="connsiteX4" fmla="*/ 2674620 w 3429000"/>
                      <a:gd name="connsiteY4" fmla="*/ 0 h 18288"/>
                      <a:gd name="connsiteX5" fmla="*/ 3429000 w 3429000"/>
                      <a:gd name="connsiteY5" fmla="*/ 0 h 18288"/>
                      <a:gd name="connsiteX6" fmla="*/ 3429000 w 3429000"/>
                      <a:gd name="connsiteY6" fmla="*/ 18288 h 18288"/>
                      <a:gd name="connsiteX7" fmla="*/ 2811780 w 3429000"/>
                      <a:gd name="connsiteY7" fmla="*/ 18288 h 18288"/>
                      <a:gd name="connsiteX8" fmla="*/ 2228850 w 3429000"/>
                      <a:gd name="connsiteY8" fmla="*/ 18288 h 18288"/>
                      <a:gd name="connsiteX9" fmla="*/ 1543050 w 3429000"/>
                      <a:gd name="connsiteY9" fmla="*/ 18288 h 18288"/>
                      <a:gd name="connsiteX10" fmla="*/ 925830 w 3429000"/>
                      <a:gd name="connsiteY10" fmla="*/ 18288 h 18288"/>
                      <a:gd name="connsiteX11" fmla="*/ 0 w 3429000"/>
                      <a:gd name="connsiteY11" fmla="*/ 18288 h 18288"/>
                      <a:gd name="connsiteX12" fmla="*/ 0 w 342900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29000" h="18288" fill="none" extrusionOk="0">
                        <a:moveTo>
                          <a:pt x="0" y="0"/>
                        </a:moveTo>
                        <a:cubicBezTo>
                          <a:pt x="219865" y="20479"/>
                          <a:pt x="493281" y="26186"/>
                          <a:pt x="685800" y="0"/>
                        </a:cubicBezTo>
                        <a:cubicBezTo>
                          <a:pt x="878319" y="-26186"/>
                          <a:pt x="1121382" y="-11869"/>
                          <a:pt x="1371600" y="0"/>
                        </a:cubicBezTo>
                        <a:cubicBezTo>
                          <a:pt x="1621818" y="11869"/>
                          <a:pt x="1878793" y="32281"/>
                          <a:pt x="2057400" y="0"/>
                        </a:cubicBezTo>
                        <a:cubicBezTo>
                          <a:pt x="2236007" y="-32281"/>
                          <a:pt x="2433797" y="-18251"/>
                          <a:pt x="2674620" y="0"/>
                        </a:cubicBezTo>
                        <a:cubicBezTo>
                          <a:pt x="2915443" y="18251"/>
                          <a:pt x="3205923" y="-1443"/>
                          <a:pt x="3429000" y="0"/>
                        </a:cubicBezTo>
                        <a:cubicBezTo>
                          <a:pt x="3429442" y="4516"/>
                          <a:pt x="3428173" y="12266"/>
                          <a:pt x="3429000" y="18288"/>
                        </a:cubicBezTo>
                        <a:cubicBezTo>
                          <a:pt x="3221081" y="48608"/>
                          <a:pt x="3088001" y="8066"/>
                          <a:pt x="2811780" y="18288"/>
                        </a:cubicBezTo>
                        <a:cubicBezTo>
                          <a:pt x="2535559" y="28510"/>
                          <a:pt x="2481355" y="24898"/>
                          <a:pt x="2228850" y="18288"/>
                        </a:cubicBezTo>
                        <a:cubicBezTo>
                          <a:pt x="1976345" y="11679"/>
                          <a:pt x="1807520" y="48356"/>
                          <a:pt x="1543050" y="18288"/>
                        </a:cubicBezTo>
                        <a:cubicBezTo>
                          <a:pt x="1278580" y="-11780"/>
                          <a:pt x="1181944" y="5123"/>
                          <a:pt x="925830" y="18288"/>
                        </a:cubicBezTo>
                        <a:cubicBezTo>
                          <a:pt x="669716" y="31453"/>
                          <a:pt x="410304" y="34815"/>
                          <a:pt x="0" y="18288"/>
                        </a:cubicBezTo>
                        <a:cubicBezTo>
                          <a:pt x="-306" y="11477"/>
                          <a:pt x="485" y="4355"/>
                          <a:pt x="0" y="0"/>
                        </a:cubicBezTo>
                        <a:close/>
                      </a:path>
                      <a:path w="3429000" h="18288" stroke="0" extrusionOk="0">
                        <a:moveTo>
                          <a:pt x="0" y="0"/>
                        </a:moveTo>
                        <a:cubicBezTo>
                          <a:pt x="174095" y="-12874"/>
                          <a:pt x="443087" y="-14090"/>
                          <a:pt x="617220" y="0"/>
                        </a:cubicBezTo>
                        <a:cubicBezTo>
                          <a:pt x="791353" y="14090"/>
                          <a:pt x="1072677" y="8451"/>
                          <a:pt x="1200150" y="0"/>
                        </a:cubicBezTo>
                        <a:cubicBezTo>
                          <a:pt x="1327623" y="-8451"/>
                          <a:pt x="1526638" y="19866"/>
                          <a:pt x="1817370" y="0"/>
                        </a:cubicBezTo>
                        <a:cubicBezTo>
                          <a:pt x="2108102" y="-19866"/>
                          <a:pt x="2221289" y="26161"/>
                          <a:pt x="2503170" y="0"/>
                        </a:cubicBezTo>
                        <a:cubicBezTo>
                          <a:pt x="2785051" y="-26161"/>
                          <a:pt x="3022134" y="39178"/>
                          <a:pt x="3429000" y="0"/>
                        </a:cubicBezTo>
                        <a:cubicBezTo>
                          <a:pt x="3429577" y="4624"/>
                          <a:pt x="3429819" y="11191"/>
                          <a:pt x="3429000" y="18288"/>
                        </a:cubicBezTo>
                        <a:cubicBezTo>
                          <a:pt x="3103464" y="593"/>
                          <a:pt x="2887909" y="22940"/>
                          <a:pt x="2743200" y="18288"/>
                        </a:cubicBezTo>
                        <a:cubicBezTo>
                          <a:pt x="2598491" y="13636"/>
                          <a:pt x="2362615" y="10656"/>
                          <a:pt x="1988820" y="18288"/>
                        </a:cubicBezTo>
                        <a:cubicBezTo>
                          <a:pt x="1615025" y="25920"/>
                          <a:pt x="1580494" y="3693"/>
                          <a:pt x="1405890" y="18288"/>
                        </a:cubicBezTo>
                        <a:cubicBezTo>
                          <a:pt x="1231286" y="32884"/>
                          <a:pt x="885259" y="-16285"/>
                          <a:pt x="651510" y="18288"/>
                        </a:cubicBezTo>
                        <a:cubicBezTo>
                          <a:pt x="417761" y="52861"/>
                          <a:pt x="138362" y="-13856"/>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text on a blue background&#10;&#10;Description automatically generated">
            <a:extLst>
              <a:ext uri="{FF2B5EF4-FFF2-40B4-BE49-F238E27FC236}">
                <a16:creationId xmlns:a16="http://schemas.microsoft.com/office/drawing/2014/main" id="{90ACA0EA-840B-63C6-FD8C-0395F9CE4A0F}"/>
              </a:ext>
            </a:extLst>
          </p:cNvPr>
          <p:cNvPicPr>
            <a:picLocks noGrp="1" noChangeAspect="1"/>
          </p:cNvPicPr>
          <p:nvPr>
            <p:ph idx="1"/>
          </p:nvPr>
        </p:nvPicPr>
        <p:blipFill>
          <a:blip r:embed="rId3"/>
          <a:stretch>
            <a:fillRect/>
          </a:stretch>
        </p:blipFill>
        <p:spPr>
          <a:xfrm>
            <a:off x="240030" y="3019130"/>
            <a:ext cx="8661654" cy="2815037"/>
          </a:xfrm>
          <a:prstGeom prst="rect">
            <a:avLst/>
          </a:prstGeom>
        </p:spPr>
      </p:pic>
    </p:spTree>
    <p:extLst>
      <p:ext uri="{BB962C8B-B14F-4D97-AF65-F5344CB8AC3E}">
        <p14:creationId xmlns:p14="http://schemas.microsoft.com/office/powerpoint/2010/main" val="15173550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868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55F8C22-562E-59BB-4F07-B3C64E7FC99B}"/>
              </a:ext>
            </a:extLst>
          </p:cNvPr>
          <p:cNvPicPr>
            <a:picLocks noGrp="1" noChangeAspect="1"/>
          </p:cNvPicPr>
          <p:nvPr>
            <p:ph idx="1"/>
          </p:nvPr>
        </p:nvPicPr>
        <p:blipFill>
          <a:blip r:embed="rId3"/>
          <a:stretch>
            <a:fillRect/>
          </a:stretch>
        </p:blipFill>
        <p:spPr>
          <a:xfrm>
            <a:off x="2253043" y="643467"/>
            <a:ext cx="4637912" cy="5571066"/>
          </a:xfrm>
          <a:prstGeom prst="rect">
            <a:avLst/>
          </a:prstGeom>
        </p:spPr>
      </p:pic>
    </p:spTree>
    <p:extLst>
      <p:ext uri="{BB962C8B-B14F-4D97-AF65-F5344CB8AC3E}">
        <p14:creationId xmlns:p14="http://schemas.microsoft.com/office/powerpoint/2010/main" val="121879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2700"/>
              <a:t>Improving Self Management</a:t>
            </a:r>
          </a:p>
        </p:txBody>
      </p:sp>
      <p:cxnSp>
        <p:nvCxnSpPr>
          <p:cNvPr id="26" name="Straight Connector 2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r>
              <a:rPr lang="en-GB" sz="1900" b="0" dirty="0">
                <a:latin typeface="Arial Nova"/>
              </a:rPr>
              <a:t>Take responsibility for your own ‘bad moods’,</a:t>
            </a:r>
          </a:p>
          <a:p>
            <a:endParaRPr lang="en-GB" sz="1900" b="0" dirty="0">
              <a:latin typeface="Arial Nova"/>
            </a:endParaRPr>
          </a:p>
          <a:p>
            <a:r>
              <a:rPr lang="en-GB" sz="1900" b="0" dirty="0">
                <a:latin typeface="Arial Nova"/>
              </a:rPr>
              <a:t>Manage negative emotions – develop optimism,</a:t>
            </a:r>
          </a:p>
          <a:p>
            <a:endParaRPr lang="en-GB" sz="1900" b="0" dirty="0">
              <a:latin typeface="Arial Nova"/>
            </a:endParaRPr>
          </a:p>
          <a:p>
            <a:r>
              <a:rPr lang="en-GB" sz="1900" b="0" dirty="0">
                <a:latin typeface="Arial Nova"/>
              </a:rPr>
              <a:t>Be open and enthusiastic to new ways of working,</a:t>
            </a:r>
          </a:p>
          <a:p>
            <a:endParaRPr lang="en-GB" sz="1900" b="0" dirty="0">
              <a:latin typeface="Arial Nova"/>
            </a:endParaRPr>
          </a:p>
          <a:p>
            <a:r>
              <a:rPr lang="en-GB" sz="1900" b="0" dirty="0">
                <a:latin typeface="Arial Nova"/>
              </a:rPr>
              <a:t>Volunteer for training.</a:t>
            </a:r>
          </a:p>
        </p:txBody>
      </p:sp>
    </p:spTree>
    <p:extLst>
      <p:ext uri="{BB962C8B-B14F-4D97-AF65-F5344CB8AC3E}">
        <p14:creationId xmlns:p14="http://schemas.microsoft.com/office/powerpoint/2010/main" val="2269632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544051" cy="4480726"/>
          </a:xfrm>
        </p:spPr>
        <p:txBody>
          <a:bodyPr>
            <a:normAutofit/>
          </a:bodyPr>
          <a:lstStyle/>
          <a:p>
            <a:pPr algn="r"/>
            <a:r>
              <a:rPr lang="en-GB" dirty="0"/>
              <a:t>Increase Empathy </a:t>
            </a:r>
            <a:endParaRPr lang="en-GB" dirty="0">
              <a:cs typeface="Calibri Light"/>
            </a:endParaRPr>
          </a:p>
        </p:txBody>
      </p:sp>
      <p:cxnSp>
        <p:nvCxnSpPr>
          <p:cNvPr id="26" name="Straight Connector 2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r>
              <a:rPr lang="en-GB" sz="1600" b="0" dirty="0">
                <a:latin typeface="Arial Nova"/>
              </a:rPr>
              <a:t>Take time to listen to people and their feelings,</a:t>
            </a:r>
          </a:p>
          <a:p>
            <a:r>
              <a:rPr lang="en-GB" sz="1600" b="0" dirty="0">
                <a:latin typeface="Arial Nova"/>
              </a:rPr>
              <a:t>Try to understand their viewpoint,</a:t>
            </a:r>
          </a:p>
          <a:p>
            <a:r>
              <a:rPr lang="en-GB" sz="1600" b="0" dirty="0">
                <a:latin typeface="Arial Nova"/>
              </a:rPr>
              <a:t>Use and develop your listening skills,</a:t>
            </a:r>
          </a:p>
          <a:p>
            <a:r>
              <a:rPr lang="en-GB" sz="1600" b="0" dirty="0">
                <a:latin typeface="Arial Nova"/>
              </a:rPr>
              <a:t>Be interested in what others have to say,</a:t>
            </a:r>
          </a:p>
          <a:p>
            <a:r>
              <a:rPr lang="en-GB" sz="1600" b="0" dirty="0">
                <a:latin typeface="Arial Nova"/>
              </a:rPr>
              <a:t>Resist the temptation to interrupt,</a:t>
            </a:r>
          </a:p>
          <a:p>
            <a:r>
              <a:rPr lang="en-GB" sz="1600" b="0" dirty="0">
                <a:latin typeface="Arial Nova"/>
              </a:rPr>
              <a:t>Pay attention, (take notes!)</a:t>
            </a:r>
          </a:p>
          <a:p>
            <a:r>
              <a:rPr lang="en-GB" sz="1600" b="0" dirty="0">
                <a:latin typeface="Arial Nova"/>
              </a:rPr>
              <a:t>Check back,</a:t>
            </a:r>
          </a:p>
          <a:p>
            <a:r>
              <a:rPr lang="en-GB" sz="1600" b="0" dirty="0">
                <a:latin typeface="Arial Nova"/>
              </a:rPr>
              <a:t>Summarise,</a:t>
            </a:r>
          </a:p>
          <a:p>
            <a:r>
              <a:rPr lang="en-GB" sz="1600" b="0" dirty="0">
                <a:latin typeface="Arial Nova"/>
              </a:rPr>
              <a:t>Make time for people</a:t>
            </a:r>
          </a:p>
        </p:txBody>
      </p:sp>
    </p:spTree>
    <p:extLst>
      <p:ext uri="{BB962C8B-B14F-4D97-AF65-F5344CB8AC3E}">
        <p14:creationId xmlns:p14="http://schemas.microsoft.com/office/powerpoint/2010/main" val="1625402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2700" dirty="0"/>
              <a:t>Enhancing social skills</a:t>
            </a:r>
            <a:endParaRPr lang="en-GB" sz="2700" dirty="0">
              <a:cs typeface="Calibri Light"/>
            </a:endParaRPr>
          </a:p>
        </p:txBody>
      </p:sp>
      <p:cxnSp>
        <p:nvCxnSpPr>
          <p:cNvPr id="27" name="Straight Connector 2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endParaRPr lang="en-GB" sz="2100"/>
          </a:p>
          <a:p>
            <a:endParaRPr lang="en-GB" sz="2100"/>
          </a:p>
          <a:p>
            <a:r>
              <a:rPr lang="en-GB" sz="2100" b="0" dirty="0">
                <a:latin typeface="Arial Nova"/>
              </a:rPr>
              <a:t>Think about how you communicate (always use e mails?, face to face?, newsletter?)</a:t>
            </a:r>
          </a:p>
          <a:p>
            <a:pPr marL="0" indent="0">
              <a:buNone/>
            </a:pPr>
            <a:endParaRPr lang="en-GB" sz="2100"/>
          </a:p>
          <a:p>
            <a:endParaRPr lang="en-GB" sz="2100"/>
          </a:p>
        </p:txBody>
      </p:sp>
    </p:spTree>
    <p:extLst>
      <p:ext uri="{BB962C8B-B14F-4D97-AF65-F5344CB8AC3E}">
        <p14:creationId xmlns:p14="http://schemas.microsoft.com/office/powerpoint/2010/main" val="19714268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029E6-0192-16AD-4D4B-ED5A6C4553C6}"/>
              </a:ext>
            </a:extLst>
          </p:cNvPr>
          <p:cNvSpPr>
            <a:spLocks noGrp="1"/>
          </p:cNvSpPr>
          <p:nvPr>
            <p:ph type="title"/>
          </p:nvPr>
        </p:nvSpPr>
        <p:spPr/>
        <p:txBody>
          <a:bodyPr/>
          <a:lstStyle/>
          <a:p>
            <a:r>
              <a:rPr lang="en-GB" dirty="0">
                <a:cs typeface="Calibri Light"/>
              </a:rPr>
              <a:t>Professional development </a:t>
            </a:r>
            <a:br>
              <a:rPr lang="en-GB" dirty="0">
                <a:cs typeface="Calibri Light"/>
              </a:rPr>
            </a:br>
            <a:r>
              <a:rPr lang="en-GB" dirty="0">
                <a:cs typeface="Calibri Light"/>
              </a:rPr>
              <a:t>(College of Policing, 2021)</a:t>
            </a:r>
            <a:endParaRPr lang="en-GB" dirty="0"/>
          </a:p>
        </p:txBody>
      </p:sp>
      <p:pic>
        <p:nvPicPr>
          <p:cNvPr id="4" name="Content Placeholder 3" descr="A white paper with text&#10;&#10;Description automatically generated">
            <a:extLst>
              <a:ext uri="{FF2B5EF4-FFF2-40B4-BE49-F238E27FC236}">
                <a16:creationId xmlns:a16="http://schemas.microsoft.com/office/drawing/2014/main" id="{EF326193-47B6-0964-F42C-F40973A3DB7C}"/>
              </a:ext>
            </a:extLst>
          </p:cNvPr>
          <p:cNvPicPr>
            <a:picLocks noGrp="1" noChangeAspect="1"/>
          </p:cNvPicPr>
          <p:nvPr>
            <p:ph idx="1"/>
          </p:nvPr>
        </p:nvPicPr>
        <p:blipFill>
          <a:blip r:embed="rId3"/>
          <a:stretch>
            <a:fillRect/>
          </a:stretch>
        </p:blipFill>
        <p:spPr>
          <a:xfrm>
            <a:off x="1228981" y="1825625"/>
            <a:ext cx="6686037" cy="4351338"/>
          </a:xfrm>
        </p:spPr>
      </p:pic>
    </p:spTree>
    <p:extLst>
      <p:ext uri="{BB962C8B-B14F-4D97-AF65-F5344CB8AC3E}">
        <p14:creationId xmlns:p14="http://schemas.microsoft.com/office/powerpoint/2010/main" val="37057682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Freeform: Shape 3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3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Enhancing Relationship Management Skills</a:t>
            </a:r>
          </a:p>
        </p:txBody>
      </p:sp>
      <p:sp>
        <p:nvSpPr>
          <p:cNvPr id="41" name="Rectangle 4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1" name="Content Placeholder 2">
            <a:extLst>
              <a:ext uri="{FF2B5EF4-FFF2-40B4-BE49-F238E27FC236}">
                <a16:creationId xmlns:a16="http://schemas.microsoft.com/office/drawing/2014/main" id="{00BC990A-D24E-E2F3-793E-EC9286CFEBF6}"/>
              </a:ext>
            </a:extLst>
          </p:cNvPr>
          <p:cNvGraphicFramePr>
            <a:graphicFrameLocks noGrp="1"/>
          </p:cNvGraphicFramePr>
          <p:nvPr>
            <p:ph idx="1"/>
            <p:extLst>
              <p:ext uri="{D42A27DB-BD31-4B8C-83A1-F6EECF244321}">
                <p14:modId xmlns:p14="http://schemas.microsoft.com/office/powerpoint/2010/main" val="3586323796"/>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8056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Leadership &amp; Decision Making</a:t>
            </a:r>
          </a:p>
        </p:txBody>
      </p:sp>
      <p:sp>
        <p:nvSpPr>
          <p:cNvPr id="3" name="Content Placeholder 2"/>
          <p:cNvSpPr>
            <a:spLocks noGrp="1"/>
          </p:cNvSpPr>
          <p:nvPr>
            <p:ph idx="1"/>
          </p:nvPr>
        </p:nvSpPr>
        <p:spPr>
          <a:xfrm>
            <a:off x="542506" y="2483591"/>
            <a:ext cx="3485179" cy="3613149"/>
          </a:xfrm>
        </p:spPr>
        <p:txBody>
          <a:bodyPr vert="horz" lIns="91440" tIns="45720" rIns="91440" bIns="45720" rtlCol="0" anchor="ctr">
            <a:noAutofit/>
          </a:bodyPr>
          <a:lstStyle/>
          <a:p>
            <a:pPr marL="0" indent="0">
              <a:buNone/>
            </a:pPr>
            <a:r>
              <a:rPr lang="en-GB" sz="2000" b="0" dirty="0">
                <a:latin typeface="Arial Nova"/>
              </a:rPr>
              <a:t>What allows us to make good decisions?</a:t>
            </a:r>
          </a:p>
          <a:p>
            <a:endParaRPr lang="en-GB" sz="2000" b="0" dirty="0">
              <a:latin typeface="Arial Nova"/>
            </a:endParaRPr>
          </a:p>
          <a:p>
            <a:r>
              <a:rPr lang="en-GB" sz="2000" b="0" dirty="0">
                <a:latin typeface="Arial Nova"/>
              </a:rPr>
              <a:t>Experience,</a:t>
            </a:r>
          </a:p>
          <a:p>
            <a:endParaRPr lang="en-GB" sz="2000" b="0" dirty="0">
              <a:latin typeface="Arial Nova"/>
            </a:endParaRPr>
          </a:p>
          <a:p>
            <a:r>
              <a:rPr lang="en-GB" sz="2000" b="0" dirty="0">
                <a:latin typeface="Arial Nova"/>
              </a:rPr>
              <a:t>Data,</a:t>
            </a:r>
          </a:p>
          <a:p>
            <a:endParaRPr lang="en-GB" sz="2000" b="0" dirty="0">
              <a:latin typeface="Arial Nova"/>
            </a:endParaRPr>
          </a:p>
          <a:p>
            <a:r>
              <a:rPr lang="en-GB" sz="2000" b="0" dirty="0">
                <a:latin typeface="Arial Nova"/>
              </a:rPr>
              <a:t>Analysis,</a:t>
            </a:r>
          </a:p>
          <a:p>
            <a:endParaRPr lang="en-GB" sz="2000" b="0" dirty="0">
              <a:latin typeface="Arial Nova"/>
            </a:endParaRPr>
          </a:p>
          <a:p>
            <a:r>
              <a:rPr lang="en-GB" sz="2000" b="0" dirty="0">
                <a:latin typeface="Arial Nova"/>
              </a:rPr>
              <a:t>Judgement,</a:t>
            </a:r>
          </a:p>
          <a:p>
            <a:endParaRPr lang="en-GB" sz="2000" b="0" dirty="0">
              <a:latin typeface="Arial Nova"/>
              <a:cs typeface="Calibri" panose="020F0502020204030204"/>
            </a:endParaRPr>
          </a:p>
          <a:p>
            <a:r>
              <a:rPr lang="en-GB" sz="2000" b="0" dirty="0">
                <a:latin typeface="Arial Nova"/>
                <a:cs typeface="Calibri" panose="020F0502020204030204"/>
              </a:rPr>
              <a:t>Arguably.....</a:t>
            </a:r>
          </a:p>
          <a:p>
            <a:endParaRPr lang="en-GB" sz="2000" b="0" dirty="0">
              <a:latin typeface="Arial Nova"/>
              <a:cs typeface="Calibri" panose="020F0502020204030204"/>
            </a:endParaRPr>
          </a:p>
          <a:p>
            <a:pPr marL="0" indent="0">
              <a:buNone/>
            </a:pPr>
            <a:r>
              <a:rPr lang="en-GB" sz="2000" b="0" dirty="0">
                <a:latin typeface="Arial Nova"/>
                <a:cs typeface="Calibri" panose="020F0502020204030204"/>
              </a:rPr>
              <a:t>Emotional Intelligence</a:t>
            </a:r>
          </a:p>
          <a:p>
            <a:endParaRPr lang="en-GB" sz="1200">
              <a:cs typeface="Calibri" panose="020F0502020204030204"/>
            </a:endParaRPr>
          </a:p>
        </p:txBody>
      </p:sp>
      <p:pic>
        <p:nvPicPr>
          <p:cNvPr id="24" name="Picture 23" descr="Light bulb on yellow background with sketched light beams and cord">
            <a:extLst>
              <a:ext uri="{FF2B5EF4-FFF2-40B4-BE49-F238E27FC236}">
                <a16:creationId xmlns:a16="http://schemas.microsoft.com/office/drawing/2014/main" id="{23A85D61-D0E4-48FE-DA8B-3B5F2D18D3A8}"/>
              </a:ext>
            </a:extLst>
          </p:cNvPr>
          <p:cNvPicPr>
            <a:picLocks noChangeAspect="1"/>
          </p:cNvPicPr>
          <p:nvPr/>
        </p:nvPicPr>
        <p:blipFill rotWithShape="1">
          <a:blip r:embed="rId3"/>
          <a:srcRect l="50632" r="8307" b="3"/>
          <a:stretch/>
        </p:blipFill>
        <p:spPr>
          <a:xfrm>
            <a:off x="4572000" y="1"/>
            <a:ext cx="4577118" cy="6858000"/>
          </a:xfrm>
          <a:prstGeom prst="rect">
            <a:avLst/>
          </a:prstGeom>
        </p:spPr>
      </p:pic>
    </p:spTree>
    <p:extLst>
      <p:ext uri="{BB962C8B-B14F-4D97-AF65-F5344CB8AC3E}">
        <p14:creationId xmlns:p14="http://schemas.microsoft.com/office/powerpoint/2010/main" val="1933741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a:t>Making Good Decisions </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DFE1626B-167C-D3FB-FEA7-4B442DDC505D}"/>
              </a:ext>
            </a:extLst>
          </p:cNvPr>
          <p:cNvGraphicFramePr>
            <a:graphicFrameLocks noGrp="1"/>
          </p:cNvGraphicFramePr>
          <p:nvPr>
            <p:ph idx="1"/>
            <p:extLst>
              <p:ext uri="{D42A27DB-BD31-4B8C-83A1-F6EECF244321}">
                <p14:modId xmlns:p14="http://schemas.microsoft.com/office/powerpoint/2010/main" val="1544155390"/>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91028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299" y="321733"/>
            <a:ext cx="8660121"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ight Triangle 2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Collaborative problem solving for community safety: Week 4: 4.1 | OpenLearn  - Open University">
            <a:extLst>
              <a:ext uri="{FF2B5EF4-FFF2-40B4-BE49-F238E27FC236}">
                <a16:creationId xmlns:a16="http://schemas.microsoft.com/office/drawing/2014/main" id="{C23922A2-2A18-A3CA-AB8D-105EA132EB84}"/>
              </a:ext>
            </a:extLst>
          </p:cNvPr>
          <p:cNvPicPr>
            <a:picLocks noGrp="1" noChangeAspect="1"/>
          </p:cNvPicPr>
          <p:nvPr>
            <p:ph idx="1"/>
          </p:nvPr>
        </p:nvPicPr>
        <p:blipFill>
          <a:blip r:embed="rId3"/>
          <a:stretch>
            <a:fillRect/>
          </a:stretch>
        </p:blipFill>
        <p:spPr>
          <a:xfrm>
            <a:off x="721622" y="1143673"/>
            <a:ext cx="5810032" cy="4529080"/>
          </a:xfrm>
          <a:prstGeom prst="rect">
            <a:avLst/>
          </a:prstGeom>
        </p:spPr>
      </p:pic>
    </p:spTree>
    <p:extLst>
      <p:ext uri="{BB962C8B-B14F-4D97-AF65-F5344CB8AC3E}">
        <p14:creationId xmlns:p14="http://schemas.microsoft.com/office/powerpoint/2010/main" val="23816456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B7E394-AEB3-47CF-B791-77DEB4C960EB}"/>
              </a:ext>
            </a:extLst>
          </p:cNvPr>
          <p:cNvSpPr>
            <a:spLocks noGrp="1"/>
          </p:cNvSpPr>
          <p:nvPr>
            <p:ph type="title"/>
          </p:nvPr>
        </p:nvSpPr>
        <p:spPr>
          <a:xfrm>
            <a:off x="1547664" y="323622"/>
            <a:ext cx="8178799" cy="1135737"/>
          </a:xfrm>
        </p:spPr>
        <p:txBody>
          <a:bodyPr>
            <a:normAutofit/>
          </a:bodyPr>
          <a:lstStyle/>
          <a:p>
            <a:r>
              <a:rPr lang="en-US" altLang="en-US" sz="3100" dirty="0">
                <a:latin typeface="Helvetica Neue"/>
              </a:rPr>
              <a:t>Six key elements (CIAPOAR)</a:t>
            </a:r>
            <a:br>
              <a:rPr lang="en-US" altLang="en-US" sz="3100" dirty="0">
                <a:latin typeface="Helvetica Neue"/>
              </a:rPr>
            </a:br>
            <a:endParaRPr lang="en-GB" sz="3100" dirty="0"/>
          </a:p>
        </p:txBody>
      </p:sp>
      <p:sp>
        <p:nvSpPr>
          <p:cNvPr id="29" name="Rectangle 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Rectangle 1">
            <a:extLst>
              <a:ext uri="{FF2B5EF4-FFF2-40B4-BE49-F238E27FC236}">
                <a16:creationId xmlns:a16="http://schemas.microsoft.com/office/drawing/2014/main" id="{9839E0B1-A196-E80B-142B-D0D7FF2448DA}"/>
              </a:ext>
            </a:extLst>
          </p:cNvPr>
          <p:cNvGraphicFramePr>
            <a:graphicFrameLocks noGrp="1"/>
          </p:cNvGraphicFramePr>
          <p:nvPr>
            <p:ph idx="1"/>
            <p:extLst>
              <p:ext uri="{D42A27DB-BD31-4B8C-83A1-F6EECF244321}">
                <p14:modId xmlns:p14="http://schemas.microsoft.com/office/powerpoint/2010/main" val="3994824387"/>
              </p:ext>
            </p:extLst>
          </p:nvPr>
        </p:nvGraphicFramePr>
        <p:xfrm>
          <a:off x="482600" y="1782981"/>
          <a:ext cx="8178799"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95676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94DF2-D2A0-4DC5-AB3B-66FD84A4FD87}"/>
              </a:ext>
            </a:extLst>
          </p:cNvPr>
          <p:cNvSpPr>
            <a:spLocks noGrp="1"/>
          </p:cNvSpPr>
          <p:nvPr>
            <p:ph type="title"/>
          </p:nvPr>
        </p:nvSpPr>
        <p:spPr>
          <a:xfrm>
            <a:off x="480060" y="325369"/>
            <a:ext cx="3276451" cy="1956841"/>
          </a:xfrm>
        </p:spPr>
        <p:txBody>
          <a:bodyPr vert="horz" lIns="91440" tIns="45720" rIns="91440" bIns="45720" rtlCol="0" anchor="b">
            <a:normAutofit/>
          </a:bodyPr>
          <a:lstStyle/>
          <a:p>
            <a:pPr defTabSz="914400"/>
            <a:r>
              <a:rPr lang="en-US" sz="4700" kern="1200">
                <a:latin typeface="+mj-lt"/>
                <a:ea typeface="+mj-ea"/>
                <a:cs typeface="+mj-cs"/>
              </a:rPr>
              <a:t>Code of Ethics</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63ED34-83C5-47A7-9293-09E99648AF8C}"/>
              </a:ext>
            </a:extLst>
          </p:cNvPr>
          <p:cNvSpPr>
            <a:spLocks noGrp="1"/>
          </p:cNvSpPr>
          <p:nvPr>
            <p:ph idx="1"/>
          </p:nvPr>
        </p:nvSpPr>
        <p:spPr>
          <a:xfrm>
            <a:off x="480060" y="2872899"/>
            <a:ext cx="3182691" cy="3320668"/>
          </a:xfrm>
        </p:spPr>
        <p:txBody>
          <a:bodyPr vert="horz" lIns="91440" tIns="45720" rIns="91440" bIns="45720" rtlCol="0">
            <a:normAutofit/>
          </a:bodyPr>
          <a:lstStyle/>
          <a:p>
            <a:pPr marL="0" indent="0" defTabSz="914400">
              <a:spcBef>
                <a:spcPts val="1000"/>
              </a:spcBef>
              <a:buNone/>
            </a:pPr>
            <a:r>
              <a:rPr lang="en-GB" sz="1900">
                <a:hlinkClick r:id="rId3"/>
              </a:rPr>
              <a:t>Professor John Lippitt: Ethics of Policing - YouTube</a:t>
            </a:r>
            <a:endParaRPr lang="en-US" sz="1900" kern="1200">
              <a:latin typeface="+mn-lt"/>
              <a:ea typeface="+mn-ea"/>
              <a:cs typeface="+mn-cs"/>
            </a:endParaRPr>
          </a:p>
        </p:txBody>
      </p:sp>
      <p:pic>
        <p:nvPicPr>
          <p:cNvPr id="21" name="Picture 20" descr="Computer script on a screen">
            <a:extLst>
              <a:ext uri="{FF2B5EF4-FFF2-40B4-BE49-F238E27FC236}">
                <a16:creationId xmlns:a16="http://schemas.microsoft.com/office/drawing/2014/main" id="{F0EBF8B3-CAE9-27EE-3D2D-A345CBD74854}"/>
              </a:ext>
            </a:extLst>
          </p:cNvPr>
          <p:cNvPicPr>
            <a:picLocks noChangeAspect="1"/>
          </p:cNvPicPr>
          <p:nvPr/>
        </p:nvPicPr>
        <p:blipFill rotWithShape="1">
          <a:blip r:embed="rId4"/>
          <a:srcRect l="6439" r="43420" b="-3"/>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917432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66A59-DE22-7498-5EA9-132D82995688}"/>
              </a:ext>
            </a:extLst>
          </p:cNvPr>
          <p:cNvSpPr>
            <a:spLocks noGrp="1"/>
          </p:cNvSpPr>
          <p:nvPr>
            <p:ph type="title"/>
          </p:nvPr>
        </p:nvSpPr>
        <p:spPr>
          <a:xfrm>
            <a:off x="1143000" y="1293338"/>
            <a:ext cx="6858000" cy="3274592"/>
          </a:xfrm>
        </p:spPr>
        <p:txBody>
          <a:bodyPr vert="horz" lIns="91440" tIns="45720" rIns="91440" bIns="45720" rtlCol="0" anchor="ctr">
            <a:normAutofit/>
          </a:bodyPr>
          <a:lstStyle/>
          <a:p>
            <a:pPr algn="ctr" defTabSz="914400"/>
            <a:r>
              <a:rPr lang="en-US" sz="6300" kern="1200">
                <a:solidFill>
                  <a:schemeClr val="tx1"/>
                </a:solidFill>
                <a:latin typeface="+mj-lt"/>
                <a:ea typeface="+mj-ea"/>
                <a:cs typeface="+mj-cs"/>
              </a:rPr>
              <a:t>To sum it up....</a:t>
            </a:r>
          </a:p>
        </p:txBody>
      </p:sp>
      <p:sp>
        <p:nvSpPr>
          <p:cNvPr id="3" name="Content Placeholder 2">
            <a:extLst>
              <a:ext uri="{FF2B5EF4-FFF2-40B4-BE49-F238E27FC236}">
                <a16:creationId xmlns:a16="http://schemas.microsoft.com/office/drawing/2014/main" id="{F9A83FB6-FF57-A07E-D4EC-F79231C73645}"/>
              </a:ext>
            </a:extLst>
          </p:cNvPr>
          <p:cNvSpPr>
            <a:spLocks noGrp="1"/>
          </p:cNvSpPr>
          <p:nvPr>
            <p:ph idx="1"/>
          </p:nvPr>
        </p:nvSpPr>
        <p:spPr>
          <a:xfrm>
            <a:off x="1143000" y="5514052"/>
            <a:ext cx="6858000" cy="651910"/>
          </a:xfrm>
        </p:spPr>
        <p:txBody>
          <a:bodyPr vert="horz" lIns="91440" tIns="45720" rIns="91440" bIns="45720" rtlCol="0" anchor="ctr">
            <a:normAutofit/>
          </a:bodyPr>
          <a:lstStyle/>
          <a:p>
            <a:pPr marL="0" indent="0" algn="ctr" defTabSz="914400">
              <a:spcBef>
                <a:spcPts val="1000"/>
              </a:spcBef>
              <a:buNone/>
            </a:pPr>
            <a:r>
              <a:rPr lang="en-US" sz="2000" b="0" kern="1200">
                <a:solidFill>
                  <a:schemeClr val="tx1"/>
                </a:solidFill>
                <a:latin typeface="+mn-lt"/>
                <a:ea typeface="+mn-ea"/>
                <a:cs typeface="+mn-cs"/>
                <a:hlinkClick r:id="rId3"/>
              </a:rPr>
              <a:t>Use of Voice not Force | Fred Jones | TEDxEustis (youtube.com)</a:t>
            </a:r>
            <a:endParaRPr lang="en-US" sz="2000" kern="120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7925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vert="horz" lIns="91440" tIns="45720" rIns="91440" bIns="45720" rtlCol="0" anchor="t">
            <a:normAutofit/>
          </a:bodyPr>
          <a:lstStyle/>
          <a:p>
            <a:pPr marL="0" indent="0">
              <a:buNone/>
            </a:pPr>
            <a:endParaRPr lang="en-GB" sz="1900"/>
          </a:p>
          <a:p>
            <a:pPr marL="0" indent="0">
              <a:buNone/>
            </a:pPr>
            <a:endParaRPr lang="en-GB" sz="1900"/>
          </a:p>
          <a:p>
            <a:pPr marL="0" indent="0">
              <a:buNone/>
            </a:pPr>
            <a:endParaRPr lang="en-GB" sz="1900"/>
          </a:p>
          <a:p>
            <a:pPr marL="0" indent="0">
              <a:buNone/>
            </a:pPr>
            <a:endParaRPr lang="en-GB" sz="1900"/>
          </a:p>
          <a:p>
            <a:pPr marL="0" indent="0">
              <a:buNone/>
            </a:pPr>
            <a:r>
              <a:rPr lang="en-GB" sz="2400" b="0" dirty="0">
                <a:latin typeface="Arial Nova"/>
              </a:rPr>
              <a:t>Any Questions?</a:t>
            </a:r>
            <a:endParaRPr lang="en-GB" sz="2400" b="0" dirty="0">
              <a:latin typeface="Arial Nova"/>
              <a:ea typeface="Calibri"/>
              <a:cs typeface="Calibri"/>
            </a:endParaRPr>
          </a:p>
        </p:txBody>
      </p:sp>
      <p:pic>
        <p:nvPicPr>
          <p:cNvPr id="6" name="Picture 4" descr="Yellow question mark">
            <a:extLst>
              <a:ext uri="{FF2B5EF4-FFF2-40B4-BE49-F238E27FC236}">
                <a16:creationId xmlns:a16="http://schemas.microsoft.com/office/drawing/2014/main" id="{587A79B7-1BCD-3DBD-E8D9-4357D38D4D4E}"/>
              </a:ext>
            </a:extLst>
          </p:cNvPr>
          <p:cNvPicPr>
            <a:picLocks noChangeAspect="1"/>
          </p:cNvPicPr>
          <p:nvPr/>
        </p:nvPicPr>
        <p:blipFill rotWithShape="1">
          <a:blip r:embed="rId3"/>
          <a:srcRect l="44182" r="1068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414019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A060A-40A6-7B3F-B7B5-897CF4810B82}"/>
              </a:ext>
            </a:extLst>
          </p:cNvPr>
          <p:cNvSpPr>
            <a:spLocks noGrp="1"/>
          </p:cNvSpPr>
          <p:nvPr>
            <p:ph type="title"/>
          </p:nvPr>
        </p:nvSpPr>
        <p:spPr>
          <a:xfrm>
            <a:off x="480060" y="325369"/>
            <a:ext cx="3276451" cy="1956841"/>
          </a:xfrm>
        </p:spPr>
        <p:txBody>
          <a:bodyPr anchor="b">
            <a:normAutofit/>
          </a:bodyPr>
          <a:lstStyle/>
          <a:p>
            <a:r>
              <a:rPr lang="en-GB" sz="4700">
                <a:cs typeface="Calibri Light"/>
              </a:rPr>
              <a:t>To conclude</a:t>
            </a:r>
            <a:endParaRPr lang="en-GB" sz="47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9C84F-0AA1-D8FF-0E52-E523CD48DBCC}"/>
              </a:ext>
            </a:extLst>
          </p:cNvPr>
          <p:cNvSpPr>
            <a:spLocks noGrp="1"/>
          </p:cNvSpPr>
          <p:nvPr>
            <p:ph idx="1"/>
          </p:nvPr>
        </p:nvSpPr>
        <p:spPr>
          <a:xfrm>
            <a:off x="480060" y="2872899"/>
            <a:ext cx="3182691" cy="3320668"/>
          </a:xfrm>
        </p:spPr>
        <p:txBody>
          <a:bodyPr vert="horz" lIns="91440" tIns="45720" rIns="91440" bIns="45720" rtlCol="0">
            <a:normAutofit/>
          </a:bodyPr>
          <a:lstStyle/>
          <a:p>
            <a:r>
              <a:rPr lang="en-GB" sz="1600" b="0">
                <a:latin typeface="Arial Nova"/>
                <a:cs typeface="Calibri"/>
              </a:rPr>
              <a:t>Situational leadership</a:t>
            </a:r>
          </a:p>
          <a:p>
            <a:r>
              <a:rPr lang="en-GB" sz="1600" b="0">
                <a:latin typeface="Arial"/>
                <a:cs typeface="Arial"/>
              </a:rPr>
              <a:t>Tannenbaum and Schmidt Continuum</a:t>
            </a:r>
            <a:endParaRPr lang="en-US" sz="1600" b="0">
              <a:latin typeface="Arial"/>
              <a:cs typeface="Arial"/>
            </a:endParaRPr>
          </a:p>
          <a:p>
            <a:r>
              <a:rPr lang="en-GB" sz="1600" b="0">
                <a:latin typeface="Arial"/>
                <a:cs typeface="Arial"/>
              </a:rPr>
              <a:t>Emotional intelligence</a:t>
            </a:r>
            <a:endParaRPr lang="en-US" sz="1600" b="0">
              <a:latin typeface="Arial"/>
              <a:cs typeface="Arial"/>
            </a:endParaRPr>
          </a:p>
          <a:p>
            <a:r>
              <a:rPr lang="en-GB" sz="1600" b="0">
                <a:latin typeface="Arial"/>
                <a:cs typeface="Arial"/>
              </a:rPr>
              <a:t>Johari's window</a:t>
            </a:r>
            <a:endParaRPr lang="en-US" sz="1600" b="0">
              <a:latin typeface="Arial"/>
              <a:cs typeface="Arial"/>
            </a:endParaRPr>
          </a:p>
          <a:p>
            <a:r>
              <a:rPr lang="en-GB" sz="1600" b="0">
                <a:latin typeface="Arial"/>
                <a:cs typeface="Arial"/>
              </a:rPr>
              <a:t>Golemans theory</a:t>
            </a:r>
            <a:endParaRPr lang="en-GB" sz="1600"/>
          </a:p>
          <a:p>
            <a:endParaRPr lang="en-GB" sz="1600">
              <a:cs typeface="Calibri"/>
            </a:endParaRPr>
          </a:p>
          <a:p>
            <a:endParaRPr lang="en-GB" sz="1600">
              <a:cs typeface="Calibri"/>
            </a:endParaRPr>
          </a:p>
          <a:p>
            <a:pPr marL="0" indent="0">
              <a:buNone/>
            </a:pPr>
            <a:r>
              <a:rPr lang="en-GB" sz="1600">
                <a:cs typeface="Calibri"/>
              </a:rPr>
              <a:t>Next week....</a:t>
            </a:r>
          </a:p>
          <a:p>
            <a:pPr marL="0" indent="0">
              <a:buNone/>
            </a:pPr>
            <a:r>
              <a:rPr lang="en-GB" sz="1600" b="0">
                <a:cs typeface="Calibri"/>
              </a:rPr>
              <a:t>Action Centred Leadership (ACL)</a:t>
            </a:r>
          </a:p>
        </p:txBody>
      </p:sp>
      <p:pic>
        <p:nvPicPr>
          <p:cNvPr id="5" name="Picture 4" descr="Yellow paper aeroplane flying the opposite way as many grey paper aeroplanes">
            <a:extLst>
              <a:ext uri="{FF2B5EF4-FFF2-40B4-BE49-F238E27FC236}">
                <a16:creationId xmlns:a16="http://schemas.microsoft.com/office/drawing/2014/main" id="{5593A2E3-C686-F123-9D1A-FD1F9D7EF4B9}"/>
              </a:ext>
            </a:extLst>
          </p:cNvPr>
          <p:cNvPicPr>
            <a:picLocks noChangeAspect="1"/>
          </p:cNvPicPr>
          <p:nvPr/>
        </p:nvPicPr>
        <p:blipFill rotWithShape="1">
          <a:blip r:embed="rId3"/>
          <a:srcRect l="13735" r="36124" b="-3"/>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5134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1350</Words>
  <Application>Microsoft Office PowerPoint</Application>
  <PresentationFormat>On-screen Show (4:3)</PresentationFormat>
  <Paragraphs>211</Paragraphs>
  <Slides>47</Slides>
  <Notes>47</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Organisational Leadership- theory into practice (BMPL6004)</vt:lpstr>
      <vt:lpstr>Aims for today</vt:lpstr>
      <vt:lpstr>Situational Leadership &amp; the Tannenbaum and Schmidt Continuum</vt:lpstr>
      <vt:lpstr>Authoritarian - Democratic</vt:lpstr>
      <vt:lpstr>Authoritarian - Democratic</vt:lpstr>
      <vt:lpstr>Situational Leadership</vt:lpstr>
      <vt:lpstr>Tannenbaum and Schmidt Continuum </vt:lpstr>
      <vt:lpstr>Tannenbaum and Schmidt Continuum</vt:lpstr>
      <vt:lpstr>Authoritarian - Democratic</vt:lpstr>
      <vt:lpstr>Situational Leadership- Blanchard &amp;Hersey 1969</vt:lpstr>
      <vt:lpstr>Life cycle theory of leadership</vt:lpstr>
      <vt:lpstr>Directive and Supportive Behaviour</vt:lpstr>
      <vt:lpstr>Directive  Behaviour </vt:lpstr>
      <vt:lpstr>Supportive Behaviour </vt:lpstr>
      <vt:lpstr>PowerPoint Presentation</vt:lpstr>
      <vt:lpstr>Development levels</vt:lpstr>
      <vt:lpstr>Development Level</vt:lpstr>
      <vt:lpstr>Leadership standards within the police (College of Policing, 2023)</vt:lpstr>
      <vt:lpstr>Emotional Intelligence</vt:lpstr>
      <vt:lpstr>What is ‘Emotional Intelligence?’</vt:lpstr>
      <vt:lpstr>Emotional Intelligence</vt:lpstr>
      <vt:lpstr>Task</vt:lpstr>
      <vt:lpstr>(College of policing, 2023)</vt:lpstr>
      <vt:lpstr>Importance of emotional intelligence within policing</vt:lpstr>
      <vt:lpstr>Betari’s Box</vt:lpstr>
      <vt:lpstr>Conflict management skills  (College of Policing, 2024)</vt:lpstr>
      <vt:lpstr>Joharis Window</vt:lpstr>
      <vt:lpstr>PowerPoint Presentation</vt:lpstr>
      <vt:lpstr>PowerPoint Presentation</vt:lpstr>
      <vt:lpstr>Task- 20 mins</vt:lpstr>
      <vt:lpstr>Goleman’s model of Emotional Intelligence</vt:lpstr>
      <vt:lpstr>Improving Self Awareness</vt:lpstr>
      <vt:lpstr>Reflective practices (College of Policing, 2023)</vt:lpstr>
      <vt:lpstr>PowerPoint Presentation</vt:lpstr>
      <vt:lpstr>Improving Self Management</vt:lpstr>
      <vt:lpstr>Increase Empathy </vt:lpstr>
      <vt:lpstr>Enhancing social skills</vt:lpstr>
      <vt:lpstr>Professional development  (College of Policing, 2021)</vt:lpstr>
      <vt:lpstr>Enhancing Relationship Management Skills</vt:lpstr>
      <vt:lpstr>Leadership &amp; Decision Making</vt:lpstr>
      <vt:lpstr>Making Good Decisions </vt:lpstr>
      <vt:lpstr>PowerPoint Presentation</vt:lpstr>
      <vt:lpstr>Six key elements (CIAPOAR) </vt:lpstr>
      <vt:lpstr>Code of Ethics</vt:lpstr>
      <vt:lpstr>To sum it up....</vt:lpstr>
      <vt:lpstr>PowerPoint Presentation</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Situational Leadership</dc:title>
  <dc:creator>Jones, Wynne</dc:creator>
  <cp:lastModifiedBy>Rachel Smith</cp:lastModifiedBy>
  <cp:revision>552</cp:revision>
  <cp:lastPrinted>2015-02-12T16:10:37Z</cp:lastPrinted>
  <dcterms:created xsi:type="dcterms:W3CDTF">2015-02-04T10:55:07Z</dcterms:created>
  <dcterms:modified xsi:type="dcterms:W3CDTF">2024-02-19T11:24:33Z</dcterms:modified>
</cp:coreProperties>
</file>