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7"/>
  </p:notesMasterIdLst>
  <p:handoutMasterIdLst>
    <p:handoutMasterId r:id="rId28"/>
  </p:handoutMasterIdLst>
  <p:sldIdLst>
    <p:sldId id="257" r:id="rId2"/>
    <p:sldId id="316" r:id="rId3"/>
    <p:sldId id="272" r:id="rId4"/>
    <p:sldId id="273" r:id="rId5"/>
    <p:sldId id="313" r:id="rId6"/>
    <p:sldId id="286" r:id="rId7"/>
    <p:sldId id="318" r:id="rId8"/>
    <p:sldId id="312" r:id="rId9"/>
    <p:sldId id="317" r:id="rId10"/>
    <p:sldId id="303" r:id="rId11"/>
    <p:sldId id="320" r:id="rId12"/>
    <p:sldId id="321" r:id="rId13"/>
    <p:sldId id="322" r:id="rId14"/>
    <p:sldId id="323" r:id="rId15"/>
    <p:sldId id="326" r:id="rId16"/>
    <p:sldId id="324" r:id="rId17"/>
    <p:sldId id="325" r:id="rId18"/>
    <p:sldId id="327" r:id="rId19"/>
    <p:sldId id="328" r:id="rId20"/>
    <p:sldId id="329" r:id="rId21"/>
    <p:sldId id="330" r:id="rId22"/>
    <p:sldId id="310" r:id="rId23"/>
    <p:sldId id="311" r:id="rId24"/>
    <p:sldId id="319" r:id="rId25"/>
    <p:sldId id="314" r:id="rId26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FE4578E6-1AE7-491E-86E2-23C80CB3B441}">
          <p14:sldIdLst>
            <p14:sldId id="257"/>
            <p14:sldId id="316"/>
            <p14:sldId id="272"/>
            <p14:sldId id="273"/>
            <p14:sldId id="313"/>
            <p14:sldId id="286"/>
            <p14:sldId id="318"/>
            <p14:sldId id="312"/>
            <p14:sldId id="317"/>
            <p14:sldId id="303"/>
            <p14:sldId id="320"/>
            <p14:sldId id="321"/>
            <p14:sldId id="322"/>
          </p14:sldIdLst>
        </p14:section>
        <p14:section name="Untitled Section" id="{E0CE6BF4-8611-40EA-AACA-82E654F33CEC}">
          <p14:sldIdLst>
            <p14:sldId id="323"/>
            <p14:sldId id="326"/>
            <p14:sldId id="324"/>
            <p14:sldId id="325"/>
            <p14:sldId id="327"/>
            <p14:sldId id="328"/>
            <p14:sldId id="329"/>
            <p14:sldId id="330"/>
            <p14:sldId id="310"/>
            <p14:sldId id="311"/>
            <p14:sldId id="319"/>
            <p14:sldId id="314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6E6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FB20DCE-7288-4562-8F3A-AB95E0338B68}" v="452" dt="2025-11-28T13:35:50.94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405" autoAdjust="0"/>
    <p:restoredTop sz="93810" autoAdjust="0"/>
  </p:normalViewPr>
  <p:slideViewPr>
    <p:cSldViewPr snapToGrid="0" showGuides="1">
      <p:cViewPr varScale="1">
        <p:scale>
          <a:sx n="73" d="100"/>
          <a:sy n="73" d="100"/>
        </p:scale>
        <p:origin x="718" y="75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12492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6" d="100"/>
          <a:sy n="86" d="100"/>
        </p:scale>
        <p:origin x="3876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ainab Naweed" userId="b9295e812f45917a" providerId="LiveId" clId="{2C85DB2E-518A-44E9-AE7F-01B0CBC6E50A}"/>
    <pc:docChg chg="undo redo custSel addSld delSld modSld sldOrd addSection modSection">
      <pc:chgData name="Zainab Naweed" userId="b9295e812f45917a" providerId="LiveId" clId="{2C85DB2E-518A-44E9-AE7F-01B0CBC6E50A}" dt="2025-11-28T13:40:04.815" v="3820" actId="1076"/>
      <pc:docMkLst>
        <pc:docMk/>
      </pc:docMkLst>
      <pc:sldChg chg="addSp delSp modSp mod modClrScheme chgLayout">
        <pc:chgData name="Zainab Naweed" userId="b9295e812f45917a" providerId="LiveId" clId="{2C85DB2E-518A-44E9-AE7F-01B0CBC6E50A}" dt="2025-11-28T01:50:33.112" v="2584" actId="1076"/>
        <pc:sldMkLst>
          <pc:docMk/>
          <pc:sldMk cId="1495496538" sldId="257"/>
        </pc:sldMkLst>
        <pc:spChg chg="mod">
          <ac:chgData name="Zainab Naweed" userId="b9295e812f45917a" providerId="LiveId" clId="{2C85DB2E-518A-44E9-AE7F-01B0CBC6E50A}" dt="2025-11-28T01:49:15.672" v="2574" actId="26606"/>
          <ac:spMkLst>
            <pc:docMk/>
            <pc:sldMk cId="1495496538" sldId="257"/>
            <ac:spMk id="3" creationId="{3D71C9CD-CAE8-4AC8-936D-333769D479E5}"/>
          </ac:spMkLst>
        </pc:spChg>
        <pc:spChg chg="mod ord">
          <ac:chgData name="Zainab Naweed" userId="b9295e812f45917a" providerId="LiveId" clId="{2C85DB2E-518A-44E9-AE7F-01B0CBC6E50A}" dt="2025-11-28T01:49:15.672" v="2574" actId="26606"/>
          <ac:spMkLst>
            <pc:docMk/>
            <pc:sldMk cId="1495496538" sldId="257"/>
            <ac:spMk id="7" creationId="{CD75A170-D5EC-647B-7232-C5CD37C10CCA}"/>
          </ac:spMkLst>
        </pc:spChg>
        <pc:spChg chg="add mod">
          <ac:chgData name="Zainab Naweed" userId="b9295e812f45917a" providerId="LiveId" clId="{2C85DB2E-518A-44E9-AE7F-01B0CBC6E50A}" dt="2025-11-28T01:50:30.905" v="2583" actId="1076"/>
          <ac:spMkLst>
            <pc:docMk/>
            <pc:sldMk cId="1495496538" sldId="257"/>
            <ac:spMk id="10" creationId="{E420EF54-6E72-6592-1305-DD2B39E8B7C2}"/>
          </ac:spMkLst>
        </pc:spChg>
        <pc:spChg chg="mod">
          <ac:chgData name="Zainab Naweed" userId="b9295e812f45917a" providerId="LiveId" clId="{2C85DB2E-518A-44E9-AE7F-01B0CBC6E50A}" dt="2025-11-28T01:49:15.672" v="2574" actId="26606"/>
          <ac:spMkLst>
            <pc:docMk/>
            <pc:sldMk cId="1495496538" sldId="257"/>
            <ac:spMk id="1031" creationId="{C00A14A1-8F20-A9B0-50D9-A5D333E9682A}"/>
          </ac:spMkLst>
        </pc:spChg>
        <pc:spChg chg="add del mod">
          <ac:chgData name="Zainab Naweed" userId="b9295e812f45917a" providerId="LiveId" clId="{2C85DB2E-518A-44E9-AE7F-01B0CBC6E50A}" dt="2025-11-28T01:49:15.672" v="2574" actId="26606"/>
          <ac:spMkLst>
            <pc:docMk/>
            <pc:sldMk cId="1495496538" sldId="257"/>
            <ac:spMk id="1036" creationId="{FEC5E53B-642D-2B07-0ABC-0B173ADBD308}"/>
          </ac:spMkLst>
        </pc:spChg>
        <pc:picChg chg="add del mod">
          <ac:chgData name="Zainab Naweed" userId="b9295e812f45917a" providerId="LiveId" clId="{2C85DB2E-518A-44E9-AE7F-01B0CBC6E50A}" dt="2025-11-28T01:45:54.911" v="2557" actId="478"/>
          <ac:picMkLst>
            <pc:docMk/>
            <pc:sldMk cId="1495496538" sldId="257"/>
            <ac:picMk id="4" creationId="{A70F2389-FFDE-9201-FBA1-B4A5380B8EC1}"/>
          </ac:picMkLst>
        </pc:picChg>
        <pc:picChg chg="add mod">
          <ac:chgData name="Zainab Naweed" userId="b9295e812f45917a" providerId="LiveId" clId="{2C85DB2E-518A-44E9-AE7F-01B0CBC6E50A}" dt="2025-11-28T01:49:15.672" v="2574" actId="26606"/>
          <ac:picMkLst>
            <pc:docMk/>
            <pc:sldMk cId="1495496538" sldId="257"/>
            <ac:picMk id="6" creationId="{3F7BF9C3-35A5-03E2-9645-8367E37AAEE2}"/>
          </ac:picMkLst>
        </pc:picChg>
        <pc:picChg chg="add mod">
          <ac:chgData name="Zainab Naweed" userId="b9295e812f45917a" providerId="LiveId" clId="{2C85DB2E-518A-44E9-AE7F-01B0CBC6E50A}" dt="2025-11-28T01:50:33.112" v="2584" actId="1076"/>
          <ac:picMkLst>
            <pc:docMk/>
            <pc:sldMk cId="1495496538" sldId="257"/>
            <ac:picMk id="8" creationId="{02D8F47C-BC23-4349-B903-5379F9B7EE48}"/>
          </ac:picMkLst>
        </pc:picChg>
        <pc:picChg chg="del">
          <ac:chgData name="Zainab Naweed" userId="b9295e812f45917a" providerId="LiveId" clId="{2C85DB2E-518A-44E9-AE7F-01B0CBC6E50A}" dt="2025-11-28T01:45:33.286" v="2548" actId="478"/>
          <ac:picMkLst>
            <pc:docMk/>
            <pc:sldMk cId="1495496538" sldId="257"/>
            <ac:picMk id="1026" creationId="{A0CF3033-948A-5022-A4CC-D5D4A46CB57B}"/>
          </ac:picMkLst>
        </pc:picChg>
      </pc:sldChg>
      <pc:sldChg chg="addSp delSp modSp mod">
        <pc:chgData name="Zainab Naweed" userId="b9295e812f45917a" providerId="LiveId" clId="{2C85DB2E-518A-44E9-AE7F-01B0CBC6E50A}" dt="2025-11-28T02:17:59.341" v="2739" actId="1076"/>
        <pc:sldMkLst>
          <pc:docMk/>
          <pc:sldMk cId="3462884272" sldId="272"/>
        </pc:sldMkLst>
        <pc:spChg chg="add mod">
          <ac:chgData name="Zainab Naweed" userId="b9295e812f45917a" providerId="LiveId" clId="{2C85DB2E-518A-44E9-AE7F-01B0CBC6E50A}" dt="2025-11-28T02:17:17.173" v="2736" actId="1076"/>
          <ac:spMkLst>
            <pc:docMk/>
            <pc:sldMk cId="3462884272" sldId="272"/>
            <ac:spMk id="2" creationId="{34A84513-4D0D-A79F-D8E6-A628E27233C2}"/>
          </ac:spMkLst>
        </pc:spChg>
        <pc:spChg chg="mod">
          <ac:chgData name="Zainab Naweed" userId="b9295e812f45917a" providerId="LiveId" clId="{2C85DB2E-518A-44E9-AE7F-01B0CBC6E50A}" dt="2025-11-28T02:10:06.527" v="2656" actId="1076"/>
          <ac:spMkLst>
            <pc:docMk/>
            <pc:sldMk cId="3462884272" sldId="272"/>
            <ac:spMk id="5" creationId="{6F3494C0-ABDD-4C4D-8C46-49B8F20CC7E9}"/>
          </ac:spMkLst>
        </pc:spChg>
        <pc:spChg chg="mod">
          <ac:chgData name="Zainab Naweed" userId="b9295e812f45917a" providerId="LiveId" clId="{2C85DB2E-518A-44E9-AE7F-01B0CBC6E50A}" dt="2025-11-28T02:17:51.028" v="2738" actId="1076"/>
          <ac:spMkLst>
            <pc:docMk/>
            <pc:sldMk cId="3462884272" sldId="272"/>
            <ac:spMk id="14" creationId="{0DC3EDEE-714A-B3F3-7F4F-E77D099CC7A8}"/>
          </ac:spMkLst>
        </pc:spChg>
        <pc:spChg chg="mod">
          <ac:chgData name="Zainab Naweed" userId="b9295e812f45917a" providerId="LiveId" clId="{2C85DB2E-518A-44E9-AE7F-01B0CBC6E50A}" dt="2025-11-28T02:17:59.341" v="2739" actId="1076"/>
          <ac:spMkLst>
            <pc:docMk/>
            <pc:sldMk cId="3462884272" sldId="272"/>
            <ac:spMk id="15" creationId="{9F8F51E5-9E83-3A36-75DC-0B0CCE5E65F3}"/>
          </ac:spMkLst>
        </pc:spChg>
        <pc:spChg chg="del mod">
          <ac:chgData name="Zainab Naweed" userId="b9295e812f45917a" providerId="LiveId" clId="{2C85DB2E-518A-44E9-AE7F-01B0CBC6E50A}" dt="2025-11-28T02:15:14.238" v="2720"/>
          <ac:spMkLst>
            <pc:docMk/>
            <pc:sldMk cId="3462884272" sldId="272"/>
            <ac:spMk id="17" creationId="{35B55676-2B1C-1EEA-FCD3-4ECC7CD0DE34}"/>
          </ac:spMkLst>
        </pc:spChg>
        <pc:spChg chg="del mod">
          <ac:chgData name="Zainab Naweed" userId="b9295e812f45917a" providerId="LiveId" clId="{2C85DB2E-518A-44E9-AE7F-01B0CBC6E50A}" dt="2025-11-28T02:15:51.764" v="2723" actId="478"/>
          <ac:spMkLst>
            <pc:docMk/>
            <pc:sldMk cId="3462884272" sldId="272"/>
            <ac:spMk id="18" creationId="{DCE1F8FB-C5E3-2475-9091-FFC317822815}"/>
          </ac:spMkLst>
        </pc:spChg>
        <pc:spChg chg="del mod">
          <ac:chgData name="Zainab Naweed" userId="b9295e812f45917a" providerId="LiveId" clId="{2C85DB2E-518A-44E9-AE7F-01B0CBC6E50A}" dt="2025-11-28T02:16:12.508" v="2727" actId="478"/>
          <ac:spMkLst>
            <pc:docMk/>
            <pc:sldMk cId="3462884272" sldId="272"/>
            <ac:spMk id="23" creationId="{13BC29DB-2DFD-5AB3-B015-37D031069CE8}"/>
          </ac:spMkLst>
        </pc:spChg>
        <pc:picChg chg="add del mod">
          <ac:chgData name="Zainab Naweed" userId="b9295e812f45917a" providerId="LiveId" clId="{2C85DB2E-518A-44E9-AE7F-01B0CBC6E50A}" dt="2025-11-28T02:17:03.598" v="2735" actId="1076"/>
          <ac:picMkLst>
            <pc:docMk/>
            <pc:sldMk cId="3462884272" sldId="272"/>
            <ac:picMk id="10" creationId="{B913EE1D-EF5F-C27A-82A4-9C4F3D053A61}"/>
          </ac:picMkLst>
        </pc:picChg>
      </pc:sldChg>
      <pc:sldChg chg="addSp delSp modSp mod setBg">
        <pc:chgData name="Zainab Naweed" userId="b9295e812f45917a" providerId="LiveId" clId="{2C85DB2E-518A-44E9-AE7F-01B0CBC6E50A}" dt="2025-11-28T09:40:27.552" v="2910" actId="1076"/>
        <pc:sldMkLst>
          <pc:docMk/>
          <pc:sldMk cId="3242389936" sldId="273"/>
        </pc:sldMkLst>
        <pc:spChg chg="mod ord">
          <ac:chgData name="Zainab Naweed" userId="b9295e812f45917a" providerId="LiveId" clId="{2C85DB2E-518A-44E9-AE7F-01B0CBC6E50A}" dt="2025-11-28T09:38:18.557" v="2898" actId="26606"/>
          <ac:spMkLst>
            <pc:docMk/>
            <pc:sldMk cId="3242389936" sldId="273"/>
            <ac:spMk id="3" creationId="{774AF259-0EA0-486A-A345-68549DF558C8}"/>
          </ac:spMkLst>
        </pc:spChg>
        <pc:spChg chg="mod">
          <ac:chgData name="Zainab Naweed" userId="b9295e812f45917a" providerId="LiveId" clId="{2C85DB2E-518A-44E9-AE7F-01B0CBC6E50A}" dt="2025-11-28T09:38:18.557" v="2898" actId="26606"/>
          <ac:spMkLst>
            <pc:docMk/>
            <pc:sldMk cId="3242389936" sldId="273"/>
            <ac:spMk id="5" creationId="{9151932C-7145-4FBD-B81D-9ADC42401B87}"/>
          </ac:spMkLst>
        </pc:spChg>
        <pc:spChg chg="add del mod">
          <ac:chgData name="Zainab Naweed" userId="b9295e812f45917a" providerId="LiveId" clId="{2C85DB2E-518A-44E9-AE7F-01B0CBC6E50A}" dt="2025-11-28T02:32:32.527" v="2814"/>
          <ac:spMkLst>
            <pc:docMk/>
            <pc:sldMk cId="3242389936" sldId="273"/>
            <ac:spMk id="6" creationId="{C1909DB3-76D8-FAD1-94BB-A7264A0112BE}"/>
          </ac:spMkLst>
        </pc:spChg>
        <pc:spChg chg="add mod">
          <ac:chgData name="Zainab Naweed" userId="b9295e812f45917a" providerId="LiveId" clId="{2C85DB2E-518A-44E9-AE7F-01B0CBC6E50A}" dt="2025-11-28T02:29:11.130" v="2784"/>
          <ac:spMkLst>
            <pc:docMk/>
            <pc:sldMk cId="3242389936" sldId="273"/>
            <ac:spMk id="7" creationId="{CE53FF6A-6878-78F9-9320-9DC2DA0D008E}"/>
          </ac:spMkLst>
        </pc:spChg>
        <pc:spChg chg="add del">
          <ac:chgData name="Zainab Naweed" userId="b9295e812f45917a" providerId="LiveId" clId="{2C85DB2E-518A-44E9-AE7F-01B0CBC6E50A}" dt="2025-11-28T09:38:12.971" v="2896" actId="26606"/>
          <ac:spMkLst>
            <pc:docMk/>
            <pc:sldMk cId="3242389936" sldId="273"/>
            <ac:spMk id="22" creationId="{1135A26D-9D47-467E-91F1-31149BF0D213}"/>
          </ac:spMkLst>
        </pc:spChg>
        <pc:spChg chg="add del">
          <ac:chgData name="Zainab Naweed" userId="b9295e812f45917a" providerId="LiveId" clId="{2C85DB2E-518A-44E9-AE7F-01B0CBC6E50A}" dt="2025-11-28T09:37:22.793" v="2894" actId="26606"/>
          <ac:spMkLst>
            <pc:docMk/>
            <pc:sldMk cId="3242389936" sldId="273"/>
            <ac:spMk id="25" creationId="{1135A26D-9D47-467E-91F1-31149BF0D213}"/>
          </ac:spMkLst>
        </pc:spChg>
        <pc:spChg chg="add del">
          <ac:chgData name="Zainab Naweed" userId="b9295e812f45917a" providerId="LiveId" clId="{2C85DB2E-518A-44E9-AE7F-01B0CBC6E50A}" dt="2025-11-28T09:38:12.971" v="2896" actId="26606"/>
          <ac:spMkLst>
            <pc:docMk/>
            <pc:sldMk cId="3242389936" sldId="273"/>
            <ac:spMk id="26" creationId="{CB147A70-DC29-4DDF-A34C-2B82C6E2295E}"/>
          </ac:spMkLst>
        </pc:spChg>
        <pc:spChg chg="add del">
          <ac:chgData name="Zainab Naweed" userId="b9295e812f45917a" providerId="LiveId" clId="{2C85DB2E-518A-44E9-AE7F-01B0CBC6E50A}" dt="2025-11-28T09:37:22.793" v="2894" actId="26606"/>
          <ac:spMkLst>
            <pc:docMk/>
            <pc:sldMk cId="3242389936" sldId="273"/>
            <ac:spMk id="27" creationId="{CB147A70-DC29-4DDF-A34C-2B82C6E2295E}"/>
          </ac:spMkLst>
        </pc:spChg>
        <pc:spChg chg="add del">
          <ac:chgData name="Zainab Naweed" userId="b9295e812f45917a" providerId="LiveId" clId="{2C85DB2E-518A-44E9-AE7F-01B0CBC6E50A}" dt="2025-11-28T09:38:12.971" v="2896" actId="26606"/>
          <ac:spMkLst>
            <pc:docMk/>
            <pc:sldMk cId="3242389936" sldId="273"/>
            <ac:spMk id="28" creationId="{3B438362-1E1E-4C62-A99E-4134CB16366C}"/>
          </ac:spMkLst>
        </pc:spChg>
        <pc:spChg chg="add del">
          <ac:chgData name="Zainab Naweed" userId="b9295e812f45917a" providerId="LiveId" clId="{2C85DB2E-518A-44E9-AE7F-01B0CBC6E50A}" dt="2025-11-28T09:37:22.793" v="2894" actId="26606"/>
          <ac:spMkLst>
            <pc:docMk/>
            <pc:sldMk cId="3242389936" sldId="273"/>
            <ac:spMk id="29" creationId="{3B438362-1E1E-4C62-A99E-4134CB16366C}"/>
          </ac:spMkLst>
        </pc:spChg>
        <pc:spChg chg="add del">
          <ac:chgData name="Zainab Naweed" userId="b9295e812f45917a" providerId="LiveId" clId="{2C85DB2E-518A-44E9-AE7F-01B0CBC6E50A}" dt="2025-11-28T09:38:12.971" v="2896" actId="26606"/>
          <ac:spMkLst>
            <pc:docMk/>
            <pc:sldMk cId="3242389936" sldId="273"/>
            <ac:spMk id="30" creationId="{6C077334-5571-4B83-A83E-4CCCFA7B5E8A}"/>
          </ac:spMkLst>
        </pc:spChg>
        <pc:spChg chg="add del">
          <ac:chgData name="Zainab Naweed" userId="b9295e812f45917a" providerId="LiveId" clId="{2C85DB2E-518A-44E9-AE7F-01B0CBC6E50A}" dt="2025-11-28T09:37:22.793" v="2894" actId="26606"/>
          <ac:spMkLst>
            <pc:docMk/>
            <pc:sldMk cId="3242389936" sldId="273"/>
            <ac:spMk id="31" creationId="{6C077334-5571-4B83-A83E-4CCCFA7B5E8A}"/>
          </ac:spMkLst>
        </pc:spChg>
        <pc:spChg chg="add del">
          <ac:chgData name="Zainab Naweed" userId="b9295e812f45917a" providerId="LiveId" clId="{2C85DB2E-518A-44E9-AE7F-01B0CBC6E50A}" dt="2025-11-28T09:38:12.971" v="2896" actId="26606"/>
          <ac:spMkLst>
            <pc:docMk/>
            <pc:sldMk cId="3242389936" sldId="273"/>
            <ac:spMk id="32" creationId="{4D3DC50D-CA0F-48F9-B17E-20D8669AA4E0}"/>
          </ac:spMkLst>
        </pc:spChg>
        <pc:spChg chg="add del">
          <ac:chgData name="Zainab Naweed" userId="b9295e812f45917a" providerId="LiveId" clId="{2C85DB2E-518A-44E9-AE7F-01B0CBC6E50A}" dt="2025-11-28T09:37:22.793" v="2894" actId="26606"/>
          <ac:spMkLst>
            <pc:docMk/>
            <pc:sldMk cId="3242389936" sldId="273"/>
            <ac:spMk id="33" creationId="{4D3DC50D-CA0F-48F9-B17E-20D8669AA4E0}"/>
          </ac:spMkLst>
        </pc:spChg>
        <pc:spChg chg="add del">
          <ac:chgData name="Zainab Naweed" userId="b9295e812f45917a" providerId="LiveId" clId="{2C85DB2E-518A-44E9-AE7F-01B0CBC6E50A}" dt="2025-11-28T09:38:12.971" v="2896" actId="26606"/>
          <ac:spMkLst>
            <pc:docMk/>
            <pc:sldMk cId="3242389936" sldId="273"/>
            <ac:spMk id="34" creationId="{D1B80E9C-CF8A-440B-B8F5-54BF121BF458}"/>
          </ac:spMkLst>
        </pc:spChg>
        <pc:spChg chg="add del">
          <ac:chgData name="Zainab Naweed" userId="b9295e812f45917a" providerId="LiveId" clId="{2C85DB2E-518A-44E9-AE7F-01B0CBC6E50A}" dt="2025-11-28T09:37:22.793" v="2894" actId="26606"/>
          <ac:spMkLst>
            <pc:docMk/>
            <pc:sldMk cId="3242389936" sldId="273"/>
            <ac:spMk id="35" creationId="{D1B80E9C-CF8A-440B-B8F5-54BF121BF458}"/>
          </ac:spMkLst>
        </pc:spChg>
        <pc:spChg chg="add del">
          <ac:chgData name="Zainab Naweed" userId="b9295e812f45917a" providerId="LiveId" clId="{2C85DB2E-518A-44E9-AE7F-01B0CBC6E50A}" dt="2025-11-28T09:38:18.557" v="2898" actId="26606"/>
          <ac:spMkLst>
            <pc:docMk/>
            <pc:sldMk cId="3242389936" sldId="273"/>
            <ac:spMk id="36" creationId="{1135A26D-9D47-467E-91F1-31149BF0D213}"/>
          </ac:spMkLst>
        </pc:spChg>
        <pc:spChg chg="add del">
          <ac:chgData name="Zainab Naweed" userId="b9295e812f45917a" providerId="LiveId" clId="{2C85DB2E-518A-44E9-AE7F-01B0CBC6E50A}" dt="2025-11-28T09:38:18.557" v="2898" actId="26606"/>
          <ac:spMkLst>
            <pc:docMk/>
            <pc:sldMk cId="3242389936" sldId="273"/>
            <ac:spMk id="37" creationId="{CB147A70-DC29-4DDF-A34C-2B82C6E2295E}"/>
          </ac:spMkLst>
        </pc:spChg>
        <pc:spChg chg="add del">
          <ac:chgData name="Zainab Naweed" userId="b9295e812f45917a" providerId="LiveId" clId="{2C85DB2E-518A-44E9-AE7F-01B0CBC6E50A}" dt="2025-11-28T09:38:18.557" v="2898" actId="26606"/>
          <ac:spMkLst>
            <pc:docMk/>
            <pc:sldMk cId="3242389936" sldId="273"/>
            <ac:spMk id="38" creationId="{3B438362-1E1E-4C62-A99E-4134CB16366C}"/>
          </ac:spMkLst>
        </pc:spChg>
        <pc:spChg chg="add del">
          <ac:chgData name="Zainab Naweed" userId="b9295e812f45917a" providerId="LiveId" clId="{2C85DB2E-518A-44E9-AE7F-01B0CBC6E50A}" dt="2025-11-28T09:38:18.557" v="2898" actId="26606"/>
          <ac:spMkLst>
            <pc:docMk/>
            <pc:sldMk cId="3242389936" sldId="273"/>
            <ac:spMk id="39" creationId="{6C077334-5571-4B83-A83E-4CCCFA7B5E8A}"/>
          </ac:spMkLst>
        </pc:spChg>
        <pc:spChg chg="add del">
          <ac:chgData name="Zainab Naweed" userId="b9295e812f45917a" providerId="LiveId" clId="{2C85DB2E-518A-44E9-AE7F-01B0CBC6E50A}" dt="2025-11-28T09:38:18.557" v="2898" actId="26606"/>
          <ac:spMkLst>
            <pc:docMk/>
            <pc:sldMk cId="3242389936" sldId="273"/>
            <ac:spMk id="40" creationId="{4D3DC50D-CA0F-48F9-B17E-20D8669AA4E0}"/>
          </ac:spMkLst>
        </pc:spChg>
        <pc:spChg chg="add del">
          <ac:chgData name="Zainab Naweed" userId="b9295e812f45917a" providerId="LiveId" clId="{2C85DB2E-518A-44E9-AE7F-01B0CBC6E50A}" dt="2025-11-28T09:38:18.557" v="2898" actId="26606"/>
          <ac:spMkLst>
            <pc:docMk/>
            <pc:sldMk cId="3242389936" sldId="273"/>
            <ac:spMk id="41" creationId="{D1B80E9C-CF8A-440B-B8F5-54BF121BF458}"/>
          </ac:spMkLst>
        </pc:spChg>
        <pc:graphicFrameChg chg="mod modGraphic">
          <ac:chgData name="Zainab Naweed" userId="b9295e812f45917a" providerId="LiveId" clId="{2C85DB2E-518A-44E9-AE7F-01B0CBC6E50A}" dt="2025-11-28T02:34:29.779" v="2826" actId="255"/>
          <ac:graphicFrameMkLst>
            <pc:docMk/>
            <pc:sldMk cId="3242389936" sldId="273"/>
            <ac:graphicFrameMk id="19" creationId="{837B3C23-D7F2-3722-C761-527A5F50E94D}"/>
          </ac:graphicFrameMkLst>
        </pc:graphicFrameChg>
        <pc:picChg chg="add mod">
          <ac:chgData name="Zainab Naweed" userId="b9295e812f45917a" providerId="LiveId" clId="{2C85DB2E-518A-44E9-AE7F-01B0CBC6E50A}" dt="2025-11-28T09:40:27.552" v="2910" actId="1076"/>
          <ac:picMkLst>
            <pc:docMk/>
            <pc:sldMk cId="3242389936" sldId="273"/>
            <ac:picMk id="2" creationId="{81F01A77-E61D-9FC7-FC45-91EE2BE4C704}"/>
          </ac:picMkLst>
        </pc:picChg>
        <pc:picChg chg="add mod">
          <ac:chgData name="Zainab Naweed" userId="b9295e812f45917a" providerId="LiveId" clId="{2C85DB2E-518A-44E9-AE7F-01B0CBC6E50A}" dt="2025-11-28T09:40:25.716" v="2909" actId="1076"/>
          <ac:picMkLst>
            <pc:docMk/>
            <pc:sldMk cId="3242389936" sldId="273"/>
            <ac:picMk id="4" creationId="{9BA19E69-1F0D-06A0-6C13-A5FB52496E80}"/>
          </ac:picMkLst>
        </pc:picChg>
        <pc:picChg chg="add del mod modCrop">
          <ac:chgData name="Zainab Naweed" userId="b9295e812f45917a" providerId="LiveId" clId="{2C85DB2E-518A-44E9-AE7F-01B0CBC6E50A}" dt="2025-11-28T09:40:22.634" v="2908" actId="478"/>
          <ac:picMkLst>
            <pc:docMk/>
            <pc:sldMk cId="3242389936" sldId="273"/>
            <ac:picMk id="8" creationId="{3F29AA9F-C3E5-FB91-2946-D04353E4B759}"/>
          </ac:picMkLst>
        </pc:picChg>
        <pc:picChg chg="del">
          <ac:chgData name="Zainab Naweed" userId="b9295e812f45917a" providerId="LiveId" clId="{2C85DB2E-518A-44E9-AE7F-01B0CBC6E50A}" dt="2025-11-28T02:25:01.548" v="2763" actId="478"/>
          <ac:picMkLst>
            <pc:docMk/>
            <pc:sldMk cId="3242389936" sldId="273"/>
            <ac:picMk id="24" creationId="{15286A9C-E765-CDCE-32AA-7A9B95187932}"/>
          </ac:picMkLst>
        </pc:picChg>
      </pc:sldChg>
      <pc:sldChg chg="addSp delSp modSp mod">
        <pc:chgData name="Zainab Naweed" userId="b9295e812f45917a" providerId="LiveId" clId="{2C85DB2E-518A-44E9-AE7F-01B0CBC6E50A}" dt="2025-11-28T10:44:08.829" v="3203" actId="27636"/>
        <pc:sldMkLst>
          <pc:docMk/>
          <pc:sldMk cId="1154969311" sldId="286"/>
        </pc:sldMkLst>
        <pc:spChg chg="add del mod">
          <ac:chgData name="Zainab Naweed" userId="b9295e812f45917a" providerId="LiveId" clId="{2C85DB2E-518A-44E9-AE7F-01B0CBC6E50A}" dt="2025-11-28T09:44:50.454" v="2948" actId="478"/>
          <ac:spMkLst>
            <pc:docMk/>
            <pc:sldMk cId="1154969311" sldId="286"/>
            <ac:spMk id="2" creationId="{EC5F6305-79C8-23E0-8B6E-96E69DF46098}"/>
          </ac:spMkLst>
        </pc:spChg>
        <pc:spChg chg="mod">
          <ac:chgData name="Zainab Naweed" userId="b9295e812f45917a" providerId="LiveId" clId="{2C85DB2E-518A-44E9-AE7F-01B0CBC6E50A}" dt="2025-11-28T10:44:08.829" v="3203" actId="27636"/>
          <ac:spMkLst>
            <pc:docMk/>
            <pc:sldMk cId="1154969311" sldId="286"/>
            <ac:spMk id="11" creationId="{2B253683-524F-46CF-BFCD-BFF6A7A920A7}"/>
          </ac:spMkLst>
        </pc:spChg>
        <pc:spChg chg="mod">
          <ac:chgData name="Zainab Naweed" userId="b9295e812f45917a" providerId="LiveId" clId="{2C85DB2E-518A-44E9-AE7F-01B0CBC6E50A}" dt="2025-11-28T09:46:35.806" v="2980" actId="20577"/>
          <ac:spMkLst>
            <pc:docMk/>
            <pc:sldMk cId="1154969311" sldId="286"/>
            <ac:spMk id="12" creationId="{4241C871-580D-4A29-A334-0208A8E479B9}"/>
          </ac:spMkLst>
        </pc:spChg>
        <pc:spChg chg="mod">
          <ac:chgData name="Zainab Naweed" userId="b9295e812f45917a" providerId="LiveId" clId="{2C85DB2E-518A-44E9-AE7F-01B0CBC6E50A}" dt="2025-11-28T09:44:43.837" v="2947" actId="2711"/>
          <ac:spMkLst>
            <pc:docMk/>
            <pc:sldMk cId="1154969311" sldId="286"/>
            <ac:spMk id="13" creationId="{0097C6D9-3930-4866-9E88-F17648880044}"/>
          </ac:spMkLst>
        </pc:spChg>
      </pc:sldChg>
      <pc:sldChg chg="addSp modSp del mod ord">
        <pc:chgData name="Zainab Naweed" userId="b9295e812f45917a" providerId="LiveId" clId="{2C85DB2E-518A-44E9-AE7F-01B0CBC6E50A}" dt="2025-11-28T12:23:43.685" v="3665" actId="47"/>
        <pc:sldMkLst>
          <pc:docMk/>
          <pc:sldMk cId="1163063007" sldId="293"/>
        </pc:sldMkLst>
        <pc:picChg chg="add mod">
          <ac:chgData name="Zainab Naweed" userId="b9295e812f45917a" providerId="LiveId" clId="{2C85DB2E-518A-44E9-AE7F-01B0CBC6E50A}" dt="2025-11-28T02:26:49.280" v="2768" actId="1076"/>
          <ac:picMkLst>
            <pc:docMk/>
            <pc:sldMk cId="1163063007" sldId="293"/>
            <ac:picMk id="4" creationId="{02F99C9E-D4F4-C679-D43F-04584F10C07E}"/>
          </ac:picMkLst>
        </pc:picChg>
      </pc:sldChg>
      <pc:sldChg chg="modSp del mod">
        <pc:chgData name="Zainab Naweed" userId="b9295e812f45917a" providerId="LiveId" clId="{2C85DB2E-518A-44E9-AE7F-01B0CBC6E50A}" dt="2025-11-28T12:23:38.935" v="3664" actId="47"/>
        <pc:sldMkLst>
          <pc:docMk/>
          <pc:sldMk cId="218884568" sldId="302"/>
        </pc:sldMkLst>
        <pc:spChg chg="mod">
          <ac:chgData name="Zainab Naweed" userId="b9295e812f45917a" providerId="LiveId" clId="{2C85DB2E-518A-44E9-AE7F-01B0CBC6E50A}" dt="2025-11-28T10:48:30.165" v="3212" actId="20577"/>
          <ac:spMkLst>
            <pc:docMk/>
            <pc:sldMk cId="218884568" sldId="302"/>
            <ac:spMk id="2" creationId="{9FA1FF91-B656-2E8C-AB24-C304C6264E3F}"/>
          </ac:spMkLst>
        </pc:spChg>
      </pc:sldChg>
      <pc:sldChg chg="addSp delSp modSp mod modClrScheme chgLayout">
        <pc:chgData name="Zainab Naweed" userId="b9295e812f45917a" providerId="LiveId" clId="{2C85DB2E-518A-44E9-AE7F-01B0CBC6E50A}" dt="2025-11-28T11:03:45.597" v="3330" actId="255"/>
        <pc:sldMkLst>
          <pc:docMk/>
          <pc:sldMk cId="2766152208" sldId="303"/>
        </pc:sldMkLst>
        <pc:spChg chg="add del mod">
          <ac:chgData name="Zainab Naweed" userId="b9295e812f45917a" providerId="LiveId" clId="{2C85DB2E-518A-44E9-AE7F-01B0CBC6E50A}" dt="2025-11-28T11:01:36.031" v="3319"/>
          <ac:spMkLst>
            <pc:docMk/>
            <pc:sldMk cId="2766152208" sldId="303"/>
            <ac:spMk id="2" creationId="{96E9FAFF-0D08-1316-AA05-817B053347E2}"/>
          </ac:spMkLst>
        </pc:spChg>
        <pc:spChg chg="add del mod">
          <ac:chgData name="Zainab Naweed" userId="b9295e812f45917a" providerId="LiveId" clId="{2C85DB2E-518A-44E9-AE7F-01B0CBC6E50A}" dt="2025-11-28T11:01:51.194" v="3321" actId="26606"/>
          <ac:spMkLst>
            <pc:docMk/>
            <pc:sldMk cId="2766152208" sldId="303"/>
            <ac:spMk id="5" creationId="{C52589A9-E0E1-71AC-B4E4-69A54318FF97}"/>
          </ac:spMkLst>
        </pc:spChg>
        <pc:spChg chg="del mod">
          <ac:chgData name="Zainab Naweed" userId="b9295e812f45917a" providerId="LiveId" clId="{2C85DB2E-518A-44E9-AE7F-01B0CBC6E50A}" dt="2025-11-28T11:01:51.194" v="3321" actId="26606"/>
          <ac:spMkLst>
            <pc:docMk/>
            <pc:sldMk cId="2766152208" sldId="303"/>
            <ac:spMk id="10" creationId="{78837E18-AE70-3746-A94B-612A6F4CA599}"/>
          </ac:spMkLst>
        </pc:spChg>
        <pc:spChg chg="mod">
          <ac:chgData name="Zainab Naweed" userId="b9295e812f45917a" providerId="LiveId" clId="{2C85DB2E-518A-44E9-AE7F-01B0CBC6E50A}" dt="2025-11-28T11:03:45.597" v="3330" actId="255"/>
          <ac:spMkLst>
            <pc:docMk/>
            <pc:sldMk cId="2766152208" sldId="303"/>
            <ac:spMk id="21" creationId="{2459A0F8-D988-B8CF-1AF5-7DD6DE62ED99}"/>
          </ac:spMkLst>
        </pc:spChg>
        <pc:spChg chg="mod">
          <ac:chgData name="Zainab Naweed" userId="b9295e812f45917a" providerId="LiveId" clId="{2C85DB2E-518A-44E9-AE7F-01B0CBC6E50A}" dt="2025-11-28T11:01:51.194" v="3321" actId="26606"/>
          <ac:spMkLst>
            <pc:docMk/>
            <pc:sldMk cId="2766152208" sldId="303"/>
            <ac:spMk id="30" creationId="{435AF148-8787-1652-B48A-704113827203}"/>
          </ac:spMkLst>
        </pc:spChg>
        <pc:graphicFrameChg chg="add mod">
          <ac:chgData name="Zainab Naweed" userId="b9295e812f45917a" providerId="LiveId" clId="{2C85DB2E-518A-44E9-AE7F-01B0CBC6E50A}" dt="2025-11-28T11:01:51.194" v="3321" actId="26606"/>
          <ac:graphicFrameMkLst>
            <pc:docMk/>
            <pc:sldMk cId="2766152208" sldId="303"/>
            <ac:graphicFrameMk id="32" creationId="{67DC8B59-F6E9-2B5D-0BD4-62EEF277A867}"/>
          </ac:graphicFrameMkLst>
        </pc:graphicFrameChg>
        <pc:picChg chg="del mod">
          <ac:chgData name="Zainab Naweed" userId="b9295e812f45917a" providerId="LiveId" clId="{2C85DB2E-518A-44E9-AE7F-01B0CBC6E50A}" dt="2025-11-28T11:01:36.027" v="3317" actId="478"/>
          <ac:picMkLst>
            <pc:docMk/>
            <pc:sldMk cId="2766152208" sldId="303"/>
            <ac:picMk id="9" creationId="{0EDD125A-1D01-C508-B80B-816518CFB6DF}"/>
          </ac:picMkLst>
        </pc:picChg>
        <pc:picChg chg="del">
          <ac:chgData name="Zainab Naweed" userId="b9295e812f45917a" providerId="LiveId" clId="{2C85DB2E-518A-44E9-AE7F-01B0CBC6E50A}" dt="2025-11-28T11:00:40.563" v="3305" actId="478"/>
          <ac:picMkLst>
            <pc:docMk/>
            <pc:sldMk cId="2766152208" sldId="303"/>
            <ac:picMk id="12" creationId="{0FAD384B-33CA-85B9-DF8B-FFC639CCCBDB}"/>
          </ac:picMkLst>
        </pc:picChg>
      </pc:sldChg>
      <pc:sldChg chg="modSp del mod modClrScheme chgLayout">
        <pc:chgData name="Zainab Naweed" userId="b9295e812f45917a" providerId="LiveId" clId="{2C85DB2E-518A-44E9-AE7F-01B0CBC6E50A}" dt="2025-11-28T11:12:09.012" v="3332" actId="47"/>
        <pc:sldMkLst>
          <pc:docMk/>
          <pc:sldMk cId="3782200611" sldId="308"/>
        </pc:sldMkLst>
        <pc:spChg chg="mod ord">
          <ac:chgData name="Zainab Naweed" userId="b9295e812f45917a" providerId="LiveId" clId="{2C85DB2E-518A-44E9-AE7F-01B0CBC6E50A}" dt="2025-11-28T11:12:05.747" v="3331" actId="700"/>
          <ac:spMkLst>
            <pc:docMk/>
            <pc:sldMk cId="3782200611" sldId="308"/>
            <ac:spMk id="3" creationId="{F7390640-D9FC-4F42-070C-FF8DDC2A8987}"/>
          </ac:spMkLst>
        </pc:spChg>
        <pc:spChg chg="mod ord">
          <ac:chgData name="Zainab Naweed" userId="b9295e812f45917a" providerId="LiveId" clId="{2C85DB2E-518A-44E9-AE7F-01B0CBC6E50A}" dt="2025-11-28T11:12:05.747" v="3331" actId="700"/>
          <ac:spMkLst>
            <pc:docMk/>
            <pc:sldMk cId="3782200611" sldId="308"/>
            <ac:spMk id="10" creationId="{0756B37F-B224-3AB9-9D2C-05552ADB37EB}"/>
          </ac:spMkLst>
        </pc:spChg>
        <pc:spChg chg="mod ord">
          <ac:chgData name="Zainab Naweed" userId="b9295e812f45917a" providerId="LiveId" clId="{2C85DB2E-518A-44E9-AE7F-01B0CBC6E50A}" dt="2025-11-28T11:12:05.747" v="3331" actId="700"/>
          <ac:spMkLst>
            <pc:docMk/>
            <pc:sldMk cId="3782200611" sldId="308"/>
            <ac:spMk id="21" creationId="{7723CA0B-AED1-9AF9-AEED-3CFE0407358D}"/>
          </ac:spMkLst>
        </pc:spChg>
        <pc:spChg chg="mod ord">
          <ac:chgData name="Zainab Naweed" userId="b9295e812f45917a" providerId="LiveId" clId="{2C85DB2E-518A-44E9-AE7F-01B0CBC6E50A}" dt="2025-11-28T11:12:05.747" v="3331" actId="700"/>
          <ac:spMkLst>
            <pc:docMk/>
            <pc:sldMk cId="3782200611" sldId="308"/>
            <ac:spMk id="24" creationId="{2D3381C0-3075-FD56-0DC9-48400C465405}"/>
          </ac:spMkLst>
        </pc:spChg>
        <pc:picChg chg="mod ord">
          <ac:chgData name="Zainab Naweed" userId="b9295e812f45917a" providerId="LiveId" clId="{2C85DB2E-518A-44E9-AE7F-01B0CBC6E50A}" dt="2025-11-28T11:12:05.747" v="3331" actId="700"/>
          <ac:picMkLst>
            <pc:docMk/>
            <pc:sldMk cId="3782200611" sldId="308"/>
            <ac:picMk id="32" creationId="{FE0999B3-7F64-2A99-08B8-BF1EA62CCDC7}"/>
          </ac:picMkLst>
        </pc:picChg>
        <pc:picChg chg="mod ord">
          <ac:chgData name="Zainab Naweed" userId="b9295e812f45917a" providerId="LiveId" clId="{2C85DB2E-518A-44E9-AE7F-01B0CBC6E50A}" dt="2025-11-28T11:12:05.747" v="3331" actId="700"/>
          <ac:picMkLst>
            <pc:docMk/>
            <pc:sldMk cId="3782200611" sldId="308"/>
            <ac:picMk id="37" creationId="{4CE223A1-4DA1-A16B-FB3E-25F697C86683}"/>
          </ac:picMkLst>
        </pc:picChg>
      </pc:sldChg>
      <pc:sldChg chg="addSp delSp modSp del mod ord setBg modClrScheme chgLayout">
        <pc:chgData name="Zainab Naweed" userId="b9295e812f45917a" providerId="LiveId" clId="{2C85DB2E-518A-44E9-AE7F-01B0CBC6E50A}" dt="2025-11-28T10:39:24.545" v="3178" actId="2696"/>
        <pc:sldMkLst>
          <pc:docMk/>
          <pc:sldMk cId="4033453912" sldId="309"/>
        </pc:sldMkLst>
        <pc:spChg chg="add del mod">
          <ac:chgData name="Zainab Naweed" userId="b9295e812f45917a" providerId="LiveId" clId="{2C85DB2E-518A-44E9-AE7F-01B0CBC6E50A}" dt="2025-11-28T09:58:49.966" v="3038"/>
          <ac:spMkLst>
            <pc:docMk/>
            <pc:sldMk cId="4033453912" sldId="309"/>
            <ac:spMk id="2" creationId="{B649B62C-456C-14A1-3EFB-DAB02F19DF84}"/>
          </ac:spMkLst>
        </pc:spChg>
        <pc:spChg chg="mod ord">
          <ac:chgData name="Zainab Naweed" userId="b9295e812f45917a" providerId="LiveId" clId="{2C85DB2E-518A-44E9-AE7F-01B0CBC6E50A}" dt="2025-11-28T10:34:04.037" v="3160" actId="26606"/>
          <ac:spMkLst>
            <pc:docMk/>
            <pc:sldMk cId="4033453912" sldId="309"/>
            <ac:spMk id="3" creationId="{EE75725B-610A-F72F-CDED-A98A1E305387}"/>
          </ac:spMkLst>
        </pc:spChg>
        <pc:spChg chg="add">
          <ac:chgData name="Zainab Naweed" userId="b9295e812f45917a" providerId="LiveId" clId="{2C85DB2E-518A-44E9-AE7F-01B0CBC6E50A}" dt="2025-11-28T10:00:16.332" v="3045"/>
          <ac:spMkLst>
            <pc:docMk/>
            <pc:sldMk cId="4033453912" sldId="309"/>
            <ac:spMk id="4" creationId="{53D6137B-2644-F683-5DC8-AA887C93EE09}"/>
          </ac:spMkLst>
        </pc:spChg>
        <pc:spChg chg="add del mod">
          <ac:chgData name="Zainab Naweed" userId="b9295e812f45917a" providerId="LiveId" clId="{2C85DB2E-518A-44E9-AE7F-01B0CBC6E50A}" dt="2025-11-28T10:10:47.726" v="3082" actId="478"/>
          <ac:spMkLst>
            <pc:docMk/>
            <pc:sldMk cId="4033453912" sldId="309"/>
            <ac:spMk id="5" creationId="{0EF28358-DFAC-B5AC-BF4F-7EA1C71BA83F}"/>
          </ac:spMkLst>
        </pc:spChg>
        <pc:spChg chg="add del mod">
          <ac:chgData name="Zainab Naweed" userId="b9295e812f45917a" providerId="LiveId" clId="{2C85DB2E-518A-44E9-AE7F-01B0CBC6E50A}" dt="2025-11-28T10:00:54.981" v="3051"/>
          <ac:spMkLst>
            <pc:docMk/>
            <pc:sldMk cId="4033453912" sldId="309"/>
            <ac:spMk id="6" creationId="{8C722EE5-42C3-09F1-8F2A-8068E2A1F4BA}"/>
          </ac:spMkLst>
        </pc:spChg>
        <pc:spChg chg="add del mod">
          <ac:chgData name="Zainab Naweed" userId="b9295e812f45917a" providerId="LiveId" clId="{2C85DB2E-518A-44E9-AE7F-01B0CBC6E50A}" dt="2025-11-28T10:19:26.965" v="3111" actId="26606"/>
          <ac:spMkLst>
            <pc:docMk/>
            <pc:sldMk cId="4033453912" sldId="309"/>
            <ac:spMk id="12" creationId="{15DB483D-C9C9-CCC8-E3F0-42D08E1F7C07}"/>
          </ac:spMkLst>
        </pc:spChg>
        <pc:spChg chg="add del mod">
          <ac:chgData name="Zainab Naweed" userId="b9295e812f45917a" providerId="LiveId" clId="{2C85DB2E-518A-44E9-AE7F-01B0CBC6E50A}" dt="2025-11-28T10:25:23.578" v="3131" actId="478"/>
          <ac:spMkLst>
            <pc:docMk/>
            <pc:sldMk cId="4033453912" sldId="309"/>
            <ac:spMk id="19" creationId="{A4E264C8-0357-ED73-9D4C-B1E65085A882}"/>
          </ac:spMkLst>
        </pc:spChg>
        <pc:spChg chg="add del">
          <ac:chgData name="Zainab Naweed" userId="b9295e812f45917a" providerId="LiveId" clId="{2C85DB2E-518A-44E9-AE7F-01B0CBC6E50A}" dt="2025-11-28T10:26:12.829" v="3135" actId="478"/>
          <ac:spMkLst>
            <pc:docMk/>
            <pc:sldMk cId="4033453912" sldId="309"/>
            <ac:spMk id="21" creationId="{6AF46C4A-B6E8-6EC6-3307-C64CC9901B08}"/>
          </ac:spMkLst>
        </pc:spChg>
        <pc:spChg chg="mod ord">
          <ac:chgData name="Zainab Naweed" userId="b9295e812f45917a" providerId="LiveId" clId="{2C85DB2E-518A-44E9-AE7F-01B0CBC6E50A}" dt="2025-11-28T10:17:36.575" v="3103" actId="26606"/>
          <ac:spMkLst>
            <pc:docMk/>
            <pc:sldMk cId="4033453912" sldId="309"/>
            <ac:spMk id="30" creationId="{24236997-FAF8-7A93-C6B5-32E47A4F415B}"/>
          </ac:spMkLst>
        </pc:spChg>
        <pc:spChg chg="add del">
          <ac:chgData name="Zainab Naweed" userId="b9295e812f45917a" providerId="LiveId" clId="{2C85DB2E-518A-44E9-AE7F-01B0CBC6E50A}" dt="2025-11-28T10:15:48.407" v="3096" actId="26606"/>
          <ac:spMkLst>
            <pc:docMk/>
            <pc:sldMk cId="4033453912" sldId="309"/>
            <ac:spMk id="32" creationId="{B9E248E0-55F8-4E45-A07F-B49E0EEA97ED}"/>
          </ac:spMkLst>
        </pc:spChg>
        <pc:spChg chg="add del">
          <ac:chgData name="Zainab Naweed" userId="b9295e812f45917a" providerId="LiveId" clId="{2C85DB2E-518A-44E9-AE7F-01B0CBC6E50A}" dt="2025-11-28T10:15:48.407" v="3096" actId="26606"/>
          <ac:spMkLst>
            <pc:docMk/>
            <pc:sldMk cId="4033453912" sldId="309"/>
            <ac:spMk id="33" creationId="{311F016A-A753-449B-9EA6-322199B7119E}"/>
          </ac:spMkLst>
        </pc:spChg>
        <pc:spChg chg="add del mod">
          <ac:chgData name="Zainab Naweed" userId="b9295e812f45917a" providerId="LiveId" clId="{2C85DB2E-518A-44E9-AE7F-01B0CBC6E50A}" dt="2025-11-28T10:17:36.575" v="3103" actId="26606"/>
          <ac:spMkLst>
            <pc:docMk/>
            <pc:sldMk cId="4033453912" sldId="309"/>
            <ac:spMk id="34" creationId="{9E3641CD-4CFF-C391-ED69-8481B845579A}"/>
          </ac:spMkLst>
        </pc:spChg>
        <pc:spChg chg="add del mod">
          <ac:chgData name="Zainab Naweed" userId="b9295e812f45917a" providerId="LiveId" clId="{2C85DB2E-518A-44E9-AE7F-01B0CBC6E50A}" dt="2025-11-28T09:48:35.884" v="2986" actId="26606"/>
          <ac:spMkLst>
            <pc:docMk/>
            <pc:sldMk cId="4033453912" sldId="309"/>
            <ac:spMk id="35" creationId="{D9E98C36-3E0D-8FC8-1496-F5FF75641A6E}"/>
          </ac:spMkLst>
        </pc:spChg>
        <pc:spChg chg="add del mod">
          <ac:chgData name="Zainab Naweed" userId="b9295e812f45917a" providerId="LiveId" clId="{2C85DB2E-518A-44E9-AE7F-01B0CBC6E50A}" dt="2025-11-28T10:17:36.575" v="3103" actId="26606"/>
          <ac:spMkLst>
            <pc:docMk/>
            <pc:sldMk cId="4033453912" sldId="309"/>
            <ac:spMk id="36" creationId="{C9DA2233-0FB8-A033-79E1-3ADF173DF2CA}"/>
          </ac:spMkLst>
        </pc:spChg>
        <pc:spChg chg="add del mod">
          <ac:chgData name="Zainab Naweed" userId="b9295e812f45917a" providerId="LiveId" clId="{2C85DB2E-518A-44E9-AE7F-01B0CBC6E50A}" dt="2025-11-28T09:48:35.884" v="2986" actId="26606"/>
          <ac:spMkLst>
            <pc:docMk/>
            <pc:sldMk cId="4033453912" sldId="309"/>
            <ac:spMk id="37" creationId="{A21B80D3-EE14-D984-4C9A-3944543285DE}"/>
          </ac:spMkLst>
        </pc:spChg>
        <pc:spChg chg="add mod ord modVis">
          <ac:chgData name="Zainab Naweed" userId="b9295e812f45917a" providerId="LiveId" clId="{2C85DB2E-518A-44E9-AE7F-01B0CBC6E50A}" dt="2025-11-28T10:19:54.014" v="3112" actId="26606"/>
          <ac:spMkLst>
            <pc:docMk/>
            <pc:sldMk cId="4033453912" sldId="309"/>
            <ac:spMk id="38" creationId="{204E4B20-36A5-131D-2B83-7EF5293160EF}"/>
          </ac:spMkLst>
        </pc:spChg>
        <pc:spChg chg="add del mod">
          <ac:chgData name="Zainab Naweed" userId="b9295e812f45917a" providerId="LiveId" clId="{2C85DB2E-518A-44E9-AE7F-01B0CBC6E50A}" dt="2025-11-28T10:20:59.522" v="3116" actId="26606"/>
          <ac:spMkLst>
            <pc:docMk/>
            <pc:sldMk cId="4033453912" sldId="309"/>
            <ac:spMk id="43" creationId="{616F061D-6290-8C19-A076-0AAE260C0C99}"/>
          </ac:spMkLst>
        </pc:spChg>
        <pc:spChg chg="add mod ord modVis">
          <ac:chgData name="Zainab Naweed" userId="b9295e812f45917a" providerId="LiveId" clId="{2C85DB2E-518A-44E9-AE7F-01B0CBC6E50A}" dt="2025-11-28T10:23:32.328" v="3125" actId="26606"/>
          <ac:spMkLst>
            <pc:docMk/>
            <pc:sldMk cId="4033453912" sldId="309"/>
            <ac:spMk id="48" creationId="{CDDC7F1B-0E86-77C0-A753-1C9691949ADB}"/>
          </ac:spMkLst>
        </pc:spChg>
        <pc:spChg chg="add del mod">
          <ac:chgData name="Zainab Naweed" userId="b9295e812f45917a" providerId="LiveId" clId="{2C85DB2E-518A-44E9-AE7F-01B0CBC6E50A}" dt="2025-11-28T10:23:47.054" v="3128" actId="26606"/>
          <ac:spMkLst>
            <pc:docMk/>
            <pc:sldMk cId="4033453912" sldId="309"/>
            <ac:spMk id="53" creationId="{9A8180EC-AA65-C68A-CF17-19180236F945}"/>
          </ac:spMkLst>
        </pc:spChg>
        <pc:spChg chg="add mod ord modVis">
          <ac:chgData name="Zainab Naweed" userId="b9295e812f45917a" providerId="LiveId" clId="{2C85DB2E-518A-44E9-AE7F-01B0CBC6E50A}" dt="2025-11-28T10:29:39.617" v="3141" actId="26606"/>
          <ac:spMkLst>
            <pc:docMk/>
            <pc:sldMk cId="4033453912" sldId="309"/>
            <ac:spMk id="58" creationId="{CD62458A-61B0-0112-5DB6-990D910BA7A3}"/>
          </ac:spMkLst>
        </pc:spChg>
        <pc:spChg chg="add mod">
          <ac:chgData name="Zainab Naweed" userId="b9295e812f45917a" providerId="LiveId" clId="{2C85DB2E-518A-44E9-AE7F-01B0CBC6E50A}" dt="2025-11-28T10:36:50.615" v="3169" actId="26606"/>
          <ac:spMkLst>
            <pc:docMk/>
            <pc:sldMk cId="4033453912" sldId="309"/>
            <ac:spMk id="60" creationId="{939AB79D-19A4-682B-50F5-0CB612FC2946}"/>
          </ac:spMkLst>
        </pc:spChg>
        <pc:spChg chg="add del mod">
          <ac:chgData name="Zainab Naweed" userId="b9295e812f45917a" providerId="LiveId" clId="{2C85DB2E-518A-44E9-AE7F-01B0CBC6E50A}" dt="2025-11-28T10:33:07.549" v="3154" actId="26606"/>
          <ac:spMkLst>
            <pc:docMk/>
            <pc:sldMk cId="4033453912" sldId="309"/>
            <ac:spMk id="63" creationId="{5FE65AB7-D8FF-276D-797D-C0369B56FFE5}"/>
          </ac:spMkLst>
        </pc:spChg>
        <pc:picChg chg="add del mod ord">
          <ac:chgData name="Zainab Naweed" userId="b9295e812f45917a" providerId="LiveId" clId="{2C85DB2E-518A-44E9-AE7F-01B0CBC6E50A}" dt="2025-11-28T10:17:51.907" v="3104" actId="478"/>
          <ac:picMkLst>
            <pc:docMk/>
            <pc:sldMk cId="4033453912" sldId="309"/>
            <ac:picMk id="8" creationId="{FEB4A9A4-1B8C-0979-07B9-5C4BA2054DA5}"/>
          </ac:picMkLst>
        </pc:picChg>
        <pc:picChg chg="add del mod ord">
          <ac:chgData name="Zainab Naweed" userId="b9295e812f45917a" providerId="LiveId" clId="{2C85DB2E-518A-44E9-AE7F-01B0CBC6E50A}" dt="2025-11-28T10:20:47.165" v="3115" actId="478"/>
          <ac:picMkLst>
            <pc:docMk/>
            <pc:sldMk cId="4033453912" sldId="309"/>
            <ac:picMk id="10" creationId="{1641658F-0411-0463-057D-47B2C0248E37}"/>
          </ac:picMkLst>
        </pc:picChg>
        <pc:picChg chg="add del mod ord">
          <ac:chgData name="Zainab Naweed" userId="b9295e812f45917a" providerId="LiveId" clId="{2C85DB2E-518A-44E9-AE7F-01B0CBC6E50A}" dt="2025-11-28T10:23:39.023" v="3126" actId="478"/>
          <ac:picMkLst>
            <pc:docMk/>
            <pc:sldMk cId="4033453912" sldId="309"/>
            <ac:picMk id="14" creationId="{CA171BED-AF0C-DE20-B635-4A3FF87558DD}"/>
          </ac:picMkLst>
        </pc:picChg>
        <pc:picChg chg="add del mod ord">
          <ac:chgData name="Zainab Naweed" userId="b9295e812f45917a" providerId="LiveId" clId="{2C85DB2E-518A-44E9-AE7F-01B0CBC6E50A}" dt="2025-11-28T10:31:51.627" v="3144" actId="478"/>
          <ac:picMkLst>
            <pc:docMk/>
            <pc:sldMk cId="4033453912" sldId="309"/>
            <ac:picMk id="16" creationId="{AB86BD17-E0C3-2CED-8B86-9ACF2CC7A5AF}"/>
          </ac:picMkLst>
        </pc:picChg>
        <pc:picChg chg="del mod ord">
          <ac:chgData name="Zainab Naweed" userId="b9295e812f45917a" providerId="LiveId" clId="{2C85DB2E-518A-44E9-AE7F-01B0CBC6E50A}" dt="2025-11-28T10:19:10.032" v="3110" actId="478"/>
          <ac:picMkLst>
            <pc:docMk/>
            <pc:sldMk cId="4033453912" sldId="309"/>
            <ac:picMk id="18" creationId="{85AF2F1A-014F-28BD-5DE5-6B2A90EAC038}"/>
          </ac:picMkLst>
        </pc:picChg>
        <pc:picChg chg="add del mod">
          <ac:chgData name="Zainab Naweed" userId="b9295e812f45917a" providerId="LiveId" clId="{2C85DB2E-518A-44E9-AE7F-01B0CBC6E50A}" dt="2025-11-28T10:29:26.811" v="3140" actId="478"/>
          <ac:picMkLst>
            <pc:docMk/>
            <pc:sldMk cId="4033453912" sldId="309"/>
            <ac:picMk id="23" creationId="{40642A73-0B9C-9086-BB77-A519E5E9BDB0}"/>
          </ac:picMkLst>
        </pc:picChg>
        <pc:picChg chg="add del mod">
          <ac:chgData name="Zainab Naweed" userId="b9295e812f45917a" providerId="LiveId" clId="{2C85DB2E-518A-44E9-AE7F-01B0CBC6E50A}" dt="2025-11-28T10:32:14.237" v="3148" actId="478"/>
          <ac:picMkLst>
            <pc:docMk/>
            <pc:sldMk cId="4033453912" sldId="309"/>
            <ac:picMk id="25" creationId="{E7C49A4A-9C60-35D6-0750-9E9B0AEC594C}"/>
          </ac:picMkLst>
        </pc:picChg>
        <pc:picChg chg="add del mod ord">
          <ac:chgData name="Zainab Naweed" userId="b9295e812f45917a" providerId="LiveId" clId="{2C85DB2E-518A-44E9-AE7F-01B0CBC6E50A}" dt="2025-11-28T10:34:08.848" v="3161" actId="478"/>
          <ac:picMkLst>
            <pc:docMk/>
            <pc:sldMk cId="4033453912" sldId="309"/>
            <ac:picMk id="27" creationId="{7160AF16-92AB-9266-ACE3-BA960556BF0A}"/>
          </ac:picMkLst>
        </pc:picChg>
        <pc:picChg chg="add del mod">
          <ac:chgData name="Zainab Naweed" userId="b9295e812f45917a" providerId="LiveId" clId="{2C85DB2E-518A-44E9-AE7F-01B0CBC6E50A}" dt="2025-11-28T10:36:34.656" v="3165" actId="478"/>
          <ac:picMkLst>
            <pc:docMk/>
            <pc:sldMk cId="4033453912" sldId="309"/>
            <ac:picMk id="29" creationId="{11188589-B5BB-8CFD-CFFA-328E69F79A85}"/>
          </ac:picMkLst>
        </pc:picChg>
        <pc:picChg chg="add del mod ord">
          <ac:chgData name="Zainab Naweed" userId="b9295e812f45917a" providerId="LiveId" clId="{2C85DB2E-518A-44E9-AE7F-01B0CBC6E50A}" dt="2025-11-28T10:38:09.359" v="3172" actId="478"/>
          <ac:picMkLst>
            <pc:docMk/>
            <pc:sldMk cId="4033453912" sldId="309"/>
            <ac:picMk id="39" creationId="{30B85B34-AD5F-A98C-D8C6-4C3B5592F2DB}"/>
          </ac:picMkLst>
        </pc:picChg>
        <pc:picChg chg="add mod">
          <ac:chgData name="Zainab Naweed" userId="b9295e812f45917a" providerId="LiveId" clId="{2C85DB2E-518A-44E9-AE7F-01B0CBC6E50A}" dt="2025-11-28T10:38:45.402" v="3177" actId="1076"/>
          <ac:picMkLst>
            <pc:docMk/>
            <pc:sldMk cId="4033453912" sldId="309"/>
            <ac:picMk id="41" creationId="{EABEC542-A064-73DA-896B-75E8579B780E}"/>
          </ac:picMkLst>
        </pc:picChg>
      </pc:sldChg>
      <pc:sldChg chg="addSp delSp modSp mod modClrScheme chgLayout">
        <pc:chgData name="Zainab Naweed" userId="b9295e812f45917a" providerId="LiveId" clId="{2C85DB2E-518A-44E9-AE7F-01B0CBC6E50A}" dt="2025-11-28T13:35:54.820" v="3799" actId="962"/>
        <pc:sldMkLst>
          <pc:docMk/>
          <pc:sldMk cId="291966486" sldId="310"/>
        </pc:sldMkLst>
        <pc:spChg chg="add del mod">
          <ac:chgData name="Zainab Naweed" userId="b9295e812f45917a" providerId="LiveId" clId="{2C85DB2E-518A-44E9-AE7F-01B0CBC6E50A}" dt="2025-11-28T13:35:50.934" v="3797" actId="931"/>
          <ac:spMkLst>
            <pc:docMk/>
            <pc:sldMk cId="291966486" sldId="310"/>
            <ac:spMk id="3" creationId="{8E2BB07B-9AA1-012A-5DC4-3810DAAA5AF6}"/>
          </ac:spMkLst>
        </pc:spChg>
        <pc:picChg chg="del mod">
          <ac:chgData name="Zainab Naweed" userId="b9295e812f45917a" providerId="LiveId" clId="{2C85DB2E-518A-44E9-AE7F-01B0CBC6E50A}" dt="2025-11-28T13:28:08.209" v="3796" actId="478"/>
          <ac:picMkLst>
            <pc:docMk/>
            <pc:sldMk cId="291966486" sldId="310"/>
            <ac:picMk id="4" creationId="{D161B659-3808-34B6-0B89-ECE3E6118BF4}"/>
          </ac:picMkLst>
        </pc:picChg>
        <pc:picChg chg="add mod">
          <ac:chgData name="Zainab Naweed" userId="b9295e812f45917a" providerId="LiveId" clId="{2C85DB2E-518A-44E9-AE7F-01B0CBC6E50A}" dt="2025-11-28T13:35:54.820" v="3799" actId="962"/>
          <ac:picMkLst>
            <pc:docMk/>
            <pc:sldMk cId="291966486" sldId="310"/>
            <ac:picMk id="6" creationId="{30286D33-8868-3668-488F-BB8842D151DF}"/>
          </ac:picMkLst>
        </pc:picChg>
      </pc:sldChg>
      <pc:sldChg chg="addSp delSp modSp mod">
        <pc:chgData name="Zainab Naweed" userId="b9295e812f45917a" providerId="LiveId" clId="{2C85DB2E-518A-44E9-AE7F-01B0CBC6E50A}" dt="2025-11-28T12:57:53.252" v="3795" actId="20577"/>
        <pc:sldMkLst>
          <pc:docMk/>
          <pc:sldMk cId="16618953" sldId="311"/>
        </pc:sldMkLst>
        <pc:spChg chg="mod">
          <ac:chgData name="Zainab Naweed" userId="b9295e812f45917a" providerId="LiveId" clId="{2C85DB2E-518A-44E9-AE7F-01B0CBC6E50A}" dt="2025-11-28T12:57:31.403" v="3791" actId="2711"/>
          <ac:spMkLst>
            <pc:docMk/>
            <pc:sldMk cId="16618953" sldId="311"/>
            <ac:spMk id="3" creationId="{BA33419A-568D-7A0C-1FC1-7BF734042EBF}"/>
          </ac:spMkLst>
        </pc:spChg>
        <pc:spChg chg="add del mod">
          <ac:chgData name="Zainab Naweed" userId="b9295e812f45917a" providerId="LiveId" clId="{2C85DB2E-518A-44E9-AE7F-01B0CBC6E50A}" dt="2025-11-28T12:56:59.310" v="3784" actId="478"/>
          <ac:spMkLst>
            <pc:docMk/>
            <pc:sldMk cId="16618953" sldId="311"/>
            <ac:spMk id="4" creationId="{366F4439-88A1-AA05-D154-FA1595FE7420}"/>
          </ac:spMkLst>
        </pc:spChg>
        <pc:spChg chg="add mod">
          <ac:chgData name="Zainab Naweed" userId="b9295e812f45917a" providerId="LiveId" clId="{2C85DB2E-518A-44E9-AE7F-01B0CBC6E50A}" dt="2025-11-28T12:57:53.252" v="3795" actId="20577"/>
          <ac:spMkLst>
            <pc:docMk/>
            <pc:sldMk cId="16618953" sldId="311"/>
            <ac:spMk id="5" creationId="{F81A754A-2BD5-E742-8CD4-E2650F59EC5C}"/>
          </ac:spMkLst>
        </pc:spChg>
        <pc:spChg chg="del">
          <ac:chgData name="Zainab Naweed" userId="b9295e812f45917a" providerId="LiveId" clId="{2C85DB2E-518A-44E9-AE7F-01B0CBC6E50A}" dt="2025-11-28T12:56:53.388" v="3783" actId="478"/>
          <ac:spMkLst>
            <pc:docMk/>
            <pc:sldMk cId="16618953" sldId="311"/>
            <ac:spMk id="24" creationId="{02B43920-5E39-36FF-C400-7243E41FD047}"/>
          </ac:spMkLst>
        </pc:spChg>
      </pc:sldChg>
      <pc:sldChg chg="modSp mod ord">
        <pc:chgData name="Zainab Naweed" userId="b9295e812f45917a" providerId="LiveId" clId="{2C85DB2E-518A-44E9-AE7F-01B0CBC6E50A}" dt="2025-11-28T11:03:18.316" v="3327" actId="1076"/>
        <pc:sldMkLst>
          <pc:docMk/>
          <pc:sldMk cId="1151584227" sldId="312"/>
        </pc:sldMkLst>
        <pc:spChg chg="mod">
          <ac:chgData name="Zainab Naweed" userId="b9295e812f45917a" providerId="LiveId" clId="{2C85DB2E-518A-44E9-AE7F-01B0CBC6E50A}" dt="2025-11-28T11:02:44.145" v="3324" actId="14100"/>
          <ac:spMkLst>
            <pc:docMk/>
            <pc:sldMk cId="1151584227" sldId="312"/>
            <ac:spMk id="21" creationId="{1D801808-856B-2184-6766-6EF7EC5C969D}"/>
          </ac:spMkLst>
        </pc:spChg>
        <pc:spChg chg="mod">
          <ac:chgData name="Zainab Naweed" userId="b9295e812f45917a" providerId="LiveId" clId="{2C85DB2E-518A-44E9-AE7F-01B0CBC6E50A}" dt="2025-11-28T11:02:53.426" v="3325" actId="2711"/>
          <ac:spMkLst>
            <pc:docMk/>
            <pc:sldMk cId="1151584227" sldId="312"/>
            <ac:spMk id="38" creationId="{8E415C24-CD9F-CAB3-0898-D42CBB7730E7}"/>
          </ac:spMkLst>
        </pc:spChg>
        <pc:picChg chg="mod">
          <ac:chgData name="Zainab Naweed" userId="b9295e812f45917a" providerId="LiveId" clId="{2C85DB2E-518A-44E9-AE7F-01B0CBC6E50A}" dt="2025-11-28T11:03:18.316" v="3327" actId="1076"/>
          <ac:picMkLst>
            <pc:docMk/>
            <pc:sldMk cId="1151584227" sldId="312"/>
            <ac:picMk id="7" creationId="{9A57404A-9C37-7C38-4245-EDB3ABD234C4}"/>
          </ac:picMkLst>
        </pc:picChg>
      </pc:sldChg>
      <pc:sldChg chg="addSp delSp modSp mod ord setBg modClrScheme chgLayout">
        <pc:chgData name="Zainab Naweed" userId="b9295e812f45917a" providerId="LiveId" clId="{2C85DB2E-518A-44E9-AE7F-01B0CBC6E50A}" dt="2025-11-28T09:34:25.150" v="2891" actId="20577"/>
        <pc:sldMkLst>
          <pc:docMk/>
          <pc:sldMk cId="3844308833" sldId="313"/>
        </pc:sldMkLst>
        <pc:spChg chg="mod">
          <ac:chgData name="Zainab Naweed" userId="b9295e812f45917a" providerId="LiveId" clId="{2C85DB2E-518A-44E9-AE7F-01B0CBC6E50A}" dt="2025-11-28T03:13:46.539" v="2886" actId="26606"/>
          <ac:spMkLst>
            <pc:docMk/>
            <pc:sldMk cId="3844308833" sldId="313"/>
            <ac:spMk id="3" creationId="{D4D5C1EE-C555-CD49-E6B6-058CC0955156}"/>
          </ac:spMkLst>
        </pc:spChg>
        <pc:spChg chg="mod ord">
          <ac:chgData name="Zainab Naweed" userId="b9295e812f45917a" providerId="LiveId" clId="{2C85DB2E-518A-44E9-AE7F-01B0CBC6E50A}" dt="2025-11-28T03:12:16.624" v="2877" actId="26606"/>
          <ac:spMkLst>
            <pc:docMk/>
            <pc:sldMk cId="3844308833" sldId="313"/>
            <ac:spMk id="4" creationId="{E7E2CE2E-77DF-89D3-57EF-9BE3AE849E3E}"/>
          </ac:spMkLst>
        </pc:spChg>
        <pc:spChg chg="add del mod">
          <ac:chgData name="Zainab Naweed" userId="b9295e812f45917a" providerId="LiveId" clId="{2C85DB2E-518A-44E9-AE7F-01B0CBC6E50A}" dt="2025-11-28T03:07:08.124" v="2835" actId="478"/>
          <ac:spMkLst>
            <pc:docMk/>
            <pc:sldMk cId="3844308833" sldId="313"/>
            <ac:spMk id="5" creationId="{88CFEFBA-9118-6FFC-14BC-D7234BA64879}"/>
          </ac:spMkLst>
        </pc:spChg>
        <pc:spChg chg="add del mod">
          <ac:chgData name="Zainab Naweed" userId="b9295e812f45917a" providerId="LiveId" clId="{2C85DB2E-518A-44E9-AE7F-01B0CBC6E50A}" dt="2025-11-28T03:07:10.340" v="2836" actId="478"/>
          <ac:spMkLst>
            <pc:docMk/>
            <pc:sldMk cId="3844308833" sldId="313"/>
            <ac:spMk id="7" creationId="{8FBDAA16-B77B-94CA-4B29-12F89F736E6A}"/>
          </ac:spMkLst>
        </pc:spChg>
        <pc:spChg chg="add del mod">
          <ac:chgData name="Zainab Naweed" userId="b9295e812f45917a" providerId="LiveId" clId="{2C85DB2E-518A-44E9-AE7F-01B0CBC6E50A}" dt="2025-11-28T03:10:24.054" v="2859"/>
          <ac:spMkLst>
            <pc:docMk/>
            <pc:sldMk cId="3844308833" sldId="313"/>
            <ac:spMk id="8" creationId="{00BE14A4-FD8F-DEEE-B0CC-F8D32BA48A97}"/>
          </ac:spMkLst>
        </pc:spChg>
        <pc:spChg chg="del mod">
          <ac:chgData name="Zainab Naweed" userId="b9295e812f45917a" providerId="LiveId" clId="{2C85DB2E-518A-44E9-AE7F-01B0CBC6E50A}" dt="2025-11-28T03:12:16.624" v="2877" actId="26606"/>
          <ac:spMkLst>
            <pc:docMk/>
            <pc:sldMk cId="3844308833" sldId="313"/>
            <ac:spMk id="18" creationId="{48D57693-7641-9776-C1D4-5D74CBD13D03}"/>
          </ac:spMkLst>
        </pc:spChg>
        <pc:spChg chg="mod">
          <ac:chgData name="Zainab Naweed" userId="b9295e812f45917a" providerId="LiveId" clId="{2C85DB2E-518A-44E9-AE7F-01B0CBC6E50A}" dt="2025-11-28T09:34:25.150" v="2891" actId="20577"/>
          <ac:spMkLst>
            <pc:docMk/>
            <pc:sldMk cId="3844308833" sldId="313"/>
            <ac:spMk id="23" creationId="{BA49F376-CD09-407F-B2DC-4BB525D52F2C}"/>
          </ac:spMkLst>
        </pc:spChg>
        <pc:grpChg chg="del">
          <ac:chgData name="Zainab Naweed" userId="b9295e812f45917a" providerId="LiveId" clId="{2C85DB2E-518A-44E9-AE7F-01B0CBC6E50A}" dt="2025-11-28T03:12:16.624" v="2877" actId="26606"/>
          <ac:grpSpMkLst>
            <pc:docMk/>
            <pc:sldMk cId="3844308833" sldId="313"/>
            <ac:grpSpMk id="19" creationId="{BF65200E-BE19-61BA-8C12-E73CE7790A3F}"/>
          </ac:grpSpMkLst>
        </pc:grpChg>
        <pc:graphicFrameChg chg="add mod modGraphic">
          <ac:chgData name="Zainab Naweed" userId="b9295e812f45917a" providerId="LiveId" clId="{2C85DB2E-518A-44E9-AE7F-01B0CBC6E50A}" dt="2025-11-28T03:13:46.539" v="2886" actId="26606"/>
          <ac:graphicFrameMkLst>
            <pc:docMk/>
            <pc:sldMk cId="3844308833" sldId="313"/>
            <ac:graphicFrameMk id="25" creationId="{B264FC1F-3879-8C86-4B89-90809CC44895}"/>
          </ac:graphicFrameMkLst>
        </pc:graphicFrameChg>
        <pc:picChg chg="del mod">
          <ac:chgData name="Zainab Naweed" userId="b9295e812f45917a" providerId="LiveId" clId="{2C85DB2E-518A-44E9-AE7F-01B0CBC6E50A}" dt="2025-11-28T03:06:59.141" v="2832" actId="478"/>
          <ac:picMkLst>
            <pc:docMk/>
            <pc:sldMk cId="3844308833" sldId="313"/>
            <ac:picMk id="12" creationId="{3C08F20E-756B-5DA4-D822-3E0BE4F2AABD}"/>
          </ac:picMkLst>
        </pc:picChg>
        <pc:picChg chg="del mod">
          <ac:chgData name="Zainab Naweed" userId="b9295e812f45917a" providerId="LiveId" clId="{2C85DB2E-518A-44E9-AE7F-01B0CBC6E50A}" dt="2025-11-28T03:07:00.701" v="2833" actId="478"/>
          <ac:picMkLst>
            <pc:docMk/>
            <pc:sldMk cId="3844308833" sldId="313"/>
            <ac:picMk id="14" creationId="{51120877-5D01-C3C7-7E11-DCCDA2240562}"/>
          </ac:picMkLst>
        </pc:picChg>
      </pc:sldChg>
      <pc:sldChg chg="addSp delSp modSp mod modClrScheme chgLayout">
        <pc:chgData name="Zainab Naweed" userId="b9295e812f45917a" providerId="LiveId" clId="{2C85DB2E-518A-44E9-AE7F-01B0CBC6E50A}" dt="2025-11-28T13:36:58.510" v="3805" actId="26606"/>
        <pc:sldMkLst>
          <pc:docMk/>
          <pc:sldMk cId="2216663367" sldId="314"/>
        </pc:sldMkLst>
        <pc:spChg chg="mod">
          <ac:chgData name="Zainab Naweed" userId="b9295e812f45917a" providerId="LiveId" clId="{2C85DB2E-518A-44E9-AE7F-01B0CBC6E50A}" dt="2025-11-28T13:36:58.510" v="3805" actId="26606"/>
          <ac:spMkLst>
            <pc:docMk/>
            <pc:sldMk cId="2216663367" sldId="314"/>
            <ac:spMk id="2" creationId="{B7F645CC-D8C9-A2ED-15D1-9CE5B78F25EC}"/>
          </ac:spMkLst>
        </pc:spChg>
        <pc:spChg chg="mod">
          <ac:chgData name="Zainab Naweed" userId="b9295e812f45917a" providerId="LiveId" clId="{2C85DB2E-518A-44E9-AE7F-01B0CBC6E50A}" dt="2025-11-28T13:36:58.510" v="3805" actId="26606"/>
          <ac:spMkLst>
            <pc:docMk/>
            <pc:sldMk cId="2216663367" sldId="314"/>
            <ac:spMk id="4" creationId="{622EDF85-E781-5BCA-1511-B97423A7494D}"/>
          </ac:spMkLst>
        </pc:spChg>
        <pc:picChg chg="add del">
          <ac:chgData name="Zainab Naweed" userId="b9295e812f45917a" providerId="LiveId" clId="{2C85DB2E-518A-44E9-AE7F-01B0CBC6E50A}" dt="2025-11-28T13:36:58.510" v="3805" actId="26606"/>
          <ac:picMkLst>
            <pc:docMk/>
            <pc:sldMk cId="2216663367" sldId="314"/>
            <ac:picMk id="6" creationId="{7E4D5740-0841-82E8-5F1A-16537F4515B5}"/>
          </ac:picMkLst>
        </pc:picChg>
      </pc:sldChg>
      <pc:sldChg chg="addSp delSp modSp new del mod modClrScheme chgLayout">
        <pc:chgData name="Zainab Naweed" userId="b9295e812f45917a" providerId="LiveId" clId="{2C85DB2E-518A-44E9-AE7F-01B0CBC6E50A}" dt="2025-11-28T01:52:10.805" v="2587" actId="47"/>
        <pc:sldMkLst>
          <pc:docMk/>
          <pc:sldMk cId="1830520935" sldId="315"/>
        </pc:sldMkLst>
        <pc:spChg chg="del">
          <ac:chgData name="Zainab Naweed" userId="b9295e812f45917a" providerId="LiveId" clId="{2C85DB2E-518A-44E9-AE7F-01B0CBC6E50A}" dt="2025-11-28T01:52:05.538" v="2586" actId="26606"/>
          <ac:spMkLst>
            <pc:docMk/>
            <pc:sldMk cId="1830520935" sldId="315"/>
            <ac:spMk id="2" creationId="{79FCF41A-48C6-5A8B-1410-A50E8510B7A2}"/>
          </ac:spMkLst>
        </pc:spChg>
        <pc:spChg chg="del">
          <ac:chgData name="Zainab Naweed" userId="b9295e812f45917a" providerId="LiveId" clId="{2C85DB2E-518A-44E9-AE7F-01B0CBC6E50A}" dt="2025-11-28T01:52:05.538" v="2586" actId="26606"/>
          <ac:spMkLst>
            <pc:docMk/>
            <pc:sldMk cId="1830520935" sldId="315"/>
            <ac:spMk id="3" creationId="{90D3FA17-14BA-3F61-49DB-DA9BA1FE606C}"/>
          </ac:spMkLst>
        </pc:spChg>
        <pc:spChg chg="del">
          <ac:chgData name="Zainab Naweed" userId="b9295e812f45917a" providerId="LiveId" clId="{2C85DB2E-518A-44E9-AE7F-01B0CBC6E50A}" dt="2025-11-28T01:52:05.538" v="2586" actId="26606"/>
          <ac:spMkLst>
            <pc:docMk/>
            <pc:sldMk cId="1830520935" sldId="315"/>
            <ac:spMk id="4" creationId="{8BFB6A51-21F4-EF78-3178-9270E1444B01}"/>
          </ac:spMkLst>
        </pc:spChg>
        <pc:spChg chg="add mod">
          <ac:chgData name="Zainab Naweed" userId="b9295e812f45917a" providerId="LiveId" clId="{2C85DB2E-518A-44E9-AE7F-01B0CBC6E50A}" dt="2025-11-28T01:52:05.538" v="2586" actId="26606"/>
          <ac:spMkLst>
            <pc:docMk/>
            <pc:sldMk cId="1830520935" sldId="315"/>
            <ac:spMk id="9" creationId="{7337FF93-709F-2CA3-CDFF-0DA8A1757AF5}"/>
          </ac:spMkLst>
        </pc:spChg>
        <pc:spChg chg="add mod">
          <ac:chgData name="Zainab Naweed" userId="b9295e812f45917a" providerId="LiveId" clId="{2C85DB2E-518A-44E9-AE7F-01B0CBC6E50A}" dt="2025-11-28T01:52:05.538" v="2586" actId="26606"/>
          <ac:spMkLst>
            <pc:docMk/>
            <pc:sldMk cId="1830520935" sldId="315"/>
            <ac:spMk id="11" creationId="{E6499FFE-8B7E-2E71-A34C-33BF2E6D6137}"/>
          </ac:spMkLst>
        </pc:spChg>
      </pc:sldChg>
      <pc:sldChg chg="addSp delSp modSp new del mod modClrScheme chgLayout">
        <pc:chgData name="Zainab Naweed" userId="b9295e812f45917a" providerId="LiveId" clId="{2C85DB2E-518A-44E9-AE7F-01B0CBC6E50A}" dt="2025-11-28T01:56:35.536" v="2619" actId="47"/>
        <pc:sldMkLst>
          <pc:docMk/>
          <pc:sldMk cId="3456786945" sldId="315"/>
        </pc:sldMkLst>
        <pc:spChg chg="del">
          <ac:chgData name="Zainab Naweed" userId="b9295e812f45917a" providerId="LiveId" clId="{2C85DB2E-518A-44E9-AE7F-01B0CBC6E50A}" dt="2025-11-28T01:53:39.156" v="2590" actId="478"/>
          <ac:spMkLst>
            <pc:docMk/>
            <pc:sldMk cId="3456786945" sldId="315"/>
            <ac:spMk id="2" creationId="{ED9B3E88-385E-AFBB-2FA4-D2B09CDA7DE0}"/>
          </ac:spMkLst>
        </pc:spChg>
        <pc:spChg chg="add del">
          <ac:chgData name="Zainab Naweed" userId="b9295e812f45917a" providerId="LiveId" clId="{2C85DB2E-518A-44E9-AE7F-01B0CBC6E50A}" dt="2025-11-28T01:53:54.501" v="2592" actId="26606"/>
          <ac:spMkLst>
            <pc:docMk/>
            <pc:sldMk cId="3456786945" sldId="315"/>
            <ac:spMk id="3" creationId="{4143BF4C-74E0-D2A2-3B14-9E33CE9BC701}"/>
          </ac:spMkLst>
        </pc:spChg>
        <pc:spChg chg="add del">
          <ac:chgData name="Zainab Naweed" userId="b9295e812f45917a" providerId="LiveId" clId="{2C85DB2E-518A-44E9-AE7F-01B0CBC6E50A}" dt="2025-11-28T01:53:54.501" v="2592" actId="26606"/>
          <ac:spMkLst>
            <pc:docMk/>
            <pc:sldMk cId="3456786945" sldId="315"/>
            <ac:spMk id="4" creationId="{D7826C44-F720-426C-1C77-96F1DFAB3281}"/>
          </ac:spMkLst>
        </pc:spChg>
        <pc:spChg chg="add del mod">
          <ac:chgData name="Zainab Naweed" userId="b9295e812f45917a" providerId="LiveId" clId="{2C85DB2E-518A-44E9-AE7F-01B0CBC6E50A}" dt="2025-11-28T01:53:54.501" v="2592" actId="26606"/>
          <ac:spMkLst>
            <pc:docMk/>
            <pc:sldMk cId="3456786945" sldId="315"/>
            <ac:spMk id="9" creationId="{1CB2E80B-08E9-BB69-56D3-87556CACD753}"/>
          </ac:spMkLst>
        </pc:spChg>
        <pc:spChg chg="add del mod">
          <ac:chgData name="Zainab Naweed" userId="b9295e812f45917a" providerId="LiveId" clId="{2C85DB2E-518A-44E9-AE7F-01B0CBC6E50A}" dt="2025-11-28T01:53:54.501" v="2592" actId="26606"/>
          <ac:spMkLst>
            <pc:docMk/>
            <pc:sldMk cId="3456786945" sldId="315"/>
            <ac:spMk id="11" creationId="{2F143A89-48CC-EED6-78AB-A1926DDFE207}"/>
          </ac:spMkLst>
        </pc:spChg>
        <pc:spChg chg="add del mod">
          <ac:chgData name="Zainab Naweed" userId="b9295e812f45917a" providerId="LiveId" clId="{2C85DB2E-518A-44E9-AE7F-01B0CBC6E50A}" dt="2025-11-28T01:53:54.501" v="2592" actId="26606"/>
          <ac:spMkLst>
            <pc:docMk/>
            <pc:sldMk cId="3456786945" sldId="315"/>
            <ac:spMk id="13" creationId="{D3FEEFAB-C9C3-18B3-033D-A75DA1590636}"/>
          </ac:spMkLst>
        </pc:spChg>
      </pc:sldChg>
      <pc:sldChg chg="new del">
        <pc:chgData name="Zainab Naweed" userId="b9295e812f45917a" providerId="LiveId" clId="{2C85DB2E-518A-44E9-AE7F-01B0CBC6E50A}" dt="2025-11-28T01:53:59.990" v="2593" actId="47"/>
        <pc:sldMkLst>
          <pc:docMk/>
          <pc:sldMk cId="1474100396" sldId="316"/>
        </pc:sldMkLst>
      </pc:sldChg>
      <pc:sldChg chg="addSp delSp modSp new mod modClrScheme chgLayout">
        <pc:chgData name="Zainab Naweed" userId="b9295e812f45917a" providerId="LiveId" clId="{2C85DB2E-518A-44E9-AE7F-01B0CBC6E50A}" dt="2025-11-28T02:20:34.740" v="2742" actId="14100"/>
        <pc:sldMkLst>
          <pc:docMk/>
          <pc:sldMk cId="3067437255" sldId="316"/>
        </pc:sldMkLst>
        <pc:spChg chg="mod">
          <ac:chgData name="Zainab Naweed" userId="b9295e812f45917a" providerId="LiveId" clId="{2C85DB2E-518A-44E9-AE7F-01B0CBC6E50A}" dt="2025-11-28T02:20:34.740" v="2742" actId="14100"/>
          <ac:spMkLst>
            <pc:docMk/>
            <pc:sldMk cId="3067437255" sldId="316"/>
            <ac:spMk id="2" creationId="{FF13BC40-15C0-CD23-2444-EB897F3E164F}"/>
          </ac:spMkLst>
        </pc:spChg>
        <pc:spChg chg="del">
          <ac:chgData name="Zainab Naweed" userId="b9295e812f45917a" providerId="LiveId" clId="{2C85DB2E-518A-44E9-AE7F-01B0CBC6E50A}" dt="2025-11-28T01:55:46.054" v="2609" actId="26606"/>
          <ac:spMkLst>
            <pc:docMk/>
            <pc:sldMk cId="3067437255" sldId="316"/>
            <ac:spMk id="3" creationId="{EA1FF9B8-4E88-9A0E-0344-D6E71645A147}"/>
          </ac:spMkLst>
        </pc:spChg>
        <pc:spChg chg="mod">
          <ac:chgData name="Zainab Naweed" userId="b9295e812f45917a" providerId="LiveId" clId="{2C85DB2E-518A-44E9-AE7F-01B0CBC6E50A}" dt="2025-11-28T01:56:09.227" v="2614" actId="26606"/>
          <ac:spMkLst>
            <pc:docMk/>
            <pc:sldMk cId="3067437255" sldId="316"/>
            <ac:spMk id="4" creationId="{F57DA3DD-F1CC-3B3A-B54B-9AE34CD2BDD8}"/>
          </ac:spMkLst>
        </pc:spChg>
        <pc:spChg chg="add del mod">
          <ac:chgData name="Zainab Naweed" userId="b9295e812f45917a" providerId="LiveId" clId="{2C85DB2E-518A-44E9-AE7F-01B0CBC6E50A}" dt="2025-11-28T01:55:32.184" v="2608" actId="478"/>
          <ac:spMkLst>
            <pc:docMk/>
            <pc:sldMk cId="3067437255" sldId="316"/>
            <ac:spMk id="6" creationId="{D0713E45-2F0F-505F-9880-38BC8D661079}"/>
          </ac:spMkLst>
        </pc:spChg>
        <pc:spChg chg="add del mod">
          <ac:chgData name="Zainab Naweed" userId="b9295e812f45917a" providerId="LiveId" clId="{2C85DB2E-518A-44E9-AE7F-01B0CBC6E50A}" dt="2025-11-28T01:56:11.204" v="2615" actId="478"/>
          <ac:spMkLst>
            <pc:docMk/>
            <pc:sldMk cId="3067437255" sldId="316"/>
            <ac:spMk id="7" creationId="{3844D562-F673-F34D-82A7-75756AF938E1}"/>
          </ac:spMkLst>
        </pc:spChg>
        <pc:spChg chg="add del mod">
          <ac:chgData name="Zainab Naweed" userId="b9295e812f45917a" providerId="LiveId" clId="{2C85DB2E-518A-44E9-AE7F-01B0CBC6E50A}" dt="2025-11-28T01:56:03.066" v="2613" actId="478"/>
          <ac:spMkLst>
            <pc:docMk/>
            <pc:sldMk cId="3067437255" sldId="316"/>
            <ac:spMk id="9" creationId="{5695D712-A65D-9A49-F00E-5607CFC065D4}"/>
          </ac:spMkLst>
        </pc:spChg>
        <pc:spChg chg="add mod">
          <ac:chgData name="Zainab Naweed" userId="b9295e812f45917a" providerId="LiveId" clId="{2C85DB2E-518A-44E9-AE7F-01B0CBC6E50A}" dt="2025-11-28T01:59:38.864" v="2629" actId="1076"/>
          <ac:spMkLst>
            <pc:docMk/>
            <pc:sldMk cId="3067437255" sldId="316"/>
            <ac:spMk id="10" creationId="{5FE0E99D-DFEB-7286-0C90-DCEC89E7F800}"/>
          </ac:spMkLst>
        </pc:spChg>
        <pc:spChg chg="add del mod">
          <ac:chgData name="Zainab Naweed" userId="b9295e812f45917a" providerId="LiveId" clId="{2C85DB2E-518A-44E9-AE7F-01B0CBC6E50A}" dt="2025-11-28T01:55:48.200" v="2610" actId="478"/>
          <ac:spMkLst>
            <pc:docMk/>
            <pc:sldMk cId="3067437255" sldId="316"/>
            <ac:spMk id="11" creationId="{14A60B1A-A7A2-6176-361B-E434BE6FA4DE}"/>
          </ac:spMkLst>
        </pc:spChg>
      </pc:sldChg>
      <pc:sldChg chg="addSp delSp modSp add mod modClrScheme chgLayout">
        <pc:chgData name="Zainab Naweed" userId="b9295e812f45917a" providerId="LiveId" clId="{2C85DB2E-518A-44E9-AE7F-01B0CBC6E50A}" dt="2025-11-28T10:58:03.568" v="3295" actId="255"/>
        <pc:sldMkLst>
          <pc:docMk/>
          <pc:sldMk cId="2694544000" sldId="317"/>
        </pc:sldMkLst>
        <pc:spChg chg="mod ord">
          <ac:chgData name="Zainab Naweed" userId="b9295e812f45917a" providerId="LiveId" clId="{2C85DB2E-518A-44E9-AE7F-01B0CBC6E50A}" dt="2025-11-28T10:54:08.200" v="3228" actId="26606"/>
          <ac:spMkLst>
            <pc:docMk/>
            <pc:sldMk cId="2694544000" sldId="317"/>
            <ac:spMk id="3" creationId="{2FF80585-E442-BAA1-4AC0-3C47D2CE2A3B}"/>
          </ac:spMkLst>
        </pc:spChg>
        <pc:spChg chg="add del mod">
          <ac:chgData name="Zainab Naweed" userId="b9295e812f45917a" providerId="LiveId" clId="{2C85DB2E-518A-44E9-AE7F-01B0CBC6E50A}" dt="2025-11-28T10:49:51.080" v="3219" actId="931"/>
          <ac:spMkLst>
            <pc:docMk/>
            <pc:sldMk cId="2694544000" sldId="317"/>
            <ac:spMk id="4" creationId="{FC2AED9F-121E-442E-0652-99244B270644}"/>
          </ac:spMkLst>
        </pc:spChg>
        <pc:spChg chg="add del mod">
          <ac:chgData name="Zainab Naweed" userId="b9295e812f45917a" providerId="LiveId" clId="{2C85DB2E-518A-44E9-AE7F-01B0CBC6E50A}" dt="2025-11-28T10:57:00.923" v="3283"/>
          <ac:spMkLst>
            <pc:docMk/>
            <pc:sldMk cId="2694544000" sldId="317"/>
            <ac:spMk id="9" creationId="{61AB7854-35F5-C8AE-8C59-550D37D5E5EC}"/>
          </ac:spMkLst>
        </pc:spChg>
        <pc:spChg chg="add mod">
          <ac:chgData name="Zainab Naweed" userId="b9295e812f45917a" providerId="LiveId" clId="{2C85DB2E-518A-44E9-AE7F-01B0CBC6E50A}" dt="2025-11-28T10:58:03.568" v="3295" actId="255"/>
          <ac:spMkLst>
            <pc:docMk/>
            <pc:sldMk cId="2694544000" sldId="317"/>
            <ac:spMk id="10" creationId="{6CAA09FA-F552-0099-F07F-5E0C0DD6A8A3}"/>
          </ac:spMkLst>
        </pc:spChg>
        <pc:spChg chg="mod ord">
          <ac:chgData name="Zainab Naweed" userId="b9295e812f45917a" providerId="LiveId" clId="{2C85DB2E-518A-44E9-AE7F-01B0CBC6E50A}" dt="2025-11-28T10:50:19.548" v="3223" actId="20577"/>
          <ac:spMkLst>
            <pc:docMk/>
            <pc:sldMk cId="2694544000" sldId="317"/>
            <ac:spMk id="30" creationId="{B9ADA973-8474-0CF3-F4E8-6729DCED95C4}"/>
          </ac:spMkLst>
        </pc:spChg>
        <pc:spChg chg="add mod ord modVis">
          <ac:chgData name="Zainab Naweed" userId="b9295e812f45917a" providerId="LiveId" clId="{2C85DB2E-518A-44E9-AE7F-01B0CBC6E50A}" dt="2025-11-28T10:54:08.200" v="3228" actId="26606"/>
          <ac:spMkLst>
            <pc:docMk/>
            <pc:sldMk cId="2694544000" sldId="317"/>
            <ac:spMk id="35" creationId="{B0B12220-9FDA-D1B8-5F71-B043D2B875CF}"/>
          </ac:spMkLst>
        </pc:spChg>
        <pc:spChg chg="add del mod">
          <ac:chgData name="Zainab Naweed" userId="b9295e812f45917a" providerId="LiveId" clId="{2C85DB2E-518A-44E9-AE7F-01B0CBC6E50A}" dt="2025-11-28T10:50:04.671" v="3222" actId="26606"/>
          <ac:spMkLst>
            <pc:docMk/>
            <pc:sldMk cId="2694544000" sldId="317"/>
            <ac:spMk id="37" creationId="{B1EC7B5A-4A68-B332-4CEC-90451FB4EE71}"/>
          </ac:spMkLst>
        </pc:spChg>
        <pc:spChg chg="add mod">
          <ac:chgData name="Zainab Naweed" userId="b9295e812f45917a" providerId="LiveId" clId="{2C85DB2E-518A-44E9-AE7F-01B0CBC6E50A}" dt="2025-11-28T10:56:11.273" v="3280" actId="1076"/>
          <ac:spMkLst>
            <pc:docMk/>
            <pc:sldMk cId="2694544000" sldId="317"/>
            <ac:spMk id="40" creationId="{B8AF2CE2-BD4E-20AB-095B-79C5C13BAF70}"/>
          </ac:spMkLst>
        </pc:spChg>
        <pc:picChg chg="add mod">
          <ac:chgData name="Zainab Naweed" userId="b9295e812f45917a" providerId="LiveId" clId="{2C85DB2E-518A-44E9-AE7F-01B0CBC6E50A}" dt="2025-11-28T10:49:33.963" v="3218" actId="931"/>
          <ac:picMkLst>
            <pc:docMk/>
            <pc:sldMk cId="2694544000" sldId="317"/>
            <ac:picMk id="6" creationId="{BF32D09C-15AD-19E2-6E99-6049689764AA}"/>
          </ac:picMkLst>
        </pc:picChg>
        <pc:picChg chg="add mod modCrop">
          <ac:chgData name="Zainab Naweed" userId="b9295e812f45917a" providerId="LiveId" clId="{2C85DB2E-518A-44E9-AE7F-01B0CBC6E50A}" dt="2025-11-28T10:54:33.906" v="3231" actId="1076"/>
          <ac:picMkLst>
            <pc:docMk/>
            <pc:sldMk cId="2694544000" sldId="317"/>
            <ac:picMk id="8" creationId="{65784031-E0D0-D684-0C48-90B6B6C666FB}"/>
          </ac:picMkLst>
        </pc:picChg>
        <pc:picChg chg="del mod ord">
          <ac:chgData name="Zainab Naweed" userId="b9295e812f45917a" providerId="LiveId" clId="{2C85DB2E-518A-44E9-AE7F-01B0CBC6E50A}" dt="2025-11-28T10:48:55.516" v="3213" actId="478"/>
          <ac:picMkLst>
            <pc:docMk/>
            <pc:sldMk cId="2694544000" sldId="317"/>
            <ac:picMk id="18" creationId="{79F1E66B-79E2-FB9D-1BCF-7D21BFC5803E}"/>
          </ac:picMkLst>
        </pc:picChg>
      </pc:sldChg>
      <pc:sldChg chg="modSp add mod">
        <pc:chgData name="Zainab Naweed" userId="b9295e812f45917a" providerId="LiveId" clId="{2C85DB2E-518A-44E9-AE7F-01B0CBC6E50A}" dt="2025-11-28T10:46:20.078" v="3211" actId="20577"/>
        <pc:sldMkLst>
          <pc:docMk/>
          <pc:sldMk cId="1698377724" sldId="318"/>
        </pc:sldMkLst>
        <pc:spChg chg="mod">
          <ac:chgData name="Zainab Naweed" userId="b9295e812f45917a" providerId="LiveId" clId="{2C85DB2E-518A-44E9-AE7F-01B0CBC6E50A}" dt="2025-11-28T10:46:20.078" v="3211" actId="20577"/>
          <ac:spMkLst>
            <pc:docMk/>
            <pc:sldMk cId="1698377724" sldId="318"/>
            <ac:spMk id="5" creationId="{271B300E-A45A-7258-9A94-46944DC13A03}"/>
          </ac:spMkLst>
        </pc:spChg>
      </pc:sldChg>
      <pc:sldChg chg="addSp modSp add mod">
        <pc:chgData name="Zainab Naweed" userId="b9295e812f45917a" providerId="LiveId" clId="{2C85DB2E-518A-44E9-AE7F-01B0CBC6E50A}" dt="2025-11-28T13:40:04.815" v="3820" actId="1076"/>
        <pc:sldMkLst>
          <pc:docMk/>
          <pc:sldMk cId="3413324278" sldId="319"/>
        </pc:sldMkLst>
        <pc:spChg chg="mod">
          <ac:chgData name="Zainab Naweed" userId="b9295e812f45917a" providerId="LiveId" clId="{2C85DB2E-518A-44E9-AE7F-01B0CBC6E50A}" dt="2025-11-28T10:39:45.258" v="3181" actId="1076"/>
          <ac:spMkLst>
            <pc:docMk/>
            <pc:sldMk cId="3413324278" sldId="319"/>
            <ac:spMk id="3" creationId="{5753601B-F64A-A8A8-E9CB-67ED859F03B3}"/>
          </ac:spMkLst>
        </pc:spChg>
        <pc:spChg chg="add mod">
          <ac:chgData name="Zainab Naweed" userId="b9295e812f45917a" providerId="LiveId" clId="{2C85DB2E-518A-44E9-AE7F-01B0CBC6E50A}" dt="2025-11-28T13:40:04.815" v="3820" actId="1076"/>
          <ac:spMkLst>
            <pc:docMk/>
            <pc:sldMk cId="3413324278" sldId="319"/>
            <ac:spMk id="4" creationId="{66A62A35-82ED-5A8C-8BE0-F1D6C26CDBC0}"/>
          </ac:spMkLst>
        </pc:spChg>
        <pc:spChg chg="add mod">
          <ac:chgData name="Zainab Naweed" userId="b9295e812f45917a" providerId="LiveId" clId="{2C85DB2E-518A-44E9-AE7F-01B0CBC6E50A}" dt="2025-11-28T13:40:00.052" v="3819" actId="1076"/>
          <ac:spMkLst>
            <pc:docMk/>
            <pc:sldMk cId="3413324278" sldId="319"/>
            <ac:spMk id="6" creationId="{25D6ADFE-FE78-3C0E-5479-D581F4DB51B5}"/>
          </ac:spMkLst>
        </pc:spChg>
        <pc:spChg chg="add mod">
          <ac:chgData name="Zainab Naweed" userId="b9295e812f45917a" providerId="LiveId" clId="{2C85DB2E-518A-44E9-AE7F-01B0CBC6E50A}" dt="2025-11-28T13:39:57.085" v="3818" actId="1076"/>
          <ac:spMkLst>
            <pc:docMk/>
            <pc:sldMk cId="3413324278" sldId="319"/>
            <ac:spMk id="8" creationId="{1CBFAA67-A7EF-DB99-C1E9-731BE91696A5}"/>
          </ac:spMkLst>
        </pc:spChg>
        <pc:spChg chg="add mod">
          <ac:chgData name="Zainab Naweed" userId="b9295e812f45917a" providerId="LiveId" clId="{2C85DB2E-518A-44E9-AE7F-01B0CBC6E50A}" dt="2025-11-28T13:39:53.127" v="3817" actId="1076"/>
          <ac:spMkLst>
            <pc:docMk/>
            <pc:sldMk cId="3413324278" sldId="319"/>
            <ac:spMk id="10" creationId="{87A65E90-5A18-37C6-DD07-3C7C5DC10E19}"/>
          </ac:spMkLst>
        </pc:spChg>
        <pc:spChg chg="add mod">
          <ac:chgData name="Zainab Naweed" userId="b9295e812f45917a" providerId="LiveId" clId="{2C85DB2E-518A-44E9-AE7F-01B0CBC6E50A}" dt="2025-11-28T13:39:49.045" v="3816" actId="1076"/>
          <ac:spMkLst>
            <pc:docMk/>
            <pc:sldMk cId="3413324278" sldId="319"/>
            <ac:spMk id="12" creationId="{97400F4B-F70E-A857-496C-F523C959C77A}"/>
          </ac:spMkLst>
        </pc:spChg>
        <pc:picChg chg="mod">
          <ac:chgData name="Zainab Naweed" userId="b9295e812f45917a" providerId="LiveId" clId="{2C85DB2E-518A-44E9-AE7F-01B0CBC6E50A}" dt="2025-11-28T10:40:26.540" v="3184" actId="1076"/>
          <ac:picMkLst>
            <pc:docMk/>
            <pc:sldMk cId="3413324278" sldId="319"/>
            <ac:picMk id="39" creationId="{01762387-C980-824F-7CC9-E50C47CFE7A6}"/>
          </ac:picMkLst>
        </pc:picChg>
      </pc:sldChg>
      <pc:sldChg chg="addSp delSp modSp new mod modClrScheme chgLayout">
        <pc:chgData name="Zainab Naweed" userId="b9295e812f45917a" providerId="LiveId" clId="{2C85DB2E-518A-44E9-AE7F-01B0CBC6E50A}" dt="2025-11-28T11:16:33.144" v="3385" actId="255"/>
        <pc:sldMkLst>
          <pc:docMk/>
          <pc:sldMk cId="510269816" sldId="320"/>
        </pc:sldMkLst>
        <pc:spChg chg="del">
          <ac:chgData name="Zainab Naweed" userId="b9295e812f45917a" providerId="LiveId" clId="{2C85DB2E-518A-44E9-AE7F-01B0CBC6E50A}" dt="2025-11-28T11:12:30.672" v="3334" actId="22"/>
          <ac:spMkLst>
            <pc:docMk/>
            <pc:sldMk cId="510269816" sldId="320"/>
            <ac:spMk id="2" creationId="{B24E0FF7-A1F6-B796-5889-92BDD1ACEE7C}"/>
          </ac:spMkLst>
        </pc:spChg>
        <pc:spChg chg="add mod">
          <ac:chgData name="Zainab Naweed" userId="b9295e812f45917a" providerId="LiveId" clId="{2C85DB2E-518A-44E9-AE7F-01B0CBC6E50A}" dt="2025-11-28T11:16:33.144" v="3385" actId="255"/>
          <ac:spMkLst>
            <pc:docMk/>
            <pc:sldMk cId="510269816" sldId="320"/>
            <ac:spMk id="5" creationId="{A9DF6CA1-CCAC-E885-F89C-FC7A0CA41F1D}"/>
          </ac:spMkLst>
        </pc:spChg>
        <pc:spChg chg="add del mod">
          <ac:chgData name="Zainab Naweed" userId="b9295e812f45917a" providerId="LiveId" clId="{2C85DB2E-518A-44E9-AE7F-01B0CBC6E50A}" dt="2025-11-28T11:13:04.304" v="3340" actId="26606"/>
          <ac:spMkLst>
            <pc:docMk/>
            <pc:sldMk cId="510269816" sldId="320"/>
            <ac:spMk id="9" creationId="{E4C74248-8DA5-9511-50F8-4038D8E3FB64}"/>
          </ac:spMkLst>
        </pc:spChg>
        <pc:spChg chg="add del mod">
          <ac:chgData name="Zainab Naweed" userId="b9295e812f45917a" providerId="LiveId" clId="{2C85DB2E-518A-44E9-AE7F-01B0CBC6E50A}" dt="2025-11-28T11:13:04.304" v="3340" actId="26606"/>
          <ac:spMkLst>
            <pc:docMk/>
            <pc:sldMk cId="510269816" sldId="320"/>
            <ac:spMk id="11" creationId="{CA87B191-F076-B46A-3BE0-AD6A0D4673D1}"/>
          </ac:spMkLst>
        </pc:spChg>
        <pc:spChg chg="add mod">
          <ac:chgData name="Zainab Naweed" userId="b9295e812f45917a" providerId="LiveId" clId="{2C85DB2E-518A-44E9-AE7F-01B0CBC6E50A}" dt="2025-11-28T11:13:50.300" v="3365" actId="1076"/>
          <ac:spMkLst>
            <pc:docMk/>
            <pc:sldMk cId="510269816" sldId="320"/>
            <ac:spMk id="16" creationId="{1511CCF0-1360-F0BA-6DD2-BBB73C191A50}"/>
          </ac:spMkLst>
        </pc:spChg>
        <pc:spChg chg="add mod">
          <ac:chgData name="Zainab Naweed" userId="b9295e812f45917a" providerId="LiveId" clId="{2C85DB2E-518A-44E9-AE7F-01B0CBC6E50A}" dt="2025-11-28T11:13:04.304" v="3340" actId="26606"/>
          <ac:spMkLst>
            <pc:docMk/>
            <pc:sldMk cId="510269816" sldId="320"/>
            <ac:spMk id="18" creationId="{2E346533-F604-A34F-24FD-7A53A19C2B0C}"/>
          </ac:spMkLst>
        </pc:spChg>
        <pc:picChg chg="add mod ord">
          <ac:chgData name="Zainab Naweed" userId="b9295e812f45917a" providerId="LiveId" clId="{2C85DB2E-518A-44E9-AE7F-01B0CBC6E50A}" dt="2025-11-28T11:13:57.166" v="3367" actId="1076"/>
          <ac:picMkLst>
            <pc:docMk/>
            <pc:sldMk cId="510269816" sldId="320"/>
            <ac:picMk id="4" creationId="{D910C22D-7F08-80C0-46A8-AA6A8395EAB6}"/>
          </ac:picMkLst>
        </pc:picChg>
      </pc:sldChg>
      <pc:sldChg chg="addSp delSp modSp new mod modClrScheme chgLayout">
        <pc:chgData name="Zainab Naweed" userId="b9295e812f45917a" providerId="LiveId" clId="{2C85DB2E-518A-44E9-AE7F-01B0CBC6E50A}" dt="2025-11-28T11:28:11.244" v="3415" actId="1076"/>
        <pc:sldMkLst>
          <pc:docMk/>
          <pc:sldMk cId="2977831263" sldId="321"/>
        </pc:sldMkLst>
        <pc:spChg chg="del">
          <ac:chgData name="Zainab Naweed" userId="b9295e812f45917a" providerId="LiveId" clId="{2C85DB2E-518A-44E9-AE7F-01B0CBC6E50A}" dt="2025-11-28T11:17:15.298" v="3387" actId="700"/>
          <ac:spMkLst>
            <pc:docMk/>
            <pc:sldMk cId="2977831263" sldId="321"/>
            <ac:spMk id="2" creationId="{83BB6A09-B255-3D6B-FA33-D4854C79FE79}"/>
          </ac:spMkLst>
        </pc:spChg>
        <pc:spChg chg="del">
          <ac:chgData name="Zainab Naweed" userId="b9295e812f45917a" providerId="LiveId" clId="{2C85DB2E-518A-44E9-AE7F-01B0CBC6E50A}" dt="2025-11-28T11:17:15.298" v="3387" actId="700"/>
          <ac:spMkLst>
            <pc:docMk/>
            <pc:sldMk cId="2977831263" sldId="321"/>
            <ac:spMk id="3" creationId="{38D42E23-1737-85D6-D602-8891B9A3235F}"/>
          </ac:spMkLst>
        </pc:spChg>
        <pc:spChg chg="mod ord modVis">
          <ac:chgData name="Zainab Naweed" userId="b9295e812f45917a" providerId="LiveId" clId="{2C85DB2E-518A-44E9-AE7F-01B0CBC6E50A}" dt="2025-11-28T11:19:05.836" v="3392" actId="26606"/>
          <ac:spMkLst>
            <pc:docMk/>
            <pc:sldMk cId="2977831263" sldId="321"/>
            <ac:spMk id="4" creationId="{AD75CF83-5A43-B471-5E92-5C0D34B0728C}"/>
          </ac:spMkLst>
        </pc:spChg>
        <pc:spChg chg="add del mod ord">
          <ac:chgData name="Zainab Naweed" userId="b9295e812f45917a" providerId="LiveId" clId="{2C85DB2E-518A-44E9-AE7F-01B0CBC6E50A}" dt="2025-11-28T11:17:31.071" v="3388" actId="700"/>
          <ac:spMkLst>
            <pc:docMk/>
            <pc:sldMk cId="2977831263" sldId="321"/>
            <ac:spMk id="5" creationId="{9F3B437C-231C-66EC-E2E0-298C014FC8D6}"/>
          </ac:spMkLst>
        </pc:spChg>
        <pc:spChg chg="add del mod ord">
          <ac:chgData name="Zainab Naweed" userId="b9295e812f45917a" providerId="LiveId" clId="{2C85DB2E-518A-44E9-AE7F-01B0CBC6E50A}" dt="2025-11-28T11:17:31.071" v="3388" actId="700"/>
          <ac:spMkLst>
            <pc:docMk/>
            <pc:sldMk cId="2977831263" sldId="321"/>
            <ac:spMk id="6" creationId="{24E4898A-A92D-448C-084F-DEDD765259D3}"/>
          </ac:spMkLst>
        </pc:spChg>
        <pc:spChg chg="add del mod ord">
          <ac:chgData name="Zainab Naweed" userId="b9295e812f45917a" providerId="LiveId" clId="{2C85DB2E-518A-44E9-AE7F-01B0CBC6E50A}" dt="2025-11-28T11:18:24.179" v="3389" actId="700"/>
          <ac:spMkLst>
            <pc:docMk/>
            <pc:sldMk cId="2977831263" sldId="321"/>
            <ac:spMk id="7" creationId="{DA7CC320-9DCD-5321-C483-DA49A6DA22EE}"/>
          </ac:spMkLst>
        </pc:spChg>
        <pc:spChg chg="add del mod ord">
          <ac:chgData name="Zainab Naweed" userId="b9295e812f45917a" providerId="LiveId" clId="{2C85DB2E-518A-44E9-AE7F-01B0CBC6E50A}" dt="2025-11-28T11:18:24.179" v="3389" actId="700"/>
          <ac:spMkLst>
            <pc:docMk/>
            <pc:sldMk cId="2977831263" sldId="321"/>
            <ac:spMk id="8" creationId="{62B9745C-08A5-7416-FC0B-CD6EBFD187B6}"/>
          </ac:spMkLst>
        </pc:spChg>
        <pc:spChg chg="add del mod ord">
          <ac:chgData name="Zainab Naweed" userId="b9295e812f45917a" providerId="LiveId" clId="{2C85DB2E-518A-44E9-AE7F-01B0CBC6E50A}" dt="2025-11-28T11:18:24.179" v="3389" actId="700"/>
          <ac:spMkLst>
            <pc:docMk/>
            <pc:sldMk cId="2977831263" sldId="321"/>
            <ac:spMk id="9" creationId="{2F7FABBD-287B-956E-A9F0-CF2378A372E4}"/>
          </ac:spMkLst>
        </pc:spChg>
        <pc:spChg chg="add del mod ord">
          <ac:chgData name="Zainab Naweed" userId="b9295e812f45917a" providerId="LiveId" clId="{2C85DB2E-518A-44E9-AE7F-01B0CBC6E50A}" dt="2025-11-28T11:18:24.179" v="3389" actId="700"/>
          <ac:spMkLst>
            <pc:docMk/>
            <pc:sldMk cId="2977831263" sldId="321"/>
            <ac:spMk id="10" creationId="{55981ED9-1343-A439-4AE8-A3BA51FDAC64}"/>
          </ac:spMkLst>
        </pc:spChg>
        <pc:spChg chg="add del mod ord">
          <ac:chgData name="Zainab Naweed" userId="b9295e812f45917a" providerId="LiveId" clId="{2C85DB2E-518A-44E9-AE7F-01B0CBC6E50A}" dt="2025-11-28T11:18:54.303" v="3390" actId="700"/>
          <ac:spMkLst>
            <pc:docMk/>
            <pc:sldMk cId="2977831263" sldId="321"/>
            <ac:spMk id="11" creationId="{C933446F-172A-88DF-32D7-B5660E5BBA51}"/>
          </ac:spMkLst>
        </pc:spChg>
        <pc:spChg chg="add del mod ord">
          <ac:chgData name="Zainab Naweed" userId="b9295e812f45917a" providerId="LiveId" clId="{2C85DB2E-518A-44E9-AE7F-01B0CBC6E50A}" dt="2025-11-28T11:19:05.836" v="3392" actId="26606"/>
          <ac:spMkLst>
            <pc:docMk/>
            <pc:sldMk cId="2977831263" sldId="321"/>
            <ac:spMk id="12" creationId="{D2824A7B-7550-C5F0-CCDB-10A94608C71A}"/>
          </ac:spMkLst>
        </pc:spChg>
        <pc:spChg chg="add del mod ord">
          <ac:chgData name="Zainab Naweed" userId="b9295e812f45917a" providerId="LiveId" clId="{2C85DB2E-518A-44E9-AE7F-01B0CBC6E50A}" dt="2025-11-28T11:19:05.836" v="3392" actId="26606"/>
          <ac:spMkLst>
            <pc:docMk/>
            <pc:sldMk cId="2977831263" sldId="321"/>
            <ac:spMk id="13" creationId="{0EF5C42B-8AD1-44ED-9F74-20471D677D3C}"/>
          </ac:spMkLst>
        </pc:spChg>
        <pc:spChg chg="add del mod ord">
          <ac:chgData name="Zainab Naweed" userId="b9295e812f45917a" providerId="LiveId" clId="{2C85DB2E-518A-44E9-AE7F-01B0CBC6E50A}" dt="2025-11-28T11:19:05.836" v="3392" actId="26606"/>
          <ac:spMkLst>
            <pc:docMk/>
            <pc:sldMk cId="2977831263" sldId="321"/>
            <ac:spMk id="14" creationId="{ED4C28EF-5E51-7668-A87B-FC64D17827BE}"/>
          </ac:spMkLst>
        </pc:spChg>
        <pc:spChg chg="add del mod ord">
          <ac:chgData name="Zainab Naweed" userId="b9295e812f45917a" providerId="LiveId" clId="{2C85DB2E-518A-44E9-AE7F-01B0CBC6E50A}" dt="2025-11-28T11:19:05.836" v="3392" actId="26606"/>
          <ac:spMkLst>
            <pc:docMk/>
            <pc:sldMk cId="2977831263" sldId="321"/>
            <ac:spMk id="15" creationId="{6BBC5737-3DF8-5A30-D308-DF9BAC4A02DA}"/>
          </ac:spMkLst>
        </pc:spChg>
        <pc:spChg chg="add del mod">
          <ac:chgData name="Zainab Naweed" userId="b9295e812f45917a" providerId="LiveId" clId="{2C85DB2E-518A-44E9-AE7F-01B0CBC6E50A}" dt="2025-11-28T11:25:58.299" v="3393" actId="22"/>
          <ac:spMkLst>
            <pc:docMk/>
            <pc:sldMk cId="2977831263" sldId="321"/>
            <ac:spMk id="20" creationId="{E5684F9F-5638-CA66-0BE3-F819225B73E5}"/>
          </ac:spMkLst>
        </pc:spChg>
        <pc:spChg chg="add del mod">
          <ac:chgData name="Zainab Naweed" userId="b9295e812f45917a" providerId="LiveId" clId="{2C85DB2E-518A-44E9-AE7F-01B0CBC6E50A}" dt="2025-11-28T11:26:08.322" v="3398" actId="26606"/>
          <ac:spMkLst>
            <pc:docMk/>
            <pc:sldMk cId="2977831263" sldId="321"/>
            <ac:spMk id="22" creationId="{C523F2E8-FF95-3B59-000D-1486C905C24E}"/>
          </ac:spMkLst>
        </pc:spChg>
        <pc:spChg chg="add del mod">
          <ac:chgData name="Zainab Naweed" userId="b9295e812f45917a" providerId="LiveId" clId="{2C85DB2E-518A-44E9-AE7F-01B0CBC6E50A}" dt="2025-11-28T11:26:08.322" v="3398" actId="26606"/>
          <ac:spMkLst>
            <pc:docMk/>
            <pc:sldMk cId="2977831263" sldId="321"/>
            <ac:spMk id="24" creationId="{0522E7E6-5A43-9FBD-5CAA-5F6495CDD7B7}"/>
          </ac:spMkLst>
        </pc:spChg>
        <pc:spChg chg="add del">
          <ac:chgData name="Zainab Naweed" userId="b9295e812f45917a" providerId="LiveId" clId="{2C85DB2E-518A-44E9-AE7F-01B0CBC6E50A}" dt="2025-11-28T11:27:30.460" v="3406" actId="478"/>
          <ac:spMkLst>
            <pc:docMk/>
            <pc:sldMk cId="2977831263" sldId="321"/>
            <ac:spMk id="29" creationId="{A0EEA94A-156B-2F8E-FDBA-F75B18798C77}"/>
          </ac:spMkLst>
        </pc:spChg>
        <pc:spChg chg="add mod">
          <ac:chgData name="Zainab Naweed" userId="b9295e812f45917a" providerId="LiveId" clId="{2C85DB2E-518A-44E9-AE7F-01B0CBC6E50A}" dt="2025-11-28T11:28:11.244" v="3415" actId="1076"/>
          <ac:spMkLst>
            <pc:docMk/>
            <pc:sldMk cId="2977831263" sldId="321"/>
            <ac:spMk id="31" creationId="{2DE6696D-43AB-4A51-B2B1-EB985FAD4DA4}"/>
          </ac:spMkLst>
        </pc:spChg>
        <pc:picChg chg="add mod ord">
          <ac:chgData name="Zainab Naweed" userId="b9295e812f45917a" providerId="LiveId" clId="{2C85DB2E-518A-44E9-AE7F-01B0CBC6E50A}" dt="2025-11-28T11:26:08.322" v="3398" actId="26606"/>
          <ac:picMkLst>
            <pc:docMk/>
            <pc:sldMk cId="2977831263" sldId="321"/>
            <ac:picMk id="17" creationId="{256F76D0-2472-9945-AA09-4F9BDAC3474B}"/>
          </ac:picMkLst>
        </pc:picChg>
      </pc:sldChg>
      <pc:sldChg chg="addSp delSp modSp add mod modClrScheme chgLayout">
        <pc:chgData name="Zainab Naweed" userId="b9295e812f45917a" providerId="LiveId" clId="{2C85DB2E-518A-44E9-AE7F-01B0CBC6E50A}" dt="2025-11-28T11:34:41.193" v="3479" actId="1076"/>
        <pc:sldMkLst>
          <pc:docMk/>
          <pc:sldMk cId="951666542" sldId="322"/>
        </pc:sldMkLst>
        <pc:spChg chg="add del mod">
          <ac:chgData name="Zainab Naweed" userId="b9295e812f45917a" providerId="LiveId" clId="{2C85DB2E-518A-44E9-AE7F-01B0CBC6E50A}" dt="2025-11-28T11:32:07" v="3423" actId="931"/>
          <ac:spMkLst>
            <pc:docMk/>
            <pc:sldMk cId="951666542" sldId="322"/>
            <ac:spMk id="3" creationId="{8773D354-4A17-6D27-A482-1731F8554410}"/>
          </ac:spMkLst>
        </pc:spChg>
        <pc:spChg chg="ord">
          <ac:chgData name="Zainab Naweed" userId="b9295e812f45917a" providerId="LiveId" clId="{2C85DB2E-518A-44E9-AE7F-01B0CBC6E50A}" dt="2025-11-28T11:32:45.104" v="3432" actId="26606"/>
          <ac:spMkLst>
            <pc:docMk/>
            <pc:sldMk cId="951666542" sldId="322"/>
            <ac:spMk id="4" creationId="{B70ECB33-0A95-8423-704C-C7F607B27A1F}"/>
          </ac:spMkLst>
        </pc:spChg>
        <pc:spChg chg="add mod">
          <ac:chgData name="Zainab Naweed" userId="b9295e812f45917a" providerId="LiveId" clId="{2C85DB2E-518A-44E9-AE7F-01B0CBC6E50A}" dt="2025-11-28T11:34:30.644" v="3478" actId="1076"/>
          <ac:spMkLst>
            <pc:docMk/>
            <pc:sldMk cId="951666542" sldId="322"/>
            <ac:spMk id="8" creationId="{5EC1A371-877F-D3DF-7516-DCDB76A1CA13}"/>
          </ac:spMkLst>
        </pc:spChg>
        <pc:spChg chg="mod">
          <ac:chgData name="Zainab Naweed" userId="b9295e812f45917a" providerId="LiveId" clId="{2C85DB2E-518A-44E9-AE7F-01B0CBC6E50A}" dt="2025-11-28T11:33:26.687" v="3452" actId="27636"/>
          <ac:spMkLst>
            <pc:docMk/>
            <pc:sldMk cId="951666542" sldId="322"/>
            <ac:spMk id="31" creationId="{789905D3-D3CD-D880-FFAF-0034F7FB5436}"/>
          </ac:spMkLst>
        </pc:spChg>
        <pc:spChg chg="add mod">
          <ac:chgData name="Zainab Naweed" userId="b9295e812f45917a" providerId="LiveId" clId="{2C85DB2E-518A-44E9-AE7F-01B0CBC6E50A}" dt="2025-11-28T11:32:45.104" v="3432" actId="26606"/>
          <ac:spMkLst>
            <pc:docMk/>
            <pc:sldMk cId="951666542" sldId="322"/>
            <ac:spMk id="33" creationId="{54483587-FD47-6389-6CFC-CC77409EDAB0}"/>
          </ac:spMkLst>
        </pc:spChg>
        <pc:spChg chg="add del mod">
          <ac:chgData name="Zainab Naweed" userId="b9295e812f45917a" providerId="LiveId" clId="{2C85DB2E-518A-44E9-AE7F-01B0CBC6E50A}" dt="2025-11-28T11:32:30.967" v="3427" actId="26606"/>
          <ac:spMkLst>
            <pc:docMk/>
            <pc:sldMk cId="951666542" sldId="322"/>
            <ac:spMk id="36" creationId="{C785A447-F726-AF11-F40A-D4AC4455264F}"/>
          </ac:spMkLst>
        </pc:spChg>
        <pc:spChg chg="add del mod">
          <ac:chgData name="Zainab Naweed" userId="b9295e812f45917a" providerId="LiveId" clId="{2C85DB2E-518A-44E9-AE7F-01B0CBC6E50A}" dt="2025-11-28T11:32:37.635" v="3429" actId="26606"/>
          <ac:spMkLst>
            <pc:docMk/>
            <pc:sldMk cId="951666542" sldId="322"/>
            <ac:spMk id="38" creationId="{54483587-FD47-6389-6CFC-CC77409EDAB0}"/>
          </ac:spMkLst>
        </pc:spChg>
        <pc:spChg chg="add del mod">
          <ac:chgData name="Zainab Naweed" userId="b9295e812f45917a" providerId="LiveId" clId="{2C85DB2E-518A-44E9-AE7F-01B0CBC6E50A}" dt="2025-11-28T11:32:41.270" v="3431" actId="26606"/>
          <ac:spMkLst>
            <pc:docMk/>
            <pc:sldMk cId="951666542" sldId="322"/>
            <ac:spMk id="40" creationId="{02C9F663-C31E-2533-86F6-94201158B406}"/>
          </ac:spMkLst>
        </pc:spChg>
        <pc:picChg chg="add mod">
          <ac:chgData name="Zainab Naweed" userId="b9295e812f45917a" providerId="LiveId" clId="{2C85DB2E-518A-44E9-AE7F-01B0CBC6E50A}" dt="2025-11-28T11:30:53.844" v="3422"/>
          <ac:picMkLst>
            <pc:docMk/>
            <pc:sldMk cId="951666542" sldId="322"/>
            <ac:picMk id="5" creationId="{E3368572-DDFE-EE4F-F168-F4B057E2CAFB}"/>
          </ac:picMkLst>
        </pc:picChg>
        <pc:picChg chg="add mod ord">
          <ac:chgData name="Zainab Naweed" userId="b9295e812f45917a" providerId="LiveId" clId="{2C85DB2E-518A-44E9-AE7F-01B0CBC6E50A}" dt="2025-11-28T11:34:41.193" v="3479" actId="1076"/>
          <ac:picMkLst>
            <pc:docMk/>
            <pc:sldMk cId="951666542" sldId="322"/>
            <ac:picMk id="7" creationId="{A76D43A0-7ABC-76A7-4C34-2CFCE38F3B64}"/>
          </ac:picMkLst>
        </pc:picChg>
        <pc:picChg chg="del">
          <ac:chgData name="Zainab Naweed" userId="b9295e812f45917a" providerId="LiveId" clId="{2C85DB2E-518A-44E9-AE7F-01B0CBC6E50A}" dt="2025-11-28T11:28:20.553" v="3417" actId="478"/>
          <ac:picMkLst>
            <pc:docMk/>
            <pc:sldMk cId="951666542" sldId="322"/>
            <ac:picMk id="17" creationId="{E029D9ED-A6DB-0FFA-D9CF-679F72907C84}"/>
          </ac:picMkLst>
        </pc:picChg>
      </pc:sldChg>
      <pc:sldChg chg="addSp delSp modSp new mod setBg modClrScheme chgLayout">
        <pc:chgData name="Zainab Naweed" userId="b9295e812f45917a" providerId="LiveId" clId="{2C85DB2E-518A-44E9-AE7F-01B0CBC6E50A}" dt="2025-11-28T11:40:27.512" v="3514" actId="26606"/>
        <pc:sldMkLst>
          <pc:docMk/>
          <pc:sldMk cId="2004321726" sldId="323"/>
        </pc:sldMkLst>
        <pc:spChg chg="del">
          <ac:chgData name="Zainab Naweed" userId="b9295e812f45917a" providerId="LiveId" clId="{2C85DB2E-518A-44E9-AE7F-01B0CBC6E50A}" dt="2025-11-28T11:37:37.336" v="3481" actId="478"/>
          <ac:spMkLst>
            <pc:docMk/>
            <pc:sldMk cId="2004321726" sldId="323"/>
            <ac:spMk id="2" creationId="{16A0708B-16DB-FE37-593D-F862BD720951}"/>
          </ac:spMkLst>
        </pc:spChg>
        <pc:spChg chg="del">
          <ac:chgData name="Zainab Naweed" userId="b9295e812f45917a" providerId="LiveId" clId="{2C85DB2E-518A-44E9-AE7F-01B0CBC6E50A}" dt="2025-11-28T11:37:47.503" v="3486" actId="478"/>
          <ac:spMkLst>
            <pc:docMk/>
            <pc:sldMk cId="2004321726" sldId="323"/>
            <ac:spMk id="3" creationId="{CAD9F26A-A898-DA2F-A29F-08E85BDE4E6E}"/>
          </ac:spMkLst>
        </pc:spChg>
        <pc:spChg chg="add del">
          <ac:chgData name="Zainab Naweed" userId="b9295e812f45917a" providerId="LiveId" clId="{2C85DB2E-518A-44E9-AE7F-01B0CBC6E50A}" dt="2025-11-28T11:38:05.886" v="3490" actId="26606"/>
          <ac:spMkLst>
            <pc:docMk/>
            <pc:sldMk cId="2004321726" sldId="323"/>
            <ac:spMk id="4" creationId="{D16D875B-63E6-FE53-2B76-2DBBCDB20904}"/>
          </ac:spMkLst>
        </pc:spChg>
        <pc:spChg chg="add mod">
          <ac:chgData name="Zainab Naweed" userId="b9295e812f45917a" providerId="LiveId" clId="{2C85DB2E-518A-44E9-AE7F-01B0CBC6E50A}" dt="2025-11-28T11:40:27.512" v="3514" actId="26606"/>
          <ac:spMkLst>
            <pc:docMk/>
            <pc:sldMk cId="2004321726" sldId="323"/>
            <ac:spMk id="7" creationId="{80534CD4-79A7-8040-3993-0ECF5063F75D}"/>
          </ac:spMkLst>
        </pc:spChg>
        <pc:spChg chg="add mod ord">
          <ac:chgData name="Zainab Naweed" userId="b9295e812f45917a" providerId="LiveId" clId="{2C85DB2E-518A-44E9-AE7F-01B0CBC6E50A}" dt="2025-11-28T11:40:27.512" v="3514" actId="26606"/>
          <ac:spMkLst>
            <pc:docMk/>
            <pc:sldMk cId="2004321726" sldId="323"/>
            <ac:spMk id="9" creationId="{11599408-0C47-1851-F0FE-15E48FC1F8C0}"/>
          </ac:spMkLst>
        </pc:spChg>
        <pc:spChg chg="add del mod">
          <ac:chgData name="Zainab Naweed" userId="b9295e812f45917a" providerId="LiveId" clId="{2C85DB2E-518A-44E9-AE7F-01B0CBC6E50A}" dt="2025-11-28T11:38:03.100" v="3489" actId="26606"/>
          <ac:spMkLst>
            <pc:docMk/>
            <pc:sldMk cId="2004321726" sldId="323"/>
            <ac:spMk id="11" creationId="{17DE2466-5705-31A0-FD1D-C9B2AE49EA04}"/>
          </ac:spMkLst>
        </pc:spChg>
        <pc:spChg chg="add del mod">
          <ac:chgData name="Zainab Naweed" userId="b9295e812f45917a" providerId="LiveId" clId="{2C85DB2E-518A-44E9-AE7F-01B0CBC6E50A}" dt="2025-11-28T11:39:51.484" v="3507" actId="26606"/>
          <ac:spMkLst>
            <pc:docMk/>
            <pc:sldMk cId="2004321726" sldId="323"/>
            <ac:spMk id="12" creationId="{11599408-0C47-1851-F0FE-15E48FC1F8C0}"/>
          </ac:spMkLst>
        </pc:spChg>
        <pc:spChg chg="add del mod">
          <ac:chgData name="Zainab Naweed" userId="b9295e812f45917a" providerId="LiveId" clId="{2C85DB2E-518A-44E9-AE7F-01B0CBC6E50A}" dt="2025-11-28T11:38:03.100" v="3489" actId="26606"/>
          <ac:spMkLst>
            <pc:docMk/>
            <pc:sldMk cId="2004321726" sldId="323"/>
            <ac:spMk id="13" creationId="{82852DC4-E6E8-C446-6AA1-6226C519CDE8}"/>
          </ac:spMkLst>
        </pc:spChg>
        <pc:spChg chg="add del mod">
          <ac:chgData name="Zainab Naweed" userId="b9295e812f45917a" providerId="LiveId" clId="{2C85DB2E-518A-44E9-AE7F-01B0CBC6E50A}" dt="2025-11-28T11:39:52.887" v="3509" actId="26606"/>
          <ac:spMkLst>
            <pc:docMk/>
            <pc:sldMk cId="2004321726" sldId="323"/>
            <ac:spMk id="14" creationId="{31145BF7-C1BC-91C4-2E04-8813C886799E}"/>
          </ac:spMkLst>
        </pc:spChg>
        <pc:grpChg chg="add del">
          <ac:chgData name="Zainab Naweed" userId="b9295e812f45917a" providerId="LiveId" clId="{2C85DB2E-518A-44E9-AE7F-01B0CBC6E50A}" dt="2025-11-28T11:40:27.512" v="3514" actId="26606"/>
          <ac:grpSpMkLst>
            <pc:docMk/>
            <pc:sldMk cId="2004321726" sldId="323"/>
            <ac:grpSpMk id="19" creationId="{D19F7815-3AA2-7679-26F4-A63338C8BD5B}"/>
          </ac:grpSpMkLst>
        </pc:grpChg>
        <pc:picChg chg="add mod ord">
          <ac:chgData name="Zainab Naweed" userId="b9295e812f45917a" providerId="LiveId" clId="{2C85DB2E-518A-44E9-AE7F-01B0CBC6E50A}" dt="2025-11-28T11:40:27.512" v="3514" actId="26606"/>
          <ac:picMkLst>
            <pc:docMk/>
            <pc:sldMk cId="2004321726" sldId="323"/>
            <ac:picMk id="6" creationId="{8F915499-CAE0-A1B6-5FDC-16DDFAD10099}"/>
          </ac:picMkLst>
        </pc:picChg>
      </pc:sldChg>
      <pc:sldChg chg="addSp delSp modSp new mod ord modClrScheme chgLayout">
        <pc:chgData name="Zainab Naweed" userId="b9295e812f45917a" providerId="LiveId" clId="{2C85DB2E-518A-44E9-AE7F-01B0CBC6E50A}" dt="2025-11-28T12:06:00.639" v="3642" actId="21"/>
        <pc:sldMkLst>
          <pc:docMk/>
          <pc:sldMk cId="2101671489" sldId="324"/>
        </pc:sldMkLst>
        <pc:spChg chg="del">
          <ac:chgData name="Zainab Naweed" userId="b9295e812f45917a" providerId="LiveId" clId="{2C85DB2E-518A-44E9-AE7F-01B0CBC6E50A}" dt="2025-11-28T11:41:02.922" v="3516" actId="478"/>
          <ac:spMkLst>
            <pc:docMk/>
            <pc:sldMk cId="2101671489" sldId="324"/>
            <ac:spMk id="2" creationId="{F2FCC0D9-0560-BA01-5FD2-0D76C48B4157}"/>
          </ac:spMkLst>
        </pc:spChg>
        <pc:spChg chg="del">
          <ac:chgData name="Zainab Naweed" userId="b9295e812f45917a" providerId="LiveId" clId="{2C85DB2E-518A-44E9-AE7F-01B0CBC6E50A}" dt="2025-11-28T11:41:27.273" v="3520" actId="478"/>
          <ac:spMkLst>
            <pc:docMk/>
            <pc:sldMk cId="2101671489" sldId="324"/>
            <ac:spMk id="3" creationId="{B2A3609D-9CC9-873A-2BD8-7AC6099346A9}"/>
          </ac:spMkLst>
        </pc:spChg>
        <pc:spChg chg="mod">
          <ac:chgData name="Zainab Naweed" userId="b9295e812f45917a" providerId="LiveId" clId="{2C85DB2E-518A-44E9-AE7F-01B0CBC6E50A}" dt="2025-11-28T12:04:58.599" v="3637" actId="1076"/>
          <ac:spMkLst>
            <pc:docMk/>
            <pc:sldMk cId="2101671489" sldId="324"/>
            <ac:spMk id="4" creationId="{701F4B0F-AC32-F10C-D066-4A6A8778D423}"/>
          </ac:spMkLst>
        </pc:spChg>
        <pc:spChg chg="add del mod">
          <ac:chgData name="Zainab Naweed" userId="b9295e812f45917a" providerId="LiveId" clId="{2C85DB2E-518A-44E9-AE7F-01B0CBC6E50A}" dt="2025-11-28T11:41:32.980" v="3523" actId="478"/>
          <ac:spMkLst>
            <pc:docMk/>
            <pc:sldMk cId="2101671489" sldId="324"/>
            <ac:spMk id="5" creationId="{A9EC7B9E-0518-4F98-D1A3-570463C130C5}"/>
          </ac:spMkLst>
        </pc:spChg>
        <pc:spChg chg="add del mod">
          <ac:chgData name="Zainab Naweed" userId="b9295e812f45917a" providerId="LiveId" clId="{2C85DB2E-518A-44E9-AE7F-01B0CBC6E50A}" dt="2025-11-28T11:52:30.012" v="3551" actId="26606"/>
          <ac:spMkLst>
            <pc:docMk/>
            <pc:sldMk cId="2101671489" sldId="324"/>
            <ac:spMk id="14" creationId="{3F41D92A-E633-84E2-0FC3-E7ECE4FBAF5A}"/>
          </ac:spMkLst>
        </pc:spChg>
        <pc:spChg chg="add del mod">
          <ac:chgData name="Zainab Naweed" userId="b9295e812f45917a" providerId="LiveId" clId="{2C85DB2E-518A-44E9-AE7F-01B0CBC6E50A}" dt="2025-11-28T12:06:00.639" v="3642" actId="21"/>
          <ac:spMkLst>
            <pc:docMk/>
            <pc:sldMk cId="2101671489" sldId="324"/>
            <ac:spMk id="15" creationId="{0EBB0C0E-AC49-C910-8A5E-B351BB70B655}"/>
          </ac:spMkLst>
        </pc:spChg>
        <pc:picChg chg="add mod ord">
          <ac:chgData name="Zainab Naweed" userId="b9295e812f45917a" providerId="LiveId" clId="{2C85DB2E-518A-44E9-AE7F-01B0CBC6E50A}" dt="2025-11-28T11:53:11.344" v="3562" actId="1076"/>
          <ac:picMkLst>
            <pc:docMk/>
            <pc:sldMk cId="2101671489" sldId="324"/>
            <ac:picMk id="7" creationId="{68454C1D-6A0B-BD60-BE19-328291A0E4B3}"/>
          </ac:picMkLst>
        </pc:picChg>
        <pc:picChg chg="add mod">
          <ac:chgData name="Zainab Naweed" userId="b9295e812f45917a" providerId="LiveId" clId="{2C85DB2E-518A-44E9-AE7F-01B0CBC6E50A}" dt="2025-11-28T11:53:14.219" v="3563" actId="1076"/>
          <ac:picMkLst>
            <pc:docMk/>
            <pc:sldMk cId="2101671489" sldId="324"/>
            <ac:picMk id="9" creationId="{EF6C4BC9-45AF-33B7-FD46-9970C17183D1}"/>
          </ac:picMkLst>
        </pc:picChg>
        <pc:picChg chg="add del mod">
          <ac:chgData name="Zainab Naweed" userId="b9295e812f45917a" providerId="LiveId" clId="{2C85DB2E-518A-44E9-AE7F-01B0CBC6E50A}" dt="2025-11-28T11:52:01.168" v="3546" actId="478"/>
          <ac:picMkLst>
            <pc:docMk/>
            <pc:sldMk cId="2101671489" sldId="324"/>
            <ac:picMk id="11" creationId="{D3FA8CC7-E8C4-0466-C4D8-2D62E0CB2AE8}"/>
          </ac:picMkLst>
        </pc:picChg>
        <pc:picChg chg="add del mod">
          <ac:chgData name="Zainab Naweed" userId="b9295e812f45917a" providerId="LiveId" clId="{2C85DB2E-518A-44E9-AE7F-01B0CBC6E50A}" dt="2025-11-28T11:53:04.251" v="3560" actId="478"/>
          <ac:picMkLst>
            <pc:docMk/>
            <pc:sldMk cId="2101671489" sldId="324"/>
            <ac:picMk id="13" creationId="{E36C9B2D-6386-EA41-31C8-8D35D6BBBBC7}"/>
          </ac:picMkLst>
        </pc:picChg>
      </pc:sldChg>
      <pc:sldChg chg="addSp delSp modSp add mod ord">
        <pc:chgData name="Zainab Naweed" userId="b9295e812f45917a" providerId="LiveId" clId="{2C85DB2E-518A-44E9-AE7F-01B0CBC6E50A}" dt="2025-11-28T12:06:14.497" v="3646" actId="1076"/>
        <pc:sldMkLst>
          <pc:docMk/>
          <pc:sldMk cId="1270522958" sldId="325"/>
        </pc:sldMkLst>
        <pc:spChg chg="add del mod">
          <ac:chgData name="Zainab Naweed" userId="b9295e812f45917a" providerId="LiveId" clId="{2C85DB2E-518A-44E9-AE7F-01B0CBC6E50A}" dt="2025-11-28T12:06:06.411" v="3643" actId="478"/>
          <ac:spMkLst>
            <pc:docMk/>
            <pc:sldMk cId="1270522958" sldId="325"/>
            <ac:spMk id="4" creationId="{C7A51226-45C6-4A96-BF1A-75F9A60464D9}"/>
          </ac:spMkLst>
        </pc:spChg>
        <pc:spChg chg="add del mod">
          <ac:chgData name="Zainab Naweed" userId="b9295e812f45917a" providerId="LiveId" clId="{2C85DB2E-518A-44E9-AE7F-01B0CBC6E50A}" dt="2025-11-28T12:05:37.125" v="3640" actId="478"/>
          <ac:spMkLst>
            <pc:docMk/>
            <pc:sldMk cId="1270522958" sldId="325"/>
            <ac:spMk id="6" creationId="{5DE917E0-EDE5-3B07-229D-DCCF45FAAB93}"/>
          </ac:spMkLst>
        </pc:spChg>
        <pc:spChg chg="add del mod">
          <ac:chgData name="Zainab Naweed" userId="b9295e812f45917a" providerId="LiveId" clId="{2C85DB2E-518A-44E9-AE7F-01B0CBC6E50A}" dt="2025-11-28T12:06:08.387" v="3644" actId="478"/>
          <ac:spMkLst>
            <pc:docMk/>
            <pc:sldMk cId="1270522958" sldId="325"/>
            <ac:spMk id="10" creationId="{1B551B16-BFC1-5B53-9BEA-EA0DB6CF31D4}"/>
          </ac:spMkLst>
        </pc:spChg>
        <pc:spChg chg="add mod">
          <ac:chgData name="Zainab Naweed" userId="b9295e812f45917a" providerId="LiveId" clId="{2C85DB2E-518A-44E9-AE7F-01B0CBC6E50A}" dt="2025-11-28T12:06:14.497" v="3646" actId="1076"/>
          <ac:spMkLst>
            <pc:docMk/>
            <pc:sldMk cId="1270522958" sldId="325"/>
            <ac:spMk id="15" creationId="{0EBB0C0E-AC49-C910-8A5E-B351BB70B655}"/>
          </ac:spMkLst>
        </pc:spChg>
        <pc:picChg chg="add mod modCrop">
          <ac:chgData name="Zainab Naweed" userId="b9295e812f45917a" providerId="LiveId" clId="{2C85DB2E-518A-44E9-AE7F-01B0CBC6E50A}" dt="2025-11-28T11:54:29.993" v="3573" actId="1440"/>
          <ac:picMkLst>
            <pc:docMk/>
            <pc:sldMk cId="1270522958" sldId="325"/>
            <ac:picMk id="3" creationId="{90096A78-6E20-5EC4-9450-033C9EDC8A66}"/>
          </ac:picMkLst>
        </pc:picChg>
        <pc:picChg chg="del">
          <ac:chgData name="Zainab Naweed" userId="b9295e812f45917a" providerId="LiveId" clId="{2C85DB2E-518A-44E9-AE7F-01B0CBC6E50A}" dt="2025-11-28T11:53:30.181" v="3566" actId="478"/>
          <ac:picMkLst>
            <pc:docMk/>
            <pc:sldMk cId="1270522958" sldId="325"/>
            <ac:picMk id="7" creationId="{89DF4BD3-38E3-A0B6-1CAB-42F5CDADABEC}"/>
          </ac:picMkLst>
        </pc:picChg>
        <pc:picChg chg="del">
          <ac:chgData name="Zainab Naweed" userId="b9295e812f45917a" providerId="LiveId" clId="{2C85DB2E-518A-44E9-AE7F-01B0CBC6E50A}" dt="2025-11-28T11:53:28.750" v="3565" actId="478"/>
          <ac:picMkLst>
            <pc:docMk/>
            <pc:sldMk cId="1270522958" sldId="325"/>
            <ac:picMk id="9" creationId="{A30C9334-454D-F998-E5D7-A6DC78F605F5}"/>
          </ac:picMkLst>
        </pc:picChg>
      </pc:sldChg>
      <pc:sldChg chg="new del">
        <pc:chgData name="Zainab Naweed" userId="b9295e812f45917a" providerId="LiveId" clId="{2C85DB2E-518A-44E9-AE7F-01B0CBC6E50A}" dt="2025-11-28T11:52:53.676" v="3558" actId="680"/>
        <pc:sldMkLst>
          <pc:docMk/>
          <pc:sldMk cId="1851443522" sldId="325"/>
        </pc:sldMkLst>
      </pc:sldChg>
      <pc:sldChg chg="addSp delSp modSp new mod modMedia modClrScheme delAnim chgLayout">
        <pc:chgData name="Zainab Naweed" userId="b9295e812f45917a" providerId="LiveId" clId="{2C85DB2E-518A-44E9-AE7F-01B0CBC6E50A}" dt="2025-11-28T12:01:34.377" v="3616" actId="1076"/>
        <pc:sldMkLst>
          <pc:docMk/>
          <pc:sldMk cId="3379185836" sldId="326"/>
        </pc:sldMkLst>
        <pc:spChg chg="add del mod">
          <ac:chgData name="Zainab Naweed" userId="b9295e812f45917a" providerId="LiveId" clId="{2C85DB2E-518A-44E9-AE7F-01B0CBC6E50A}" dt="2025-11-28T11:58:36.768" v="3600" actId="26606"/>
          <ac:spMkLst>
            <pc:docMk/>
            <pc:sldMk cId="3379185836" sldId="326"/>
            <ac:spMk id="2" creationId="{57731ED3-32E7-DB4A-A79C-B637739EAEE0}"/>
          </ac:spMkLst>
        </pc:spChg>
        <pc:spChg chg="mod">
          <ac:chgData name="Zainab Naweed" userId="b9295e812f45917a" providerId="LiveId" clId="{2C85DB2E-518A-44E9-AE7F-01B0CBC6E50A}" dt="2025-11-28T12:01:08.725" v="3613" actId="1076"/>
          <ac:spMkLst>
            <pc:docMk/>
            <pc:sldMk cId="3379185836" sldId="326"/>
            <ac:spMk id="3" creationId="{65152A6E-3E18-D88B-8FA9-EF296338E9F9}"/>
          </ac:spMkLst>
        </pc:spChg>
        <pc:spChg chg="add del">
          <ac:chgData name="Zainab Naweed" userId="b9295e812f45917a" providerId="LiveId" clId="{2C85DB2E-518A-44E9-AE7F-01B0CBC6E50A}" dt="2025-11-28T11:58:36.768" v="3600" actId="26606"/>
          <ac:spMkLst>
            <pc:docMk/>
            <pc:sldMk cId="3379185836" sldId="326"/>
            <ac:spMk id="4" creationId="{1A05146E-DF04-C543-DF25-2DCEDC7148DE}"/>
          </ac:spMkLst>
        </pc:spChg>
        <pc:spChg chg="add del mod">
          <ac:chgData name="Zainab Naweed" userId="b9295e812f45917a" providerId="LiveId" clId="{2C85DB2E-518A-44E9-AE7F-01B0CBC6E50A}" dt="2025-11-28T11:58:27.205" v="3595" actId="26606"/>
          <ac:spMkLst>
            <pc:docMk/>
            <pc:sldMk cId="3379185836" sldId="326"/>
            <ac:spMk id="10" creationId="{83D44E53-1D75-42AD-2946-AAC9A59AE341}"/>
          </ac:spMkLst>
        </pc:spChg>
        <pc:spChg chg="add del mod">
          <ac:chgData name="Zainab Naweed" userId="b9295e812f45917a" providerId="LiveId" clId="{2C85DB2E-518A-44E9-AE7F-01B0CBC6E50A}" dt="2025-11-28T11:58:36.690" v="3599" actId="26606"/>
          <ac:spMkLst>
            <pc:docMk/>
            <pc:sldMk cId="3379185836" sldId="326"/>
            <ac:spMk id="13" creationId="{0420638B-0862-0F60-4172-E491FEC50697}"/>
          </ac:spMkLst>
        </pc:spChg>
        <pc:spChg chg="add mod modVis">
          <ac:chgData name="Zainab Naweed" userId="b9295e812f45917a" providerId="LiveId" clId="{2C85DB2E-518A-44E9-AE7F-01B0CBC6E50A}" dt="2025-11-28T12:00:20.510" v="3608" actId="26606"/>
          <ac:spMkLst>
            <pc:docMk/>
            <pc:sldMk cId="3379185836" sldId="326"/>
            <ac:spMk id="15" creationId="{83D44E53-1D75-42AD-2946-AAC9A59AE341}"/>
          </ac:spMkLst>
        </pc:spChg>
        <pc:spChg chg="add del mod">
          <ac:chgData name="Zainab Naweed" userId="b9295e812f45917a" providerId="LiveId" clId="{2C85DB2E-518A-44E9-AE7F-01B0CBC6E50A}" dt="2025-11-28T12:00:20.504" v="3607" actId="26606"/>
          <ac:spMkLst>
            <pc:docMk/>
            <pc:sldMk cId="3379185836" sldId="326"/>
            <ac:spMk id="20" creationId="{AFDD24EF-9A5A-F237-F58B-12B5ABC2E67A}"/>
          </ac:spMkLst>
        </pc:spChg>
        <pc:spChg chg="add mod">
          <ac:chgData name="Zainab Naweed" userId="b9295e812f45917a" providerId="LiveId" clId="{2C85DB2E-518A-44E9-AE7F-01B0CBC6E50A}" dt="2025-11-28T12:01:11.752" v="3614" actId="1076"/>
          <ac:spMkLst>
            <pc:docMk/>
            <pc:sldMk cId="3379185836" sldId="326"/>
            <ac:spMk id="22" creationId="{5B9FA769-2A5C-4699-F63D-CC31D8AFFCAE}"/>
          </ac:spMkLst>
        </pc:spChg>
        <pc:picChg chg="add del">
          <ac:chgData name="Zainab Naweed" userId="b9295e812f45917a" providerId="LiveId" clId="{2C85DB2E-518A-44E9-AE7F-01B0CBC6E50A}" dt="2025-11-28T11:58:27.205" v="3595" actId="26606"/>
          <ac:picMkLst>
            <pc:docMk/>
            <pc:sldMk cId="3379185836" sldId="326"/>
            <ac:picMk id="6" creationId="{06962638-D59D-4C8C-F623-27CC592F8D09}"/>
          </ac:picMkLst>
        </pc:picChg>
        <pc:picChg chg="add mod ord">
          <ac:chgData name="Zainab Naweed" userId="b9295e812f45917a" providerId="LiveId" clId="{2C85DB2E-518A-44E9-AE7F-01B0CBC6E50A}" dt="2025-11-28T12:01:34.377" v="3616" actId="1076"/>
          <ac:picMkLst>
            <pc:docMk/>
            <pc:sldMk cId="3379185836" sldId="326"/>
            <ac:picMk id="7" creationId="{574D3138-08BC-A93A-FF21-81B4703BAD32}"/>
          </ac:picMkLst>
        </pc:picChg>
        <pc:picChg chg="add del mod">
          <ac:chgData name="Zainab Naweed" userId="b9295e812f45917a" providerId="LiveId" clId="{2C85DB2E-518A-44E9-AE7F-01B0CBC6E50A}" dt="2025-11-28T11:58:36.690" v="3599" actId="26606"/>
          <ac:picMkLst>
            <pc:docMk/>
            <pc:sldMk cId="3379185836" sldId="326"/>
            <ac:picMk id="12" creationId="{E7AE2BF5-E8C0-FA95-1F00-9CA865E637A9}"/>
          </ac:picMkLst>
        </pc:picChg>
        <pc:picChg chg="add del">
          <ac:chgData name="Zainab Naweed" userId="b9295e812f45917a" providerId="LiveId" clId="{2C85DB2E-518A-44E9-AE7F-01B0CBC6E50A}" dt="2025-11-28T11:59:55.820" v="3601" actId="478"/>
          <ac:picMkLst>
            <pc:docMk/>
            <pc:sldMk cId="3379185836" sldId="326"/>
            <ac:picMk id="16" creationId="{06962638-D59D-4C8C-F623-27CC592F8D09}"/>
          </ac:picMkLst>
        </pc:picChg>
      </pc:sldChg>
      <pc:sldChg chg="addSp delSp modSp add mod modClrScheme chgLayout">
        <pc:chgData name="Zainab Naweed" userId="b9295e812f45917a" providerId="LiveId" clId="{2C85DB2E-518A-44E9-AE7F-01B0CBC6E50A}" dt="2025-11-28T12:22:31.884" v="3663" actId="1076"/>
        <pc:sldMkLst>
          <pc:docMk/>
          <pc:sldMk cId="1200375082" sldId="327"/>
        </pc:sldMkLst>
        <pc:spChg chg="mod ord">
          <ac:chgData name="Zainab Naweed" userId="b9295e812f45917a" providerId="LiveId" clId="{2C85DB2E-518A-44E9-AE7F-01B0CBC6E50A}" dt="2025-11-28T12:22:29.558" v="3662" actId="1076"/>
          <ac:spMkLst>
            <pc:docMk/>
            <pc:sldMk cId="1200375082" sldId="327"/>
            <ac:spMk id="15" creationId="{09999B9C-EB2B-B35E-249D-D3A722D74122}"/>
          </ac:spMkLst>
        </pc:spChg>
        <pc:spChg chg="add del mod">
          <ac:chgData name="Zainab Naweed" userId="b9295e812f45917a" providerId="LiveId" clId="{2C85DB2E-518A-44E9-AE7F-01B0CBC6E50A}" dt="2025-11-28T12:21:54.491" v="3655" actId="478"/>
          <ac:spMkLst>
            <pc:docMk/>
            <pc:sldMk cId="1200375082" sldId="327"/>
            <ac:spMk id="20" creationId="{4B44D3F3-8B2B-163E-1176-546DADB0ABE9}"/>
          </ac:spMkLst>
        </pc:spChg>
        <pc:picChg chg="del">
          <ac:chgData name="Zainab Naweed" userId="b9295e812f45917a" providerId="LiveId" clId="{2C85DB2E-518A-44E9-AE7F-01B0CBC6E50A}" dt="2025-11-28T12:21:24.308" v="3648" actId="478"/>
          <ac:picMkLst>
            <pc:docMk/>
            <pc:sldMk cId="1200375082" sldId="327"/>
            <ac:picMk id="3" creationId="{10287AC2-45D5-C52F-8D8E-AA90841620C4}"/>
          </ac:picMkLst>
        </pc:picChg>
        <pc:picChg chg="add mod">
          <ac:chgData name="Zainab Naweed" userId="b9295e812f45917a" providerId="LiveId" clId="{2C85DB2E-518A-44E9-AE7F-01B0CBC6E50A}" dt="2025-11-28T12:22:31.884" v="3663" actId="1076"/>
          <ac:picMkLst>
            <pc:docMk/>
            <pc:sldMk cId="1200375082" sldId="327"/>
            <ac:picMk id="4" creationId="{3FB116D4-A214-365C-D875-E629417E08AC}"/>
          </ac:picMkLst>
        </pc:picChg>
      </pc:sldChg>
      <pc:sldChg chg="addSp delSp modSp new mod modClrScheme chgLayout">
        <pc:chgData name="Zainab Naweed" userId="b9295e812f45917a" providerId="LiveId" clId="{2C85DB2E-518A-44E9-AE7F-01B0CBC6E50A}" dt="2025-11-28T12:41:44.908" v="3682" actId="1076"/>
        <pc:sldMkLst>
          <pc:docMk/>
          <pc:sldMk cId="2668360722" sldId="328"/>
        </pc:sldMkLst>
        <pc:spChg chg="del mod ord">
          <ac:chgData name="Zainab Naweed" userId="b9295e812f45917a" providerId="LiveId" clId="{2C85DB2E-518A-44E9-AE7F-01B0CBC6E50A}" dt="2025-11-28T12:24:35.193" v="3667" actId="700"/>
          <ac:spMkLst>
            <pc:docMk/>
            <pc:sldMk cId="2668360722" sldId="328"/>
            <ac:spMk id="2" creationId="{AB11C551-0E2B-1412-A93B-564D881D387F}"/>
          </ac:spMkLst>
        </pc:spChg>
        <pc:spChg chg="del mod ord">
          <ac:chgData name="Zainab Naweed" userId="b9295e812f45917a" providerId="LiveId" clId="{2C85DB2E-518A-44E9-AE7F-01B0CBC6E50A}" dt="2025-11-28T12:24:35.193" v="3667" actId="700"/>
          <ac:spMkLst>
            <pc:docMk/>
            <pc:sldMk cId="2668360722" sldId="328"/>
            <ac:spMk id="3" creationId="{B8D8CF04-47E4-15B2-A713-79AA50B04D0A}"/>
          </ac:spMkLst>
        </pc:spChg>
        <pc:spChg chg="del mod ord">
          <ac:chgData name="Zainab Naweed" userId="b9295e812f45917a" providerId="LiveId" clId="{2C85DB2E-518A-44E9-AE7F-01B0CBC6E50A}" dt="2025-11-28T12:24:35.193" v="3667" actId="700"/>
          <ac:spMkLst>
            <pc:docMk/>
            <pc:sldMk cId="2668360722" sldId="328"/>
            <ac:spMk id="4" creationId="{846CF277-E459-9C4A-8447-464464D9673D}"/>
          </ac:spMkLst>
        </pc:spChg>
        <pc:spChg chg="add del mod ord">
          <ac:chgData name="Zainab Naweed" userId="b9295e812f45917a" providerId="LiveId" clId="{2C85DB2E-518A-44E9-AE7F-01B0CBC6E50A}" dt="2025-11-28T12:39:28.659" v="3671" actId="26606"/>
          <ac:spMkLst>
            <pc:docMk/>
            <pc:sldMk cId="2668360722" sldId="328"/>
            <ac:spMk id="5" creationId="{47A44707-FFE9-4EF0-B3BB-FBF1963C3DED}"/>
          </ac:spMkLst>
        </pc:spChg>
        <pc:spChg chg="add del mod ord">
          <ac:chgData name="Zainab Naweed" userId="b9295e812f45917a" providerId="LiveId" clId="{2C85DB2E-518A-44E9-AE7F-01B0CBC6E50A}" dt="2025-11-28T12:39:28.659" v="3671" actId="26606"/>
          <ac:spMkLst>
            <pc:docMk/>
            <pc:sldMk cId="2668360722" sldId="328"/>
            <ac:spMk id="6" creationId="{2D47981F-67E1-34E9-74DA-6811AC97380F}"/>
          </ac:spMkLst>
        </pc:spChg>
        <pc:spChg chg="add del mod ord">
          <ac:chgData name="Zainab Naweed" userId="b9295e812f45917a" providerId="LiveId" clId="{2C85DB2E-518A-44E9-AE7F-01B0CBC6E50A}" dt="2025-11-28T12:39:28.659" v="3671" actId="26606"/>
          <ac:spMkLst>
            <pc:docMk/>
            <pc:sldMk cId="2668360722" sldId="328"/>
            <ac:spMk id="7" creationId="{639395F3-8DCC-8A78-B997-98D7118075A7}"/>
          </ac:spMkLst>
        </pc:spChg>
        <pc:spChg chg="add del mod ord">
          <ac:chgData name="Zainab Naweed" userId="b9295e812f45917a" providerId="LiveId" clId="{2C85DB2E-518A-44E9-AE7F-01B0CBC6E50A}" dt="2025-11-28T12:39:08.509" v="3668" actId="931"/>
          <ac:spMkLst>
            <pc:docMk/>
            <pc:sldMk cId="2668360722" sldId="328"/>
            <ac:spMk id="8" creationId="{6F30DE7C-377C-0993-DD3C-7A37FE05209A}"/>
          </ac:spMkLst>
        </pc:spChg>
        <pc:spChg chg="add mod">
          <ac:chgData name="Zainab Naweed" userId="b9295e812f45917a" providerId="LiveId" clId="{2C85DB2E-518A-44E9-AE7F-01B0CBC6E50A}" dt="2025-11-28T12:41:44.908" v="3682" actId="1076"/>
          <ac:spMkLst>
            <pc:docMk/>
            <pc:sldMk cId="2668360722" sldId="328"/>
            <ac:spMk id="15" creationId="{231A667C-B488-8E9E-3A92-8BD7DE64D5C8}"/>
          </ac:spMkLst>
        </pc:spChg>
        <pc:spChg chg="add del mod">
          <ac:chgData name="Zainab Naweed" userId="b9295e812f45917a" providerId="LiveId" clId="{2C85DB2E-518A-44E9-AE7F-01B0CBC6E50A}" dt="2025-11-28T12:41:38.540" v="3681" actId="478"/>
          <ac:spMkLst>
            <pc:docMk/>
            <pc:sldMk cId="2668360722" sldId="328"/>
            <ac:spMk id="17" creationId="{074E5EB7-A194-64BB-3AD0-51889ACEB593}"/>
          </ac:spMkLst>
        </pc:spChg>
        <pc:picChg chg="add mod">
          <ac:chgData name="Zainab Naweed" userId="b9295e812f45917a" providerId="LiveId" clId="{2C85DB2E-518A-44E9-AE7F-01B0CBC6E50A}" dt="2025-11-28T12:40:04.133" v="3676" actId="1076"/>
          <ac:picMkLst>
            <pc:docMk/>
            <pc:sldMk cId="2668360722" sldId="328"/>
            <ac:picMk id="10" creationId="{DB240372-223F-C36B-ACE8-1FB065ED4403}"/>
          </ac:picMkLst>
        </pc:picChg>
      </pc:sldChg>
      <pc:sldChg chg="new del">
        <pc:chgData name="Zainab Naweed" userId="b9295e812f45917a" providerId="LiveId" clId="{2C85DB2E-518A-44E9-AE7F-01B0CBC6E50A}" dt="2025-11-28T12:21:28.028" v="3650" actId="680"/>
        <pc:sldMkLst>
          <pc:docMk/>
          <pc:sldMk cId="3854891580" sldId="328"/>
        </pc:sldMkLst>
      </pc:sldChg>
      <pc:sldChg chg="addSp delSp modSp new mod modClrScheme chgLayout">
        <pc:chgData name="Zainab Naweed" userId="b9295e812f45917a" providerId="LiveId" clId="{2C85DB2E-518A-44E9-AE7F-01B0CBC6E50A}" dt="2025-11-28T12:48:01.066" v="3725" actId="12084"/>
        <pc:sldMkLst>
          <pc:docMk/>
          <pc:sldMk cId="4101727447" sldId="329"/>
        </pc:sldMkLst>
        <pc:spChg chg="del">
          <ac:chgData name="Zainab Naweed" userId="b9295e812f45917a" providerId="LiveId" clId="{2C85DB2E-518A-44E9-AE7F-01B0CBC6E50A}" dt="2025-11-28T12:42:36.165" v="3684" actId="700"/>
          <ac:spMkLst>
            <pc:docMk/>
            <pc:sldMk cId="4101727447" sldId="329"/>
            <ac:spMk id="2" creationId="{4B7AABD0-6AB6-B78A-8548-A79BCCE185BA}"/>
          </ac:spMkLst>
        </pc:spChg>
        <pc:spChg chg="del">
          <ac:chgData name="Zainab Naweed" userId="b9295e812f45917a" providerId="LiveId" clId="{2C85DB2E-518A-44E9-AE7F-01B0CBC6E50A}" dt="2025-11-28T12:42:36.165" v="3684" actId="700"/>
          <ac:spMkLst>
            <pc:docMk/>
            <pc:sldMk cId="4101727447" sldId="329"/>
            <ac:spMk id="3" creationId="{25A428A6-7A6E-024B-C794-1684C9F76C16}"/>
          </ac:spMkLst>
        </pc:spChg>
        <pc:spChg chg="mod ord">
          <ac:chgData name="Zainab Naweed" userId="b9295e812f45917a" providerId="LiveId" clId="{2C85DB2E-518A-44E9-AE7F-01B0CBC6E50A}" dt="2025-11-28T12:45:28.709" v="3695" actId="26606"/>
          <ac:spMkLst>
            <pc:docMk/>
            <pc:sldMk cId="4101727447" sldId="329"/>
            <ac:spMk id="4" creationId="{753D2946-7B24-A982-35F0-42237853EAB3}"/>
          </ac:spMkLst>
        </pc:spChg>
        <pc:spChg chg="del">
          <ac:chgData name="Zainab Naweed" userId="b9295e812f45917a" providerId="LiveId" clId="{2C85DB2E-518A-44E9-AE7F-01B0CBC6E50A}" dt="2025-11-28T12:42:36.165" v="3684" actId="700"/>
          <ac:spMkLst>
            <pc:docMk/>
            <pc:sldMk cId="4101727447" sldId="329"/>
            <ac:spMk id="5" creationId="{8BABFECE-E5D1-1F8E-6BEC-D9D5EF26B836}"/>
          </ac:spMkLst>
        </pc:spChg>
        <pc:spChg chg="del">
          <ac:chgData name="Zainab Naweed" userId="b9295e812f45917a" providerId="LiveId" clId="{2C85DB2E-518A-44E9-AE7F-01B0CBC6E50A}" dt="2025-11-28T12:42:36.165" v="3684" actId="700"/>
          <ac:spMkLst>
            <pc:docMk/>
            <pc:sldMk cId="4101727447" sldId="329"/>
            <ac:spMk id="6" creationId="{A9587278-C6EB-6284-3177-C2CE9450A33F}"/>
          </ac:spMkLst>
        </pc:spChg>
        <pc:spChg chg="add del mod ord">
          <ac:chgData name="Zainab Naweed" userId="b9295e812f45917a" providerId="LiveId" clId="{2C85DB2E-518A-44E9-AE7F-01B0CBC6E50A}" dt="2025-11-28T12:42:43.922" v="3685" actId="700"/>
          <ac:spMkLst>
            <pc:docMk/>
            <pc:sldMk cId="4101727447" sldId="329"/>
            <ac:spMk id="7" creationId="{861FEC8A-354D-49B0-843E-BA4A80732612}"/>
          </ac:spMkLst>
        </pc:spChg>
        <pc:spChg chg="add del mod ord">
          <ac:chgData name="Zainab Naweed" userId="b9295e812f45917a" providerId="LiveId" clId="{2C85DB2E-518A-44E9-AE7F-01B0CBC6E50A}" dt="2025-11-28T12:42:43.922" v="3685" actId="700"/>
          <ac:spMkLst>
            <pc:docMk/>
            <pc:sldMk cId="4101727447" sldId="329"/>
            <ac:spMk id="8" creationId="{B14BC2DE-9965-F836-B6FC-40AD82D89CFB}"/>
          </ac:spMkLst>
        </pc:spChg>
        <pc:spChg chg="add del mod ord">
          <ac:chgData name="Zainab Naweed" userId="b9295e812f45917a" providerId="LiveId" clId="{2C85DB2E-518A-44E9-AE7F-01B0CBC6E50A}" dt="2025-11-28T12:42:43.922" v="3685" actId="700"/>
          <ac:spMkLst>
            <pc:docMk/>
            <pc:sldMk cId="4101727447" sldId="329"/>
            <ac:spMk id="9" creationId="{0153B228-A018-2A85-356D-80EA23D6A15D}"/>
          </ac:spMkLst>
        </pc:spChg>
        <pc:spChg chg="add del mod ord">
          <ac:chgData name="Zainab Naweed" userId="b9295e812f45917a" providerId="LiveId" clId="{2C85DB2E-518A-44E9-AE7F-01B0CBC6E50A}" dt="2025-11-28T12:42:43.922" v="3685" actId="700"/>
          <ac:spMkLst>
            <pc:docMk/>
            <pc:sldMk cId="4101727447" sldId="329"/>
            <ac:spMk id="10" creationId="{ACFB70A5-4B70-DDE1-BE02-325D4C43BC9F}"/>
          </ac:spMkLst>
        </pc:spChg>
        <pc:spChg chg="add del mod ord">
          <ac:chgData name="Zainab Naweed" userId="b9295e812f45917a" providerId="LiveId" clId="{2C85DB2E-518A-44E9-AE7F-01B0CBC6E50A}" dt="2025-11-28T12:43:21.428" v="3687" actId="700"/>
          <ac:spMkLst>
            <pc:docMk/>
            <pc:sldMk cId="4101727447" sldId="329"/>
            <ac:spMk id="11" creationId="{B220EDFE-2775-332C-87B9-F00B7BA65159}"/>
          </ac:spMkLst>
        </pc:spChg>
        <pc:spChg chg="add mod ord">
          <ac:chgData name="Zainab Naweed" userId="b9295e812f45917a" providerId="LiveId" clId="{2C85DB2E-518A-44E9-AE7F-01B0CBC6E50A}" dt="2025-11-28T12:42:43.922" v="3685" actId="700"/>
          <ac:spMkLst>
            <pc:docMk/>
            <pc:sldMk cId="4101727447" sldId="329"/>
            <ac:spMk id="12" creationId="{9A6A8AE0-9B4D-2C93-0C69-112589BED333}"/>
          </ac:spMkLst>
        </pc:spChg>
        <pc:spChg chg="add del mod ord">
          <ac:chgData name="Zainab Naweed" userId="b9295e812f45917a" providerId="LiveId" clId="{2C85DB2E-518A-44E9-AE7F-01B0CBC6E50A}" dt="2025-11-28T12:43:21.428" v="3687" actId="700"/>
          <ac:spMkLst>
            <pc:docMk/>
            <pc:sldMk cId="4101727447" sldId="329"/>
            <ac:spMk id="13" creationId="{95F45A0C-D539-31B8-0598-0C2A79456092}"/>
          </ac:spMkLst>
        </pc:spChg>
        <pc:spChg chg="add del mod ord">
          <ac:chgData name="Zainab Naweed" userId="b9295e812f45917a" providerId="LiveId" clId="{2C85DB2E-518A-44E9-AE7F-01B0CBC6E50A}" dt="2025-11-28T12:42:47.280" v="3686" actId="478"/>
          <ac:spMkLst>
            <pc:docMk/>
            <pc:sldMk cId="4101727447" sldId="329"/>
            <ac:spMk id="14" creationId="{CD80C6DE-F578-3F6D-752E-75613E686246}"/>
          </ac:spMkLst>
        </pc:spChg>
        <pc:spChg chg="add del mod ord">
          <ac:chgData name="Zainab Naweed" userId="b9295e812f45917a" providerId="LiveId" clId="{2C85DB2E-518A-44E9-AE7F-01B0CBC6E50A}" dt="2025-11-28T12:45:28.709" v="3695" actId="26606"/>
          <ac:spMkLst>
            <pc:docMk/>
            <pc:sldMk cId="4101727447" sldId="329"/>
            <ac:spMk id="15" creationId="{120FDCBE-DD7F-7420-BF0A-4F02C4BAD095}"/>
          </ac:spMkLst>
        </pc:spChg>
        <pc:spChg chg="add del mod ord">
          <ac:chgData name="Zainab Naweed" userId="b9295e812f45917a" providerId="LiveId" clId="{2C85DB2E-518A-44E9-AE7F-01B0CBC6E50A}" dt="2025-11-28T12:45:28.709" v="3695" actId="26606"/>
          <ac:spMkLst>
            <pc:docMk/>
            <pc:sldMk cId="4101727447" sldId="329"/>
            <ac:spMk id="16" creationId="{FDBB5159-30E1-56E8-6121-123F4D42289D}"/>
          </ac:spMkLst>
        </pc:spChg>
        <pc:spChg chg="add del mod ord">
          <ac:chgData name="Zainab Naweed" userId="b9295e812f45917a" providerId="LiveId" clId="{2C85DB2E-518A-44E9-AE7F-01B0CBC6E50A}" dt="2025-11-28T12:45:28.709" v="3695" actId="26606"/>
          <ac:spMkLst>
            <pc:docMk/>
            <pc:sldMk cId="4101727447" sldId="329"/>
            <ac:spMk id="17" creationId="{E76515CC-A822-14F7-5F42-912A1A413F34}"/>
          </ac:spMkLst>
        </pc:spChg>
        <pc:spChg chg="add del mod ord">
          <ac:chgData name="Zainab Naweed" userId="b9295e812f45917a" providerId="LiveId" clId="{2C85DB2E-518A-44E9-AE7F-01B0CBC6E50A}" dt="2025-11-28T12:45:28.709" v="3695" actId="26606"/>
          <ac:spMkLst>
            <pc:docMk/>
            <pc:sldMk cId="4101727447" sldId="329"/>
            <ac:spMk id="18" creationId="{B3BDCA7B-7727-43EE-1DB9-2E5540681F64}"/>
          </ac:spMkLst>
        </pc:spChg>
        <pc:spChg chg="add del mod ord">
          <ac:chgData name="Zainab Naweed" userId="b9295e812f45917a" providerId="LiveId" clId="{2C85DB2E-518A-44E9-AE7F-01B0CBC6E50A}" dt="2025-11-28T12:45:28.709" v="3695" actId="26606"/>
          <ac:spMkLst>
            <pc:docMk/>
            <pc:sldMk cId="4101727447" sldId="329"/>
            <ac:spMk id="19" creationId="{2F5893DE-49A5-D328-4E51-F91B50C00A2C}"/>
          </ac:spMkLst>
        </pc:spChg>
        <pc:spChg chg="add del mod ord">
          <ac:chgData name="Zainab Naweed" userId="b9295e812f45917a" providerId="LiveId" clId="{2C85DB2E-518A-44E9-AE7F-01B0CBC6E50A}" dt="2025-11-28T12:43:31.654" v="3688" actId="931"/>
          <ac:spMkLst>
            <pc:docMk/>
            <pc:sldMk cId="4101727447" sldId="329"/>
            <ac:spMk id="20" creationId="{B89ED04A-9B25-444C-B76A-51B452D3590F}"/>
          </ac:spMkLst>
        </pc:spChg>
        <pc:spChg chg="add del mod ord">
          <ac:chgData name="Zainab Naweed" userId="b9295e812f45917a" providerId="LiveId" clId="{2C85DB2E-518A-44E9-AE7F-01B0CBC6E50A}" dt="2025-11-28T12:45:28.709" v="3695" actId="26606"/>
          <ac:spMkLst>
            <pc:docMk/>
            <pc:sldMk cId="4101727447" sldId="329"/>
            <ac:spMk id="21" creationId="{24D7033A-CCFD-5C5F-BE67-A7019F8F443A}"/>
          </ac:spMkLst>
        </pc:spChg>
        <pc:spChg chg="add del mod">
          <ac:chgData name="Zainab Naweed" userId="b9295e812f45917a" providerId="LiveId" clId="{2C85DB2E-518A-44E9-AE7F-01B0CBC6E50A}" dt="2025-11-28T12:45:15.339" v="3692" actId="931"/>
          <ac:spMkLst>
            <pc:docMk/>
            <pc:sldMk cId="4101727447" sldId="329"/>
            <ac:spMk id="25" creationId="{982D4EAF-888E-6F81-D08C-4600C5CAC6C8}"/>
          </ac:spMkLst>
        </pc:spChg>
        <pc:spChg chg="add del mod">
          <ac:chgData name="Zainab Naweed" userId="b9295e812f45917a" providerId="LiveId" clId="{2C85DB2E-518A-44E9-AE7F-01B0CBC6E50A}" dt="2025-11-28T12:46:52.697" v="3713" actId="478"/>
          <ac:spMkLst>
            <pc:docMk/>
            <pc:sldMk cId="4101727447" sldId="329"/>
            <ac:spMk id="30" creationId="{05991389-9B7E-83B0-3A6A-DD9A676D038D}"/>
          </ac:spMkLst>
        </pc:spChg>
        <pc:spChg chg="add del">
          <ac:chgData name="Zainab Naweed" userId="b9295e812f45917a" providerId="LiveId" clId="{2C85DB2E-518A-44E9-AE7F-01B0CBC6E50A}" dt="2025-11-28T12:46:52.697" v="3713" actId="478"/>
          <ac:spMkLst>
            <pc:docMk/>
            <pc:sldMk cId="4101727447" sldId="329"/>
            <ac:spMk id="31" creationId="{9AFEE933-3648-3A8F-0821-3DE5777DA999}"/>
          </ac:spMkLst>
        </pc:spChg>
        <pc:spChg chg="add mod">
          <ac:chgData name="Zainab Naweed" userId="b9295e812f45917a" providerId="LiveId" clId="{2C85DB2E-518A-44E9-AE7F-01B0CBC6E50A}" dt="2025-11-28T12:46:04.248" v="3709" actId="1076"/>
          <ac:spMkLst>
            <pc:docMk/>
            <pc:sldMk cId="4101727447" sldId="329"/>
            <ac:spMk id="32" creationId="{53908171-C0FA-C9EE-11A0-D10A09A1FF4D}"/>
          </ac:spMkLst>
        </pc:spChg>
        <pc:spChg chg="add del mod">
          <ac:chgData name="Zainab Naweed" userId="b9295e812f45917a" providerId="LiveId" clId="{2C85DB2E-518A-44E9-AE7F-01B0CBC6E50A}" dt="2025-11-28T12:48:01.066" v="3725" actId="12084"/>
          <ac:spMkLst>
            <pc:docMk/>
            <pc:sldMk cId="4101727447" sldId="329"/>
            <ac:spMk id="33" creationId="{D0B00F36-BDC6-FBFF-4D54-96139E9FD029}"/>
          </ac:spMkLst>
        </pc:spChg>
        <pc:spChg chg="add del mod">
          <ac:chgData name="Zainab Naweed" userId="b9295e812f45917a" providerId="LiveId" clId="{2C85DB2E-518A-44E9-AE7F-01B0CBC6E50A}" dt="2025-11-28T12:46:23.651" v="3710" actId="478"/>
          <ac:spMkLst>
            <pc:docMk/>
            <pc:sldMk cId="4101727447" sldId="329"/>
            <ac:spMk id="34" creationId="{B62C71AF-EAEE-CAA6-9021-7C441EB1A793}"/>
          </ac:spMkLst>
        </pc:spChg>
        <pc:graphicFrameChg chg="add mod">
          <ac:chgData name="Zainab Naweed" userId="b9295e812f45917a" providerId="LiveId" clId="{2C85DB2E-518A-44E9-AE7F-01B0CBC6E50A}" dt="2025-11-28T12:47:59.612" v="3724" actId="12084"/>
          <ac:graphicFrameMkLst>
            <pc:docMk/>
            <pc:sldMk cId="4101727447" sldId="329"/>
            <ac:graphicFrameMk id="35" creationId="{F0E4F646-8721-A3CD-11BC-AD5B9D6257E3}"/>
          </ac:graphicFrameMkLst>
        </pc:graphicFrameChg>
        <pc:picChg chg="add del mod">
          <ac:chgData name="Zainab Naweed" userId="b9295e812f45917a" providerId="LiveId" clId="{2C85DB2E-518A-44E9-AE7F-01B0CBC6E50A}" dt="2025-11-28T12:43:39.010" v="3691" actId="478"/>
          <ac:picMkLst>
            <pc:docMk/>
            <pc:sldMk cId="4101727447" sldId="329"/>
            <ac:picMk id="23" creationId="{D6289726-D4CA-8FC5-72F3-1A5B781863B2}"/>
          </ac:picMkLst>
        </pc:picChg>
        <pc:picChg chg="add mod">
          <ac:chgData name="Zainab Naweed" userId="b9295e812f45917a" providerId="LiveId" clId="{2C85DB2E-518A-44E9-AE7F-01B0CBC6E50A}" dt="2025-11-28T12:45:28.709" v="3695" actId="26606"/>
          <ac:picMkLst>
            <pc:docMk/>
            <pc:sldMk cId="4101727447" sldId="329"/>
            <ac:picMk id="27" creationId="{AFD09961-0C71-2E6F-7841-759E675B1C49}"/>
          </ac:picMkLst>
        </pc:picChg>
      </pc:sldChg>
      <pc:sldChg chg="addSp delSp modSp add mod modClrScheme chgLayout">
        <pc:chgData name="Zainab Naweed" userId="b9295e812f45917a" providerId="LiveId" clId="{2C85DB2E-518A-44E9-AE7F-01B0CBC6E50A}" dt="2025-11-28T13:38:06.383" v="3808" actId="20577"/>
        <pc:sldMkLst>
          <pc:docMk/>
          <pc:sldMk cId="2609482762" sldId="330"/>
        </pc:sldMkLst>
        <pc:spChg chg="add del mod">
          <ac:chgData name="Zainab Naweed" userId="b9295e812f45917a" providerId="LiveId" clId="{2C85DB2E-518A-44E9-AE7F-01B0CBC6E50A}" dt="2025-11-28T12:48:50.617" v="3729" actId="26606"/>
          <ac:spMkLst>
            <pc:docMk/>
            <pc:sldMk cId="2609482762" sldId="330"/>
            <ac:spMk id="3" creationId="{049BF793-D30E-97C4-C0B4-83D0438926F7}"/>
          </ac:spMkLst>
        </pc:spChg>
        <pc:spChg chg="mod ord modVis">
          <ac:chgData name="Zainab Naweed" userId="b9295e812f45917a" providerId="LiveId" clId="{2C85DB2E-518A-44E9-AE7F-01B0CBC6E50A}" dt="2025-11-28T12:53:01.780" v="3777" actId="26606"/>
          <ac:spMkLst>
            <pc:docMk/>
            <pc:sldMk cId="2609482762" sldId="330"/>
            <ac:spMk id="4" creationId="{BACDB597-21A2-EC87-4C4C-EFDB2027F7E6}"/>
          </ac:spMkLst>
        </pc:spChg>
        <pc:spChg chg="add del mod">
          <ac:chgData name="Zainab Naweed" userId="b9295e812f45917a" providerId="LiveId" clId="{2C85DB2E-518A-44E9-AE7F-01B0CBC6E50A}" dt="2025-11-28T12:49:00.674" v="3731" actId="931"/>
          <ac:spMkLst>
            <pc:docMk/>
            <pc:sldMk cId="2609482762" sldId="330"/>
            <ac:spMk id="6" creationId="{7F355CEE-CF12-241D-02D5-C71F9E35A17C}"/>
          </ac:spMkLst>
        </pc:spChg>
        <pc:spChg chg="add mod">
          <ac:chgData name="Zainab Naweed" userId="b9295e812f45917a" providerId="LiveId" clId="{2C85DB2E-518A-44E9-AE7F-01B0CBC6E50A}" dt="2025-11-28T13:38:06.383" v="3808" actId="20577"/>
          <ac:spMkLst>
            <pc:docMk/>
            <pc:sldMk cId="2609482762" sldId="330"/>
            <ac:spMk id="9" creationId="{328FA52D-ACDF-9C10-0D2D-73C259814F26}"/>
          </ac:spMkLst>
        </pc:spChg>
        <pc:spChg chg="add del mod">
          <ac:chgData name="Zainab Naweed" userId="b9295e812f45917a" providerId="LiveId" clId="{2C85DB2E-518A-44E9-AE7F-01B0CBC6E50A}" dt="2025-11-28T12:52:40.215" v="3770" actId="931"/>
          <ac:spMkLst>
            <pc:docMk/>
            <pc:sldMk cId="2609482762" sldId="330"/>
            <ac:spMk id="11" creationId="{FCE5D623-4168-BFC5-178B-522D07D86517}"/>
          </ac:spMkLst>
        </pc:spChg>
        <pc:spChg chg="add del mod">
          <ac:chgData name="Zainab Naweed" userId="b9295e812f45917a" providerId="LiveId" clId="{2C85DB2E-518A-44E9-AE7F-01B0CBC6E50A}" dt="2025-11-28T12:49:13.283" v="3734" actId="26606"/>
          <ac:spMkLst>
            <pc:docMk/>
            <pc:sldMk cId="2609482762" sldId="330"/>
            <ac:spMk id="29" creationId="{53BB734E-876D-3D6D-A3AA-908767CE3E4A}"/>
          </ac:spMkLst>
        </pc:spChg>
        <pc:spChg chg="del">
          <ac:chgData name="Zainab Naweed" userId="b9295e812f45917a" providerId="LiveId" clId="{2C85DB2E-518A-44E9-AE7F-01B0CBC6E50A}" dt="2025-11-28T12:48:35.373" v="3728" actId="478"/>
          <ac:spMkLst>
            <pc:docMk/>
            <pc:sldMk cId="2609482762" sldId="330"/>
            <ac:spMk id="32" creationId="{16F71628-B4BD-04DD-C0CF-241391CA5B41}"/>
          </ac:spMkLst>
        </pc:spChg>
        <pc:spChg chg="del">
          <ac:chgData name="Zainab Naweed" userId="b9295e812f45917a" providerId="LiveId" clId="{2C85DB2E-518A-44E9-AE7F-01B0CBC6E50A}" dt="2025-11-28T12:48:32.630" v="3727" actId="478"/>
          <ac:spMkLst>
            <pc:docMk/>
            <pc:sldMk cId="2609482762" sldId="330"/>
            <ac:spMk id="33" creationId="{B5CF6A98-A64D-FEF9-E56A-CD000FF9C990}"/>
          </ac:spMkLst>
        </pc:spChg>
        <pc:spChg chg="add del mod">
          <ac:chgData name="Zainab Naweed" userId="b9295e812f45917a" providerId="LiveId" clId="{2C85DB2E-518A-44E9-AE7F-01B0CBC6E50A}" dt="2025-11-28T12:49:13.283" v="3734" actId="26606"/>
          <ac:spMkLst>
            <pc:docMk/>
            <pc:sldMk cId="2609482762" sldId="330"/>
            <ac:spMk id="34" creationId="{31DC98CE-8427-CEB5-5EBC-F7A95031333C}"/>
          </ac:spMkLst>
        </pc:spChg>
        <pc:spChg chg="add mod">
          <ac:chgData name="Zainab Naweed" userId="b9295e812f45917a" providerId="LiveId" clId="{2C85DB2E-518A-44E9-AE7F-01B0CBC6E50A}" dt="2025-11-28T12:53:51.521" v="3781" actId="255"/>
          <ac:spMkLst>
            <pc:docMk/>
            <pc:sldMk cId="2609482762" sldId="330"/>
            <ac:spMk id="39" creationId="{43E47258-A021-C44F-4CC2-9D83C81BCC1D}"/>
          </ac:spMkLst>
        </pc:spChg>
        <pc:spChg chg="add del mod">
          <ac:chgData name="Zainab Naweed" userId="b9295e812f45917a" providerId="LiveId" clId="{2C85DB2E-518A-44E9-AE7F-01B0CBC6E50A}" dt="2025-11-28T12:49:59.185" v="3758" actId="478"/>
          <ac:spMkLst>
            <pc:docMk/>
            <pc:sldMk cId="2609482762" sldId="330"/>
            <ac:spMk id="41" creationId="{1C2DFFBD-A8B6-406A-0670-40DF2865D3D8}"/>
          </ac:spMkLst>
        </pc:spChg>
        <pc:spChg chg="add mod ord">
          <ac:chgData name="Zainab Naweed" userId="b9295e812f45917a" providerId="LiveId" clId="{2C85DB2E-518A-44E9-AE7F-01B0CBC6E50A}" dt="2025-11-28T12:53:01.780" v="3777" actId="26606"/>
          <ac:spMkLst>
            <pc:docMk/>
            <pc:sldMk cId="2609482762" sldId="330"/>
            <ac:spMk id="43" creationId="{16C06D2B-B587-0BCE-D9CF-3D1E873E68FB}"/>
          </ac:spMkLst>
        </pc:spChg>
        <pc:picChg chg="add del mod">
          <ac:chgData name="Zainab Naweed" userId="b9295e812f45917a" providerId="LiveId" clId="{2C85DB2E-518A-44E9-AE7F-01B0CBC6E50A}" dt="2025-11-28T12:52:35.011" v="3769" actId="478"/>
          <ac:picMkLst>
            <pc:docMk/>
            <pc:sldMk cId="2609482762" sldId="330"/>
            <ac:picMk id="8" creationId="{71720E35-9FE1-32F5-A3AD-F8A52792C28E}"/>
          </ac:picMkLst>
        </pc:picChg>
        <pc:picChg chg="add mod">
          <ac:chgData name="Zainab Naweed" userId="b9295e812f45917a" providerId="LiveId" clId="{2C85DB2E-518A-44E9-AE7F-01B0CBC6E50A}" dt="2025-11-28T12:53:01.780" v="3777" actId="26606"/>
          <ac:picMkLst>
            <pc:docMk/>
            <pc:sldMk cId="2609482762" sldId="330"/>
            <ac:picMk id="13" creationId="{0D2A7131-C8E6-967B-A85E-65349D73E11A}"/>
          </ac:picMkLst>
        </pc:picChg>
        <pc:picChg chg="del mod">
          <ac:chgData name="Zainab Naweed" userId="b9295e812f45917a" providerId="LiveId" clId="{2C85DB2E-518A-44E9-AE7F-01B0CBC6E50A}" dt="2025-11-28T12:48:53.693" v="3730" actId="478"/>
          <ac:picMkLst>
            <pc:docMk/>
            <pc:sldMk cId="2609482762" sldId="330"/>
            <ac:picMk id="27" creationId="{CFE93411-245E-B3BE-7B0C-36C4C68A8249}"/>
          </ac:picMkLst>
        </pc:pic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5.sv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5.sv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F50C7F0-13E2-4098-AD7C-CCFC43E40DB9}" type="doc">
      <dgm:prSet loTypeId="urn:microsoft.com/office/officeart/2005/8/layout/vProcess5" loCatId="process" qsTypeId="urn:microsoft.com/office/officeart/2005/8/quickstyle/simple2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84529E5C-1A7D-484B-9721-54295CE9A3FC}">
      <dgm:prSet custT="1"/>
      <dgm:spPr/>
      <dgm:t>
        <a:bodyPr/>
        <a:lstStyle/>
        <a:p>
          <a:pPr>
            <a:buClrTx/>
            <a:buSzTx/>
            <a:buFontTx/>
            <a:buChar char="•"/>
          </a:pPr>
          <a:r>
            <a:rPr kumimoji="0" lang="en-US" altLang="en-US" sz="16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badi" panose="020B0604020104020204" pitchFamily="34" charset="0"/>
            </a:rPr>
            <a:t>Create a functional prototype using Adalo/Test usability and effectiveness of the system</a:t>
          </a:r>
          <a:endParaRPr lang="en-GB" sz="1600" dirty="0">
            <a:solidFill>
              <a:schemeClr val="bg1"/>
            </a:solidFill>
            <a:latin typeface="Abadi" panose="020B0604020104020204" pitchFamily="34" charset="0"/>
          </a:endParaRPr>
        </a:p>
      </dgm:t>
    </dgm:pt>
    <dgm:pt modelId="{27015E07-D008-4EEB-9EBD-4F2F4720B01B}" type="parTrans" cxnId="{4BD54FB8-A61A-425A-AED0-F0544B0F3A5E}">
      <dgm:prSet/>
      <dgm:spPr/>
      <dgm:t>
        <a:bodyPr/>
        <a:lstStyle/>
        <a:p>
          <a:endParaRPr lang="en-GB"/>
        </a:p>
      </dgm:t>
    </dgm:pt>
    <dgm:pt modelId="{04F499FE-E120-4F01-9C4B-29EC3193D938}" type="sibTrans" cxnId="{4BD54FB8-A61A-425A-AED0-F0544B0F3A5E}">
      <dgm:prSet/>
      <dgm:spPr/>
      <dgm:t>
        <a:bodyPr/>
        <a:lstStyle/>
        <a:p>
          <a:endParaRPr lang="en-GB"/>
        </a:p>
      </dgm:t>
    </dgm:pt>
    <dgm:pt modelId="{E8B33120-AFC2-4D8B-9C51-C80E50F60B04}">
      <dgm:prSet/>
      <dgm:spPr/>
    </dgm:pt>
    <dgm:pt modelId="{64E1FBE1-3A61-4AA0-818C-88B78477378A}" type="parTrans" cxnId="{20EB7FD2-DFE1-4652-9411-7E09F8723E66}">
      <dgm:prSet/>
      <dgm:spPr/>
      <dgm:t>
        <a:bodyPr/>
        <a:lstStyle/>
        <a:p>
          <a:endParaRPr lang="en-GB"/>
        </a:p>
      </dgm:t>
    </dgm:pt>
    <dgm:pt modelId="{BBFB670B-36B7-4F81-8742-FD7625889052}" type="sibTrans" cxnId="{20EB7FD2-DFE1-4652-9411-7E09F8723E66}">
      <dgm:prSet/>
      <dgm:spPr/>
      <dgm:t>
        <a:bodyPr/>
        <a:lstStyle/>
        <a:p>
          <a:endParaRPr lang="en-GB"/>
        </a:p>
      </dgm:t>
    </dgm:pt>
    <dgm:pt modelId="{3DBE2C19-76AA-4E65-8B3A-76EB6A77813D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0685A96F-332F-4B47-93F5-09BE80A04F53}" type="parTrans" cxnId="{3876D9F3-E093-4A1C-8F7E-1D5FB5233CF3}">
      <dgm:prSet/>
      <dgm:spPr/>
      <dgm:t>
        <a:bodyPr/>
        <a:lstStyle/>
        <a:p>
          <a:endParaRPr lang="en-GB"/>
        </a:p>
      </dgm:t>
    </dgm:pt>
    <dgm:pt modelId="{E148A738-D9D9-4443-B8F3-5CF3B78AB28E}" type="sibTrans" cxnId="{3876D9F3-E093-4A1C-8F7E-1D5FB5233CF3}">
      <dgm:prSet/>
      <dgm:spPr/>
      <dgm:t>
        <a:bodyPr/>
        <a:lstStyle/>
        <a:p>
          <a:endParaRPr lang="en-GB"/>
        </a:p>
      </dgm:t>
    </dgm:pt>
    <dgm:pt modelId="{3D01D59B-2404-4772-AA8A-7A0E4C3E9FCD}">
      <dgm:prSet/>
      <dgm:spPr/>
      <dgm:t>
        <a:bodyPr/>
        <a:lstStyle/>
        <a:p>
          <a:pPr>
            <a:buNone/>
          </a:pPr>
          <a:r>
            <a:rPr kumimoji="0" lang="en-US" altLang="en-US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Abadi" panose="020B0604020104020204" pitchFamily="34" charset="0"/>
            </a:rPr>
            <a:t>Improve traffic offence communication using a mobile </a:t>
          </a:r>
          <a:endParaRPr lang="en-US" dirty="0">
            <a:latin typeface="Abadi" panose="020B0604020104020204" pitchFamily="34" charset="0"/>
          </a:endParaRPr>
        </a:p>
      </dgm:t>
    </dgm:pt>
    <dgm:pt modelId="{0FAF3CCB-026C-467D-B9B9-570A6C048AAD}" type="parTrans" cxnId="{C5E28D39-1635-407A-B155-D84CB8C08068}">
      <dgm:prSet/>
      <dgm:spPr/>
      <dgm:t>
        <a:bodyPr/>
        <a:lstStyle/>
        <a:p>
          <a:endParaRPr lang="en-GB"/>
        </a:p>
      </dgm:t>
    </dgm:pt>
    <dgm:pt modelId="{2D77E161-5630-49D2-9C96-6498BB5EE668}" type="sibTrans" cxnId="{C5E28D39-1635-407A-B155-D84CB8C08068}">
      <dgm:prSet/>
      <dgm:spPr/>
      <dgm:t>
        <a:bodyPr/>
        <a:lstStyle/>
        <a:p>
          <a:endParaRPr lang="en-GB"/>
        </a:p>
      </dgm:t>
    </dgm:pt>
    <dgm:pt modelId="{9DEB3587-20CD-42F5-B623-7475B657766F}">
      <dgm:prSet/>
      <dgm:spPr/>
      <dgm:t>
        <a:bodyPr/>
        <a:lstStyle/>
        <a:p>
          <a:r>
            <a:rPr kumimoji="0" lang="en-US" altLang="en-US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Abadi" panose="020B0604020104020204" pitchFamily="34" charset="0"/>
            </a:rPr>
            <a:t>Provide instant digital notifications instead of postal NIPs</a:t>
          </a:r>
        </a:p>
        <a:p>
          <a:endParaRPr lang="en-US" dirty="0"/>
        </a:p>
      </dgm:t>
    </dgm:pt>
    <dgm:pt modelId="{A372A0D0-C7EC-4161-833D-157C06BB2F7C}" type="parTrans" cxnId="{05014B2A-2709-49AD-9519-12EAB1793F69}">
      <dgm:prSet/>
      <dgm:spPr/>
      <dgm:t>
        <a:bodyPr/>
        <a:lstStyle/>
        <a:p>
          <a:endParaRPr lang="en-GB"/>
        </a:p>
      </dgm:t>
    </dgm:pt>
    <dgm:pt modelId="{28097380-858F-45A1-96F0-6FAD59850968}" type="sibTrans" cxnId="{05014B2A-2709-49AD-9519-12EAB1793F69}">
      <dgm:prSet/>
      <dgm:spPr/>
      <dgm:t>
        <a:bodyPr/>
        <a:lstStyle/>
        <a:p>
          <a:endParaRPr lang="en-GB"/>
        </a:p>
      </dgm:t>
    </dgm:pt>
    <dgm:pt modelId="{618A68C4-F089-44AA-8D39-4299F628192E}">
      <dgm:prSet/>
      <dgm:spPr/>
      <dgm:t>
        <a:bodyPr/>
        <a:lstStyle/>
        <a:p>
          <a:pPr>
            <a:buClrTx/>
            <a:buSzTx/>
            <a:buFontTx/>
            <a:buChar char="•"/>
          </a:pPr>
          <a:r>
            <a:rPr kumimoji="0" lang="en-US" altLang="en-US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Abadi" panose="020B0604020104020204" pitchFamily="34" charset="0"/>
            </a:rPr>
            <a:t>Centralise offence details and compliance reminders</a:t>
          </a:r>
          <a:endParaRPr lang="en-GB" dirty="0">
            <a:solidFill>
              <a:schemeClr val="bg1"/>
            </a:solidFill>
            <a:latin typeface="Abadi" panose="020B0604020104020204" pitchFamily="34" charset="0"/>
          </a:endParaRPr>
        </a:p>
      </dgm:t>
    </dgm:pt>
    <dgm:pt modelId="{74360C9E-CF8B-4F85-8EE4-346E01F3CA50}" type="parTrans" cxnId="{3D2B5E4F-C458-4CA0-ABC7-7B4123A6E5BA}">
      <dgm:prSet/>
      <dgm:spPr/>
      <dgm:t>
        <a:bodyPr/>
        <a:lstStyle/>
        <a:p>
          <a:endParaRPr lang="en-GB"/>
        </a:p>
      </dgm:t>
    </dgm:pt>
    <dgm:pt modelId="{9923739A-262A-4C45-9305-79D2474C1200}" type="sibTrans" cxnId="{3D2B5E4F-C458-4CA0-ABC7-7B4123A6E5BA}">
      <dgm:prSet/>
      <dgm:spPr/>
      <dgm:t>
        <a:bodyPr/>
        <a:lstStyle/>
        <a:p>
          <a:endParaRPr lang="en-GB"/>
        </a:p>
      </dgm:t>
    </dgm:pt>
    <dgm:pt modelId="{67AC7A2D-8DDE-4254-A550-4C8A6533D6F9}">
      <dgm:prSet/>
      <dgm:spPr/>
      <dgm:t>
        <a:bodyPr/>
        <a:lstStyle/>
        <a:p>
          <a:pPr>
            <a:buClrTx/>
            <a:buSzTx/>
            <a:buFontTx/>
            <a:buChar char="•"/>
          </a:pPr>
          <a:r>
            <a:rPr kumimoji="0" lang="en-US" altLang="en-US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Abadi" panose="020B0604020104020204" pitchFamily="34" charset="0"/>
            </a:rPr>
            <a:t>Support better user awareness and timely responses</a:t>
          </a:r>
          <a:endParaRPr lang="en-GB" dirty="0">
            <a:solidFill>
              <a:schemeClr val="bg1"/>
            </a:solidFill>
            <a:latin typeface="Abadi" panose="020B0604020104020204" pitchFamily="34" charset="0"/>
          </a:endParaRPr>
        </a:p>
      </dgm:t>
    </dgm:pt>
    <dgm:pt modelId="{42D30A82-DAEE-46C8-AF06-F6C1DA622CC5}" type="parTrans" cxnId="{2B5CA493-1CAC-4324-8748-A9E77BDFF2AB}">
      <dgm:prSet/>
      <dgm:spPr/>
      <dgm:t>
        <a:bodyPr/>
        <a:lstStyle/>
        <a:p>
          <a:endParaRPr lang="en-GB"/>
        </a:p>
      </dgm:t>
    </dgm:pt>
    <dgm:pt modelId="{D33DE20F-53C9-43D6-BF7D-9E19C9C94C5C}" type="sibTrans" cxnId="{2B5CA493-1CAC-4324-8748-A9E77BDFF2AB}">
      <dgm:prSet/>
      <dgm:spPr/>
      <dgm:t>
        <a:bodyPr/>
        <a:lstStyle/>
        <a:p>
          <a:endParaRPr lang="en-GB"/>
        </a:p>
      </dgm:t>
    </dgm:pt>
    <dgm:pt modelId="{2C7A3223-B374-422B-B039-30B419985208}">
      <dgm:prSet/>
      <dgm:spPr/>
      <dgm:t>
        <a:bodyPr/>
        <a:lstStyle/>
        <a:p>
          <a:pPr>
            <a:buClrTx/>
            <a:buSzTx/>
            <a:buFontTx/>
            <a:buChar char="•"/>
          </a:pPr>
          <a:endParaRPr lang="en-GB" dirty="0">
            <a:solidFill>
              <a:schemeClr val="bg1"/>
            </a:solidFill>
          </a:endParaRPr>
        </a:p>
      </dgm:t>
    </dgm:pt>
    <dgm:pt modelId="{CBAAE31F-96EE-4AC3-ABD8-76C2E6595960}" type="parTrans" cxnId="{C389F1F2-52FD-4B7F-A244-82A2EE9AA31F}">
      <dgm:prSet/>
      <dgm:spPr/>
      <dgm:t>
        <a:bodyPr/>
        <a:lstStyle/>
        <a:p>
          <a:endParaRPr lang="en-GB"/>
        </a:p>
      </dgm:t>
    </dgm:pt>
    <dgm:pt modelId="{95E524E7-D9FA-48FE-A644-5BA2402A7147}" type="sibTrans" cxnId="{C389F1F2-52FD-4B7F-A244-82A2EE9AA31F}">
      <dgm:prSet/>
      <dgm:spPr/>
      <dgm:t>
        <a:bodyPr/>
        <a:lstStyle/>
        <a:p>
          <a:endParaRPr lang="en-GB"/>
        </a:p>
      </dgm:t>
    </dgm:pt>
    <dgm:pt modelId="{EE21DC60-963C-494E-ACFE-44CC7033693C}" type="pres">
      <dgm:prSet presAssocID="{CF50C7F0-13E2-4098-AD7C-CCFC43E40DB9}" presName="outerComposite" presStyleCnt="0">
        <dgm:presLayoutVars>
          <dgm:chMax val="5"/>
          <dgm:dir/>
          <dgm:resizeHandles val="exact"/>
        </dgm:presLayoutVars>
      </dgm:prSet>
      <dgm:spPr/>
    </dgm:pt>
    <dgm:pt modelId="{ED7ECB9B-9181-4416-BAE4-BBF7C9317D3B}" type="pres">
      <dgm:prSet presAssocID="{CF50C7F0-13E2-4098-AD7C-CCFC43E40DB9}" presName="dummyMaxCanvas" presStyleCnt="0">
        <dgm:presLayoutVars/>
      </dgm:prSet>
      <dgm:spPr/>
    </dgm:pt>
    <dgm:pt modelId="{451BD5E1-30F0-4C8A-9BBA-0D17ABA87AE1}" type="pres">
      <dgm:prSet presAssocID="{CF50C7F0-13E2-4098-AD7C-CCFC43E40DB9}" presName="FiveNodes_1" presStyleLbl="node1" presStyleIdx="0" presStyleCnt="5">
        <dgm:presLayoutVars>
          <dgm:bulletEnabled val="1"/>
        </dgm:presLayoutVars>
      </dgm:prSet>
      <dgm:spPr/>
    </dgm:pt>
    <dgm:pt modelId="{53D194D1-9B4A-4900-9A41-2D3E2EDA64B1}" type="pres">
      <dgm:prSet presAssocID="{CF50C7F0-13E2-4098-AD7C-CCFC43E40DB9}" presName="FiveNodes_2" presStyleLbl="node1" presStyleIdx="1" presStyleCnt="5">
        <dgm:presLayoutVars>
          <dgm:bulletEnabled val="1"/>
        </dgm:presLayoutVars>
      </dgm:prSet>
      <dgm:spPr/>
    </dgm:pt>
    <dgm:pt modelId="{D7F9BB88-3397-44CE-80B1-A19FE03A879B}" type="pres">
      <dgm:prSet presAssocID="{CF50C7F0-13E2-4098-AD7C-CCFC43E40DB9}" presName="FiveNodes_3" presStyleLbl="node1" presStyleIdx="2" presStyleCnt="5">
        <dgm:presLayoutVars>
          <dgm:bulletEnabled val="1"/>
        </dgm:presLayoutVars>
      </dgm:prSet>
      <dgm:spPr/>
    </dgm:pt>
    <dgm:pt modelId="{F06FDB94-3FBE-4317-A11F-1894370CBB20}" type="pres">
      <dgm:prSet presAssocID="{CF50C7F0-13E2-4098-AD7C-CCFC43E40DB9}" presName="FiveNodes_4" presStyleLbl="node1" presStyleIdx="3" presStyleCnt="5">
        <dgm:presLayoutVars>
          <dgm:bulletEnabled val="1"/>
        </dgm:presLayoutVars>
      </dgm:prSet>
      <dgm:spPr/>
    </dgm:pt>
    <dgm:pt modelId="{35C87C15-404A-4809-9829-D87AA6993BD3}" type="pres">
      <dgm:prSet presAssocID="{CF50C7F0-13E2-4098-AD7C-CCFC43E40DB9}" presName="FiveNodes_5" presStyleLbl="node1" presStyleIdx="4" presStyleCnt="5">
        <dgm:presLayoutVars>
          <dgm:bulletEnabled val="1"/>
        </dgm:presLayoutVars>
      </dgm:prSet>
      <dgm:spPr/>
    </dgm:pt>
    <dgm:pt modelId="{798F70FD-166C-43F1-A240-A63AF5F926F9}" type="pres">
      <dgm:prSet presAssocID="{CF50C7F0-13E2-4098-AD7C-CCFC43E40DB9}" presName="FiveConn_1-2" presStyleLbl="fgAccFollowNode1" presStyleIdx="0" presStyleCnt="4">
        <dgm:presLayoutVars>
          <dgm:bulletEnabled val="1"/>
        </dgm:presLayoutVars>
      </dgm:prSet>
      <dgm:spPr/>
    </dgm:pt>
    <dgm:pt modelId="{41D478AD-5AAF-4895-B37A-30983B93879D}" type="pres">
      <dgm:prSet presAssocID="{CF50C7F0-13E2-4098-AD7C-CCFC43E40DB9}" presName="FiveConn_2-3" presStyleLbl="fgAccFollowNode1" presStyleIdx="1" presStyleCnt="4">
        <dgm:presLayoutVars>
          <dgm:bulletEnabled val="1"/>
        </dgm:presLayoutVars>
      </dgm:prSet>
      <dgm:spPr/>
    </dgm:pt>
    <dgm:pt modelId="{F755419B-9B10-4262-AD8A-F60517EBC17A}" type="pres">
      <dgm:prSet presAssocID="{CF50C7F0-13E2-4098-AD7C-CCFC43E40DB9}" presName="FiveConn_3-4" presStyleLbl="fgAccFollowNode1" presStyleIdx="2" presStyleCnt="4">
        <dgm:presLayoutVars>
          <dgm:bulletEnabled val="1"/>
        </dgm:presLayoutVars>
      </dgm:prSet>
      <dgm:spPr/>
    </dgm:pt>
    <dgm:pt modelId="{F850CAA7-A70F-4580-AC18-3C3799BB26BA}" type="pres">
      <dgm:prSet presAssocID="{CF50C7F0-13E2-4098-AD7C-CCFC43E40DB9}" presName="FiveConn_4-5" presStyleLbl="fgAccFollowNode1" presStyleIdx="3" presStyleCnt="4">
        <dgm:presLayoutVars>
          <dgm:bulletEnabled val="1"/>
        </dgm:presLayoutVars>
      </dgm:prSet>
      <dgm:spPr/>
    </dgm:pt>
    <dgm:pt modelId="{11FD75E8-9463-420C-AC18-D1844FD899E4}" type="pres">
      <dgm:prSet presAssocID="{CF50C7F0-13E2-4098-AD7C-CCFC43E40DB9}" presName="FiveNodes_1_text" presStyleLbl="node1" presStyleIdx="4" presStyleCnt="5">
        <dgm:presLayoutVars>
          <dgm:bulletEnabled val="1"/>
        </dgm:presLayoutVars>
      </dgm:prSet>
      <dgm:spPr/>
    </dgm:pt>
    <dgm:pt modelId="{87AFF8BE-01D9-4F8F-8B7E-69AADAF044DD}" type="pres">
      <dgm:prSet presAssocID="{CF50C7F0-13E2-4098-AD7C-CCFC43E40DB9}" presName="FiveNodes_2_text" presStyleLbl="node1" presStyleIdx="4" presStyleCnt="5">
        <dgm:presLayoutVars>
          <dgm:bulletEnabled val="1"/>
        </dgm:presLayoutVars>
      </dgm:prSet>
      <dgm:spPr/>
    </dgm:pt>
    <dgm:pt modelId="{6A0CECD2-C6B7-4F35-857D-BC3DF21E7767}" type="pres">
      <dgm:prSet presAssocID="{CF50C7F0-13E2-4098-AD7C-CCFC43E40DB9}" presName="FiveNodes_3_text" presStyleLbl="node1" presStyleIdx="4" presStyleCnt="5">
        <dgm:presLayoutVars>
          <dgm:bulletEnabled val="1"/>
        </dgm:presLayoutVars>
      </dgm:prSet>
      <dgm:spPr/>
    </dgm:pt>
    <dgm:pt modelId="{491FE750-B551-4DC5-B379-8EBE8602DCF2}" type="pres">
      <dgm:prSet presAssocID="{CF50C7F0-13E2-4098-AD7C-CCFC43E40DB9}" presName="FiveNodes_4_text" presStyleLbl="node1" presStyleIdx="4" presStyleCnt="5">
        <dgm:presLayoutVars>
          <dgm:bulletEnabled val="1"/>
        </dgm:presLayoutVars>
      </dgm:prSet>
      <dgm:spPr/>
    </dgm:pt>
    <dgm:pt modelId="{F2CD5920-3021-4A22-9A6E-423B4A91163C}" type="pres">
      <dgm:prSet presAssocID="{CF50C7F0-13E2-4098-AD7C-CCFC43E40DB9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EE836514-7AA0-4DBB-B483-D66D2AABD5E9}" type="presOf" srcId="{3D01D59B-2404-4772-AA8A-7A0E4C3E9FCD}" destId="{11FD75E8-9463-420C-AC18-D1844FD899E4}" srcOrd="1" destOrd="0" presId="urn:microsoft.com/office/officeart/2005/8/layout/vProcess5"/>
    <dgm:cxn modelId="{7ADD031C-D661-4CE3-A846-12D3BBE57CBF}" type="presOf" srcId="{28097380-858F-45A1-96F0-6FAD59850968}" destId="{41D478AD-5AAF-4895-B37A-30983B93879D}" srcOrd="0" destOrd="0" presId="urn:microsoft.com/office/officeart/2005/8/layout/vProcess5"/>
    <dgm:cxn modelId="{70DE6A1C-F262-4CB2-8638-0CE11BB55E2B}" type="presOf" srcId="{9DEB3587-20CD-42F5-B623-7475B657766F}" destId="{53D194D1-9B4A-4900-9A41-2D3E2EDA64B1}" srcOrd="0" destOrd="0" presId="urn:microsoft.com/office/officeart/2005/8/layout/vProcess5"/>
    <dgm:cxn modelId="{05014B2A-2709-49AD-9519-12EAB1793F69}" srcId="{CF50C7F0-13E2-4098-AD7C-CCFC43E40DB9}" destId="{9DEB3587-20CD-42F5-B623-7475B657766F}" srcOrd="1" destOrd="0" parTransId="{A372A0D0-C7EC-4161-833D-157C06BB2F7C}" sibTransId="{28097380-858F-45A1-96F0-6FAD59850968}"/>
    <dgm:cxn modelId="{241C5F38-1443-4EDF-A765-5EC9719D21F5}" type="presOf" srcId="{D33DE20F-53C9-43D6-BF7D-9E19C9C94C5C}" destId="{F850CAA7-A70F-4580-AC18-3C3799BB26BA}" srcOrd="0" destOrd="0" presId="urn:microsoft.com/office/officeart/2005/8/layout/vProcess5"/>
    <dgm:cxn modelId="{C5E28D39-1635-407A-B155-D84CB8C08068}" srcId="{CF50C7F0-13E2-4098-AD7C-CCFC43E40DB9}" destId="{3D01D59B-2404-4772-AA8A-7A0E4C3E9FCD}" srcOrd="0" destOrd="0" parTransId="{0FAF3CCB-026C-467D-B9B9-570A6C048AAD}" sibTransId="{2D77E161-5630-49D2-9C96-6498BB5EE668}"/>
    <dgm:cxn modelId="{353D513B-2954-4398-9053-3495FEE0D390}" type="presOf" srcId="{3D01D59B-2404-4772-AA8A-7A0E4C3E9FCD}" destId="{451BD5E1-30F0-4C8A-9BBA-0D17ABA87AE1}" srcOrd="0" destOrd="0" presId="urn:microsoft.com/office/officeart/2005/8/layout/vProcess5"/>
    <dgm:cxn modelId="{34AA433F-496E-48C2-8968-605255DB7BC7}" type="presOf" srcId="{67AC7A2D-8DDE-4254-A550-4C8A6533D6F9}" destId="{F06FDB94-3FBE-4317-A11F-1894370CBB20}" srcOrd="0" destOrd="0" presId="urn:microsoft.com/office/officeart/2005/8/layout/vProcess5"/>
    <dgm:cxn modelId="{D95A455C-8EBD-4EB1-9BBA-D5C99DA58CFE}" type="presOf" srcId="{9923739A-262A-4C45-9305-79D2474C1200}" destId="{F755419B-9B10-4262-AD8A-F60517EBC17A}" srcOrd="0" destOrd="0" presId="urn:microsoft.com/office/officeart/2005/8/layout/vProcess5"/>
    <dgm:cxn modelId="{BECA4D64-308A-4A5E-A6CC-F0A644156598}" type="presOf" srcId="{67AC7A2D-8DDE-4254-A550-4C8A6533D6F9}" destId="{491FE750-B551-4DC5-B379-8EBE8602DCF2}" srcOrd="1" destOrd="0" presId="urn:microsoft.com/office/officeart/2005/8/layout/vProcess5"/>
    <dgm:cxn modelId="{C434EA68-FE9D-432D-965D-CE1C9962DC6E}" type="presOf" srcId="{84529E5C-1A7D-484B-9721-54295CE9A3FC}" destId="{F2CD5920-3021-4A22-9A6E-423B4A91163C}" srcOrd="1" destOrd="0" presId="urn:microsoft.com/office/officeart/2005/8/layout/vProcess5"/>
    <dgm:cxn modelId="{3D2B5E4F-C458-4CA0-ABC7-7B4123A6E5BA}" srcId="{CF50C7F0-13E2-4098-AD7C-CCFC43E40DB9}" destId="{618A68C4-F089-44AA-8D39-4299F628192E}" srcOrd="2" destOrd="0" parTransId="{74360C9E-CF8B-4F85-8EE4-346E01F3CA50}" sibTransId="{9923739A-262A-4C45-9305-79D2474C1200}"/>
    <dgm:cxn modelId="{14F5A48C-137E-4753-B267-2BFD766E1475}" type="presOf" srcId="{9DEB3587-20CD-42F5-B623-7475B657766F}" destId="{87AFF8BE-01D9-4F8F-8B7E-69AADAF044DD}" srcOrd="1" destOrd="0" presId="urn:microsoft.com/office/officeart/2005/8/layout/vProcess5"/>
    <dgm:cxn modelId="{2B5CA493-1CAC-4324-8748-A9E77BDFF2AB}" srcId="{CF50C7F0-13E2-4098-AD7C-CCFC43E40DB9}" destId="{67AC7A2D-8DDE-4254-A550-4C8A6533D6F9}" srcOrd="3" destOrd="0" parTransId="{42D30A82-DAEE-46C8-AF06-F6C1DA622CC5}" sibTransId="{D33DE20F-53C9-43D6-BF7D-9E19C9C94C5C}"/>
    <dgm:cxn modelId="{27326BA5-11A1-4AF6-B71B-2F3B94E367A6}" type="presOf" srcId="{2D77E161-5630-49D2-9C96-6498BB5EE668}" destId="{798F70FD-166C-43F1-A240-A63AF5F926F9}" srcOrd="0" destOrd="0" presId="urn:microsoft.com/office/officeart/2005/8/layout/vProcess5"/>
    <dgm:cxn modelId="{53BFD3A8-05A8-4632-BF2F-7860018A6A7F}" type="presOf" srcId="{618A68C4-F089-44AA-8D39-4299F628192E}" destId="{6A0CECD2-C6B7-4F35-857D-BC3DF21E7767}" srcOrd="1" destOrd="0" presId="urn:microsoft.com/office/officeart/2005/8/layout/vProcess5"/>
    <dgm:cxn modelId="{4BD54FB8-A61A-425A-AED0-F0544B0F3A5E}" srcId="{CF50C7F0-13E2-4098-AD7C-CCFC43E40DB9}" destId="{84529E5C-1A7D-484B-9721-54295CE9A3FC}" srcOrd="4" destOrd="0" parTransId="{27015E07-D008-4EEB-9EBD-4F2F4720B01B}" sibTransId="{04F499FE-E120-4F01-9C4B-29EC3193D938}"/>
    <dgm:cxn modelId="{389E22BD-C207-4F3E-BFD8-8344A3F788D2}" type="presOf" srcId="{618A68C4-F089-44AA-8D39-4299F628192E}" destId="{D7F9BB88-3397-44CE-80B1-A19FE03A879B}" srcOrd="0" destOrd="0" presId="urn:microsoft.com/office/officeart/2005/8/layout/vProcess5"/>
    <dgm:cxn modelId="{37E5F1D0-833E-4E10-84C3-21144BC6D1A3}" type="presOf" srcId="{CF50C7F0-13E2-4098-AD7C-CCFC43E40DB9}" destId="{EE21DC60-963C-494E-ACFE-44CC7033693C}" srcOrd="0" destOrd="0" presId="urn:microsoft.com/office/officeart/2005/8/layout/vProcess5"/>
    <dgm:cxn modelId="{20EB7FD2-DFE1-4652-9411-7E09F8723E66}" srcId="{CF50C7F0-13E2-4098-AD7C-CCFC43E40DB9}" destId="{E8B33120-AFC2-4D8B-9C51-C80E50F60B04}" srcOrd="6" destOrd="0" parTransId="{64E1FBE1-3A61-4AA0-818C-88B78477378A}" sibTransId="{BBFB670B-36B7-4F81-8742-FD7625889052}"/>
    <dgm:cxn modelId="{C389F1F2-52FD-4B7F-A244-82A2EE9AA31F}" srcId="{CF50C7F0-13E2-4098-AD7C-CCFC43E40DB9}" destId="{2C7A3223-B374-422B-B039-30B419985208}" srcOrd="5" destOrd="0" parTransId="{CBAAE31F-96EE-4AC3-ABD8-76C2E6595960}" sibTransId="{95E524E7-D9FA-48FE-A644-5BA2402A7147}"/>
    <dgm:cxn modelId="{3876D9F3-E093-4A1C-8F7E-1D5FB5233CF3}" srcId="{CF50C7F0-13E2-4098-AD7C-CCFC43E40DB9}" destId="{3DBE2C19-76AA-4E65-8B3A-76EB6A77813D}" srcOrd="7" destOrd="0" parTransId="{0685A96F-332F-4B47-93F5-09BE80A04F53}" sibTransId="{E148A738-D9D9-4443-B8F3-5CF3B78AB28E}"/>
    <dgm:cxn modelId="{596624F7-90E9-4387-8644-4967B88ACFF6}" type="presOf" srcId="{84529E5C-1A7D-484B-9721-54295CE9A3FC}" destId="{35C87C15-404A-4809-9829-D87AA6993BD3}" srcOrd="0" destOrd="0" presId="urn:microsoft.com/office/officeart/2005/8/layout/vProcess5"/>
    <dgm:cxn modelId="{99EEA1E7-A7B2-4C0F-9901-25713FA8CF98}" type="presParOf" srcId="{EE21DC60-963C-494E-ACFE-44CC7033693C}" destId="{ED7ECB9B-9181-4416-BAE4-BBF7C9317D3B}" srcOrd="0" destOrd="0" presId="urn:microsoft.com/office/officeart/2005/8/layout/vProcess5"/>
    <dgm:cxn modelId="{3C6B6421-4F7C-4863-A43F-FB144D2578CD}" type="presParOf" srcId="{EE21DC60-963C-494E-ACFE-44CC7033693C}" destId="{451BD5E1-30F0-4C8A-9BBA-0D17ABA87AE1}" srcOrd="1" destOrd="0" presId="urn:microsoft.com/office/officeart/2005/8/layout/vProcess5"/>
    <dgm:cxn modelId="{FC7F5054-D231-4559-94B7-715B7BB1B665}" type="presParOf" srcId="{EE21DC60-963C-494E-ACFE-44CC7033693C}" destId="{53D194D1-9B4A-4900-9A41-2D3E2EDA64B1}" srcOrd="2" destOrd="0" presId="urn:microsoft.com/office/officeart/2005/8/layout/vProcess5"/>
    <dgm:cxn modelId="{E32C884B-6B99-4F5E-B5AF-0054613E3352}" type="presParOf" srcId="{EE21DC60-963C-494E-ACFE-44CC7033693C}" destId="{D7F9BB88-3397-44CE-80B1-A19FE03A879B}" srcOrd="3" destOrd="0" presId="urn:microsoft.com/office/officeart/2005/8/layout/vProcess5"/>
    <dgm:cxn modelId="{F627C2D3-0573-4722-8E52-E1A3D65265BE}" type="presParOf" srcId="{EE21DC60-963C-494E-ACFE-44CC7033693C}" destId="{F06FDB94-3FBE-4317-A11F-1894370CBB20}" srcOrd="4" destOrd="0" presId="urn:microsoft.com/office/officeart/2005/8/layout/vProcess5"/>
    <dgm:cxn modelId="{50F9A3F1-8195-4CAA-B91E-5D2B5329A383}" type="presParOf" srcId="{EE21DC60-963C-494E-ACFE-44CC7033693C}" destId="{35C87C15-404A-4809-9829-D87AA6993BD3}" srcOrd="5" destOrd="0" presId="urn:microsoft.com/office/officeart/2005/8/layout/vProcess5"/>
    <dgm:cxn modelId="{B788A44D-0EBC-478D-9E36-9D3869ED2C8D}" type="presParOf" srcId="{EE21DC60-963C-494E-ACFE-44CC7033693C}" destId="{798F70FD-166C-43F1-A240-A63AF5F926F9}" srcOrd="6" destOrd="0" presId="urn:microsoft.com/office/officeart/2005/8/layout/vProcess5"/>
    <dgm:cxn modelId="{6C22820F-0D46-4A3E-9355-C87EFC67A512}" type="presParOf" srcId="{EE21DC60-963C-494E-ACFE-44CC7033693C}" destId="{41D478AD-5AAF-4895-B37A-30983B93879D}" srcOrd="7" destOrd="0" presId="urn:microsoft.com/office/officeart/2005/8/layout/vProcess5"/>
    <dgm:cxn modelId="{695B78A4-A7F4-48B4-94FF-F4170A6A0EC7}" type="presParOf" srcId="{EE21DC60-963C-494E-ACFE-44CC7033693C}" destId="{F755419B-9B10-4262-AD8A-F60517EBC17A}" srcOrd="8" destOrd="0" presId="urn:microsoft.com/office/officeart/2005/8/layout/vProcess5"/>
    <dgm:cxn modelId="{3A0C7078-1399-4906-8CF2-C4DCF376A311}" type="presParOf" srcId="{EE21DC60-963C-494E-ACFE-44CC7033693C}" destId="{F850CAA7-A70F-4580-AC18-3C3799BB26BA}" srcOrd="9" destOrd="0" presId="urn:microsoft.com/office/officeart/2005/8/layout/vProcess5"/>
    <dgm:cxn modelId="{6412BDAA-A0C3-454B-9BF1-14CA4381E8D0}" type="presParOf" srcId="{EE21DC60-963C-494E-ACFE-44CC7033693C}" destId="{11FD75E8-9463-420C-AC18-D1844FD899E4}" srcOrd="10" destOrd="0" presId="urn:microsoft.com/office/officeart/2005/8/layout/vProcess5"/>
    <dgm:cxn modelId="{C919DB84-A707-4E5F-AFB5-ACD50E911692}" type="presParOf" srcId="{EE21DC60-963C-494E-ACFE-44CC7033693C}" destId="{87AFF8BE-01D9-4F8F-8B7E-69AADAF044DD}" srcOrd="11" destOrd="0" presId="urn:microsoft.com/office/officeart/2005/8/layout/vProcess5"/>
    <dgm:cxn modelId="{A1895D34-68B1-421F-9706-652AB0DF03C6}" type="presParOf" srcId="{EE21DC60-963C-494E-ACFE-44CC7033693C}" destId="{6A0CECD2-C6B7-4F35-857D-BC3DF21E7767}" srcOrd="12" destOrd="0" presId="urn:microsoft.com/office/officeart/2005/8/layout/vProcess5"/>
    <dgm:cxn modelId="{0C2107DA-FBBB-445D-9F8A-6C9E49EB60DC}" type="presParOf" srcId="{EE21DC60-963C-494E-ACFE-44CC7033693C}" destId="{491FE750-B551-4DC5-B379-8EBE8602DCF2}" srcOrd="13" destOrd="0" presId="urn:microsoft.com/office/officeart/2005/8/layout/vProcess5"/>
    <dgm:cxn modelId="{F2C914BC-41F0-4BB9-A4FB-D0FAA1792FC9}" type="presParOf" srcId="{EE21DC60-963C-494E-ACFE-44CC7033693C}" destId="{F2CD5920-3021-4A22-9A6E-423B4A91163C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00A75B8-3FA3-4EFE-8144-8A4FDA280AB9}" type="doc">
      <dgm:prSet loTypeId="urn:microsoft.com/office/officeart/2005/8/layout/matrix3" loCatId="matrix" qsTypeId="urn:microsoft.com/office/officeart/2005/8/quickstyle/simple2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A76B8CA1-FEAF-4AA0-9422-8A94B188C8F7}">
      <dgm:prSet/>
      <dgm:spPr/>
      <dgm:t>
        <a:bodyPr/>
        <a:lstStyle/>
        <a:p>
          <a:r>
            <a:rPr lang="en-US" dirty="0">
              <a:latin typeface="Abadi" panose="020B0604020104020204" pitchFamily="34" charset="0"/>
            </a:rPr>
            <a:t>No unified mobile system for offence alerts or compliance</a:t>
          </a:r>
        </a:p>
      </dgm:t>
    </dgm:pt>
    <dgm:pt modelId="{AE6FDAF3-AD56-48AF-A554-1079CB71C5D7}" type="parTrans" cxnId="{F5697B73-14EB-44A2-BCAD-B4B4A9F227D9}">
      <dgm:prSet/>
      <dgm:spPr/>
      <dgm:t>
        <a:bodyPr/>
        <a:lstStyle/>
        <a:p>
          <a:endParaRPr lang="en-US"/>
        </a:p>
      </dgm:t>
    </dgm:pt>
    <dgm:pt modelId="{B2F9E280-2010-4060-8726-3560FD0D00CC}" type="sibTrans" cxnId="{F5697B73-14EB-44A2-BCAD-B4B4A9F227D9}">
      <dgm:prSet/>
      <dgm:spPr/>
      <dgm:t>
        <a:bodyPr/>
        <a:lstStyle/>
        <a:p>
          <a:endParaRPr lang="en-US"/>
        </a:p>
      </dgm:t>
    </dgm:pt>
    <dgm:pt modelId="{A7BE6172-22FE-4044-B5C1-CDF6058B3B50}">
      <dgm:prSet/>
      <dgm:spPr/>
      <dgm:t>
        <a:bodyPr/>
        <a:lstStyle/>
        <a:p>
          <a:r>
            <a:rPr lang="en-US" dirty="0">
              <a:latin typeface="Abadi" panose="020B0604020104020204" pitchFamily="34" charset="0"/>
            </a:rPr>
            <a:t>Drivers expect fast, digital communication</a:t>
          </a:r>
        </a:p>
      </dgm:t>
    </dgm:pt>
    <dgm:pt modelId="{DFA79E2F-6D81-40CC-8E79-54A2C5227CC0}" type="parTrans" cxnId="{EE013344-9CCF-4376-99D4-CA346ECD84E8}">
      <dgm:prSet/>
      <dgm:spPr/>
      <dgm:t>
        <a:bodyPr/>
        <a:lstStyle/>
        <a:p>
          <a:endParaRPr lang="en-US"/>
        </a:p>
      </dgm:t>
    </dgm:pt>
    <dgm:pt modelId="{8DEE7D10-409A-4289-A91B-C140BE44F538}" type="sibTrans" cxnId="{EE013344-9CCF-4376-99D4-CA346ECD84E8}">
      <dgm:prSet/>
      <dgm:spPr/>
      <dgm:t>
        <a:bodyPr/>
        <a:lstStyle/>
        <a:p>
          <a:endParaRPr lang="en-US"/>
        </a:p>
      </dgm:t>
    </dgm:pt>
    <dgm:pt modelId="{C72035E8-7D46-4623-971C-DB193BCED77A}">
      <dgm:prSet/>
      <dgm:spPr/>
      <dgm:t>
        <a:bodyPr/>
        <a:lstStyle/>
        <a:p>
          <a:r>
            <a:rPr lang="en-US" dirty="0">
              <a:latin typeface="Abadi" panose="020B0604020104020204" pitchFamily="34" charset="0"/>
            </a:rPr>
            <a:t>Opportunity to modernise enforcement and improve user experience</a:t>
          </a:r>
        </a:p>
      </dgm:t>
    </dgm:pt>
    <dgm:pt modelId="{B645EE7A-2635-4187-9DA1-8655693FC90F}" type="parTrans" cxnId="{BAA567E9-12B2-4400-8338-ACDAA0D245A5}">
      <dgm:prSet/>
      <dgm:spPr/>
      <dgm:t>
        <a:bodyPr/>
        <a:lstStyle/>
        <a:p>
          <a:endParaRPr lang="en-US"/>
        </a:p>
      </dgm:t>
    </dgm:pt>
    <dgm:pt modelId="{93861DE9-FA57-4B0A-9734-11FD23299179}" type="sibTrans" cxnId="{BAA567E9-12B2-4400-8338-ACDAA0D245A5}">
      <dgm:prSet/>
      <dgm:spPr/>
      <dgm:t>
        <a:bodyPr/>
        <a:lstStyle/>
        <a:p>
          <a:endParaRPr lang="en-US"/>
        </a:p>
      </dgm:t>
    </dgm:pt>
    <dgm:pt modelId="{CCB60686-12D0-4240-A181-1FDF3C93342A}">
      <dgm:prSet/>
      <dgm:spPr/>
      <dgm:t>
        <a:bodyPr/>
        <a:lstStyle/>
        <a:p>
          <a:r>
            <a:rPr lang="en-GB" dirty="0">
              <a:latin typeface="Abadi" panose="020B0604020104020204" pitchFamily="34" charset="0"/>
            </a:rPr>
            <a:t>A traffic fine turned frustration into a vision for instant, transparent driver alerts.</a:t>
          </a:r>
          <a:endParaRPr lang="en-US" dirty="0">
            <a:latin typeface="Abadi" panose="020B0604020104020204" pitchFamily="34" charset="0"/>
          </a:endParaRPr>
        </a:p>
      </dgm:t>
    </dgm:pt>
    <dgm:pt modelId="{480DBDA3-7C1F-4BCC-BD5C-397BA114E2D3}" type="parTrans" cxnId="{39490BE9-95E4-42DE-AD7F-445A22E35636}">
      <dgm:prSet/>
      <dgm:spPr/>
      <dgm:t>
        <a:bodyPr/>
        <a:lstStyle/>
        <a:p>
          <a:endParaRPr lang="en-US"/>
        </a:p>
      </dgm:t>
    </dgm:pt>
    <dgm:pt modelId="{8A7097D7-D35D-40BE-952B-6A17F8A40223}" type="sibTrans" cxnId="{39490BE9-95E4-42DE-AD7F-445A22E35636}">
      <dgm:prSet/>
      <dgm:spPr/>
      <dgm:t>
        <a:bodyPr/>
        <a:lstStyle/>
        <a:p>
          <a:endParaRPr lang="en-US"/>
        </a:p>
      </dgm:t>
    </dgm:pt>
    <dgm:pt modelId="{B21C85C4-A3F7-44E5-A83B-9E01A7F0F78F}" type="pres">
      <dgm:prSet presAssocID="{C00A75B8-3FA3-4EFE-8144-8A4FDA280AB9}" presName="matrix" presStyleCnt="0">
        <dgm:presLayoutVars>
          <dgm:chMax val="1"/>
          <dgm:dir/>
          <dgm:resizeHandles val="exact"/>
        </dgm:presLayoutVars>
      </dgm:prSet>
      <dgm:spPr/>
    </dgm:pt>
    <dgm:pt modelId="{B157860F-0C7E-45F0-99B1-C069A52510C6}" type="pres">
      <dgm:prSet presAssocID="{C00A75B8-3FA3-4EFE-8144-8A4FDA280AB9}" presName="diamond" presStyleLbl="bgShp" presStyleIdx="0" presStyleCnt="1"/>
      <dgm:spPr/>
    </dgm:pt>
    <dgm:pt modelId="{6BB00959-38C4-4F58-B3C2-F8D02AB76B8E}" type="pres">
      <dgm:prSet presAssocID="{C00A75B8-3FA3-4EFE-8144-8A4FDA280AB9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1ECC15EE-6988-455F-8EBF-DE455CB922ED}" type="pres">
      <dgm:prSet presAssocID="{C00A75B8-3FA3-4EFE-8144-8A4FDA280AB9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658CE290-8106-4DE1-9536-B9401D581CC8}" type="pres">
      <dgm:prSet presAssocID="{C00A75B8-3FA3-4EFE-8144-8A4FDA280AB9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CD95A3D4-CFDA-4871-8B21-022375BFA2A0}" type="pres">
      <dgm:prSet presAssocID="{C00A75B8-3FA3-4EFE-8144-8A4FDA280AB9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372C3405-C539-4009-8DE3-6825A9CB952B}" type="presOf" srcId="{C72035E8-7D46-4623-971C-DB193BCED77A}" destId="{658CE290-8106-4DE1-9536-B9401D581CC8}" srcOrd="0" destOrd="0" presId="urn:microsoft.com/office/officeart/2005/8/layout/matrix3"/>
    <dgm:cxn modelId="{CA2D5D0D-256F-467D-8E36-F9AF6C557DB8}" type="presOf" srcId="{CCB60686-12D0-4240-A181-1FDF3C93342A}" destId="{CD95A3D4-CFDA-4871-8B21-022375BFA2A0}" srcOrd="0" destOrd="0" presId="urn:microsoft.com/office/officeart/2005/8/layout/matrix3"/>
    <dgm:cxn modelId="{EE013344-9CCF-4376-99D4-CA346ECD84E8}" srcId="{C00A75B8-3FA3-4EFE-8144-8A4FDA280AB9}" destId="{A7BE6172-22FE-4044-B5C1-CDF6058B3B50}" srcOrd="1" destOrd="0" parTransId="{DFA79E2F-6D81-40CC-8E79-54A2C5227CC0}" sibTransId="{8DEE7D10-409A-4289-A91B-C140BE44F538}"/>
    <dgm:cxn modelId="{F5697B73-14EB-44A2-BCAD-B4B4A9F227D9}" srcId="{C00A75B8-3FA3-4EFE-8144-8A4FDA280AB9}" destId="{A76B8CA1-FEAF-4AA0-9422-8A94B188C8F7}" srcOrd="0" destOrd="0" parTransId="{AE6FDAF3-AD56-48AF-A554-1079CB71C5D7}" sibTransId="{B2F9E280-2010-4060-8726-3560FD0D00CC}"/>
    <dgm:cxn modelId="{6A80A097-14ED-45D9-AE25-962032D517ED}" type="presOf" srcId="{A7BE6172-22FE-4044-B5C1-CDF6058B3B50}" destId="{1ECC15EE-6988-455F-8EBF-DE455CB922ED}" srcOrd="0" destOrd="0" presId="urn:microsoft.com/office/officeart/2005/8/layout/matrix3"/>
    <dgm:cxn modelId="{9A7BF3D6-198C-4076-B8C4-C3A2C3F1177B}" type="presOf" srcId="{A76B8CA1-FEAF-4AA0-9422-8A94B188C8F7}" destId="{6BB00959-38C4-4F58-B3C2-F8D02AB76B8E}" srcOrd="0" destOrd="0" presId="urn:microsoft.com/office/officeart/2005/8/layout/matrix3"/>
    <dgm:cxn modelId="{39490BE9-95E4-42DE-AD7F-445A22E35636}" srcId="{C00A75B8-3FA3-4EFE-8144-8A4FDA280AB9}" destId="{CCB60686-12D0-4240-A181-1FDF3C93342A}" srcOrd="3" destOrd="0" parTransId="{480DBDA3-7C1F-4BCC-BD5C-397BA114E2D3}" sibTransId="{8A7097D7-D35D-40BE-952B-6A17F8A40223}"/>
    <dgm:cxn modelId="{BAA567E9-12B2-4400-8338-ACDAA0D245A5}" srcId="{C00A75B8-3FA3-4EFE-8144-8A4FDA280AB9}" destId="{C72035E8-7D46-4623-971C-DB193BCED77A}" srcOrd="2" destOrd="0" parTransId="{B645EE7A-2635-4187-9DA1-8655693FC90F}" sibTransId="{93861DE9-FA57-4B0A-9734-11FD23299179}"/>
    <dgm:cxn modelId="{09D860ED-DDD6-48E8-9F7C-DECDF853A05D}" type="presOf" srcId="{C00A75B8-3FA3-4EFE-8144-8A4FDA280AB9}" destId="{B21C85C4-A3F7-44E5-A83B-9E01A7F0F78F}" srcOrd="0" destOrd="0" presId="urn:microsoft.com/office/officeart/2005/8/layout/matrix3"/>
    <dgm:cxn modelId="{B97D5F7F-E80B-4941-9D21-623254140B47}" type="presParOf" srcId="{B21C85C4-A3F7-44E5-A83B-9E01A7F0F78F}" destId="{B157860F-0C7E-45F0-99B1-C069A52510C6}" srcOrd="0" destOrd="0" presId="urn:microsoft.com/office/officeart/2005/8/layout/matrix3"/>
    <dgm:cxn modelId="{A659E034-6D1A-460C-BB03-9DFDA316EE0E}" type="presParOf" srcId="{B21C85C4-A3F7-44E5-A83B-9E01A7F0F78F}" destId="{6BB00959-38C4-4F58-B3C2-F8D02AB76B8E}" srcOrd="1" destOrd="0" presId="urn:microsoft.com/office/officeart/2005/8/layout/matrix3"/>
    <dgm:cxn modelId="{EEAF5F27-76BB-4138-9090-7A074DE05ADC}" type="presParOf" srcId="{B21C85C4-A3F7-44E5-A83B-9E01A7F0F78F}" destId="{1ECC15EE-6988-455F-8EBF-DE455CB922ED}" srcOrd="2" destOrd="0" presId="urn:microsoft.com/office/officeart/2005/8/layout/matrix3"/>
    <dgm:cxn modelId="{6C9A4BEB-B5EF-4061-A6BD-4EBE327A2581}" type="presParOf" srcId="{B21C85C4-A3F7-44E5-A83B-9E01A7F0F78F}" destId="{658CE290-8106-4DE1-9536-B9401D581CC8}" srcOrd="3" destOrd="0" presId="urn:microsoft.com/office/officeart/2005/8/layout/matrix3"/>
    <dgm:cxn modelId="{19AE9979-9979-4FBE-8FA0-4CEB7F7AC6CA}" type="presParOf" srcId="{B21C85C4-A3F7-44E5-A83B-9E01A7F0F78F}" destId="{CD95A3D4-CFDA-4871-8B21-022375BFA2A0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9FC8E9D-F71C-4C3A-B918-932EC3A37B7E}" type="doc">
      <dgm:prSet loTypeId="urn:microsoft.com/office/officeart/2018/2/layout/IconCircleList" loCatId="icon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ADFD75EE-907A-4A30-9C74-2C9230CFF704}">
      <dgm:prSet/>
      <dgm:spPr/>
      <dgm:t>
        <a:bodyPr/>
        <a:lstStyle/>
        <a:p>
          <a:r>
            <a:rPr lang="en-US"/>
            <a:t>SDLC approach used (planning → design → build → testing)</a:t>
          </a:r>
        </a:p>
      </dgm:t>
    </dgm:pt>
    <dgm:pt modelId="{1CAD97D7-3389-4EF0-80B3-2700E5F04FEB}" type="parTrans" cxnId="{1EB14EA7-749B-45FA-AB91-D2659AD5BF9F}">
      <dgm:prSet/>
      <dgm:spPr/>
      <dgm:t>
        <a:bodyPr/>
        <a:lstStyle/>
        <a:p>
          <a:endParaRPr lang="en-US"/>
        </a:p>
      </dgm:t>
    </dgm:pt>
    <dgm:pt modelId="{54447A97-1621-47B5-A1E6-AE50FCC1CCD8}" type="sibTrans" cxnId="{1EB14EA7-749B-45FA-AB91-D2659AD5BF9F}">
      <dgm:prSet/>
      <dgm:spPr/>
      <dgm:t>
        <a:bodyPr/>
        <a:lstStyle/>
        <a:p>
          <a:endParaRPr lang="en-US"/>
        </a:p>
      </dgm:t>
    </dgm:pt>
    <dgm:pt modelId="{71DCC964-AD7F-4282-B24D-520D08B72614}">
      <dgm:prSet/>
      <dgm:spPr/>
      <dgm:t>
        <a:bodyPr/>
        <a:lstStyle/>
        <a:p>
          <a:r>
            <a:rPr lang="en-US"/>
            <a:t>Requirements from literature, user needs, and observations</a:t>
          </a:r>
        </a:p>
      </dgm:t>
    </dgm:pt>
    <dgm:pt modelId="{C8339A03-A023-43AB-B3D5-558FB94F9634}" type="parTrans" cxnId="{3A36C8EC-D7E3-4157-AEEB-F15B284F4E43}">
      <dgm:prSet/>
      <dgm:spPr/>
      <dgm:t>
        <a:bodyPr/>
        <a:lstStyle/>
        <a:p>
          <a:endParaRPr lang="en-US"/>
        </a:p>
      </dgm:t>
    </dgm:pt>
    <dgm:pt modelId="{F3D337B0-CB1F-41C4-8C08-CFF237078BD0}" type="sibTrans" cxnId="{3A36C8EC-D7E3-4157-AEEB-F15B284F4E43}">
      <dgm:prSet/>
      <dgm:spPr/>
      <dgm:t>
        <a:bodyPr/>
        <a:lstStyle/>
        <a:p>
          <a:endParaRPr lang="en-US"/>
        </a:p>
      </dgm:t>
    </dgm:pt>
    <dgm:pt modelId="{AAC17544-44B9-435C-8A58-4F7D9330B3D2}">
      <dgm:prSet/>
      <dgm:spPr/>
      <dgm:t>
        <a:bodyPr/>
        <a:lstStyle/>
        <a:p>
          <a:r>
            <a:rPr lang="en-US"/>
            <a:t>UML diagrams, workflows, and data models created</a:t>
          </a:r>
        </a:p>
      </dgm:t>
    </dgm:pt>
    <dgm:pt modelId="{27E32A87-973E-49FC-919A-224B81F83173}" type="parTrans" cxnId="{053ACD3C-CA2E-41F9-A412-CE88244BA282}">
      <dgm:prSet/>
      <dgm:spPr/>
      <dgm:t>
        <a:bodyPr/>
        <a:lstStyle/>
        <a:p>
          <a:endParaRPr lang="en-US"/>
        </a:p>
      </dgm:t>
    </dgm:pt>
    <dgm:pt modelId="{C173D20C-96B4-469E-A343-38DF62722E3D}" type="sibTrans" cxnId="{053ACD3C-CA2E-41F9-A412-CE88244BA282}">
      <dgm:prSet/>
      <dgm:spPr/>
      <dgm:t>
        <a:bodyPr/>
        <a:lstStyle/>
        <a:p>
          <a:endParaRPr lang="en-US"/>
        </a:p>
      </dgm:t>
    </dgm:pt>
    <dgm:pt modelId="{B3938A6E-F183-4C87-B537-08DD5D383272}">
      <dgm:prSet/>
      <dgm:spPr/>
      <dgm:t>
        <a:bodyPr/>
        <a:lstStyle/>
        <a:p>
          <a:r>
            <a:rPr lang="en-US"/>
            <a:t>Initial plan: Flutter + Firebase</a:t>
          </a:r>
        </a:p>
      </dgm:t>
    </dgm:pt>
    <dgm:pt modelId="{0BACC3F1-F8B9-436F-BF1E-324ED7EA4104}" type="parTrans" cxnId="{903E3660-1EBC-427A-8939-FD3AE61DEE5E}">
      <dgm:prSet/>
      <dgm:spPr/>
      <dgm:t>
        <a:bodyPr/>
        <a:lstStyle/>
        <a:p>
          <a:endParaRPr lang="en-US"/>
        </a:p>
      </dgm:t>
    </dgm:pt>
    <dgm:pt modelId="{8C8E6F3E-C094-42A7-BDE8-A0688A11F443}" type="sibTrans" cxnId="{903E3660-1EBC-427A-8939-FD3AE61DEE5E}">
      <dgm:prSet/>
      <dgm:spPr/>
      <dgm:t>
        <a:bodyPr/>
        <a:lstStyle/>
        <a:p>
          <a:endParaRPr lang="en-US"/>
        </a:p>
      </dgm:t>
    </dgm:pt>
    <dgm:pt modelId="{F16DB431-658E-4100-8E88-86BC58B34E3F}">
      <dgm:prSet/>
      <dgm:spPr/>
      <dgm:t>
        <a:bodyPr/>
        <a:lstStyle/>
        <a:p>
          <a:r>
            <a:rPr lang="en-US" dirty="0"/>
            <a:t>Transition to Adalo for faster and more realistic development</a:t>
          </a:r>
        </a:p>
      </dgm:t>
    </dgm:pt>
    <dgm:pt modelId="{30FD4452-ED38-4D7F-B490-2BDE095FAD58}" type="parTrans" cxnId="{FBCE8131-D1E2-4759-9434-2343932EBD50}">
      <dgm:prSet/>
      <dgm:spPr/>
      <dgm:t>
        <a:bodyPr/>
        <a:lstStyle/>
        <a:p>
          <a:endParaRPr lang="en-US"/>
        </a:p>
      </dgm:t>
    </dgm:pt>
    <dgm:pt modelId="{52CFD69D-0176-42E6-A52F-B4A74D3C52F1}" type="sibTrans" cxnId="{FBCE8131-D1E2-4759-9434-2343932EBD50}">
      <dgm:prSet/>
      <dgm:spPr/>
      <dgm:t>
        <a:bodyPr/>
        <a:lstStyle/>
        <a:p>
          <a:endParaRPr lang="en-US"/>
        </a:p>
      </dgm:t>
    </dgm:pt>
    <dgm:pt modelId="{EE48B948-08BC-4D16-AFCD-99BEE35B822F}">
      <dgm:prSet/>
      <dgm:spPr/>
      <dgm:t>
        <a:bodyPr/>
        <a:lstStyle/>
        <a:p>
          <a:r>
            <a:rPr lang="en-US"/>
            <a:t>Ethical compliance: no real personal data used</a:t>
          </a:r>
        </a:p>
      </dgm:t>
    </dgm:pt>
    <dgm:pt modelId="{13DCF2AC-8FB0-4DDC-B483-EA364AB9B826}" type="parTrans" cxnId="{B74CD77E-AA04-433C-B36B-BC894168CA64}">
      <dgm:prSet/>
      <dgm:spPr/>
      <dgm:t>
        <a:bodyPr/>
        <a:lstStyle/>
        <a:p>
          <a:endParaRPr lang="en-US"/>
        </a:p>
      </dgm:t>
    </dgm:pt>
    <dgm:pt modelId="{92488E0F-64D7-4073-930A-6D27678F8357}" type="sibTrans" cxnId="{B74CD77E-AA04-433C-B36B-BC894168CA64}">
      <dgm:prSet/>
      <dgm:spPr/>
      <dgm:t>
        <a:bodyPr/>
        <a:lstStyle/>
        <a:p>
          <a:endParaRPr lang="en-US"/>
        </a:p>
      </dgm:t>
    </dgm:pt>
    <dgm:pt modelId="{BFD6FA8C-C592-4976-A746-28A11665668B}" type="pres">
      <dgm:prSet presAssocID="{B9FC8E9D-F71C-4C3A-B918-932EC3A37B7E}" presName="root" presStyleCnt="0">
        <dgm:presLayoutVars>
          <dgm:dir/>
          <dgm:resizeHandles val="exact"/>
        </dgm:presLayoutVars>
      </dgm:prSet>
      <dgm:spPr/>
    </dgm:pt>
    <dgm:pt modelId="{DEEAF429-7DA9-4719-8B22-2B69F678C67A}" type="pres">
      <dgm:prSet presAssocID="{B9FC8E9D-F71C-4C3A-B918-932EC3A37B7E}" presName="container" presStyleCnt="0">
        <dgm:presLayoutVars>
          <dgm:dir/>
          <dgm:resizeHandles val="exact"/>
        </dgm:presLayoutVars>
      </dgm:prSet>
      <dgm:spPr/>
    </dgm:pt>
    <dgm:pt modelId="{9E59A23C-85E4-4C53-83E4-64CB46166302}" type="pres">
      <dgm:prSet presAssocID="{ADFD75EE-907A-4A30-9C74-2C9230CFF704}" presName="compNode" presStyleCnt="0"/>
      <dgm:spPr/>
    </dgm:pt>
    <dgm:pt modelId="{C6E4C8E9-8B82-486C-A7A9-ABC8E56C19D5}" type="pres">
      <dgm:prSet presAssocID="{ADFD75EE-907A-4A30-9C74-2C9230CFF704}" presName="iconBgRect" presStyleLbl="bgShp" presStyleIdx="0" presStyleCnt="6"/>
      <dgm:spPr/>
    </dgm:pt>
    <dgm:pt modelId="{414EF08F-720B-480A-8B2E-08FE970B9BFF}" type="pres">
      <dgm:prSet presAssocID="{ADFD75EE-907A-4A30-9C74-2C9230CFF704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7EA63C0F-2473-4906-840B-946E2ED82F32}" type="pres">
      <dgm:prSet presAssocID="{ADFD75EE-907A-4A30-9C74-2C9230CFF704}" presName="spaceRect" presStyleCnt="0"/>
      <dgm:spPr/>
    </dgm:pt>
    <dgm:pt modelId="{4041609E-D93C-4F7C-A92E-6E393CB9A3B9}" type="pres">
      <dgm:prSet presAssocID="{ADFD75EE-907A-4A30-9C74-2C9230CFF704}" presName="textRect" presStyleLbl="revTx" presStyleIdx="0" presStyleCnt="6">
        <dgm:presLayoutVars>
          <dgm:chMax val="1"/>
          <dgm:chPref val="1"/>
        </dgm:presLayoutVars>
      </dgm:prSet>
      <dgm:spPr/>
    </dgm:pt>
    <dgm:pt modelId="{13E1A50A-7EF4-44B2-B93F-4B183D793791}" type="pres">
      <dgm:prSet presAssocID="{54447A97-1621-47B5-A1E6-AE50FCC1CCD8}" presName="sibTrans" presStyleLbl="sibTrans2D1" presStyleIdx="0" presStyleCnt="0"/>
      <dgm:spPr/>
    </dgm:pt>
    <dgm:pt modelId="{B474ED16-661E-48FC-9B54-2E647D0D4B6D}" type="pres">
      <dgm:prSet presAssocID="{71DCC964-AD7F-4282-B24D-520D08B72614}" presName="compNode" presStyleCnt="0"/>
      <dgm:spPr/>
    </dgm:pt>
    <dgm:pt modelId="{79305EE7-14A2-455D-9ED1-98DDDC16C78E}" type="pres">
      <dgm:prSet presAssocID="{71DCC964-AD7F-4282-B24D-520D08B72614}" presName="iconBgRect" presStyleLbl="bgShp" presStyleIdx="1" presStyleCnt="6"/>
      <dgm:spPr/>
    </dgm:pt>
    <dgm:pt modelId="{895033C9-0727-470D-8541-9218972D65E4}" type="pres">
      <dgm:prSet presAssocID="{71DCC964-AD7F-4282-B24D-520D08B72614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C659DCE6-0795-4D1A-BA26-A4928582902B}" type="pres">
      <dgm:prSet presAssocID="{71DCC964-AD7F-4282-B24D-520D08B72614}" presName="spaceRect" presStyleCnt="0"/>
      <dgm:spPr/>
    </dgm:pt>
    <dgm:pt modelId="{AE922069-7B18-46E3-968E-36B5FDCC4177}" type="pres">
      <dgm:prSet presAssocID="{71DCC964-AD7F-4282-B24D-520D08B72614}" presName="textRect" presStyleLbl="revTx" presStyleIdx="1" presStyleCnt="6">
        <dgm:presLayoutVars>
          <dgm:chMax val="1"/>
          <dgm:chPref val="1"/>
        </dgm:presLayoutVars>
      </dgm:prSet>
      <dgm:spPr/>
    </dgm:pt>
    <dgm:pt modelId="{3D3B2797-943F-4436-B5BB-7D8CCE0870B7}" type="pres">
      <dgm:prSet presAssocID="{F3D337B0-CB1F-41C4-8C08-CFF237078BD0}" presName="sibTrans" presStyleLbl="sibTrans2D1" presStyleIdx="0" presStyleCnt="0"/>
      <dgm:spPr/>
    </dgm:pt>
    <dgm:pt modelId="{8CEEF384-728D-416A-9FDD-4A5B642715D0}" type="pres">
      <dgm:prSet presAssocID="{AAC17544-44B9-435C-8A58-4F7D9330B3D2}" presName="compNode" presStyleCnt="0"/>
      <dgm:spPr/>
    </dgm:pt>
    <dgm:pt modelId="{B9156AE7-8448-4E0A-A502-6DEC7764F8C4}" type="pres">
      <dgm:prSet presAssocID="{AAC17544-44B9-435C-8A58-4F7D9330B3D2}" presName="iconBgRect" presStyleLbl="bgShp" presStyleIdx="2" presStyleCnt="6"/>
      <dgm:spPr/>
    </dgm:pt>
    <dgm:pt modelId="{EB675A5A-8548-43B8-8D96-3B2C7680FD49}" type="pres">
      <dgm:prSet presAssocID="{AAC17544-44B9-435C-8A58-4F7D9330B3D2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BF6D0C18-E75A-409D-BA6B-A8FA56141724}" type="pres">
      <dgm:prSet presAssocID="{AAC17544-44B9-435C-8A58-4F7D9330B3D2}" presName="spaceRect" presStyleCnt="0"/>
      <dgm:spPr/>
    </dgm:pt>
    <dgm:pt modelId="{836CFBBD-420D-4A83-9CDD-7F74799813FB}" type="pres">
      <dgm:prSet presAssocID="{AAC17544-44B9-435C-8A58-4F7D9330B3D2}" presName="textRect" presStyleLbl="revTx" presStyleIdx="2" presStyleCnt="6">
        <dgm:presLayoutVars>
          <dgm:chMax val="1"/>
          <dgm:chPref val="1"/>
        </dgm:presLayoutVars>
      </dgm:prSet>
      <dgm:spPr/>
    </dgm:pt>
    <dgm:pt modelId="{FCB11979-BB87-4A8D-9E8F-644C440C4BFB}" type="pres">
      <dgm:prSet presAssocID="{C173D20C-96B4-469E-A343-38DF62722E3D}" presName="sibTrans" presStyleLbl="sibTrans2D1" presStyleIdx="0" presStyleCnt="0"/>
      <dgm:spPr/>
    </dgm:pt>
    <dgm:pt modelId="{8551AB6B-B429-498B-95CB-ACA96E78DDB5}" type="pres">
      <dgm:prSet presAssocID="{B3938A6E-F183-4C87-B537-08DD5D383272}" presName="compNode" presStyleCnt="0"/>
      <dgm:spPr/>
    </dgm:pt>
    <dgm:pt modelId="{63C64471-89C6-4CB2-87B6-EDDE951893A0}" type="pres">
      <dgm:prSet presAssocID="{B3938A6E-F183-4C87-B537-08DD5D383272}" presName="iconBgRect" presStyleLbl="bgShp" presStyleIdx="3" presStyleCnt="6"/>
      <dgm:spPr/>
    </dgm:pt>
    <dgm:pt modelId="{F5AB47EE-AEEC-4E6E-BCC0-CBBCEE58EF82}" type="pres">
      <dgm:prSet presAssocID="{B3938A6E-F183-4C87-B537-08DD5D383272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icopter"/>
        </a:ext>
      </dgm:extLst>
    </dgm:pt>
    <dgm:pt modelId="{503F14D9-5694-44FE-8330-D451698BB2A1}" type="pres">
      <dgm:prSet presAssocID="{B3938A6E-F183-4C87-B537-08DD5D383272}" presName="spaceRect" presStyleCnt="0"/>
      <dgm:spPr/>
    </dgm:pt>
    <dgm:pt modelId="{68EE3D4D-469D-481A-9A0A-6358F38ABE9D}" type="pres">
      <dgm:prSet presAssocID="{B3938A6E-F183-4C87-B537-08DD5D383272}" presName="textRect" presStyleLbl="revTx" presStyleIdx="3" presStyleCnt="6">
        <dgm:presLayoutVars>
          <dgm:chMax val="1"/>
          <dgm:chPref val="1"/>
        </dgm:presLayoutVars>
      </dgm:prSet>
      <dgm:spPr/>
    </dgm:pt>
    <dgm:pt modelId="{704326E9-5F87-414F-B265-29419EFB0BFA}" type="pres">
      <dgm:prSet presAssocID="{8C8E6F3E-C094-42A7-BDE8-A0688A11F443}" presName="sibTrans" presStyleLbl="sibTrans2D1" presStyleIdx="0" presStyleCnt="0"/>
      <dgm:spPr/>
    </dgm:pt>
    <dgm:pt modelId="{12417A2F-45E5-4AAE-AAF2-810F10184ACE}" type="pres">
      <dgm:prSet presAssocID="{F16DB431-658E-4100-8E88-86BC58B34E3F}" presName="compNode" presStyleCnt="0"/>
      <dgm:spPr/>
    </dgm:pt>
    <dgm:pt modelId="{2EC13F2F-C4E4-416B-8B68-9173B8D4F34B}" type="pres">
      <dgm:prSet presAssocID="{F16DB431-658E-4100-8E88-86BC58B34E3F}" presName="iconBgRect" presStyleLbl="bgShp" presStyleIdx="4" presStyleCnt="6"/>
      <dgm:spPr/>
    </dgm:pt>
    <dgm:pt modelId="{F36CCE9A-8B42-4E3B-B4F1-B1019593D68A}" type="pres">
      <dgm:prSet presAssocID="{F16DB431-658E-4100-8E88-86BC58B34E3F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2A36B1B6-7766-4A01-B6AD-7CA57B2DD1EE}" type="pres">
      <dgm:prSet presAssocID="{F16DB431-658E-4100-8E88-86BC58B34E3F}" presName="spaceRect" presStyleCnt="0"/>
      <dgm:spPr/>
    </dgm:pt>
    <dgm:pt modelId="{5048F3C0-CD76-47A2-B63A-7782E284A800}" type="pres">
      <dgm:prSet presAssocID="{F16DB431-658E-4100-8E88-86BC58B34E3F}" presName="textRect" presStyleLbl="revTx" presStyleIdx="4" presStyleCnt="6">
        <dgm:presLayoutVars>
          <dgm:chMax val="1"/>
          <dgm:chPref val="1"/>
        </dgm:presLayoutVars>
      </dgm:prSet>
      <dgm:spPr/>
    </dgm:pt>
    <dgm:pt modelId="{2AD850E6-4EC2-4DC1-8C96-99BEA0F850CA}" type="pres">
      <dgm:prSet presAssocID="{52CFD69D-0176-42E6-A52F-B4A74D3C52F1}" presName="sibTrans" presStyleLbl="sibTrans2D1" presStyleIdx="0" presStyleCnt="0"/>
      <dgm:spPr/>
    </dgm:pt>
    <dgm:pt modelId="{140937B5-8AE8-42C6-8D3F-36ADC255642F}" type="pres">
      <dgm:prSet presAssocID="{EE48B948-08BC-4D16-AFCD-99BEE35B822F}" presName="compNode" presStyleCnt="0"/>
      <dgm:spPr/>
    </dgm:pt>
    <dgm:pt modelId="{E3807A5D-377B-43D1-A502-56BEFCBF616D}" type="pres">
      <dgm:prSet presAssocID="{EE48B948-08BC-4D16-AFCD-99BEE35B822F}" presName="iconBgRect" presStyleLbl="bgShp" presStyleIdx="5" presStyleCnt="6"/>
      <dgm:spPr/>
    </dgm:pt>
    <dgm:pt modelId="{D1A75A78-7CE3-4112-B318-EB6FF02D4153}" type="pres">
      <dgm:prSet presAssocID="{EE48B948-08BC-4D16-AFCD-99BEE35B822F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F9711492-25DF-4984-84BA-2C6F5E801999}" type="pres">
      <dgm:prSet presAssocID="{EE48B948-08BC-4D16-AFCD-99BEE35B822F}" presName="spaceRect" presStyleCnt="0"/>
      <dgm:spPr/>
    </dgm:pt>
    <dgm:pt modelId="{D635B77D-90CB-4CD7-91E2-C623385013C8}" type="pres">
      <dgm:prSet presAssocID="{EE48B948-08BC-4D16-AFCD-99BEE35B822F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86C5AB0C-530D-411B-8CC6-AF60FD60C3A2}" type="presOf" srcId="{B3938A6E-F183-4C87-B537-08DD5D383272}" destId="{68EE3D4D-469D-481A-9A0A-6358F38ABE9D}" srcOrd="0" destOrd="0" presId="urn:microsoft.com/office/officeart/2018/2/layout/IconCircleList"/>
    <dgm:cxn modelId="{FBCE8131-D1E2-4759-9434-2343932EBD50}" srcId="{B9FC8E9D-F71C-4C3A-B918-932EC3A37B7E}" destId="{F16DB431-658E-4100-8E88-86BC58B34E3F}" srcOrd="4" destOrd="0" parTransId="{30FD4452-ED38-4D7F-B490-2BDE095FAD58}" sibTransId="{52CFD69D-0176-42E6-A52F-B4A74D3C52F1}"/>
    <dgm:cxn modelId="{053ACD3C-CA2E-41F9-A412-CE88244BA282}" srcId="{B9FC8E9D-F71C-4C3A-B918-932EC3A37B7E}" destId="{AAC17544-44B9-435C-8A58-4F7D9330B3D2}" srcOrd="2" destOrd="0" parTransId="{27E32A87-973E-49FC-919A-224B81F83173}" sibTransId="{C173D20C-96B4-469E-A343-38DF62722E3D}"/>
    <dgm:cxn modelId="{903E3660-1EBC-427A-8939-FD3AE61DEE5E}" srcId="{B9FC8E9D-F71C-4C3A-B918-932EC3A37B7E}" destId="{B3938A6E-F183-4C87-B537-08DD5D383272}" srcOrd="3" destOrd="0" parTransId="{0BACC3F1-F8B9-436F-BF1E-324ED7EA4104}" sibTransId="{8C8E6F3E-C094-42A7-BDE8-A0688A11F443}"/>
    <dgm:cxn modelId="{D048F766-E5E2-4ECF-BA9A-80A09EB84777}" type="presOf" srcId="{52CFD69D-0176-42E6-A52F-B4A74D3C52F1}" destId="{2AD850E6-4EC2-4DC1-8C96-99BEA0F850CA}" srcOrd="0" destOrd="0" presId="urn:microsoft.com/office/officeart/2018/2/layout/IconCircleList"/>
    <dgm:cxn modelId="{F6E68249-4A72-4206-A894-891CF1F1B711}" type="presOf" srcId="{C173D20C-96B4-469E-A343-38DF62722E3D}" destId="{FCB11979-BB87-4A8D-9E8F-644C440C4BFB}" srcOrd="0" destOrd="0" presId="urn:microsoft.com/office/officeart/2018/2/layout/IconCircleList"/>
    <dgm:cxn modelId="{FF23406C-4A01-43EB-BDB5-EA396428649B}" type="presOf" srcId="{B9FC8E9D-F71C-4C3A-B918-932EC3A37B7E}" destId="{BFD6FA8C-C592-4976-A746-28A11665668B}" srcOrd="0" destOrd="0" presId="urn:microsoft.com/office/officeart/2018/2/layout/IconCircleList"/>
    <dgm:cxn modelId="{F411314E-8F5B-4DBC-B3E1-D50A89C34351}" type="presOf" srcId="{8C8E6F3E-C094-42A7-BDE8-A0688A11F443}" destId="{704326E9-5F87-414F-B265-29419EFB0BFA}" srcOrd="0" destOrd="0" presId="urn:microsoft.com/office/officeart/2018/2/layout/IconCircleList"/>
    <dgm:cxn modelId="{7D5AB871-9638-4D2F-A1B3-9D064FC39A49}" type="presOf" srcId="{AAC17544-44B9-435C-8A58-4F7D9330B3D2}" destId="{836CFBBD-420D-4A83-9CDD-7F74799813FB}" srcOrd="0" destOrd="0" presId="urn:microsoft.com/office/officeart/2018/2/layout/IconCircleList"/>
    <dgm:cxn modelId="{61434B72-A336-4D60-9499-EDFCBE45D268}" type="presOf" srcId="{EE48B948-08BC-4D16-AFCD-99BEE35B822F}" destId="{D635B77D-90CB-4CD7-91E2-C623385013C8}" srcOrd="0" destOrd="0" presId="urn:microsoft.com/office/officeart/2018/2/layout/IconCircleList"/>
    <dgm:cxn modelId="{E75F0375-DDFE-468E-B54B-36CBB14292F3}" type="presOf" srcId="{F3D337B0-CB1F-41C4-8C08-CFF237078BD0}" destId="{3D3B2797-943F-4436-B5BB-7D8CCE0870B7}" srcOrd="0" destOrd="0" presId="urn:microsoft.com/office/officeart/2018/2/layout/IconCircleList"/>
    <dgm:cxn modelId="{B74CD77E-AA04-433C-B36B-BC894168CA64}" srcId="{B9FC8E9D-F71C-4C3A-B918-932EC3A37B7E}" destId="{EE48B948-08BC-4D16-AFCD-99BEE35B822F}" srcOrd="5" destOrd="0" parTransId="{13DCF2AC-8FB0-4DDC-B483-EA364AB9B826}" sibTransId="{92488E0F-64D7-4073-930A-6D27678F8357}"/>
    <dgm:cxn modelId="{07265B98-3A48-4EC5-8414-024FF72D47E6}" type="presOf" srcId="{71DCC964-AD7F-4282-B24D-520D08B72614}" destId="{AE922069-7B18-46E3-968E-36B5FDCC4177}" srcOrd="0" destOrd="0" presId="urn:microsoft.com/office/officeart/2018/2/layout/IconCircleList"/>
    <dgm:cxn modelId="{1EB14EA7-749B-45FA-AB91-D2659AD5BF9F}" srcId="{B9FC8E9D-F71C-4C3A-B918-932EC3A37B7E}" destId="{ADFD75EE-907A-4A30-9C74-2C9230CFF704}" srcOrd="0" destOrd="0" parTransId="{1CAD97D7-3389-4EF0-80B3-2700E5F04FEB}" sibTransId="{54447A97-1621-47B5-A1E6-AE50FCC1CCD8}"/>
    <dgm:cxn modelId="{65FD32A8-09EF-4888-B6BC-2695BDEC86F5}" type="presOf" srcId="{ADFD75EE-907A-4A30-9C74-2C9230CFF704}" destId="{4041609E-D93C-4F7C-A92E-6E393CB9A3B9}" srcOrd="0" destOrd="0" presId="urn:microsoft.com/office/officeart/2018/2/layout/IconCircleList"/>
    <dgm:cxn modelId="{6E3B44C8-0417-420B-B479-3B9F377A13CE}" type="presOf" srcId="{F16DB431-658E-4100-8E88-86BC58B34E3F}" destId="{5048F3C0-CD76-47A2-B63A-7782E284A800}" srcOrd="0" destOrd="0" presId="urn:microsoft.com/office/officeart/2018/2/layout/IconCircleList"/>
    <dgm:cxn modelId="{3A36C8EC-D7E3-4157-AEEB-F15B284F4E43}" srcId="{B9FC8E9D-F71C-4C3A-B918-932EC3A37B7E}" destId="{71DCC964-AD7F-4282-B24D-520D08B72614}" srcOrd="1" destOrd="0" parTransId="{C8339A03-A023-43AB-B3D5-558FB94F9634}" sibTransId="{F3D337B0-CB1F-41C4-8C08-CFF237078BD0}"/>
    <dgm:cxn modelId="{1365CEFE-409A-43C8-AF8D-7161E80CF065}" type="presOf" srcId="{54447A97-1621-47B5-A1E6-AE50FCC1CCD8}" destId="{13E1A50A-7EF4-44B2-B93F-4B183D793791}" srcOrd="0" destOrd="0" presId="urn:microsoft.com/office/officeart/2018/2/layout/IconCircleList"/>
    <dgm:cxn modelId="{64231CD7-8236-4C7C-A661-EA6A748F3AE6}" type="presParOf" srcId="{BFD6FA8C-C592-4976-A746-28A11665668B}" destId="{DEEAF429-7DA9-4719-8B22-2B69F678C67A}" srcOrd="0" destOrd="0" presId="urn:microsoft.com/office/officeart/2018/2/layout/IconCircleList"/>
    <dgm:cxn modelId="{CE6456F9-25DE-47D4-91A4-06FE6C1DC3B4}" type="presParOf" srcId="{DEEAF429-7DA9-4719-8B22-2B69F678C67A}" destId="{9E59A23C-85E4-4C53-83E4-64CB46166302}" srcOrd="0" destOrd="0" presId="urn:microsoft.com/office/officeart/2018/2/layout/IconCircleList"/>
    <dgm:cxn modelId="{4ED32594-431C-448C-AD9E-09A6C46D260C}" type="presParOf" srcId="{9E59A23C-85E4-4C53-83E4-64CB46166302}" destId="{C6E4C8E9-8B82-486C-A7A9-ABC8E56C19D5}" srcOrd="0" destOrd="0" presId="urn:microsoft.com/office/officeart/2018/2/layout/IconCircleList"/>
    <dgm:cxn modelId="{D202DF22-3F74-4657-8DF8-EA740136E7EE}" type="presParOf" srcId="{9E59A23C-85E4-4C53-83E4-64CB46166302}" destId="{414EF08F-720B-480A-8B2E-08FE970B9BFF}" srcOrd="1" destOrd="0" presId="urn:microsoft.com/office/officeart/2018/2/layout/IconCircleList"/>
    <dgm:cxn modelId="{437BFEC0-6476-404A-B15A-4D1B11D690C8}" type="presParOf" srcId="{9E59A23C-85E4-4C53-83E4-64CB46166302}" destId="{7EA63C0F-2473-4906-840B-946E2ED82F32}" srcOrd="2" destOrd="0" presId="urn:microsoft.com/office/officeart/2018/2/layout/IconCircleList"/>
    <dgm:cxn modelId="{B211E9C5-DBC4-4F88-9C7D-1AF896ED7884}" type="presParOf" srcId="{9E59A23C-85E4-4C53-83E4-64CB46166302}" destId="{4041609E-D93C-4F7C-A92E-6E393CB9A3B9}" srcOrd="3" destOrd="0" presId="urn:microsoft.com/office/officeart/2018/2/layout/IconCircleList"/>
    <dgm:cxn modelId="{786C68BF-2C6C-41ED-9EEF-7BE47B619F1F}" type="presParOf" srcId="{DEEAF429-7DA9-4719-8B22-2B69F678C67A}" destId="{13E1A50A-7EF4-44B2-B93F-4B183D793791}" srcOrd="1" destOrd="0" presId="urn:microsoft.com/office/officeart/2018/2/layout/IconCircleList"/>
    <dgm:cxn modelId="{BEE5619C-FE75-4B6C-A327-54CFFBD98E5C}" type="presParOf" srcId="{DEEAF429-7DA9-4719-8B22-2B69F678C67A}" destId="{B474ED16-661E-48FC-9B54-2E647D0D4B6D}" srcOrd="2" destOrd="0" presId="urn:microsoft.com/office/officeart/2018/2/layout/IconCircleList"/>
    <dgm:cxn modelId="{E95EC012-5987-46F9-82FC-E36AB207F06C}" type="presParOf" srcId="{B474ED16-661E-48FC-9B54-2E647D0D4B6D}" destId="{79305EE7-14A2-455D-9ED1-98DDDC16C78E}" srcOrd="0" destOrd="0" presId="urn:microsoft.com/office/officeart/2018/2/layout/IconCircleList"/>
    <dgm:cxn modelId="{831B9168-4913-4282-A448-5D4905BB76C5}" type="presParOf" srcId="{B474ED16-661E-48FC-9B54-2E647D0D4B6D}" destId="{895033C9-0727-470D-8541-9218972D65E4}" srcOrd="1" destOrd="0" presId="urn:microsoft.com/office/officeart/2018/2/layout/IconCircleList"/>
    <dgm:cxn modelId="{0A3BFFF2-E49F-4769-A1F6-6E70FB171829}" type="presParOf" srcId="{B474ED16-661E-48FC-9B54-2E647D0D4B6D}" destId="{C659DCE6-0795-4D1A-BA26-A4928582902B}" srcOrd="2" destOrd="0" presId="urn:microsoft.com/office/officeart/2018/2/layout/IconCircleList"/>
    <dgm:cxn modelId="{2C5DA314-8B02-4C1E-A150-666A5D69A81A}" type="presParOf" srcId="{B474ED16-661E-48FC-9B54-2E647D0D4B6D}" destId="{AE922069-7B18-46E3-968E-36B5FDCC4177}" srcOrd="3" destOrd="0" presId="urn:microsoft.com/office/officeart/2018/2/layout/IconCircleList"/>
    <dgm:cxn modelId="{25983B07-DC79-49F1-A0C9-92EFBA2A78FF}" type="presParOf" srcId="{DEEAF429-7DA9-4719-8B22-2B69F678C67A}" destId="{3D3B2797-943F-4436-B5BB-7D8CCE0870B7}" srcOrd="3" destOrd="0" presId="urn:microsoft.com/office/officeart/2018/2/layout/IconCircleList"/>
    <dgm:cxn modelId="{697D40F9-075C-4A0F-AF40-F67B4B72159E}" type="presParOf" srcId="{DEEAF429-7DA9-4719-8B22-2B69F678C67A}" destId="{8CEEF384-728D-416A-9FDD-4A5B642715D0}" srcOrd="4" destOrd="0" presId="urn:microsoft.com/office/officeart/2018/2/layout/IconCircleList"/>
    <dgm:cxn modelId="{00032E99-C0AE-43D6-8861-D3913D4156EC}" type="presParOf" srcId="{8CEEF384-728D-416A-9FDD-4A5B642715D0}" destId="{B9156AE7-8448-4E0A-A502-6DEC7764F8C4}" srcOrd="0" destOrd="0" presId="urn:microsoft.com/office/officeart/2018/2/layout/IconCircleList"/>
    <dgm:cxn modelId="{69C55324-667B-4E27-A280-6B3EF3C0E7F8}" type="presParOf" srcId="{8CEEF384-728D-416A-9FDD-4A5B642715D0}" destId="{EB675A5A-8548-43B8-8D96-3B2C7680FD49}" srcOrd="1" destOrd="0" presId="urn:microsoft.com/office/officeart/2018/2/layout/IconCircleList"/>
    <dgm:cxn modelId="{C9CD12E1-C18F-46E2-9DD4-EF39D93760EC}" type="presParOf" srcId="{8CEEF384-728D-416A-9FDD-4A5B642715D0}" destId="{BF6D0C18-E75A-409D-BA6B-A8FA56141724}" srcOrd="2" destOrd="0" presId="urn:microsoft.com/office/officeart/2018/2/layout/IconCircleList"/>
    <dgm:cxn modelId="{53F227D3-5D70-4D4C-AD99-8454B95DE85B}" type="presParOf" srcId="{8CEEF384-728D-416A-9FDD-4A5B642715D0}" destId="{836CFBBD-420D-4A83-9CDD-7F74799813FB}" srcOrd="3" destOrd="0" presId="urn:microsoft.com/office/officeart/2018/2/layout/IconCircleList"/>
    <dgm:cxn modelId="{261D94AE-CC37-4073-AFEE-07B854EAD76E}" type="presParOf" srcId="{DEEAF429-7DA9-4719-8B22-2B69F678C67A}" destId="{FCB11979-BB87-4A8D-9E8F-644C440C4BFB}" srcOrd="5" destOrd="0" presId="urn:microsoft.com/office/officeart/2018/2/layout/IconCircleList"/>
    <dgm:cxn modelId="{609955C5-417A-40B1-8AD9-C4B2244C18DC}" type="presParOf" srcId="{DEEAF429-7DA9-4719-8B22-2B69F678C67A}" destId="{8551AB6B-B429-498B-95CB-ACA96E78DDB5}" srcOrd="6" destOrd="0" presId="urn:microsoft.com/office/officeart/2018/2/layout/IconCircleList"/>
    <dgm:cxn modelId="{81E11F8F-C17F-4FA3-A2EB-C9F6450E2ECF}" type="presParOf" srcId="{8551AB6B-B429-498B-95CB-ACA96E78DDB5}" destId="{63C64471-89C6-4CB2-87B6-EDDE951893A0}" srcOrd="0" destOrd="0" presId="urn:microsoft.com/office/officeart/2018/2/layout/IconCircleList"/>
    <dgm:cxn modelId="{99F50332-4B03-41A6-9E6E-63A26C128750}" type="presParOf" srcId="{8551AB6B-B429-498B-95CB-ACA96E78DDB5}" destId="{F5AB47EE-AEEC-4E6E-BCC0-CBBCEE58EF82}" srcOrd="1" destOrd="0" presId="urn:microsoft.com/office/officeart/2018/2/layout/IconCircleList"/>
    <dgm:cxn modelId="{314FA882-B811-4ED7-A2E4-2EE010ECE58F}" type="presParOf" srcId="{8551AB6B-B429-498B-95CB-ACA96E78DDB5}" destId="{503F14D9-5694-44FE-8330-D451698BB2A1}" srcOrd="2" destOrd="0" presId="urn:microsoft.com/office/officeart/2018/2/layout/IconCircleList"/>
    <dgm:cxn modelId="{19CBFBA4-971C-4778-9A79-33BB81A86C23}" type="presParOf" srcId="{8551AB6B-B429-498B-95CB-ACA96E78DDB5}" destId="{68EE3D4D-469D-481A-9A0A-6358F38ABE9D}" srcOrd="3" destOrd="0" presId="urn:microsoft.com/office/officeart/2018/2/layout/IconCircleList"/>
    <dgm:cxn modelId="{4866FB6C-FD1B-4359-829B-EA2D97E5F74C}" type="presParOf" srcId="{DEEAF429-7DA9-4719-8B22-2B69F678C67A}" destId="{704326E9-5F87-414F-B265-29419EFB0BFA}" srcOrd="7" destOrd="0" presId="urn:microsoft.com/office/officeart/2018/2/layout/IconCircleList"/>
    <dgm:cxn modelId="{B959555C-496A-49D9-9287-69940CC4023C}" type="presParOf" srcId="{DEEAF429-7DA9-4719-8B22-2B69F678C67A}" destId="{12417A2F-45E5-4AAE-AAF2-810F10184ACE}" srcOrd="8" destOrd="0" presId="urn:microsoft.com/office/officeart/2018/2/layout/IconCircleList"/>
    <dgm:cxn modelId="{9BBD1EEE-9D44-4F53-B519-ADFFA0C4B056}" type="presParOf" srcId="{12417A2F-45E5-4AAE-AAF2-810F10184ACE}" destId="{2EC13F2F-C4E4-416B-8B68-9173B8D4F34B}" srcOrd="0" destOrd="0" presId="urn:microsoft.com/office/officeart/2018/2/layout/IconCircleList"/>
    <dgm:cxn modelId="{059BBEB2-D06F-433E-AB11-095E54AC551B}" type="presParOf" srcId="{12417A2F-45E5-4AAE-AAF2-810F10184ACE}" destId="{F36CCE9A-8B42-4E3B-B4F1-B1019593D68A}" srcOrd="1" destOrd="0" presId="urn:microsoft.com/office/officeart/2018/2/layout/IconCircleList"/>
    <dgm:cxn modelId="{53C5EB87-DBFA-4753-911F-D25037D867FD}" type="presParOf" srcId="{12417A2F-45E5-4AAE-AAF2-810F10184ACE}" destId="{2A36B1B6-7766-4A01-B6AD-7CA57B2DD1EE}" srcOrd="2" destOrd="0" presId="urn:microsoft.com/office/officeart/2018/2/layout/IconCircleList"/>
    <dgm:cxn modelId="{0B100C52-E905-486A-B3FC-C56EE638864B}" type="presParOf" srcId="{12417A2F-45E5-4AAE-AAF2-810F10184ACE}" destId="{5048F3C0-CD76-47A2-B63A-7782E284A800}" srcOrd="3" destOrd="0" presId="urn:microsoft.com/office/officeart/2018/2/layout/IconCircleList"/>
    <dgm:cxn modelId="{73F39A42-F450-4AE5-BD7B-7D19EC4C422A}" type="presParOf" srcId="{DEEAF429-7DA9-4719-8B22-2B69F678C67A}" destId="{2AD850E6-4EC2-4DC1-8C96-99BEA0F850CA}" srcOrd="9" destOrd="0" presId="urn:microsoft.com/office/officeart/2018/2/layout/IconCircleList"/>
    <dgm:cxn modelId="{53B303E5-A339-4874-BFA1-AE8B91209374}" type="presParOf" srcId="{DEEAF429-7DA9-4719-8B22-2B69F678C67A}" destId="{140937B5-8AE8-42C6-8D3F-36ADC255642F}" srcOrd="10" destOrd="0" presId="urn:microsoft.com/office/officeart/2018/2/layout/IconCircleList"/>
    <dgm:cxn modelId="{DD4D0AD0-646B-4961-860B-1B2E5DA49D78}" type="presParOf" srcId="{140937B5-8AE8-42C6-8D3F-36ADC255642F}" destId="{E3807A5D-377B-43D1-A502-56BEFCBF616D}" srcOrd="0" destOrd="0" presId="urn:microsoft.com/office/officeart/2018/2/layout/IconCircleList"/>
    <dgm:cxn modelId="{E66E0B06-751D-40CD-BB75-5F921FEFC4C2}" type="presParOf" srcId="{140937B5-8AE8-42C6-8D3F-36ADC255642F}" destId="{D1A75A78-7CE3-4112-B318-EB6FF02D4153}" srcOrd="1" destOrd="0" presId="urn:microsoft.com/office/officeart/2018/2/layout/IconCircleList"/>
    <dgm:cxn modelId="{F2216B3A-7027-4AA8-BCB3-54C06C831575}" type="presParOf" srcId="{140937B5-8AE8-42C6-8D3F-36ADC255642F}" destId="{F9711492-25DF-4984-84BA-2C6F5E801999}" srcOrd="2" destOrd="0" presId="urn:microsoft.com/office/officeart/2018/2/layout/IconCircleList"/>
    <dgm:cxn modelId="{4CD9C856-56B3-48D2-918D-288D4A190B38}" type="presParOf" srcId="{140937B5-8AE8-42C6-8D3F-36ADC255642F}" destId="{D635B77D-90CB-4CD7-91E2-C623385013C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1BD5E1-30F0-4C8A-9BBA-0D17ABA87AE1}">
      <dsp:nvSpPr>
        <dsp:cNvPr id="0" name=""/>
        <dsp:cNvSpPr/>
      </dsp:nvSpPr>
      <dsp:spPr>
        <a:xfrm>
          <a:off x="0" y="0"/>
          <a:ext cx="5383339" cy="8941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altLang="en-US" sz="1600" b="0" i="0" u="none" strike="noStrike" kern="1200" cap="none" normalizeH="0" baseline="0">
              <a:ln>
                <a:noFill/>
              </a:ln>
              <a:solidFill>
                <a:schemeClr val="bg1"/>
              </a:solidFill>
              <a:effectLst/>
              <a:latin typeface="Abadi" panose="020B0604020104020204" pitchFamily="34" charset="0"/>
            </a:rPr>
            <a:t>Improve traffic offence communication using a mobile </a:t>
          </a:r>
          <a:endParaRPr lang="en-US" sz="1600" kern="1200" dirty="0">
            <a:latin typeface="Abadi" panose="020B0604020104020204" pitchFamily="34" charset="0"/>
          </a:endParaRPr>
        </a:p>
      </dsp:txBody>
      <dsp:txXfrm>
        <a:off x="26188" y="26188"/>
        <a:ext cx="4313911" cy="841735"/>
      </dsp:txXfrm>
    </dsp:sp>
    <dsp:sp modelId="{53D194D1-9B4A-4900-9A41-2D3E2EDA64B1}">
      <dsp:nvSpPr>
        <dsp:cNvPr id="0" name=""/>
        <dsp:cNvSpPr/>
      </dsp:nvSpPr>
      <dsp:spPr>
        <a:xfrm>
          <a:off x="402002" y="1018293"/>
          <a:ext cx="5383339" cy="8941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altLang="en-US" sz="1600" b="0" i="0" u="none" strike="noStrike" kern="1200" cap="none" normalizeH="0" baseline="0">
              <a:ln>
                <a:noFill/>
              </a:ln>
              <a:solidFill>
                <a:schemeClr val="bg1"/>
              </a:solidFill>
              <a:effectLst/>
              <a:latin typeface="Abadi" panose="020B0604020104020204" pitchFamily="34" charset="0"/>
            </a:rPr>
            <a:t>Provide instant digital notifications instead of postal NIPs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 dirty="0"/>
        </a:p>
      </dsp:txBody>
      <dsp:txXfrm>
        <a:off x="428190" y="1044481"/>
        <a:ext cx="4347788" cy="841735"/>
      </dsp:txXfrm>
    </dsp:sp>
    <dsp:sp modelId="{D7F9BB88-3397-44CE-80B1-A19FE03A879B}">
      <dsp:nvSpPr>
        <dsp:cNvPr id="0" name=""/>
        <dsp:cNvSpPr/>
      </dsp:nvSpPr>
      <dsp:spPr>
        <a:xfrm>
          <a:off x="804005" y="2036587"/>
          <a:ext cx="5383339" cy="8941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</a:pPr>
          <a:r>
            <a:rPr kumimoji="0" lang="en-US" altLang="en-US" sz="1600" b="0" i="0" u="none" strike="noStrike" kern="1200" cap="none" normalizeH="0" baseline="0">
              <a:ln>
                <a:noFill/>
              </a:ln>
              <a:solidFill>
                <a:schemeClr val="bg1"/>
              </a:solidFill>
              <a:effectLst/>
              <a:latin typeface="Abadi" panose="020B0604020104020204" pitchFamily="34" charset="0"/>
            </a:rPr>
            <a:t>Centralise offence details and compliance reminders</a:t>
          </a:r>
          <a:endParaRPr lang="en-GB" sz="1600" kern="1200" dirty="0">
            <a:solidFill>
              <a:schemeClr val="bg1"/>
            </a:solidFill>
            <a:latin typeface="Abadi" panose="020B0604020104020204" pitchFamily="34" charset="0"/>
          </a:endParaRPr>
        </a:p>
      </dsp:txBody>
      <dsp:txXfrm>
        <a:off x="830193" y="2062775"/>
        <a:ext cx="4347788" cy="841735"/>
      </dsp:txXfrm>
    </dsp:sp>
    <dsp:sp modelId="{F06FDB94-3FBE-4317-A11F-1894370CBB20}">
      <dsp:nvSpPr>
        <dsp:cNvPr id="0" name=""/>
        <dsp:cNvSpPr/>
      </dsp:nvSpPr>
      <dsp:spPr>
        <a:xfrm>
          <a:off x="1206007" y="3054881"/>
          <a:ext cx="5383339" cy="8941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</a:pPr>
          <a:r>
            <a:rPr kumimoji="0" lang="en-US" altLang="en-US" sz="1600" b="0" i="0" u="none" strike="noStrike" kern="1200" cap="none" normalizeH="0" baseline="0">
              <a:ln>
                <a:noFill/>
              </a:ln>
              <a:solidFill>
                <a:schemeClr val="bg1"/>
              </a:solidFill>
              <a:effectLst/>
              <a:latin typeface="Abadi" panose="020B0604020104020204" pitchFamily="34" charset="0"/>
            </a:rPr>
            <a:t>Support better user awareness and timely responses</a:t>
          </a:r>
          <a:endParaRPr lang="en-GB" sz="1600" kern="1200" dirty="0">
            <a:solidFill>
              <a:schemeClr val="bg1"/>
            </a:solidFill>
            <a:latin typeface="Abadi" panose="020B0604020104020204" pitchFamily="34" charset="0"/>
          </a:endParaRPr>
        </a:p>
      </dsp:txBody>
      <dsp:txXfrm>
        <a:off x="1232195" y="3081069"/>
        <a:ext cx="4347788" cy="841735"/>
      </dsp:txXfrm>
    </dsp:sp>
    <dsp:sp modelId="{35C87C15-404A-4809-9829-D87AA6993BD3}">
      <dsp:nvSpPr>
        <dsp:cNvPr id="0" name=""/>
        <dsp:cNvSpPr/>
      </dsp:nvSpPr>
      <dsp:spPr>
        <a:xfrm>
          <a:off x="1608010" y="4073175"/>
          <a:ext cx="5383339" cy="8941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</a:pPr>
          <a:r>
            <a:rPr kumimoji="0" lang="en-US" altLang="en-US" sz="1600" b="0" i="0" u="none" strike="noStrike" kern="1200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badi" panose="020B0604020104020204" pitchFamily="34" charset="0"/>
            </a:rPr>
            <a:t>Create a functional prototype using Adalo/Test usability and effectiveness of the system</a:t>
          </a:r>
          <a:endParaRPr lang="en-GB" sz="1600" kern="1200" dirty="0">
            <a:solidFill>
              <a:schemeClr val="bg1"/>
            </a:solidFill>
            <a:latin typeface="Abadi" panose="020B0604020104020204" pitchFamily="34" charset="0"/>
          </a:endParaRPr>
        </a:p>
      </dsp:txBody>
      <dsp:txXfrm>
        <a:off x="1634198" y="4099363"/>
        <a:ext cx="4347788" cy="841735"/>
      </dsp:txXfrm>
    </dsp:sp>
    <dsp:sp modelId="{798F70FD-166C-43F1-A240-A63AF5F926F9}">
      <dsp:nvSpPr>
        <dsp:cNvPr id="0" name=""/>
        <dsp:cNvSpPr/>
      </dsp:nvSpPr>
      <dsp:spPr>
        <a:xfrm>
          <a:off x="4802166" y="653198"/>
          <a:ext cx="581172" cy="58117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600" kern="1200"/>
        </a:p>
      </dsp:txBody>
      <dsp:txXfrm>
        <a:off x="4932930" y="653198"/>
        <a:ext cx="319644" cy="437332"/>
      </dsp:txXfrm>
    </dsp:sp>
    <dsp:sp modelId="{41D478AD-5AAF-4895-B37A-30983B93879D}">
      <dsp:nvSpPr>
        <dsp:cNvPr id="0" name=""/>
        <dsp:cNvSpPr/>
      </dsp:nvSpPr>
      <dsp:spPr>
        <a:xfrm>
          <a:off x="5204169" y="1671492"/>
          <a:ext cx="581172" cy="58117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600" kern="1200"/>
        </a:p>
      </dsp:txBody>
      <dsp:txXfrm>
        <a:off x="5334933" y="1671492"/>
        <a:ext cx="319644" cy="437332"/>
      </dsp:txXfrm>
    </dsp:sp>
    <dsp:sp modelId="{F755419B-9B10-4262-AD8A-F60517EBC17A}">
      <dsp:nvSpPr>
        <dsp:cNvPr id="0" name=""/>
        <dsp:cNvSpPr/>
      </dsp:nvSpPr>
      <dsp:spPr>
        <a:xfrm>
          <a:off x="5606172" y="2674884"/>
          <a:ext cx="581172" cy="58117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600" kern="1200"/>
        </a:p>
      </dsp:txBody>
      <dsp:txXfrm>
        <a:off x="5736936" y="2674884"/>
        <a:ext cx="319644" cy="437332"/>
      </dsp:txXfrm>
    </dsp:sp>
    <dsp:sp modelId="{F850CAA7-A70F-4580-AC18-3C3799BB26BA}">
      <dsp:nvSpPr>
        <dsp:cNvPr id="0" name=""/>
        <dsp:cNvSpPr/>
      </dsp:nvSpPr>
      <dsp:spPr>
        <a:xfrm>
          <a:off x="6008174" y="3703112"/>
          <a:ext cx="581172" cy="58117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600" kern="1200"/>
        </a:p>
      </dsp:txBody>
      <dsp:txXfrm>
        <a:off x="6138938" y="3703112"/>
        <a:ext cx="319644" cy="43733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57860F-0C7E-45F0-99B1-C069A52510C6}">
      <dsp:nvSpPr>
        <dsp:cNvPr id="0" name=""/>
        <dsp:cNvSpPr/>
      </dsp:nvSpPr>
      <dsp:spPr>
        <a:xfrm>
          <a:off x="649287" y="0"/>
          <a:ext cx="4873625" cy="4873625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B00959-38C4-4F58-B3C2-F8D02AB76B8E}">
      <dsp:nvSpPr>
        <dsp:cNvPr id="0" name=""/>
        <dsp:cNvSpPr/>
      </dsp:nvSpPr>
      <dsp:spPr>
        <a:xfrm>
          <a:off x="1112281" y="462994"/>
          <a:ext cx="1900713" cy="190071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badi" panose="020B0604020104020204" pitchFamily="34" charset="0"/>
            </a:rPr>
            <a:t>No unified mobile system for offence alerts or compliance</a:t>
          </a:r>
        </a:p>
      </dsp:txBody>
      <dsp:txXfrm>
        <a:off x="1205066" y="555779"/>
        <a:ext cx="1715143" cy="1715143"/>
      </dsp:txXfrm>
    </dsp:sp>
    <dsp:sp modelId="{1ECC15EE-6988-455F-8EBF-DE455CB922ED}">
      <dsp:nvSpPr>
        <dsp:cNvPr id="0" name=""/>
        <dsp:cNvSpPr/>
      </dsp:nvSpPr>
      <dsp:spPr>
        <a:xfrm>
          <a:off x="3159204" y="462994"/>
          <a:ext cx="1900713" cy="190071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badi" panose="020B0604020104020204" pitchFamily="34" charset="0"/>
            </a:rPr>
            <a:t>Drivers expect fast, digital communication</a:t>
          </a:r>
        </a:p>
      </dsp:txBody>
      <dsp:txXfrm>
        <a:off x="3251989" y="555779"/>
        <a:ext cx="1715143" cy="1715143"/>
      </dsp:txXfrm>
    </dsp:sp>
    <dsp:sp modelId="{658CE290-8106-4DE1-9536-B9401D581CC8}">
      <dsp:nvSpPr>
        <dsp:cNvPr id="0" name=""/>
        <dsp:cNvSpPr/>
      </dsp:nvSpPr>
      <dsp:spPr>
        <a:xfrm>
          <a:off x="1112281" y="2509916"/>
          <a:ext cx="1900713" cy="190071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badi" panose="020B0604020104020204" pitchFamily="34" charset="0"/>
            </a:rPr>
            <a:t>Opportunity to modernise enforcement and improve user experience</a:t>
          </a:r>
        </a:p>
      </dsp:txBody>
      <dsp:txXfrm>
        <a:off x="1205066" y="2602701"/>
        <a:ext cx="1715143" cy="1715143"/>
      </dsp:txXfrm>
    </dsp:sp>
    <dsp:sp modelId="{CD95A3D4-CFDA-4871-8B21-022375BFA2A0}">
      <dsp:nvSpPr>
        <dsp:cNvPr id="0" name=""/>
        <dsp:cNvSpPr/>
      </dsp:nvSpPr>
      <dsp:spPr>
        <a:xfrm>
          <a:off x="3159204" y="2509916"/>
          <a:ext cx="1900713" cy="190071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badi" panose="020B0604020104020204" pitchFamily="34" charset="0"/>
            </a:rPr>
            <a:t>A traffic fine turned frustration into a vision for instant, transparent driver alerts.</a:t>
          </a:r>
          <a:endParaRPr lang="en-US" sz="1800" kern="1200" dirty="0">
            <a:latin typeface="Abadi" panose="020B0604020104020204" pitchFamily="34" charset="0"/>
          </a:endParaRPr>
        </a:p>
      </dsp:txBody>
      <dsp:txXfrm>
        <a:off x="3251989" y="2602701"/>
        <a:ext cx="1715143" cy="171514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E4C8E9-8B82-486C-A7A9-ABC8E56C19D5}">
      <dsp:nvSpPr>
        <dsp:cNvPr id="0" name=""/>
        <dsp:cNvSpPr/>
      </dsp:nvSpPr>
      <dsp:spPr>
        <a:xfrm>
          <a:off x="1929369" y="117722"/>
          <a:ext cx="1014321" cy="1014321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4EF08F-720B-480A-8B2E-08FE970B9BFF}">
      <dsp:nvSpPr>
        <dsp:cNvPr id="0" name=""/>
        <dsp:cNvSpPr/>
      </dsp:nvSpPr>
      <dsp:spPr>
        <a:xfrm>
          <a:off x="2142377" y="330730"/>
          <a:ext cx="588306" cy="5883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41609E-D93C-4F7C-A92E-6E393CB9A3B9}">
      <dsp:nvSpPr>
        <dsp:cNvPr id="0" name=""/>
        <dsp:cNvSpPr/>
      </dsp:nvSpPr>
      <dsp:spPr>
        <a:xfrm>
          <a:off x="3161045" y="117722"/>
          <a:ext cx="2390900" cy="10143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SDLC approach used (planning → design → build → testing)</a:t>
          </a:r>
        </a:p>
      </dsp:txBody>
      <dsp:txXfrm>
        <a:off x="3161045" y="117722"/>
        <a:ext cx="2390900" cy="1014321"/>
      </dsp:txXfrm>
    </dsp:sp>
    <dsp:sp modelId="{79305EE7-14A2-455D-9ED1-98DDDC16C78E}">
      <dsp:nvSpPr>
        <dsp:cNvPr id="0" name=""/>
        <dsp:cNvSpPr/>
      </dsp:nvSpPr>
      <dsp:spPr>
        <a:xfrm>
          <a:off x="5968542" y="117722"/>
          <a:ext cx="1014321" cy="1014321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5033C9-0727-470D-8541-9218972D65E4}">
      <dsp:nvSpPr>
        <dsp:cNvPr id="0" name=""/>
        <dsp:cNvSpPr/>
      </dsp:nvSpPr>
      <dsp:spPr>
        <a:xfrm>
          <a:off x="6181549" y="330730"/>
          <a:ext cx="588306" cy="5883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922069-7B18-46E3-968E-36B5FDCC4177}">
      <dsp:nvSpPr>
        <dsp:cNvPr id="0" name=""/>
        <dsp:cNvSpPr/>
      </dsp:nvSpPr>
      <dsp:spPr>
        <a:xfrm>
          <a:off x="7200218" y="117722"/>
          <a:ext cx="2390900" cy="10143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Requirements from literature, user needs, and observations</a:t>
          </a:r>
        </a:p>
      </dsp:txBody>
      <dsp:txXfrm>
        <a:off x="7200218" y="117722"/>
        <a:ext cx="2390900" cy="1014321"/>
      </dsp:txXfrm>
    </dsp:sp>
    <dsp:sp modelId="{B9156AE7-8448-4E0A-A502-6DEC7764F8C4}">
      <dsp:nvSpPr>
        <dsp:cNvPr id="0" name=""/>
        <dsp:cNvSpPr/>
      </dsp:nvSpPr>
      <dsp:spPr>
        <a:xfrm>
          <a:off x="1929369" y="1976482"/>
          <a:ext cx="1014321" cy="1014321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675A5A-8548-43B8-8D96-3B2C7680FD49}">
      <dsp:nvSpPr>
        <dsp:cNvPr id="0" name=""/>
        <dsp:cNvSpPr/>
      </dsp:nvSpPr>
      <dsp:spPr>
        <a:xfrm>
          <a:off x="2142377" y="2189490"/>
          <a:ext cx="588306" cy="5883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6CFBBD-420D-4A83-9CDD-7F74799813FB}">
      <dsp:nvSpPr>
        <dsp:cNvPr id="0" name=""/>
        <dsp:cNvSpPr/>
      </dsp:nvSpPr>
      <dsp:spPr>
        <a:xfrm>
          <a:off x="3161045" y="1976482"/>
          <a:ext cx="2390900" cy="10143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UML diagrams, workflows, and data models created</a:t>
          </a:r>
        </a:p>
      </dsp:txBody>
      <dsp:txXfrm>
        <a:off x="3161045" y="1976482"/>
        <a:ext cx="2390900" cy="1014321"/>
      </dsp:txXfrm>
    </dsp:sp>
    <dsp:sp modelId="{63C64471-89C6-4CB2-87B6-EDDE951893A0}">
      <dsp:nvSpPr>
        <dsp:cNvPr id="0" name=""/>
        <dsp:cNvSpPr/>
      </dsp:nvSpPr>
      <dsp:spPr>
        <a:xfrm>
          <a:off x="5968542" y="1976482"/>
          <a:ext cx="1014321" cy="1014321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AB47EE-AEEC-4E6E-BCC0-CBBCEE58EF82}">
      <dsp:nvSpPr>
        <dsp:cNvPr id="0" name=""/>
        <dsp:cNvSpPr/>
      </dsp:nvSpPr>
      <dsp:spPr>
        <a:xfrm>
          <a:off x="6181549" y="2189490"/>
          <a:ext cx="588306" cy="58830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EE3D4D-469D-481A-9A0A-6358F38ABE9D}">
      <dsp:nvSpPr>
        <dsp:cNvPr id="0" name=""/>
        <dsp:cNvSpPr/>
      </dsp:nvSpPr>
      <dsp:spPr>
        <a:xfrm>
          <a:off x="7200218" y="1976482"/>
          <a:ext cx="2390900" cy="10143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Initial plan: Flutter + Firebase</a:t>
          </a:r>
        </a:p>
      </dsp:txBody>
      <dsp:txXfrm>
        <a:off x="7200218" y="1976482"/>
        <a:ext cx="2390900" cy="1014321"/>
      </dsp:txXfrm>
    </dsp:sp>
    <dsp:sp modelId="{2EC13F2F-C4E4-416B-8B68-9173B8D4F34B}">
      <dsp:nvSpPr>
        <dsp:cNvPr id="0" name=""/>
        <dsp:cNvSpPr/>
      </dsp:nvSpPr>
      <dsp:spPr>
        <a:xfrm>
          <a:off x="1929369" y="3835242"/>
          <a:ext cx="1014321" cy="1014321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6CCE9A-8B42-4E3B-B4F1-B1019593D68A}">
      <dsp:nvSpPr>
        <dsp:cNvPr id="0" name=""/>
        <dsp:cNvSpPr/>
      </dsp:nvSpPr>
      <dsp:spPr>
        <a:xfrm>
          <a:off x="2142377" y="4048250"/>
          <a:ext cx="588306" cy="58830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48F3C0-CD76-47A2-B63A-7782E284A800}">
      <dsp:nvSpPr>
        <dsp:cNvPr id="0" name=""/>
        <dsp:cNvSpPr/>
      </dsp:nvSpPr>
      <dsp:spPr>
        <a:xfrm>
          <a:off x="3161045" y="3835242"/>
          <a:ext cx="2390900" cy="10143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Transition to Adalo for faster and more realistic development</a:t>
          </a:r>
        </a:p>
      </dsp:txBody>
      <dsp:txXfrm>
        <a:off x="3161045" y="3835242"/>
        <a:ext cx="2390900" cy="1014321"/>
      </dsp:txXfrm>
    </dsp:sp>
    <dsp:sp modelId="{E3807A5D-377B-43D1-A502-56BEFCBF616D}">
      <dsp:nvSpPr>
        <dsp:cNvPr id="0" name=""/>
        <dsp:cNvSpPr/>
      </dsp:nvSpPr>
      <dsp:spPr>
        <a:xfrm>
          <a:off x="5968542" y="3835242"/>
          <a:ext cx="1014321" cy="1014321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A75A78-7CE3-4112-B318-EB6FF02D4153}">
      <dsp:nvSpPr>
        <dsp:cNvPr id="0" name=""/>
        <dsp:cNvSpPr/>
      </dsp:nvSpPr>
      <dsp:spPr>
        <a:xfrm>
          <a:off x="6181549" y="4048250"/>
          <a:ext cx="588306" cy="58830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35B77D-90CB-4CD7-91E2-C623385013C8}">
      <dsp:nvSpPr>
        <dsp:cNvPr id="0" name=""/>
        <dsp:cNvSpPr/>
      </dsp:nvSpPr>
      <dsp:spPr>
        <a:xfrm>
          <a:off x="7200218" y="3835242"/>
          <a:ext cx="2390900" cy="10143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Ethical compliance: no real personal data used</a:t>
          </a:r>
        </a:p>
      </dsp:txBody>
      <dsp:txXfrm>
        <a:off x="7200218" y="3835242"/>
        <a:ext cx="2390900" cy="10143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CAAC74A-664E-43D3-859E-B35855730DB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710C658-31F9-4A67-8267-E3463B262A3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8EB9656B-74C7-455B-B2B8-19A3A45F59A9}" type="datetime1">
              <a:rPr lang="en-GB" smtClean="0"/>
              <a:t>28/11/2025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7BBBF1-3A7A-4F4B-8592-578ABE65B71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2F046-B531-4374-9A89-AC21BCA06E1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7D2DFAA7-D3C3-4D01-9299-453E25D16D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052736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977C96CD-B971-4362-943D-DA39C9C7A795}" type="datetime1">
              <a:rPr lang="en-GB" noProof="0" smtClean="0"/>
              <a:t>28/11/2025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6DC51814-3B91-4036-94D2-3977634EE21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0062578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DC51814-3B91-4036-94D2-3977634EE21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96992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DC51814-3B91-4036-94D2-3977634EE21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98742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DC51814-3B91-4036-94D2-3977634EE21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7534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DC51814-3B91-4036-94D2-3977634EE21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325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520D3E-922A-2FAF-DB1F-62BC150548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A9016DF-D4D4-9833-E3A1-D42CB398C01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3A3BBA9-62C5-91A5-1525-03B73120B47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3F7D94-723C-6F44-E2BB-AF3A4F3FA0C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DC51814-3B91-4036-94D2-3977634EE21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7866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3A6688-EEAF-7BD5-A714-DD46A94A53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EF7756-CB73-2C62-81B6-1EF18386403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0A598C0-21CE-B129-463B-B0AF3DCB726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BAC615-6749-63EC-77BE-B5839E271D0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DC51814-3B91-4036-94D2-3977634EE21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23072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4448175"/>
          </a:xfrm>
          <a:solidFill>
            <a:schemeClr val="bg1">
              <a:lumMod val="95000"/>
            </a:schemeClr>
          </a:solidFill>
        </p:spPr>
        <p:txBody>
          <a:bodyPr rtlCol="0">
            <a:normAutofit/>
          </a:bodyPr>
          <a:lstStyle>
            <a:lvl1pPr marL="0" indent="0" algn="ctr">
              <a:buNone/>
              <a:defRPr sz="18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04A5F51-C7E6-44CC-ADF3-1C83AA35D0DC}"/>
              </a:ext>
            </a:extLst>
          </p:cNvPr>
          <p:cNvSpPr/>
          <p:nvPr userDrawn="1"/>
        </p:nvSpPr>
        <p:spPr>
          <a:xfrm>
            <a:off x="0" y="4448175"/>
            <a:ext cx="12192000" cy="24098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475" y="4551363"/>
            <a:ext cx="11520488" cy="1176337"/>
          </a:xfrm>
        </p:spPr>
        <p:txBody>
          <a:bodyPr rtlCol="0" anchor="ctr"/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1475" y="5830888"/>
            <a:ext cx="11520488" cy="550862"/>
          </a:xfrm>
        </p:spPr>
        <p:txBody>
          <a:bodyPr rtlCol="0"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948106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1508BC1-7ABB-42C8-B268-3C6F4FD455DE}"/>
              </a:ext>
            </a:extLst>
          </p:cNvPr>
          <p:cNvSpPr/>
          <p:nvPr userDrawn="1"/>
        </p:nvSpPr>
        <p:spPr>
          <a:xfrm>
            <a:off x="200025" y="-1"/>
            <a:ext cx="1199197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71500" y="0"/>
            <a:ext cx="6034088" cy="6857999"/>
          </a:xfrm>
          <a:solidFill>
            <a:schemeClr val="bg1">
              <a:lumMod val="95000"/>
            </a:schemeClr>
          </a:solidFill>
        </p:spPr>
        <p:txBody>
          <a:bodyPr rtlCol="0">
            <a:normAutofit/>
          </a:bodyPr>
          <a:lstStyle>
            <a:lvl1pPr marL="0" indent="0" algn="ctr">
              <a:buNone/>
              <a:defRPr sz="18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04A5F51-C7E6-44CC-ADF3-1C83AA35D0DC}"/>
              </a:ext>
            </a:extLst>
          </p:cNvPr>
          <p:cNvSpPr/>
          <p:nvPr userDrawn="1"/>
        </p:nvSpPr>
        <p:spPr>
          <a:xfrm>
            <a:off x="0" y="1"/>
            <a:ext cx="371475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05625" y="1512889"/>
            <a:ext cx="4986338" cy="3262311"/>
          </a:xfrm>
        </p:spPr>
        <p:txBody>
          <a:bodyPr rtlCol="0" anchor="b"/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05625" y="4927600"/>
            <a:ext cx="4986338" cy="976311"/>
          </a:xfrm>
        </p:spPr>
        <p:txBody>
          <a:bodyPr rtlCol="0"/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050855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7999"/>
          </a:xfrm>
          <a:solidFill>
            <a:schemeClr val="bg1">
              <a:lumMod val="95000"/>
            </a:schemeClr>
          </a:solidFill>
        </p:spPr>
        <p:txBody>
          <a:bodyPr rtlCol="0">
            <a:normAutofit/>
          </a:bodyPr>
          <a:lstStyle>
            <a:lvl1pPr marL="0" indent="0" algn="ctr">
              <a:buNone/>
              <a:defRPr sz="18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36610" y="1779589"/>
            <a:ext cx="5318781" cy="2182811"/>
          </a:xfrm>
        </p:spPr>
        <p:txBody>
          <a:bodyPr rtlCol="0" anchor="b">
            <a:normAutofit/>
          </a:bodyPr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36610" y="4079083"/>
            <a:ext cx="5318781" cy="976311"/>
          </a:xfrm>
        </p:spPr>
        <p:txBody>
          <a:bodyPr rtlCol="0"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550443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1A59197-7C21-44E6-8A97-DE0ABD1E6909}"/>
              </a:ext>
            </a:extLst>
          </p:cNvPr>
          <p:cNvSpPr/>
          <p:nvPr userDrawn="1"/>
        </p:nvSpPr>
        <p:spPr>
          <a:xfrm>
            <a:off x="0" y="0"/>
            <a:ext cx="6413500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016500" y="472281"/>
            <a:ext cx="7175500" cy="5913439"/>
          </a:xfrm>
          <a:solidFill>
            <a:schemeClr val="bg1">
              <a:lumMod val="95000"/>
            </a:schemeClr>
          </a:solidFill>
        </p:spPr>
        <p:txBody>
          <a:bodyPr rtlCol="0">
            <a:normAutofit/>
          </a:bodyPr>
          <a:lstStyle>
            <a:lvl1pPr marL="0" indent="0" algn="ctr">
              <a:buNone/>
              <a:defRPr sz="18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476" y="1779589"/>
            <a:ext cx="4416424" cy="2182811"/>
          </a:xfrm>
        </p:spPr>
        <p:txBody>
          <a:bodyPr rtlCol="0" anchor="b">
            <a:normAutofit/>
          </a:bodyPr>
          <a:lstStyle>
            <a:lvl1pPr algn="l">
              <a:defRPr sz="54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1476" y="4079083"/>
            <a:ext cx="4416424" cy="976311"/>
          </a:xfrm>
        </p:spPr>
        <p:txBody>
          <a:bodyPr rtlCol="0"/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1626B81-8882-4179-8C3A-BEA9BBEF2A62}"/>
              </a:ext>
            </a:extLst>
          </p:cNvPr>
          <p:cNvSpPr/>
          <p:nvPr userDrawn="1"/>
        </p:nvSpPr>
        <p:spPr>
          <a:xfrm>
            <a:off x="5021263" y="368300"/>
            <a:ext cx="3159760" cy="11668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248364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517DDCC-4521-4225-8F36-D4B39128409A}"/>
              </a:ext>
            </a:extLst>
          </p:cNvPr>
          <p:cNvSpPr/>
          <p:nvPr userDrawn="1"/>
        </p:nvSpPr>
        <p:spPr>
          <a:xfrm>
            <a:off x="8991600" y="3965574"/>
            <a:ext cx="3200400" cy="2892426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16570C8-2343-4B74-AF97-DC7CE5D92865}"/>
              </a:ext>
            </a:extLst>
          </p:cNvPr>
          <p:cNvSpPr/>
          <p:nvPr userDrawn="1"/>
        </p:nvSpPr>
        <p:spPr>
          <a:xfrm>
            <a:off x="0" y="0"/>
            <a:ext cx="3200400" cy="2892426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 userDrawn="1">
            <p:ph type="pic" sz="quarter" idx="10"/>
          </p:nvPr>
        </p:nvSpPr>
        <p:spPr>
          <a:xfrm>
            <a:off x="371476" y="278606"/>
            <a:ext cx="11520487" cy="3150394"/>
          </a:xfrm>
          <a:solidFill>
            <a:schemeClr val="bg1">
              <a:lumMod val="95000"/>
            </a:schemeClr>
          </a:solidFill>
        </p:spPr>
        <p:txBody>
          <a:bodyPr rtlCol="0">
            <a:normAutofit/>
          </a:bodyPr>
          <a:lstStyle>
            <a:lvl1pPr marL="0" indent="0" algn="ctr">
              <a:buNone/>
              <a:defRPr sz="18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0B27536-7968-45BB-9FA8-DF1A47A47827}"/>
              </a:ext>
            </a:extLst>
          </p:cNvPr>
          <p:cNvSpPr/>
          <p:nvPr userDrawn="1"/>
        </p:nvSpPr>
        <p:spPr>
          <a:xfrm>
            <a:off x="371476" y="3429000"/>
            <a:ext cx="11520487" cy="27717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10507" y="3886201"/>
            <a:ext cx="9242424" cy="1104900"/>
          </a:xfrm>
        </p:spPr>
        <p:txBody>
          <a:bodyPr rtlCol="0" anchor="ctr">
            <a:normAutofit/>
          </a:bodyPr>
          <a:lstStyle>
            <a:lvl1pPr algn="ctr">
              <a:defRPr sz="54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10507" y="5130801"/>
            <a:ext cx="9242424" cy="533400"/>
          </a:xfrm>
        </p:spPr>
        <p:txBody>
          <a:bodyPr rtlCol="0"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283791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49792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9C071DB-1B6B-4FC3-A099-12F35734D22D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5768407-2D97-4F4F-8CB8-4D3668680B64}"/>
              </a:ext>
            </a:extLst>
          </p:cNvPr>
          <p:cNvSpPr/>
          <p:nvPr userDrawn="1"/>
        </p:nvSpPr>
        <p:spPr>
          <a:xfrm>
            <a:off x="371475" y="1460501"/>
            <a:ext cx="5724525" cy="474027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ln>
                <a:noFill/>
              </a:ln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4600" y="260351"/>
            <a:ext cx="9702800" cy="973137"/>
          </a:xfrm>
        </p:spPr>
        <p:txBody>
          <a:bodyPr rtlCol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6100" y="1638299"/>
            <a:ext cx="5346700" cy="4381501"/>
          </a:xfrm>
        </p:spPr>
        <p:txBody>
          <a:bodyPr rtlCol="0"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6D4AFEBD-46AA-4A09-AD19-CDD123811A4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96000" y="1460501"/>
            <a:ext cx="5795963" cy="4740274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77171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6" y="260351"/>
            <a:ext cx="5495926" cy="2138362"/>
          </a:xfrm>
        </p:spPr>
        <p:txBody>
          <a:bodyPr rtlCol="0" anchor="b">
            <a:noAutofit/>
          </a:bodyPr>
          <a:lstStyle>
            <a:lvl1pPr>
              <a:defRPr sz="5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475" y="2603500"/>
            <a:ext cx="5495926" cy="3573463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5" name="Picture Placeholder 1">
            <a:extLst>
              <a:ext uri="{FF2B5EF4-FFF2-40B4-BE49-F238E27FC236}">
                <a16:creationId xmlns:a16="http://schemas.microsoft.com/office/drawing/2014/main" id="{08C777B1-9A90-4B1E-A6AE-9339286077EB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9191224" y="637283"/>
            <a:ext cx="2692800" cy="2782540"/>
          </a:xfrm>
          <a:custGeom>
            <a:avLst/>
            <a:gdLst>
              <a:gd name="connsiteX0" fmla="*/ 0 w 2692800"/>
              <a:gd name="connsiteY0" fmla="*/ 0 h 2693640"/>
              <a:gd name="connsiteX1" fmla="*/ 2692800 w 2692800"/>
              <a:gd name="connsiteY1" fmla="*/ 0 h 2693640"/>
              <a:gd name="connsiteX2" fmla="*/ 2692800 w 2692800"/>
              <a:gd name="connsiteY2" fmla="*/ 2693640 h 2693640"/>
              <a:gd name="connsiteX3" fmla="*/ 0 w 2692800"/>
              <a:gd name="connsiteY3" fmla="*/ 2693640 h 2693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92800" h="2693640">
                <a:moveTo>
                  <a:pt x="0" y="0"/>
                </a:moveTo>
                <a:lnTo>
                  <a:pt x="2692800" y="0"/>
                </a:lnTo>
                <a:lnTo>
                  <a:pt x="2692800" y="2693640"/>
                </a:lnTo>
                <a:lnTo>
                  <a:pt x="0" y="269364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ID" sz="1800" dirty="0"/>
            </a:lvl1pPr>
          </a:lstStyle>
          <a:p>
            <a:pPr marL="0" lvl="0" indent="0" algn="ctr" rtl="0">
              <a:buNone/>
            </a:pPr>
            <a:r>
              <a:rPr lang="en-GB" noProof="0"/>
              <a:t>Add Image Here</a:t>
            </a:r>
          </a:p>
        </p:txBody>
      </p:sp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0FEA994A-8056-4F3D-9365-B6A362A93EE3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498424" y="3430043"/>
            <a:ext cx="2692800" cy="2772320"/>
          </a:xfrm>
          <a:custGeom>
            <a:avLst/>
            <a:gdLst>
              <a:gd name="connsiteX0" fmla="*/ 0 w 2692800"/>
              <a:gd name="connsiteY0" fmla="*/ 0 h 2693640"/>
              <a:gd name="connsiteX1" fmla="*/ 2692800 w 2692800"/>
              <a:gd name="connsiteY1" fmla="*/ 0 h 2693640"/>
              <a:gd name="connsiteX2" fmla="*/ 2692800 w 2692800"/>
              <a:gd name="connsiteY2" fmla="*/ 2693640 h 2693640"/>
              <a:gd name="connsiteX3" fmla="*/ 0 w 2692800"/>
              <a:gd name="connsiteY3" fmla="*/ 2693640 h 2693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92800" h="2693640">
                <a:moveTo>
                  <a:pt x="0" y="0"/>
                </a:moveTo>
                <a:lnTo>
                  <a:pt x="2692800" y="0"/>
                </a:lnTo>
                <a:lnTo>
                  <a:pt x="2692800" y="2693640"/>
                </a:lnTo>
                <a:lnTo>
                  <a:pt x="0" y="269364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ID" sz="1800" dirty="0"/>
            </a:lvl1pPr>
          </a:lstStyle>
          <a:p>
            <a:pPr marL="0" lvl="0" indent="0" algn="ctr" rtl="0">
              <a:buNone/>
            </a:pPr>
            <a:r>
              <a:rPr lang="en-GB" noProof="0"/>
              <a:t>Add Image Here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429E334-587D-4420-9285-C2A5F494582B}"/>
              </a:ext>
            </a:extLst>
          </p:cNvPr>
          <p:cNvSpPr/>
          <p:nvPr userDrawn="1"/>
        </p:nvSpPr>
        <p:spPr>
          <a:xfrm>
            <a:off x="9289522" y="3527226"/>
            <a:ext cx="1248102" cy="12481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7BD4601-EF26-4D7C-8CB6-95488F17575B}"/>
              </a:ext>
            </a:extLst>
          </p:cNvPr>
          <p:cNvSpPr/>
          <p:nvPr userDrawn="1"/>
        </p:nvSpPr>
        <p:spPr>
          <a:xfrm>
            <a:off x="8621786" y="2848323"/>
            <a:ext cx="496540" cy="49654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949C41-2679-4E9D-A28C-F0C979F5702B}"/>
              </a:ext>
            </a:extLst>
          </p:cNvPr>
          <p:cNvSpPr/>
          <p:nvPr userDrawn="1"/>
        </p:nvSpPr>
        <p:spPr>
          <a:xfrm>
            <a:off x="8870898" y="2508125"/>
            <a:ext cx="247428" cy="247428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454B05D-55FD-4118-B899-4095FF50870D}"/>
              </a:ext>
            </a:extLst>
          </p:cNvPr>
          <p:cNvSpPr/>
          <p:nvPr userDrawn="1"/>
        </p:nvSpPr>
        <p:spPr>
          <a:xfrm>
            <a:off x="0" y="933450"/>
            <a:ext cx="300037" cy="14652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405330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6" y="1016000"/>
            <a:ext cx="3997324" cy="2501899"/>
          </a:xfrm>
        </p:spPr>
        <p:txBody>
          <a:bodyPr rtlCol="0" anchor="b">
            <a:noAutofit/>
          </a:bodyPr>
          <a:lstStyle>
            <a:lvl1pPr>
              <a:defRPr sz="5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475" y="3619500"/>
            <a:ext cx="3997325" cy="2557463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9303FD92-1AC4-4708-B13E-C97E00210D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02201" y="619125"/>
            <a:ext cx="3454400" cy="558165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Picture Placeholder 6">
            <a:extLst>
              <a:ext uri="{FF2B5EF4-FFF2-40B4-BE49-F238E27FC236}">
                <a16:creationId xmlns:a16="http://schemas.microsoft.com/office/drawing/2014/main" id="{F6824EBC-CC6E-4D5A-B85A-DAC55ACE853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432801" y="260351"/>
            <a:ext cx="3454400" cy="5581649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3661888-890D-4E0C-8076-65EDFDB7DE27}"/>
              </a:ext>
            </a:extLst>
          </p:cNvPr>
          <p:cNvSpPr/>
          <p:nvPr userDrawn="1"/>
        </p:nvSpPr>
        <p:spPr>
          <a:xfrm>
            <a:off x="8432801" y="5842000"/>
            <a:ext cx="3459162" cy="3587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AE48EF9-5BAF-4BD7-A6BE-866C0307B69F}"/>
              </a:ext>
            </a:extLst>
          </p:cNvPr>
          <p:cNvSpPr/>
          <p:nvPr userDrawn="1"/>
        </p:nvSpPr>
        <p:spPr>
          <a:xfrm>
            <a:off x="4902201" y="239509"/>
            <a:ext cx="3459162" cy="3587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8D4A5F4-99AC-4FB3-8A59-AB8D7B4FC7D7}"/>
              </a:ext>
            </a:extLst>
          </p:cNvPr>
          <p:cNvSpPr/>
          <p:nvPr userDrawn="1"/>
        </p:nvSpPr>
        <p:spPr>
          <a:xfrm>
            <a:off x="0" y="1384300"/>
            <a:ext cx="177800" cy="44577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40136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6" y="476250"/>
            <a:ext cx="5165724" cy="2557463"/>
          </a:xfrm>
        </p:spPr>
        <p:txBody>
          <a:bodyPr rtlCol="0" anchor="ctr">
            <a:noAutofit/>
          </a:bodyPr>
          <a:lstStyle>
            <a:lvl1pPr>
              <a:defRPr sz="5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76250"/>
            <a:ext cx="5795963" cy="2557463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9303FD92-1AC4-4708-B13E-C97E00210D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6" y="3233941"/>
            <a:ext cx="11520486" cy="2966833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E4979D5-6F1E-40A2-9A8E-8C5AE1AA3B62}"/>
              </a:ext>
            </a:extLst>
          </p:cNvPr>
          <p:cNvSpPr/>
          <p:nvPr userDrawn="1"/>
        </p:nvSpPr>
        <p:spPr>
          <a:xfrm>
            <a:off x="0" y="476250"/>
            <a:ext cx="165100" cy="255746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38796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E4979D5-6F1E-40A2-9A8E-8C5AE1AA3B62}"/>
              </a:ext>
            </a:extLst>
          </p:cNvPr>
          <p:cNvSpPr/>
          <p:nvPr userDrawn="1"/>
        </p:nvSpPr>
        <p:spPr>
          <a:xfrm>
            <a:off x="0" y="0"/>
            <a:ext cx="513805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9197" y="1296176"/>
            <a:ext cx="5272764" cy="1551573"/>
          </a:xfrm>
        </p:spPr>
        <p:txBody>
          <a:bodyPr rtlCol="0" anchor="b">
            <a:no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19198" y="3073967"/>
            <a:ext cx="5272764" cy="2557463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9303FD92-1AC4-4708-B13E-C97E00210D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117601" y="1016000"/>
            <a:ext cx="5138058" cy="49784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306EB3B-6A54-45E7-B23D-F9515CC15D12}"/>
              </a:ext>
            </a:extLst>
          </p:cNvPr>
          <p:cNvSpPr/>
          <p:nvPr userDrawn="1"/>
        </p:nvSpPr>
        <p:spPr>
          <a:xfrm>
            <a:off x="0" y="5994400"/>
            <a:ext cx="4093029" cy="8636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E110354-15BA-4B22-B7CF-3D5BFA5C722D}"/>
              </a:ext>
            </a:extLst>
          </p:cNvPr>
          <p:cNvSpPr/>
          <p:nvPr userDrawn="1"/>
        </p:nvSpPr>
        <p:spPr>
          <a:xfrm>
            <a:off x="2162630" y="873210"/>
            <a:ext cx="4093029" cy="13857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513572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783831"/>
            <a:ext cx="3111954" cy="3290338"/>
          </a:xfrm>
        </p:spPr>
        <p:txBody>
          <a:bodyPr rtlCol="0" anchor="ctr">
            <a:no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89370" y="1783832"/>
            <a:ext cx="4402592" cy="3290338"/>
          </a:xfrm>
        </p:spPr>
        <p:txBody>
          <a:bodyPr rtlCol="0"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9303FD92-1AC4-4708-B13E-C97E00210D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672114" y="0"/>
            <a:ext cx="3628571" cy="68580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E16C293-C1E0-4EA5-BDE5-D226D72FC08B}"/>
              </a:ext>
            </a:extLst>
          </p:cNvPr>
          <p:cNvSpPr/>
          <p:nvPr userDrawn="1"/>
        </p:nvSpPr>
        <p:spPr>
          <a:xfrm>
            <a:off x="371475" y="5297714"/>
            <a:ext cx="3111954" cy="156028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770C08-8FFF-4293-8E7D-DBFEE4E3E443}"/>
              </a:ext>
            </a:extLst>
          </p:cNvPr>
          <p:cNvSpPr/>
          <p:nvPr userDrawn="1"/>
        </p:nvSpPr>
        <p:spPr>
          <a:xfrm>
            <a:off x="7489370" y="0"/>
            <a:ext cx="4402593" cy="1560286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146206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F93C6CC-9D8D-4981-8106-72C617756BD8}"/>
              </a:ext>
            </a:extLst>
          </p:cNvPr>
          <p:cNvSpPr/>
          <p:nvPr userDrawn="1"/>
        </p:nvSpPr>
        <p:spPr>
          <a:xfrm>
            <a:off x="0" y="1389743"/>
            <a:ext cx="12192000" cy="407851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2331584"/>
            <a:ext cx="10515600" cy="1500187"/>
          </a:xfrm>
        </p:spPr>
        <p:txBody>
          <a:bodyPr rtlCol="0" anchor="ctr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F2E6F7-3BE5-4484-A73E-3EFDB7348B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3968071"/>
            <a:ext cx="10515600" cy="805542"/>
          </a:xfrm>
        </p:spPr>
        <p:txBody>
          <a:bodyPr rtlCol="0"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19AEFA0-9379-4E32-9D66-976465036916}"/>
              </a:ext>
            </a:extLst>
          </p:cNvPr>
          <p:cNvSpPr/>
          <p:nvPr userDrawn="1"/>
        </p:nvSpPr>
        <p:spPr>
          <a:xfrm>
            <a:off x="371475" y="580571"/>
            <a:ext cx="1573439" cy="1500187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FFB43B-30D9-4055-B912-4E3C85B03657}"/>
              </a:ext>
            </a:extLst>
          </p:cNvPr>
          <p:cNvSpPr/>
          <p:nvPr userDrawn="1"/>
        </p:nvSpPr>
        <p:spPr>
          <a:xfrm>
            <a:off x="7097486" y="5105274"/>
            <a:ext cx="4794477" cy="72596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288144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F93C6CC-9D8D-4981-8106-72C617756BD8}"/>
              </a:ext>
            </a:extLst>
          </p:cNvPr>
          <p:cNvSpPr/>
          <p:nvPr userDrawn="1"/>
        </p:nvSpPr>
        <p:spPr>
          <a:xfrm>
            <a:off x="0" y="0"/>
            <a:ext cx="6096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391EAACA-1322-4E60-917E-C7408F539D5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6" y="260350"/>
            <a:ext cx="11520488" cy="6009821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4750" y="3957831"/>
            <a:ext cx="9620250" cy="1500187"/>
          </a:xfrm>
        </p:spPr>
        <p:txBody>
          <a:bodyPr rtlCol="0" anchor="ctr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3296215-27AE-462B-9127-E1C932633896}"/>
              </a:ext>
            </a:extLst>
          </p:cNvPr>
          <p:cNvSpPr/>
          <p:nvPr userDrawn="1"/>
        </p:nvSpPr>
        <p:spPr>
          <a:xfrm>
            <a:off x="1093471" y="3843394"/>
            <a:ext cx="1722120" cy="1729060"/>
          </a:xfrm>
          <a:custGeom>
            <a:avLst/>
            <a:gdLst>
              <a:gd name="connsiteX0" fmla="*/ 0 w 2730500"/>
              <a:gd name="connsiteY0" fmla="*/ 0 h 2730500"/>
              <a:gd name="connsiteX1" fmla="*/ 2730500 w 2730500"/>
              <a:gd name="connsiteY1" fmla="*/ 0 h 2730500"/>
              <a:gd name="connsiteX2" fmla="*/ 2730500 w 2730500"/>
              <a:gd name="connsiteY2" fmla="*/ 672834 h 2730500"/>
              <a:gd name="connsiteX3" fmla="*/ 2606675 w 2730500"/>
              <a:gd name="connsiteY3" fmla="*/ 672834 h 2730500"/>
              <a:gd name="connsiteX4" fmla="*/ 2606675 w 2730500"/>
              <a:gd name="connsiteY4" fmla="*/ 116870 h 2730500"/>
              <a:gd name="connsiteX5" fmla="*/ 123826 w 2730500"/>
              <a:gd name="connsiteY5" fmla="*/ 116870 h 2730500"/>
              <a:gd name="connsiteX6" fmla="*/ 123826 w 2730500"/>
              <a:gd name="connsiteY6" fmla="*/ 2613630 h 2730500"/>
              <a:gd name="connsiteX7" fmla="*/ 2606675 w 2730500"/>
              <a:gd name="connsiteY7" fmla="*/ 2613630 h 2730500"/>
              <a:gd name="connsiteX8" fmla="*/ 2606675 w 2730500"/>
              <a:gd name="connsiteY8" fmla="*/ 2066205 h 2730500"/>
              <a:gd name="connsiteX9" fmla="*/ 2730500 w 2730500"/>
              <a:gd name="connsiteY9" fmla="*/ 2066205 h 2730500"/>
              <a:gd name="connsiteX10" fmla="*/ 2730500 w 2730500"/>
              <a:gd name="connsiteY10" fmla="*/ 2730500 h 2730500"/>
              <a:gd name="connsiteX11" fmla="*/ 0 w 2730500"/>
              <a:gd name="connsiteY11" fmla="*/ 2730500 h 2730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730500" h="2730500">
                <a:moveTo>
                  <a:pt x="0" y="0"/>
                </a:moveTo>
                <a:lnTo>
                  <a:pt x="2730500" y="0"/>
                </a:lnTo>
                <a:lnTo>
                  <a:pt x="2730500" y="672834"/>
                </a:lnTo>
                <a:lnTo>
                  <a:pt x="2606675" y="672834"/>
                </a:lnTo>
                <a:lnTo>
                  <a:pt x="2606675" y="116870"/>
                </a:lnTo>
                <a:lnTo>
                  <a:pt x="123826" y="116870"/>
                </a:lnTo>
                <a:lnTo>
                  <a:pt x="123826" y="2613630"/>
                </a:lnTo>
                <a:lnTo>
                  <a:pt x="2606675" y="2613630"/>
                </a:lnTo>
                <a:lnTo>
                  <a:pt x="2606675" y="2066205"/>
                </a:lnTo>
                <a:lnTo>
                  <a:pt x="2730500" y="2066205"/>
                </a:lnTo>
                <a:lnTo>
                  <a:pt x="2730500" y="2730500"/>
                </a:lnTo>
                <a:lnTo>
                  <a:pt x="0" y="27305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274798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2DB7CFEB-6952-4BC3-B9E0-0C382490F9E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400675" y="260350"/>
            <a:ext cx="6499502" cy="5940425"/>
          </a:xfrm>
          <a:custGeom>
            <a:avLst/>
            <a:gdLst>
              <a:gd name="connsiteX0" fmla="*/ 4432576 w 6499502"/>
              <a:gd name="connsiteY0" fmla="*/ 4057650 h 5940425"/>
              <a:gd name="connsiteX1" fmla="*/ 6499502 w 6499502"/>
              <a:gd name="connsiteY1" fmla="*/ 4057650 h 5940425"/>
              <a:gd name="connsiteX2" fmla="*/ 6499502 w 6499502"/>
              <a:gd name="connsiteY2" fmla="*/ 5940425 h 5940425"/>
              <a:gd name="connsiteX3" fmla="*/ 4432576 w 6499502"/>
              <a:gd name="connsiteY3" fmla="*/ 5940425 h 5940425"/>
              <a:gd name="connsiteX4" fmla="*/ 2216288 w 6499502"/>
              <a:gd name="connsiteY4" fmla="*/ 4057650 h 5940425"/>
              <a:gd name="connsiteX5" fmla="*/ 4283214 w 6499502"/>
              <a:gd name="connsiteY5" fmla="*/ 4057650 h 5940425"/>
              <a:gd name="connsiteX6" fmla="*/ 4283214 w 6499502"/>
              <a:gd name="connsiteY6" fmla="*/ 5940425 h 5940425"/>
              <a:gd name="connsiteX7" fmla="*/ 2216288 w 6499502"/>
              <a:gd name="connsiteY7" fmla="*/ 5940425 h 5940425"/>
              <a:gd name="connsiteX8" fmla="*/ 0 w 6499502"/>
              <a:gd name="connsiteY8" fmla="*/ 4057650 h 5940425"/>
              <a:gd name="connsiteX9" fmla="*/ 2066926 w 6499502"/>
              <a:gd name="connsiteY9" fmla="*/ 4057650 h 5940425"/>
              <a:gd name="connsiteX10" fmla="*/ 2066926 w 6499502"/>
              <a:gd name="connsiteY10" fmla="*/ 5940425 h 5940425"/>
              <a:gd name="connsiteX11" fmla="*/ 0 w 6499502"/>
              <a:gd name="connsiteY11" fmla="*/ 5940425 h 5940425"/>
              <a:gd name="connsiteX12" fmla="*/ 4432576 w 6499502"/>
              <a:gd name="connsiteY12" fmla="*/ 2028825 h 5940425"/>
              <a:gd name="connsiteX13" fmla="*/ 6499502 w 6499502"/>
              <a:gd name="connsiteY13" fmla="*/ 2028825 h 5940425"/>
              <a:gd name="connsiteX14" fmla="*/ 6499502 w 6499502"/>
              <a:gd name="connsiteY14" fmla="*/ 3911600 h 5940425"/>
              <a:gd name="connsiteX15" fmla="*/ 4432576 w 6499502"/>
              <a:gd name="connsiteY15" fmla="*/ 3911600 h 5940425"/>
              <a:gd name="connsiteX16" fmla="*/ 2216288 w 6499502"/>
              <a:gd name="connsiteY16" fmla="*/ 2028825 h 5940425"/>
              <a:gd name="connsiteX17" fmla="*/ 4283214 w 6499502"/>
              <a:gd name="connsiteY17" fmla="*/ 2028825 h 5940425"/>
              <a:gd name="connsiteX18" fmla="*/ 4283214 w 6499502"/>
              <a:gd name="connsiteY18" fmla="*/ 3911600 h 5940425"/>
              <a:gd name="connsiteX19" fmla="*/ 2216288 w 6499502"/>
              <a:gd name="connsiteY19" fmla="*/ 3911600 h 5940425"/>
              <a:gd name="connsiteX20" fmla="*/ 0 w 6499502"/>
              <a:gd name="connsiteY20" fmla="*/ 2028825 h 5940425"/>
              <a:gd name="connsiteX21" fmla="*/ 2066926 w 6499502"/>
              <a:gd name="connsiteY21" fmla="*/ 2028825 h 5940425"/>
              <a:gd name="connsiteX22" fmla="*/ 2066926 w 6499502"/>
              <a:gd name="connsiteY22" fmla="*/ 3911600 h 5940425"/>
              <a:gd name="connsiteX23" fmla="*/ 0 w 6499502"/>
              <a:gd name="connsiteY23" fmla="*/ 3911600 h 5940425"/>
              <a:gd name="connsiteX24" fmla="*/ 4432576 w 6499502"/>
              <a:gd name="connsiteY24" fmla="*/ 0 h 5940425"/>
              <a:gd name="connsiteX25" fmla="*/ 6499502 w 6499502"/>
              <a:gd name="connsiteY25" fmla="*/ 0 h 5940425"/>
              <a:gd name="connsiteX26" fmla="*/ 6499502 w 6499502"/>
              <a:gd name="connsiteY26" fmla="*/ 1882775 h 5940425"/>
              <a:gd name="connsiteX27" fmla="*/ 4432576 w 6499502"/>
              <a:gd name="connsiteY27" fmla="*/ 1882775 h 5940425"/>
              <a:gd name="connsiteX28" fmla="*/ 2216288 w 6499502"/>
              <a:gd name="connsiteY28" fmla="*/ 0 h 5940425"/>
              <a:gd name="connsiteX29" fmla="*/ 4283214 w 6499502"/>
              <a:gd name="connsiteY29" fmla="*/ 0 h 5940425"/>
              <a:gd name="connsiteX30" fmla="*/ 4283214 w 6499502"/>
              <a:gd name="connsiteY30" fmla="*/ 1882775 h 5940425"/>
              <a:gd name="connsiteX31" fmla="*/ 2216288 w 6499502"/>
              <a:gd name="connsiteY31" fmla="*/ 1882775 h 5940425"/>
              <a:gd name="connsiteX32" fmla="*/ 0 w 6499502"/>
              <a:gd name="connsiteY32" fmla="*/ 0 h 5940425"/>
              <a:gd name="connsiteX33" fmla="*/ 2066926 w 6499502"/>
              <a:gd name="connsiteY33" fmla="*/ 0 h 5940425"/>
              <a:gd name="connsiteX34" fmla="*/ 2066926 w 6499502"/>
              <a:gd name="connsiteY34" fmla="*/ 1882775 h 5940425"/>
              <a:gd name="connsiteX35" fmla="*/ 0 w 6499502"/>
              <a:gd name="connsiteY35" fmla="*/ 1882775 h 59404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6499502" h="5940425">
                <a:moveTo>
                  <a:pt x="4432576" y="4057650"/>
                </a:moveTo>
                <a:lnTo>
                  <a:pt x="6499502" y="4057650"/>
                </a:lnTo>
                <a:lnTo>
                  <a:pt x="6499502" y="5940425"/>
                </a:lnTo>
                <a:lnTo>
                  <a:pt x="4432576" y="5940425"/>
                </a:lnTo>
                <a:close/>
                <a:moveTo>
                  <a:pt x="2216288" y="4057650"/>
                </a:moveTo>
                <a:lnTo>
                  <a:pt x="4283214" y="4057650"/>
                </a:lnTo>
                <a:lnTo>
                  <a:pt x="4283214" y="5940425"/>
                </a:lnTo>
                <a:lnTo>
                  <a:pt x="2216288" y="5940425"/>
                </a:lnTo>
                <a:close/>
                <a:moveTo>
                  <a:pt x="0" y="4057650"/>
                </a:moveTo>
                <a:lnTo>
                  <a:pt x="2066926" y="4057650"/>
                </a:lnTo>
                <a:lnTo>
                  <a:pt x="2066926" y="5940425"/>
                </a:lnTo>
                <a:lnTo>
                  <a:pt x="0" y="5940425"/>
                </a:lnTo>
                <a:close/>
                <a:moveTo>
                  <a:pt x="4432576" y="2028825"/>
                </a:moveTo>
                <a:lnTo>
                  <a:pt x="6499502" y="2028825"/>
                </a:lnTo>
                <a:lnTo>
                  <a:pt x="6499502" y="3911600"/>
                </a:lnTo>
                <a:lnTo>
                  <a:pt x="4432576" y="3911600"/>
                </a:lnTo>
                <a:close/>
                <a:moveTo>
                  <a:pt x="2216288" y="2028825"/>
                </a:moveTo>
                <a:lnTo>
                  <a:pt x="4283214" y="2028825"/>
                </a:lnTo>
                <a:lnTo>
                  <a:pt x="4283214" y="3911600"/>
                </a:lnTo>
                <a:lnTo>
                  <a:pt x="2216288" y="3911600"/>
                </a:lnTo>
                <a:close/>
                <a:moveTo>
                  <a:pt x="0" y="2028825"/>
                </a:moveTo>
                <a:lnTo>
                  <a:pt x="2066926" y="2028825"/>
                </a:lnTo>
                <a:lnTo>
                  <a:pt x="2066926" y="3911600"/>
                </a:lnTo>
                <a:lnTo>
                  <a:pt x="0" y="3911600"/>
                </a:lnTo>
                <a:close/>
                <a:moveTo>
                  <a:pt x="4432576" y="0"/>
                </a:moveTo>
                <a:lnTo>
                  <a:pt x="6499502" y="0"/>
                </a:lnTo>
                <a:lnTo>
                  <a:pt x="6499502" y="1882775"/>
                </a:lnTo>
                <a:lnTo>
                  <a:pt x="4432576" y="1882775"/>
                </a:lnTo>
                <a:close/>
                <a:moveTo>
                  <a:pt x="2216288" y="0"/>
                </a:moveTo>
                <a:lnTo>
                  <a:pt x="4283214" y="0"/>
                </a:lnTo>
                <a:lnTo>
                  <a:pt x="4283214" y="1882775"/>
                </a:lnTo>
                <a:lnTo>
                  <a:pt x="2216288" y="1882775"/>
                </a:lnTo>
                <a:close/>
                <a:moveTo>
                  <a:pt x="0" y="0"/>
                </a:moveTo>
                <a:lnTo>
                  <a:pt x="2066926" y="0"/>
                </a:lnTo>
                <a:lnTo>
                  <a:pt x="2066926" y="1882775"/>
                </a:lnTo>
                <a:lnTo>
                  <a:pt x="0" y="188277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wrap="square" lIns="91440" tIns="45720" rIns="91440" bIns="45720" rtlCol="0" anchor="ctr">
            <a:no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596928"/>
            <a:ext cx="4810125" cy="3267268"/>
          </a:xfrm>
        </p:spPr>
        <p:txBody>
          <a:bodyPr rtlCol="0" anchor="ctr"/>
          <a:lstStyle>
            <a:lvl1pPr>
              <a:defRPr sz="6000">
                <a:solidFill>
                  <a:schemeClr val="accent5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73E3CFC-9652-4E07-82D7-0EC3304CAA1F}"/>
              </a:ext>
            </a:extLst>
          </p:cNvPr>
          <p:cNvSpPr/>
          <p:nvPr userDrawn="1"/>
        </p:nvSpPr>
        <p:spPr>
          <a:xfrm>
            <a:off x="3933498" y="4952673"/>
            <a:ext cx="1248102" cy="12481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6B43515-5C7A-4125-B76D-8A24D2BBE5EC}"/>
              </a:ext>
            </a:extLst>
          </p:cNvPr>
          <p:cNvSpPr/>
          <p:nvPr userDrawn="1"/>
        </p:nvSpPr>
        <p:spPr>
          <a:xfrm>
            <a:off x="371475" y="1011911"/>
            <a:ext cx="496540" cy="49654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C9A713B-4176-4C86-9E87-4ADBD6F444FB}"/>
              </a:ext>
            </a:extLst>
          </p:cNvPr>
          <p:cNvSpPr/>
          <p:nvPr userDrawn="1"/>
        </p:nvSpPr>
        <p:spPr>
          <a:xfrm>
            <a:off x="620587" y="671713"/>
            <a:ext cx="247428" cy="247428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622333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3917949"/>
            <a:ext cx="6915150" cy="2268337"/>
          </a:xfrm>
        </p:spPr>
        <p:txBody>
          <a:bodyPr rtlCol="0" anchor="ctr"/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73E3CFC-9652-4E07-82D7-0EC3304CAA1F}"/>
              </a:ext>
            </a:extLst>
          </p:cNvPr>
          <p:cNvSpPr/>
          <p:nvPr userDrawn="1"/>
        </p:nvSpPr>
        <p:spPr>
          <a:xfrm>
            <a:off x="5222179" y="2327274"/>
            <a:ext cx="2176462" cy="15112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FA0623C-0B34-4074-8AA0-6428A5AF07A3}"/>
              </a:ext>
            </a:extLst>
          </p:cNvPr>
          <p:cNvSpPr/>
          <p:nvPr userDrawn="1"/>
        </p:nvSpPr>
        <p:spPr>
          <a:xfrm>
            <a:off x="7468839" y="3917949"/>
            <a:ext cx="2176462" cy="228282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B5D335A5-A601-4D8A-AEF5-F34792FF565A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71474" y="260351"/>
            <a:ext cx="11520489" cy="5940424"/>
          </a:xfrm>
          <a:custGeom>
            <a:avLst/>
            <a:gdLst>
              <a:gd name="connsiteX0" fmla="*/ 9344026 w 11520489"/>
              <a:gd name="connsiteY0" fmla="*/ 3657598 h 5940424"/>
              <a:gd name="connsiteX1" fmla="*/ 11520489 w 11520489"/>
              <a:gd name="connsiteY1" fmla="*/ 3657598 h 5940424"/>
              <a:gd name="connsiteX2" fmla="*/ 11520489 w 11520489"/>
              <a:gd name="connsiteY2" fmla="*/ 5940424 h 5940424"/>
              <a:gd name="connsiteX3" fmla="*/ 9344026 w 11520489"/>
              <a:gd name="connsiteY3" fmla="*/ 5940424 h 5940424"/>
              <a:gd name="connsiteX4" fmla="*/ 9344026 w 11520489"/>
              <a:gd name="connsiteY4" fmla="*/ 2066924 h 5940424"/>
              <a:gd name="connsiteX5" fmla="*/ 11520489 w 11520489"/>
              <a:gd name="connsiteY5" fmla="*/ 2066924 h 5940424"/>
              <a:gd name="connsiteX6" fmla="*/ 11520489 w 11520489"/>
              <a:gd name="connsiteY6" fmla="*/ 3578224 h 5940424"/>
              <a:gd name="connsiteX7" fmla="*/ 9344026 w 11520489"/>
              <a:gd name="connsiteY7" fmla="*/ 3578224 h 5940424"/>
              <a:gd name="connsiteX8" fmla="*/ 7097365 w 11520489"/>
              <a:gd name="connsiteY8" fmla="*/ 2066924 h 5940424"/>
              <a:gd name="connsiteX9" fmla="*/ 9273828 w 11520489"/>
              <a:gd name="connsiteY9" fmla="*/ 2066924 h 5940424"/>
              <a:gd name="connsiteX10" fmla="*/ 9273828 w 11520489"/>
              <a:gd name="connsiteY10" fmla="*/ 3578224 h 5940424"/>
              <a:gd name="connsiteX11" fmla="*/ 7097365 w 11520489"/>
              <a:gd name="connsiteY11" fmla="*/ 3578224 h 5940424"/>
              <a:gd name="connsiteX12" fmla="*/ 2604044 w 11520489"/>
              <a:gd name="connsiteY12" fmla="*/ 2066923 h 5940424"/>
              <a:gd name="connsiteX13" fmla="*/ 4780506 w 11520489"/>
              <a:gd name="connsiteY13" fmla="*/ 2066923 h 5940424"/>
              <a:gd name="connsiteX14" fmla="*/ 4780506 w 11520489"/>
              <a:gd name="connsiteY14" fmla="*/ 3578222 h 5940424"/>
              <a:gd name="connsiteX15" fmla="*/ 2604044 w 11520489"/>
              <a:gd name="connsiteY15" fmla="*/ 3578222 h 5940424"/>
              <a:gd name="connsiteX16" fmla="*/ 0 w 11520489"/>
              <a:gd name="connsiteY16" fmla="*/ 2066923 h 5940424"/>
              <a:gd name="connsiteX17" fmla="*/ 2533843 w 11520489"/>
              <a:gd name="connsiteY17" fmla="*/ 2066923 h 5940424"/>
              <a:gd name="connsiteX18" fmla="*/ 2533843 w 11520489"/>
              <a:gd name="connsiteY18" fmla="*/ 3578222 h 5940424"/>
              <a:gd name="connsiteX19" fmla="*/ 0 w 11520489"/>
              <a:gd name="connsiteY19" fmla="*/ 3578222 h 5940424"/>
              <a:gd name="connsiteX20" fmla="*/ 2604046 w 11520489"/>
              <a:gd name="connsiteY20" fmla="*/ 0 h 5940424"/>
              <a:gd name="connsiteX21" fmla="*/ 4780509 w 11520489"/>
              <a:gd name="connsiteY21" fmla="*/ 0 h 5940424"/>
              <a:gd name="connsiteX22" fmla="*/ 4780509 w 11520489"/>
              <a:gd name="connsiteY22" fmla="*/ 1987550 h 5940424"/>
              <a:gd name="connsiteX23" fmla="*/ 2604046 w 11520489"/>
              <a:gd name="connsiteY23" fmla="*/ 1987550 h 5940424"/>
              <a:gd name="connsiteX24" fmla="*/ 2 w 11520489"/>
              <a:gd name="connsiteY24" fmla="*/ 0 h 5940424"/>
              <a:gd name="connsiteX25" fmla="*/ 2533845 w 11520489"/>
              <a:gd name="connsiteY25" fmla="*/ 0 h 5940424"/>
              <a:gd name="connsiteX26" fmla="*/ 2533845 w 11520489"/>
              <a:gd name="connsiteY26" fmla="*/ 1987550 h 5940424"/>
              <a:gd name="connsiteX27" fmla="*/ 2 w 11520489"/>
              <a:gd name="connsiteY27" fmla="*/ 1987550 h 5940424"/>
              <a:gd name="connsiteX28" fmla="*/ 7097365 w 11520489"/>
              <a:gd name="connsiteY28" fmla="*/ 0 h 5940424"/>
              <a:gd name="connsiteX29" fmla="*/ 9273828 w 11520489"/>
              <a:gd name="connsiteY29" fmla="*/ 0 h 5940424"/>
              <a:gd name="connsiteX30" fmla="*/ 9273828 w 11520489"/>
              <a:gd name="connsiteY30" fmla="*/ 1987550 h 5940424"/>
              <a:gd name="connsiteX31" fmla="*/ 7097365 w 11520489"/>
              <a:gd name="connsiteY31" fmla="*/ 1987550 h 5940424"/>
              <a:gd name="connsiteX32" fmla="*/ 4850705 w 11520489"/>
              <a:gd name="connsiteY32" fmla="*/ 0 h 5940424"/>
              <a:gd name="connsiteX33" fmla="*/ 7027168 w 11520489"/>
              <a:gd name="connsiteY33" fmla="*/ 0 h 5940424"/>
              <a:gd name="connsiteX34" fmla="*/ 7027168 w 11520489"/>
              <a:gd name="connsiteY34" fmla="*/ 1987550 h 5940424"/>
              <a:gd name="connsiteX35" fmla="*/ 4850705 w 11520489"/>
              <a:gd name="connsiteY35" fmla="*/ 1987550 h 5940424"/>
              <a:gd name="connsiteX36" fmla="*/ 9344025 w 11520489"/>
              <a:gd name="connsiteY36" fmla="*/ 0 h 5940424"/>
              <a:gd name="connsiteX37" fmla="*/ 11520488 w 11520489"/>
              <a:gd name="connsiteY37" fmla="*/ 0 h 5940424"/>
              <a:gd name="connsiteX38" fmla="*/ 11520488 w 11520489"/>
              <a:gd name="connsiteY38" fmla="*/ 1987550 h 5940424"/>
              <a:gd name="connsiteX39" fmla="*/ 9344025 w 11520489"/>
              <a:gd name="connsiteY39" fmla="*/ 1987550 h 59404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1520489" h="5940424">
                <a:moveTo>
                  <a:pt x="9344026" y="3657598"/>
                </a:moveTo>
                <a:lnTo>
                  <a:pt x="11520489" y="3657598"/>
                </a:lnTo>
                <a:lnTo>
                  <a:pt x="11520489" y="5940424"/>
                </a:lnTo>
                <a:lnTo>
                  <a:pt x="9344026" y="5940424"/>
                </a:lnTo>
                <a:close/>
                <a:moveTo>
                  <a:pt x="9344026" y="2066924"/>
                </a:moveTo>
                <a:lnTo>
                  <a:pt x="11520489" y="2066924"/>
                </a:lnTo>
                <a:lnTo>
                  <a:pt x="11520489" y="3578224"/>
                </a:lnTo>
                <a:lnTo>
                  <a:pt x="9344026" y="3578224"/>
                </a:lnTo>
                <a:close/>
                <a:moveTo>
                  <a:pt x="7097365" y="2066924"/>
                </a:moveTo>
                <a:lnTo>
                  <a:pt x="9273828" y="2066924"/>
                </a:lnTo>
                <a:lnTo>
                  <a:pt x="9273828" y="3578224"/>
                </a:lnTo>
                <a:lnTo>
                  <a:pt x="7097365" y="3578224"/>
                </a:lnTo>
                <a:close/>
                <a:moveTo>
                  <a:pt x="2604044" y="2066923"/>
                </a:moveTo>
                <a:lnTo>
                  <a:pt x="4780506" y="2066923"/>
                </a:lnTo>
                <a:lnTo>
                  <a:pt x="4780506" y="3578222"/>
                </a:lnTo>
                <a:lnTo>
                  <a:pt x="2604044" y="3578222"/>
                </a:lnTo>
                <a:close/>
                <a:moveTo>
                  <a:pt x="0" y="2066923"/>
                </a:moveTo>
                <a:lnTo>
                  <a:pt x="2533843" y="2066923"/>
                </a:lnTo>
                <a:lnTo>
                  <a:pt x="2533843" y="3578222"/>
                </a:lnTo>
                <a:lnTo>
                  <a:pt x="0" y="3578222"/>
                </a:lnTo>
                <a:close/>
                <a:moveTo>
                  <a:pt x="2604046" y="0"/>
                </a:moveTo>
                <a:lnTo>
                  <a:pt x="4780509" y="0"/>
                </a:lnTo>
                <a:lnTo>
                  <a:pt x="4780509" y="1987550"/>
                </a:lnTo>
                <a:lnTo>
                  <a:pt x="2604046" y="1987550"/>
                </a:lnTo>
                <a:close/>
                <a:moveTo>
                  <a:pt x="2" y="0"/>
                </a:moveTo>
                <a:lnTo>
                  <a:pt x="2533845" y="0"/>
                </a:lnTo>
                <a:lnTo>
                  <a:pt x="2533845" y="1987550"/>
                </a:lnTo>
                <a:lnTo>
                  <a:pt x="2" y="1987550"/>
                </a:lnTo>
                <a:close/>
                <a:moveTo>
                  <a:pt x="7097365" y="0"/>
                </a:moveTo>
                <a:lnTo>
                  <a:pt x="9273828" y="0"/>
                </a:lnTo>
                <a:lnTo>
                  <a:pt x="9273828" y="1987550"/>
                </a:lnTo>
                <a:lnTo>
                  <a:pt x="7097365" y="1987550"/>
                </a:lnTo>
                <a:close/>
                <a:moveTo>
                  <a:pt x="4850705" y="0"/>
                </a:moveTo>
                <a:lnTo>
                  <a:pt x="7027168" y="0"/>
                </a:lnTo>
                <a:lnTo>
                  <a:pt x="7027168" y="1987550"/>
                </a:lnTo>
                <a:lnTo>
                  <a:pt x="4850705" y="1987550"/>
                </a:lnTo>
                <a:close/>
                <a:moveTo>
                  <a:pt x="9344025" y="0"/>
                </a:moveTo>
                <a:lnTo>
                  <a:pt x="11520488" y="0"/>
                </a:lnTo>
                <a:lnTo>
                  <a:pt x="11520488" y="1987550"/>
                </a:lnTo>
                <a:lnTo>
                  <a:pt x="9344025" y="198755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wrap="square" lIns="91440" tIns="45720" rIns="91440" bIns="45720" rtlCol="0" anchor="t">
            <a:no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833402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300" y="4406207"/>
            <a:ext cx="10439400" cy="1175444"/>
          </a:xfrm>
        </p:spPr>
        <p:txBody>
          <a:bodyPr rtlCol="0" anchor="ctr"/>
          <a:lstStyle>
            <a:lvl1pPr algn="ctr">
              <a:defRPr sz="60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73E3CFC-9652-4E07-82D7-0EC3304CAA1F}"/>
              </a:ext>
            </a:extLst>
          </p:cNvPr>
          <p:cNvSpPr/>
          <p:nvPr userDrawn="1"/>
        </p:nvSpPr>
        <p:spPr>
          <a:xfrm>
            <a:off x="0" y="0"/>
            <a:ext cx="12191999" cy="28479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230D70C6-13FD-45D4-8FB6-26C56B8FF2D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6" y="260350"/>
            <a:ext cx="11520488" cy="3657599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10ED78A-2A17-41C4-9030-D406C56DDF4A}"/>
              </a:ext>
            </a:extLst>
          </p:cNvPr>
          <p:cNvSpPr/>
          <p:nvPr userDrawn="1"/>
        </p:nvSpPr>
        <p:spPr>
          <a:xfrm>
            <a:off x="5795961" y="3914082"/>
            <a:ext cx="600075" cy="29189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5445827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A6C789F-805A-4494-8430-C63414191AC2}"/>
              </a:ext>
            </a:extLst>
          </p:cNvPr>
          <p:cNvSpPr/>
          <p:nvPr userDrawn="1"/>
        </p:nvSpPr>
        <p:spPr>
          <a:xfrm>
            <a:off x="371475" y="1526382"/>
            <a:ext cx="3595688" cy="456247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A73287-EED0-4EEC-8007-E2C13366027B}"/>
              </a:ext>
            </a:extLst>
          </p:cNvPr>
          <p:cNvSpPr/>
          <p:nvPr userDrawn="1"/>
        </p:nvSpPr>
        <p:spPr>
          <a:xfrm>
            <a:off x="8224838" y="1526382"/>
            <a:ext cx="3595688" cy="45624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1026" y="1724025"/>
            <a:ext cx="3143250" cy="4191000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282" y="1712119"/>
            <a:ext cx="3142800" cy="4191000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4DC80855-A1B8-4B65-B6F6-2AA6239EC2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967163" y="1233488"/>
            <a:ext cx="4257675" cy="514826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8766154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A73287-EED0-4EEC-8007-E2C13366027B}"/>
              </a:ext>
            </a:extLst>
          </p:cNvPr>
          <p:cNvSpPr/>
          <p:nvPr userDrawn="1"/>
        </p:nvSpPr>
        <p:spPr>
          <a:xfrm>
            <a:off x="6200775" y="1233487"/>
            <a:ext cx="5619751" cy="273367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3054" y="1357414"/>
            <a:ext cx="5255193" cy="2404860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4DC80855-A1B8-4B65-B6F6-2AA6239EC2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5757863" cy="24156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B9795E85-7B91-41BB-9DF4-A4893AA48FF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00775" y="3967163"/>
            <a:ext cx="5619750" cy="24145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B372D75-4BAD-4C47-AE7D-0F2711031EEC}"/>
              </a:ext>
            </a:extLst>
          </p:cNvPr>
          <p:cNvSpPr/>
          <p:nvPr userDrawn="1"/>
        </p:nvSpPr>
        <p:spPr>
          <a:xfrm>
            <a:off x="371475" y="3643799"/>
            <a:ext cx="5757863" cy="27336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2406" y="3848474"/>
            <a:ext cx="5256000" cy="2404800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8101826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4DC80855-A1B8-4B65-B6F6-2AA6239EC2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11520488" cy="2381361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B372D75-4BAD-4C47-AE7D-0F2711031EEC}"/>
              </a:ext>
            </a:extLst>
          </p:cNvPr>
          <p:cNvSpPr/>
          <p:nvPr userDrawn="1"/>
        </p:nvSpPr>
        <p:spPr>
          <a:xfrm>
            <a:off x="371475" y="3643799"/>
            <a:ext cx="11520488" cy="27336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3054" y="3808206"/>
            <a:ext cx="5255193" cy="2404860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2406" y="3808236"/>
            <a:ext cx="5256000" cy="2404800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15E3050-1157-4448-A84E-5AC72FC84A7F}"/>
              </a:ext>
            </a:extLst>
          </p:cNvPr>
          <p:cNvCxnSpPr/>
          <p:nvPr userDrawn="1"/>
        </p:nvCxnSpPr>
        <p:spPr>
          <a:xfrm>
            <a:off x="6131719" y="3774712"/>
            <a:ext cx="0" cy="2471849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538630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30BCBF1-64A6-4051-BC31-B793E99731A6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15DEB4D-1697-4E72-B2BF-F5EA1EF3B009}"/>
              </a:ext>
            </a:extLst>
          </p:cNvPr>
          <p:cNvSpPr/>
          <p:nvPr userDrawn="1"/>
        </p:nvSpPr>
        <p:spPr>
          <a:xfrm>
            <a:off x="7162799" y="3052634"/>
            <a:ext cx="1368533" cy="1130142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334424"/>
            <a:ext cx="4448175" cy="1520824"/>
          </a:xfrm>
        </p:spPr>
        <p:txBody>
          <a:bodyPr rtlCol="0" anchor="b">
            <a:noAutofit/>
          </a:bodyPr>
          <a:lstStyle>
            <a:lvl1pPr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609563" y="3118775"/>
            <a:ext cx="2927311" cy="3081999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1475" y="3118776"/>
            <a:ext cx="2926800" cy="3081922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84421AF3-217F-49BD-BF47-1140F3F445D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908415" y="-4277"/>
            <a:ext cx="7283585" cy="6204974"/>
          </a:xfrm>
          <a:custGeom>
            <a:avLst/>
            <a:gdLst>
              <a:gd name="connsiteX0" fmla="*/ 4914900 w 7283585"/>
              <a:gd name="connsiteY0" fmla="*/ 4064000 h 6204974"/>
              <a:gd name="connsiteX1" fmla="*/ 7283585 w 7283585"/>
              <a:gd name="connsiteY1" fmla="*/ 4064000 h 6204974"/>
              <a:gd name="connsiteX2" fmla="*/ 7283585 w 7283585"/>
              <a:gd name="connsiteY2" fmla="*/ 6204974 h 6204974"/>
              <a:gd name="connsiteX3" fmla="*/ 4914900 w 7283585"/>
              <a:gd name="connsiteY3" fmla="*/ 6204974 h 6204974"/>
              <a:gd name="connsiteX4" fmla="*/ 4914900 w 7283585"/>
              <a:gd name="connsiteY4" fmla="*/ 2032000 h 6204974"/>
              <a:gd name="connsiteX5" fmla="*/ 7283585 w 7283585"/>
              <a:gd name="connsiteY5" fmla="*/ 2032000 h 6204974"/>
              <a:gd name="connsiteX6" fmla="*/ 7283585 w 7283585"/>
              <a:gd name="connsiteY6" fmla="*/ 3946525 h 6204974"/>
              <a:gd name="connsiteX7" fmla="*/ 4914900 w 7283585"/>
              <a:gd name="connsiteY7" fmla="*/ 3946525 h 6204974"/>
              <a:gd name="connsiteX8" fmla="*/ 2457450 w 7283585"/>
              <a:gd name="connsiteY8" fmla="*/ 2032000 h 6204974"/>
              <a:gd name="connsiteX9" fmla="*/ 4826135 w 7283585"/>
              <a:gd name="connsiteY9" fmla="*/ 2032000 h 6204974"/>
              <a:gd name="connsiteX10" fmla="*/ 4826135 w 7283585"/>
              <a:gd name="connsiteY10" fmla="*/ 3946525 h 6204974"/>
              <a:gd name="connsiteX11" fmla="*/ 2457450 w 7283585"/>
              <a:gd name="connsiteY11" fmla="*/ 3946525 h 6204974"/>
              <a:gd name="connsiteX12" fmla="*/ 0 w 7283585"/>
              <a:gd name="connsiteY12" fmla="*/ 8552 h 6204974"/>
              <a:gd name="connsiteX13" fmla="*/ 2368685 w 7283585"/>
              <a:gd name="connsiteY13" fmla="*/ 8552 h 6204974"/>
              <a:gd name="connsiteX14" fmla="*/ 2368685 w 7283585"/>
              <a:gd name="connsiteY14" fmla="*/ 1923077 h 6204974"/>
              <a:gd name="connsiteX15" fmla="*/ 0 w 7283585"/>
              <a:gd name="connsiteY15" fmla="*/ 1923077 h 6204974"/>
              <a:gd name="connsiteX16" fmla="*/ 2457450 w 7283585"/>
              <a:gd name="connsiteY16" fmla="*/ 4276 h 6204974"/>
              <a:gd name="connsiteX17" fmla="*/ 4826135 w 7283585"/>
              <a:gd name="connsiteY17" fmla="*/ 4276 h 6204974"/>
              <a:gd name="connsiteX18" fmla="*/ 4826135 w 7283585"/>
              <a:gd name="connsiteY18" fmla="*/ 1918801 h 6204974"/>
              <a:gd name="connsiteX19" fmla="*/ 2457450 w 7283585"/>
              <a:gd name="connsiteY19" fmla="*/ 1918801 h 6204974"/>
              <a:gd name="connsiteX20" fmla="*/ 4914900 w 7283585"/>
              <a:gd name="connsiteY20" fmla="*/ 0 h 6204974"/>
              <a:gd name="connsiteX21" fmla="*/ 7283585 w 7283585"/>
              <a:gd name="connsiteY21" fmla="*/ 0 h 6204974"/>
              <a:gd name="connsiteX22" fmla="*/ 7283585 w 7283585"/>
              <a:gd name="connsiteY22" fmla="*/ 1914525 h 6204974"/>
              <a:gd name="connsiteX23" fmla="*/ 4914900 w 7283585"/>
              <a:gd name="connsiteY23" fmla="*/ 1914525 h 6204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7283585" h="6204974">
                <a:moveTo>
                  <a:pt x="4914900" y="4064000"/>
                </a:moveTo>
                <a:lnTo>
                  <a:pt x="7283585" y="4064000"/>
                </a:lnTo>
                <a:lnTo>
                  <a:pt x="7283585" y="6204974"/>
                </a:lnTo>
                <a:lnTo>
                  <a:pt x="4914900" y="6204974"/>
                </a:lnTo>
                <a:close/>
                <a:moveTo>
                  <a:pt x="4914900" y="2032000"/>
                </a:moveTo>
                <a:lnTo>
                  <a:pt x="7283585" y="2032000"/>
                </a:lnTo>
                <a:lnTo>
                  <a:pt x="7283585" y="3946525"/>
                </a:lnTo>
                <a:lnTo>
                  <a:pt x="4914900" y="3946525"/>
                </a:lnTo>
                <a:close/>
                <a:moveTo>
                  <a:pt x="2457450" y="2032000"/>
                </a:moveTo>
                <a:lnTo>
                  <a:pt x="4826135" y="2032000"/>
                </a:lnTo>
                <a:lnTo>
                  <a:pt x="4826135" y="3946525"/>
                </a:lnTo>
                <a:lnTo>
                  <a:pt x="2457450" y="3946525"/>
                </a:lnTo>
                <a:close/>
                <a:moveTo>
                  <a:pt x="0" y="8552"/>
                </a:moveTo>
                <a:lnTo>
                  <a:pt x="2368685" y="8552"/>
                </a:lnTo>
                <a:lnTo>
                  <a:pt x="2368685" y="1923077"/>
                </a:lnTo>
                <a:lnTo>
                  <a:pt x="0" y="1923077"/>
                </a:lnTo>
                <a:close/>
                <a:moveTo>
                  <a:pt x="2457450" y="4276"/>
                </a:moveTo>
                <a:lnTo>
                  <a:pt x="4826135" y="4276"/>
                </a:lnTo>
                <a:lnTo>
                  <a:pt x="4826135" y="1918801"/>
                </a:lnTo>
                <a:lnTo>
                  <a:pt x="2457450" y="1918801"/>
                </a:lnTo>
                <a:close/>
                <a:moveTo>
                  <a:pt x="4914900" y="0"/>
                </a:moveTo>
                <a:lnTo>
                  <a:pt x="7283585" y="0"/>
                </a:lnTo>
                <a:lnTo>
                  <a:pt x="7283585" y="1914525"/>
                </a:lnTo>
                <a:lnTo>
                  <a:pt x="4914900" y="191452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75378D9-445B-4812-AE73-9B2CF92DCDF1}"/>
              </a:ext>
            </a:extLst>
          </p:cNvPr>
          <p:cNvSpPr/>
          <p:nvPr userDrawn="1"/>
        </p:nvSpPr>
        <p:spPr>
          <a:xfrm>
            <a:off x="6210299" y="2027725"/>
            <a:ext cx="1073287" cy="9186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569B8CC-B741-4501-A871-F6CC58941F5C}"/>
              </a:ext>
            </a:extLst>
          </p:cNvPr>
          <p:cNvSpPr/>
          <p:nvPr userDrawn="1"/>
        </p:nvSpPr>
        <p:spPr>
          <a:xfrm>
            <a:off x="8661263" y="4055448"/>
            <a:ext cx="1073287" cy="9186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8ED9C5BC-5F16-4DC8-BAA3-30A378B7F5FB}"/>
              </a:ext>
            </a:extLst>
          </p:cNvPr>
          <p:cNvCxnSpPr>
            <a:cxnSpLocks/>
          </p:cNvCxnSpPr>
          <p:nvPr userDrawn="1"/>
        </p:nvCxnSpPr>
        <p:spPr>
          <a:xfrm>
            <a:off x="3452019" y="3106075"/>
            <a:ext cx="0" cy="309470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Rectangle 23">
            <a:extLst>
              <a:ext uri="{FF2B5EF4-FFF2-40B4-BE49-F238E27FC236}">
                <a16:creationId xmlns:a16="http://schemas.microsoft.com/office/drawing/2014/main" id="{2F0E9B02-FBE7-4B3F-833A-FCDE146B2DAD}"/>
              </a:ext>
            </a:extLst>
          </p:cNvPr>
          <p:cNvSpPr/>
          <p:nvPr userDrawn="1"/>
        </p:nvSpPr>
        <p:spPr>
          <a:xfrm>
            <a:off x="0" y="1405862"/>
            <a:ext cx="300037" cy="14652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5896089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30BCBF1-64A6-4051-BC31-B793E99731A6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73E3AB81-FB3C-492F-8AB9-CFC37EECCEE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260350"/>
            <a:ext cx="11520488" cy="61214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F2C4CC9-6F35-4EBF-857F-EBD298D77347}"/>
              </a:ext>
            </a:extLst>
          </p:cNvPr>
          <p:cNvSpPr/>
          <p:nvPr userDrawn="1"/>
        </p:nvSpPr>
        <p:spPr>
          <a:xfrm>
            <a:off x="1578741" y="2299953"/>
            <a:ext cx="4420009" cy="308192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1D54A23-014A-49B4-9E28-7641C8A4F0C1}"/>
              </a:ext>
            </a:extLst>
          </p:cNvPr>
          <p:cNvSpPr/>
          <p:nvPr userDrawn="1"/>
        </p:nvSpPr>
        <p:spPr>
          <a:xfrm>
            <a:off x="6184487" y="2299953"/>
            <a:ext cx="4420009" cy="308192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504" y="1233488"/>
            <a:ext cx="9016993" cy="761076"/>
          </a:xfrm>
        </p:spPr>
        <p:txBody>
          <a:bodyPr rtlCol="0" anchor="ctr">
            <a:noAutofit/>
          </a:bodyPr>
          <a:lstStyle>
            <a:lvl1pPr algn="ctr"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8091" y="2424864"/>
            <a:ext cx="4132800" cy="2833200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22820" y="2424864"/>
            <a:ext cx="4131850" cy="2832101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0695873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13E1565-5B33-4914-9800-50B8400266FF}"/>
              </a:ext>
            </a:extLst>
          </p:cNvPr>
          <p:cNvSpPr/>
          <p:nvPr userDrawn="1"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DE438B2E-01A6-453B-928D-97D98438168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35756" y="260350"/>
            <a:ext cx="11520488" cy="630078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1105708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404FC023-3732-4036-B4DA-F34DC453036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1"/>
            <a:ext cx="12191999" cy="6857999"/>
          </a:xfrm>
          <a:custGeom>
            <a:avLst/>
            <a:gdLst>
              <a:gd name="connsiteX0" fmla="*/ 9194799 w 12191999"/>
              <a:gd name="connsiteY0" fmla="*/ 4114799 h 6108699"/>
              <a:gd name="connsiteX1" fmla="*/ 12191999 w 12191999"/>
              <a:gd name="connsiteY1" fmla="*/ 4114799 h 6108699"/>
              <a:gd name="connsiteX2" fmla="*/ 12191999 w 12191999"/>
              <a:gd name="connsiteY2" fmla="*/ 6108699 h 6108699"/>
              <a:gd name="connsiteX3" fmla="*/ 9194799 w 12191999"/>
              <a:gd name="connsiteY3" fmla="*/ 6108699 h 6108699"/>
              <a:gd name="connsiteX4" fmla="*/ 6129865 w 12191999"/>
              <a:gd name="connsiteY4" fmla="*/ 4114799 h 6108699"/>
              <a:gd name="connsiteX5" fmla="*/ 9127065 w 12191999"/>
              <a:gd name="connsiteY5" fmla="*/ 4114799 h 6108699"/>
              <a:gd name="connsiteX6" fmla="*/ 9127065 w 12191999"/>
              <a:gd name="connsiteY6" fmla="*/ 6108699 h 6108699"/>
              <a:gd name="connsiteX7" fmla="*/ 6129865 w 12191999"/>
              <a:gd name="connsiteY7" fmla="*/ 6108699 h 6108699"/>
              <a:gd name="connsiteX8" fmla="*/ 3064933 w 12191999"/>
              <a:gd name="connsiteY8" fmla="*/ 4114799 h 6108699"/>
              <a:gd name="connsiteX9" fmla="*/ 6062132 w 12191999"/>
              <a:gd name="connsiteY9" fmla="*/ 4114799 h 6108699"/>
              <a:gd name="connsiteX10" fmla="*/ 6062132 w 12191999"/>
              <a:gd name="connsiteY10" fmla="*/ 6108699 h 6108699"/>
              <a:gd name="connsiteX11" fmla="*/ 3064933 w 12191999"/>
              <a:gd name="connsiteY11" fmla="*/ 6108699 h 6108699"/>
              <a:gd name="connsiteX12" fmla="*/ 0 w 12191999"/>
              <a:gd name="connsiteY12" fmla="*/ 4114799 h 6108699"/>
              <a:gd name="connsiteX13" fmla="*/ 2997200 w 12191999"/>
              <a:gd name="connsiteY13" fmla="*/ 4114799 h 6108699"/>
              <a:gd name="connsiteX14" fmla="*/ 2997200 w 12191999"/>
              <a:gd name="connsiteY14" fmla="*/ 6108699 h 6108699"/>
              <a:gd name="connsiteX15" fmla="*/ 0 w 12191999"/>
              <a:gd name="connsiteY15" fmla="*/ 6108699 h 6108699"/>
              <a:gd name="connsiteX16" fmla="*/ 9194799 w 12191999"/>
              <a:gd name="connsiteY16" fmla="*/ 2057400 h 6108699"/>
              <a:gd name="connsiteX17" fmla="*/ 12191999 w 12191999"/>
              <a:gd name="connsiteY17" fmla="*/ 2057400 h 6108699"/>
              <a:gd name="connsiteX18" fmla="*/ 12191999 w 12191999"/>
              <a:gd name="connsiteY18" fmla="*/ 4051299 h 6108699"/>
              <a:gd name="connsiteX19" fmla="*/ 9194799 w 12191999"/>
              <a:gd name="connsiteY19" fmla="*/ 4051299 h 6108699"/>
              <a:gd name="connsiteX20" fmla="*/ 6129865 w 12191999"/>
              <a:gd name="connsiteY20" fmla="*/ 2057400 h 6108699"/>
              <a:gd name="connsiteX21" fmla="*/ 9127065 w 12191999"/>
              <a:gd name="connsiteY21" fmla="*/ 2057400 h 6108699"/>
              <a:gd name="connsiteX22" fmla="*/ 9127065 w 12191999"/>
              <a:gd name="connsiteY22" fmla="*/ 4051299 h 6108699"/>
              <a:gd name="connsiteX23" fmla="*/ 6129865 w 12191999"/>
              <a:gd name="connsiteY23" fmla="*/ 4051299 h 6108699"/>
              <a:gd name="connsiteX24" fmla="*/ 3064934 w 12191999"/>
              <a:gd name="connsiteY24" fmla="*/ 2057400 h 6108699"/>
              <a:gd name="connsiteX25" fmla="*/ 6062132 w 12191999"/>
              <a:gd name="connsiteY25" fmla="*/ 2057400 h 6108699"/>
              <a:gd name="connsiteX26" fmla="*/ 6062132 w 12191999"/>
              <a:gd name="connsiteY26" fmla="*/ 4051299 h 6108699"/>
              <a:gd name="connsiteX27" fmla="*/ 3064934 w 12191999"/>
              <a:gd name="connsiteY27" fmla="*/ 4051299 h 6108699"/>
              <a:gd name="connsiteX28" fmla="*/ 0 w 12191999"/>
              <a:gd name="connsiteY28" fmla="*/ 2057400 h 6108699"/>
              <a:gd name="connsiteX29" fmla="*/ 2997200 w 12191999"/>
              <a:gd name="connsiteY29" fmla="*/ 2057400 h 6108699"/>
              <a:gd name="connsiteX30" fmla="*/ 2997200 w 12191999"/>
              <a:gd name="connsiteY30" fmla="*/ 4051299 h 6108699"/>
              <a:gd name="connsiteX31" fmla="*/ 0 w 12191999"/>
              <a:gd name="connsiteY31" fmla="*/ 4051299 h 6108699"/>
              <a:gd name="connsiteX32" fmla="*/ 9194799 w 12191999"/>
              <a:gd name="connsiteY32" fmla="*/ 0 h 6108699"/>
              <a:gd name="connsiteX33" fmla="*/ 12191999 w 12191999"/>
              <a:gd name="connsiteY33" fmla="*/ 0 h 6108699"/>
              <a:gd name="connsiteX34" fmla="*/ 12191999 w 12191999"/>
              <a:gd name="connsiteY34" fmla="*/ 1993900 h 6108699"/>
              <a:gd name="connsiteX35" fmla="*/ 9194799 w 12191999"/>
              <a:gd name="connsiteY35" fmla="*/ 1993900 h 6108699"/>
              <a:gd name="connsiteX36" fmla="*/ 6129865 w 12191999"/>
              <a:gd name="connsiteY36" fmla="*/ 0 h 6108699"/>
              <a:gd name="connsiteX37" fmla="*/ 9127065 w 12191999"/>
              <a:gd name="connsiteY37" fmla="*/ 0 h 6108699"/>
              <a:gd name="connsiteX38" fmla="*/ 9127065 w 12191999"/>
              <a:gd name="connsiteY38" fmla="*/ 1993900 h 6108699"/>
              <a:gd name="connsiteX39" fmla="*/ 6129865 w 12191999"/>
              <a:gd name="connsiteY39" fmla="*/ 1993900 h 6108699"/>
              <a:gd name="connsiteX40" fmla="*/ 3064934 w 12191999"/>
              <a:gd name="connsiteY40" fmla="*/ 0 h 6108699"/>
              <a:gd name="connsiteX41" fmla="*/ 6062132 w 12191999"/>
              <a:gd name="connsiteY41" fmla="*/ 0 h 6108699"/>
              <a:gd name="connsiteX42" fmla="*/ 6062132 w 12191999"/>
              <a:gd name="connsiteY42" fmla="*/ 1993900 h 6108699"/>
              <a:gd name="connsiteX43" fmla="*/ 3064934 w 12191999"/>
              <a:gd name="connsiteY43" fmla="*/ 1993900 h 6108699"/>
              <a:gd name="connsiteX44" fmla="*/ 1 w 12191999"/>
              <a:gd name="connsiteY44" fmla="*/ 0 h 6108699"/>
              <a:gd name="connsiteX45" fmla="*/ 2997201 w 12191999"/>
              <a:gd name="connsiteY45" fmla="*/ 0 h 6108699"/>
              <a:gd name="connsiteX46" fmla="*/ 2997201 w 12191999"/>
              <a:gd name="connsiteY46" fmla="*/ 1993900 h 6108699"/>
              <a:gd name="connsiteX47" fmla="*/ 1 w 12191999"/>
              <a:gd name="connsiteY47" fmla="*/ 1993900 h 61086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2191999" h="6108699">
                <a:moveTo>
                  <a:pt x="9194799" y="4114799"/>
                </a:moveTo>
                <a:lnTo>
                  <a:pt x="12191999" y="4114799"/>
                </a:lnTo>
                <a:lnTo>
                  <a:pt x="12191999" y="6108699"/>
                </a:lnTo>
                <a:lnTo>
                  <a:pt x="9194799" y="6108699"/>
                </a:lnTo>
                <a:close/>
                <a:moveTo>
                  <a:pt x="6129865" y="4114799"/>
                </a:moveTo>
                <a:lnTo>
                  <a:pt x="9127065" y="4114799"/>
                </a:lnTo>
                <a:lnTo>
                  <a:pt x="9127065" y="6108699"/>
                </a:lnTo>
                <a:lnTo>
                  <a:pt x="6129865" y="6108699"/>
                </a:lnTo>
                <a:close/>
                <a:moveTo>
                  <a:pt x="3064933" y="4114799"/>
                </a:moveTo>
                <a:lnTo>
                  <a:pt x="6062132" y="4114799"/>
                </a:lnTo>
                <a:lnTo>
                  <a:pt x="6062132" y="6108699"/>
                </a:lnTo>
                <a:lnTo>
                  <a:pt x="3064933" y="6108699"/>
                </a:lnTo>
                <a:close/>
                <a:moveTo>
                  <a:pt x="0" y="4114799"/>
                </a:moveTo>
                <a:lnTo>
                  <a:pt x="2997200" y="4114799"/>
                </a:lnTo>
                <a:lnTo>
                  <a:pt x="2997200" y="6108699"/>
                </a:lnTo>
                <a:lnTo>
                  <a:pt x="0" y="6108699"/>
                </a:lnTo>
                <a:close/>
                <a:moveTo>
                  <a:pt x="9194799" y="2057400"/>
                </a:moveTo>
                <a:lnTo>
                  <a:pt x="12191999" y="2057400"/>
                </a:lnTo>
                <a:lnTo>
                  <a:pt x="12191999" y="4051299"/>
                </a:lnTo>
                <a:lnTo>
                  <a:pt x="9194799" y="4051299"/>
                </a:lnTo>
                <a:close/>
                <a:moveTo>
                  <a:pt x="6129865" y="2057400"/>
                </a:moveTo>
                <a:lnTo>
                  <a:pt x="9127065" y="2057400"/>
                </a:lnTo>
                <a:lnTo>
                  <a:pt x="9127065" y="4051299"/>
                </a:lnTo>
                <a:lnTo>
                  <a:pt x="6129865" y="4051299"/>
                </a:lnTo>
                <a:close/>
                <a:moveTo>
                  <a:pt x="3064934" y="2057400"/>
                </a:moveTo>
                <a:lnTo>
                  <a:pt x="6062132" y="2057400"/>
                </a:lnTo>
                <a:lnTo>
                  <a:pt x="6062132" y="4051299"/>
                </a:lnTo>
                <a:lnTo>
                  <a:pt x="3064934" y="4051299"/>
                </a:lnTo>
                <a:close/>
                <a:moveTo>
                  <a:pt x="0" y="2057400"/>
                </a:moveTo>
                <a:lnTo>
                  <a:pt x="2997200" y="2057400"/>
                </a:lnTo>
                <a:lnTo>
                  <a:pt x="2997200" y="4051299"/>
                </a:lnTo>
                <a:lnTo>
                  <a:pt x="0" y="4051299"/>
                </a:lnTo>
                <a:close/>
                <a:moveTo>
                  <a:pt x="9194799" y="0"/>
                </a:moveTo>
                <a:lnTo>
                  <a:pt x="12191999" y="0"/>
                </a:lnTo>
                <a:lnTo>
                  <a:pt x="12191999" y="1993900"/>
                </a:lnTo>
                <a:lnTo>
                  <a:pt x="9194799" y="1993900"/>
                </a:lnTo>
                <a:close/>
                <a:moveTo>
                  <a:pt x="6129865" y="0"/>
                </a:moveTo>
                <a:lnTo>
                  <a:pt x="9127065" y="0"/>
                </a:lnTo>
                <a:lnTo>
                  <a:pt x="9127065" y="1993900"/>
                </a:lnTo>
                <a:lnTo>
                  <a:pt x="6129865" y="1993900"/>
                </a:lnTo>
                <a:close/>
                <a:moveTo>
                  <a:pt x="3064934" y="0"/>
                </a:moveTo>
                <a:lnTo>
                  <a:pt x="6062132" y="0"/>
                </a:lnTo>
                <a:lnTo>
                  <a:pt x="6062132" y="1993900"/>
                </a:lnTo>
                <a:lnTo>
                  <a:pt x="3064934" y="1993900"/>
                </a:lnTo>
                <a:close/>
                <a:moveTo>
                  <a:pt x="1" y="0"/>
                </a:moveTo>
                <a:lnTo>
                  <a:pt x="2997201" y="0"/>
                </a:lnTo>
                <a:lnTo>
                  <a:pt x="2997201" y="1993900"/>
                </a:lnTo>
                <a:lnTo>
                  <a:pt x="1" y="199390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216092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18957288-25D1-4D25-BECD-5A2E6A8881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260350"/>
            <a:ext cx="4492625" cy="630078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" name="Picture Placeholder 6">
            <a:extLst>
              <a:ext uri="{FF2B5EF4-FFF2-40B4-BE49-F238E27FC236}">
                <a16:creationId xmlns:a16="http://schemas.microsoft.com/office/drawing/2014/main" id="{D9C7DFC2-3A77-4761-A9AF-98963C5CCA0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981575" y="260350"/>
            <a:ext cx="2740025" cy="630078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3F6FD22A-5FDA-45EC-BE49-3C0E30A397B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839076" y="260350"/>
            <a:ext cx="4052888" cy="380365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64BDA74-9644-41EB-984D-939D27B60F3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839076" y="4165600"/>
            <a:ext cx="4052888" cy="239553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1447386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18957288-25D1-4D25-BECD-5A2E6A8881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233488"/>
            <a:ext cx="12192001" cy="4391024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18F30468-CC2E-4430-88DD-81D548B988FA}"/>
              </a:ext>
            </a:extLst>
          </p:cNvPr>
          <p:cNvGrpSpPr/>
          <p:nvPr userDrawn="1"/>
        </p:nvGrpSpPr>
        <p:grpSpPr>
          <a:xfrm>
            <a:off x="371474" y="260350"/>
            <a:ext cx="644525" cy="973138"/>
            <a:chOff x="371475" y="671713"/>
            <a:chExt cx="496540" cy="836738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BF6F92E0-2218-46A5-A183-84468D9B72A2}"/>
                </a:ext>
              </a:extLst>
            </p:cNvPr>
            <p:cNvSpPr/>
            <p:nvPr userDrawn="1"/>
          </p:nvSpPr>
          <p:spPr>
            <a:xfrm>
              <a:off x="371475" y="1011911"/>
              <a:ext cx="496540" cy="496540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9B476586-864B-4C72-91AF-8CF8796C6DE8}"/>
                </a:ext>
              </a:extLst>
            </p:cNvPr>
            <p:cNvSpPr/>
            <p:nvPr userDrawn="1"/>
          </p:nvSpPr>
          <p:spPr>
            <a:xfrm>
              <a:off x="620587" y="671713"/>
              <a:ext cx="247428" cy="24742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10" name="Rectangle 9">
            <a:extLst>
              <a:ext uri="{FF2B5EF4-FFF2-40B4-BE49-F238E27FC236}">
                <a16:creationId xmlns:a16="http://schemas.microsoft.com/office/drawing/2014/main" id="{38B3D026-83A3-4D78-8B11-A20A6F47170C}"/>
              </a:ext>
            </a:extLst>
          </p:cNvPr>
          <p:cNvSpPr/>
          <p:nvPr userDrawn="1"/>
        </p:nvSpPr>
        <p:spPr>
          <a:xfrm>
            <a:off x="10795001" y="5642462"/>
            <a:ext cx="1397000" cy="12155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5995602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71FC10-F7C3-4841-A705-B83FDE093009}"/>
              </a:ext>
            </a:extLst>
          </p:cNvPr>
          <p:cNvSpPr/>
          <p:nvPr userDrawn="1"/>
        </p:nvSpPr>
        <p:spPr>
          <a:xfrm>
            <a:off x="9398000" y="0"/>
            <a:ext cx="2793999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18957288-25D1-4D25-BECD-5A2E6A8881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260350"/>
            <a:ext cx="11891963" cy="630078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3508598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39EF0319-0CF7-4AB8-BE69-FEE9B6C298F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2466000" cy="49672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2FAA6CD-8686-4F0E-9F34-3D74AC34027E}"/>
              </a:ext>
            </a:extLst>
          </p:cNvPr>
          <p:cNvSpPr/>
          <p:nvPr userDrawn="1"/>
        </p:nvSpPr>
        <p:spPr>
          <a:xfrm>
            <a:off x="2892285" y="1233488"/>
            <a:ext cx="3210339" cy="12715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04445" y="1330963"/>
            <a:ext cx="2986019" cy="1076636"/>
          </a:xfrm>
        </p:spPr>
        <p:txBody>
          <a:bodyPr rtlCol="0"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35AFBAA-25FF-494A-937E-3DFC5F737803}"/>
              </a:ext>
            </a:extLst>
          </p:cNvPr>
          <p:cNvSpPr/>
          <p:nvPr userDrawn="1"/>
        </p:nvSpPr>
        <p:spPr>
          <a:xfrm>
            <a:off x="2892284" y="2542916"/>
            <a:ext cx="3210339" cy="3657859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004445" y="2623930"/>
            <a:ext cx="2986019" cy="3448880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F36B08A9-4F2C-4D72-A755-CBF0DAD5A4F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151738" y="1233487"/>
            <a:ext cx="2464907" cy="49672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CD8F79B-BFE6-4B3E-8853-5C61FDFF46D9}"/>
              </a:ext>
            </a:extLst>
          </p:cNvPr>
          <p:cNvSpPr/>
          <p:nvPr userDrawn="1"/>
        </p:nvSpPr>
        <p:spPr>
          <a:xfrm>
            <a:off x="8673131" y="1233488"/>
            <a:ext cx="3210339" cy="12715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3B3569E-E4EC-433C-AFDA-E50961675D8F}"/>
              </a:ext>
            </a:extLst>
          </p:cNvPr>
          <p:cNvSpPr/>
          <p:nvPr userDrawn="1"/>
        </p:nvSpPr>
        <p:spPr>
          <a:xfrm>
            <a:off x="8673130" y="2542916"/>
            <a:ext cx="3210339" cy="3657859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786099" y="1333189"/>
            <a:ext cx="2984400" cy="1074410"/>
          </a:xfrm>
        </p:spPr>
        <p:txBody>
          <a:bodyPr rtlCol="0"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786099" y="2623930"/>
            <a:ext cx="2984400" cy="3448881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961887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39EF0319-0CF7-4AB8-BE69-FEE9B6C298F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063827" y="1233488"/>
            <a:ext cx="4828135" cy="49672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2FAA6CD-8686-4F0E-9F34-3D74AC34027E}"/>
              </a:ext>
            </a:extLst>
          </p:cNvPr>
          <p:cNvSpPr/>
          <p:nvPr userDrawn="1"/>
        </p:nvSpPr>
        <p:spPr>
          <a:xfrm>
            <a:off x="371476" y="1233488"/>
            <a:ext cx="3210339" cy="12715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3636" y="1330963"/>
            <a:ext cx="2986019" cy="1076636"/>
          </a:xfrm>
        </p:spPr>
        <p:txBody>
          <a:bodyPr rtlCol="0"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35AFBAA-25FF-494A-937E-3DFC5F737803}"/>
              </a:ext>
            </a:extLst>
          </p:cNvPr>
          <p:cNvSpPr/>
          <p:nvPr userDrawn="1"/>
        </p:nvSpPr>
        <p:spPr>
          <a:xfrm>
            <a:off x="371475" y="2542916"/>
            <a:ext cx="3210339" cy="3657859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3636" y="2623930"/>
            <a:ext cx="2986019" cy="3448880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CD8F79B-BFE6-4B3E-8853-5C61FDFF46D9}"/>
              </a:ext>
            </a:extLst>
          </p:cNvPr>
          <p:cNvSpPr/>
          <p:nvPr userDrawn="1"/>
        </p:nvSpPr>
        <p:spPr>
          <a:xfrm>
            <a:off x="3717652" y="1233488"/>
            <a:ext cx="3210339" cy="12715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3B3569E-E4EC-433C-AFDA-E50961675D8F}"/>
              </a:ext>
            </a:extLst>
          </p:cNvPr>
          <p:cNvSpPr/>
          <p:nvPr userDrawn="1"/>
        </p:nvSpPr>
        <p:spPr>
          <a:xfrm>
            <a:off x="3717651" y="2542916"/>
            <a:ext cx="3210339" cy="3657859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830620" y="1333189"/>
            <a:ext cx="2984400" cy="1074410"/>
          </a:xfrm>
        </p:spPr>
        <p:txBody>
          <a:bodyPr rtlCol="0"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830620" y="2623930"/>
            <a:ext cx="2984400" cy="3448881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5885199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39EF0319-0CF7-4AB8-BE69-FEE9B6C298F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11520487" cy="49672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61798" y="2910543"/>
            <a:ext cx="5058000" cy="518457"/>
          </a:xfrm>
        </p:spPr>
        <p:txBody>
          <a:bodyPr rtlCol="0" anchor="ctr">
            <a:normAutofit/>
          </a:bodyPr>
          <a:lstStyle>
            <a:lvl1pPr marL="0" indent="0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61798" y="3523420"/>
            <a:ext cx="5058000" cy="2181641"/>
          </a:xfrm>
        </p:spPr>
        <p:txBody>
          <a:bodyPr rtlCol="0">
            <a:normAutofit/>
          </a:bodyPr>
          <a:lstStyle>
            <a:lvl1pPr>
              <a:defRPr sz="16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100">
                <a:solidFill>
                  <a:schemeClr val="bg1"/>
                </a:solidFill>
              </a:defRPr>
            </a:lvl4pPr>
            <a:lvl5pPr>
              <a:defRPr sz="11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95142" y="2910543"/>
            <a:ext cx="5058397" cy="518457"/>
          </a:xfrm>
        </p:spPr>
        <p:txBody>
          <a:bodyPr rtlCol="0" anchor="ctr"/>
          <a:lstStyle>
            <a:lvl1pPr marL="0" indent="0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95142" y="3523420"/>
            <a:ext cx="5058397" cy="2181641"/>
          </a:xfrm>
        </p:spPr>
        <p:txBody>
          <a:bodyPr rtlCol="0">
            <a:normAutofit/>
          </a:bodyPr>
          <a:lstStyle>
            <a:lvl1pPr>
              <a:defRPr sz="16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100">
                <a:solidFill>
                  <a:schemeClr val="bg1"/>
                </a:solidFill>
              </a:defRPr>
            </a:lvl4pPr>
            <a:lvl5pPr>
              <a:defRPr sz="11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8641947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DB43705-0B3F-4F77-A8BB-08EC09D36A56}"/>
              </a:ext>
            </a:extLst>
          </p:cNvPr>
          <p:cNvSpPr/>
          <p:nvPr userDrawn="1"/>
        </p:nvSpPr>
        <p:spPr>
          <a:xfrm>
            <a:off x="0" y="0"/>
            <a:ext cx="12192000" cy="21463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 rtlCol="0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61797" y="3634443"/>
            <a:ext cx="5630165" cy="518457"/>
          </a:xfrm>
        </p:spPr>
        <p:txBody>
          <a:bodyPr rtlCol="0" anchor="ctr">
            <a:normAutofit/>
          </a:bodyPr>
          <a:lstStyle>
            <a:lvl1pPr marL="0" indent="0">
              <a:buNone/>
              <a:defRPr sz="20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61797" y="4247320"/>
            <a:ext cx="5630165" cy="1953455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1476" y="3634443"/>
            <a:ext cx="5582064" cy="518457"/>
          </a:xfrm>
        </p:spPr>
        <p:txBody>
          <a:bodyPr rtlCol="0" anchor="ctr"/>
          <a:lstStyle>
            <a:lvl1pPr marL="0" indent="0">
              <a:buNone/>
              <a:defRPr sz="20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71476" y="4247320"/>
            <a:ext cx="5582064" cy="1953455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16CD8AAD-701B-4F23-AB47-6FC68078713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6" y="1593851"/>
            <a:ext cx="5582064" cy="1929569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6" name="Picture Placeholder 6">
            <a:extLst>
              <a:ext uri="{FF2B5EF4-FFF2-40B4-BE49-F238E27FC236}">
                <a16:creationId xmlns:a16="http://schemas.microsoft.com/office/drawing/2014/main" id="{2B9551A7-E41A-4D0E-925B-71270CA0F33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81738" y="1593850"/>
            <a:ext cx="5582064" cy="1929569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1542488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990C1024-E4C7-44C6-ADC4-870B3D482C3F}"/>
              </a:ext>
            </a:extLst>
          </p:cNvPr>
          <p:cNvSpPr/>
          <p:nvPr userDrawn="1"/>
        </p:nvSpPr>
        <p:spPr>
          <a:xfrm>
            <a:off x="6441279" y="3761720"/>
            <a:ext cx="5446800" cy="240095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DB43705-0B3F-4F77-A8BB-08EC09D36A56}"/>
              </a:ext>
            </a:extLst>
          </p:cNvPr>
          <p:cNvSpPr/>
          <p:nvPr userDrawn="1"/>
        </p:nvSpPr>
        <p:spPr>
          <a:xfrm>
            <a:off x="371474" y="1271588"/>
            <a:ext cx="5445125" cy="240095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 rtlCol="0"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10169" y="3956706"/>
            <a:ext cx="5109021" cy="518457"/>
          </a:xfrm>
        </p:spPr>
        <p:txBody>
          <a:bodyPr rtlCol="0" anchor="ctr">
            <a:normAutofit/>
          </a:bodyPr>
          <a:lstStyle>
            <a:lvl1pPr marL="0" indent="0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10169" y="4569583"/>
            <a:ext cx="5109021" cy="1412117"/>
          </a:xfrm>
        </p:spPr>
        <p:txBody>
          <a:bodyPr rtlCol="0">
            <a:normAutofit/>
          </a:bodyPr>
          <a:lstStyle>
            <a:lvl1pPr>
              <a:defRPr sz="16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100">
                <a:solidFill>
                  <a:schemeClr val="bg1"/>
                </a:solidFill>
              </a:defRPr>
            </a:lvl4pPr>
            <a:lvl5pPr>
              <a:defRPr sz="11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9836" y="1462743"/>
            <a:ext cx="5108400" cy="518457"/>
          </a:xfrm>
        </p:spPr>
        <p:txBody>
          <a:bodyPr rtlCol="0" anchor="ctr"/>
          <a:lstStyle>
            <a:lvl1pPr marL="0" indent="0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9836" y="2075621"/>
            <a:ext cx="5108400" cy="1391480"/>
          </a:xfrm>
        </p:spPr>
        <p:txBody>
          <a:bodyPr rtlCol="0">
            <a:normAutofit/>
          </a:bodyPr>
          <a:lstStyle>
            <a:lvl1pPr>
              <a:defRPr sz="16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100">
                <a:solidFill>
                  <a:schemeClr val="bg1"/>
                </a:solidFill>
              </a:defRPr>
            </a:lvl4pPr>
            <a:lvl5pPr>
              <a:defRPr sz="11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7" name="Picture Placeholder 6">
            <a:extLst>
              <a:ext uri="{FF2B5EF4-FFF2-40B4-BE49-F238E27FC236}">
                <a16:creationId xmlns:a16="http://schemas.microsoft.com/office/drawing/2014/main" id="{9DFBCB44-5019-402B-BEC3-12F7F5526F0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880101" y="1271588"/>
            <a:ext cx="6012000" cy="2400955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8" name="Picture Placeholder 6">
            <a:extLst>
              <a:ext uri="{FF2B5EF4-FFF2-40B4-BE49-F238E27FC236}">
                <a16:creationId xmlns:a16="http://schemas.microsoft.com/office/drawing/2014/main" id="{8CD826C9-080C-4638-B261-376BD8B3162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71475" y="3758268"/>
            <a:ext cx="6011800" cy="2400955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6549031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5460C4-49C1-4270-BC58-5EEBC7761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5572125" cy="397351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319837" y="2227263"/>
            <a:ext cx="5572125" cy="397351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5661614-E5E5-43DF-A12A-7BE84E58EE3B}"/>
              </a:ext>
            </a:extLst>
          </p:cNvPr>
          <p:cNvSpPr/>
          <p:nvPr userDrawn="1"/>
        </p:nvSpPr>
        <p:spPr>
          <a:xfrm>
            <a:off x="371475" y="5271760"/>
            <a:ext cx="5572125" cy="92901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161B260-71A2-402A-A38D-FE2C484B7F99}"/>
              </a:ext>
            </a:extLst>
          </p:cNvPr>
          <p:cNvSpPr/>
          <p:nvPr userDrawn="1"/>
        </p:nvSpPr>
        <p:spPr>
          <a:xfrm>
            <a:off x="6319836" y="1233488"/>
            <a:ext cx="5572125" cy="92901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34987" y="5380667"/>
            <a:ext cx="5245100" cy="711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483348" y="1342395"/>
            <a:ext cx="5245100" cy="711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287864174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565E0AE-C9AC-4E26-B4A4-DDEE620D897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47699" y="4517395"/>
            <a:ext cx="5372096" cy="711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54749" y="1642105"/>
            <a:ext cx="5372096" cy="711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F023CF6-0A85-4867-A5CF-F75DDBC4C20A}"/>
              </a:ext>
            </a:extLst>
          </p:cNvPr>
          <p:cNvSpPr/>
          <p:nvPr userDrawn="1"/>
        </p:nvSpPr>
        <p:spPr>
          <a:xfrm>
            <a:off x="0" y="0"/>
            <a:ext cx="1854199" cy="1752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9F3577-4130-4F32-9302-DA8838D30560}"/>
              </a:ext>
            </a:extLst>
          </p:cNvPr>
          <p:cNvSpPr/>
          <p:nvPr userDrawn="1"/>
        </p:nvSpPr>
        <p:spPr>
          <a:xfrm>
            <a:off x="10337800" y="5122548"/>
            <a:ext cx="1854199" cy="1752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7699" y="571500"/>
            <a:ext cx="5372097" cy="383984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54748" y="2429505"/>
            <a:ext cx="5372097" cy="3856995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8186982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565E0AE-C9AC-4E26-B4A4-DDEE620D897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F023CF6-0A85-4867-A5CF-F75DDBC4C20A}"/>
              </a:ext>
            </a:extLst>
          </p:cNvPr>
          <p:cNvSpPr/>
          <p:nvPr userDrawn="1"/>
        </p:nvSpPr>
        <p:spPr>
          <a:xfrm>
            <a:off x="0" y="1932303"/>
            <a:ext cx="12192000" cy="291719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7699" y="1470977"/>
            <a:ext cx="5372097" cy="383984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54748" y="1462403"/>
            <a:ext cx="5372097" cy="3856995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47699" y="5451475"/>
            <a:ext cx="5372096" cy="711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54748" y="591502"/>
            <a:ext cx="5372096" cy="711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F4B4D45-80E3-42F8-B437-4182608210C3}"/>
              </a:ext>
            </a:extLst>
          </p:cNvPr>
          <p:cNvGrpSpPr/>
          <p:nvPr userDrawn="1"/>
        </p:nvGrpSpPr>
        <p:grpSpPr>
          <a:xfrm>
            <a:off x="5387974" y="422433"/>
            <a:ext cx="644525" cy="973138"/>
            <a:chOff x="371475" y="671713"/>
            <a:chExt cx="496540" cy="836738"/>
          </a:xfrm>
          <a:solidFill>
            <a:schemeClr val="accent6"/>
          </a:solidFill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D670E361-AF23-4722-9250-CCF26B3C5884}"/>
                </a:ext>
              </a:extLst>
            </p:cNvPr>
            <p:cNvSpPr/>
            <p:nvPr userDrawn="1"/>
          </p:nvSpPr>
          <p:spPr>
            <a:xfrm>
              <a:off x="371475" y="1011911"/>
              <a:ext cx="496540" cy="49654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BDE16CED-9FCD-4407-99EF-FFBE689DA9F1}"/>
                </a:ext>
              </a:extLst>
            </p:cNvPr>
            <p:cNvSpPr/>
            <p:nvPr userDrawn="1"/>
          </p:nvSpPr>
          <p:spPr>
            <a:xfrm>
              <a:off x="620587" y="671713"/>
              <a:ext cx="247428" cy="247428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FA147081-5AFB-463F-B27C-7A0C4CA0573B}"/>
              </a:ext>
            </a:extLst>
          </p:cNvPr>
          <p:cNvGrpSpPr/>
          <p:nvPr userDrawn="1"/>
        </p:nvGrpSpPr>
        <p:grpSpPr>
          <a:xfrm flipH="1">
            <a:off x="6248401" y="5451475"/>
            <a:ext cx="644525" cy="973138"/>
            <a:chOff x="371475" y="671713"/>
            <a:chExt cx="496540" cy="836738"/>
          </a:xfrm>
          <a:solidFill>
            <a:schemeClr val="accent6"/>
          </a:solidFill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AE24567E-B0AE-4E55-A5FB-3019A9598162}"/>
                </a:ext>
              </a:extLst>
            </p:cNvPr>
            <p:cNvSpPr/>
            <p:nvPr userDrawn="1"/>
          </p:nvSpPr>
          <p:spPr>
            <a:xfrm>
              <a:off x="371475" y="1011911"/>
              <a:ext cx="496540" cy="49654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4918E6C0-B582-4943-9462-FE9740846585}"/>
                </a:ext>
              </a:extLst>
            </p:cNvPr>
            <p:cNvSpPr/>
            <p:nvPr userDrawn="1"/>
          </p:nvSpPr>
          <p:spPr>
            <a:xfrm>
              <a:off x="620587" y="671713"/>
              <a:ext cx="247428" cy="247428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49338826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565E0AE-C9AC-4E26-B4A4-DDEE620D897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019200" cy="68580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172201" y="0"/>
            <a:ext cx="6019799" cy="68580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25351" y="5008563"/>
            <a:ext cx="4910400" cy="711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635593" y="5008563"/>
            <a:ext cx="4908708" cy="711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330373224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565E0AE-C9AC-4E26-B4A4-DDEE620D897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F023CF6-0A85-4867-A5CF-F75DDBC4C20A}"/>
              </a:ext>
            </a:extLst>
          </p:cNvPr>
          <p:cNvSpPr/>
          <p:nvPr userDrawn="1"/>
        </p:nvSpPr>
        <p:spPr>
          <a:xfrm>
            <a:off x="0" y="0"/>
            <a:ext cx="5372096" cy="6857999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260350"/>
            <a:ext cx="5618153" cy="63007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7E2F46B-C34E-40D3-9D43-BBA43EDFC924}"/>
              </a:ext>
            </a:extLst>
          </p:cNvPr>
          <p:cNvSpPr/>
          <p:nvPr userDrawn="1"/>
        </p:nvSpPr>
        <p:spPr>
          <a:xfrm>
            <a:off x="6819906" y="-18257"/>
            <a:ext cx="5372096" cy="6857999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80147" y="260350"/>
            <a:ext cx="5619600" cy="63007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25351" y="5008563"/>
            <a:ext cx="4910400" cy="711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635593" y="5008563"/>
            <a:ext cx="4908708" cy="711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363371013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5460C4-49C1-4270-BC58-5EEBC7761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2950CCA-59F9-4C47-A5BA-294E9EDCBABE}"/>
              </a:ext>
            </a:extLst>
          </p:cNvPr>
          <p:cNvSpPr/>
          <p:nvPr userDrawn="1"/>
        </p:nvSpPr>
        <p:spPr>
          <a:xfrm>
            <a:off x="371475" y="1233488"/>
            <a:ext cx="2776354" cy="49672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EB5BF167-B9E6-4F02-9FA8-3CA79D552F0E}"/>
              </a:ext>
            </a:extLst>
          </p:cNvPr>
          <p:cNvSpPr/>
          <p:nvPr userDrawn="1"/>
        </p:nvSpPr>
        <p:spPr>
          <a:xfrm>
            <a:off x="3286186" y="1233488"/>
            <a:ext cx="2776354" cy="49672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48694DE-D82B-49DB-8A45-D1DD4C9BCEF1}"/>
              </a:ext>
            </a:extLst>
          </p:cNvPr>
          <p:cNvSpPr/>
          <p:nvPr userDrawn="1"/>
        </p:nvSpPr>
        <p:spPr>
          <a:xfrm>
            <a:off x="6200897" y="1233488"/>
            <a:ext cx="2776354" cy="496728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407C1370-8D38-4641-8D37-30A1218A4372}"/>
              </a:ext>
            </a:extLst>
          </p:cNvPr>
          <p:cNvSpPr/>
          <p:nvPr userDrawn="1"/>
        </p:nvSpPr>
        <p:spPr>
          <a:xfrm>
            <a:off x="9115608" y="1246188"/>
            <a:ext cx="2776354" cy="4967287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CE3EDDE5-9B23-44D7-8546-0B2365B42B16}"/>
              </a:ext>
            </a:extLst>
          </p:cNvPr>
          <p:cNvCxnSpPr/>
          <p:nvPr userDrawn="1"/>
        </p:nvCxnSpPr>
        <p:spPr>
          <a:xfrm>
            <a:off x="591252" y="3721100"/>
            <a:ext cx="23368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B9D259D5-D3C0-4B60-B2D9-9B6DFFD270D8}"/>
              </a:ext>
            </a:extLst>
          </p:cNvPr>
          <p:cNvCxnSpPr/>
          <p:nvPr userDrawn="1"/>
        </p:nvCxnSpPr>
        <p:spPr>
          <a:xfrm>
            <a:off x="3505963" y="3721100"/>
            <a:ext cx="23368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0710C392-9E34-4640-AC70-210A1B8C47B5}"/>
              </a:ext>
            </a:extLst>
          </p:cNvPr>
          <p:cNvCxnSpPr/>
          <p:nvPr userDrawn="1"/>
        </p:nvCxnSpPr>
        <p:spPr>
          <a:xfrm>
            <a:off x="6420674" y="3721100"/>
            <a:ext cx="23368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D7A92E0B-B060-48FA-A650-36894FF4B216}"/>
              </a:ext>
            </a:extLst>
          </p:cNvPr>
          <p:cNvCxnSpPr/>
          <p:nvPr userDrawn="1"/>
        </p:nvCxnSpPr>
        <p:spPr>
          <a:xfrm>
            <a:off x="9335385" y="3721100"/>
            <a:ext cx="23368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D9056F2B-EAFD-4A57-BB92-D14816C84DD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76300" y="1739900"/>
            <a:ext cx="1689100" cy="1397000"/>
          </a:xfrm>
        </p:spPr>
        <p:txBody>
          <a:bodyPr rtlCol="0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5" name="Picture Placeholder 33">
            <a:extLst>
              <a:ext uri="{FF2B5EF4-FFF2-40B4-BE49-F238E27FC236}">
                <a16:creationId xmlns:a16="http://schemas.microsoft.com/office/drawing/2014/main" id="{E65006DE-F797-4019-BB72-F484F9FE7E5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829813" y="4263232"/>
            <a:ext cx="1689100" cy="1397000"/>
          </a:xfrm>
        </p:spPr>
        <p:txBody>
          <a:bodyPr rtlCol="0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6" name="Picture Placeholder 33">
            <a:extLst>
              <a:ext uri="{FF2B5EF4-FFF2-40B4-BE49-F238E27FC236}">
                <a16:creationId xmlns:a16="http://schemas.microsoft.com/office/drawing/2014/main" id="{0947D252-5545-4406-8764-B7712464DA5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44524" y="1739900"/>
            <a:ext cx="1689100" cy="1397000"/>
          </a:xfrm>
        </p:spPr>
        <p:txBody>
          <a:bodyPr rtlCol="0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8" name="Picture Placeholder 33">
            <a:extLst>
              <a:ext uri="{FF2B5EF4-FFF2-40B4-BE49-F238E27FC236}">
                <a16:creationId xmlns:a16="http://schemas.microsoft.com/office/drawing/2014/main" id="{DD89F80C-C1D7-4F63-BAD2-F4EE1F9A162F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659235" y="4263232"/>
            <a:ext cx="1689100" cy="1397000"/>
          </a:xfrm>
        </p:spPr>
        <p:txBody>
          <a:bodyPr rtlCol="0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08BBFEC8-B6BE-4768-9284-26D98C06FFC4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90550" y="3949700"/>
            <a:ext cx="2336800" cy="1854200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D12C79C2-427D-418B-8FFA-C27D8F2C986B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505963" y="1595835"/>
            <a:ext cx="2336800" cy="1854200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0FD568C4-A06D-4A56-B7D6-AF338F5C329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420674" y="3949700"/>
            <a:ext cx="2336800" cy="1854200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3" name="Text Placeholder 39">
            <a:extLst>
              <a:ext uri="{FF2B5EF4-FFF2-40B4-BE49-F238E27FC236}">
                <a16:creationId xmlns:a16="http://schemas.microsoft.com/office/drawing/2014/main" id="{76B41443-1233-4172-B61C-7CC516D88802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335385" y="1595835"/>
            <a:ext cx="2336800" cy="1854200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210807895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B607F24-5B01-4964-9736-E876BC347E55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6168473" cy="758824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2950CCA-59F9-4C47-A5BA-294E9EDCBABE}"/>
              </a:ext>
            </a:extLst>
          </p:cNvPr>
          <p:cNvSpPr/>
          <p:nvPr userDrawn="1"/>
        </p:nvSpPr>
        <p:spPr>
          <a:xfrm>
            <a:off x="6769101" y="0"/>
            <a:ext cx="2711082" cy="2286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44232AA-36A1-4A85-8868-9D12848EB106}"/>
              </a:ext>
            </a:extLst>
          </p:cNvPr>
          <p:cNvSpPr/>
          <p:nvPr userDrawn="1"/>
        </p:nvSpPr>
        <p:spPr>
          <a:xfrm>
            <a:off x="9480918" y="2286000"/>
            <a:ext cx="2711082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B045D93-056D-486E-A634-890ECB9AF9C2}"/>
              </a:ext>
            </a:extLst>
          </p:cNvPr>
          <p:cNvSpPr/>
          <p:nvPr userDrawn="1"/>
        </p:nvSpPr>
        <p:spPr>
          <a:xfrm>
            <a:off x="6769100" y="4572000"/>
            <a:ext cx="2711082" cy="2286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67CD5E4-19A9-4EFD-BBF1-2B1FBC9BB9BD}"/>
              </a:ext>
            </a:extLst>
          </p:cNvPr>
          <p:cNvSpPr/>
          <p:nvPr userDrawn="1"/>
        </p:nvSpPr>
        <p:spPr>
          <a:xfrm>
            <a:off x="9480918" y="0"/>
            <a:ext cx="2711082" cy="228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A533582-AC3E-4F3B-9602-085EB97AD294}"/>
              </a:ext>
            </a:extLst>
          </p:cNvPr>
          <p:cNvSpPr/>
          <p:nvPr userDrawn="1"/>
        </p:nvSpPr>
        <p:spPr>
          <a:xfrm>
            <a:off x="6768364" y="2286000"/>
            <a:ext cx="2711082" cy="228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CF0B1BD9-4AC2-4549-9001-383664C7F224}"/>
              </a:ext>
            </a:extLst>
          </p:cNvPr>
          <p:cNvSpPr/>
          <p:nvPr userDrawn="1"/>
        </p:nvSpPr>
        <p:spPr>
          <a:xfrm>
            <a:off x="9480918" y="4572000"/>
            <a:ext cx="2711082" cy="228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Isosceles Triangle 3">
            <a:extLst>
              <a:ext uri="{FF2B5EF4-FFF2-40B4-BE49-F238E27FC236}">
                <a16:creationId xmlns:a16="http://schemas.microsoft.com/office/drawing/2014/main" id="{32B2DC05-AAD7-458D-B737-BE8CCA1FFA99}"/>
              </a:ext>
            </a:extLst>
          </p:cNvPr>
          <p:cNvSpPr/>
          <p:nvPr userDrawn="1"/>
        </p:nvSpPr>
        <p:spPr>
          <a:xfrm rot="5400000">
            <a:off x="9422986" y="1050373"/>
            <a:ext cx="298174" cy="185254"/>
          </a:xfrm>
          <a:prstGeom prst="triangl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9" name="Isosceles Triangle 38">
            <a:extLst>
              <a:ext uri="{FF2B5EF4-FFF2-40B4-BE49-F238E27FC236}">
                <a16:creationId xmlns:a16="http://schemas.microsoft.com/office/drawing/2014/main" id="{E423C01B-EB10-48EF-8F1C-C2A7E1923E3E}"/>
              </a:ext>
            </a:extLst>
          </p:cNvPr>
          <p:cNvSpPr/>
          <p:nvPr userDrawn="1"/>
        </p:nvSpPr>
        <p:spPr>
          <a:xfrm rot="16200000">
            <a:off x="9238100" y="3336373"/>
            <a:ext cx="298174" cy="185254"/>
          </a:xfrm>
          <a:prstGeom prst="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4" name="Isosceles Triangle 43">
            <a:extLst>
              <a:ext uri="{FF2B5EF4-FFF2-40B4-BE49-F238E27FC236}">
                <a16:creationId xmlns:a16="http://schemas.microsoft.com/office/drawing/2014/main" id="{BB0D5D5D-BB46-489A-A006-03E52FDA0AB6}"/>
              </a:ext>
            </a:extLst>
          </p:cNvPr>
          <p:cNvSpPr/>
          <p:nvPr userDrawn="1"/>
        </p:nvSpPr>
        <p:spPr>
          <a:xfrm rot="5400000">
            <a:off x="9422986" y="5622373"/>
            <a:ext cx="298174" cy="185254"/>
          </a:xfrm>
          <a:prstGeom prst="triangl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5" name="Picture Placeholder 33">
            <a:extLst>
              <a:ext uri="{FF2B5EF4-FFF2-40B4-BE49-F238E27FC236}">
                <a16:creationId xmlns:a16="http://schemas.microsoft.com/office/drawing/2014/main" id="{2D0DCA06-9544-45C9-BE22-EBB853AE757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133588" y="561678"/>
            <a:ext cx="1405742" cy="1162644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6" name="Picture Placeholder 33">
            <a:extLst>
              <a:ext uri="{FF2B5EF4-FFF2-40B4-BE49-F238E27FC236}">
                <a16:creationId xmlns:a16="http://schemas.microsoft.com/office/drawing/2014/main" id="{21403A13-F195-405D-B352-4B77969E358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421034" y="2847678"/>
            <a:ext cx="1405742" cy="1162644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7" name="Picture Placeholder 33">
            <a:extLst>
              <a:ext uri="{FF2B5EF4-FFF2-40B4-BE49-F238E27FC236}">
                <a16:creationId xmlns:a16="http://schemas.microsoft.com/office/drawing/2014/main" id="{390C9BE2-4328-41D9-82FB-F6FEE7026C5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0133588" y="5133678"/>
            <a:ext cx="1405742" cy="1162644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8" name="Picture Placeholder 6">
            <a:extLst>
              <a:ext uri="{FF2B5EF4-FFF2-40B4-BE49-F238E27FC236}">
                <a16:creationId xmlns:a16="http://schemas.microsoft.com/office/drawing/2014/main" id="{7E57D58E-479C-4409-8D5F-7CAC3178A77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71475" y="1233488"/>
            <a:ext cx="6168473" cy="562451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7" name="Text Placeholder 39">
            <a:extLst>
              <a:ext uri="{FF2B5EF4-FFF2-40B4-BE49-F238E27FC236}">
                <a16:creationId xmlns:a16="http://schemas.microsoft.com/office/drawing/2014/main" id="{1EE624A7-7FE4-44DC-B710-D995C25C9CE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956242" y="215900"/>
            <a:ext cx="2336800" cy="1854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18" name="Text Placeholder 39">
            <a:extLst>
              <a:ext uri="{FF2B5EF4-FFF2-40B4-BE49-F238E27FC236}">
                <a16:creationId xmlns:a16="http://schemas.microsoft.com/office/drawing/2014/main" id="{34CC27D1-7AB7-4922-81C5-41E9C01BAAE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668059" y="2501900"/>
            <a:ext cx="2336800" cy="1854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19" name="Text Placeholder 39">
            <a:extLst>
              <a:ext uri="{FF2B5EF4-FFF2-40B4-BE49-F238E27FC236}">
                <a16:creationId xmlns:a16="http://schemas.microsoft.com/office/drawing/2014/main" id="{03F0CFEB-33B8-47FE-BC44-44AF273543D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956241" y="4787900"/>
            <a:ext cx="2336800" cy="1854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201425918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8" name="Picture Placeholder 6">
            <a:extLst>
              <a:ext uri="{FF2B5EF4-FFF2-40B4-BE49-F238E27FC236}">
                <a16:creationId xmlns:a16="http://schemas.microsoft.com/office/drawing/2014/main" id="{7E57D58E-479C-4409-8D5F-7CAC3178A77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71475" y="1233488"/>
            <a:ext cx="11520487" cy="3049754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20" name="Picture Placeholder 33">
            <a:extLst>
              <a:ext uri="{FF2B5EF4-FFF2-40B4-BE49-F238E27FC236}">
                <a16:creationId xmlns:a16="http://schemas.microsoft.com/office/drawing/2014/main" id="{917F3183-F8DC-409E-BDAF-E3190E5CC10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466711" y="2999731"/>
            <a:ext cx="1405742" cy="1162644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5" name="Picture Placeholder 33">
            <a:extLst>
              <a:ext uri="{FF2B5EF4-FFF2-40B4-BE49-F238E27FC236}">
                <a16:creationId xmlns:a16="http://schemas.microsoft.com/office/drawing/2014/main" id="{8DCF90EE-8A0F-46BB-A8EC-27CB7826EB0D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108135" y="2999731"/>
            <a:ext cx="1405742" cy="1162644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6" name="Picture Placeholder 33">
            <a:extLst>
              <a:ext uri="{FF2B5EF4-FFF2-40B4-BE49-F238E27FC236}">
                <a16:creationId xmlns:a16="http://schemas.microsoft.com/office/drawing/2014/main" id="{4B6BCE84-A7A7-4701-966F-9F969C523C51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749558" y="2999731"/>
            <a:ext cx="1405742" cy="1162644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7" name="Picture Placeholder 33">
            <a:extLst>
              <a:ext uri="{FF2B5EF4-FFF2-40B4-BE49-F238E27FC236}">
                <a16:creationId xmlns:a16="http://schemas.microsoft.com/office/drawing/2014/main" id="{2F810615-16AA-4D3F-93BB-1074BABE1234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9435088" y="2999731"/>
            <a:ext cx="1405742" cy="1162644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9E999B4-BC91-4EF5-915C-59E58E141134}"/>
              </a:ext>
            </a:extLst>
          </p:cNvPr>
          <p:cNvSpPr/>
          <p:nvPr userDrawn="1"/>
        </p:nvSpPr>
        <p:spPr>
          <a:xfrm>
            <a:off x="979920" y="4514247"/>
            <a:ext cx="2379325" cy="168652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8E3D72D1-545E-4FA9-B18F-DBE257DA9472}"/>
              </a:ext>
            </a:extLst>
          </p:cNvPr>
          <p:cNvSpPr/>
          <p:nvPr userDrawn="1"/>
        </p:nvSpPr>
        <p:spPr>
          <a:xfrm>
            <a:off x="3621344" y="4514247"/>
            <a:ext cx="2379325" cy="168652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A1FF2C74-7F94-4D15-9530-4844CA0ABABA}"/>
              </a:ext>
            </a:extLst>
          </p:cNvPr>
          <p:cNvSpPr/>
          <p:nvPr userDrawn="1"/>
        </p:nvSpPr>
        <p:spPr>
          <a:xfrm>
            <a:off x="6262766" y="4514247"/>
            <a:ext cx="2379325" cy="168652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D65048BF-5755-467D-94DA-799CD1A9ED70}"/>
              </a:ext>
            </a:extLst>
          </p:cNvPr>
          <p:cNvSpPr/>
          <p:nvPr userDrawn="1"/>
        </p:nvSpPr>
        <p:spPr>
          <a:xfrm>
            <a:off x="8904188" y="4514247"/>
            <a:ext cx="2379325" cy="1686527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8" name="Text Placeholder 39">
            <a:extLst>
              <a:ext uri="{FF2B5EF4-FFF2-40B4-BE49-F238E27FC236}">
                <a16:creationId xmlns:a16="http://schemas.microsoft.com/office/drawing/2014/main" id="{3C8488B4-AC1B-43A6-A416-3F5BC72456F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091465" y="4598182"/>
            <a:ext cx="2156235" cy="1330436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950DB978-3832-472D-9958-42D6A712EA6B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732888" y="4598182"/>
            <a:ext cx="2156235" cy="1330436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7A9C8821-D3DD-40C3-83BD-38D190405711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374310" y="4598182"/>
            <a:ext cx="2156235" cy="1330436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C3FC554A-BF67-40BD-BD4F-B2EA17BBDBC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015732" y="4598182"/>
            <a:ext cx="2156235" cy="1330436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2ECF54D-C7AE-4FFE-A9FA-ECD663CD2A09}"/>
              </a:ext>
            </a:extLst>
          </p:cNvPr>
          <p:cNvCxnSpPr>
            <a:cxnSpLocks/>
          </p:cNvCxnSpPr>
          <p:nvPr userDrawn="1"/>
        </p:nvCxnSpPr>
        <p:spPr>
          <a:xfrm>
            <a:off x="979920" y="4357837"/>
            <a:ext cx="237932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7FB84BED-8481-4D23-AE06-31529215FE6C}"/>
              </a:ext>
            </a:extLst>
          </p:cNvPr>
          <p:cNvCxnSpPr>
            <a:cxnSpLocks/>
          </p:cNvCxnSpPr>
          <p:nvPr userDrawn="1"/>
        </p:nvCxnSpPr>
        <p:spPr>
          <a:xfrm>
            <a:off x="3621344" y="4357837"/>
            <a:ext cx="2379325" cy="0"/>
          </a:xfrm>
          <a:prstGeom prst="line">
            <a:avLst/>
          </a:prstGeom>
          <a:ln w="28575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4A09D405-9228-4697-A91F-4E5A2B5B6512}"/>
              </a:ext>
            </a:extLst>
          </p:cNvPr>
          <p:cNvCxnSpPr>
            <a:cxnSpLocks/>
          </p:cNvCxnSpPr>
          <p:nvPr userDrawn="1"/>
        </p:nvCxnSpPr>
        <p:spPr>
          <a:xfrm>
            <a:off x="6262767" y="4357837"/>
            <a:ext cx="2379325" cy="0"/>
          </a:xfrm>
          <a:prstGeom prst="line">
            <a:avLst/>
          </a:prstGeom>
          <a:ln w="285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9645748A-37E1-4661-B50F-D1FCAF7F3088}"/>
              </a:ext>
            </a:extLst>
          </p:cNvPr>
          <p:cNvCxnSpPr>
            <a:cxnSpLocks/>
          </p:cNvCxnSpPr>
          <p:nvPr userDrawn="1"/>
        </p:nvCxnSpPr>
        <p:spPr>
          <a:xfrm>
            <a:off x="8904191" y="4357837"/>
            <a:ext cx="2379325" cy="0"/>
          </a:xfrm>
          <a:prstGeom prst="line">
            <a:avLst/>
          </a:prstGeom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087214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8" name="Picture Placeholder 6">
            <a:extLst>
              <a:ext uri="{FF2B5EF4-FFF2-40B4-BE49-F238E27FC236}">
                <a16:creationId xmlns:a16="http://schemas.microsoft.com/office/drawing/2014/main" id="{7E57D58E-479C-4409-8D5F-7CAC3178A77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71476" y="1233488"/>
            <a:ext cx="4140890" cy="514826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DD2DC66-11E4-4714-A8DE-E8AC34D49655}"/>
              </a:ext>
            </a:extLst>
          </p:cNvPr>
          <p:cNvSpPr/>
          <p:nvPr userDrawn="1"/>
        </p:nvSpPr>
        <p:spPr>
          <a:xfrm>
            <a:off x="4615257" y="1233489"/>
            <a:ext cx="2371952" cy="514826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B6748F93-9B1D-4874-A164-A654BF7D6C8C}"/>
              </a:ext>
            </a:extLst>
          </p:cNvPr>
          <p:cNvGrpSpPr/>
          <p:nvPr userDrawn="1"/>
        </p:nvGrpSpPr>
        <p:grpSpPr>
          <a:xfrm>
            <a:off x="4842107" y="2462886"/>
            <a:ext cx="1918252" cy="2689468"/>
            <a:chOff x="4790661" y="2266122"/>
            <a:chExt cx="1918252" cy="2852530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4AEF10CE-C943-4C6B-9DBF-5A0E63CDC89B}"/>
                </a:ext>
              </a:extLst>
            </p:cNvPr>
            <p:cNvCxnSpPr/>
            <p:nvPr userDrawn="1"/>
          </p:nvCxnSpPr>
          <p:spPr>
            <a:xfrm>
              <a:off x="4790661" y="2266122"/>
              <a:ext cx="1918252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3428B198-0637-4F15-900F-6709BFE4BDEA}"/>
                </a:ext>
              </a:extLst>
            </p:cNvPr>
            <p:cNvCxnSpPr/>
            <p:nvPr userDrawn="1"/>
          </p:nvCxnSpPr>
          <p:spPr>
            <a:xfrm>
              <a:off x="4790661" y="3692387"/>
              <a:ext cx="1918252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7F29A1B0-F4AB-4243-979A-50FADE3330EA}"/>
                </a:ext>
              </a:extLst>
            </p:cNvPr>
            <p:cNvCxnSpPr/>
            <p:nvPr userDrawn="1"/>
          </p:nvCxnSpPr>
          <p:spPr>
            <a:xfrm>
              <a:off x="4790661" y="5118652"/>
              <a:ext cx="1918252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8" name="Group 27">
            <a:extLst>
              <a:ext uri="{FF2B5EF4-FFF2-40B4-BE49-F238E27FC236}">
                <a16:creationId xmlns:a16="http://schemas.microsoft.com/office/drawing/2014/main" id="{F894F998-0FDF-4CA2-802E-4FCFA7674171}"/>
              </a:ext>
            </a:extLst>
          </p:cNvPr>
          <p:cNvGrpSpPr/>
          <p:nvPr userDrawn="1"/>
        </p:nvGrpSpPr>
        <p:grpSpPr>
          <a:xfrm>
            <a:off x="7090100" y="2462886"/>
            <a:ext cx="4801862" cy="2689468"/>
            <a:chOff x="4790661" y="2266122"/>
            <a:chExt cx="1918252" cy="2852530"/>
          </a:xfrm>
        </p:grpSpPr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C1F0C0C8-87C4-49FB-B35B-E937E9D0BEC5}"/>
                </a:ext>
              </a:extLst>
            </p:cNvPr>
            <p:cNvCxnSpPr/>
            <p:nvPr userDrawn="1"/>
          </p:nvCxnSpPr>
          <p:spPr>
            <a:xfrm>
              <a:off x="4790661" y="2266122"/>
              <a:ext cx="1918252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4857C5D3-7E33-4894-8AC3-0FD1BEB12F40}"/>
                </a:ext>
              </a:extLst>
            </p:cNvPr>
            <p:cNvCxnSpPr/>
            <p:nvPr userDrawn="1"/>
          </p:nvCxnSpPr>
          <p:spPr>
            <a:xfrm>
              <a:off x="4790661" y="3692387"/>
              <a:ext cx="1918252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100BA9F8-92BF-42F0-BD46-D9B7E7422F75}"/>
                </a:ext>
              </a:extLst>
            </p:cNvPr>
            <p:cNvCxnSpPr/>
            <p:nvPr userDrawn="1"/>
          </p:nvCxnSpPr>
          <p:spPr>
            <a:xfrm>
              <a:off x="4790661" y="5118652"/>
              <a:ext cx="1918252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9" name="Text Placeholder 39">
            <a:extLst>
              <a:ext uri="{FF2B5EF4-FFF2-40B4-BE49-F238E27FC236}">
                <a16:creationId xmlns:a16="http://schemas.microsoft.com/office/drawing/2014/main" id="{9760B601-DCBC-47C8-95BE-A5DFCCBAD09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166507" y="1463643"/>
            <a:ext cx="4725455" cy="758822"/>
          </a:xfrm>
        </p:spPr>
        <p:txBody>
          <a:bodyPr rtlCol="0"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179CBA0C-6465-4209-AF3F-548A57F20CE8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166507" y="2741755"/>
            <a:ext cx="4725455" cy="758822"/>
          </a:xfrm>
        </p:spPr>
        <p:txBody>
          <a:bodyPr rtlCol="0"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99852211-6BD9-4B69-BBC9-F2181F272D23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7166507" y="4069997"/>
            <a:ext cx="4725455" cy="758822"/>
          </a:xfrm>
        </p:spPr>
        <p:txBody>
          <a:bodyPr rtlCol="0"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EEF11D65-7095-41D2-9630-E2EB44552E5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166507" y="5394355"/>
            <a:ext cx="4725455" cy="758822"/>
          </a:xfrm>
        </p:spPr>
        <p:txBody>
          <a:bodyPr rtlCol="0"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3" name="Picture Placeholder 33">
            <a:extLst>
              <a:ext uri="{FF2B5EF4-FFF2-40B4-BE49-F238E27FC236}">
                <a16:creationId xmlns:a16="http://schemas.microsoft.com/office/drawing/2014/main" id="{1644FD94-AD03-4C4F-A1A5-085DD8F566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227571" y="1437538"/>
            <a:ext cx="1147325" cy="811033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4" name="Picture Placeholder 33">
            <a:extLst>
              <a:ext uri="{FF2B5EF4-FFF2-40B4-BE49-F238E27FC236}">
                <a16:creationId xmlns:a16="http://schemas.microsoft.com/office/drawing/2014/main" id="{9A1BE0BE-1FFD-445C-B6BA-E4A602D22112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5227571" y="2715650"/>
            <a:ext cx="1147325" cy="811033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5" name="Picture Placeholder 33">
            <a:extLst>
              <a:ext uri="{FF2B5EF4-FFF2-40B4-BE49-F238E27FC236}">
                <a16:creationId xmlns:a16="http://schemas.microsoft.com/office/drawing/2014/main" id="{B577AF17-6C7E-48B9-B267-0874B232A710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5227571" y="4043892"/>
            <a:ext cx="1147325" cy="811033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6" name="Picture Placeholder 33">
            <a:extLst>
              <a:ext uri="{FF2B5EF4-FFF2-40B4-BE49-F238E27FC236}">
                <a16:creationId xmlns:a16="http://schemas.microsoft.com/office/drawing/2014/main" id="{98A01AB1-3434-46C7-B1B3-90AFD4B1799F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5227571" y="5368250"/>
            <a:ext cx="1147325" cy="811033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2809251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1DD2DC66-11E4-4714-A8DE-E8AC34D49655}"/>
              </a:ext>
            </a:extLst>
          </p:cNvPr>
          <p:cNvSpPr/>
          <p:nvPr userDrawn="1"/>
        </p:nvSpPr>
        <p:spPr>
          <a:xfrm>
            <a:off x="371475" y="1233488"/>
            <a:ext cx="2293200" cy="24276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AF541B1-4F4B-40BC-BF0B-B80864399D0C}"/>
              </a:ext>
            </a:extLst>
          </p:cNvPr>
          <p:cNvSpPr/>
          <p:nvPr userDrawn="1"/>
        </p:nvSpPr>
        <p:spPr>
          <a:xfrm>
            <a:off x="371475" y="3773172"/>
            <a:ext cx="2293200" cy="24276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B837A4A-8DA3-4F45-9468-2C7DE5B35803}"/>
              </a:ext>
            </a:extLst>
          </p:cNvPr>
          <p:cNvSpPr/>
          <p:nvPr userDrawn="1"/>
        </p:nvSpPr>
        <p:spPr>
          <a:xfrm>
            <a:off x="6170635" y="1233487"/>
            <a:ext cx="2294237" cy="242760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9CA034F-F360-4CF5-B944-C16768254C5A}"/>
              </a:ext>
            </a:extLst>
          </p:cNvPr>
          <p:cNvSpPr/>
          <p:nvPr userDrawn="1"/>
        </p:nvSpPr>
        <p:spPr>
          <a:xfrm>
            <a:off x="6170635" y="3773171"/>
            <a:ext cx="2294237" cy="2427601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3" name="Picture Placeholder 33">
            <a:extLst>
              <a:ext uri="{FF2B5EF4-FFF2-40B4-BE49-F238E27FC236}">
                <a16:creationId xmlns:a16="http://schemas.microsoft.com/office/drawing/2014/main" id="{1644FD94-AD03-4C4F-A1A5-085DD8F566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5473" y="1713955"/>
            <a:ext cx="1805204" cy="1466666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CA01639-D8FA-4F18-8FE5-E923F5A1BB48}"/>
              </a:ext>
            </a:extLst>
          </p:cNvPr>
          <p:cNvSpPr/>
          <p:nvPr userDrawn="1"/>
        </p:nvSpPr>
        <p:spPr>
          <a:xfrm>
            <a:off x="2730561" y="1233488"/>
            <a:ext cx="3342248" cy="24276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AF02D09E-3C25-405E-BF24-A884A07C224A}"/>
              </a:ext>
            </a:extLst>
          </p:cNvPr>
          <p:cNvSpPr/>
          <p:nvPr userDrawn="1"/>
        </p:nvSpPr>
        <p:spPr>
          <a:xfrm>
            <a:off x="2730561" y="3773171"/>
            <a:ext cx="3342248" cy="24276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9" name="Text Placeholder 39">
            <a:extLst>
              <a:ext uri="{FF2B5EF4-FFF2-40B4-BE49-F238E27FC236}">
                <a16:creationId xmlns:a16="http://schemas.microsoft.com/office/drawing/2014/main" id="{9760B601-DCBC-47C8-95BE-A5DFCCBAD09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900245" y="1460126"/>
            <a:ext cx="3002880" cy="1974324"/>
          </a:xfrm>
        </p:spPr>
        <p:txBody>
          <a:bodyPr rtlCol="0"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35" name="Text Placeholder 39">
            <a:extLst>
              <a:ext uri="{FF2B5EF4-FFF2-40B4-BE49-F238E27FC236}">
                <a16:creationId xmlns:a16="http://schemas.microsoft.com/office/drawing/2014/main" id="{33BDF68D-A417-4526-95BD-83DC0A4FA5B1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2900245" y="3999809"/>
            <a:ext cx="3002880" cy="1974324"/>
          </a:xfrm>
        </p:spPr>
        <p:txBody>
          <a:bodyPr rtlCol="0"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1C6F0F84-9668-4EA8-A3F5-3AD5AED3EFDD}"/>
              </a:ext>
            </a:extLst>
          </p:cNvPr>
          <p:cNvSpPr/>
          <p:nvPr userDrawn="1"/>
        </p:nvSpPr>
        <p:spPr>
          <a:xfrm>
            <a:off x="8549714" y="1233488"/>
            <a:ext cx="3342248" cy="24276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19CCCFCB-4EAD-47A3-8F4A-307EE022DD53}"/>
              </a:ext>
            </a:extLst>
          </p:cNvPr>
          <p:cNvSpPr/>
          <p:nvPr userDrawn="1"/>
        </p:nvSpPr>
        <p:spPr>
          <a:xfrm>
            <a:off x="8549714" y="3773171"/>
            <a:ext cx="3342248" cy="24276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9" name="Text Placeholder 39">
            <a:extLst>
              <a:ext uri="{FF2B5EF4-FFF2-40B4-BE49-F238E27FC236}">
                <a16:creationId xmlns:a16="http://schemas.microsoft.com/office/drawing/2014/main" id="{058CD71F-A7E3-4F68-ADE3-4E6B1BAE3129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8719398" y="1460126"/>
            <a:ext cx="3002880" cy="1974324"/>
          </a:xfrm>
        </p:spPr>
        <p:txBody>
          <a:bodyPr rtlCol="0"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50" name="Text Placeholder 39">
            <a:extLst>
              <a:ext uri="{FF2B5EF4-FFF2-40B4-BE49-F238E27FC236}">
                <a16:creationId xmlns:a16="http://schemas.microsoft.com/office/drawing/2014/main" id="{6EC40EC2-3775-4AF2-965D-0235107D8342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8719398" y="3999809"/>
            <a:ext cx="3002880" cy="1974324"/>
          </a:xfrm>
        </p:spPr>
        <p:txBody>
          <a:bodyPr rtlCol="0"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51" name="Picture Placeholder 33">
            <a:extLst>
              <a:ext uri="{FF2B5EF4-FFF2-40B4-BE49-F238E27FC236}">
                <a16:creationId xmlns:a16="http://schemas.microsoft.com/office/drawing/2014/main" id="{F196EA03-E36C-4E2A-A82F-8FA76EC2DBFC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615473" y="4253638"/>
            <a:ext cx="1805204" cy="1466666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2" name="Picture Placeholder 33">
            <a:extLst>
              <a:ext uri="{FF2B5EF4-FFF2-40B4-BE49-F238E27FC236}">
                <a16:creationId xmlns:a16="http://schemas.microsoft.com/office/drawing/2014/main" id="{9A754FAD-4B3A-4A76-9F0D-84DA72FD822B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415151" y="4253638"/>
            <a:ext cx="1805204" cy="1466666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3" name="Picture Placeholder 33">
            <a:extLst>
              <a:ext uri="{FF2B5EF4-FFF2-40B4-BE49-F238E27FC236}">
                <a16:creationId xmlns:a16="http://schemas.microsoft.com/office/drawing/2014/main" id="{7A45718F-1012-47C4-BF29-7462E5C6CB90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6415151" y="1713954"/>
            <a:ext cx="1805204" cy="1466666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2773224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1DD2DC66-11E4-4714-A8DE-E8AC34D49655}"/>
              </a:ext>
            </a:extLst>
          </p:cNvPr>
          <p:cNvSpPr/>
          <p:nvPr userDrawn="1"/>
        </p:nvSpPr>
        <p:spPr>
          <a:xfrm>
            <a:off x="371474" y="1660868"/>
            <a:ext cx="2686613" cy="24276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CD9ECBB-3A0A-409C-B1C0-C8F4C3087894}"/>
              </a:ext>
            </a:extLst>
          </p:cNvPr>
          <p:cNvSpPr/>
          <p:nvPr userDrawn="1"/>
        </p:nvSpPr>
        <p:spPr>
          <a:xfrm>
            <a:off x="3316099" y="1660868"/>
            <a:ext cx="2686613" cy="24276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FB4FA2C-0414-484D-95CD-C5E17E33E238}"/>
              </a:ext>
            </a:extLst>
          </p:cNvPr>
          <p:cNvSpPr/>
          <p:nvPr userDrawn="1"/>
        </p:nvSpPr>
        <p:spPr>
          <a:xfrm>
            <a:off x="6260723" y="1660868"/>
            <a:ext cx="2686613" cy="242760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D0DE753-6478-4950-8F99-15952FCB6521}"/>
              </a:ext>
            </a:extLst>
          </p:cNvPr>
          <p:cNvSpPr/>
          <p:nvPr userDrawn="1"/>
        </p:nvSpPr>
        <p:spPr>
          <a:xfrm>
            <a:off x="9205348" y="1660868"/>
            <a:ext cx="2686613" cy="2427601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Picture Placeholder 33">
            <a:extLst>
              <a:ext uri="{FF2B5EF4-FFF2-40B4-BE49-F238E27FC236}">
                <a16:creationId xmlns:a16="http://schemas.microsoft.com/office/drawing/2014/main" id="{1644FD94-AD03-4C4F-A1A5-085DD8F566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7420" y="1761485"/>
            <a:ext cx="2494721" cy="2226366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8" name="Picture Placeholder 33">
            <a:extLst>
              <a:ext uri="{FF2B5EF4-FFF2-40B4-BE49-F238E27FC236}">
                <a16:creationId xmlns:a16="http://schemas.microsoft.com/office/drawing/2014/main" id="{85BB27A3-DB87-46F4-8CA4-3C04A088E787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412045" y="1761485"/>
            <a:ext cx="2494721" cy="2226366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9" name="Picture Placeholder 33">
            <a:extLst>
              <a:ext uri="{FF2B5EF4-FFF2-40B4-BE49-F238E27FC236}">
                <a16:creationId xmlns:a16="http://schemas.microsoft.com/office/drawing/2014/main" id="{F356E399-83ED-4937-A1CC-F591866C0E8C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356669" y="1761485"/>
            <a:ext cx="2494721" cy="2226366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0" name="Picture Placeholder 33">
            <a:extLst>
              <a:ext uri="{FF2B5EF4-FFF2-40B4-BE49-F238E27FC236}">
                <a16:creationId xmlns:a16="http://schemas.microsoft.com/office/drawing/2014/main" id="{0967254B-CF1D-4F0D-A7F6-EC4E117B7509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301294" y="1761485"/>
            <a:ext cx="2494721" cy="2226366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1" name="Text Placeholder 39">
            <a:extLst>
              <a:ext uri="{FF2B5EF4-FFF2-40B4-BE49-F238E27FC236}">
                <a16:creationId xmlns:a16="http://schemas.microsoft.com/office/drawing/2014/main" id="{0CEF6C35-6F7B-43AD-9E4D-44C2F8A7DFA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71474" y="4302782"/>
            <a:ext cx="2686613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2000" b="1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33" name="Text Placeholder 39">
            <a:extLst>
              <a:ext uri="{FF2B5EF4-FFF2-40B4-BE49-F238E27FC236}">
                <a16:creationId xmlns:a16="http://schemas.microsoft.com/office/drawing/2014/main" id="{44EF032C-161A-4C58-B624-66488C255E1F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71474" y="5058156"/>
            <a:ext cx="2686613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37" name="Text Placeholder 39">
            <a:extLst>
              <a:ext uri="{FF2B5EF4-FFF2-40B4-BE49-F238E27FC236}">
                <a16:creationId xmlns:a16="http://schemas.microsoft.com/office/drawing/2014/main" id="{ACF86334-F4A8-4CCD-944F-524700CD8386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3316099" y="4302782"/>
            <a:ext cx="2686613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2000" b="1">
                <a:solidFill>
                  <a:schemeClr val="accent2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38" name="Text Placeholder 39">
            <a:extLst>
              <a:ext uri="{FF2B5EF4-FFF2-40B4-BE49-F238E27FC236}">
                <a16:creationId xmlns:a16="http://schemas.microsoft.com/office/drawing/2014/main" id="{135B4AC9-821C-4D70-8A4A-1992394DE432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3316099" y="5058156"/>
            <a:ext cx="2686613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D2CF516C-7598-43D3-95E9-5633F8F4469B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6260723" y="4302782"/>
            <a:ext cx="2686613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2000" b="1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12A6084C-5383-4EFC-8D49-33C5B61E6492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6260723" y="5058156"/>
            <a:ext cx="2686613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EFC5493B-D3CF-41B9-A996-7FBE932504B8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9205350" y="4302782"/>
            <a:ext cx="2686613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2000" b="1">
                <a:solidFill>
                  <a:schemeClr val="accent6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4" name="Text Placeholder 39">
            <a:extLst>
              <a:ext uri="{FF2B5EF4-FFF2-40B4-BE49-F238E27FC236}">
                <a16:creationId xmlns:a16="http://schemas.microsoft.com/office/drawing/2014/main" id="{33A98F60-C169-44C1-9654-2239C9C1F29A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9205350" y="5058156"/>
            <a:ext cx="2686613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188473430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FBB81E01-55F6-44A7-8ACB-B172EA0F9FB3}"/>
              </a:ext>
            </a:extLst>
          </p:cNvPr>
          <p:cNvSpPr/>
          <p:nvPr userDrawn="1"/>
        </p:nvSpPr>
        <p:spPr>
          <a:xfrm>
            <a:off x="467420" y="3895002"/>
            <a:ext cx="2494721" cy="2067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AD85DF7-0BE8-4B88-98A1-F5062CDAA964}"/>
              </a:ext>
            </a:extLst>
          </p:cNvPr>
          <p:cNvSpPr/>
          <p:nvPr userDrawn="1"/>
        </p:nvSpPr>
        <p:spPr>
          <a:xfrm>
            <a:off x="3412044" y="3895002"/>
            <a:ext cx="2494721" cy="20672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F69394C-95D0-4D10-A34D-A35EF27D2806}"/>
              </a:ext>
            </a:extLst>
          </p:cNvPr>
          <p:cNvSpPr/>
          <p:nvPr userDrawn="1"/>
        </p:nvSpPr>
        <p:spPr>
          <a:xfrm>
            <a:off x="6356668" y="3895002"/>
            <a:ext cx="2494721" cy="206723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86DBF753-694A-4503-A33B-73C09E8EE3A5}"/>
              </a:ext>
            </a:extLst>
          </p:cNvPr>
          <p:cNvSpPr/>
          <p:nvPr userDrawn="1"/>
        </p:nvSpPr>
        <p:spPr>
          <a:xfrm>
            <a:off x="9301294" y="3895002"/>
            <a:ext cx="2494721" cy="2067238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Picture Placeholder 33">
            <a:extLst>
              <a:ext uri="{FF2B5EF4-FFF2-40B4-BE49-F238E27FC236}">
                <a16:creationId xmlns:a16="http://schemas.microsoft.com/office/drawing/2014/main" id="{1644FD94-AD03-4C4F-A1A5-085DD8F566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7420" y="1522949"/>
            <a:ext cx="2494721" cy="2226366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8" name="Picture Placeholder 33">
            <a:extLst>
              <a:ext uri="{FF2B5EF4-FFF2-40B4-BE49-F238E27FC236}">
                <a16:creationId xmlns:a16="http://schemas.microsoft.com/office/drawing/2014/main" id="{85BB27A3-DB87-46F4-8CA4-3C04A088E787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412045" y="1522949"/>
            <a:ext cx="2494721" cy="2226366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9" name="Picture Placeholder 33">
            <a:extLst>
              <a:ext uri="{FF2B5EF4-FFF2-40B4-BE49-F238E27FC236}">
                <a16:creationId xmlns:a16="http://schemas.microsoft.com/office/drawing/2014/main" id="{F356E399-83ED-4937-A1CC-F591866C0E8C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356669" y="1522949"/>
            <a:ext cx="2494721" cy="2226366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0" name="Picture Placeholder 33">
            <a:extLst>
              <a:ext uri="{FF2B5EF4-FFF2-40B4-BE49-F238E27FC236}">
                <a16:creationId xmlns:a16="http://schemas.microsoft.com/office/drawing/2014/main" id="{0967254B-CF1D-4F0D-A7F6-EC4E117B7509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301294" y="1522949"/>
            <a:ext cx="2494721" cy="2226366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1" name="Text Placeholder 39">
            <a:extLst>
              <a:ext uri="{FF2B5EF4-FFF2-40B4-BE49-F238E27FC236}">
                <a16:creationId xmlns:a16="http://schemas.microsoft.com/office/drawing/2014/main" id="{0CEF6C35-6F7B-43AD-9E4D-44C2F8A7DFA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04610" y="4123880"/>
            <a:ext cx="2220341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33" name="Text Placeholder 39">
            <a:extLst>
              <a:ext uri="{FF2B5EF4-FFF2-40B4-BE49-F238E27FC236}">
                <a16:creationId xmlns:a16="http://schemas.microsoft.com/office/drawing/2014/main" id="{44EF032C-161A-4C58-B624-66488C255E1F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04610" y="4879254"/>
            <a:ext cx="2220341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37" name="Text Placeholder 39">
            <a:extLst>
              <a:ext uri="{FF2B5EF4-FFF2-40B4-BE49-F238E27FC236}">
                <a16:creationId xmlns:a16="http://schemas.microsoft.com/office/drawing/2014/main" id="{ACF86334-F4A8-4CCD-944F-524700CD8386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3549235" y="4123880"/>
            <a:ext cx="2220341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38" name="Text Placeholder 39">
            <a:extLst>
              <a:ext uri="{FF2B5EF4-FFF2-40B4-BE49-F238E27FC236}">
                <a16:creationId xmlns:a16="http://schemas.microsoft.com/office/drawing/2014/main" id="{135B4AC9-821C-4D70-8A4A-1992394DE432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3549235" y="4879254"/>
            <a:ext cx="2220341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D2CF516C-7598-43D3-95E9-5633F8F4469B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6493859" y="4123880"/>
            <a:ext cx="2220341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12A6084C-5383-4EFC-8D49-33C5B61E6492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6493859" y="4879254"/>
            <a:ext cx="2220341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EFC5493B-D3CF-41B9-A996-7FBE932504B8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9438486" y="4123880"/>
            <a:ext cx="2220341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4" name="Text Placeholder 39">
            <a:extLst>
              <a:ext uri="{FF2B5EF4-FFF2-40B4-BE49-F238E27FC236}">
                <a16:creationId xmlns:a16="http://schemas.microsoft.com/office/drawing/2014/main" id="{33A98F60-C169-44C1-9654-2239C9C1F29A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9438486" y="4879254"/>
            <a:ext cx="2220341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56538280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4900613" y="1233488"/>
            <a:ext cx="6991350" cy="4967287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/>
            </a:lvl1pPr>
          </a:lstStyle>
          <a:p>
            <a:pPr rtl="0"/>
            <a:r>
              <a:rPr lang="en-US" noProof="0"/>
              <a:t>Click icon to add chart</a:t>
            </a:r>
            <a:endParaRPr lang="en-GB" noProof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928258E-48B5-471F-BC61-B45FB2CA51BA}"/>
              </a:ext>
            </a:extLst>
          </p:cNvPr>
          <p:cNvSpPr/>
          <p:nvPr userDrawn="1"/>
        </p:nvSpPr>
        <p:spPr>
          <a:xfrm>
            <a:off x="371474" y="1233488"/>
            <a:ext cx="4419187" cy="49672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867FAC3-5109-4D5D-8105-FC48313396C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46100" y="1450975"/>
            <a:ext cx="4065588" cy="4552950"/>
          </a:xfrm>
        </p:spPr>
        <p:txBody>
          <a:bodyPr rtlCol="0"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5967963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371475" y="1233488"/>
            <a:ext cx="11520488" cy="4967287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/>
            </a:lvl1pPr>
          </a:lstStyle>
          <a:p>
            <a:pPr rtl="0"/>
            <a:r>
              <a:rPr lang="en-US" noProof="0"/>
              <a:t>Click icon to add chart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89529795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371475" y="1233488"/>
            <a:ext cx="7450621" cy="4967287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/>
            </a:lvl1pPr>
          </a:lstStyle>
          <a:p>
            <a:pPr rtl="0"/>
            <a:r>
              <a:rPr lang="en-US" noProof="0"/>
              <a:t>Click icon to add chart</a:t>
            </a:r>
            <a:endParaRPr lang="en-GB" noProof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F1D1D3DC-359F-47D3-A498-6E5DEF615BD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940675" y="1233488"/>
            <a:ext cx="3951288" cy="4967287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4059300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381415" y="1233488"/>
            <a:ext cx="5512490" cy="4967287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/>
            </a:lvl1pPr>
          </a:lstStyle>
          <a:p>
            <a:pPr rtl="0"/>
            <a:r>
              <a:rPr lang="en-US" noProof="0"/>
              <a:t>Click icon to add chart</a:t>
            </a:r>
            <a:endParaRPr lang="en-GB" noProof="0"/>
          </a:p>
        </p:txBody>
      </p:sp>
      <p:sp>
        <p:nvSpPr>
          <p:cNvPr id="7" name="Chart Placeholder 3">
            <a:extLst>
              <a:ext uri="{FF2B5EF4-FFF2-40B4-BE49-F238E27FC236}">
                <a16:creationId xmlns:a16="http://schemas.microsoft.com/office/drawing/2014/main" id="{6750280A-6976-42F9-B984-8601DD1972DC}"/>
              </a:ext>
            </a:extLst>
          </p:cNvPr>
          <p:cNvSpPr>
            <a:spLocks noGrp="1"/>
          </p:cNvSpPr>
          <p:nvPr>
            <p:ph type="chart" sz="quarter" idx="14"/>
          </p:nvPr>
        </p:nvSpPr>
        <p:spPr>
          <a:xfrm>
            <a:off x="6379473" y="1233488"/>
            <a:ext cx="5512490" cy="4967287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/>
            </a:lvl1pPr>
          </a:lstStyle>
          <a:p>
            <a:pPr rtl="0"/>
            <a:r>
              <a:rPr lang="en-US" noProof="0"/>
              <a:t>Click icon to add chart</a:t>
            </a:r>
            <a:endParaRPr lang="en-GB" noProof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E63221D-DF23-4F80-AB42-A74C1B1CB425}"/>
              </a:ext>
            </a:extLst>
          </p:cNvPr>
          <p:cNvCxnSpPr/>
          <p:nvPr userDrawn="1"/>
        </p:nvCxnSpPr>
        <p:spPr>
          <a:xfrm>
            <a:off x="6125817" y="1233488"/>
            <a:ext cx="0" cy="496728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73957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510622" y="1362696"/>
            <a:ext cx="5552246" cy="2294899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/>
            </a:lvl1pPr>
          </a:lstStyle>
          <a:p>
            <a:pPr rtl="0"/>
            <a:r>
              <a:rPr lang="en-US" noProof="0"/>
              <a:t>Click icon to add chart</a:t>
            </a:r>
            <a:endParaRPr lang="en-GB" noProof="0"/>
          </a:p>
        </p:txBody>
      </p:sp>
      <p:sp>
        <p:nvSpPr>
          <p:cNvPr id="9" name="Chart Placeholder 3">
            <a:extLst>
              <a:ext uri="{FF2B5EF4-FFF2-40B4-BE49-F238E27FC236}">
                <a16:creationId xmlns:a16="http://schemas.microsoft.com/office/drawing/2014/main" id="{3CC4F2FB-E360-40E2-BDA5-455EB243C216}"/>
              </a:ext>
            </a:extLst>
          </p:cNvPr>
          <p:cNvSpPr>
            <a:spLocks noGrp="1"/>
          </p:cNvSpPr>
          <p:nvPr>
            <p:ph type="chart" sz="quarter" idx="14"/>
          </p:nvPr>
        </p:nvSpPr>
        <p:spPr>
          <a:xfrm>
            <a:off x="500682" y="3781218"/>
            <a:ext cx="5552246" cy="2294899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/>
            </a:lvl1pPr>
          </a:lstStyle>
          <a:p>
            <a:pPr rtl="0"/>
            <a:r>
              <a:rPr lang="en-US" noProof="0"/>
              <a:t>Click icon to add chart</a:t>
            </a:r>
            <a:endParaRPr lang="en-GB" noProof="0"/>
          </a:p>
        </p:txBody>
      </p:sp>
      <p:sp>
        <p:nvSpPr>
          <p:cNvPr id="10" name="Chart Placeholder 3">
            <a:extLst>
              <a:ext uri="{FF2B5EF4-FFF2-40B4-BE49-F238E27FC236}">
                <a16:creationId xmlns:a16="http://schemas.microsoft.com/office/drawing/2014/main" id="{6373EAFD-6648-4861-97FB-A3961B86C814}"/>
              </a:ext>
            </a:extLst>
          </p:cNvPr>
          <p:cNvSpPr>
            <a:spLocks noGrp="1"/>
          </p:cNvSpPr>
          <p:nvPr>
            <p:ph type="chart" sz="quarter" idx="15"/>
          </p:nvPr>
        </p:nvSpPr>
        <p:spPr>
          <a:xfrm>
            <a:off x="6208643" y="1367561"/>
            <a:ext cx="5552246" cy="2294899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/>
            </a:lvl1pPr>
          </a:lstStyle>
          <a:p>
            <a:pPr rtl="0"/>
            <a:r>
              <a:rPr lang="en-US" noProof="0"/>
              <a:t>Click icon to add chart</a:t>
            </a:r>
            <a:endParaRPr lang="en-GB" noProof="0"/>
          </a:p>
        </p:txBody>
      </p:sp>
      <p:sp>
        <p:nvSpPr>
          <p:cNvPr id="11" name="Chart Placeholder 3">
            <a:extLst>
              <a:ext uri="{FF2B5EF4-FFF2-40B4-BE49-F238E27FC236}">
                <a16:creationId xmlns:a16="http://schemas.microsoft.com/office/drawing/2014/main" id="{CF0E102C-57E1-46ED-BE41-21C356F42BAD}"/>
              </a:ext>
            </a:extLst>
          </p:cNvPr>
          <p:cNvSpPr>
            <a:spLocks noGrp="1"/>
          </p:cNvSpPr>
          <p:nvPr>
            <p:ph type="chart" sz="quarter" idx="16"/>
          </p:nvPr>
        </p:nvSpPr>
        <p:spPr>
          <a:xfrm>
            <a:off x="6198703" y="3786083"/>
            <a:ext cx="5552246" cy="2294899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/>
            </a:lvl1pPr>
          </a:lstStyle>
          <a:p>
            <a:pPr rtl="0"/>
            <a:r>
              <a:rPr lang="en-US" noProof="0"/>
              <a:t>Click icon to add chart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208442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7999"/>
          </a:xfrm>
          <a:solidFill>
            <a:schemeClr val="bg1">
              <a:lumMod val="95000"/>
            </a:schemeClr>
          </a:solidFill>
        </p:spPr>
        <p:txBody>
          <a:bodyPr rtlCol="0">
            <a:normAutofit/>
          </a:bodyPr>
          <a:lstStyle>
            <a:lvl1pPr marL="0" indent="0" algn="ctr">
              <a:buNone/>
              <a:defRPr sz="18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727201" y="2337595"/>
            <a:ext cx="8737600" cy="2182811"/>
          </a:xfrm>
        </p:spPr>
        <p:txBody>
          <a:bodyPr rtlCol="0" anchor="ctr">
            <a:normAutofit/>
          </a:bodyPr>
          <a:lstStyle>
            <a:lvl1pPr algn="ctr">
              <a:defRPr sz="115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75753809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9C3DD3-9184-4434-93FC-DDB3E5B53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302458-F7EC-4A75-A897-E73CF8028E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D31584-D229-4F6C-BA8E-36782FDA8D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2B7AE8-665C-4FF6-B292-B525984D93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9031890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2ACFC-0D65-4857-AAEE-904747F38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A594C5E-E06C-488C-AC82-331C53B94F1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EC8C27-FA57-408C-8D6B-844D81BC83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68A18F-96D4-4F1F-BF6B-EDFACBF8D6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034160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0060ACE-E228-45FD-83E3-FF4D1CCF70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88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8AF9FF-2A4E-41E6-956B-69BC625CC9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1474" y="1233488"/>
            <a:ext cx="11520487" cy="49434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EE1F87C-C7F2-4F14-86B1-854B7B0C580E}"/>
              </a:ext>
            </a:extLst>
          </p:cNvPr>
          <p:cNvSpPr/>
          <p:nvPr userDrawn="1"/>
        </p:nvSpPr>
        <p:spPr>
          <a:xfrm>
            <a:off x="11229975" y="6512060"/>
            <a:ext cx="962025" cy="3459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FD9470-E137-41DF-A5CA-C7B4B9856E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8900" y="6581978"/>
            <a:ext cx="373062" cy="20610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pPr rtl="0"/>
            <a:fld id="{03DC2DEF-D2FE-4B45-ABA4-9F153FD1C98A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8AB12CC-D752-4664-B92F-BAEFF0416B7E}"/>
              </a:ext>
            </a:extLst>
          </p:cNvPr>
          <p:cNvSpPr/>
          <p:nvPr userDrawn="1"/>
        </p:nvSpPr>
        <p:spPr>
          <a:xfrm>
            <a:off x="0" y="260350"/>
            <a:ext cx="300037" cy="755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34583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61" r:id="rId3"/>
    <p:sldLayoutId id="2147483662" r:id="rId4"/>
    <p:sldLayoutId id="2147483663" r:id="rId5"/>
    <p:sldLayoutId id="2147483650" r:id="rId6"/>
    <p:sldLayoutId id="2147483664" r:id="rId7"/>
    <p:sldLayoutId id="2147483665" r:id="rId8"/>
    <p:sldLayoutId id="2147483666" r:id="rId9"/>
    <p:sldLayoutId id="2147483667" r:id="rId10"/>
    <p:sldLayoutId id="2147483668" r:id="rId11"/>
    <p:sldLayoutId id="2147483669" r:id="rId12"/>
    <p:sldLayoutId id="2147483651" r:id="rId13"/>
    <p:sldLayoutId id="2147483670" r:id="rId14"/>
    <p:sldLayoutId id="2147483671" r:id="rId15"/>
    <p:sldLayoutId id="2147483672" r:id="rId16"/>
    <p:sldLayoutId id="2147483673" r:id="rId17"/>
    <p:sldLayoutId id="2147483652" r:id="rId18"/>
    <p:sldLayoutId id="2147483674" r:id="rId19"/>
    <p:sldLayoutId id="2147483675" r:id="rId20"/>
    <p:sldLayoutId id="2147483676" r:id="rId21"/>
    <p:sldLayoutId id="2147483677" r:id="rId22"/>
    <p:sldLayoutId id="2147483655" r:id="rId23"/>
    <p:sldLayoutId id="2147483678" r:id="rId24"/>
    <p:sldLayoutId id="2147483679" r:id="rId25"/>
    <p:sldLayoutId id="2147483680" r:id="rId26"/>
    <p:sldLayoutId id="2147483681" r:id="rId27"/>
    <p:sldLayoutId id="2147483653" r:id="rId28"/>
    <p:sldLayoutId id="2147483682" r:id="rId29"/>
    <p:sldLayoutId id="2147483683" r:id="rId30"/>
    <p:sldLayoutId id="2147483684" r:id="rId31"/>
    <p:sldLayoutId id="2147483685" r:id="rId32"/>
    <p:sldLayoutId id="2147483654" r:id="rId33"/>
    <p:sldLayoutId id="2147483686" r:id="rId34"/>
    <p:sldLayoutId id="2147483687" r:id="rId35"/>
    <p:sldLayoutId id="2147483689" r:id="rId36"/>
    <p:sldLayoutId id="2147483688" r:id="rId37"/>
    <p:sldLayoutId id="2147483690" r:id="rId38"/>
    <p:sldLayoutId id="2147483691" r:id="rId39"/>
    <p:sldLayoutId id="2147483692" r:id="rId40"/>
    <p:sldLayoutId id="2147483693" r:id="rId41"/>
    <p:sldLayoutId id="2147483694" r:id="rId42"/>
    <p:sldLayoutId id="2147483695" r:id="rId43"/>
    <p:sldLayoutId id="2147483696" r:id="rId44"/>
    <p:sldLayoutId id="2147483697" r:id="rId45"/>
    <p:sldLayoutId id="2147483698" r:id="rId46"/>
    <p:sldLayoutId id="2147483699" r:id="rId47"/>
    <p:sldLayoutId id="2147483700" r:id="rId48"/>
    <p:sldLayoutId id="2147483701" r:id="rId49"/>
    <p:sldLayoutId id="2147483702" r:id="rId50"/>
    <p:sldLayoutId id="2147483656" r:id="rId51"/>
    <p:sldLayoutId id="2147483657" r:id="rId5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64" userDrawn="1">
          <p15:clr>
            <a:srgbClr val="F26B43"/>
          </p15:clr>
        </p15:guide>
        <p15:guide id="2" pos="234" userDrawn="1">
          <p15:clr>
            <a:srgbClr val="F26B43"/>
          </p15:clr>
        </p15:guide>
        <p15:guide id="3" orient="horz" pos="4133" userDrawn="1">
          <p15:clr>
            <a:srgbClr val="F26B43"/>
          </p15:clr>
        </p15:guide>
        <p15:guide id="4" pos="7491" userDrawn="1">
          <p15:clr>
            <a:srgbClr val="F26B43"/>
          </p15:clr>
        </p15:guide>
        <p15:guide id="5" orient="horz" pos="640" userDrawn="1">
          <p15:clr>
            <a:srgbClr val="F26B43"/>
          </p15:clr>
        </p15:guide>
        <p15:guide id="6" orient="horz" pos="777" userDrawn="1">
          <p15:clr>
            <a:srgbClr val="F26B43"/>
          </p15:clr>
        </p15:guide>
        <p15:guide id="7" orient="horz" pos="4020" userDrawn="1">
          <p15:clr>
            <a:srgbClr val="F26B43"/>
          </p15:clr>
        </p15:guide>
        <p15:guide id="8" orient="horz" pos="390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5.xml"/><Relationship Id="rId6" Type="http://schemas.openxmlformats.org/officeDocument/2006/relationships/diagramColors" Target="../diagrams/colors1.xml"/><Relationship Id="rId11" Type="http://schemas.openxmlformats.org/officeDocument/2006/relationships/image" Target="../media/image7.svg"/><Relationship Id="rId5" Type="http://schemas.openxmlformats.org/officeDocument/2006/relationships/diagramQuickStyle" Target="../diagrams/quickStyle1.xml"/><Relationship Id="rId10" Type="http://schemas.openxmlformats.org/officeDocument/2006/relationships/image" Target="../media/image6.png"/><Relationship Id="rId4" Type="http://schemas.openxmlformats.org/officeDocument/2006/relationships/diagramLayout" Target="../diagrams/layout1.xml"/><Relationship Id="rId9" Type="http://schemas.openxmlformats.org/officeDocument/2006/relationships/image" Target="../media/image5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1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1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6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traffic-commissioners-annual-report-2023-to-2024" TargetMode="External"/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15.xml"/><Relationship Id="rId5" Type="http://schemas.openxmlformats.org/officeDocument/2006/relationships/hyperlink" Target="https://www.adalo.com/learn" TargetMode="External"/><Relationship Id="rId4" Type="http://schemas.openxmlformats.org/officeDocument/2006/relationships/hyperlink" Target="https://www.salesforce.com/platform/software-development/lifecycle/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D71C9CD-CAE8-4AC8-936D-333769D479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476" y="1046434"/>
            <a:ext cx="4416424" cy="3474027"/>
          </a:xfrm>
        </p:spPr>
        <p:txBody>
          <a:bodyPr rtlCol="0" anchor="b">
            <a:normAutofit fontScale="90000"/>
          </a:bodyPr>
          <a:lstStyle/>
          <a:p>
            <a:r>
              <a:rPr lang="en-GB"/>
              <a:t>Traffic Infringement Reporting and Notification System</a:t>
            </a:r>
            <a:r>
              <a:rPr lang="en-GB" b="0"/>
              <a:t> TIRNS</a:t>
            </a:r>
            <a:endParaRPr lang="en-GB" sz="5000" dirty="0"/>
          </a:p>
        </p:txBody>
      </p:sp>
      <p:sp>
        <p:nvSpPr>
          <p:cNvPr id="1031" name="Subtitle 3">
            <a:extLst>
              <a:ext uri="{FF2B5EF4-FFF2-40B4-BE49-F238E27FC236}">
                <a16:creationId xmlns:a16="http://schemas.microsoft.com/office/drawing/2014/main" id="{C00A14A1-8F20-A9B0-50D9-A5D333E968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3382" y="5823823"/>
            <a:ext cx="4416424" cy="976311"/>
          </a:xfrm>
        </p:spPr>
        <p:txBody>
          <a:bodyPr>
            <a:normAutofit/>
          </a:bodyPr>
          <a:lstStyle/>
          <a:p>
            <a:r>
              <a:rPr lang="en-US" sz="1800"/>
              <a:t>Zainab Naweed</a:t>
            </a:r>
          </a:p>
          <a:p>
            <a:r>
              <a:rPr lang="en-US" sz="1800"/>
              <a:t>2221255</a:t>
            </a:r>
            <a:endParaRPr lang="en-US" sz="1800" dirty="0"/>
          </a:p>
        </p:txBody>
      </p:sp>
      <p:sp>
        <p:nvSpPr>
          <p:cNvPr id="7" name="Subtitle 3">
            <a:extLst>
              <a:ext uri="{FF2B5EF4-FFF2-40B4-BE49-F238E27FC236}">
                <a16:creationId xmlns:a16="http://schemas.microsoft.com/office/drawing/2014/main" id="{CD75A170-D5EC-647B-7232-C5CD37C10CCA}"/>
              </a:ext>
            </a:extLst>
          </p:cNvPr>
          <p:cNvSpPr txBox="1">
            <a:spLocks/>
          </p:cNvSpPr>
          <p:nvPr/>
        </p:nvSpPr>
        <p:spPr>
          <a:xfrm>
            <a:off x="371476" y="4520461"/>
            <a:ext cx="4416424" cy="97631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>
                <a:cs typeface="Times New Roman" panose="02020603050405020304" pitchFamily="18" charset="0"/>
              </a:rPr>
              <a:t>“An Intelligent Traffic Violation Notification System Using Government APIs and Real-Time Vehicle Data” </a:t>
            </a:r>
            <a:endParaRPr lang="en-US" sz="1600" dirty="0">
              <a:cs typeface="Times New Roman" panose="02020603050405020304" pitchFamily="18" charset="0"/>
            </a:endParaRPr>
          </a:p>
        </p:txBody>
      </p:sp>
      <p:pic>
        <p:nvPicPr>
          <p:cNvPr id="6" name="Picture 5" descr="A car and traffic light&#10;&#10;AI-generated content may be incorrect.">
            <a:extLst>
              <a:ext uri="{FF2B5EF4-FFF2-40B4-BE49-F238E27FC236}">
                <a16:creationId xmlns:a16="http://schemas.microsoft.com/office/drawing/2014/main" id="{3F7BF9C3-35A5-03E2-9645-8367E37AAE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85177" y="1417162"/>
            <a:ext cx="5717973" cy="40236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8" name="Picture 7" descr="Text&#10;&#10;Description automatically generated with medium confidence">
            <a:extLst>
              <a:ext uri="{FF2B5EF4-FFF2-40B4-BE49-F238E27FC236}">
                <a16:creationId xmlns:a16="http://schemas.microsoft.com/office/drawing/2014/main" id="{02D8F47C-BC23-4349-B903-5379F9B7EE4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2413"/>
          <a:stretch/>
        </p:blipFill>
        <p:spPr>
          <a:xfrm>
            <a:off x="10145950" y="0"/>
            <a:ext cx="914400" cy="132582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420EF54-6E72-6592-1305-DD2B39E8B7C2}"/>
              </a:ext>
            </a:extLst>
          </p:cNvPr>
          <p:cNvSpPr txBox="1"/>
          <p:nvPr/>
        </p:nvSpPr>
        <p:spPr>
          <a:xfrm>
            <a:off x="10862551" y="0"/>
            <a:ext cx="1329449" cy="12772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dirty="0">
                <a:solidFill>
                  <a:schemeClr val="accent4">
                    <a:lumMod val="50000"/>
                  </a:schemeClr>
                </a:solidFill>
                <a:latin typeface="+mj-lt"/>
                <a:ea typeface="+mj-ea"/>
                <a:cs typeface="Aharoni" panose="02010803020104030203" pitchFamily="2" charset="-79"/>
              </a:rPr>
              <a:t>University of Wales</a:t>
            </a:r>
          </a:p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dirty="0">
                <a:solidFill>
                  <a:schemeClr val="accent4">
                    <a:lumMod val="50000"/>
                  </a:schemeClr>
                </a:solidFill>
                <a:latin typeface="+mj-lt"/>
                <a:ea typeface="+mj-ea"/>
                <a:cs typeface="Aharoni" panose="02010803020104030203" pitchFamily="2" charset="-79"/>
              </a:rPr>
              <a:t>Trinity Saint David </a:t>
            </a:r>
          </a:p>
        </p:txBody>
      </p:sp>
    </p:spTree>
    <p:extLst>
      <p:ext uri="{BB962C8B-B14F-4D97-AF65-F5344CB8AC3E}">
        <p14:creationId xmlns:p14="http://schemas.microsoft.com/office/powerpoint/2010/main" val="14954965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13BC40-15C0-CD23-2444-EB897F3E16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413" y="840183"/>
            <a:ext cx="2882259" cy="2144755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Abadi" panose="020B0604020104020204" pitchFamily="34" charset="0"/>
              </a:rPr>
              <a:t>Agenda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7DA3DD-F1CC-3B3A-B54B-9AE34CD2BD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anchor="ctr">
            <a:normAutofit/>
          </a:bodyPr>
          <a:lstStyle/>
          <a:p>
            <a:pPr rtl="0">
              <a:lnSpc>
                <a:spcPct val="90000"/>
              </a:lnSpc>
              <a:spcAft>
                <a:spcPts val="600"/>
              </a:spcAft>
            </a:pPr>
            <a:fld id="{03DC2DEF-D2FE-4B45-ABA4-9F153FD1C98A}" type="slidenum">
              <a:rPr lang="en-GB" sz="800" noProof="0" smtClean="0"/>
              <a:pPr rtl="0">
                <a:lnSpc>
                  <a:spcPct val="90000"/>
                </a:lnSpc>
                <a:spcAft>
                  <a:spcPts val="600"/>
                </a:spcAft>
              </a:pPr>
              <a:t>2</a:t>
            </a:fld>
            <a:endParaRPr lang="en-GB" sz="800" noProof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FE0E99D-DFEB-7286-0C90-DCEC89E7F800}"/>
              </a:ext>
            </a:extLst>
          </p:cNvPr>
          <p:cNvSpPr txBox="1"/>
          <p:nvPr/>
        </p:nvSpPr>
        <p:spPr>
          <a:xfrm>
            <a:off x="6313250" y="852525"/>
            <a:ext cx="4688732" cy="51529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lnSpc>
                <a:spcPts val="4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2060"/>
                </a:solidFill>
                <a:latin typeface="Abadi" panose="020B0604020104020204" pitchFamily="34" charset="0"/>
              </a:rPr>
              <a:t>Introduction</a:t>
            </a:r>
          </a:p>
          <a:p>
            <a:pPr marL="457200" indent="-457200">
              <a:lnSpc>
                <a:spcPts val="4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2060"/>
                </a:solidFill>
                <a:latin typeface="Abadi" panose="020B0604020104020204" pitchFamily="34" charset="0"/>
              </a:rPr>
              <a:t>Motivation and Goals</a:t>
            </a:r>
          </a:p>
          <a:p>
            <a:pPr marL="457200" indent="-457200">
              <a:lnSpc>
                <a:spcPts val="4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2060"/>
                </a:solidFill>
                <a:latin typeface="Abadi" panose="020B0604020104020204" pitchFamily="34" charset="0"/>
              </a:rPr>
              <a:t>Aim and Objectives</a:t>
            </a:r>
          </a:p>
          <a:p>
            <a:pPr marL="457200" indent="-457200">
              <a:lnSpc>
                <a:spcPts val="4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2060"/>
                </a:solidFill>
                <a:latin typeface="Abadi" panose="020B0604020104020204" pitchFamily="34" charset="0"/>
              </a:rPr>
              <a:t>Literature review</a:t>
            </a:r>
          </a:p>
          <a:p>
            <a:pPr marL="457200" indent="-457200">
              <a:lnSpc>
                <a:spcPts val="4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2060"/>
                </a:solidFill>
                <a:latin typeface="Abadi" panose="020B0604020104020204" pitchFamily="34" charset="0"/>
              </a:rPr>
              <a:t>Methodology</a:t>
            </a:r>
          </a:p>
          <a:p>
            <a:pPr marL="457200" indent="-457200">
              <a:lnSpc>
                <a:spcPts val="4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2060"/>
                </a:solidFill>
                <a:latin typeface="Abadi" panose="020B0604020104020204" pitchFamily="34" charset="0"/>
              </a:rPr>
              <a:t>Design overview</a:t>
            </a:r>
          </a:p>
          <a:p>
            <a:pPr marL="457200" indent="-457200">
              <a:lnSpc>
                <a:spcPts val="4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2060"/>
                </a:solidFill>
                <a:latin typeface="Abadi" panose="020B0604020104020204" pitchFamily="34" charset="0"/>
              </a:rPr>
              <a:t>Gantt Chart</a:t>
            </a:r>
          </a:p>
          <a:p>
            <a:pPr marL="457200" indent="-457200">
              <a:lnSpc>
                <a:spcPts val="4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2060"/>
                </a:solidFill>
                <a:latin typeface="Abadi" panose="020B0604020104020204" pitchFamily="34" charset="0"/>
              </a:rPr>
              <a:t>Demo </a:t>
            </a:r>
          </a:p>
          <a:p>
            <a:pPr marL="457200" indent="-457200">
              <a:lnSpc>
                <a:spcPts val="4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2060"/>
                </a:solidFill>
                <a:latin typeface="Abadi" panose="020B0604020104020204" pitchFamily="34" charset="0"/>
              </a:rPr>
              <a:t>Conclusion</a:t>
            </a:r>
          </a:p>
          <a:p>
            <a:pPr marL="457200" indent="-457200">
              <a:lnSpc>
                <a:spcPts val="4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rgbClr val="002060"/>
                </a:solidFill>
                <a:latin typeface="Abadi" panose="020B0604020104020204" pitchFamily="34" charset="0"/>
              </a:rPr>
              <a:t>Q&amp;A</a:t>
            </a:r>
          </a:p>
        </p:txBody>
      </p:sp>
    </p:spTree>
    <p:extLst>
      <p:ext uri="{BB962C8B-B14F-4D97-AF65-F5344CB8AC3E}">
        <p14:creationId xmlns:p14="http://schemas.microsoft.com/office/powerpoint/2010/main" val="30674372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F3494C0-ABDD-4C4D-8C46-49B8F20CC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4114470"/>
            <a:ext cx="10439400" cy="1175444"/>
          </a:xfrm>
        </p:spPr>
        <p:txBody>
          <a:bodyPr rtlCol="0" anchor="ctr">
            <a:normAutofit/>
          </a:bodyPr>
          <a:lstStyle/>
          <a:p>
            <a:pPr rtl="0"/>
            <a:r>
              <a:rPr lang="en-GB" dirty="0">
                <a:latin typeface="Abadi" panose="020B0604020104020204" pitchFamily="34" charset="0"/>
              </a:rPr>
              <a:t>Introduction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9D622C3-EE4F-4FB9-94FB-5505635282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rtlCol="0" anchor="ctr">
            <a:normAutofit/>
          </a:bodyPr>
          <a:lstStyle/>
          <a:p>
            <a:pPr rtl="0">
              <a:lnSpc>
                <a:spcPct val="90000"/>
              </a:lnSpc>
              <a:spcAft>
                <a:spcPts val="600"/>
              </a:spcAft>
            </a:pPr>
            <a:fld id="{03DC2DEF-D2FE-4B45-ABA4-9F153FD1C98A}" type="slidenum">
              <a:rPr lang="en-GB" sz="800" smtClean="0"/>
              <a:pPr rtl="0">
                <a:lnSpc>
                  <a:spcPct val="90000"/>
                </a:lnSpc>
                <a:spcAft>
                  <a:spcPts val="600"/>
                </a:spcAft>
              </a:pPr>
              <a:t>3</a:t>
            </a:fld>
            <a:endParaRPr lang="en-GB" sz="80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913EE1D-EF5F-C27A-82A4-9C4F3D053A6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4007"/>
          <a:stretch>
            <a:fillRect/>
          </a:stretch>
        </p:blipFill>
        <p:spPr>
          <a:xfrm>
            <a:off x="2928244" y="584110"/>
            <a:ext cx="5912408" cy="369870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DC3EDEE-714A-B3F3-7F4F-E77D099CC7A8}"/>
              </a:ext>
            </a:extLst>
          </p:cNvPr>
          <p:cNvSpPr txBox="1"/>
          <p:nvPr/>
        </p:nvSpPr>
        <p:spPr>
          <a:xfrm>
            <a:off x="95690" y="2883363"/>
            <a:ext cx="2264483" cy="24622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badi" panose="020B0604020104020204" pitchFamily="34" charset="0"/>
              </a:rPr>
              <a:t>UK motorists receive traffic offences through postal NIPs, causing delays and missed deadlines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badi" panose="020B0604020104020204" pitchFamily="34" charset="0"/>
              </a:rPr>
              <a:t>Automated enforcement (ANPR, speed cameras) detects offences instantly, but communication remains slow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F8F51E5-9E83-3A36-75DC-0B0CCE5E65F3}"/>
              </a:ext>
            </a:extLst>
          </p:cNvPr>
          <p:cNvSpPr txBox="1"/>
          <p:nvPr/>
        </p:nvSpPr>
        <p:spPr>
          <a:xfrm>
            <a:off x="9591898" y="2917088"/>
            <a:ext cx="2300064" cy="16004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badi" panose="020B0604020104020204" pitchFamily="34" charset="0"/>
              </a:rPr>
              <a:t>Speeding risk: Serious offence, strict enforcement needed[1]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badi" panose="020B0604020104020204" pitchFamily="34" charset="0"/>
              </a:rPr>
              <a:t>No unified digital system for real-time offence notifications or compliance tracking</a:t>
            </a:r>
            <a:endParaRPr lang="en-GB" sz="1400" b="1" dirty="0">
              <a:latin typeface="Abadi" panose="020B060402010402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4A84513-4D0D-A79F-D8E6-A628E27233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6302" y="5714908"/>
            <a:ext cx="10865796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TIRNS (Traffic Infringement Reporting and Notification System) aims to modernise this process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Project explores whether a mobile app can improve clarity, speed, and user experience in traffic enforcement</a:t>
            </a:r>
          </a:p>
        </p:txBody>
      </p:sp>
    </p:spTree>
    <p:extLst>
      <p:ext uri="{BB962C8B-B14F-4D97-AF65-F5344CB8AC3E}">
        <p14:creationId xmlns:p14="http://schemas.microsoft.com/office/powerpoint/2010/main" val="34628842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151932C-7145-4FBD-B81D-9ADC42401B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 rtlCol="0" anchor="ctr">
            <a:normAutofit/>
          </a:bodyPr>
          <a:lstStyle/>
          <a:p>
            <a:r>
              <a:rPr lang="en-GB">
                <a:latin typeface="Abadi" panose="020B0604020104020204" pitchFamily="34" charset="0"/>
              </a:rPr>
              <a:t>Aims &amp; Objectives:</a:t>
            </a:r>
            <a:endParaRPr lang="en-GB" dirty="0">
              <a:latin typeface="Abadi" panose="020B0604020104020204" pitchFamily="34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74AF259-0EA0-486A-A345-68549DF558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rtlCol="0" anchor="ctr">
            <a:normAutofit/>
          </a:bodyPr>
          <a:lstStyle/>
          <a:p>
            <a:pPr rtl="0">
              <a:lnSpc>
                <a:spcPct val="90000"/>
              </a:lnSpc>
              <a:spcAft>
                <a:spcPts val="600"/>
              </a:spcAft>
            </a:pPr>
            <a:fld id="{03DC2DEF-D2FE-4B45-ABA4-9F153FD1C98A}" type="slidenum">
              <a:rPr lang="en-GB" sz="800" smtClean="0"/>
              <a:pPr rtl="0">
                <a:lnSpc>
                  <a:spcPct val="90000"/>
                </a:lnSpc>
                <a:spcAft>
                  <a:spcPts val="600"/>
                </a:spcAft>
              </a:pPr>
              <a:t>4</a:t>
            </a:fld>
            <a:endParaRPr lang="en-GB" sz="800"/>
          </a:p>
        </p:txBody>
      </p:sp>
      <p:graphicFrame>
        <p:nvGraphicFramePr>
          <p:cNvPr id="19" name="Content Placeholder 5">
            <a:extLst>
              <a:ext uri="{FF2B5EF4-FFF2-40B4-BE49-F238E27FC236}">
                <a16:creationId xmlns:a16="http://schemas.microsoft.com/office/drawing/2014/main" id="{837B3C23-D7F2-3722-C761-527A5F50E94D}"/>
              </a:ext>
            </a:extLst>
          </p:cNvPr>
          <p:cNvGraphicFramePr>
            <a:graphicFrameLocks noGrp="1"/>
          </p:cNvGraphicFramePr>
          <p:nvPr>
            <p:ph type="chart" sz="quarter" idx="13"/>
            <p:extLst>
              <p:ext uri="{D42A27DB-BD31-4B8C-83A1-F6EECF244321}">
                <p14:modId xmlns:p14="http://schemas.microsoft.com/office/powerpoint/2010/main" val="3146659139"/>
              </p:ext>
            </p:extLst>
          </p:nvPr>
        </p:nvGraphicFramePr>
        <p:xfrm>
          <a:off x="4900613" y="1233488"/>
          <a:ext cx="6991350" cy="49672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" name="Picture Placeholder 25" descr="Bullseye with solid fill">
            <a:extLst>
              <a:ext uri="{FF2B5EF4-FFF2-40B4-BE49-F238E27FC236}">
                <a16:creationId xmlns:a16="http://schemas.microsoft.com/office/drawing/2014/main" id="{81F01A77-E61D-9FC7-FC45-91EE2BE4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rcRect t="8647" b="8647"/>
          <a:stretch/>
        </p:blipFill>
        <p:spPr>
          <a:xfrm>
            <a:off x="1055761" y="2459628"/>
            <a:ext cx="1689100" cy="1396986"/>
          </a:xfrm>
          <a:prstGeom prst="rect">
            <a:avLst/>
          </a:prstGeom>
        </p:spPr>
      </p:pic>
      <p:pic>
        <p:nvPicPr>
          <p:cNvPr id="4" name="Graphic 3" descr="Target outline">
            <a:extLst>
              <a:ext uri="{FF2B5EF4-FFF2-40B4-BE49-F238E27FC236}">
                <a16:creationId xmlns:a16="http://schemas.microsoft.com/office/drawing/2014/main" id="{9BA19E69-1F0D-06A0-6C13-A5FB52496E80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760818" y="3322850"/>
            <a:ext cx="1806051" cy="1806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23899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4D5C1EE-C555-CD49-E6B6-058CC09551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>
                <a:latin typeface="Abadi" panose="020B0604020104020204" pitchFamily="34" charset="0"/>
              </a:rPr>
              <a:t>Motivation</a:t>
            </a:r>
            <a:endParaRPr lang="en-US" dirty="0">
              <a:latin typeface="Abadi" panose="020B0604020104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A49F376-CD09-407F-B2DC-4BB525D52F2C}"/>
              </a:ext>
            </a:extLst>
          </p:cNvPr>
          <p:cNvSpPr txBox="1"/>
          <p:nvPr/>
        </p:nvSpPr>
        <p:spPr>
          <a:xfrm>
            <a:off x="836612" y="2309648"/>
            <a:ext cx="3932237" cy="38115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altLang="en-US" sz="1600" kern="1200" dirty="0">
                <a:latin typeface="Abadi" panose="020B0604020104020204" pitchFamily="34" charset="0"/>
              </a:rPr>
              <a:t>UK traffic offences detected instantly (ANPR, speed cameras)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altLang="en-US" sz="1600" kern="1200" dirty="0">
                <a:latin typeface="Abadi" panose="020B0604020104020204" pitchFamily="34" charset="0"/>
              </a:rPr>
              <a:t>Notification still relies on slow postal NIPs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altLang="en-US" sz="1600" kern="1200" dirty="0">
                <a:latin typeface="Abadi" panose="020B0604020104020204" pitchFamily="34" charset="0"/>
              </a:rPr>
              <a:t>Delays lead to confusion and missed deadlines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 dirty="0">
                <a:latin typeface="Abadi" panose="020B0604020104020204" pitchFamily="34" charset="0"/>
              </a:rPr>
              <a:t>Digital alerts cut paper waste &amp; support greener traffic enforcement.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E2CE2E-77DF-89D3-57EF-9BE3AE849E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03DC2DEF-D2FE-4B45-ABA4-9F153FD1C98A}" type="slidenum">
              <a:rPr lang="en-GB" sz="800"/>
              <a:pPr>
                <a:lnSpc>
                  <a:spcPct val="90000"/>
                </a:lnSpc>
                <a:spcAft>
                  <a:spcPts val="600"/>
                </a:spcAft>
              </a:pPr>
              <a:t>5</a:t>
            </a:fld>
            <a:endParaRPr lang="en-GB" sz="800"/>
          </a:p>
        </p:txBody>
      </p:sp>
      <p:graphicFrame>
        <p:nvGraphicFramePr>
          <p:cNvPr id="25" name="TextBox 17">
            <a:extLst>
              <a:ext uri="{FF2B5EF4-FFF2-40B4-BE49-F238E27FC236}">
                <a16:creationId xmlns:a16="http://schemas.microsoft.com/office/drawing/2014/main" id="{B264FC1F-3879-8C86-4B89-90809CC4489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94038791"/>
              </p:ext>
            </p:extLst>
          </p:nvPr>
        </p:nvGraphicFramePr>
        <p:xfrm>
          <a:off x="5183188" y="987425"/>
          <a:ext cx="61722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443088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F48F30-BEB4-44C7-9F35-3BBB61CF89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 rtlCol="0" anchor="ctr">
            <a:normAutofit fontScale="90000"/>
          </a:bodyPr>
          <a:lstStyle/>
          <a:p>
            <a:r>
              <a:rPr lang="en-GB" dirty="0"/>
              <a:t>Problem Statement</a:t>
            </a:r>
            <a:br>
              <a:rPr lang="en-GB" dirty="0"/>
            </a:br>
            <a:r>
              <a:rPr lang="en-GB" sz="1600" dirty="0"/>
              <a:t>Outdated NIP delivery delays alerts and stresses drivers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E60433D-E380-4571-991C-16B6CE7A4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rtlCol="0" anchor="ctr">
            <a:normAutofit/>
          </a:bodyPr>
          <a:lstStyle/>
          <a:p>
            <a:pPr rtl="0">
              <a:lnSpc>
                <a:spcPct val="90000"/>
              </a:lnSpc>
              <a:spcAft>
                <a:spcPts val="600"/>
              </a:spcAft>
            </a:pPr>
            <a:fld id="{03DC2DEF-D2FE-4B45-ABA4-9F153FD1C98A}" type="slidenum">
              <a:rPr lang="en-GB" sz="800" smtClean="0"/>
              <a:pPr rtl="0">
                <a:lnSpc>
                  <a:spcPct val="90000"/>
                </a:lnSpc>
                <a:spcAft>
                  <a:spcPts val="600"/>
                </a:spcAft>
              </a:pPr>
              <a:t>6</a:t>
            </a:fld>
            <a:endParaRPr lang="en-GB" sz="80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41B8DC8C-1FD7-4773-B07E-7E4432766A4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61797" y="3634443"/>
            <a:ext cx="5630165" cy="518457"/>
          </a:xfrm>
        </p:spPr>
        <p:txBody>
          <a:bodyPr rtlCol="0" anchor="ctr">
            <a:normAutofit/>
          </a:bodyPr>
          <a:lstStyle/>
          <a:p>
            <a:r>
              <a:rPr lang="en-GB" dirty="0"/>
              <a:t>Consequences for Road Users: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2B253683-524F-46CF-BFCD-BFF6A7A920A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61797" y="4243151"/>
            <a:ext cx="5630165" cy="1953455"/>
          </a:xfrm>
        </p:spPr>
        <p:txBody>
          <a:bodyPr rtlCol="0">
            <a:normAutofit lnSpcReduction="10000"/>
          </a:bodyPr>
          <a:lstStyle/>
          <a:p>
            <a:r>
              <a:rPr lang="en-US" altLang="en-US" dirty="0">
                <a:latin typeface="Abadi" panose="020B0604020104020204" pitchFamily="34" charset="0"/>
              </a:rPr>
              <a:t>Postal NIPs cause late awareness and penalty escalation</a:t>
            </a:r>
            <a:endParaRPr lang="en-GB" dirty="0">
              <a:latin typeface="Abadi" panose="020B0604020104020204" pitchFamily="34" charset="0"/>
            </a:endParaRPr>
          </a:p>
          <a:p>
            <a:r>
              <a:rPr lang="en-GB" dirty="0">
                <a:latin typeface="Abadi" panose="020B0604020104020204" pitchFamily="34" charset="0"/>
              </a:rPr>
              <a:t>Fewer chances to respond or dispute on time</a:t>
            </a:r>
          </a:p>
          <a:p>
            <a:r>
              <a:rPr lang="en-GB" dirty="0">
                <a:latin typeface="Abadi" panose="020B0604020104020204" pitchFamily="34" charset="0"/>
              </a:rPr>
              <a:t>Increased anxiety and administrative burden</a:t>
            </a:r>
          </a:p>
          <a:p>
            <a:r>
              <a:rPr lang="en-US" altLang="en-US" dirty="0">
                <a:latin typeface="Abadi" panose="020B0604020104020204" pitchFamily="34" charset="0"/>
              </a:rPr>
              <a:t>Lack of accessible, clear and </a:t>
            </a:r>
            <a:r>
              <a:rPr lang="en-US" altLang="en-US" dirty="0" err="1">
                <a:latin typeface="Abadi" panose="020B0604020104020204" pitchFamily="34" charset="0"/>
              </a:rPr>
              <a:t>centralised</a:t>
            </a:r>
            <a:r>
              <a:rPr lang="en-US" altLang="en-US" dirty="0">
                <a:latin typeface="Abadi" panose="020B0604020104020204" pitchFamily="34" charset="0"/>
              </a:rPr>
              <a:t> compliance information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4241C871-580D-4A29-A334-0208A8E479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1476" y="3634443"/>
            <a:ext cx="5582064" cy="518457"/>
          </a:xfrm>
        </p:spPr>
        <p:txBody>
          <a:bodyPr rtlCol="0" anchor="ctr">
            <a:normAutofit/>
          </a:bodyPr>
          <a:lstStyle/>
          <a:p>
            <a:r>
              <a:rPr lang="en-GB" dirty="0"/>
              <a:t>Current Challenges in Enforcement system: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0097C6D9-3930-4866-9E88-F176488800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71476" y="4247320"/>
            <a:ext cx="5582064" cy="1953455"/>
          </a:xfrm>
        </p:spPr>
        <p:txBody>
          <a:bodyPr rtlCol="0">
            <a:normAutofit/>
          </a:bodyPr>
          <a:lstStyle/>
          <a:p>
            <a:r>
              <a:rPr lang="en-US" altLang="en-US" dirty="0">
                <a:latin typeface="Abadi" panose="020B0604020104020204" pitchFamily="34" charset="0"/>
              </a:rPr>
              <a:t>Real-time detection but delayed communication</a:t>
            </a:r>
          </a:p>
          <a:p>
            <a:r>
              <a:rPr lang="en-US" altLang="en-US" dirty="0">
                <a:latin typeface="Abadi" panose="020B0604020104020204" pitchFamily="34" charset="0"/>
              </a:rPr>
              <a:t>No single app for real-time offence notifications</a:t>
            </a:r>
          </a:p>
          <a:p>
            <a:r>
              <a:rPr lang="en-US" altLang="en-US" dirty="0">
                <a:latin typeface="Abadi" panose="020B0604020104020204" pitchFamily="34" charset="0"/>
              </a:rPr>
              <a:t>Need for a digital solution that improves speed, accuracy, and user trust</a:t>
            </a:r>
          </a:p>
          <a:p>
            <a:r>
              <a:rPr lang="en-GB" dirty="0">
                <a:latin typeface="Abadi" panose="020B0604020104020204" pitchFamily="34" charset="0"/>
              </a:rPr>
              <a:t>Enforcement systems aren’t digitally connected[2]</a:t>
            </a:r>
          </a:p>
          <a:p>
            <a:pPr rtl="0"/>
            <a:endParaRPr lang="en-GB" dirty="0"/>
          </a:p>
        </p:txBody>
      </p:sp>
      <p:pic>
        <p:nvPicPr>
          <p:cNvPr id="32" name="Picture 31" descr="A person standing next to a yellow envelope&#10;&#10;AI-generated content may be incorrect.">
            <a:extLst>
              <a:ext uri="{FF2B5EF4-FFF2-40B4-BE49-F238E27FC236}">
                <a16:creationId xmlns:a16="http://schemas.microsoft.com/office/drawing/2014/main" id="{73BD5309-4ABF-1127-DE22-43E45E2DD60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2860" r="-1" b="6280"/>
          <a:stretch>
            <a:fillRect/>
          </a:stretch>
        </p:blipFill>
        <p:spPr>
          <a:xfrm>
            <a:off x="371476" y="1593851"/>
            <a:ext cx="5582064" cy="1929569"/>
          </a:xfrm>
          <a:prstGeom prst="rect">
            <a:avLst/>
          </a:prstGeom>
          <a:noFill/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3" name="Picture 22" descr="A blue car with a red triangle and a red triangle&#10;&#10;AI-generated content may be incorrect.">
            <a:extLst>
              <a:ext uri="{FF2B5EF4-FFF2-40B4-BE49-F238E27FC236}">
                <a16:creationId xmlns:a16="http://schemas.microsoft.com/office/drawing/2014/main" id="{10D994B0-847E-BEFD-A3E2-5BED8AE9530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32221" r="-1" b="-1"/>
          <a:stretch>
            <a:fillRect/>
          </a:stretch>
        </p:blipFill>
        <p:spPr>
          <a:xfrm>
            <a:off x="6281738" y="1593850"/>
            <a:ext cx="5582064" cy="1929569"/>
          </a:xfrm>
          <a:prstGeom prst="rect">
            <a:avLst/>
          </a:prstGeom>
          <a:noFill/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1549693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9BC41F-AFC0-FD4B-3EC8-038D0658FF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Placeholder 17" descr="A top view of books with different cover colors">
            <a:extLst>
              <a:ext uri="{FF2B5EF4-FFF2-40B4-BE49-F238E27FC236}">
                <a16:creationId xmlns:a16="http://schemas.microsoft.com/office/drawing/2014/main" id="{54C1E39F-5C20-8392-9C03-37560AA2524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1893" r="10121"/>
          <a:stretch>
            <a:fillRect/>
          </a:stretch>
        </p:blipFill>
        <p:spPr>
          <a:xfrm>
            <a:off x="447181" y="11"/>
            <a:ext cx="6034088" cy="6857989"/>
          </a:xfrm>
          <a:noFill/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7D67EEB8-E522-4824-CBA4-7D4F437BFC9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58481" y="94592"/>
            <a:ext cx="3573189" cy="260656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>
                <a:latin typeface="Abadi" panose="020B0604020104020204" pitchFamily="34" charset="0"/>
              </a:rPr>
              <a:t>Literature Review:</a:t>
            </a:r>
            <a:br>
              <a:rPr lang="en-GB"/>
            </a:br>
            <a:endParaRPr lang="en-GB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3CDCAB31-235B-85F5-DF18-31CE4028773B}"/>
              </a:ext>
            </a:extLst>
          </p:cNvPr>
          <p:cNvSpPr txBox="1"/>
          <p:nvPr/>
        </p:nvSpPr>
        <p:spPr>
          <a:xfrm>
            <a:off x="6758481" y="2168854"/>
            <a:ext cx="4986338" cy="34829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</a:pPr>
            <a:endParaRPr kumimoji="0" lang="en-US" altLang="en-US" sz="140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badi" panose="020B0604020104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71B300E-A45A-7258-9A94-46944DC13A03}"/>
              </a:ext>
            </a:extLst>
          </p:cNvPr>
          <p:cNvSpPr txBox="1"/>
          <p:nvPr/>
        </p:nvSpPr>
        <p:spPr>
          <a:xfrm>
            <a:off x="6758481" y="2358755"/>
            <a:ext cx="4744931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600" dirty="0">
                <a:solidFill>
                  <a:schemeClr val="bg1"/>
                </a:solidFill>
                <a:latin typeface="Abadi" panose="020B0604020104020204" pitchFamily="34" charset="0"/>
              </a:rPr>
              <a:t>Automated enforcement systems detect offences instantly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600" dirty="0">
                <a:solidFill>
                  <a:schemeClr val="bg1"/>
                </a:solidFill>
                <a:latin typeface="Abadi" panose="020B0604020104020204" pitchFamily="34" charset="0"/>
              </a:rPr>
              <a:t>ANPR widely used, but notification delays persist[3]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600" dirty="0">
                <a:solidFill>
                  <a:schemeClr val="bg1"/>
                </a:solidFill>
                <a:latin typeface="Abadi" panose="020B0604020104020204" pitchFamily="34" charset="0"/>
              </a:rPr>
              <a:t>UK digital services (MOT, Tax) remain fragmented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600" dirty="0">
                <a:solidFill>
                  <a:schemeClr val="bg1"/>
                </a:solidFill>
                <a:latin typeface="Abadi" panose="020B0604020104020204" pitchFamily="34" charset="0"/>
              </a:rPr>
              <a:t>Smart‑challan systems abroad show faster digital delivery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600" dirty="0">
                <a:solidFill>
                  <a:schemeClr val="bg1"/>
                </a:solidFill>
                <a:latin typeface="Abadi" panose="020B0604020104020204" pitchFamily="34" charset="0"/>
              </a:rPr>
              <a:t>No integrated mobile notification platform currently exists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600" dirty="0">
                <a:solidFill>
                  <a:schemeClr val="bg1"/>
                </a:solidFill>
                <a:latin typeface="Abadi" panose="020B0604020104020204" pitchFamily="34" charset="0"/>
              </a:rPr>
              <a:t>AI‑driven enforcement: smart cameras (YOLOv5) detect multiple violations instantly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600" dirty="0">
                <a:solidFill>
                  <a:schemeClr val="bg1"/>
                </a:solidFill>
                <a:latin typeface="Abadi" panose="020B0604020104020204" pitchFamily="34" charset="0"/>
              </a:rPr>
              <a:t>Notification delays: slow communication and limited driver feedback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600" dirty="0">
                <a:solidFill>
                  <a:schemeClr val="bg1"/>
                </a:solidFill>
                <a:latin typeface="Abadi" panose="020B0604020104020204" pitchFamily="34" charset="0"/>
              </a:rPr>
              <a:t>System fragmentation: disconnected MOT, ULEZ, and tax platforms with no unified access </a:t>
            </a:r>
          </a:p>
          <a:p>
            <a:endParaRPr lang="en-GB" sz="1600" dirty="0">
              <a:solidFill>
                <a:schemeClr val="bg1"/>
              </a:solidFill>
              <a:latin typeface="Abadi" panose="020B06040201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83777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65CBE5-442F-878D-866E-8C546B77CB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1D801808-856B-2184-6766-6EF7EC5C96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6" y="260351"/>
            <a:ext cx="4473794" cy="758824"/>
          </a:xfrm>
        </p:spPr>
        <p:txBody>
          <a:bodyPr anchor="ctr">
            <a:noAutofit/>
          </a:bodyPr>
          <a:lstStyle/>
          <a:p>
            <a:r>
              <a:rPr lang="en-GB" sz="5400" dirty="0">
                <a:latin typeface="Abadi" panose="020B0604020104020204" pitchFamily="34" charset="0"/>
              </a:rPr>
              <a:t>Methodology</a:t>
            </a:r>
          </a:p>
        </p:txBody>
      </p:sp>
      <p:sp>
        <p:nvSpPr>
          <p:cNvPr id="24" name="Slide Number Placeholder 2">
            <a:extLst>
              <a:ext uri="{FF2B5EF4-FFF2-40B4-BE49-F238E27FC236}">
                <a16:creationId xmlns:a16="http://schemas.microsoft.com/office/drawing/2014/main" id="{ACD5770F-8CBE-2032-3F66-0B39C282C6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anchor="ctr">
            <a:normAutofit/>
          </a:bodyPr>
          <a:lstStyle/>
          <a:p>
            <a:pPr rtl="0">
              <a:lnSpc>
                <a:spcPct val="90000"/>
              </a:lnSpc>
              <a:spcAft>
                <a:spcPts val="600"/>
              </a:spcAft>
            </a:pPr>
            <a:fld id="{03DC2DEF-D2FE-4B45-ABA4-9F153FD1C98A}" type="slidenum">
              <a:rPr lang="en-GB" sz="800" noProof="0" smtClean="0"/>
              <a:pPr rtl="0">
                <a:lnSpc>
                  <a:spcPct val="90000"/>
                </a:lnSpc>
                <a:spcAft>
                  <a:spcPts val="600"/>
                </a:spcAft>
              </a:pPr>
              <a:t>8</a:t>
            </a:fld>
            <a:endParaRPr lang="en-GB" sz="800" noProof="0"/>
          </a:p>
        </p:txBody>
      </p:sp>
      <p:pic>
        <p:nvPicPr>
          <p:cNvPr id="39" name="Picture 38" descr="A blue and purple lines and dots&#10;&#10;AI-generated content may be incorrect.">
            <a:extLst>
              <a:ext uri="{FF2B5EF4-FFF2-40B4-BE49-F238E27FC236}">
                <a16:creationId xmlns:a16="http://schemas.microsoft.com/office/drawing/2014/main" id="{913B00B7-FCAF-B516-6807-AEEDBA02137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7384" r="-1" b="31415"/>
          <a:stretch>
            <a:fillRect/>
          </a:stretch>
        </p:blipFill>
        <p:spPr>
          <a:xfrm>
            <a:off x="371475" y="1233488"/>
            <a:ext cx="11520488" cy="2381361"/>
          </a:xfrm>
          <a:prstGeom prst="rect">
            <a:avLst/>
          </a:prstGeom>
          <a:noFill/>
        </p:spPr>
      </p:pic>
      <p:pic>
        <p:nvPicPr>
          <p:cNvPr id="7" name="Picture 6" descr="A close-up of a blue and white sign&#10;&#10;AI-generated content may be incorrect.">
            <a:extLst>
              <a:ext uri="{FF2B5EF4-FFF2-40B4-BE49-F238E27FC236}">
                <a16:creationId xmlns:a16="http://schemas.microsoft.com/office/drawing/2014/main" id="{9A57404A-9C37-7C38-4245-EDB3ABD234C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2211"/>
          <a:stretch>
            <a:fillRect/>
          </a:stretch>
        </p:blipFill>
        <p:spPr>
          <a:xfrm>
            <a:off x="6383054" y="3808206"/>
            <a:ext cx="5255193" cy="2404860"/>
          </a:xfrm>
          <a:prstGeom prst="rect">
            <a:avLst/>
          </a:prstGeom>
          <a:noFill/>
        </p:spPr>
      </p:pic>
      <p:sp>
        <p:nvSpPr>
          <p:cNvPr id="38" name="Content Placeholder 3">
            <a:extLst>
              <a:ext uri="{FF2B5EF4-FFF2-40B4-BE49-F238E27FC236}">
                <a16:creationId xmlns:a16="http://schemas.microsoft.com/office/drawing/2014/main" id="{8E415C24-CD9F-CAB3-0898-D42CBB7730E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2406" y="3808236"/>
            <a:ext cx="5256000" cy="2404800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FontTx/>
              <a:buChar char="•"/>
            </a:pPr>
            <a:r>
              <a:rPr lang="en-US" altLang="en-US" b="1" dirty="0">
                <a:latin typeface="Abadi" panose="020B0604020104020204" pitchFamily="34" charset="0"/>
              </a:rPr>
              <a:t>Approach</a:t>
            </a:r>
            <a:r>
              <a:rPr lang="en-US" altLang="en-US" dirty="0">
                <a:latin typeface="Abadi" panose="020B0604020104020204" pitchFamily="34" charset="0"/>
              </a:rPr>
              <a:t>: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FontTx/>
              <a:buChar char="•"/>
            </a:pPr>
            <a:r>
              <a:rPr lang="en-US" altLang="en-US" b="1" dirty="0">
                <a:latin typeface="Abadi" panose="020B0604020104020204" pitchFamily="34" charset="0"/>
              </a:rPr>
              <a:t>Development</a:t>
            </a:r>
            <a:r>
              <a:rPr lang="en-US" altLang="en-US" dirty="0">
                <a:latin typeface="Abadi" panose="020B0604020104020204" pitchFamily="34" charset="0"/>
              </a:rPr>
              <a:t>: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FontTx/>
              <a:buChar char="•"/>
            </a:pPr>
            <a:r>
              <a:rPr lang="en-US" altLang="en-US" b="1" dirty="0">
                <a:latin typeface="Abadi" panose="020B0604020104020204" pitchFamily="34" charset="0"/>
              </a:rPr>
              <a:t>Data Strategy</a:t>
            </a:r>
            <a:r>
              <a:rPr lang="en-US" altLang="en-US" dirty="0">
                <a:latin typeface="Abadi" panose="020B0604020104020204" pitchFamily="34" charset="0"/>
              </a:rPr>
              <a:t>: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FontTx/>
              <a:buChar char="•"/>
            </a:pPr>
            <a:r>
              <a:rPr lang="en-US" altLang="en-US" b="1" dirty="0">
                <a:latin typeface="Abadi" panose="020B0604020104020204" pitchFamily="34" charset="0"/>
              </a:rPr>
              <a:t>Tools</a:t>
            </a:r>
            <a:r>
              <a:rPr lang="en-US" altLang="en-US" dirty="0">
                <a:latin typeface="Abadi" panose="020B0604020104020204" pitchFamily="34" charset="0"/>
              </a:rPr>
              <a:t>: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FontTx/>
              <a:buChar char="•"/>
            </a:pPr>
            <a:r>
              <a:rPr lang="en-US" altLang="en-US" b="1" dirty="0">
                <a:latin typeface="Abadi" panose="020B0604020104020204" pitchFamily="34" charset="0"/>
              </a:rPr>
              <a:t>Risk Mitigation</a:t>
            </a:r>
            <a:r>
              <a:rPr lang="en-US" altLang="en-US" dirty="0">
                <a:latin typeface="Abadi" panose="020B0604020104020204" pitchFamily="34" charset="0"/>
              </a:rPr>
              <a:t>: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FontTx/>
              <a:buChar char="•"/>
            </a:pPr>
            <a:r>
              <a:rPr lang="en-US" altLang="en-US" b="1" dirty="0">
                <a:latin typeface="Abadi" panose="020B0604020104020204" pitchFamily="34" charset="0"/>
              </a:rPr>
              <a:t>Evaluation</a:t>
            </a:r>
            <a:r>
              <a:rPr lang="en-US" altLang="en-US" dirty="0">
                <a:latin typeface="Abadi" panose="020B0604020104020204" pitchFamily="34" charset="0"/>
              </a:rPr>
              <a:t>:</a:t>
            </a:r>
          </a:p>
          <a:p>
            <a:pPr marL="0" indent="0">
              <a:buNone/>
            </a:pPr>
            <a:endParaRPr lang="en-US" dirty="0">
              <a:latin typeface="Abadi" panose="020B0604020104020204" pitchFamily="34" charset="0"/>
            </a:endParaRPr>
          </a:p>
        </p:txBody>
      </p:sp>
      <p:sp>
        <p:nvSpPr>
          <p:cNvPr id="3" name="Slide Number Placeholder 2" hidden="1">
            <a:extLst>
              <a:ext uri="{FF2B5EF4-FFF2-40B4-BE49-F238E27FC236}">
                <a16:creationId xmlns:a16="http://schemas.microsoft.com/office/drawing/2014/main" id="{5E44300F-D285-C141-2015-4683CFB41561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818938" y="6581775"/>
            <a:ext cx="373062" cy="206375"/>
          </a:xfrm>
        </p:spPr>
        <p:txBody>
          <a:bodyPr rtlCol="0"/>
          <a:lstStyle/>
          <a:p>
            <a:pPr rtl="0">
              <a:spcAft>
                <a:spcPts val="600"/>
              </a:spcAft>
            </a:pPr>
            <a:fld id="{03DC2DEF-D2FE-4B45-ABA4-9F153FD1C98A}" type="slidenum">
              <a:rPr lang="en-GB" smtClean="0"/>
              <a:pPr rtl="0">
                <a:spcAft>
                  <a:spcPts val="600"/>
                </a:spcAft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5842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40949A-5479-65B5-FD36-9103AE6A46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 diagram of software development&#10;&#10;AI-generated content may be incorrect.">
            <a:extLst>
              <a:ext uri="{FF2B5EF4-FFF2-40B4-BE49-F238E27FC236}">
                <a16:creationId xmlns:a16="http://schemas.microsoft.com/office/drawing/2014/main" id="{65784031-E0D0-D684-0C48-90B6B6C666FB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23298" b="2760"/>
          <a:stretch>
            <a:fillRect/>
          </a:stretch>
        </p:blipFill>
        <p:spPr>
          <a:xfrm>
            <a:off x="0" y="476250"/>
            <a:ext cx="12191980" cy="3317875"/>
          </a:xfrm>
          <a:noFill/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2FF80585-E442-BAA1-4AC0-3C47D2CE2A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475" y="4551363"/>
            <a:ext cx="11520488" cy="1176337"/>
          </a:xfrm>
        </p:spPr>
        <p:txBody>
          <a:bodyPr vert="horz" lIns="91440" tIns="45720" rIns="91440" bIns="45720" rtlCol="0" anchor="ctr">
            <a:normAutofit/>
          </a:bodyPr>
          <a:lstStyle/>
          <a:p>
            <a:br>
              <a:rPr lang="en-GB" sz="3800"/>
            </a:br>
            <a:endParaRPr lang="en-GB" sz="3800"/>
          </a:p>
        </p:txBody>
      </p:sp>
      <p:sp>
        <p:nvSpPr>
          <p:cNvPr id="40" name="Subtitle 3">
            <a:extLst>
              <a:ext uri="{FF2B5EF4-FFF2-40B4-BE49-F238E27FC236}">
                <a16:creationId xmlns:a16="http://schemas.microsoft.com/office/drawing/2014/main" id="{B8AF2CE2-BD4E-20AB-095B-79C5C13BAF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4322" y="5176838"/>
            <a:ext cx="11914793" cy="550862"/>
          </a:xfrm>
        </p:spPr>
        <p:txBody>
          <a:bodyPr>
            <a:noAutofit/>
          </a:bodyPr>
          <a:lstStyle/>
          <a:p>
            <a:r>
              <a:rPr lang="en-US" sz="4400" b="1" dirty="0">
                <a:latin typeface="Abadi" panose="020B0604020104020204" pitchFamily="34" charset="0"/>
              </a:rPr>
              <a:t>7 Phases of Software Development Life Cycle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B9ADA973-8474-0CF3-F4E8-6729DCED95C4}"/>
              </a:ext>
            </a:extLst>
          </p:cNvPr>
          <p:cNvSpPr txBox="1"/>
          <p:nvPr/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R="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500" i="0" u="none" strike="noStrike" kern="1200" cap="none" normalizeH="0" baseline="0" dirty="0">
              <a:ln>
                <a:noFill/>
              </a:ln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35" name="Slide Number Placeholder 2" hidden="1">
            <a:extLst>
              <a:ext uri="{FF2B5EF4-FFF2-40B4-BE49-F238E27FC236}">
                <a16:creationId xmlns:a16="http://schemas.microsoft.com/office/drawing/2014/main" id="{B0B12220-9FDA-D1B8-5F71-B043D2B875CF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518900" y="6581978"/>
            <a:ext cx="373062" cy="20610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03DC2DEF-D2FE-4B45-ABA4-9F153FD1C98A}" type="slidenum">
              <a:rPr lang="en-GB" sz="800" smtClean="0"/>
              <a:pPr>
                <a:lnSpc>
                  <a:spcPct val="90000"/>
                </a:lnSpc>
                <a:spcAft>
                  <a:spcPts val="600"/>
                </a:spcAft>
              </a:pPr>
              <a:t>9</a:t>
            </a:fld>
            <a:endParaRPr lang="en-GB" sz="80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CAA09FA-F552-0099-F07F-5E0C0DD6A8A3}"/>
              </a:ext>
            </a:extLst>
          </p:cNvPr>
          <p:cNvSpPr txBox="1"/>
          <p:nvPr/>
        </p:nvSpPr>
        <p:spPr>
          <a:xfrm>
            <a:off x="11352212" y="2865748"/>
            <a:ext cx="55618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badi" panose="020B0604020104020204" pitchFamily="34" charset="0"/>
              </a:rPr>
              <a:t>[4]</a:t>
            </a:r>
          </a:p>
        </p:txBody>
      </p:sp>
    </p:spTree>
    <p:extLst>
      <p:ext uri="{BB962C8B-B14F-4D97-AF65-F5344CB8AC3E}">
        <p14:creationId xmlns:p14="http://schemas.microsoft.com/office/powerpoint/2010/main" val="26945440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590270-CA1A-4F79-FBB5-7BBC7021D3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2459A0F8-D988-B8CF-1AF5-7DD6DE62ED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 anchor="ctr">
            <a:noAutofit/>
          </a:bodyPr>
          <a:lstStyle/>
          <a:p>
            <a:r>
              <a:rPr lang="en-GB" sz="5400" dirty="0">
                <a:latin typeface="Abadi" panose="020B0604020104020204" pitchFamily="34" charset="0"/>
              </a:rPr>
              <a:t>Methodology</a:t>
            </a:r>
            <a:endParaRPr lang="en-GB" sz="5400" dirty="0"/>
          </a:p>
        </p:txBody>
      </p:sp>
      <p:sp>
        <p:nvSpPr>
          <p:cNvPr id="30" name="Slide Number Placeholder 4">
            <a:extLst>
              <a:ext uri="{FF2B5EF4-FFF2-40B4-BE49-F238E27FC236}">
                <a16:creationId xmlns:a16="http://schemas.microsoft.com/office/drawing/2014/main" id="{435AF148-8787-1652-B48A-7041138272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anchor="ctr">
            <a:normAutofit/>
          </a:bodyPr>
          <a:lstStyle/>
          <a:p>
            <a:pPr rtl="0">
              <a:lnSpc>
                <a:spcPct val="90000"/>
              </a:lnSpc>
              <a:spcAft>
                <a:spcPts val="600"/>
              </a:spcAft>
            </a:pPr>
            <a:fld id="{03DC2DEF-D2FE-4B45-ABA4-9F153FD1C98A}" type="slidenum">
              <a:rPr lang="en-GB" sz="800" noProof="0" smtClean="0"/>
              <a:pPr rtl="0">
                <a:lnSpc>
                  <a:spcPct val="90000"/>
                </a:lnSpc>
                <a:spcAft>
                  <a:spcPts val="600"/>
                </a:spcAft>
              </a:pPr>
              <a:t>10</a:t>
            </a:fld>
            <a:endParaRPr lang="en-GB" sz="800" noProof="0"/>
          </a:p>
        </p:txBody>
      </p:sp>
      <p:sp>
        <p:nvSpPr>
          <p:cNvPr id="3" name="Slide Number Placeholder 2" hidden="1">
            <a:extLst>
              <a:ext uri="{FF2B5EF4-FFF2-40B4-BE49-F238E27FC236}">
                <a16:creationId xmlns:a16="http://schemas.microsoft.com/office/drawing/2014/main" id="{1533A2CE-674C-47AA-8ED9-B452D5959E8B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818938" y="6581775"/>
            <a:ext cx="373062" cy="206375"/>
          </a:xfrm>
        </p:spPr>
        <p:txBody>
          <a:bodyPr rtlCol="0"/>
          <a:lstStyle/>
          <a:p>
            <a:pPr rtl="0">
              <a:spcAft>
                <a:spcPts val="600"/>
              </a:spcAft>
            </a:pPr>
            <a:fld id="{03DC2DEF-D2FE-4B45-ABA4-9F153FD1C98A}" type="slidenum">
              <a:rPr lang="en-GB" smtClean="0"/>
              <a:pPr rtl="0">
                <a:spcAft>
                  <a:spcPts val="600"/>
                </a:spcAft>
              </a:pPr>
              <a:t>10</a:t>
            </a:fld>
            <a:endParaRPr lang="en-GB"/>
          </a:p>
        </p:txBody>
      </p:sp>
      <p:graphicFrame>
        <p:nvGraphicFramePr>
          <p:cNvPr id="32" name="Text Placeholder 9">
            <a:extLst>
              <a:ext uri="{FF2B5EF4-FFF2-40B4-BE49-F238E27FC236}">
                <a16:creationId xmlns:a16="http://schemas.microsoft.com/office/drawing/2014/main" id="{67DC8B59-F6E9-2B5D-0BD4-62EEF277A867}"/>
              </a:ext>
            </a:extLst>
          </p:cNvPr>
          <p:cNvGraphicFramePr>
            <a:graphicFrameLocks noGrp="1"/>
          </p:cNvGraphicFramePr>
          <p:nvPr>
            <p:ph type="chart" sz="quarter" idx="13"/>
            <p:extLst>
              <p:ext uri="{D42A27DB-BD31-4B8C-83A1-F6EECF244321}">
                <p14:modId xmlns:p14="http://schemas.microsoft.com/office/powerpoint/2010/main" val="905925541"/>
              </p:ext>
            </p:extLst>
          </p:nvPr>
        </p:nvGraphicFramePr>
        <p:xfrm>
          <a:off x="371475" y="1233488"/>
          <a:ext cx="11520488" cy="49672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661522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A hand holding a stylus and drawing on a diagram&#10;&#10;AI-generated content may be incorrect.">
            <a:extLst>
              <a:ext uri="{FF2B5EF4-FFF2-40B4-BE49-F238E27FC236}">
                <a16:creationId xmlns:a16="http://schemas.microsoft.com/office/drawing/2014/main" id="{D910C22D-7F08-80C0-46A8-AA6A8395EAB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t="2863" b="1710"/>
          <a:stretch>
            <a:fillRect/>
          </a:stretch>
        </p:blipFill>
        <p:spPr>
          <a:xfrm>
            <a:off x="6922852" y="1229711"/>
            <a:ext cx="5082427" cy="4645244"/>
          </a:xfrm>
          <a:prstGeom prst="rect">
            <a:avLst/>
          </a:prstGeom>
          <a:noFill/>
        </p:spPr>
      </p:pic>
      <p:sp>
        <p:nvSpPr>
          <p:cNvPr id="16" name="Title 2">
            <a:extLst>
              <a:ext uri="{FF2B5EF4-FFF2-40B4-BE49-F238E27FC236}">
                <a16:creationId xmlns:a16="http://schemas.microsoft.com/office/drawing/2014/main" id="{1511CCF0-1360-F0BA-6DD2-BBB73C191A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3420" y="284826"/>
            <a:ext cx="6313104" cy="1616499"/>
          </a:xfrm>
        </p:spPr>
        <p:txBody>
          <a:bodyPr/>
          <a:lstStyle/>
          <a:p>
            <a:r>
              <a:rPr lang="en-US" dirty="0">
                <a:latin typeface="Abadi" panose="020B0604020104020204" pitchFamily="34" charset="0"/>
              </a:rPr>
              <a:t>Design Overview:</a:t>
            </a:r>
          </a:p>
        </p:txBody>
      </p:sp>
      <p:sp>
        <p:nvSpPr>
          <p:cNvPr id="18" name="Slide Number Placeholder 3">
            <a:extLst>
              <a:ext uri="{FF2B5EF4-FFF2-40B4-BE49-F238E27FC236}">
                <a16:creationId xmlns:a16="http://schemas.microsoft.com/office/drawing/2014/main" id="{2E346533-F604-A34F-24FD-7A53A19C2B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03DC2DEF-D2FE-4B45-ABA4-9F153FD1C98A}" type="slidenum">
              <a:rPr lang="en-GB" noProof="0" smtClean="0"/>
              <a:pPr rtl="0">
                <a:spcAft>
                  <a:spcPts val="600"/>
                </a:spcAft>
              </a:pPr>
              <a:t>11</a:t>
            </a:fld>
            <a:endParaRPr lang="en-GB" noProof="0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A9DF6CA1-CCAC-E885-F89C-FC7A0CA41F1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2909" y="1825630"/>
            <a:ext cx="7021475" cy="2862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accent3">
                    <a:lumMod val="75000"/>
                  </a:schemeClr>
                </a:solidFill>
                <a:effectLst/>
                <a:latin typeface="Abadi" panose="020B0604020104020204" pitchFamily="34" charset="0"/>
              </a:rPr>
              <a:t>System designed using the SDLC model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accent3">
                    <a:lumMod val="75000"/>
                  </a:schemeClr>
                </a:solidFill>
                <a:effectLst/>
                <a:latin typeface="Abadi" panose="020B0604020104020204" pitchFamily="34" charset="0"/>
              </a:rPr>
              <a:t>UML use case diagrams developed for user &amp; admin roles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accent3">
                    <a:lumMod val="75000"/>
                  </a:schemeClr>
                </a:solidFill>
                <a:effectLst/>
                <a:latin typeface="Abadi" panose="020B0604020104020204" pitchFamily="34" charset="0"/>
              </a:rPr>
              <a:t>User workflows mapped (login → dashboard → offences → compliance)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accent3">
                    <a:lumMod val="75000"/>
                  </a:schemeClr>
                </a:solidFill>
                <a:effectLst/>
                <a:latin typeface="Abadi" panose="020B0604020104020204" pitchFamily="34" charset="0"/>
              </a:rPr>
              <a:t>Data model created for Users, Offences, Compliance, Notifications, Vehicle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accent3">
                    <a:lumMod val="75000"/>
                  </a:schemeClr>
                </a:solidFill>
                <a:effectLst/>
                <a:latin typeface="Abadi" panose="020B0604020104020204" pitchFamily="34" charset="0"/>
              </a:rPr>
              <a:t>Wireframes created for all major screens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accent3">
                    <a:lumMod val="75000"/>
                  </a:schemeClr>
                </a:solidFill>
                <a:effectLst/>
                <a:latin typeface="Abadi" panose="020B0604020104020204" pitchFamily="34" charset="0"/>
              </a:rPr>
              <a:t>Simple, intuitive interface aligned with mobile UX best practices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accent3">
                    <a:lumMod val="75000"/>
                  </a:schemeClr>
                </a:solidFill>
                <a:effectLst/>
                <a:latin typeface="Abadi" panose="020B0604020104020204" pitchFamily="34" charset="0"/>
              </a:rPr>
              <a:t>Clear navigation structure for ease of use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accent3">
                    <a:lumMod val="75000"/>
                  </a:schemeClr>
                </a:solidFill>
                <a:effectLst/>
                <a:latin typeface="Abadi" panose="020B0604020104020204" pitchFamily="34" charset="0"/>
              </a:rPr>
              <a:t>Logical linking between screens and collections in Adalo</a:t>
            </a:r>
          </a:p>
        </p:txBody>
      </p:sp>
    </p:spTree>
    <p:extLst>
      <p:ext uri="{BB962C8B-B14F-4D97-AF65-F5344CB8AC3E}">
        <p14:creationId xmlns:p14="http://schemas.microsoft.com/office/powerpoint/2010/main" val="5102698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Placeholder 16" descr="A screenshot of a mobile application&#10;&#10;AI-generated content may be incorrect.">
            <a:extLst>
              <a:ext uri="{FF2B5EF4-FFF2-40B4-BE49-F238E27FC236}">
                <a16:creationId xmlns:a16="http://schemas.microsoft.com/office/drawing/2014/main" id="{256F76D0-2472-9945-AA09-4F9BDAC3474B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4660" r="4660"/>
          <a:stretch/>
        </p:blipFill>
        <p:spPr>
          <a:xfrm>
            <a:off x="5017422" y="472281"/>
            <a:ext cx="7173656" cy="5913439"/>
          </a:xfrm>
          <a:prstGeom prst="rect">
            <a:avLst/>
          </a:prstGeom>
          <a:noFill/>
        </p:spPr>
      </p:pic>
      <p:sp>
        <p:nvSpPr>
          <p:cNvPr id="31" name="Subtitle 3">
            <a:extLst>
              <a:ext uri="{FF2B5EF4-FFF2-40B4-BE49-F238E27FC236}">
                <a16:creationId xmlns:a16="http://schemas.microsoft.com/office/drawing/2014/main" id="{2DE6696D-43AB-4A51-B2B1-EB985FAD4D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2293" y="1903354"/>
            <a:ext cx="4416424" cy="3051291"/>
          </a:xfrm>
        </p:spPr>
        <p:txBody>
          <a:bodyPr>
            <a:noAutofit/>
          </a:bodyPr>
          <a:lstStyle/>
          <a:p>
            <a:r>
              <a:rPr lang="en-GB" dirty="0">
                <a:latin typeface="Abadi" panose="020B0604020104020204" pitchFamily="34" charset="0"/>
              </a:rPr>
              <a:t>System designed using the SDLC model</a:t>
            </a:r>
          </a:p>
          <a:p>
            <a:r>
              <a:rPr lang="en-GB" dirty="0">
                <a:latin typeface="Abadi" panose="020B0604020104020204" pitchFamily="34" charset="0"/>
              </a:rPr>
              <a:t>Wireframes created for all major screens</a:t>
            </a:r>
          </a:p>
          <a:p>
            <a:r>
              <a:rPr lang="en-GB" dirty="0">
                <a:latin typeface="Abadi" panose="020B0604020104020204" pitchFamily="34" charset="0"/>
              </a:rPr>
              <a:t>Simple, intuitive interface aligned with mobile UX best practices</a:t>
            </a:r>
            <a:endParaRPr lang="en-US" dirty="0">
              <a:latin typeface="Abadi" panose="020B0604020104020204" pitchFamily="34" charset="0"/>
            </a:endParaRPr>
          </a:p>
        </p:txBody>
      </p:sp>
      <p:sp>
        <p:nvSpPr>
          <p:cNvPr id="4" name="Slide Number Placeholder 3" hidden="1">
            <a:extLst>
              <a:ext uri="{FF2B5EF4-FFF2-40B4-BE49-F238E27FC236}">
                <a16:creationId xmlns:a16="http://schemas.microsoft.com/office/drawing/2014/main" id="{AD75CF83-5A43-B471-5E92-5C0D34B0728C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03DC2DEF-D2FE-4B45-ABA4-9F153FD1C98A}" type="slidenum">
              <a:rPr lang="en-GB" noProof="0" smtClean="0"/>
              <a:pPr rtl="0">
                <a:spcAft>
                  <a:spcPts val="600"/>
                </a:spcAft>
              </a:pPr>
              <a:t>12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778312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16B8C8-D1AF-3CB4-2999-29644FE80D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Subtitle 3">
            <a:extLst>
              <a:ext uri="{FF2B5EF4-FFF2-40B4-BE49-F238E27FC236}">
                <a16:creationId xmlns:a16="http://schemas.microsoft.com/office/drawing/2014/main" id="{789905D3-D3CD-D880-FFAF-0034F7FB54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8824"/>
          </a:xfrm>
        </p:spPr>
        <p:txBody>
          <a:bodyPr anchor="ctr">
            <a:normAutofit/>
          </a:bodyPr>
          <a:lstStyle/>
          <a:p>
            <a:r>
              <a:rPr lang="en-GB" sz="2400" dirty="0">
                <a:latin typeface="Abadi" panose="020B0604020104020204" pitchFamily="34" charset="0"/>
              </a:rPr>
              <a:t>UML use case diagrams developed for user &amp; admin roles</a:t>
            </a:r>
            <a:endParaRPr lang="en-US" sz="2400" dirty="0">
              <a:latin typeface="Abadi" panose="020B0604020104020204" pitchFamily="34" charset="0"/>
            </a:endParaRPr>
          </a:p>
        </p:txBody>
      </p:sp>
      <p:pic>
        <p:nvPicPr>
          <p:cNvPr id="7" name="Picture Placeholder 6" descr="A few diagrams of a diagram&#10;&#10;AI-generated content may be incorrect.">
            <a:extLst>
              <a:ext uri="{FF2B5EF4-FFF2-40B4-BE49-F238E27FC236}">
                <a16:creationId xmlns:a16="http://schemas.microsoft.com/office/drawing/2014/main" id="{A76D43A0-7ABC-76A7-4C34-2CFCE38F3B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88393" y="1488353"/>
            <a:ext cx="8486649" cy="4943475"/>
          </a:xfrm>
          <a:noFill/>
        </p:spPr>
      </p:pic>
      <p:sp>
        <p:nvSpPr>
          <p:cNvPr id="33" name="Slide Number Placeholder 3">
            <a:extLst>
              <a:ext uri="{FF2B5EF4-FFF2-40B4-BE49-F238E27FC236}">
                <a16:creationId xmlns:a16="http://schemas.microsoft.com/office/drawing/2014/main" id="{54483587-FD47-6389-6CFC-CC77409EDA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03DC2DEF-D2FE-4B45-ABA4-9F153FD1C98A}" type="slidenum">
              <a:rPr lang="en-GB" noProof="0" smtClean="0"/>
              <a:pPr rtl="0">
                <a:spcAft>
                  <a:spcPts val="600"/>
                </a:spcAft>
              </a:pPr>
              <a:t>13</a:t>
            </a:fld>
            <a:endParaRPr lang="en-GB" noProof="0"/>
          </a:p>
        </p:txBody>
      </p:sp>
      <p:sp>
        <p:nvSpPr>
          <p:cNvPr id="4" name="Slide Number Placeholder 3" hidden="1">
            <a:extLst>
              <a:ext uri="{FF2B5EF4-FFF2-40B4-BE49-F238E27FC236}">
                <a16:creationId xmlns:a16="http://schemas.microsoft.com/office/drawing/2014/main" id="{B70ECB33-0A95-8423-704C-C7F607B27A1F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03DC2DEF-D2FE-4B45-ABA4-9F153FD1C98A}" type="slidenum">
              <a:rPr lang="en-GB" noProof="0" smtClean="0"/>
              <a:pPr rtl="0">
                <a:spcAft>
                  <a:spcPts val="600"/>
                </a:spcAft>
              </a:pPr>
              <a:t>13</a:t>
            </a:fld>
            <a:endParaRPr lang="en-GB" noProof="0"/>
          </a:p>
        </p:txBody>
      </p:sp>
      <p:sp>
        <p:nvSpPr>
          <p:cNvPr id="8" name="Subtitle 3">
            <a:extLst>
              <a:ext uri="{FF2B5EF4-FFF2-40B4-BE49-F238E27FC236}">
                <a16:creationId xmlns:a16="http://schemas.microsoft.com/office/drawing/2014/main" id="{5EC1A371-877F-D3DF-7516-DCDB76A1CA13}"/>
              </a:ext>
            </a:extLst>
          </p:cNvPr>
          <p:cNvSpPr txBox="1">
            <a:spLocks/>
          </p:cNvSpPr>
          <p:nvPr/>
        </p:nvSpPr>
        <p:spPr>
          <a:xfrm>
            <a:off x="371475" y="851635"/>
            <a:ext cx="11520487" cy="4865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dirty="0"/>
              <a:t>User workflows mapped (login → dashboard → offences → compliance</a:t>
            </a:r>
            <a:endParaRPr lang="en-US" sz="2400" dirty="0">
              <a:latin typeface="Abadi" panose="020B06040201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16665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80534CD4-79A7-8040-3993-0ECF5063F75D}"/>
              </a:ext>
            </a:extLst>
          </p:cNvPr>
          <p:cNvSpPr txBox="1"/>
          <p:nvPr/>
        </p:nvSpPr>
        <p:spPr>
          <a:xfrm>
            <a:off x="876300" y="4406207"/>
            <a:ext cx="10439400" cy="11754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800" b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Data model created for Users, Offences, Compliance, Notifications, Vehicle</a:t>
            </a:r>
          </a:p>
        </p:txBody>
      </p:sp>
      <p:sp>
        <p:nvSpPr>
          <p:cNvPr id="9" name="Slide Number Placeholder 2">
            <a:extLst>
              <a:ext uri="{FF2B5EF4-FFF2-40B4-BE49-F238E27FC236}">
                <a16:creationId xmlns:a16="http://schemas.microsoft.com/office/drawing/2014/main" id="{11599408-0C47-1851-F0FE-15E48FC1F8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03DC2DEF-D2FE-4B45-ABA4-9F153FD1C98A}" type="slidenum">
              <a:rPr lang="en-GB" noProof="0" smtClean="0"/>
              <a:pPr rtl="0">
                <a:spcAft>
                  <a:spcPts val="600"/>
                </a:spcAft>
              </a:pPr>
              <a:t>14</a:t>
            </a:fld>
            <a:endParaRPr lang="en-GB" noProof="0"/>
          </a:p>
        </p:txBody>
      </p:sp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F915499-CAE0-A1B6-5FDC-16DDFAD100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51608" y="260350"/>
            <a:ext cx="8360223" cy="365759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0043217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574D3138-08BC-A93A-FF21-81B4703BAD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0313" y="1868328"/>
            <a:ext cx="7175500" cy="3121343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65152A6E-3E18-D88B-8FA9-EF296338E9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476" y="2778917"/>
            <a:ext cx="4416424" cy="976311"/>
          </a:xfrm>
        </p:spPr>
        <p:txBody>
          <a:bodyPr anchor="b">
            <a:normAutofit/>
          </a:bodyPr>
          <a:lstStyle/>
          <a:p>
            <a:r>
              <a:rPr lang="en-GB" sz="4600" dirty="0">
                <a:latin typeface="Abadi" panose="020B0604020104020204" pitchFamily="34" charset="0"/>
              </a:rPr>
              <a:t>Implementation</a:t>
            </a:r>
          </a:p>
        </p:txBody>
      </p:sp>
      <p:sp>
        <p:nvSpPr>
          <p:cNvPr id="22" name="Subtitle 3">
            <a:extLst>
              <a:ext uri="{FF2B5EF4-FFF2-40B4-BE49-F238E27FC236}">
                <a16:creationId xmlns:a16="http://schemas.microsoft.com/office/drawing/2014/main" id="{5B9FA769-2A5C-4699-F63D-CC31D8AFFC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1476" y="3755228"/>
            <a:ext cx="4416424" cy="976311"/>
          </a:xfrm>
        </p:spPr>
        <p:txBody>
          <a:bodyPr/>
          <a:lstStyle/>
          <a:p>
            <a:r>
              <a:rPr lang="en-GB" dirty="0">
                <a:latin typeface="Abadi" panose="020B0604020104020204" pitchFamily="34" charset="0"/>
              </a:rPr>
              <a:t>Built in Adalo (no-code environment)</a:t>
            </a:r>
            <a:endParaRPr lang="en-US" dirty="0">
              <a:latin typeface="Abadi" panose="020B0604020104020204" pitchFamily="34" charset="0"/>
            </a:endParaRPr>
          </a:p>
        </p:txBody>
      </p:sp>
      <p:sp>
        <p:nvSpPr>
          <p:cNvPr id="15" name="Slide Number Placeholder 2" hidden="1">
            <a:extLst>
              <a:ext uri="{FF2B5EF4-FFF2-40B4-BE49-F238E27FC236}">
                <a16:creationId xmlns:a16="http://schemas.microsoft.com/office/drawing/2014/main" id="{83D44E53-1D75-42AD-2946-AAC9A59AE341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03DC2DEF-D2FE-4B45-ABA4-9F153FD1C98A}" type="slidenum">
              <a:rPr lang="en-GB" noProof="0" smtClean="0"/>
              <a:pPr rtl="0">
                <a:spcAft>
                  <a:spcPts val="600"/>
                </a:spcAft>
              </a:pPr>
              <a:t>15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791858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>
            <a:extLst>
              <a:ext uri="{FF2B5EF4-FFF2-40B4-BE49-F238E27FC236}">
                <a16:creationId xmlns:a16="http://schemas.microsoft.com/office/drawing/2014/main" id="{701F4B0F-AC32-F10C-D066-4A6A8778D4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7878" y="5101313"/>
            <a:ext cx="11856244" cy="550862"/>
          </a:xfrm>
        </p:spPr>
        <p:txBody>
          <a:bodyPr>
            <a:noAutofit/>
          </a:bodyPr>
          <a:lstStyle/>
          <a:p>
            <a:pPr lvl="0" algn="l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GB" sz="2800" dirty="0">
                <a:latin typeface="Abadi" panose="020B0604020104020204" pitchFamily="34" charset="0"/>
              </a:rPr>
              <a:t>Screens: Login, Dashboard, Offence List, Details, Compliance, Profile, Admin</a:t>
            </a:r>
            <a:endParaRPr lang="en-US" altLang="en-US" sz="2800" dirty="0">
              <a:latin typeface="Abadi" panose="020B0604020104020204" pitchFamily="34" charset="0"/>
            </a:endParaRPr>
          </a:p>
          <a:p>
            <a:endParaRPr lang="en-GB" sz="2800" dirty="0">
              <a:latin typeface="Abadi" panose="020B0604020104020204" pitchFamily="34" charset="0"/>
            </a:endParaRPr>
          </a:p>
        </p:txBody>
      </p:sp>
      <p:pic>
        <p:nvPicPr>
          <p:cNvPr id="7" name="Picture 6" descr="A screenshot of a phone&#10;&#10;AI-generated content may be incorrect.">
            <a:extLst>
              <a:ext uri="{FF2B5EF4-FFF2-40B4-BE49-F238E27FC236}">
                <a16:creationId xmlns:a16="http://schemas.microsoft.com/office/drawing/2014/main" id="{68454C1D-6A0B-BD60-BE19-328291A0E4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1035" y="172091"/>
            <a:ext cx="9149930" cy="2434044"/>
          </a:xfrm>
          <a:prstGeom prst="rect">
            <a:avLst/>
          </a:prstGeom>
        </p:spPr>
      </p:pic>
      <p:pic>
        <p:nvPicPr>
          <p:cNvPr id="9" name="Picture 8" descr="A screenshot of a phone&#10;&#10;AI-generated content may be incorrect.">
            <a:extLst>
              <a:ext uri="{FF2B5EF4-FFF2-40B4-BE49-F238E27FC236}">
                <a16:creationId xmlns:a16="http://schemas.microsoft.com/office/drawing/2014/main" id="{EF6C4BC9-45AF-33B7-FD46-9970C17183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6539" y="2848887"/>
            <a:ext cx="3478922" cy="1922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16714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D7ACE5-EDFB-9705-F4FC-1457187296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ell phone&#10;&#10;AI-generated content may be incorrect.">
            <a:extLst>
              <a:ext uri="{FF2B5EF4-FFF2-40B4-BE49-F238E27FC236}">
                <a16:creationId xmlns:a16="http://schemas.microsoft.com/office/drawing/2014/main" id="{90096A78-6E20-5EC4-9450-033C9EDC8A6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16"/>
          <a:stretch>
            <a:fillRect/>
          </a:stretch>
        </p:blipFill>
        <p:spPr>
          <a:xfrm>
            <a:off x="2275452" y="614464"/>
            <a:ext cx="7802403" cy="424774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5" name="Subtitle 3">
            <a:extLst>
              <a:ext uri="{FF2B5EF4-FFF2-40B4-BE49-F238E27FC236}">
                <a16:creationId xmlns:a16="http://schemas.microsoft.com/office/drawing/2014/main" id="{0EBB0C0E-AC49-C910-8A5E-B351BB70B655}"/>
              </a:ext>
            </a:extLst>
          </p:cNvPr>
          <p:cNvSpPr txBox="1">
            <a:spLocks/>
          </p:cNvSpPr>
          <p:nvPr/>
        </p:nvSpPr>
        <p:spPr>
          <a:xfrm>
            <a:off x="1990149" y="5603502"/>
            <a:ext cx="8373007" cy="55086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dirty="0">
                <a:latin typeface="Abadi" panose="020B0604020104020204" pitchFamily="34" charset="0"/>
              </a:rPr>
              <a:t>Logic for offence alerts and compliance reminders</a:t>
            </a:r>
          </a:p>
        </p:txBody>
      </p:sp>
    </p:spTree>
    <p:extLst>
      <p:ext uri="{BB962C8B-B14F-4D97-AF65-F5344CB8AC3E}">
        <p14:creationId xmlns:p14="http://schemas.microsoft.com/office/powerpoint/2010/main" val="12705229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5601D8-7955-4332-5995-1E234D69BB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 shot of a phone&#10;&#10;AI-generated content may be incorrect.">
            <a:extLst>
              <a:ext uri="{FF2B5EF4-FFF2-40B4-BE49-F238E27FC236}">
                <a16:creationId xmlns:a16="http://schemas.microsoft.com/office/drawing/2014/main" id="{3FB116D4-A214-365C-D875-E629417E08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801" y="657106"/>
            <a:ext cx="3341094" cy="5913439"/>
          </a:xfrm>
          <a:prstGeom prst="rect">
            <a:avLst/>
          </a:prstGeom>
          <a:noFill/>
        </p:spPr>
      </p:pic>
      <p:sp>
        <p:nvSpPr>
          <p:cNvPr id="15" name="Subtitle 3">
            <a:extLst>
              <a:ext uri="{FF2B5EF4-FFF2-40B4-BE49-F238E27FC236}">
                <a16:creationId xmlns:a16="http://schemas.microsoft.com/office/drawing/2014/main" id="{09999B9C-EB2B-B35E-249D-D3A722D74122}"/>
              </a:ext>
            </a:extLst>
          </p:cNvPr>
          <p:cNvSpPr txBox="1">
            <a:spLocks/>
          </p:cNvSpPr>
          <p:nvPr/>
        </p:nvSpPr>
        <p:spPr>
          <a:xfrm>
            <a:off x="760583" y="2191918"/>
            <a:ext cx="4416424" cy="213689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4400" dirty="0">
                <a:latin typeface="Abadi" panose="020B0604020104020204" pitchFamily="34" charset="0"/>
              </a:rPr>
              <a:t>Admin panel for managing offence entries</a:t>
            </a:r>
            <a:endParaRPr lang="en-US" sz="4400" dirty="0">
              <a:latin typeface="Abadi" panose="020B06040201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037508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9" descr="A person with many hands holding puzzle pieces&#10;&#10;AI-generated content may be incorrect.">
            <a:extLst>
              <a:ext uri="{FF2B5EF4-FFF2-40B4-BE49-F238E27FC236}">
                <a16:creationId xmlns:a16="http://schemas.microsoft.com/office/drawing/2014/main" id="{DB240372-223F-C36B-ACE8-1FB065ED440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8289" r="8287" b="-2"/>
          <a:stretch>
            <a:fillRect/>
          </a:stretch>
        </p:blipFill>
        <p:spPr>
          <a:xfrm>
            <a:off x="5016500" y="472281"/>
            <a:ext cx="7175500" cy="5913439"/>
          </a:xfrm>
          <a:noFill/>
        </p:spPr>
      </p:pic>
      <p:sp>
        <p:nvSpPr>
          <p:cNvPr id="15" name="Title 2">
            <a:extLst>
              <a:ext uri="{FF2B5EF4-FFF2-40B4-BE49-F238E27FC236}">
                <a16:creationId xmlns:a16="http://schemas.microsoft.com/office/drawing/2014/main" id="{231A667C-B488-8E9E-3A92-8BD7DE64D5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476" y="2129785"/>
            <a:ext cx="4416424" cy="2182811"/>
          </a:xfrm>
        </p:spPr>
        <p:txBody>
          <a:bodyPr>
            <a:noAutofit/>
          </a:bodyPr>
          <a:lstStyle/>
          <a:p>
            <a:r>
              <a:rPr lang="en-GB" dirty="0">
                <a:latin typeface="Abadi" panose="020B0604020104020204" pitchFamily="34" charset="0"/>
              </a:rPr>
              <a:t>Challenges and Limitations</a:t>
            </a:r>
            <a:endParaRPr lang="en-US" dirty="0">
              <a:latin typeface="Abadi" panose="020B06040201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83607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Title 1">
            <a:extLst>
              <a:ext uri="{FF2B5EF4-FFF2-40B4-BE49-F238E27FC236}">
                <a16:creationId xmlns:a16="http://schemas.microsoft.com/office/drawing/2014/main" id="{53908171-C0FA-C9EE-11A0-D10A09A1FF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2650" y="170656"/>
            <a:ext cx="5346700" cy="973137"/>
          </a:xfrm>
        </p:spPr>
        <p:txBody>
          <a:bodyPr>
            <a:normAutofit/>
          </a:bodyPr>
          <a:lstStyle/>
          <a:p>
            <a:r>
              <a:rPr lang="en-US" sz="5400" dirty="0">
                <a:latin typeface="Abadi" panose="020B0604020104020204" pitchFamily="34" charset="0"/>
              </a:rPr>
              <a:t>Challenges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3D2946-7B24-A982-35F0-42237853E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anchor="ctr">
            <a:normAutofit/>
          </a:bodyPr>
          <a:lstStyle/>
          <a:p>
            <a:pPr rtl="0">
              <a:lnSpc>
                <a:spcPct val="90000"/>
              </a:lnSpc>
              <a:spcAft>
                <a:spcPts val="600"/>
              </a:spcAft>
            </a:pPr>
            <a:fld id="{03DC2DEF-D2FE-4B45-ABA4-9F153FD1C98A}" type="slidenum">
              <a:rPr lang="en-GB" sz="800" noProof="0" smtClean="0"/>
              <a:pPr rtl="0">
                <a:lnSpc>
                  <a:spcPct val="90000"/>
                </a:lnSpc>
                <a:spcAft>
                  <a:spcPts val="600"/>
                </a:spcAft>
              </a:pPr>
              <a:t>20</a:t>
            </a:fld>
            <a:endParaRPr lang="en-GB" sz="800" noProof="0"/>
          </a:p>
        </p:txBody>
      </p:sp>
      <p:pic>
        <p:nvPicPr>
          <p:cNvPr id="27" name="Picture Placeholder 26" descr="A person sitting cross legged with many puzzle pieces&#10;&#10;AI-generated content may be incorrect.">
            <a:extLst>
              <a:ext uri="{FF2B5EF4-FFF2-40B4-BE49-F238E27FC236}">
                <a16:creationId xmlns:a16="http://schemas.microsoft.com/office/drawing/2014/main" id="{AFD09961-0C71-2E6F-7841-759E675B1C4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4551" r="4551"/>
          <a:stretch/>
        </p:blipFill>
        <p:spPr>
          <a:xfrm>
            <a:off x="6096018" y="1460501"/>
            <a:ext cx="5795927" cy="4740274"/>
          </a:xfrm>
          <a:noFill/>
        </p:spPr>
      </p:pic>
      <p:sp>
        <p:nvSpPr>
          <p:cNvPr id="33" name="Rectangle 2">
            <a:extLst>
              <a:ext uri="{FF2B5EF4-FFF2-40B4-BE49-F238E27FC236}">
                <a16:creationId xmlns:a16="http://schemas.microsoft.com/office/drawing/2014/main" id="{D0B00F36-BDC6-FBFF-4D54-96139E9FD0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8193" y="2106674"/>
            <a:ext cx="5439264" cy="3139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badi" panose="020B0604020104020204" pitchFamily="34" charset="0"/>
              </a:rPr>
              <a:t>Limited access to real enforcement or DVLA APIs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badi" panose="020B0604020104020204" pitchFamily="34" charset="0"/>
              </a:rPr>
              <a:t>Flutter/Firebase setup too complex for project timeframe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badi" panose="020B0604020104020204" pitchFamily="34" charset="0"/>
              </a:rPr>
              <a:t>Adalo free tier lacks real push notifications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badi" panose="020B0604020104020204" pitchFamily="34" charset="0"/>
              </a:rPr>
              <a:t>No real-time backend integration possible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badi" panose="020B0604020104020204" pitchFamily="34" charset="0"/>
              </a:rPr>
              <a:t>Simulated data required instead of real offence records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badi" panose="020B0604020104020204" pitchFamily="34" charset="0"/>
              </a:rPr>
              <a:t>UI customisation constraints in no-code environment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badi" panose="020B0604020104020204" pitchFamily="34" charset="0"/>
              </a:rPr>
              <a:t>Database relationship management needed careful structuring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badi" panose="020B0604020104020204" pitchFamily="34" charset="0"/>
              </a:rPr>
              <a:t>Slight performance delays with larger data lists</a:t>
            </a:r>
          </a:p>
        </p:txBody>
      </p:sp>
    </p:spTree>
    <p:extLst>
      <p:ext uri="{BB962C8B-B14F-4D97-AF65-F5344CB8AC3E}">
        <p14:creationId xmlns:p14="http://schemas.microsoft.com/office/powerpoint/2010/main" val="410172744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F1383B-D7EF-1240-5123-A3C442DF9B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Title 1">
            <a:extLst>
              <a:ext uri="{FF2B5EF4-FFF2-40B4-BE49-F238E27FC236}">
                <a16:creationId xmlns:a16="http://schemas.microsoft.com/office/drawing/2014/main" id="{43E47258-A021-C44F-4CC2-9D83C81BCC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9197" y="1296176"/>
            <a:ext cx="5272764" cy="155157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>
                <a:latin typeface="Abadi" panose="020B0604020104020204" pitchFamily="34" charset="0"/>
              </a:rPr>
              <a:t>Implementation</a:t>
            </a:r>
          </a:p>
        </p:txBody>
      </p:sp>
      <p:sp>
        <p:nvSpPr>
          <p:cNvPr id="9" name="Rectangle 1">
            <a:extLst>
              <a:ext uri="{FF2B5EF4-FFF2-40B4-BE49-F238E27FC236}">
                <a16:creationId xmlns:a16="http://schemas.microsoft.com/office/drawing/2014/main" id="{328FA52D-ACDF-9C10-0D2D-73C259814F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19198" y="3073967"/>
            <a:ext cx="5272764" cy="255746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Autofit/>
          </a:bodyPr>
          <a:lstStyle/>
          <a:p>
            <a:pPr marL="228600" marR="0" lvl="0" indent="-22860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badi" panose="020B0604020104020204" pitchFamily="34" charset="0"/>
              </a:rPr>
              <a:t>Prototype developed using </a:t>
            </a:r>
            <a:r>
              <a:rPr kumimoji="0" lang="en-US" altLang="en-US" sz="1400" b="1" i="0" u="none" strike="noStrike" cap="none" normalizeH="0" baseline="0" dirty="0">
                <a:ln>
                  <a:noFill/>
                </a:ln>
                <a:effectLst/>
                <a:latin typeface="Abadi" panose="020B0604020104020204" pitchFamily="34" charset="0"/>
              </a:rPr>
              <a:t>Adalo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badi" panose="020B0604020104020204" pitchFamily="34" charset="0"/>
              </a:rPr>
              <a:t> no-code platform[5]</a:t>
            </a:r>
          </a:p>
          <a:p>
            <a:pPr marL="228600" marR="0" lvl="0" indent="-22860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badi" panose="020B0604020104020204" pitchFamily="34" charset="0"/>
              </a:rPr>
              <a:t>Screens created: Login, Dashboard, Offence List, Offence Details</a:t>
            </a:r>
          </a:p>
          <a:p>
            <a:pPr marL="228600" marR="0" lvl="0" indent="-22860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badi" panose="020B0604020104020204" pitchFamily="34" charset="0"/>
              </a:rPr>
              <a:t>Compliance tracking for MOT, Tax, Insurance</a:t>
            </a:r>
          </a:p>
          <a:p>
            <a:pPr marL="228600" marR="0" lvl="0" indent="-22860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badi" panose="020B0604020104020204" pitchFamily="34" charset="0"/>
              </a:rPr>
              <a:t>Admin panel for managing offence entries</a:t>
            </a:r>
          </a:p>
          <a:p>
            <a:pPr marL="228600" marR="0" lvl="0" indent="-22860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badi" panose="020B0604020104020204" pitchFamily="34" charset="0"/>
              </a:rPr>
              <a:t>Collections set up for Users, Offences, Compliance, Notifications, Vehicle</a:t>
            </a:r>
          </a:p>
          <a:p>
            <a:pPr marL="228600" marR="0" lvl="0" indent="-22860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badi" panose="020B0604020104020204" pitchFamily="34" charset="0"/>
              </a:rPr>
              <a:t>Dynamic lists and filters used for offence display</a:t>
            </a:r>
          </a:p>
          <a:p>
            <a:pPr marL="228600" marR="0" lvl="0" indent="-22860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badi" panose="020B0604020104020204" pitchFamily="34" charset="0"/>
              </a:rPr>
              <a:t>In-app simulated notification badges implemented</a:t>
            </a:r>
          </a:p>
          <a:p>
            <a:pPr marL="228600" marR="0" lvl="0" indent="-22860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badi" panose="020B0604020104020204" pitchFamily="34" charset="0"/>
              </a:rPr>
              <a:t>Workflow logic used to trigger updates and reminders</a:t>
            </a:r>
          </a:p>
          <a:p>
            <a:pPr marL="228600" marR="0" lvl="0" indent="-22860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badi" panose="020B0604020104020204" pitchFamily="34" charset="0"/>
              </a:rPr>
              <a:t>Clear, minimalistic UI designed for ease of use</a:t>
            </a:r>
          </a:p>
        </p:txBody>
      </p:sp>
      <p:sp>
        <p:nvSpPr>
          <p:cNvPr id="43" name="Slide Number Placeholder 3">
            <a:extLst>
              <a:ext uri="{FF2B5EF4-FFF2-40B4-BE49-F238E27FC236}">
                <a16:creationId xmlns:a16="http://schemas.microsoft.com/office/drawing/2014/main" id="{16C06D2B-B587-0BCE-D9CF-3D1E873E6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03DC2DEF-D2FE-4B45-ABA4-9F153FD1C98A}" type="slidenum">
              <a:rPr lang="en-GB" sz="800" smtClean="0"/>
              <a:pPr>
                <a:lnSpc>
                  <a:spcPct val="90000"/>
                </a:lnSpc>
                <a:spcAft>
                  <a:spcPts val="600"/>
                </a:spcAft>
              </a:pPr>
              <a:t>21</a:t>
            </a:fld>
            <a:endParaRPr lang="en-GB" sz="800"/>
          </a:p>
        </p:txBody>
      </p:sp>
      <p:pic>
        <p:nvPicPr>
          <p:cNvPr id="13" name="Picture Placeholder 12" descr="A group of people holding gears&#10;&#10;AI-generated content may be incorrect.">
            <a:extLst>
              <a:ext uri="{FF2B5EF4-FFF2-40B4-BE49-F238E27FC236}">
                <a16:creationId xmlns:a16="http://schemas.microsoft.com/office/drawing/2014/main" id="{0D2A7131-C8E6-967B-A85E-65349D73E11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0091" r="10091"/>
          <a:stretch/>
        </p:blipFill>
        <p:spPr>
          <a:xfrm>
            <a:off x="1117601" y="1016348"/>
            <a:ext cx="5138058" cy="4977704"/>
          </a:xfrm>
          <a:noFill/>
        </p:spPr>
      </p:pic>
      <p:sp>
        <p:nvSpPr>
          <p:cNvPr id="4" name="Slide Number Placeholder 3" hidden="1">
            <a:extLst>
              <a:ext uri="{FF2B5EF4-FFF2-40B4-BE49-F238E27FC236}">
                <a16:creationId xmlns:a16="http://schemas.microsoft.com/office/drawing/2014/main" id="{BACDB597-21A2-EC87-4C4C-EFDB2027F7E6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518900" y="6581978"/>
            <a:ext cx="373062" cy="206104"/>
          </a:xfrm>
        </p:spPr>
        <p:txBody>
          <a:bodyPr anchor="ctr">
            <a:normAutofit/>
          </a:bodyPr>
          <a:lstStyle/>
          <a:p>
            <a:pPr rtl="0">
              <a:lnSpc>
                <a:spcPct val="90000"/>
              </a:lnSpc>
              <a:spcAft>
                <a:spcPts val="600"/>
              </a:spcAft>
            </a:pPr>
            <a:fld id="{03DC2DEF-D2FE-4B45-ABA4-9F153FD1C98A}" type="slidenum">
              <a:rPr lang="en-GB" sz="800" noProof="0" smtClean="0"/>
              <a:pPr rtl="0">
                <a:lnSpc>
                  <a:spcPct val="90000"/>
                </a:lnSpc>
                <a:spcAft>
                  <a:spcPts val="600"/>
                </a:spcAft>
              </a:pPr>
              <a:t>21</a:t>
            </a:fld>
            <a:endParaRPr lang="en-GB" sz="800" noProof="0"/>
          </a:p>
        </p:txBody>
      </p:sp>
    </p:spTree>
    <p:extLst>
      <p:ext uri="{BB962C8B-B14F-4D97-AF65-F5344CB8AC3E}">
        <p14:creationId xmlns:p14="http://schemas.microsoft.com/office/powerpoint/2010/main" val="26094827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0286D33-8868-3668-488F-BB8842D151D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t="1392" b="139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9196648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Pen placed on top of a signature line">
            <a:extLst>
              <a:ext uri="{FF2B5EF4-FFF2-40B4-BE49-F238E27FC236}">
                <a16:creationId xmlns:a16="http://schemas.microsoft.com/office/drawing/2014/main" id="{F7DEF621-FD78-785B-8557-F8329CE947D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004" r="1" b="1"/>
          <a:stretch>
            <a:fillRect/>
          </a:stretch>
        </p:blipFill>
        <p:spPr>
          <a:xfrm>
            <a:off x="5016506" y="472281"/>
            <a:ext cx="7175487" cy="5913439"/>
          </a:xfrm>
          <a:prstGeom prst="rect">
            <a:avLst/>
          </a:prstGeom>
          <a:noFill/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BA33419A-568D-7A0C-1FC1-7BF734042E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476" y="752621"/>
            <a:ext cx="4416424" cy="1014805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Abadi" panose="020B0604020104020204" pitchFamily="34" charset="0"/>
              </a:rPr>
              <a:t>Conclusion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F81A754A-2BD5-E742-8CD4-E2650F59EC5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1042" y="1767426"/>
            <a:ext cx="4805464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badi" panose="020B0604020104020204" pitchFamily="34" charset="0"/>
              </a:rPr>
              <a:t>Project addressed delays in postal traffic offence notifications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badi" panose="020B0604020104020204" pitchFamily="34" charset="0"/>
              </a:rPr>
              <a:t>Developed TIRNS: a mobile prototype for instant digital alerts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badi" panose="020B0604020104020204" pitchFamily="34" charset="0"/>
              </a:rPr>
              <a:t>Implemented using Adalo for efficient, rapid development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badi" panose="020B0604020104020204" pitchFamily="34" charset="0"/>
              </a:rPr>
              <a:t>Key features: offence tracking, compliance reminders, admin controls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badi" panose="020B0604020104020204" pitchFamily="34" charset="0"/>
              </a:rPr>
              <a:t>Testing showed strong usability and a clear interface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badi" panose="020B0604020104020204" pitchFamily="34" charset="0"/>
              </a:rPr>
              <a:t>Demonstrated potential for modernising UK traffic enforcement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badi" panose="020B0604020104020204" pitchFamily="34" charset="0"/>
              </a:rPr>
              <a:t>Foundation for future integration with real APIs and push notifications</a:t>
            </a:r>
          </a:p>
        </p:txBody>
      </p:sp>
    </p:spTree>
    <p:extLst>
      <p:ext uri="{BB962C8B-B14F-4D97-AF65-F5344CB8AC3E}">
        <p14:creationId xmlns:p14="http://schemas.microsoft.com/office/powerpoint/2010/main" val="1661895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CA2C50-65E5-D623-AB05-7F1F958534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Picture 38" descr="Open pages of book">
            <a:extLst>
              <a:ext uri="{FF2B5EF4-FFF2-40B4-BE49-F238E27FC236}">
                <a16:creationId xmlns:a16="http://schemas.microsoft.com/office/drawing/2014/main" id="{01762387-C980-824F-7CC9-E50C47CFE7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094" r="5146" b="-2"/>
          <a:stretch>
            <a:fillRect/>
          </a:stretch>
        </p:blipFill>
        <p:spPr>
          <a:xfrm>
            <a:off x="6614476" y="316912"/>
            <a:ext cx="5379968" cy="5421146"/>
          </a:xfrm>
          <a:custGeom>
            <a:avLst/>
            <a:gdLst>
              <a:gd name="connsiteX0" fmla="*/ 4432576 w 6499502"/>
              <a:gd name="connsiteY0" fmla="*/ 4057650 h 5940425"/>
              <a:gd name="connsiteX1" fmla="*/ 6499502 w 6499502"/>
              <a:gd name="connsiteY1" fmla="*/ 4057650 h 5940425"/>
              <a:gd name="connsiteX2" fmla="*/ 6499502 w 6499502"/>
              <a:gd name="connsiteY2" fmla="*/ 5940425 h 5940425"/>
              <a:gd name="connsiteX3" fmla="*/ 4432576 w 6499502"/>
              <a:gd name="connsiteY3" fmla="*/ 5940425 h 5940425"/>
              <a:gd name="connsiteX4" fmla="*/ 2216288 w 6499502"/>
              <a:gd name="connsiteY4" fmla="*/ 4057650 h 5940425"/>
              <a:gd name="connsiteX5" fmla="*/ 4283214 w 6499502"/>
              <a:gd name="connsiteY5" fmla="*/ 4057650 h 5940425"/>
              <a:gd name="connsiteX6" fmla="*/ 4283214 w 6499502"/>
              <a:gd name="connsiteY6" fmla="*/ 5940425 h 5940425"/>
              <a:gd name="connsiteX7" fmla="*/ 2216288 w 6499502"/>
              <a:gd name="connsiteY7" fmla="*/ 5940425 h 5940425"/>
              <a:gd name="connsiteX8" fmla="*/ 0 w 6499502"/>
              <a:gd name="connsiteY8" fmla="*/ 4057650 h 5940425"/>
              <a:gd name="connsiteX9" fmla="*/ 2066926 w 6499502"/>
              <a:gd name="connsiteY9" fmla="*/ 4057650 h 5940425"/>
              <a:gd name="connsiteX10" fmla="*/ 2066926 w 6499502"/>
              <a:gd name="connsiteY10" fmla="*/ 5940425 h 5940425"/>
              <a:gd name="connsiteX11" fmla="*/ 0 w 6499502"/>
              <a:gd name="connsiteY11" fmla="*/ 5940425 h 5940425"/>
              <a:gd name="connsiteX12" fmla="*/ 4432576 w 6499502"/>
              <a:gd name="connsiteY12" fmla="*/ 2028825 h 5940425"/>
              <a:gd name="connsiteX13" fmla="*/ 6499502 w 6499502"/>
              <a:gd name="connsiteY13" fmla="*/ 2028825 h 5940425"/>
              <a:gd name="connsiteX14" fmla="*/ 6499502 w 6499502"/>
              <a:gd name="connsiteY14" fmla="*/ 3911600 h 5940425"/>
              <a:gd name="connsiteX15" fmla="*/ 4432576 w 6499502"/>
              <a:gd name="connsiteY15" fmla="*/ 3911600 h 5940425"/>
              <a:gd name="connsiteX16" fmla="*/ 2216288 w 6499502"/>
              <a:gd name="connsiteY16" fmla="*/ 2028825 h 5940425"/>
              <a:gd name="connsiteX17" fmla="*/ 4283214 w 6499502"/>
              <a:gd name="connsiteY17" fmla="*/ 2028825 h 5940425"/>
              <a:gd name="connsiteX18" fmla="*/ 4283214 w 6499502"/>
              <a:gd name="connsiteY18" fmla="*/ 3911600 h 5940425"/>
              <a:gd name="connsiteX19" fmla="*/ 2216288 w 6499502"/>
              <a:gd name="connsiteY19" fmla="*/ 3911600 h 5940425"/>
              <a:gd name="connsiteX20" fmla="*/ 0 w 6499502"/>
              <a:gd name="connsiteY20" fmla="*/ 2028825 h 5940425"/>
              <a:gd name="connsiteX21" fmla="*/ 2066926 w 6499502"/>
              <a:gd name="connsiteY21" fmla="*/ 2028825 h 5940425"/>
              <a:gd name="connsiteX22" fmla="*/ 2066926 w 6499502"/>
              <a:gd name="connsiteY22" fmla="*/ 3911600 h 5940425"/>
              <a:gd name="connsiteX23" fmla="*/ 0 w 6499502"/>
              <a:gd name="connsiteY23" fmla="*/ 3911600 h 5940425"/>
              <a:gd name="connsiteX24" fmla="*/ 4432576 w 6499502"/>
              <a:gd name="connsiteY24" fmla="*/ 0 h 5940425"/>
              <a:gd name="connsiteX25" fmla="*/ 6499502 w 6499502"/>
              <a:gd name="connsiteY25" fmla="*/ 0 h 5940425"/>
              <a:gd name="connsiteX26" fmla="*/ 6499502 w 6499502"/>
              <a:gd name="connsiteY26" fmla="*/ 1882775 h 5940425"/>
              <a:gd name="connsiteX27" fmla="*/ 4432576 w 6499502"/>
              <a:gd name="connsiteY27" fmla="*/ 1882775 h 5940425"/>
              <a:gd name="connsiteX28" fmla="*/ 2216288 w 6499502"/>
              <a:gd name="connsiteY28" fmla="*/ 0 h 5940425"/>
              <a:gd name="connsiteX29" fmla="*/ 4283214 w 6499502"/>
              <a:gd name="connsiteY29" fmla="*/ 0 h 5940425"/>
              <a:gd name="connsiteX30" fmla="*/ 4283214 w 6499502"/>
              <a:gd name="connsiteY30" fmla="*/ 1882775 h 5940425"/>
              <a:gd name="connsiteX31" fmla="*/ 2216288 w 6499502"/>
              <a:gd name="connsiteY31" fmla="*/ 1882775 h 5940425"/>
              <a:gd name="connsiteX32" fmla="*/ 0 w 6499502"/>
              <a:gd name="connsiteY32" fmla="*/ 0 h 5940425"/>
              <a:gd name="connsiteX33" fmla="*/ 2066926 w 6499502"/>
              <a:gd name="connsiteY33" fmla="*/ 0 h 5940425"/>
              <a:gd name="connsiteX34" fmla="*/ 2066926 w 6499502"/>
              <a:gd name="connsiteY34" fmla="*/ 1882775 h 5940425"/>
              <a:gd name="connsiteX35" fmla="*/ 0 w 6499502"/>
              <a:gd name="connsiteY35" fmla="*/ 1882775 h 59404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6499502" h="5940425">
                <a:moveTo>
                  <a:pt x="4432576" y="4057650"/>
                </a:moveTo>
                <a:lnTo>
                  <a:pt x="6499502" y="4057650"/>
                </a:lnTo>
                <a:lnTo>
                  <a:pt x="6499502" y="5940425"/>
                </a:lnTo>
                <a:lnTo>
                  <a:pt x="4432576" y="5940425"/>
                </a:lnTo>
                <a:close/>
                <a:moveTo>
                  <a:pt x="2216288" y="4057650"/>
                </a:moveTo>
                <a:lnTo>
                  <a:pt x="4283214" y="4057650"/>
                </a:lnTo>
                <a:lnTo>
                  <a:pt x="4283214" y="5940425"/>
                </a:lnTo>
                <a:lnTo>
                  <a:pt x="2216288" y="5940425"/>
                </a:lnTo>
                <a:close/>
                <a:moveTo>
                  <a:pt x="0" y="4057650"/>
                </a:moveTo>
                <a:lnTo>
                  <a:pt x="2066926" y="4057650"/>
                </a:lnTo>
                <a:lnTo>
                  <a:pt x="2066926" y="5940425"/>
                </a:lnTo>
                <a:lnTo>
                  <a:pt x="0" y="5940425"/>
                </a:lnTo>
                <a:close/>
                <a:moveTo>
                  <a:pt x="4432576" y="2028825"/>
                </a:moveTo>
                <a:lnTo>
                  <a:pt x="6499502" y="2028825"/>
                </a:lnTo>
                <a:lnTo>
                  <a:pt x="6499502" y="3911600"/>
                </a:lnTo>
                <a:lnTo>
                  <a:pt x="4432576" y="3911600"/>
                </a:lnTo>
                <a:close/>
                <a:moveTo>
                  <a:pt x="2216288" y="2028825"/>
                </a:moveTo>
                <a:lnTo>
                  <a:pt x="4283214" y="2028825"/>
                </a:lnTo>
                <a:lnTo>
                  <a:pt x="4283214" y="3911600"/>
                </a:lnTo>
                <a:lnTo>
                  <a:pt x="2216288" y="3911600"/>
                </a:lnTo>
                <a:close/>
                <a:moveTo>
                  <a:pt x="0" y="2028825"/>
                </a:moveTo>
                <a:lnTo>
                  <a:pt x="2066926" y="2028825"/>
                </a:lnTo>
                <a:lnTo>
                  <a:pt x="2066926" y="3911600"/>
                </a:lnTo>
                <a:lnTo>
                  <a:pt x="0" y="3911600"/>
                </a:lnTo>
                <a:close/>
                <a:moveTo>
                  <a:pt x="4432576" y="0"/>
                </a:moveTo>
                <a:lnTo>
                  <a:pt x="6499502" y="0"/>
                </a:lnTo>
                <a:lnTo>
                  <a:pt x="6499502" y="1882775"/>
                </a:lnTo>
                <a:lnTo>
                  <a:pt x="4432576" y="1882775"/>
                </a:lnTo>
                <a:close/>
                <a:moveTo>
                  <a:pt x="2216288" y="0"/>
                </a:moveTo>
                <a:lnTo>
                  <a:pt x="4283214" y="0"/>
                </a:lnTo>
                <a:lnTo>
                  <a:pt x="4283214" y="1882775"/>
                </a:lnTo>
                <a:lnTo>
                  <a:pt x="2216288" y="1882775"/>
                </a:lnTo>
                <a:close/>
                <a:moveTo>
                  <a:pt x="0" y="0"/>
                </a:moveTo>
                <a:lnTo>
                  <a:pt x="2066926" y="0"/>
                </a:lnTo>
                <a:lnTo>
                  <a:pt x="2066926" y="1882775"/>
                </a:lnTo>
                <a:lnTo>
                  <a:pt x="0" y="1882775"/>
                </a:lnTo>
                <a:close/>
              </a:path>
            </a:pathLst>
          </a:custGeom>
          <a:noFill/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5753601B-F64A-A8A8-E9CB-67ED859F03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1669" y="657225"/>
            <a:ext cx="4810125" cy="9860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>
                <a:latin typeface="Abadi" panose="020B0604020104020204" pitchFamily="34" charset="0"/>
              </a:rPr>
              <a:t>References:</a:t>
            </a:r>
          </a:p>
        </p:txBody>
      </p:sp>
      <p:sp>
        <p:nvSpPr>
          <p:cNvPr id="60" name="Slide Number Placeholder 3">
            <a:extLst>
              <a:ext uri="{FF2B5EF4-FFF2-40B4-BE49-F238E27FC236}">
                <a16:creationId xmlns:a16="http://schemas.microsoft.com/office/drawing/2014/main" id="{26751329-31D8-4B6B-2114-ABC050E723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anchor="ctr">
            <a:normAutofit/>
          </a:bodyPr>
          <a:lstStyle/>
          <a:p>
            <a:pPr rtl="0">
              <a:lnSpc>
                <a:spcPct val="90000"/>
              </a:lnSpc>
              <a:spcAft>
                <a:spcPts val="600"/>
              </a:spcAft>
            </a:pPr>
            <a:fld id="{03DC2DEF-D2FE-4B45-ABA4-9F153FD1C98A}" type="slidenum">
              <a:rPr lang="en-GB" sz="800" noProof="0" smtClean="0"/>
              <a:pPr rtl="0">
                <a:lnSpc>
                  <a:spcPct val="90000"/>
                </a:lnSpc>
                <a:spcAft>
                  <a:spcPts val="600"/>
                </a:spcAft>
              </a:pPr>
              <a:t>24</a:t>
            </a:fld>
            <a:endParaRPr lang="en-GB" sz="800" noProof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597A000-DFED-F71F-C082-AEEF40E7D5F7}"/>
              </a:ext>
            </a:extLst>
          </p:cNvPr>
          <p:cNvSpPr txBox="1"/>
          <p:nvPr/>
        </p:nvSpPr>
        <p:spPr>
          <a:xfrm>
            <a:off x="6758481" y="2168854"/>
            <a:ext cx="4986338" cy="34829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</a:pPr>
            <a:endParaRPr kumimoji="0" lang="en-US" altLang="en-US" sz="140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badi" panose="020B0604020104020204" pitchFamily="34" charset="0"/>
            </a:endParaRPr>
          </a:p>
        </p:txBody>
      </p:sp>
      <p:sp>
        <p:nvSpPr>
          <p:cNvPr id="38" name="Slide Number Placeholder 3" hidden="1">
            <a:extLst>
              <a:ext uri="{FF2B5EF4-FFF2-40B4-BE49-F238E27FC236}">
                <a16:creationId xmlns:a16="http://schemas.microsoft.com/office/drawing/2014/main" id="{AD84FAD1-C6F6-5D05-B61B-3A78129E5A46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03DC2DEF-D2FE-4B45-ABA4-9F153FD1C98A}" type="slidenum">
              <a:rPr lang="en-GB" noProof="0" smtClean="0"/>
              <a:pPr rtl="0">
                <a:spcAft>
                  <a:spcPts val="600"/>
                </a:spcAft>
              </a:pPr>
              <a:t>24</a:t>
            </a:fld>
            <a:endParaRPr lang="en-GB" noProof="0"/>
          </a:p>
        </p:txBody>
      </p:sp>
      <p:sp>
        <p:nvSpPr>
          <p:cNvPr id="48" name="Slide Number Placeholder 3" hidden="1">
            <a:extLst>
              <a:ext uri="{FF2B5EF4-FFF2-40B4-BE49-F238E27FC236}">
                <a16:creationId xmlns:a16="http://schemas.microsoft.com/office/drawing/2014/main" id="{2FB5548C-0C39-873C-EE13-A9DC861C7A96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518900" y="6581978"/>
            <a:ext cx="373062" cy="206104"/>
          </a:xfrm>
        </p:spPr>
        <p:txBody>
          <a:bodyPr anchor="ctr">
            <a:normAutofit/>
          </a:bodyPr>
          <a:lstStyle/>
          <a:p>
            <a:pPr rtl="0">
              <a:lnSpc>
                <a:spcPct val="90000"/>
              </a:lnSpc>
              <a:spcAft>
                <a:spcPts val="600"/>
              </a:spcAft>
            </a:pPr>
            <a:fld id="{03DC2DEF-D2FE-4B45-ABA4-9F153FD1C98A}" type="slidenum">
              <a:rPr lang="en-GB" sz="800" noProof="0" smtClean="0"/>
              <a:pPr rtl="0">
                <a:lnSpc>
                  <a:spcPct val="90000"/>
                </a:lnSpc>
                <a:spcAft>
                  <a:spcPts val="600"/>
                </a:spcAft>
              </a:pPr>
              <a:t>24</a:t>
            </a:fld>
            <a:endParaRPr lang="en-GB" sz="800" noProof="0"/>
          </a:p>
        </p:txBody>
      </p:sp>
      <p:sp>
        <p:nvSpPr>
          <p:cNvPr id="58" name="Slide Number Placeholder 3" hidden="1">
            <a:extLst>
              <a:ext uri="{FF2B5EF4-FFF2-40B4-BE49-F238E27FC236}">
                <a16:creationId xmlns:a16="http://schemas.microsoft.com/office/drawing/2014/main" id="{3A9D2068-38CD-F001-DBC3-691452456651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03DC2DEF-D2FE-4B45-ABA4-9F153FD1C98A}" type="slidenum">
              <a:rPr lang="en-GB" noProof="0" smtClean="0"/>
              <a:pPr rtl="0">
                <a:spcAft>
                  <a:spcPts val="600"/>
                </a:spcAft>
              </a:pPr>
              <a:t>24</a:t>
            </a:fld>
            <a:endParaRPr lang="en-GB" noProof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6A62A35-82ED-5A8C-8BE0-F1D6C26CDBC0}"/>
              </a:ext>
            </a:extLst>
          </p:cNvPr>
          <p:cNvSpPr txBox="1"/>
          <p:nvPr/>
        </p:nvSpPr>
        <p:spPr>
          <a:xfrm>
            <a:off x="197556" y="1713032"/>
            <a:ext cx="60944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b="0" dirty="0">
                <a:latin typeface="Abadi" panose="020B0604020104020204" pitchFamily="34" charset="0"/>
              </a:rPr>
              <a:t>[1] R. Zahnow, S. Bennett, L. Bates, E. Antrobus, and C. Irvine, ‘An analysis of the effect of social norms on payment of speeding fines’, </a:t>
            </a:r>
            <a:r>
              <a:rPr lang="en-GB" sz="900" b="0" i="1" dirty="0">
                <a:latin typeface="Abadi" panose="020B0604020104020204" pitchFamily="34" charset="0"/>
              </a:rPr>
              <a:t>Psychol. Crime Law</a:t>
            </a:r>
            <a:r>
              <a:rPr lang="en-GB" sz="900" b="0" dirty="0">
                <a:latin typeface="Abadi" panose="020B0604020104020204" pitchFamily="34" charset="0"/>
              </a:rPr>
              <a:t>, vol. 30, no. 6, pp. 583–599, Jul. 2024, </a:t>
            </a:r>
            <a:r>
              <a:rPr lang="en-GB" sz="900" b="0" dirty="0" err="1">
                <a:latin typeface="Abadi" panose="020B0604020104020204" pitchFamily="34" charset="0"/>
              </a:rPr>
              <a:t>doi</a:t>
            </a:r>
            <a:r>
              <a:rPr lang="en-GB" sz="900" b="0" dirty="0">
                <a:latin typeface="Abadi" panose="020B0604020104020204" pitchFamily="34" charset="0"/>
              </a:rPr>
              <a:t>: 10.1080/1068316X.2022.2104278</a:t>
            </a:r>
            <a:endParaRPr lang="en-GB" sz="900" dirty="0">
              <a:latin typeface="Abadi" panose="020B0604020104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5D6ADFE-FE78-3C0E-5479-D581F4DB51B5}"/>
              </a:ext>
            </a:extLst>
          </p:cNvPr>
          <p:cNvSpPr txBox="1"/>
          <p:nvPr/>
        </p:nvSpPr>
        <p:spPr>
          <a:xfrm>
            <a:off x="197556" y="2123060"/>
            <a:ext cx="60944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b="0" dirty="0">
                <a:latin typeface="Abadi" panose="020B0604020104020204" pitchFamily="34" charset="0"/>
              </a:rPr>
              <a:t>[2] N. A. Khan, N. Z. </a:t>
            </a:r>
            <a:r>
              <a:rPr lang="en-GB" sz="900" b="0" dirty="0" err="1">
                <a:latin typeface="Abadi" panose="020B0604020104020204" pitchFamily="34" charset="0"/>
              </a:rPr>
              <a:t>Jhanjhi</a:t>
            </a:r>
            <a:r>
              <a:rPr lang="en-GB" sz="900" b="0" dirty="0">
                <a:latin typeface="Abadi" panose="020B0604020104020204" pitchFamily="34" charset="0"/>
              </a:rPr>
              <a:t>, S. N. Brohi, R. S. A. Usmani, and A. Nayyar, ‘Smart traffic monitoring system using Unmanned Aerial Vehicles (UAVs)’, </a:t>
            </a:r>
            <a:r>
              <a:rPr lang="en-GB" sz="900" b="0" i="1" dirty="0" err="1">
                <a:latin typeface="Abadi" panose="020B0604020104020204" pitchFamily="34" charset="0"/>
              </a:rPr>
              <a:t>Comput</a:t>
            </a:r>
            <a:r>
              <a:rPr lang="en-GB" sz="900" b="0" i="1" dirty="0">
                <a:latin typeface="Abadi" panose="020B0604020104020204" pitchFamily="34" charset="0"/>
              </a:rPr>
              <a:t>. Commun.</a:t>
            </a:r>
            <a:r>
              <a:rPr lang="en-GB" sz="900" b="0" dirty="0">
                <a:latin typeface="Abadi" panose="020B0604020104020204" pitchFamily="34" charset="0"/>
              </a:rPr>
              <a:t>, vol. 157, pp. 434–443, May 2020, </a:t>
            </a:r>
            <a:r>
              <a:rPr lang="en-GB" sz="900" b="0" dirty="0" err="1">
                <a:latin typeface="Abadi" panose="020B0604020104020204" pitchFamily="34" charset="0"/>
              </a:rPr>
              <a:t>doi</a:t>
            </a:r>
            <a:r>
              <a:rPr lang="en-GB" sz="900" b="0" dirty="0">
                <a:latin typeface="Abadi" panose="020B0604020104020204" pitchFamily="34" charset="0"/>
              </a:rPr>
              <a:t>: 10.1016/j.comcom.2020.04.049.</a:t>
            </a:r>
            <a:endParaRPr lang="en-GB" sz="900" dirty="0">
              <a:latin typeface="Abadi" panose="020B0604020104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CBFAA67-A7EF-DB99-C1E9-731BE91696A5}"/>
              </a:ext>
            </a:extLst>
          </p:cNvPr>
          <p:cNvSpPr txBox="1"/>
          <p:nvPr/>
        </p:nvSpPr>
        <p:spPr>
          <a:xfrm>
            <a:off x="197556" y="2503172"/>
            <a:ext cx="60944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b="0" dirty="0">
                <a:latin typeface="Abadi" panose="020B0604020104020204" pitchFamily="34" charset="0"/>
              </a:rPr>
              <a:t>[3] UK Department for Transport, “Traffic Commissioners for Great Britain Annual Report 2023–24,” Gov.uk, 2024. [Online]. Available: </a:t>
            </a:r>
            <a:r>
              <a:rPr lang="en-GB" sz="900" b="0" dirty="0">
                <a:latin typeface="Abadi" panose="020B0604020104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https://www.gov.uk/government/publications/traffic-commissioners-annual-report-2023-to-2024</a:t>
            </a:r>
            <a:endParaRPr lang="en-GB" sz="900" dirty="0">
              <a:latin typeface="Abadi" panose="020B0604020104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7A65E90-5A18-37C6-DD07-3C7C5DC10E19}"/>
              </a:ext>
            </a:extLst>
          </p:cNvPr>
          <p:cNvSpPr txBox="1"/>
          <p:nvPr/>
        </p:nvSpPr>
        <p:spPr>
          <a:xfrm>
            <a:off x="197556" y="2962707"/>
            <a:ext cx="609442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effectLst/>
                <a:latin typeface="Abadi" panose="020B0604020104020204" pitchFamily="34" charset="0"/>
                <a:ea typeface="Aptos" panose="020B0004020202020204" pitchFamily="34" charset="0"/>
              </a:rPr>
              <a:t>[4] Salesforce, “Software Development Lifecycle (SDLC),” Salesforce Platform, Accessed: Nov. 27, 2025. [Online]. Available: </a:t>
            </a:r>
            <a:r>
              <a:rPr lang="en-GB" sz="1000" u="sng" dirty="0">
                <a:solidFill>
                  <a:srgbClr val="467886"/>
                </a:solidFill>
                <a:effectLst/>
                <a:latin typeface="Abadi" panose="020B0604020104020204" pitchFamily="34" charset="0"/>
                <a:ea typeface="Aptos" panose="020B0004020202020204" pitchFamily="34" charset="0"/>
                <a:hlinkClick r:id="rId4"/>
              </a:rPr>
              <a:t>https://www.salesforce.com/platform/software-development/lifecycle/</a:t>
            </a:r>
            <a:r>
              <a:rPr lang="en-GB" sz="1000" dirty="0">
                <a:effectLst/>
                <a:latin typeface="Abadi" panose="020B0604020104020204" pitchFamily="34" charset="0"/>
                <a:ea typeface="Aptos" panose="020B0004020202020204" pitchFamily="34" charset="0"/>
              </a:rPr>
              <a:t> </a:t>
            </a:r>
            <a:endParaRPr lang="en-GB" sz="1000" dirty="0">
              <a:latin typeface="Abadi" panose="020B0604020104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7400F4B-F70E-A857-496C-F523C959C77A}"/>
              </a:ext>
            </a:extLst>
          </p:cNvPr>
          <p:cNvSpPr txBox="1"/>
          <p:nvPr/>
        </p:nvSpPr>
        <p:spPr>
          <a:xfrm>
            <a:off x="197556" y="3495183"/>
            <a:ext cx="730303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effectLst/>
                <a:latin typeface="Abadi" panose="020B0604020104020204" pitchFamily="34" charset="0"/>
                <a:ea typeface="Aptos" panose="020B0004020202020204" pitchFamily="34" charset="0"/>
              </a:rPr>
              <a:t>Adalo, “Learn: Adalo No‑Code App Development Platform,” </a:t>
            </a:r>
            <a:r>
              <a:rPr lang="en-GB" sz="1000" i="1" dirty="0">
                <a:effectLst/>
                <a:latin typeface="Abadi" panose="020B0604020104020204" pitchFamily="34" charset="0"/>
                <a:ea typeface="Aptos" panose="020B0004020202020204" pitchFamily="34" charset="0"/>
              </a:rPr>
              <a:t>Adalo</a:t>
            </a:r>
            <a:r>
              <a:rPr lang="en-GB" sz="1000" dirty="0">
                <a:effectLst/>
                <a:latin typeface="Abadi" panose="020B0604020104020204" pitchFamily="34" charset="0"/>
                <a:ea typeface="Aptos" panose="020B0004020202020204" pitchFamily="34" charset="0"/>
              </a:rPr>
              <a:t>, Accessed: Nov. 27, 2025. [Online]. Available: </a:t>
            </a:r>
            <a:r>
              <a:rPr lang="en-GB" sz="1000" u="sng" dirty="0">
                <a:solidFill>
                  <a:srgbClr val="467886"/>
                </a:solidFill>
                <a:effectLst/>
                <a:latin typeface="Abadi" panose="020B0604020104020204" pitchFamily="34" charset="0"/>
                <a:ea typeface="Aptos" panose="020B0004020202020204" pitchFamily="34" charset="0"/>
                <a:cs typeface="Arial" panose="020B0604020202020204" pitchFamily="34" charset="0"/>
                <a:hlinkClick r:id="rId5"/>
              </a:rPr>
              <a:t>https://www.adalo.com/learn</a:t>
            </a:r>
            <a:endParaRPr lang="en-GB" sz="1000" dirty="0">
              <a:latin typeface="Abadi" panose="020B06040201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332427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CEB66-A716-19E4-CBFB-ADA67C7A54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F645CC-D8C9-A2ED-15D1-9CE5B78F25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60415" y="2712534"/>
            <a:ext cx="4143363" cy="1280160"/>
          </a:xfrm>
        </p:spPr>
        <p:txBody>
          <a:bodyPr>
            <a:normAutofit fontScale="90000"/>
          </a:bodyPr>
          <a:lstStyle/>
          <a:p>
            <a:r>
              <a:rPr lang="en-GB"/>
              <a:t>                            </a:t>
            </a:r>
            <a:r>
              <a:rPr lang="en-GB" sz="10700">
                <a:latin typeface="Abadi" panose="020B0604020104020204" pitchFamily="34" charset="0"/>
              </a:rPr>
              <a:t>Q &amp; A</a:t>
            </a:r>
            <a:endParaRPr lang="en-GB" sz="10700" dirty="0">
              <a:latin typeface="Abadi" panose="020B0604020104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2EDF85-E781-5BCA-1511-B97423A74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3DC2DEF-D2FE-4B45-ABA4-9F153FD1C98A}" type="slidenum">
              <a:rPr lang="en-GB" noProof="0" smtClean="0"/>
              <a:t>25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166633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MSFT_Color_1">
      <a:dk1>
        <a:srgbClr val="32363F"/>
      </a:dk1>
      <a:lt1>
        <a:sysClr val="window" lastClr="FFFFFF"/>
      </a:lt1>
      <a:dk2>
        <a:srgbClr val="313C41"/>
      </a:dk2>
      <a:lt2>
        <a:srgbClr val="FFFFFF"/>
      </a:lt2>
      <a:accent1>
        <a:srgbClr val="2C85AE"/>
      </a:accent1>
      <a:accent2>
        <a:srgbClr val="5E5CA2"/>
      </a:accent2>
      <a:accent3>
        <a:srgbClr val="5268A5"/>
      </a:accent3>
      <a:accent4>
        <a:srgbClr val="4276AA"/>
      </a:accent4>
      <a:accent5>
        <a:srgbClr val="1891AB"/>
      </a:accent5>
      <a:accent6>
        <a:srgbClr val="00A09D"/>
      </a:accent6>
      <a:hlink>
        <a:srgbClr val="2C85AE"/>
      </a:hlink>
      <a:folHlink>
        <a:srgbClr val="00A09D"/>
      </a:folHlink>
    </a:clrScheme>
    <a:fontScheme name="MSFT_Font">
      <a:majorFont>
        <a:latin typeface="Calibri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2571105_TF34126823" id="{A36B3F0F-6A89-4022-9B0D-25E2C5E261D4}" vid="{E5BBDD02-9C16-49FE-B942-FCEA8FA356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Classic bold block presentation</Template>
  <TotalTime>23656</TotalTime>
  <Words>1172</Words>
  <Application>Microsoft Office PowerPoint</Application>
  <PresentationFormat>Widescreen</PresentationFormat>
  <Paragraphs>161</Paragraphs>
  <Slides>25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2" baseType="lpstr">
      <vt:lpstr>Abadi</vt:lpstr>
      <vt:lpstr>Arial</vt:lpstr>
      <vt:lpstr>Calibri</vt:lpstr>
      <vt:lpstr>Calibri Light</vt:lpstr>
      <vt:lpstr>Times New Roman</vt:lpstr>
      <vt:lpstr>Wingdings</vt:lpstr>
      <vt:lpstr>Office Theme</vt:lpstr>
      <vt:lpstr>Traffic Infringement Reporting and Notification System TIRNS</vt:lpstr>
      <vt:lpstr>Agenda</vt:lpstr>
      <vt:lpstr>Introduction</vt:lpstr>
      <vt:lpstr>Aims &amp; Objectives:</vt:lpstr>
      <vt:lpstr>Motivation</vt:lpstr>
      <vt:lpstr>Problem Statement Outdated NIP delivery delays alerts and stresses drivers</vt:lpstr>
      <vt:lpstr>Literature Review: </vt:lpstr>
      <vt:lpstr>Methodology</vt:lpstr>
      <vt:lpstr> </vt:lpstr>
      <vt:lpstr>Methodology</vt:lpstr>
      <vt:lpstr>Design Overview:</vt:lpstr>
      <vt:lpstr>PowerPoint Presentation</vt:lpstr>
      <vt:lpstr>UML use case diagrams developed for user &amp; admin roles</vt:lpstr>
      <vt:lpstr>PowerPoint Presentation</vt:lpstr>
      <vt:lpstr>Implementation</vt:lpstr>
      <vt:lpstr>PowerPoint Presentation</vt:lpstr>
      <vt:lpstr>PowerPoint Presentation</vt:lpstr>
      <vt:lpstr>PowerPoint Presentation</vt:lpstr>
      <vt:lpstr>Challenges and Limitations</vt:lpstr>
      <vt:lpstr>Challenges</vt:lpstr>
      <vt:lpstr>Implementation</vt:lpstr>
      <vt:lpstr>PowerPoint Presentation</vt:lpstr>
      <vt:lpstr>Conclusion</vt:lpstr>
      <vt:lpstr>References:</vt:lpstr>
      <vt:lpstr>                            Q &amp; 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Zainab Naweed</dc:creator>
  <cp:lastModifiedBy>Zainab Naweed</cp:lastModifiedBy>
  <cp:revision>1</cp:revision>
  <dcterms:created xsi:type="dcterms:W3CDTF">2025-09-17T12:01:11Z</dcterms:created>
  <dcterms:modified xsi:type="dcterms:W3CDTF">2025-11-28T13:40:07Z</dcterms:modified>
</cp:coreProperties>
</file>