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notesMasterIdLst>
    <p:notesMasterId r:id="rId20"/>
  </p:notesMasterIdLst>
  <p:sldIdLst>
    <p:sldId id="258" r:id="rId2"/>
    <p:sldId id="260" r:id="rId3"/>
    <p:sldId id="269" r:id="rId4"/>
    <p:sldId id="270" r:id="rId5"/>
    <p:sldId id="261" r:id="rId6"/>
    <p:sldId id="262" r:id="rId7"/>
    <p:sldId id="263" r:id="rId8"/>
    <p:sldId id="271" r:id="rId9"/>
    <p:sldId id="264" r:id="rId10"/>
    <p:sldId id="272" r:id="rId11"/>
    <p:sldId id="273" r:id="rId12"/>
    <p:sldId id="265" r:id="rId13"/>
    <p:sldId id="266" r:id="rId14"/>
    <p:sldId id="274" r:id="rId15"/>
    <p:sldId id="267" r:id="rId16"/>
    <p:sldId id="268" r:id="rId17"/>
    <p:sldId id="275" r:id="rId18"/>
    <p:sldId id="276"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aomi Curtis" initials="NC" lastIdx="1" clrIdx="0">
    <p:extLst>
      <p:ext uri="{19B8F6BF-5375-455C-9EA6-DF929625EA0E}">
        <p15:presenceInfo xmlns:p15="http://schemas.microsoft.com/office/powerpoint/2012/main" userId="cafd68821e643d24"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CCCCFF"/>
    <a:srgbClr val="66CCFF"/>
    <a:srgbClr val="FF6699"/>
    <a:srgbClr val="FFCCCC"/>
    <a:srgbClr val="9966FF"/>
    <a:srgbClr val="CC99FF"/>
    <a:srgbClr val="CC66FF"/>
    <a:srgbClr val="FFCC99"/>
    <a:srgbClr val="CCFFFF"/>
    <a:srgbClr val="B21E8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6" autoAdjust="0"/>
    <p:restoredTop sz="94660"/>
  </p:normalViewPr>
  <p:slideViewPr>
    <p:cSldViewPr snapToGrid="0">
      <p:cViewPr varScale="1">
        <p:scale>
          <a:sx n="114" d="100"/>
          <a:sy n="114" d="100"/>
        </p:scale>
        <p:origin x="18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Curtis" userId="cafd68821e643d24" providerId="LiveId" clId="{17CD26E2-6603-4CA3-8391-6D84E8049AFB}"/>
    <pc:docChg chg="undo custSel addSld modSld">
      <pc:chgData name="Naomi Curtis" userId="cafd68821e643d24" providerId="LiveId" clId="{17CD26E2-6603-4CA3-8391-6D84E8049AFB}" dt="2019-05-23T22:49:42.729" v="26300" actId="20577"/>
      <pc:docMkLst>
        <pc:docMk/>
      </pc:docMkLst>
      <pc:sldChg chg="modSp">
        <pc:chgData name="Naomi Curtis" userId="cafd68821e643d24" providerId="LiveId" clId="{17CD26E2-6603-4CA3-8391-6D84E8049AFB}" dt="2019-05-23T22:18:55.713" v="24511" actId="20577"/>
        <pc:sldMkLst>
          <pc:docMk/>
          <pc:sldMk cId="2740291325" sldId="258"/>
        </pc:sldMkLst>
        <pc:spChg chg="mod">
          <ac:chgData name="Naomi Curtis" userId="cafd68821e643d24" providerId="LiveId" clId="{17CD26E2-6603-4CA3-8391-6D84E8049AFB}" dt="2019-05-23T22:18:55.713" v="24511" actId="20577"/>
          <ac:spMkLst>
            <pc:docMk/>
            <pc:sldMk cId="2740291325" sldId="258"/>
            <ac:spMk id="3" creationId="{00000000-0000-0000-0000-000000000000}"/>
          </ac:spMkLst>
        </pc:spChg>
      </pc:sldChg>
      <pc:sldChg chg="addSp delSp modSp addCm delCm">
        <pc:chgData name="Naomi Curtis" userId="cafd68821e643d24" providerId="LiveId" clId="{17CD26E2-6603-4CA3-8391-6D84E8049AFB}" dt="2019-05-23T22:19:48.216" v="24550" actId="20577"/>
        <pc:sldMkLst>
          <pc:docMk/>
          <pc:sldMk cId="2091763799" sldId="260"/>
        </pc:sldMkLst>
        <pc:spChg chg="mod">
          <ac:chgData name="Naomi Curtis" userId="cafd68821e643d24" providerId="LiveId" clId="{17CD26E2-6603-4CA3-8391-6D84E8049AFB}" dt="2019-05-23T13:20:15.478" v="2576" actId="1076"/>
          <ac:spMkLst>
            <pc:docMk/>
            <pc:sldMk cId="2091763799" sldId="260"/>
            <ac:spMk id="3" creationId="{00000000-0000-0000-0000-000000000000}"/>
          </ac:spMkLst>
        </pc:spChg>
        <pc:spChg chg="mod">
          <ac:chgData name="Naomi Curtis" userId="cafd68821e643d24" providerId="LiveId" clId="{17CD26E2-6603-4CA3-8391-6D84E8049AFB}" dt="2019-05-23T13:21:14.840" v="2588" actId="1076"/>
          <ac:spMkLst>
            <pc:docMk/>
            <pc:sldMk cId="2091763799" sldId="260"/>
            <ac:spMk id="4" creationId="{399AFC05-2B5D-43A3-9623-9F196464773A}"/>
          </ac:spMkLst>
        </pc:spChg>
        <pc:spChg chg="add mod">
          <ac:chgData name="Naomi Curtis" userId="cafd68821e643d24" providerId="LiveId" clId="{17CD26E2-6603-4CA3-8391-6D84E8049AFB}" dt="2019-05-23T13:21:45.252" v="2593" actId="1076"/>
          <ac:spMkLst>
            <pc:docMk/>
            <pc:sldMk cId="2091763799" sldId="260"/>
            <ac:spMk id="6" creationId="{7C602AC5-ACBF-4A8D-A4EF-DC8E04176DD2}"/>
          </ac:spMkLst>
        </pc:spChg>
        <pc:spChg chg="add mod">
          <ac:chgData name="Naomi Curtis" userId="cafd68821e643d24" providerId="LiveId" clId="{17CD26E2-6603-4CA3-8391-6D84E8049AFB}" dt="2019-05-23T13:20:33.246" v="2580" actId="1076"/>
          <ac:spMkLst>
            <pc:docMk/>
            <pc:sldMk cId="2091763799" sldId="260"/>
            <ac:spMk id="9" creationId="{CC0B3792-D957-49E1-9D2A-5F7F5B198B34}"/>
          </ac:spMkLst>
        </pc:spChg>
        <pc:spChg chg="add mod">
          <ac:chgData name="Naomi Curtis" userId="cafd68821e643d24" providerId="LiveId" clId="{17CD26E2-6603-4CA3-8391-6D84E8049AFB}" dt="2019-05-23T22:19:48.216" v="24550" actId="20577"/>
          <ac:spMkLst>
            <pc:docMk/>
            <pc:sldMk cId="2091763799" sldId="260"/>
            <ac:spMk id="10" creationId="{87C9F6F5-743F-420F-AA38-F7791DF3F20A}"/>
          </ac:spMkLst>
        </pc:spChg>
        <pc:spChg chg="add mod">
          <ac:chgData name="Naomi Curtis" userId="cafd68821e643d24" providerId="LiveId" clId="{17CD26E2-6603-4CA3-8391-6D84E8049AFB}" dt="2019-05-23T13:20:57.511" v="2585" actId="1076"/>
          <ac:spMkLst>
            <pc:docMk/>
            <pc:sldMk cId="2091763799" sldId="260"/>
            <ac:spMk id="11" creationId="{CAAE27E4-2ED4-421F-8905-A5A1A178F3A6}"/>
          </ac:spMkLst>
        </pc:spChg>
        <pc:spChg chg="add del mod">
          <ac:chgData name="Naomi Curtis" userId="cafd68821e643d24" providerId="LiveId" clId="{17CD26E2-6603-4CA3-8391-6D84E8049AFB}" dt="2019-05-23T12:50:37.995" v="1830" actId="478"/>
          <ac:spMkLst>
            <pc:docMk/>
            <pc:sldMk cId="2091763799" sldId="260"/>
            <ac:spMk id="12" creationId="{B13267D0-E014-4DB5-B7EB-1CE708899D26}"/>
          </ac:spMkLst>
        </pc:spChg>
        <pc:picChg chg="add mod ord">
          <ac:chgData name="Naomi Curtis" userId="cafd68821e643d24" providerId="LiveId" clId="{17CD26E2-6603-4CA3-8391-6D84E8049AFB}" dt="2019-05-23T13:21:36.433" v="2592" actId="1076"/>
          <ac:picMkLst>
            <pc:docMk/>
            <pc:sldMk cId="2091763799" sldId="260"/>
            <ac:picMk id="5" creationId="{D1DD48D4-570A-466F-B0AA-A9114065C8FB}"/>
          </ac:picMkLst>
        </pc:picChg>
        <pc:picChg chg="add mod">
          <ac:chgData name="Naomi Curtis" userId="cafd68821e643d24" providerId="LiveId" clId="{17CD26E2-6603-4CA3-8391-6D84E8049AFB}" dt="2019-05-23T13:20:38.244" v="2581" actId="1076"/>
          <ac:picMkLst>
            <pc:docMk/>
            <pc:sldMk cId="2091763799" sldId="260"/>
            <ac:picMk id="8" creationId="{73FD7AD2-5821-4AE1-9CEA-ABC6FD6F5CDB}"/>
          </ac:picMkLst>
        </pc:picChg>
      </pc:sldChg>
      <pc:sldChg chg="addSp delSp modSp">
        <pc:chgData name="Naomi Curtis" userId="cafd68821e643d24" providerId="LiveId" clId="{17CD26E2-6603-4CA3-8391-6D84E8049AFB}" dt="2019-05-23T21:26:39.619" v="19925" actId="20577"/>
        <pc:sldMkLst>
          <pc:docMk/>
          <pc:sldMk cId="2715746256" sldId="261"/>
        </pc:sldMkLst>
        <pc:spChg chg="del">
          <ac:chgData name="Naomi Curtis" userId="cafd68821e643d24" providerId="LiveId" clId="{17CD26E2-6603-4CA3-8391-6D84E8049AFB}" dt="2019-05-23T18:27:41.369" v="7583" actId="478"/>
          <ac:spMkLst>
            <pc:docMk/>
            <pc:sldMk cId="2715746256" sldId="261"/>
            <ac:spMk id="2" creationId="{00000000-0000-0000-0000-000000000000}"/>
          </ac:spMkLst>
        </pc:spChg>
        <pc:spChg chg="del">
          <ac:chgData name="Naomi Curtis" userId="cafd68821e643d24" providerId="LiveId" clId="{17CD26E2-6603-4CA3-8391-6D84E8049AFB}" dt="2019-05-23T18:27:34.480" v="7581" actId="478"/>
          <ac:spMkLst>
            <pc:docMk/>
            <pc:sldMk cId="2715746256" sldId="261"/>
            <ac:spMk id="3" creationId="{00000000-0000-0000-0000-000000000000}"/>
          </ac:spMkLst>
        </pc:spChg>
        <pc:spChg chg="mod">
          <ac:chgData name="Naomi Curtis" userId="cafd68821e643d24" providerId="LiveId" clId="{17CD26E2-6603-4CA3-8391-6D84E8049AFB}" dt="2019-05-23T18:45:13.603" v="9166" actId="207"/>
          <ac:spMkLst>
            <pc:docMk/>
            <pc:sldMk cId="2715746256" sldId="261"/>
            <ac:spMk id="4" creationId="{110B3195-4BF2-46EF-8A0F-5A4CECF47BE8}"/>
          </ac:spMkLst>
        </pc:spChg>
        <pc:spChg chg="mod">
          <ac:chgData name="Naomi Curtis" userId="cafd68821e643d24" providerId="LiveId" clId="{17CD26E2-6603-4CA3-8391-6D84E8049AFB}" dt="2019-05-23T18:45:19.072" v="9167" actId="207"/>
          <ac:spMkLst>
            <pc:docMk/>
            <pc:sldMk cId="2715746256" sldId="261"/>
            <ac:spMk id="5" creationId="{2EFB590A-5BA4-4D45-ABF6-6B380272443B}"/>
          </ac:spMkLst>
        </pc:spChg>
        <pc:spChg chg="add mod">
          <ac:chgData name="Naomi Curtis" userId="cafd68821e643d24" providerId="LiveId" clId="{17CD26E2-6603-4CA3-8391-6D84E8049AFB}" dt="2019-05-23T18:45:33.916" v="9169" actId="1582"/>
          <ac:spMkLst>
            <pc:docMk/>
            <pc:sldMk cId="2715746256" sldId="261"/>
            <ac:spMk id="6" creationId="{DC0450F1-F9D6-49F9-B362-32768A57B92A}"/>
          </ac:spMkLst>
        </pc:spChg>
        <pc:spChg chg="add del mod">
          <ac:chgData name="Naomi Curtis" userId="cafd68821e643d24" providerId="LiveId" clId="{17CD26E2-6603-4CA3-8391-6D84E8049AFB}" dt="2019-05-23T18:27:37.539" v="7582" actId="478"/>
          <ac:spMkLst>
            <pc:docMk/>
            <pc:sldMk cId="2715746256" sldId="261"/>
            <ac:spMk id="8" creationId="{5F060C88-86B0-48EB-B173-E26FFDB23C87}"/>
          </ac:spMkLst>
        </pc:spChg>
        <pc:spChg chg="add del mod">
          <ac:chgData name="Naomi Curtis" userId="cafd68821e643d24" providerId="LiveId" clId="{17CD26E2-6603-4CA3-8391-6D84E8049AFB}" dt="2019-05-23T18:27:43.778" v="7584" actId="478"/>
          <ac:spMkLst>
            <pc:docMk/>
            <pc:sldMk cId="2715746256" sldId="261"/>
            <ac:spMk id="10" creationId="{B2E2AECE-232D-4195-A412-F9C31A726A98}"/>
          </ac:spMkLst>
        </pc:spChg>
        <pc:spChg chg="add mod">
          <ac:chgData name="Naomi Curtis" userId="cafd68821e643d24" providerId="LiveId" clId="{17CD26E2-6603-4CA3-8391-6D84E8049AFB}" dt="2019-05-23T21:26:39.619" v="19925" actId="20577"/>
          <ac:spMkLst>
            <pc:docMk/>
            <pc:sldMk cId="2715746256" sldId="261"/>
            <ac:spMk id="11" creationId="{BC33719A-66D9-40F2-8B0F-2F830D7629C5}"/>
          </ac:spMkLst>
        </pc:spChg>
      </pc:sldChg>
      <pc:sldChg chg="addSp delSp modSp">
        <pc:chgData name="Naomi Curtis" userId="cafd68821e643d24" providerId="LiveId" clId="{17CD26E2-6603-4CA3-8391-6D84E8049AFB}" dt="2019-05-23T21:28:51.057" v="20035" actId="1076"/>
        <pc:sldMkLst>
          <pc:docMk/>
          <pc:sldMk cId="3861119065" sldId="262"/>
        </pc:sldMkLst>
        <pc:spChg chg="del mod">
          <ac:chgData name="Naomi Curtis" userId="cafd68821e643d24" providerId="LiveId" clId="{17CD26E2-6603-4CA3-8391-6D84E8049AFB}" dt="2019-05-23T18:28:57.183" v="7586" actId="478"/>
          <ac:spMkLst>
            <pc:docMk/>
            <pc:sldMk cId="3861119065" sldId="262"/>
            <ac:spMk id="2" creationId="{00000000-0000-0000-0000-000000000000}"/>
          </ac:spMkLst>
        </pc:spChg>
        <pc:spChg chg="del">
          <ac:chgData name="Naomi Curtis" userId="cafd68821e643d24" providerId="LiveId" clId="{17CD26E2-6603-4CA3-8391-6D84E8049AFB}" dt="2019-05-23T18:29:02.978" v="7588" actId="478"/>
          <ac:spMkLst>
            <pc:docMk/>
            <pc:sldMk cId="3861119065" sldId="262"/>
            <ac:spMk id="3" creationId="{00000000-0000-0000-0000-000000000000}"/>
          </ac:spMkLst>
        </pc:spChg>
        <pc:spChg chg="mod">
          <ac:chgData name="Naomi Curtis" userId="cafd68821e643d24" providerId="LiveId" clId="{17CD26E2-6603-4CA3-8391-6D84E8049AFB}" dt="2019-05-23T21:28:51.057" v="20035" actId="1076"/>
          <ac:spMkLst>
            <pc:docMk/>
            <pc:sldMk cId="3861119065" sldId="262"/>
            <ac:spMk id="5" creationId="{424D368C-8534-4C6C-92BE-0BD9A7DA4A04}"/>
          </ac:spMkLst>
        </pc:spChg>
        <pc:spChg chg="add del mod">
          <ac:chgData name="Naomi Curtis" userId="cafd68821e643d24" providerId="LiveId" clId="{17CD26E2-6603-4CA3-8391-6D84E8049AFB}" dt="2019-05-23T18:29:00.810" v="7587" actId="478"/>
          <ac:spMkLst>
            <pc:docMk/>
            <pc:sldMk cId="3861119065" sldId="262"/>
            <ac:spMk id="6" creationId="{8E5F050F-B029-4ADE-B9A1-D8CB5E43192F}"/>
          </ac:spMkLst>
        </pc:spChg>
        <pc:spChg chg="add del mod">
          <ac:chgData name="Naomi Curtis" userId="cafd68821e643d24" providerId="LiveId" clId="{17CD26E2-6603-4CA3-8391-6D84E8049AFB}" dt="2019-05-23T18:48:12.230" v="9185" actId="478"/>
          <ac:spMkLst>
            <pc:docMk/>
            <pc:sldMk cId="3861119065" sldId="262"/>
            <ac:spMk id="7" creationId="{E09C227D-9F06-46F7-8954-9D7700A71841}"/>
          </ac:spMkLst>
        </pc:spChg>
        <pc:spChg chg="add mod">
          <ac:chgData name="Naomi Curtis" userId="cafd68821e643d24" providerId="LiveId" clId="{17CD26E2-6603-4CA3-8391-6D84E8049AFB}" dt="2019-05-23T21:28:47.618" v="20034" actId="14100"/>
          <ac:spMkLst>
            <pc:docMk/>
            <pc:sldMk cId="3861119065" sldId="262"/>
            <ac:spMk id="8" creationId="{E9199CD6-2B00-414E-91AA-98E3306B2281}"/>
          </ac:spMkLst>
        </pc:spChg>
      </pc:sldChg>
      <pc:sldChg chg="addSp delSp modSp">
        <pc:chgData name="Naomi Curtis" userId="cafd68821e643d24" providerId="LiveId" clId="{17CD26E2-6603-4CA3-8391-6D84E8049AFB}" dt="2019-05-23T22:13:29.246" v="24188" actId="1076"/>
        <pc:sldMkLst>
          <pc:docMk/>
          <pc:sldMk cId="3849589598" sldId="263"/>
        </pc:sldMkLst>
        <pc:spChg chg="del">
          <ac:chgData name="Naomi Curtis" userId="cafd68821e643d24" providerId="LiveId" clId="{17CD26E2-6603-4CA3-8391-6D84E8049AFB}" dt="2019-05-23T19:11:24.735" v="10887" actId="478"/>
          <ac:spMkLst>
            <pc:docMk/>
            <pc:sldMk cId="3849589598" sldId="263"/>
            <ac:spMk id="3" creationId="{00000000-0000-0000-0000-000000000000}"/>
          </ac:spMkLst>
        </pc:spChg>
        <pc:spChg chg="mod">
          <ac:chgData name="Naomi Curtis" userId="cafd68821e643d24" providerId="LiveId" clId="{17CD26E2-6603-4CA3-8391-6D84E8049AFB}" dt="2019-05-23T22:13:29.246" v="24188" actId="1076"/>
          <ac:spMkLst>
            <pc:docMk/>
            <pc:sldMk cId="3849589598" sldId="263"/>
            <ac:spMk id="4" creationId="{D4D5B824-22B6-40FC-90FA-10CD33DF63B0}"/>
          </ac:spMkLst>
        </pc:spChg>
        <pc:spChg chg="add mod">
          <ac:chgData name="Naomi Curtis" userId="cafd68821e643d24" providerId="LiveId" clId="{17CD26E2-6603-4CA3-8391-6D84E8049AFB}" dt="2019-05-23T22:13:20.245" v="24186" actId="1076"/>
          <ac:spMkLst>
            <pc:docMk/>
            <pc:sldMk cId="3849589598" sldId="263"/>
            <ac:spMk id="5" creationId="{8AC5F8D3-3003-4648-8887-E5099ED92753}"/>
          </ac:spMkLst>
        </pc:spChg>
        <pc:spChg chg="del">
          <ac:chgData name="Naomi Curtis" userId="cafd68821e643d24" providerId="LiveId" clId="{17CD26E2-6603-4CA3-8391-6D84E8049AFB}" dt="2019-05-23T18:59:36.794" v="9729"/>
          <ac:spMkLst>
            <pc:docMk/>
            <pc:sldMk cId="3849589598" sldId="263"/>
            <ac:spMk id="7" creationId="{E70134E4-AD00-40E0-AF9E-6A9F7DE8F5CA}"/>
          </ac:spMkLst>
        </pc:spChg>
        <pc:spChg chg="del">
          <ac:chgData name="Naomi Curtis" userId="cafd68821e643d24" providerId="LiveId" clId="{17CD26E2-6603-4CA3-8391-6D84E8049AFB}" dt="2019-05-23T18:59:59.212" v="9741" actId="478"/>
          <ac:spMkLst>
            <pc:docMk/>
            <pc:sldMk cId="3849589598" sldId="263"/>
            <ac:spMk id="8" creationId="{41AE1A78-46B9-441B-9620-72E4DC8ED51B}"/>
          </ac:spMkLst>
        </pc:spChg>
        <pc:spChg chg="add mod">
          <ac:chgData name="Naomi Curtis" userId="cafd68821e643d24" providerId="LiveId" clId="{17CD26E2-6603-4CA3-8391-6D84E8049AFB}" dt="2019-05-23T22:13:24.089" v="24187" actId="1076"/>
          <ac:spMkLst>
            <pc:docMk/>
            <pc:sldMk cId="3849589598" sldId="263"/>
            <ac:spMk id="9" creationId="{D0327ACF-808D-4CAA-B5B7-5B939D04DFD7}"/>
          </ac:spMkLst>
        </pc:spChg>
        <pc:spChg chg="add del mod">
          <ac:chgData name="Naomi Curtis" userId="cafd68821e643d24" providerId="LiveId" clId="{17CD26E2-6603-4CA3-8391-6D84E8049AFB}" dt="2019-05-23T19:11:30.543" v="10888" actId="478"/>
          <ac:spMkLst>
            <pc:docMk/>
            <pc:sldMk cId="3849589598" sldId="263"/>
            <ac:spMk id="10" creationId="{510B5BC7-D6EE-4307-9D06-4AB23C5DCE6F}"/>
          </ac:spMkLst>
        </pc:spChg>
        <pc:graphicFrameChg chg="add del mod">
          <ac:chgData name="Naomi Curtis" userId="cafd68821e643d24" providerId="LiveId" clId="{17CD26E2-6603-4CA3-8391-6D84E8049AFB}" dt="2019-05-23T19:01:52.761" v="9750" actId="478"/>
          <ac:graphicFrameMkLst>
            <pc:docMk/>
            <pc:sldMk cId="3849589598" sldId="263"/>
            <ac:graphicFrameMk id="2" creationId="{E08F2426-9457-4F3D-ABF8-B050A2CA464D}"/>
          </ac:graphicFrameMkLst>
        </pc:graphicFrameChg>
      </pc:sldChg>
      <pc:sldChg chg="addSp delSp modSp">
        <pc:chgData name="Naomi Curtis" userId="cafd68821e643d24" providerId="LiveId" clId="{17CD26E2-6603-4CA3-8391-6D84E8049AFB}" dt="2019-05-23T21:27:59.422" v="20029" actId="20577"/>
        <pc:sldMkLst>
          <pc:docMk/>
          <pc:sldMk cId="3485194605" sldId="264"/>
        </pc:sldMkLst>
        <pc:spChg chg="del">
          <ac:chgData name="Naomi Curtis" userId="cafd68821e643d24" providerId="LiveId" clId="{17CD26E2-6603-4CA3-8391-6D84E8049AFB}" dt="2019-05-23T19:44:40.574" v="13063" actId="478"/>
          <ac:spMkLst>
            <pc:docMk/>
            <pc:sldMk cId="3485194605" sldId="264"/>
            <ac:spMk id="3" creationId="{00000000-0000-0000-0000-000000000000}"/>
          </ac:spMkLst>
        </pc:spChg>
        <pc:spChg chg="mod">
          <ac:chgData name="Naomi Curtis" userId="cafd68821e643d24" providerId="LiveId" clId="{17CD26E2-6603-4CA3-8391-6D84E8049AFB}" dt="2019-05-23T20:18:28.544" v="15898" actId="1076"/>
          <ac:spMkLst>
            <pc:docMk/>
            <pc:sldMk cId="3485194605" sldId="264"/>
            <ac:spMk id="4" creationId="{200B547B-3DCD-4B1D-B595-F9A8495C5E01}"/>
          </ac:spMkLst>
        </pc:spChg>
        <pc:spChg chg="del">
          <ac:chgData name="Naomi Curtis" userId="cafd68821e643d24" providerId="LiveId" clId="{17CD26E2-6603-4CA3-8391-6D84E8049AFB}" dt="2019-05-23T19:45:20.496" v="13068"/>
          <ac:spMkLst>
            <pc:docMk/>
            <pc:sldMk cId="3485194605" sldId="264"/>
            <ac:spMk id="7" creationId="{74407295-B185-4609-BF47-AF46DD86EC9E}"/>
          </ac:spMkLst>
        </pc:spChg>
        <pc:spChg chg="del mod">
          <ac:chgData name="Naomi Curtis" userId="cafd68821e643d24" providerId="LiveId" clId="{17CD26E2-6603-4CA3-8391-6D84E8049AFB}" dt="2019-05-23T19:45:28.384" v="13070"/>
          <ac:spMkLst>
            <pc:docMk/>
            <pc:sldMk cId="3485194605" sldId="264"/>
            <ac:spMk id="8" creationId="{54401538-1C61-47AD-95BD-DAB42A3E0951}"/>
          </ac:spMkLst>
        </pc:spChg>
        <pc:spChg chg="add mod">
          <ac:chgData name="Naomi Curtis" userId="cafd68821e643d24" providerId="LiveId" clId="{17CD26E2-6603-4CA3-8391-6D84E8049AFB}" dt="2019-05-23T20:18:41.903" v="15900" actId="1582"/>
          <ac:spMkLst>
            <pc:docMk/>
            <pc:sldMk cId="3485194605" sldId="264"/>
            <ac:spMk id="9" creationId="{5E8AE3C4-9D28-4C40-A5E9-DD65D4F91180}"/>
          </ac:spMkLst>
        </pc:spChg>
        <pc:graphicFrameChg chg="add del mod">
          <ac:chgData name="Naomi Curtis" userId="cafd68821e643d24" providerId="LiveId" clId="{17CD26E2-6603-4CA3-8391-6D84E8049AFB}" dt="2019-05-23T19:56:11.906" v="13949" actId="478"/>
          <ac:graphicFrameMkLst>
            <pc:docMk/>
            <pc:sldMk cId="3485194605" sldId="264"/>
            <ac:graphicFrameMk id="2" creationId="{E9717849-787F-4576-94D3-5867FC082A77}"/>
          </ac:graphicFrameMkLst>
        </pc:graphicFrameChg>
        <pc:graphicFrameChg chg="add mod">
          <ac:chgData name="Naomi Curtis" userId="cafd68821e643d24" providerId="LiveId" clId="{17CD26E2-6603-4CA3-8391-6D84E8049AFB}" dt="2019-05-23T20:18:25.091" v="15897" actId="1076"/>
          <ac:graphicFrameMkLst>
            <pc:docMk/>
            <pc:sldMk cId="3485194605" sldId="264"/>
            <ac:graphicFrameMk id="5" creationId="{47CCD4CD-0512-4DC3-9211-AD7488A08F44}"/>
          </ac:graphicFrameMkLst>
        </pc:graphicFrameChg>
        <pc:graphicFrameChg chg="add mod">
          <ac:chgData name="Naomi Curtis" userId="cafd68821e643d24" providerId="LiveId" clId="{17CD26E2-6603-4CA3-8391-6D84E8049AFB}" dt="2019-05-23T21:27:59.422" v="20029" actId="20577"/>
          <ac:graphicFrameMkLst>
            <pc:docMk/>
            <pc:sldMk cId="3485194605" sldId="264"/>
            <ac:graphicFrameMk id="6" creationId="{51FA0738-D5A5-41FF-BEAD-B3EC42434903}"/>
          </ac:graphicFrameMkLst>
        </pc:graphicFrameChg>
      </pc:sldChg>
      <pc:sldChg chg="addSp delSp modSp mod">
        <pc:chgData name="Naomi Curtis" userId="cafd68821e643d24" providerId="LiveId" clId="{17CD26E2-6603-4CA3-8391-6D84E8049AFB}" dt="2019-05-23T22:09:37.801" v="24160" actId="1076"/>
        <pc:sldMkLst>
          <pc:docMk/>
          <pc:sldMk cId="1129763560" sldId="265"/>
        </pc:sldMkLst>
        <pc:spChg chg="mod">
          <ac:chgData name="Naomi Curtis" userId="cafd68821e643d24" providerId="LiveId" clId="{17CD26E2-6603-4CA3-8391-6D84E8049AFB}" dt="2019-05-23T22:09:32.026" v="24159" actId="1076"/>
          <ac:spMkLst>
            <pc:docMk/>
            <pc:sldMk cId="1129763560" sldId="265"/>
            <ac:spMk id="2" creationId="{5AB1ADFE-CDD5-41B1-9E56-ED1AF0766DC4}"/>
          </ac:spMkLst>
        </pc:spChg>
        <pc:spChg chg="add del mod">
          <ac:chgData name="Naomi Curtis" userId="cafd68821e643d24" providerId="LiveId" clId="{17CD26E2-6603-4CA3-8391-6D84E8049AFB}" dt="2019-05-23T21:18:11.730" v="19032" actId="11529"/>
          <ac:spMkLst>
            <pc:docMk/>
            <pc:sldMk cId="1129763560" sldId="265"/>
            <ac:spMk id="6" creationId="{7CC713E2-0CD1-44E9-A417-E61846D6BD2A}"/>
          </ac:spMkLst>
        </pc:spChg>
        <pc:spChg chg="add mod">
          <ac:chgData name="Naomi Curtis" userId="cafd68821e643d24" providerId="LiveId" clId="{17CD26E2-6603-4CA3-8391-6D84E8049AFB}" dt="2019-05-23T22:09:03.183" v="24155" actId="1582"/>
          <ac:spMkLst>
            <pc:docMk/>
            <pc:sldMk cId="1129763560" sldId="265"/>
            <ac:spMk id="7" creationId="{EAD91B28-EF14-48D3-A9CF-38D97656CD3C}"/>
          </ac:spMkLst>
        </pc:spChg>
        <pc:graphicFrameChg chg="add mod">
          <ac:chgData name="Naomi Curtis" userId="cafd68821e643d24" providerId="LiveId" clId="{17CD26E2-6603-4CA3-8391-6D84E8049AFB}" dt="2019-05-23T22:09:37.801" v="24160" actId="1076"/>
          <ac:graphicFrameMkLst>
            <pc:docMk/>
            <pc:sldMk cId="1129763560" sldId="265"/>
            <ac:graphicFrameMk id="5" creationId="{01178250-2E59-4ACC-B891-6D3B06F0C32F}"/>
          </ac:graphicFrameMkLst>
        </pc:graphicFrameChg>
      </pc:sldChg>
      <pc:sldChg chg="addSp delSp modSp">
        <pc:chgData name="Naomi Curtis" userId="cafd68821e643d24" providerId="LiveId" clId="{17CD26E2-6603-4CA3-8391-6D84E8049AFB}" dt="2019-05-23T21:56:21.619" v="22951" actId="1076"/>
        <pc:sldMkLst>
          <pc:docMk/>
          <pc:sldMk cId="3561240683" sldId="266"/>
        </pc:sldMkLst>
        <pc:spChg chg="mod ord">
          <ac:chgData name="Naomi Curtis" userId="cafd68821e643d24" providerId="LiveId" clId="{17CD26E2-6603-4CA3-8391-6D84E8049AFB}" dt="2019-05-23T21:56:21.619" v="22951" actId="1076"/>
          <ac:spMkLst>
            <pc:docMk/>
            <pc:sldMk cId="3561240683" sldId="266"/>
            <ac:spMk id="2" creationId="{53530F8E-7A9F-44B4-9C39-1DA8E400E245}"/>
          </ac:spMkLst>
        </pc:spChg>
        <pc:spChg chg="del mod ord">
          <ac:chgData name="Naomi Curtis" userId="cafd68821e643d24" providerId="LiveId" clId="{17CD26E2-6603-4CA3-8391-6D84E8049AFB}" dt="2019-05-23T21:55:53.215" v="22943"/>
          <ac:spMkLst>
            <pc:docMk/>
            <pc:sldMk cId="3561240683" sldId="266"/>
            <ac:spMk id="3" creationId="{4956030A-168D-4ADD-9DC4-085E3ABF5131}"/>
          </ac:spMkLst>
        </pc:spChg>
        <pc:spChg chg="del mod">
          <ac:chgData name="Naomi Curtis" userId="cafd68821e643d24" providerId="LiveId" clId="{17CD26E2-6603-4CA3-8391-6D84E8049AFB}" dt="2019-05-23T21:39:32.479" v="21318"/>
          <ac:spMkLst>
            <pc:docMk/>
            <pc:sldMk cId="3561240683" sldId="266"/>
            <ac:spMk id="4" creationId="{F0FB7F86-2FCA-4210-939F-CDDF63D221A2}"/>
          </ac:spMkLst>
        </pc:spChg>
        <pc:spChg chg="add mod">
          <ac:chgData name="Naomi Curtis" userId="cafd68821e643d24" providerId="LiveId" clId="{17CD26E2-6603-4CA3-8391-6D84E8049AFB}" dt="2019-05-23T21:56:12.324" v="22949" actId="1076"/>
          <ac:spMkLst>
            <pc:docMk/>
            <pc:sldMk cId="3561240683" sldId="266"/>
            <ac:spMk id="5" creationId="{E5D4B76D-8BD9-4E8D-A49C-1A1E1192A862}"/>
          </ac:spMkLst>
        </pc:spChg>
        <pc:spChg chg="add mod">
          <ac:chgData name="Naomi Curtis" userId="cafd68821e643d24" providerId="LiveId" clId="{17CD26E2-6603-4CA3-8391-6D84E8049AFB}" dt="2019-05-23T21:56:16.369" v="22950" actId="14100"/>
          <ac:spMkLst>
            <pc:docMk/>
            <pc:sldMk cId="3561240683" sldId="266"/>
            <ac:spMk id="6" creationId="{7B9A1F9B-BCD4-4756-80B0-107A6DC43ECC}"/>
          </ac:spMkLst>
        </pc:spChg>
        <pc:spChg chg="add del mod">
          <ac:chgData name="Naomi Curtis" userId="cafd68821e643d24" providerId="LiveId" clId="{17CD26E2-6603-4CA3-8391-6D84E8049AFB}" dt="2019-05-23T21:55:43.855" v="22941"/>
          <ac:spMkLst>
            <pc:docMk/>
            <pc:sldMk cId="3561240683" sldId="266"/>
            <ac:spMk id="7" creationId="{2E275BD6-EAD6-4064-A262-961A4DA0727A}"/>
          </ac:spMkLst>
        </pc:spChg>
      </pc:sldChg>
      <pc:sldChg chg="addSp modSp">
        <pc:chgData name="Naomi Curtis" userId="cafd68821e643d24" providerId="LiveId" clId="{17CD26E2-6603-4CA3-8391-6D84E8049AFB}" dt="2019-05-23T22:31:06.903" v="26031" actId="1076"/>
        <pc:sldMkLst>
          <pc:docMk/>
          <pc:sldMk cId="3678962070" sldId="267"/>
        </pc:sldMkLst>
        <pc:spChg chg="add mod">
          <ac:chgData name="Naomi Curtis" userId="cafd68821e643d24" providerId="LiveId" clId="{17CD26E2-6603-4CA3-8391-6D84E8049AFB}" dt="2019-05-23T22:31:06.903" v="26031" actId="1076"/>
          <ac:spMkLst>
            <pc:docMk/>
            <pc:sldMk cId="3678962070" sldId="267"/>
            <ac:spMk id="2" creationId="{E987DADD-C0B6-4D94-A393-D56007662C3F}"/>
          </ac:spMkLst>
        </pc:spChg>
        <pc:spChg chg="mod">
          <ac:chgData name="Naomi Curtis" userId="cafd68821e643d24" providerId="LiveId" clId="{17CD26E2-6603-4CA3-8391-6D84E8049AFB}" dt="2019-05-23T22:30:54.432" v="26030" actId="1076"/>
          <ac:spMkLst>
            <pc:docMk/>
            <pc:sldMk cId="3678962070" sldId="267"/>
            <ac:spMk id="3" creationId="{FCFAD021-D48A-4681-AFF6-A527B4090414}"/>
          </ac:spMkLst>
        </pc:spChg>
        <pc:spChg chg="mod">
          <ac:chgData name="Naomi Curtis" userId="cafd68821e643d24" providerId="LiveId" clId="{17CD26E2-6603-4CA3-8391-6D84E8049AFB}" dt="2019-05-23T22:30:42.246" v="26029" actId="1076"/>
          <ac:spMkLst>
            <pc:docMk/>
            <pc:sldMk cId="3678962070" sldId="267"/>
            <ac:spMk id="4" creationId="{0A013C0D-EB8D-4F23-AC0C-CEF6667862BD}"/>
          </ac:spMkLst>
        </pc:spChg>
        <pc:spChg chg="add mod">
          <ac:chgData name="Naomi Curtis" userId="cafd68821e643d24" providerId="LiveId" clId="{17CD26E2-6603-4CA3-8391-6D84E8049AFB}" dt="2019-05-23T22:30:38.511" v="26028" actId="1076"/>
          <ac:spMkLst>
            <pc:docMk/>
            <pc:sldMk cId="3678962070" sldId="267"/>
            <ac:spMk id="5" creationId="{BDF0D413-46A4-4755-AF57-9D8713577629}"/>
          </ac:spMkLst>
        </pc:spChg>
      </pc:sldChg>
      <pc:sldChg chg="modSp">
        <pc:chgData name="Naomi Curtis" userId="cafd68821e643d24" providerId="LiveId" clId="{17CD26E2-6603-4CA3-8391-6D84E8049AFB}" dt="2019-05-23T22:49:42.729" v="26300" actId="20577"/>
        <pc:sldMkLst>
          <pc:docMk/>
          <pc:sldMk cId="956052936" sldId="268"/>
        </pc:sldMkLst>
        <pc:spChg chg="mod">
          <ac:chgData name="Naomi Curtis" userId="cafd68821e643d24" providerId="LiveId" clId="{17CD26E2-6603-4CA3-8391-6D84E8049AFB}" dt="2019-05-23T22:49:42.729" v="26300" actId="20577"/>
          <ac:spMkLst>
            <pc:docMk/>
            <pc:sldMk cId="956052936" sldId="268"/>
            <ac:spMk id="2" creationId="{35A81E50-2CD3-46E3-9845-FFC438F6ACB1}"/>
          </ac:spMkLst>
        </pc:spChg>
      </pc:sldChg>
      <pc:sldChg chg="addSp delSp modSp add">
        <pc:chgData name="Naomi Curtis" userId="cafd68821e643d24" providerId="LiveId" clId="{17CD26E2-6603-4CA3-8391-6D84E8049AFB}" dt="2019-05-23T19:03:22.653" v="9849" actId="20577"/>
        <pc:sldMkLst>
          <pc:docMk/>
          <pc:sldMk cId="1385828857" sldId="269"/>
        </pc:sldMkLst>
        <pc:spChg chg="add mod">
          <ac:chgData name="Naomi Curtis" userId="cafd68821e643d24" providerId="LiveId" clId="{17CD26E2-6603-4CA3-8391-6D84E8049AFB}" dt="2019-05-23T16:52:28.091" v="4029" actId="1076"/>
          <ac:spMkLst>
            <pc:docMk/>
            <pc:sldMk cId="1385828857" sldId="269"/>
            <ac:spMk id="2" creationId="{44F156C6-6FE3-41E8-9C25-DDC23A3796A0}"/>
          </ac:spMkLst>
        </pc:spChg>
        <pc:spChg chg="add del mod">
          <ac:chgData name="Naomi Curtis" userId="cafd68821e643d24" providerId="LiveId" clId="{17CD26E2-6603-4CA3-8391-6D84E8049AFB}" dt="2019-05-23T12:54:02.151" v="1869"/>
          <ac:spMkLst>
            <pc:docMk/>
            <pc:sldMk cId="1385828857" sldId="269"/>
            <ac:spMk id="3" creationId="{CF4BB05B-FE49-4565-845E-9EB29E432591}"/>
          </ac:spMkLst>
        </pc:spChg>
        <pc:spChg chg="add del mod">
          <ac:chgData name="Naomi Curtis" userId="cafd68821e643d24" providerId="LiveId" clId="{17CD26E2-6603-4CA3-8391-6D84E8049AFB}" dt="2019-05-23T12:54:14.744" v="1873"/>
          <ac:spMkLst>
            <pc:docMk/>
            <pc:sldMk cId="1385828857" sldId="269"/>
            <ac:spMk id="4" creationId="{28811927-58EE-4719-918C-EA30F829E99D}"/>
          </ac:spMkLst>
        </pc:spChg>
        <pc:spChg chg="add del mod">
          <ac:chgData name="Naomi Curtis" userId="cafd68821e643d24" providerId="LiveId" clId="{17CD26E2-6603-4CA3-8391-6D84E8049AFB}" dt="2019-05-23T12:54:14.744" v="1875"/>
          <ac:spMkLst>
            <pc:docMk/>
            <pc:sldMk cId="1385828857" sldId="269"/>
            <ac:spMk id="5" creationId="{B66DE889-F32F-4357-872A-AD4EBC3A84B3}"/>
          </ac:spMkLst>
        </pc:spChg>
        <pc:spChg chg="add del mod">
          <ac:chgData name="Naomi Curtis" userId="cafd68821e643d24" providerId="LiveId" clId="{17CD26E2-6603-4CA3-8391-6D84E8049AFB}" dt="2019-05-23T12:54:23.247" v="1878"/>
          <ac:spMkLst>
            <pc:docMk/>
            <pc:sldMk cId="1385828857" sldId="269"/>
            <ac:spMk id="6" creationId="{6AF59C88-6F02-4AC3-8B29-636639D3AB93}"/>
          </ac:spMkLst>
        </pc:spChg>
        <pc:spChg chg="add del mod">
          <ac:chgData name="Naomi Curtis" userId="cafd68821e643d24" providerId="LiveId" clId="{17CD26E2-6603-4CA3-8391-6D84E8049AFB}" dt="2019-05-23T12:58:58.635" v="1950"/>
          <ac:spMkLst>
            <pc:docMk/>
            <pc:sldMk cId="1385828857" sldId="269"/>
            <ac:spMk id="7" creationId="{9CED80C7-6E39-4AA5-82AA-7741AEAABEE5}"/>
          </ac:spMkLst>
        </pc:spChg>
        <pc:spChg chg="add mod">
          <ac:chgData name="Naomi Curtis" userId="cafd68821e643d24" providerId="LiveId" clId="{17CD26E2-6603-4CA3-8391-6D84E8049AFB}" dt="2019-05-23T16:49:21.729" v="3969" actId="20577"/>
          <ac:spMkLst>
            <pc:docMk/>
            <pc:sldMk cId="1385828857" sldId="269"/>
            <ac:spMk id="8" creationId="{3360334A-F181-4084-9872-B2345F7A4799}"/>
          </ac:spMkLst>
        </pc:spChg>
        <pc:spChg chg="add mod">
          <ac:chgData name="Naomi Curtis" userId="cafd68821e643d24" providerId="LiveId" clId="{17CD26E2-6603-4CA3-8391-6D84E8049AFB}" dt="2019-05-23T17:07:04.994" v="4966" actId="20577"/>
          <ac:spMkLst>
            <pc:docMk/>
            <pc:sldMk cId="1385828857" sldId="269"/>
            <ac:spMk id="9" creationId="{369D8CDE-0B52-4D2F-B925-079D41332D4A}"/>
          </ac:spMkLst>
        </pc:spChg>
        <pc:spChg chg="add del mod">
          <ac:chgData name="Naomi Curtis" userId="cafd68821e643d24" providerId="LiveId" clId="{17CD26E2-6603-4CA3-8391-6D84E8049AFB}" dt="2019-05-23T13:16:29.132" v="2559" actId="478"/>
          <ac:spMkLst>
            <pc:docMk/>
            <pc:sldMk cId="1385828857" sldId="269"/>
            <ac:spMk id="10" creationId="{3DA10927-F7ED-4249-BE94-DB9A2503E40B}"/>
          </ac:spMkLst>
        </pc:spChg>
        <pc:spChg chg="add mod">
          <ac:chgData name="Naomi Curtis" userId="cafd68821e643d24" providerId="LiveId" clId="{17CD26E2-6603-4CA3-8391-6D84E8049AFB}" dt="2019-05-23T19:03:22.653" v="9849" actId="20577"/>
          <ac:spMkLst>
            <pc:docMk/>
            <pc:sldMk cId="1385828857" sldId="269"/>
            <ac:spMk id="11" creationId="{F761A6BD-7B6D-4E35-BBD3-13E6E269B04C}"/>
          </ac:spMkLst>
        </pc:spChg>
        <pc:spChg chg="add mod">
          <ac:chgData name="Naomi Curtis" userId="cafd68821e643d24" providerId="LiveId" clId="{17CD26E2-6603-4CA3-8391-6D84E8049AFB}" dt="2019-05-23T17:09:05.918" v="5058" actId="1076"/>
          <ac:spMkLst>
            <pc:docMk/>
            <pc:sldMk cId="1385828857" sldId="269"/>
            <ac:spMk id="12" creationId="{BDDE4045-4BB1-422B-A5C0-0DB67C78590D}"/>
          </ac:spMkLst>
        </pc:spChg>
      </pc:sldChg>
      <pc:sldChg chg="addSp delSp modSp add">
        <pc:chgData name="Naomi Curtis" userId="cafd68821e643d24" providerId="LiveId" clId="{17CD26E2-6603-4CA3-8391-6D84E8049AFB}" dt="2019-05-23T22:42:14.652" v="26111" actId="208"/>
        <pc:sldMkLst>
          <pc:docMk/>
          <pc:sldMk cId="1717242424" sldId="270"/>
        </pc:sldMkLst>
        <pc:spChg chg="add mod">
          <ac:chgData name="Naomi Curtis" userId="cafd68821e643d24" providerId="LiveId" clId="{17CD26E2-6603-4CA3-8391-6D84E8049AFB}" dt="2019-05-23T22:42:14.652" v="26111" actId="208"/>
          <ac:spMkLst>
            <pc:docMk/>
            <pc:sldMk cId="1717242424" sldId="270"/>
            <ac:spMk id="2" creationId="{2B0EF84F-04BC-4548-9097-F6F19C28CD04}"/>
          </ac:spMkLst>
        </pc:spChg>
        <pc:spChg chg="add del mod">
          <ac:chgData name="Naomi Curtis" userId="cafd68821e643d24" providerId="LiveId" clId="{17CD26E2-6603-4CA3-8391-6D84E8049AFB}" dt="2019-05-23T21:25:37.041" v="19917" actId="478"/>
          <ac:spMkLst>
            <pc:docMk/>
            <pc:sldMk cId="1717242424" sldId="270"/>
            <ac:spMk id="3" creationId="{080D5B5A-41F8-4825-B7C2-76EE8F448750}"/>
          </ac:spMkLst>
        </pc:spChg>
        <pc:spChg chg="add mod">
          <ac:chgData name="Naomi Curtis" userId="cafd68821e643d24" providerId="LiveId" clId="{17CD26E2-6603-4CA3-8391-6D84E8049AFB}" dt="2019-05-23T22:41:23.716" v="26104" actId="1076"/>
          <ac:spMkLst>
            <pc:docMk/>
            <pc:sldMk cId="1717242424" sldId="270"/>
            <ac:spMk id="4" creationId="{27B443AB-A5CB-4692-8908-6BC6DEA65306}"/>
          </ac:spMkLst>
        </pc:spChg>
        <pc:spChg chg="add mod">
          <ac:chgData name="Naomi Curtis" userId="cafd68821e643d24" providerId="LiveId" clId="{17CD26E2-6603-4CA3-8391-6D84E8049AFB}" dt="2019-05-23T22:41:14.791" v="26102" actId="14100"/>
          <ac:spMkLst>
            <pc:docMk/>
            <pc:sldMk cId="1717242424" sldId="270"/>
            <ac:spMk id="5" creationId="{60EFBDE4-E712-4209-BBEA-A9EB97968D6B}"/>
          </ac:spMkLst>
        </pc:spChg>
        <pc:spChg chg="add del mod">
          <ac:chgData name="Naomi Curtis" userId="cafd68821e643d24" providerId="LiveId" clId="{17CD26E2-6603-4CA3-8391-6D84E8049AFB}" dt="2019-05-23T21:25:35.183" v="19916" actId="478"/>
          <ac:spMkLst>
            <pc:docMk/>
            <pc:sldMk cId="1717242424" sldId="270"/>
            <ac:spMk id="6" creationId="{FFAE2AAF-BDED-4181-8028-07B9CB9B33CB}"/>
          </ac:spMkLst>
        </pc:spChg>
        <pc:spChg chg="add mod">
          <ac:chgData name="Naomi Curtis" userId="cafd68821e643d24" providerId="LiveId" clId="{17CD26E2-6603-4CA3-8391-6D84E8049AFB}" dt="2019-05-23T22:41:28.348" v="26105" actId="1076"/>
          <ac:spMkLst>
            <pc:docMk/>
            <pc:sldMk cId="1717242424" sldId="270"/>
            <ac:spMk id="7" creationId="{709E39D7-59B3-4A22-A675-3392B1AE1CC3}"/>
          </ac:spMkLst>
        </pc:spChg>
        <pc:spChg chg="add mod">
          <ac:chgData name="Naomi Curtis" userId="cafd68821e643d24" providerId="LiveId" clId="{17CD26E2-6603-4CA3-8391-6D84E8049AFB}" dt="2019-05-23T22:41:02.715" v="26100" actId="113"/>
          <ac:spMkLst>
            <pc:docMk/>
            <pc:sldMk cId="1717242424" sldId="270"/>
            <ac:spMk id="8" creationId="{BEFC7A31-ADF4-4300-A02F-EF4D73EB6753}"/>
          </ac:spMkLst>
        </pc:spChg>
      </pc:sldChg>
      <pc:sldChg chg="addSp modSp add">
        <pc:chgData name="Naomi Curtis" userId="cafd68821e643d24" providerId="LiveId" clId="{17CD26E2-6603-4CA3-8391-6D84E8049AFB}" dt="2019-05-23T22:07:19.402" v="24140" actId="20577"/>
        <pc:sldMkLst>
          <pc:docMk/>
          <pc:sldMk cId="2009337489" sldId="271"/>
        </pc:sldMkLst>
        <pc:spChg chg="add mod">
          <ac:chgData name="Naomi Curtis" userId="cafd68821e643d24" providerId="LiveId" clId="{17CD26E2-6603-4CA3-8391-6D84E8049AFB}" dt="2019-05-23T19:43:53.134" v="13052" actId="1076"/>
          <ac:spMkLst>
            <pc:docMk/>
            <pc:sldMk cId="2009337489" sldId="271"/>
            <ac:spMk id="2" creationId="{AC2B0267-176F-46CB-957E-A4C2FB2D57EE}"/>
          </ac:spMkLst>
        </pc:spChg>
        <pc:spChg chg="add mod ord">
          <ac:chgData name="Naomi Curtis" userId="cafd68821e643d24" providerId="LiveId" clId="{17CD26E2-6603-4CA3-8391-6D84E8049AFB}" dt="2019-05-23T19:43:47.790" v="13051" actId="1076"/>
          <ac:spMkLst>
            <pc:docMk/>
            <pc:sldMk cId="2009337489" sldId="271"/>
            <ac:spMk id="3" creationId="{22FEF7A1-916B-4FD1-8884-7633E6D9AEF5}"/>
          </ac:spMkLst>
        </pc:spChg>
        <pc:spChg chg="add mod">
          <ac:chgData name="Naomi Curtis" userId="cafd68821e643d24" providerId="LiveId" clId="{17CD26E2-6603-4CA3-8391-6D84E8049AFB}" dt="2019-05-23T19:44:29.387" v="13062" actId="1076"/>
          <ac:spMkLst>
            <pc:docMk/>
            <pc:sldMk cId="2009337489" sldId="271"/>
            <ac:spMk id="4" creationId="{73000BDC-747A-4863-9A86-90C225B22C0C}"/>
          </ac:spMkLst>
        </pc:spChg>
        <pc:spChg chg="add mod">
          <ac:chgData name="Naomi Curtis" userId="cafd68821e643d24" providerId="LiveId" clId="{17CD26E2-6603-4CA3-8391-6D84E8049AFB}" dt="2019-05-23T19:44:09.606" v="13056" actId="1076"/>
          <ac:spMkLst>
            <pc:docMk/>
            <pc:sldMk cId="2009337489" sldId="271"/>
            <ac:spMk id="5" creationId="{B5B50BBE-52D9-4BB6-B660-8D93B9C6814F}"/>
          </ac:spMkLst>
        </pc:spChg>
        <pc:spChg chg="add mod">
          <ac:chgData name="Naomi Curtis" userId="cafd68821e643d24" providerId="LiveId" clId="{17CD26E2-6603-4CA3-8391-6D84E8049AFB}" dt="2019-05-23T19:44:20.379" v="13059" actId="1076"/>
          <ac:spMkLst>
            <pc:docMk/>
            <pc:sldMk cId="2009337489" sldId="271"/>
            <ac:spMk id="6" creationId="{41DD8091-1110-45EB-A537-2B0D91978A61}"/>
          </ac:spMkLst>
        </pc:spChg>
        <pc:spChg chg="add mod">
          <ac:chgData name="Naomi Curtis" userId="cafd68821e643d24" providerId="LiveId" clId="{17CD26E2-6603-4CA3-8391-6D84E8049AFB}" dt="2019-05-23T21:26:52.402" v="19927" actId="1076"/>
          <ac:spMkLst>
            <pc:docMk/>
            <pc:sldMk cId="2009337489" sldId="271"/>
            <ac:spMk id="7" creationId="{64DD9FAD-BF7E-4173-88CF-FBC814A06E6E}"/>
          </ac:spMkLst>
        </pc:spChg>
        <pc:spChg chg="add mod">
          <ac:chgData name="Naomi Curtis" userId="cafd68821e643d24" providerId="LiveId" clId="{17CD26E2-6603-4CA3-8391-6D84E8049AFB}" dt="2019-05-23T22:07:19.402" v="24140" actId="20577"/>
          <ac:spMkLst>
            <pc:docMk/>
            <pc:sldMk cId="2009337489" sldId="271"/>
            <ac:spMk id="8" creationId="{5FC54BC7-694A-4F62-860A-753034832178}"/>
          </ac:spMkLst>
        </pc:spChg>
        <pc:spChg chg="add mod">
          <ac:chgData name="Naomi Curtis" userId="cafd68821e643d24" providerId="LiveId" clId="{17CD26E2-6603-4CA3-8391-6D84E8049AFB}" dt="2019-05-23T19:44:26.640" v="13061" actId="1076"/>
          <ac:spMkLst>
            <pc:docMk/>
            <pc:sldMk cId="2009337489" sldId="271"/>
            <ac:spMk id="9" creationId="{1A46C095-F46D-4D20-B652-83B15A8D18DE}"/>
          </ac:spMkLst>
        </pc:spChg>
        <pc:spChg chg="add mod">
          <ac:chgData name="Naomi Curtis" userId="cafd68821e643d24" providerId="LiveId" clId="{17CD26E2-6603-4CA3-8391-6D84E8049AFB}" dt="2019-05-23T19:44:23.405" v="13060" actId="1076"/>
          <ac:spMkLst>
            <pc:docMk/>
            <pc:sldMk cId="2009337489" sldId="271"/>
            <ac:spMk id="10" creationId="{F0C35E83-4C2F-438F-98EB-19694EE83D02}"/>
          </ac:spMkLst>
        </pc:spChg>
        <pc:spChg chg="add mod">
          <ac:chgData name="Naomi Curtis" userId="cafd68821e643d24" providerId="LiveId" clId="{17CD26E2-6603-4CA3-8391-6D84E8049AFB}" dt="2019-05-23T19:44:12.605" v="13057" actId="1076"/>
          <ac:spMkLst>
            <pc:docMk/>
            <pc:sldMk cId="2009337489" sldId="271"/>
            <ac:spMk id="11" creationId="{F5312BDC-B43F-4228-8C99-76B2077B9EE4}"/>
          </ac:spMkLst>
        </pc:spChg>
      </pc:sldChg>
      <pc:sldChg chg="addSp delSp modSp add">
        <pc:chgData name="Naomi Curtis" userId="cafd68821e643d24" providerId="LiveId" clId="{17CD26E2-6603-4CA3-8391-6D84E8049AFB}" dt="2019-05-23T20:56:09.494" v="18182" actId="208"/>
        <pc:sldMkLst>
          <pc:docMk/>
          <pc:sldMk cId="1029015481" sldId="272"/>
        </pc:sldMkLst>
        <pc:spChg chg="add mod">
          <ac:chgData name="Naomi Curtis" userId="cafd68821e643d24" providerId="LiveId" clId="{17CD26E2-6603-4CA3-8391-6D84E8049AFB}" dt="2019-05-23T20:55:43.762" v="18178" actId="208"/>
          <ac:spMkLst>
            <pc:docMk/>
            <pc:sldMk cId="1029015481" sldId="272"/>
            <ac:spMk id="2" creationId="{F91E0409-666C-4C45-B4EA-7756E13A98FE}"/>
          </ac:spMkLst>
        </pc:spChg>
        <pc:spChg chg="add del mod">
          <ac:chgData name="Naomi Curtis" userId="cafd68821e643d24" providerId="LiveId" clId="{17CD26E2-6603-4CA3-8391-6D84E8049AFB}" dt="2019-05-23T20:48:35.338" v="18099"/>
          <ac:spMkLst>
            <pc:docMk/>
            <pc:sldMk cId="1029015481" sldId="272"/>
            <ac:spMk id="3" creationId="{09085562-7874-4568-94BE-2B138DCEB347}"/>
          </ac:spMkLst>
        </pc:spChg>
        <pc:spChg chg="add mod">
          <ac:chgData name="Naomi Curtis" userId="cafd68821e643d24" providerId="LiveId" clId="{17CD26E2-6603-4CA3-8391-6D84E8049AFB}" dt="2019-05-23T20:51:02.654" v="18131" actId="1076"/>
          <ac:spMkLst>
            <pc:docMk/>
            <pc:sldMk cId="1029015481" sldId="272"/>
            <ac:spMk id="4" creationId="{09E028F0-2FF7-41A5-BADD-FB088520164F}"/>
          </ac:spMkLst>
        </pc:spChg>
        <pc:spChg chg="add mod ord">
          <ac:chgData name="Naomi Curtis" userId="cafd68821e643d24" providerId="LiveId" clId="{17CD26E2-6603-4CA3-8391-6D84E8049AFB}" dt="2019-05-23T20:50:56.857" v="18129" actId="1076"/>
          <ac:spMkLst>
            <pc:docMk/>
            <pc:sldMk cId="1029015481" sldId="272"/>
            <ac:spMk id="5" creationId="{EA457DD0-A0EC-4016-A28B-C6DB8161BE75}"/>
          </ac:spMkLst>
        </pc:spChg>
        <pc:spChg chg="add mod ord">
          <ac:chgData name="Naomi Curtis" userId="cafd68821e643d24" providerId="LiveId" clId="{17CD26E2-6603-4CA3-8391-6D84E8049AFB}" dt="2019-05-23T20:51:34.822" v="18140" actId="1076"/>
          <ac:spMkLst>
            <pc:docMk/>
            <pc:sldMk cId="1029015481" sldId="272"/>
            <ac:spMk id="6" creationId="{8B3148B5-ADF3-48D7-90CC-B405378BAC9C}"/>
          </ac:spMkLst>
        </pc:spChg>
        <pc:spChg chg="add del mod">
          <ac:chgData name="Naomi Curtis" userId="cafd68821e643d24" providerId="LiveId" clId="{17CD26E2-6603-4CA3-8391-6D84E8049AFB}" dt="2019-05-23T20:48:20.620" v="18096"/>
          <ac:spMkLst>
            <pc:docMk/>
            <pc:sldMk cId="1029015481" sldId="272"/>
            <ac:spMk id="7" creationId="{8DDBB8C5-E034-46D9-9394-63DC616843AF}"/>
          </ac:spMkLst>
        </pc:spChg>
        <pc:spChg chg="add del mod ord">
          <ac:chgData name="Naomi Curtis" userId="cafd68821e643d24" providerId="LiveId" clId="{17CD26E2-6603-4CA3-8391-6D84E8049AFB}" dt="2019-05-23T20:48:02.940" v="18092"/>
          <ac:spMkLst>
            <pc:docMk/>
            <pc:sldMk cId="1029015481" sldId="272"/>
            <ac:spMk id="8" creationId="{D0BCBE27-D871-435E-AADA-9CA6A04EE92A}"/>
          </ac:spMkLst>
        </pc:spChg>
        <pc:spChg chg="add mod">
          <ac:chgData name="Naomi Curtis" userId="cafd68821e643d24" providerId="LiveId" clId="{17CD26E2-6603-4CA3-8391-6D84E8049AFB}" dt="2019-05-23T20:51:37.667" v="18141" actId="1076"/>
          <ac:spMkLst>
            <pc:docMk/>
            <pc:sldMk cId="1029015481" sldId="272"/>
            <ac:spMk id="9" creationId="{AB275586-279C-445A-911A-0692CC41926F}"/>
          </ac:spMkLst>
        </pc:spChg>
        <pc:spChg chg="add mod ord">
          <ac:chgData name="Naomi Curtis" userId="cafd68821e643d24" providerId="LiveId" clId="{17CD26E2-6603-4CA3-8391-6D84E8049AFB}" dt="2019-05-23T20:51:42.074" v="18142" actId="1076"/>
          <ac:spMkLst>
            <pc:docMk/>
            <pc:sldMk cId="1029015481" sldId="272"/>
            <ac:spMk id="10" creationId="{194776AB-29CA-4FBD-B9AE-4857C8FD7A58}"/>
          </ac:spMkLst>
        </pc:spChg>
        <pc:spChg chg="add mod">
          <ac:chgData name="Naomi Curtis" userId="cafd68821e643d24" providerId="LiveId" clId="{17CD26E2-6603-4CA3-8391-6D84E8049AFB}" dt="2019-05-23T20:51:00.559" v="18130" actId="1076"/>
          <ac:spMkLst>
            <pc:docMk/>
            <pc:sldMk cId="1029015481" sldId="272"/>
            <ac:spMk id="11" creationId="{90406356-5E48-4A2F-9547-401F9018D794}"/>
          </ac:spMkLst>
        </pc:spChg>
        <pc:spChg chg="add mod">
          <ac:chgData name="Naomi Curtis" userId="cafd68821e643d24" providerId="LiveId" clId="{17CD26E2-6603-4CA3-8391-6D84E8049AFB}" dt="2019-05-23T20:51:45.980" v="18143" actId="1076"/>
          <ac:spMkLst>
            <pc:docMk/>
            <pc:sldMk cId="1029015481" sldId="272"/>
            <ac:spMk id="12" creationId="{4FD358DD-3247-4816-B1BF-548A6D2F6B53}"/>
          </ac:spMkLst>
        </pc:spChg>
        <pc:spChg chg="add mod">
          <ac:chgData name="Naomi Curtis" userId="cafd68821e643d24" providerId="LiveId" clId="{17CD26E2-6603-4CA3-8391-6D84E8049AFB}" dt="2019-05-23T20:51:21.956" v="18137" actId="1076"/>
          <ac:spMkLst>
            <pc:docMk/>
            <pc:sldMk cId="1029015481" sldId="272"/>
            <ac:spMk id="13" creationId="{42B2C8A7-D160-4CAB-8A43-D83F165DF80F}"/>
          </ac:spMkLst>
        </pc:spChg>
        <pc:spChg chg="add mod ord">
          <ac:chgData name="Naomi Curtis" userId="cafd68821e643d24" providerId="LiveId" clId="{17CD26E2-6603-4CA3-8391-6D84E8049AFB}" dt="2019-05-23T20:51:19.016" v="18136" actId="1076"/>
          <ac:spMkLst>
            <pc:docMk/>
            <pc:sldMk cId="1029015481" sldId="272"/>
            <ac:spMk id="14" creationId="{B1442AC2-B6D3-4159-8FBD-4BCB11685A88}"/>
          </ac:spMkLst>
        </pc:spChg>
        <pc:spChg chg="add mod">
          <ac:chgData name="Naomi Curtis" userId="cafd68821e643d24" providerId="LiveId" clId="{17CD26E2-6603-4CA3-8391-6D84E8049AFB}" dt="2019-05-23T20:51:17.164" v="18135" actId="1076"/>
          <ac:spMkLst>
            <pc:docMk/>
            <pc:sldMk cId="1029015481" sldId="272"/>
            <ac:spMk id="15" creationId="{A42C6D8F-DBAA-47B7-AF79-AAF56B1C23D4}"/>
          </ac:spMkLst>
        </pc:spChg>
        <pc:spChg chg="add mod">
          <ac:chgData name="Naomi Curtis" userId="cafd68821e643d24" providerId="LiveId" clId="{17CD26E2-6603-4CA3-8391-6D84E8049AFB}" dt="2019-05-23T20:51:13.282" v="18134" actId="1076"/>
          <ac:spMkLst>
            <pc:docMk/>
            <pc:sldMk cId="1029015481" sldId="272"/>
            <ac:spMk id="16" creationId="{6A71BB78-4E71-46A6-9253-4FAAF594E31D}"/>
          </ac:spMkLst>
        </pc:spChg>
        <pc:spChg chg="add mod">
          <ac:chgData name="Naomi Curtis" userId="cafd68821e643d24" providerId="LiveId" clId="{17CD26E2-6603-4CA3-8391-6D84E8049AFB}" dt="2019-05-23T20:51:07.044" v="18132" actId="1076"/>
          <ac:spMkLst>
            <pc:docMk/>
            <pc:sldMk cId="1029015481" sldId="272"/>
            <ac:spMk id="17" creationId="{57AFD97D-0D83-40B5-975B-9115EE5FAD0A}"/>
          </ac:spMkLst>
        </pc:spChg>
        <pc:spChg chg="add mod">
          <ac:chgData name="Naomi Curtis" userId="cafd68821e643d24" providerId="LiveId" clId="{17CD26E2-6603-4CA3-8391-6D84E8049AFB}" dt="2019-05-23T20:55:57.074" v="18180" actId="207"/>
          <ac:spMkLst>
            <pc:docMk/>
            <pc:sldMk cId="1029015481" sldId="272"/>
            <ac:spMk id="33" creationId="{1974FC09-D48A-44FA-927F-D724B2D4562A}"/>
          </ac:spMkLst>
        </pc:spChg>
        <pc:spChg chg="add mod">
          <ac:chgData name="Naomi Curtis" userId="cafd68821e643d24" providerId="LiveId" clId="{17CD26E2-6603-4CA3-8391-6D84E8049AFB}" dt="2019-05-23T20:56:09.494" v="18182" actId="208"/>
          <ac:spMkLst>
            <pc:docMk/>
            <pc:sldMk cId="1029015481" sldId="272"/>
            <ac:spMk id="34" creationId="{E2628030-F87C-431B-92F0-2C2416F861F7}"/>
          </ac:spMkLst>
        </pc:spChg>
        <pc:cxnChg chg="add del mod">
          <ac:chgData name="Naomi Curtis" userId="cafd68821e643d24" providerId="LiveId" clId="{17CD26E2-6603-4CA3-8391-6D84E8049AFB}" dt="2019-05-23T20:52:38.561" v="18146" actId="478"/>
          <ac:cxnSpMkLst>
            <pc:docMk/>
            <pc:sldMk cId="1029015481" sldId="272"/>
            <ac:cxnSpMk id="19" creationId="{DA3C7A28-A06F-40F5-94B0-CD4F35A870D2}"/>
          </ac:cxnSpMkLst>
        </pc:cxnChg>
        <pc:cxnChg chg="add del mod">
          <ac:chgData name="Naomi Curtis" userId="cafd68821e643d24" providerId="LiveId" clId="{17CD26E2-6603-4CA3-8391-6D84E8049AFB}" dt="2019-05-23T20:54:21.278" v="18168" actId="11529"/>
          <ac:cxnSpMkLst>
            <pc:docMk/>
            <pc:sldMk cId="1029015481" sldId="272"/>
            <ac:cxnSpMk id="22" creationId="{1F055146-5337-4803-983A-5883271D870E}"/>
          </ac:cxnSpMkLst>
        </pc:cxnChg>
        <pc:cxnChg chg="add del mod">
          <ac:chgData name="Naomi Curtis" userId="cafd68821e643d24" providerId="LiveId" clId="{17CD26E2-6603-4CA3-8391-6D84E8049AFB}" dt="2019-05-23T20:53:43.215" v="18155" actId="11529"/>
          <ac:cxnSpMkLst>
            <pc:docMk/>
            <pc:sldMk cId="1029015481" sldId="272"/>
            <ac:cxnSpMk id="28" creationId="{BF2F9F75-4972-4013-81FA-D5E2A81BAC01}"/>
          </ac:cxnSpMkLst>
        </pc:cxnChg>
        <pc:cxnChg chg="add del mod">
          <ac:chgData name="Naomi Curtis" userId="cafd68821e643d24" providerId="LiveId" clId="{17CD26E2-6603-4CA3-8391-6D84E8049AFB}" dt="2019-05-23T20:54:17.714" v="18161" actId="11529"/>
          <ac:cxnSpMkLst>
            <pc:docMk/>
            <pc:sldMk cId="1029015481" sldId="272"/>
            <ac:cxnSpMk id="30" creationId="{27858286-E144-4141-A96D-10CC3B86250F}"/>
          </ac:cxnSpMkLst>
        </pc:cxnChg>
        <pc:cxnChg chg="add del mod">
          <ac:chgData name="Naomi Curtis" userId="cafd68821e643d24" providerId="LiveId" clId="{17CD26E2-6603-4CA3-8391-6D84E8049AFB}" dt="2019-05-23T20:54:16.714" v="18159" actId="11529"/>
          <ac:cxnSpMkLst>
            <pc:docMk/>
            <pc:sldMk cId="1029015481" sldId="272"/>
            <ac:cxnSpMk id="32" creationId="{B68B6DEF-43A5-4DB8-BFEB-2769719E37E8}"/>
          </ac:cxnSpMkLst>
        </pc:cxnChg>
      </pc:sldChg>
      <pc:sldChg chg="addSp modSp add">
        <pc:chgData name="Naomi Curtis" userId="cafd68821e643d24" providerId="LiveId" clId="{17CD26E2-6603-4CA3-8391-6D84E8049AFB}" dt="2019-05-23T21:07:43.403" v="18930" actId="208"/>
        <pc:sldMkLst>
          <pc:docMk/>
          <pc:sldMk cId="2801964971" sldId="273"/>
        </pc:sldMkLst>
        <pc:spChg chg="add mod">
          <ac:chgData name="Naomi Curtis" userId="cafd68821e643d24" providerId="LiveId" clId="{17CD26E2-6603-4CA3-8391-6D84E8049AFB}" dt="2019-05-23T21:07:43.403" v="18930" actId="208"/>
          <ac:spMkLst>
            <pc:docMk/>
            <pc:sldMk cId="2801964971" sldId="273"/>
            <ac:spMk id="2" creationId="{E872EA02-ED5A-4C1C-862B-4EDEE33B5B4D}"/>
          </ac:spMkLst>
        </pc:spChg>
        <pc:spChg chg="add mod">
          <ac:chgData name="Naomi Curtis" userId="cafd68821e643d24" providerId="LiveId" clId="{17CD26E2-6603-4CA3-8391-6D84E8049AFB}" dt="2019-05-23T21:07:13.589" v="18924" actId="208"/>
          <ac:spMkLst>
            <pc:docMk/>
            <pc:sldMk cId="2801964971" sldId="273"/>
            <ac:spMk id="3" creationId="{6F9E3001-4B3E-40F7-A201-2C4DBADFDD38}"/>
          </ac:spMkLst>
        </pc:spChg>
        <pc:spChg chg="add mod">
          <ac:chgData name="Naomi Curtis" userId="cafd68821e643d24" providerId="LiveId" clId="{17CD26E2-6603-4CA3-8391-6D84E8049AFB}" dt="2019-05-23T21:06:42.610" v="18918" actId="1582"/>
          <ac:spMkLst>
            <pc:docMk/>
            <pc:sldMk cId="2801964971" sldId="273"/>
            <ac:spMk id="4" creationId="{9DCD505C-35C2-436F-98DA-C24324D9AFCA}"/>
          </ac:spMkLst>
        </pc:spChg>
        <pc:spChg chg="add mod">
          <ac:chgData name="Naomi Curtis" userId="cafd68821e643d24" providerId="LiveId" clId="{17CD26E2-6603-4CA3-8391-6D84E8049AFB}" dt="2019-05-23T21:06:55.839" v="18920" actId="208"/>
          <ac:spMkLst>
            <pc:docMk/>
            <pc:sldMk cId="2801964971" sldId="273"/>
            <ac:spMk id="5" creationId="{27787B63-9410-44EC-AFD6-778DC3EF7F04}"/>
          </ac:spMkLst>
        </pc:spChg>
        <pc:spChg chg="add mod">
          <ac:chgData name="Naomi Curtis" userId="cafd68821e643d24" providerId="LiveId" clId="{17CD26E2-6603-4CA3-8391-6D84E8049AFB}" dt="2019-05-23T21:07:31.854" v="18928" actId="208"/>
          <ac:spMkLst>
            <pc:docMk/>
            <pc:sldMk cId="2801964971" sldId="273"/>
            <ac:spMk id="6" creationId="{2F4323F9-FC31-498C-A74B-AA084955C8ED}"/>
          </ac:spMkLst>
        </pc:spChg>
        <pc:spChg chg="add mod">
          <ac:chgData name="Naomi Curtis" userId="cafd68821e643d24" providerId="LiveId" clId="{17CD26E2-6603-4CA3-8391-6D84E8049AFB}" dt="2019-05-23T21:07:03.886" v="18922" actId="208"/>
          <ac:spMkLst>
            <pc:docMk/>
            <pc:sldMk cId="2801964971" sldId="273"/>
            <ac:spMk id="7" creationId="{8BDDCDF0-D746-4793-B704-EC055BD0D778}"/>
          </ac:spMkLst>
        </pc:spChg>
        <pc:spChg chg="add mod">
          <ac:chgData name="Naomi Curtis" userId="cafd68821e643d24" providerId="LiveId" clId="{17CD26E2-6603-4CA3-8391-6D84E8049AFB}" dt="2019-05-23T21:07:22.668" v="18926" actId="208"/>
          <ac:spMkLst>
            <pc:docMk/>
            <pc:sldMk cId="2801964971" sldId="273"/>
            <ac:spMk id="8" creationId="{559DB1C4-B9D1-4917-B868-A6042EAE5B60}"/>
          </ac:spMkLst>
        </pc:spChg>
      </pc:sldChg>
      <pc:sldChg chg="addSp modSp add">
        <pc:chgData name="Naomi Curtis" userId="cafd68821e643d24" providerId="LiveId" clId="{17CD26E2-6603-4CA3-8391-6D84E8049AFB}" dt="2019-05-23T22:08:12.041" v="24147" actId="1076"/>
        <pc:sldMkLst>
          <pc:docMk/>
          <pc:sldMk cId="1218246422" sldId="274"/>
        </pc:sldMkLst>
        <pc:spChg chg="add mod">
          <ac:chgData name="Naomi Curtis" userId="cafd68821e643d24" providerId="LiveId" clId="{17CD26E2-6603-4CA3-8391-6D84E8049AFB}" dt="2019-05-23T22:08:12.041" v="24147" actId="1076"/>
          <ac:spMkLst>
            <pc:docMk/>
            <pc:sldMk cId="1218246422" sldId="274"/>
            <ac:spMk id="2" creationId="{370C1C4F-2E6F-40A8-9AE0-21FE792C25E6}"/>
          </ac:spMkLst>
        </pc:spChg>
        <pc:spChg chg="add mod">
          <ac:chgData name="Naomi Curtis" userId="cafd68821e643d24" providerId="LiveId" clId="{17CD26E2-6603-4CA3-8391-6D84E8049AFB}" dt="2019-05-23T22:07:54.108" v="24145" actId="207"/>
          <ac:spMkLst>
            <pc:docMk/>
            <pc:sldMk cId="1218246422" sldId="274"/>
            <ac:spMk id="3" creationId="{9D810926-ACC0-401B-9B14-C30F73F2F4B0}"/>
          </ac:spMkLst>
        </pc:spChg>
        <pc:spChg chg="add mod">
          <ac:chgData name="Naomi Curtis" userId="cafd68821e643d24" providerId="LiveId" clId="{17CD26E2-6603-4CA3-8391-6D84E8049AFB}" dt="2019-05-23T21:59:18.012" v="22990" actId="1076"/>
          <ac:spMkLst>
            <pc:docMk/>
            <pc:sldMk cId="1218246422" sldId="274"/>
            <ac:spMk id="4" creationId="{1FD610EB-86A2-4D4F-9E08-5C57FE9B64F9}"/>
          </ac:spMkLst>
        </pc:spChg>
        <pc:spChg chg="add mod">
          <ac:chgData name="Naomi Curtis" userId="cafd68821e643d24" providerId="LiveId" clId="{17CD26E2-6603-4CA3-8391-6D84E8049AFB}" dt="2019-05-23T22:08:02.452" v="24146" actId="313"/>
          <ac:spMkLst>
            <pc:docMk/>
            <pc:sldMk cId="1218246422" sldId="274"/>
            <ac:spMk id="5" creationId="{ACE84C3D-753C-4ABA-97FF-848A14799066}"/>
          </ac:spMkLst>
        </pc:spChg>
      </pc:sldChg>
      <pc:sldChg chg="addSp modSp add">
        <pc:chgData name="Naomi Curtis" userId="cafd68821e643d24" providerId="LiveId" clId="{17CD26E2-6603-4CA3-8391-6D84E8049AFB}" dt="2019-05-23T22:40:05.151" v="26095" actId="1076"/>
        <pc:sldMkLst>
          <pc:docMk/>
          <pc:sldMk cId="1965421696" sldId="275"/>
        </pc:sldMkLst>
        <pc:spChg chg="add mod">
          <ac:chgData name="Naomi Curtis" userId="cafd68821e643d24" providerId="LiveId" clId="{17CD26E2-6603-4CA3-8391-6D84E8049AFB}" dt="2019-05-23T22:40:05.151" v="26095" actId="1076"/>
          <ac:spMkLst>
            <pc:docMk/>
            <pc:sldMk cId="1965421696" sldId="275"/>
            <ac:spMk id="2" creationId="{220EA454-14B6-405E-A3C6-1DD16E138593}"/>
          </ac:spMkLst>
        </pc:spChg>
      </pc:sldChg>
      <pc:sldChg chg="addSp modSp add">
        <pc:chgData name="Naomi Curtis" userId="cafd68821e643d24" providerId="LiveId" clId="{17CD26E2-6603-4CA3-8391-6D84E8049AFB}" dt="2019-05-23T22:49:29.743" v="26299" actId="20577"/>
        <pc:sldMkLst>
          <pc:docMk/>
          <pc:sldMk cId="2798694291" sldId="276"/>
        </pc:sldMkLst>
        <pc:spChg chg="add mod">
          <ac:chgData name="Naomi Curtis" userId="cafd68821e643d24" providerId="LiveId" clId="{17CD26E2-6603-4CA3-8391-6D84E8049AFB}" dt="2019-05-23T22:49:29.743" v="26299" actId="20577"/>
          <ac:spMkLst>
            <pc:docMk/>
            <pc:sldMk cId="2798694291" sldId="276"/>
            <ac:spMk id="2" creationId="{23EB4A16-05DF-41F9-9732-48F463E682B2}"/>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cap="all" spc="150" baseline="0">
                <a:solidFill>
                  <a:schemeClr val="tx1">
                    <a:lumMod val="50000"/>
                    <a:lumOff val="50000"/>
                  </a:schemeClr>
                </a:solidFill>
                <a:latin typeface="+mn-lt"/>
                <a:ea typeface="+mn-ea"/>
                <a:cs typeface="+mn-cs"/>
              </a:defRPr>
            </a:pPr>
            <a:r>
              <a:rPr lang="en-GB"/>
              <a:t>Stressed and Suggestion Conditions.</a:t>
            </a:r>
          </a:p>
        </c:rich>
      </c:tx>
      <c:overlay val="0"/>
      <c:spPr>
        <a:noFill/>
        <a:ln>
          <a:noFill/>
        </a:ln>
        <a:effectLst/>
      </c:spPr>
      <c:txPr>
        <a:bodyPr rot="0" spcFirstLastPara="1" vertOverflow="ellipsis" vert="horz" wrap="square" anchor="ctr" anchorCtr="1"/>
        <a:lstStyle/>
        <a:p>
          <a:pPr>
            <a:defRPr sz="2200" b="1" i="0" u="none" strike="noStrike" kern="1200" cap="all" spc="150" baseline="0">
              <a:solidFill>
                <a:schemeClr val="tx1">
                  <a:lumMod val="50000"/>
                  <a:lumOff val="50000"/>
                </a:schemeClr>
              </a:solidFill>
              <a:latin typeface="+mn-lt"/>
              <a:ea typeface="+mn-ea"/>
              <a:cs typeface="+mn-cs"/>
            </a:defRPr>
          </a:pPr>
          <a:endParaRPr lang="en-US"/>
        </a:p>
      </c:txPr>
    </c:title>
    <c:autoTitleDeleted val="0"/>
    <c:view3D>
      <c:rotX val="10"/>
      <c:rotY val="0"/>
      <c:depthPercent val="100"/>
      <c:rAngAx val="0"/>
    </c:view3D>
    <c:floor>
      <c:thickness val="0"/>
      <c:spPr>
        <a:solidFill>
          <a:schemeClr val="lt1"/>
        </a:solid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Sheet1!$B$1</c:f>
              <c:strCache>
                <c:ptCount val="1"/>
                <c:pt idx="0">
                  <c:v>DRM score</c:v>
                </c:pt>
              </c:strCache>
            </c:strRef>
          </c:tx>
          <c:spPr>
            <a:pattFill prst="ltDnDiag">
              <a:fgClr>
                <a:schemeClr val="accent1"/>
              </a:fgClr>
              <a:bgClr>
                <a:schemeClr val="accent1">
                  <a:lumMod val="20000"/>
                  <a:lumOff val="80000"/>
                </a:schemeClr>
              </a:bgClr>
            </a:pattFill>
            <a:ln>
              <a:solidFill>
                <a:schemeClr val="accent1"/>
              </a:solidFill>
            </a:ln>
            <a:effectLst/>
            <a:sp3d>
              <a:contourClr>
                <a:schemeClr val="accent1"/>
              </a:contourClr>
            </a:sp3d>
          </c:spPr>
          <c:invertIfNegative val="0"/>
          <c:cat>
            <c:strRef>
              <c:f>Sheet1!$A$2:$A$4</c:f>
              <c:strCache>
                <c:ptCount val="2"/>
                <c:pt idx="0">
                  <c:v>Stress/no stress</c:v>
                </c:pt>
                <c:pt idx="1">
                  <c:v>Suggestion/no suggestion</c:v>
                </c:pt>
              </c:strCache>
            </c:strRef>
          </c:cat>
          <c:val>
            <c:numRef>
              <c:f>Sheet1!$B$2:$B$4</c:f>
              <c:numCache>
                <c:formatCode>General</c:formatCode>
                <c:ptCount val="3"/>
                <c:pt idx="0">
                  <c:v>3.22</c:v>
                </c:pt>
                <c:pt idx="1">
                  <c:v>4.5599999999999996</c:v>
                </c:pt>
              </c:numCache>
            </c:numRef>
          </c:val>
          <c:extLst>
            <c:ext xmlns:c16="http://schemas.microsoft.com/office/drawing/2014/chart" uri="{C3380CC4-5D6E-409C-BE32-E72D297353CC}">
              <c16:uniqueId val="{00000000-8B35-4037-A385-70261E21FFA0}"/>
            </c:ext>
          </c:extLst>
        </c:ser>
        <c:ser>
          <c:idx val="1"/>
          <c:order val="1"/>
          <c:tx>
            <c:strRef>
              <c:f>Sheet1!$C$1</c:f>
              <c:strCache>
                <c:ptCount val="1"/>
                <c:pt idx="0">
                  <c:v>DRM score2</c:v>
                </c:pt>
              </c:strCache>
            </c:strRef>
          </c:tx>
          <c:spPr>
            <a:pattFill prst="ltDnDiag">
              <a:fgClr>
                <a:schemeClr val="accent2"/>
              </a:fgClr>
              <a:bgClr>
                <a:schemeClr val="accent2">
                  <a:lumMod val="20000"/>
                  <a:lumOff val="80000"/>
                </a:schemeClr>
              </a:bgClr>
            </a:pattFill>
            <a:ln>
              <a:solidFill>
                <a:schemeClr val="accent2"/>
              </a:solidFill>
            </a:ln>
            <a:effectLst/>
            <a:sp3d>
              <a:contourClr>
                <a:schemeClr val="accent2"/>
              </a:contourClr>
            </a:sp3d>
          </c:spPr>
          <c:invertIfNegative val="0"/>
          <c:cat>
            <c:strRef>
              <c:f>Sheet1!$A$2:$A$4</c:f>
              <c:strCache>
                <c:ptCount val="2"/>
                <c:pt idx="0">
                  <c:v>Stress/no stress</c:v>
                </c:pt>
                <c:pt idx="1">
                  <c:v>Suggestion/no suggestion</c:v>
                </c:pt>
              </c:strCache>
            </c:strRef>
          </c:cat>
          <c:val>
            <c:numRef>
              <c:f>Sheet1!$C$2:$C$4</c:f>
              <c:numCache>
                <c:formatCode>General</c:formatCode>
                <c:ptCount val="3"/>
                <c:pt idx="0">
                  <c:v>2.2599999999999998</c:v>
                </c:pt>
                <c:pt idx="1">
                  <c:v>8.07</c:v>
                </c:pt>
              </c:numCache>
            </c:numRef>
          </c:val>
          <c:extLst>
            <c:ext xmlns:c16="http://schemas.microsoft.com/office/drawing/2014/chart" uri="{C3380CC4-5D6E-409C-BE32-E72D297353CC}">
              <c16:uniqueId val="{00000001-8B35-4037-A385-70261E21FFA0}"/>
            </c:ext>
          </c:extLst>
        </c:ser>
        <c:dLbls>
          <c:showLegendKey val="0"/>
          <c:showVal val="0"/>
          <c:showCatName val="0"/>
          <c:showSerName val="0"/>
          <c:showPercent val="0"/>
          <c:showBubbleSize val="0"/>
        </c:dLbls>
        <c:gapWidth val="160"/>
        <c:gapDepth val="0"/>
        <c:shape val="box"/>
        <c:axId val="716027312"/>
        <c:axId val="716030264"/>
        <c:axId val="0"/>
      </c:bar3DChart>
      <c:catAx>
        <c:axId val="716027312"/>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716030264"/>
        <c:crosses val="autoZero"/>
        <c:auto val="1"/>
        <c:lblAlgn val="ctr"/>
        <c:lblOffset val="100"/>
        <c:noMultiLvlLbl val="0"/>
      </c:catAx>
      <c:valAx>
        <c:axId val="716030264"/>
        <c:scaling>
          <c:orientation val="minMax"/>
        </c:scaling>
        <c:delete val="0"/>
        <c:axPos val="l"/>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716027312"/>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87">
  <cs:axisTitle>
    <cs:lnRef idx="0"/>
    <cs:fillRef idx="0"/>
    <cs:effectRef idx="0"/>
    <cs:fontRef idx="minor">
      <a:schemeClr val="tx1">
        <a:lumMod val="65000"/>
        <a:lumOff val="35000"/>
      </a:schemeClr>
    </cs:fontRef>
    <cs:defRPr sz="1197" b="1" kern="1200"/>
  </cs:axisTitle>
  <cs:categoryAxis>
    <cs:lnRef idx="0"/>
    <cs:fillRef idx="0"/>
    <cs:effectRef idx="0"/>
    <cs:fontRef idx="minor">
      <a:schemeClr val="tx1">
        <a:lumMod val="65000"/>
        <a:lumOff val="35000"/>
      </a:schemeClr>
    </cs:fontRef>
    <cs:spPr/>
    <cs:defRPr sz="1197"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styleClr val="auto"/>
    </cs:effectRef>
    <cs:fontRef idx="minor">
      <a:schemeClr val="dk1"/>
    </cs:fontRef>
    <cs:spPr>
      <a:pattFill prst="narHorz">
        <a:fgClr>
          <a:schemeClr val="phClr"/>
        </a:fgClr>
        <a:bgClr>
          <a:schemeClr val="phClr">
            <a:lumMod val="20000"/>
            <a:lumOff val="80000"/>
          </a:schemeClr>
        </a:bgClr>
      </a:pattFill>
      <a:effectLst>
        <a:innerShdw blurRad="114300">
          <a:schemeClr val="phClr"/>
        </a:innerShdw>
      </a:effectLst>
    </cs:spPr>
  </cs:dataPoint>
  <cs:dataPoint3D>
    <cs:lnRef idx="0">
      <cs:styleClr val="auto"/>
    </cs:lnRef>
    <cs:fillRef idx="0">
      <cs:styleClr val="auto"/>
    </cs:fillRef>
    <cs:effectRef idx="0"/>
    <cs:fontRef idx="minor">
      <a:schemeClr val="tx1"/>
    </cs:fontRef>
    <cs:spPr>
      <a:pattFill prst="ltDnDiag">
        <a:fgClr>
          <a:schemeClr val="phClr"/>
        </a:fgClr>
        <a:bgClr>
          <a:schemeClr val="phClr">
            <a:lumMod val="20000"/>
            <a:lumOff val="80000"/>
          </a:schemeClr>
        </a:bgClr>
      </a:pattFill>
      <a:ln>
        <a:solidFill>
          <a:schemeClr val="phClr"/>
        </a:solidFill>
      </a:ln>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35000"/>
            <a:lumOff val="65000"/>
          </a:schemeClr>
        </a:solidFill>
        <a:round/>
      </a:ln>
    </cs:spPr>
  </cs:dropLine>
  <cs:errorBar>
    <cs:lnRef idx="0"/>
    <cs:fillRef idx="0"/>
    <cs:effectRef idx="0"/>
    <cs:fontRef idx="minor">
      <a:schemeClr val="dk1"/>
    </cs:fontRef>
    <cs:spPr>
      <a:ln w="9525">
        <a:solidFill>
          <a:schemeClr val="tx1">
            <a:lumMod val="50000"/>
            <a:lumOff val="50000"/>
          </a:schemeClr>
        </a:solidFill>
        <a:round/>
      </a:ln>
    </cs:spPr>
  </cs:errorBar>
  <cs:floor>
    <cs:lnRef idx="0"/>
    <cs:fillRef idx="0"/>
    <cs:effectRef idx="0"/>
    <cs:fontRef idx="minor">
      <a:schemeClr val="dk1"/>
    </cs:fontRef>
    <cs:spPr>
      <a:solidFill>
        <a:schemeClr val="lt1"/>
      </a:solidFill>
      <a:sp3d/>
    </cs:spPr>
  </cs:floor>
  <cs:gridlineMajor>
    <cs:lnRef idx="0"/>
    <cs:fillRef idx="0"/>
    <cs:effectRef idx="0"/>
    <cs:fontRef idx="minor">
      <a:schemeClr val="dk1"/>
    </cs:fontRef>
    <cs:spPr>
      <a:ln>
        <a:solidFill>
          <a:schemeClr val="tx1">
            <a:lumMod val="15000"/>
            <a:lumOff val="85000"/>
          </a:schemeClr>
        </a:solidFill>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35000"/>
            <a:lumOff val="65000"/>
          </a:schemeClr>
        </a:solidFill>
        <a:round/>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50000"/>
        <a:lumOff val="50000"/>
      </a:schemeClr>
    </cs:fontRef>
    <cs:defRPr sz="2200" b="1" kern="1200" cap="all" spc="15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dk1"/>
    </cs:fontRef>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068BA33-AC84-4BEE-B7E9-F4D4BFF48393}"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9309A355-E7ED-43D4-A19A-77FB34EAF373}">
      <dgm:prSet phldrT="[Text]"/>
      <dgm:spPr>
        <a:solidFill>
          <a:srgbClr val="CCCCFF"/>
        </a:solidFill>
        <a:ln w="19050">
          <a:solidFill>
            <a:srgbClr val="7030A0"/>
          </a:solidFill>
        </a:ln>
      </dgm:spPr>
      <dgm:t>
        <a:bodyPr/>
        <a:lstStyle/>
        <a:p>
          <a:r>
            <a:rPr lang="en-GB" dirty="0"/>
            <a:t>DRM Paradigm.</a:t>
          </a:r>
        </a:p>
      </dgm:t>
    </dgm:pt>
    <dgm:pt modelId="{7778DEAD-9AC8-4EBE-B2C3-0E99367F026C}" type="parTrans" cxnId="{AFCF1071-C2BE-4092-A2F2-9C562B55F8BF}">
      <dgm:prSet/>
      <dgm:spPr/>
      <dgm:t>
        <a:bodyPr/>
        <a:lstStyle/>
        <a:p>
          <a:endParaRPr lang="en-GB"/>
        </a:p>
      </dgm:t>
    </dgm:pt>
    <dgm:pt modelId="{077EC498-B438-4D00-9DAE-CF9FE09E51C0}" type="sibTrans" cxnId="{AFCF1071-C2BE-4092-A2F2-9C562B55F8BF}">
      <dgm:prSet/>
      <dgm:spPr/>
      <dgm:t>
        <a:bodyPr/>
        <a:lstStyle/>
        <a:p>
          <a:endParaRPr lang="en-GB"/>
        </a:p>
      </dgm:t>
    </dgm:pt>
    <dgm:pt modelId="{2C76C9A2-385B-46CD-9575-C92C38D47322}">
      <dgm:prSet phldrT="[Text]"/>
      <dgm:spPr>
        <a:ln w="19050">
          <a:solidFill>
            <a:srgbClr val="7030A0"/>
          </a:solidFill>
        </a:ln>
      </dgm:spPr>
      <dgm:t>
        <a:bodyPr/>
        <a:lstStyle/>
        <a:p>
          <a:r>
            <a:rPr lang="en-GB" dirty="0"/>
            <a:t>Word lists were replicated from previous study by (Pardilla-Delgado &amp; Payne, 2017)</a:t>
          </a:r>
        </a:p>
      </dgm:t>
    </dgm:pt>
    <dgm:pt modelId="{1BAB4929-BB67-4E98-9CAE-CA1DABE538DB}" type="parTrans" cxnId="{7C0291CD-D4B0-47EA-918A-D51ED7D47824}">
      <dgm:prSet/>
      <dgm:spPr/>
      <dgm:t>
        <a:bodyPr/>
        <a:lstStyle/>
        <a:p>
          <a:endParaRPr lang="en-GB"/>
        </a:p>
      </dgm:t>
    </dgm:pt>
    <dgm:pt modelId="{2A489195-8974-4D92-A7A4-8520FCD96511}" type="sibTrans" cxnId="{7C0291CD-D4B0-47EA-918A-D51ED7D47824}">
      <dgm:prSet/>
      <dgm:spPr/>
      <dgm:t>
        <a:bodyPr/>
        <a:lstStyle/>
        <a:p>
          <a:endParaRPr lang="en-GB"/>
        </a:p>
      </dgm:t>
    </dgm:pt>
    <dgm:pt modelId="{5AA0F1E0-4D60-4ECA-8286-4889996E58A2}">
      <dgm:prSet phldrT="[Text]"/>
      <dgm:spPr>
        <a:ln w="19050">
          <a:solidFill>
            <a:srgbClr val="7030A0"/>
          </a:solidFill>
        </a:ln>
      </dgm:spPr>
      <dgm:t>
        <a:bodyPr/>
        <a:lstStyle/>
        <a:p>
          <a:r>
            <a:rPr lang="en-GB" dirty="0"/>
            <a:t> Word lists were presented visually via PowerPoint Presentation.</a:t>
          </a:r>
        </a:p>
      </dgm:t>
    </dgm:pt>
    <dgm:pt modelId="{51F6E399-9B3F-436C-82B7-77904879935A}" type="parTrans" cxnId="{36E60C9F-C430-4625-893F-ABF78FCEFC69}">
      <dgm:prSet/>
      <dgm:spPr/>
      <dgm:t>
        <a:bodyPr/>
        <a:lstStyle/>
        <a:p>
          <a:endParaRPr lang="en-GB"/>
        </a:p>
      </dgm:t>
    </dgm:pt>
    <dgm:pt modelId="{C004B632-2D73-47A9-932B-38B4F20DEA7D}" type="sibTrans" cxnId="{36E60C9F-C430-4625-893F-ABF78FCEFC69}">
      <dgm:prSet/>
      <dgm:spPr/>
      <dgm:t>
        <a:bodyPr/>
        <a:lstStyle/>
        <a:p>
          <a:endParaRPr lang="en-GB"/>
        </a:p>
      </dgm:t>
    </dgm:pt>
    <dgm:pt modelId="{B2BF03BF-4D31-4849-8D72-9E11E708942B}">
      <dgm:prSet phldrT="[Text]"/>
      <dgm:spPr>
        <a:solidFill>
          <a:srgbClr val="CC99FF"/>
        </a:solidFill>
        <a:ln w="19050"/>
      </dgm:spPr>
      <dgm:t>
        <a:bodyPr/>
        <a:lstStyle/>
        <a:p>
          <a:r>
            <a:rPr lang="en-GB" dirty="0"/>
            <a:t>Participants</a:t>
          </a:r>
        </a:p>
      </dgm:t>
    </dgm:pt>
    <dgm:pt modelId="{A16FE4F5-94C8-42C3-BE91-6E92B7FA8F26}" type="parTrans" cxnId="{6CFD62BF-CB9D-4189-B005-FA258521A948}">
      <dgm:prSet/>
      <dgm:spPr/>
      <dgm:t>
        <a:bodyPr/>
        <a:lstStyle/>
        <a:p>
          <a:endParaRPr lang="en-GB"/>
        </a:p>
      </dgm:t>
    </dgm:pt>
    <dgm:pt modelId="{54222F4F-4156-4421-9719-8446B55671F1}" type="sibTrans" cxnId="{6CFD62BF-CB9D-4189-B005-FA258521A948}">
      <dgm:prSet/>
      <dgm:spPr/>
      <dgm:t>
        <a:bodyPr/>
        <a:lstStyle/>
        <a:p>
          <a:endParaRPr lang="en-GB"/>
        </a:p>
      </dgm:t>
    </dgm:pt>
    <dgm:pt modelId="{12DFE5A3-81B6-4585-950C-E274A4B97EC2}">
      <dgm:prSet phldrT="[Text]"/>
      <dgm:spPr>
        <a:ln w="19050">
          <a:solidFill>
            <a:srgbClr val="7030A0"/>
          </a:solidFill>
        </a:ln>
      </dgm:spPr>
      <dgm:t>
        <a:bodyPr/>
        <a:lstStyle/>
        <a:p>
          <a:r>
            <a:rPr lang="en-GB" dirty="0"/>
            <a:t>Participants were provided with blank piece of paper and pen.</a:t>
          </a:r>
        </a:p>
      </dgm:t>
    </dgm:pt>
    <dgm:pt modelId="{EEF127BA-B2BC-4CB6-BDC9-0AFE00C1433D}" type="parTrans" cxnId="{9D490791-2433-4C86-BD9C-F460C09989B0}">
      <dgm:prSet/>
      <dgm:spPr/>
      <dgm:t>
        <a:bodyPr/>
        <a:lstStyle/>
        <a:p>
          <a:endParaRPr lang="en-GB"/>
        </a:p>
      </dgm:t>
    </dgm:pt>
    <dgm:pt modelId="{0C6AD229-5BB1-4F23-BEAA-7CDFA231F439}" type="sibTrans" cxnId="{9D490791-2433-4C86-BD9C-F460C09989B0}">
      <dgm:prSet/>
      <dgm:spPr/>
      <dgm:t>
        <a:bodyPr/>
        <a:lstStyle/>
        <a:p>
          <a:endParaRPr lang="en-GB"/>
        </a:p>
      </dgm:t>
    </dgm:pt>
    <dgm:pt modelId="{239C0B80-746D-4E83-BE74-6558F2B7630E}">
      <dgm:prSet phldrT="[Text]"/>
      <dgm:spPr>
        <a:ln w="19050">
          <a:solidFill>
            <a:srgbClr val="7030A0"/>
          </a:solidFill>
        </a:ln>
      </dgm:spPr>
      <dgm:t>
        <a:bodyPr/>
        <a:lstStyle/>
        <a:p>
          <a:r>
            <a:rPr lang="en-GB" dirty="0"/>
            <a:t>After word lists were presented participants were asked to recall the words.</a:t>
          </a:r>
        </a:p>
      </dgm:t>
    </dgm:pt>
    <dgm:pt modelId="{891BA098-B4F0-4882-AB94-273F07A11244}" type="parTrans" cxnId="{7BD62BFF-DF5C-413A-B571-DB5245CAA80E}">
      <dgm:prSet/>
      <dgm:spPr/>
      <dgm:t>
        <a:bodyPr/>
        <a:lstStyle/>
        <a:p>
          <a:endParaRPr lang="en-GB"/>
        </a:p>
      </dgm:t>
    </dgm:pt>
    <dgm:pt modelId="{3E0E5654-90CD-4D44-B754-05F6578390ED}" type="sibTrans" cxnId="{7BD62BFF-DF5C-413A-B571-DB5245CAA80E}">
      <dgm:prSet/>
      <dgm:spPr/>
      <dgm:t>
        <a:bodyPr/>
        <a:lstStyle/>
        <a:p>
          <a:endParaRPr lang="en-GB"/>
        </a:p>
      </dgm:t>
    </dgm:pt>
    <dgm:pt modelId="{3E0507F6-BD48-46F7-993B-6694649F9D0B}">
      <dgm:prSet phldrT="[Text]"/>
      <dgm:spPr>
        <a:solidFill>
          <a:srgbClr val="CC66FF"/>
        </a:solidFill>
        <a:ln w="19050"/>
      </dgm:spPr>
      <dgm:t>
        <a:bodyPr/>
        <a:lstStyle/>
        <a:p>
          <a:r>
            <a:rPr lang="en-GB" dirty="0"/>
            <a:t>Timing.</a:t>
          </a:r>
        </a:p>
      </dgm:t>
    </dgm:pt>
    <dgm:pt modelId="{F2B3224D-4ACB-41AE-BF9D-11D33B7CEC04}" type="parTrans" cxnId="{BECC30AF-77E8-4BAF-94BC-33DB43D9B7B8}">
      <dgm:prSet/>
      <dgm:spPr/>
      <dgm:t>
        <a:bodyPr/>
        <a:lstStyle/>
        <a:p>
          <a:endParaRPr lang="en-GB"/>
        </a:p>
      </dgm:t>
    </dgm:pt>
    <dgm:pt modelId="{6B6EC5E3-8455-4A9D-AADB-777DD0105E95}" type="sibTrans" cxnId="{BECC30AF-77E8-4BAF-94BC-33DB43D9B7B8}">
      <dgm:prSet/>
      <dgm:spPr/>
      <dgm:t>
        <a:bodyPr/>
        <a:lstStyle/>
        <a:p>
          <a:endParaRPr lang="en-GB"/>
        </a:p>
      </dgm:t>
    </dgm:pt>
    <dgm:pt modelId="{8E9AC158-42DA-42A4-8FE5-05E19EDE2863}">
      <dgm:prSet phldrT="[Text]"/>
      <dgm:spPr>
        <a:ln w="19050">
          <a:solidFill>
            <a:srgbClr val="7030A0"/>
          </a:solidFill>
        </a:ln>
      </dgm:spPr>
      <dgm:t>
        <a:bodyPr/>
        <a:lstStyle/>
        <a:p>
          <a:r>
            <a:rPr lang="en-GB" dirty="0"/>
            <a:t>Participants had 60 seconds to memorise each word list.</a:t>
          </a:r>
        </a:p>
      </dgm:t>
    </dgm:pt>
    <dgm:pt modelId="{863AFF60-F398-49B2-B58B-4E5A910638A5}" type="parTrans" cxnId="{FAD7B37D-A90D-4DC1-9FCF-B483F47F27DE}">
      <dgm:prSet/>
      <dgm:spPr/>
      <dgm:t>
        <a:bodyPr/>
        <a:lstStyle/>
        <a:p>
          <a:endParaRPr lang="en-GB"/>
        </a:p>
      </dgm:t>
    </dgm:pt>
    <dgm:pt modelId="{738880CE-8192-4E5D-BB2B-7CF6471742FE}" type="sibTrans" cxnId="{FAD7B37D-A90D-4DC1-9FCF-B483F47F27DE}">
      <dgm:prSet/>
      <dgm:spPr/>
      <dgm:t>
        <a:bodyPr/>
        <a:lstStyle/>
        <a:p>
          <a:endParaRPr lang="en-GB"/>
        </a:p>
      </dgm:t>
    </dgm:pt>
    <dgm:pt modelId="{A1EB4CB6-83DF-45FE-BDCD-1CEA05D1D63B}">
      <dgm:prSet phldrT="[Text]"/>
      <dgm:spPr>
        <a:ln w="19050">
          <a:solidFill>
            <a:srgbClr val="7030A0"/>
          </a:solidFill>
        </a:ln>
      </dgm:spPr>
      <dgm:t>
        <a:bodyPr/>
        <a:lstStyle/>
        <a:p>
          <a:r>
            <a:rPr lang="en-GB" dirty="0"/>
            <a:t>No stressed group did not have allocated time to finish recalling, majority of participants finished recall within 5 minutes.</a:t>
          </a:r>
        </a:p>
      </dgm:t>
    </dgm:pt>
    <dgm:pt modelId="{56A49E9A-0994-4404-A123-0749E995C86B}" type="parTrans" cxnId="{74EE6B7F-AE76-4EF4-8317-A4B1CF086CD5}">
      <dgm:prSet/>
      <dgm:spPr/>
      <dgm:t>
        <a:bodyPr/>
        <a:lstStyle/>
        <a:p>
          <a:endParaRPr lang="en-GB"/>
        </a:p>
      </dgm:t>
    </dgm:pt>
    <dgm:pt modelId="{757BF4FF-DC95-433D-9A99-03D8327A2A7A}" type="sibTrans" cxnId="{74EE6B7F-AE76-4EF4-8317-A4B1CF086CD5}">
      <dgm:prSet/>
      <dgm:spPr/>
      <dgm:t>
        <a:bodyPr/>
        <a:lstStyle/>
        <a:p>
          <a:endParaRPr lang="en-GB"/>
        </a:p>
      </dgm:t>
    </dgm:pt>
    <dgm:pt modelId="{4403961C-FDE0-4833-BCA5-56A8CB91D46C}">
      <dgm:prSet phldrT="[Text]"/>
      <dgm:spPr>
        <a:ln w="19050">
          <a:solidFill>
            <a:srgbClr val="7030A0"/>
          </a:solidFill>
        </a:ln>
      </dgm:spPr>
      <dgm:t>
        <a:bodyPr/>
        <a:lstStyle/>
        <a:p>
          <a:r>
            <a:rPr lang="en-GB" dirty="0"/>
            <a:t>Researcher was examining for critical lures. There was 1 critical lure per list therefore, total of 9 lures could be recalled.</a:t>
          </a:r>
        </a:p>
      </dgm:t>
    </dgm:pt>
    <dgm:pt modelId="{3BE85EED-5B79-4626-83F4-B9993EC172EE}" type="parTrans" cxnId="{1D19FD3F-EC05-481D-9C45-2DF739CAE083}">
      <dgm:prSet/>
      <dgm:spPr/>
      <dgm:t>
        <a:bodyPr/>
        <a:lstStyle/>
        <a:p>
          <a:endParaRPr lang="en-GB"/>
        </a:p>
      </dgm:t>
    </dgm:pt>
    <dgm:pt modelId="{72E614E8-051C-41A0-8873-B0F6D7BEA83D}" type="sibTrans" cxnId="{1D19FD3F-EC05-481D-9C45-2DF739CAE083}">
      <dgm:prSet/>
      <dgm:spPr/>
      <dgm:t>
        <a:bodyPr/>
        <a:lstStyle/>
        <a:p>
          <a:endParaRPr lang="en-GB"/>
        </a:p>
      </dgm:t>
    </dgm:pt>
    <dgm:pt modelId="{713D09DE-C6EA-40C4-B72B-4554EF7F9047}">
      <dgm:prSet phldrT="[Text]"/>
      <dgm:spPr>
        <a:ln w="19050">
          <a:solidFill>
            <a:srgbClr val="7030A0"/>
          </a:solidFill>
        </a:ln>
      </dgm:spPr>
      <dgm:t>
        <a:bodyPr/>
        <a:lstStyle/>
        <a:p>
          <a:r>
            <a:rPr lang="en-GB" dirty="0"/>
            <a:t>Stressed group had 2 minutes to recall the word lists.</a:t>
          </a:r>
        </a:p>
      </dgm:t>
    </dgm:pt>
    <dgm:pt modelId="{6A352AB1-3FEC-4C0E-9615-04F87E8256F4}" type="parTrans" cxnId="{F79D0E89-E674-47B8-B46C-1D576BE5ED9C}">
      <dgm:prSet/>
      <dgm:spPr/>
      <dgm:t>
        <a:bodyPr/>
        <a:lstStyle/>
        <a:p>
          <a:endParaRPr lang="en-GB"/>
        </a:p>
      </dgm:t>
    </dgm:pt>
    <dgm:pt modelId="{AEDD8F38-8946-4017-A505-AB30AB0D6AD2}" type="sibTrans" cxnId="{F79D0E89-E674-47B8-B46C-1D576BE5ED9C}">
      <dgm:prSet/>
      <dgm:spPr/>
      <dgm:t>
        <a:bodyPr/>
        <a:lstStyle/>
        <a:p>
          <a:endParaRPr lang="en-GB"/>
        </a:p>
      </dgm:t>
    </dgm:pt>
    <dgm:pt modelId="{A81F8A7A-8633-469E-963A-51AF6E2303F1}" type="pres">
      <dgm:prSet presAssocID="{C068BA33-AC84-4BEE-B7E9-F4D4BFF48393}" presName="linearFlow" presStyleCnt="0">
        <dgm:presLayoutVars>
          <dgm:dir/>
          <dgm:animLvl val="lvl"/>
          <dgm:resizeHandles val="exact"/>
        </dgm:presLayoutVars>
      </dgm:prSet>
      <dgm:spPr/>
    </dgm:pt>
    <dgm:pt modelId="{DEA75BD0-5100-4CB7-A1F4-02331A1F33ED}" type="pres">
      <dgm:prSet presAssocID="{9309A355-E7ED-43D4-A19A-77FB34EAF373}" presName="composite" presStyleCnt="0"/>
      <dgm:spPr/>
    </dgm:pt>
    <dgm:pt modelId="{6143FF61-24A9-46A0-8384-62A8AF9BB442}" type="pres">
      <dgm:prSet presAssocID="{9309A355-E7ED-43D4-A19A-77FB34EAF373}" presName="parentText" presStyleLbl="alignNode1" presStyleIdx="0" presStyleCnt="3">
        <dgm:presLayoutVars>
          <dgm:chMax val="1"/>
          <dgm:bulletEnabled val="1"/>
        </dgm:presLayoutVars>
      </dgm:prSet>
      <dgm:spPr/>
    </dgm:pt>
    <dgm:pt modelId="{CBCB50B8-4CEB-4B8E-96A3-44D424203DBC}" type="pres">
      <dgm:prSet presAssocID="{9309A355-E7ED-43D4-A19A-77FB34EAF373}" presName="descendantText" presStyleLbl="alignAcc1" presStyleIdx="0" presStyleCnt="3">
        <dgm:presLayoutVars>
          <dgm:bulletEnabled val="1"/>
        </dgm:presLayoutVars>
      </dgm:prSet>
      <dgm:spPr/>
    </dgm:pt>
    <dgm:pt modelId="{6620CD30-77BE-47F8-97EB-81640B184DF7}" type="pres">
      <dgm:prSet presAssocID="{077EC498-B438-4D00-9DAE-CF9FE09E51C0}" presName="sp" presStyleCnt="0"/>
      <dgm:spPr/>
    </dgm:pt>
    <dgm:pt modelId="{88356C22-9964-4373-B037-8A65290C9C77}" type="pres">
      <dgm:prSet presAssocID="{B2BF03BF-4D31-4849-8D72-9E11E708942B}" presName="composite" presStyleCnt="0"/>
      <dgm:spPr/>
    </dgm:pt>
    <dgm:pt modelId="{11DC5B27-7F9D-4FDE-8F62-0BE3CBC62F13}" type="pres">
      <dgm:prSet presAssocID="{B2BF03BF-4D31-4849-8D72-9E11E708942B}" presName="parentText" presStyleLbl="alignNode1" presStyleIdx="1" presStyleCnt="3">
        <dgm:presLayoutVars>
          <dgm:chMax val="1"/>
          <dgm:bulletEnabled val="1"/>
        </dgm:presLayoutVars>
      </dgm:prSet>
      <dgm:spPr/>
    </dgm:pt>
    <dgm:pt modelId="{40C96E96-B627-4442-9B71-1F98C5DEA854}" type="pres">
      <dgm:prSet presAssocID="{B2BF03BF-4D31-4849-8D72-9E11E708942B}" presName="descendantText" presStyleLbl="alignAcc1" presStyleIdx="1" presStyleCnt="3">
        <dgm:presLayoutVars>
          <dgm:bulletEnabled val="1"/>
        </dgm:presLayoutVars>
      </dgm:prSet>
      <dgm:spPr/>
    </dgm:pt>
    <dgm:pt modelId="{FC7023E6-F4DD-403C-A672-EFB667FEF3F8}" type="pres">
      <dgm:prSet presAssocID="{54222F4F-4156-4421-9719-8446B55671F1}" presName="sp" presStyleCnt="0"/>
      <dgm:spPr/>
    </dgm:pt>
    <dgm:pt modelId="{1FF88BCC-B881-47B5-9773-F588624376BF}" type="pres">
      <dgm:prSet presAssocID="{3E0507F6-BD48-46F7-993B-6694649F9D0B}" presName="composite" presStyleCnt="0"/>
      <dgm:spPr/>
    </dgm:pt>
    <dgm:pt modelId="{6A089A6F-E20C-4817-AB18-4CC8296D96F2}" type="pres">
      <dgm:prSet presAssocID="{3E0507F6-BD48-46F7-993B-6694649F9D0B}" presName="parentText" presStyleLbl="alignNode1" presStyleIdx="2" presStyleCnt="3">
        <dgm:presLayoutVars>
          <dgm:chMax val="1"/>
          <dgm:bulletEnabled val="1"/>
        </dgm:presLayoutVars>
      </dgm:prSet>
      <dgm:spPr/>
    </dgm:pt>
    <dgm:pt modelId="{3B3EAA85-93A8-45BA-8A02-F030E5137A78}" type="pres">
      <dgm:prSet presAssocID="{3E0507F6-BD48-46F7-993B-6694649F9D0B}" presName="descendantText" presStyleLbl="alignAcc1" presStyleIdx="2" presStyleCnt="3">
        <dgm:presLayoutVars>
          <dgm:bulletEnabled val="1"/>
        </dgm:presLayoutVars>
      </dgm:prSet>
      <dgm:spPr/>
    </dgm:pt>
  </dgm:ptLst>
  <dgm:cxnLst>
    <dgm:cxn modelId="{B1870B11-6567-48E4-AB3D-7B1E3B92DE16}" type="presOf" srcId="{A1EB4CB6-83DF-45FE-BDCD-1CEA05D1D63B}" destId="{3B3EAA85-93A8-45BA-8A02-F030E5137A78}" srcOrd="0" destOrd="2" presId="urn:microsoft.com/office/officeart/2005/8/layout/chevron2"/>
    <dgm:cxn modelId="{49411825-42E8-44B4-8F3A-4BC042AF8F59}" type="presOf" srcId="{B2BF03BF-4D31-4849-8D72-9E11E708942B}" destId="{11DC5B27-7F9D-4FDE-8F62-0BE3CBC62F13}" srcOrd="0" destOrd="0" presId="urn:microsoft.com/office/officeart/2005/8/layout/chevron2"/>
    <dgm:cxn modelId="{92906833-805F-4B3A-847D-DAACFABCCEFC}" type="presOf" srcId="{9309A355-E7ED-43D4-A19A-77FB34EAF373}" destId="{6143FF61-24A9-46A0-8384-62A8AF9BB442}" srcOrd="0" destOrd="0" presId="urn:microsoft.com/office/officeart/2005/8/layout/chevron2"/>
    <dgm:cxn modelId="{1D19FD3F-EC05-481D-9C45-2DF739CAE083}" srcId="{B2BF03BF-4D31-4849-8D72-9E11E708942B}" destId="{4403961C-FDE0-4833-BCA5-56A8CB91D46C}" srcOrd="2" destOrd="0" parTransId="{3BE85EED-5B79-4626-83F4-B9993EC172EE}" sibTransId="{72E614E8-051C-41A0-8873-B0F6D7BEA83D}"/>
    <dgm:cxn modelId="{25E22250-2D08-48B7-853B-3748248763E6}" type="presOf" srcId="{2C76C9A2-385B-46CD-9575-C92C38D47322}" destId="{CBCB50B8-4CEB-4B8E-96A3-44D424203DBC}" srcOrd="0" destOrd="0" presId="urn:microsoft.com/office/officeart/2005/8/layout/chevron2"/>
    <dgm:cxn modelId="{AFCF1071-C2BE-4092-A2F2-9C562B55F8BF}" srcId="{C068BA33-AC84-4BEE-B7E9-F4D4BFF48393}" destId="{9309A355-E7ED-43D4-A19A-77FB34EAF373}" srcOrd="0" destOrd="0" parTransId="{7778DEAD-9AC8-4EBE-B2C3-0E99367F026C}" sibTransId="{077EC498-B438-4D00-9DAE-CF9FE09E51C0}"/>
    <dgm:cxn modelId="{589B5A51-7D22-474F-A272-10F9408F4490}" type="presOf" srcId="{239C0B80-746D-4E83-BE74-6558F2B7630E}" destId="{40C96E96-B627-4442-9B71-1F98C5DEA854}" srcOrd="0" destOrd="1" presId="urn:microsoft.com/office/officeart/2005/8/layout/chevron2"/>
    <dgm:cxn modelId="{FAD7B37D-A90D-4DC1-9FCF-B483F47F27DE}" srcId="{3E0507F6-BD48-46F7-993B-6694649F9D0B}" destId="{8E9AC158-42DA-42A4-8FE5-05E19EDE2863}" srcOrd="0" destOrd="0" parTransId="{863AFF60-F398-49B2-B58B-4E5A910638A5}" sibTransId="{738880CE-8192-4E5D-BB2B-7CF6471742FE}"/>
    <dgm:cxn modelId="{74EE6B7F-AE76-4EF4-8317-A4B1CF086CD5}" srcId="{3E0507F6-BD48-46F7-993B-6694649F9D0B}" destId="{A1EB4CB6-83DF-45FE-BDCD-1CEA05D1D63B}" srcOrd="2" destOrd="0" parTransId="{56A49E9A-0994-4404-A123-0749E995C86B}" sibTransId="{757BF4FF-DC95-433D-9A99-03D8327A2A7A}"/>
    <dgm:cxn modelId="{AE913281-46A9-4383-A1BC-42699C5D2283}" type="presOf" srcId="{4403961C-FDE0-4833-BCA5-56A8CB91D46C}" destId="{40C96E96-B627-4442-9B71-1F98C5DEA854}" srcOrd="0" destOrd="2" presId="urn:microsoft.com/office/officeart/2005/8/layout/chevron2"/>
    <dgm:cxn modelId="{F79D0E89-E674-47B8-B46C-1D576BE5ED9C}" srcId="{3E0507F6-BD48-46F7-993B-6694649F9D0B}" destId="{713D09DE-C6EA-40C4-B72B-4554EF7F9047}" srcOrd="1" destOrd="0" parTransId="{6A352AB1-3FEC-4C0E-9615-04F87E8256F4}" sibTransId="{AEDD8F38-8946-4017-A505-AB30AB0D6AD2}"/>
    <dgm:cxn modelId="{42CA4C89-F375-499A-95F0-A81B31E55E81}" type="presOf" srcId="{8E9AC158-42DA-42A4-8FE5-05E19EDE2863}" destId="{3B3EAA85-93A8-45BA-8A02-F030E5137A78}" srcOrd="0" destOrd="0" presId="urn:microsoft.com/office/officeart/2005/8/layout/chevron2"/>
    <dgm:cxn modelId="{9D490791-2433-4C86-BD9C-F460C09989B0}" srcId="{B2BF03BF-4D31-4849-8D72-9E11E708942B}" destId="{12DFE5A3-81B6-4585-950C-E274A4B97EC2}" srcOrd="0" destOrd="0" parTransId="{EEF127BA-B2BC-4CB6-BDC9-0AFE00C1433D}" sibTransId="{0C6AD229-5BB1-4F23-BEAA-7CDFA231F439}"/>
    <dgm:cxn modelId="{36E60C9F-C430-4625-893F-ABF78FCEFC69}" srcId="{9309A355-E7ED-43D4-A19A-77FB34EAF373}" destId="{5AA0F1E0-4D60-4ECA-8286-4889996E58A2}" srcOrd="1" destOrd="0" parTransId="{51F6E399-9B3F-436C-82B7-77904879935A}" sibTransId="{C004B632-2D73-47A9-932B-38B4F20DEA7D}"/>
    <dgm:cxn modelId="{8BED30A5-B1E4-42A6-9187-309F83B190FA}" type="presOf" srcId="{12DFE5A3-81B6-4585-950C-E274A4B97EC2}" destId="{40C96E96-B627-4442-9B71-1F98C5DEA854}" srcOrd="0" destOrd="0" presId="urn:microsoft.com/office/officeart/2005/8/layout/chevron2"/>
    <dgm:cxn modelId="{BECC30AF-77E8-4BAF-94BC-33DB43D9B7B8}" srcId="{C068BA33-AC84-4BEE-B7E9-F4D4BFF48393}" destId="{3E0507F6-BD48-46F7-993B-6694649F9D0B}" srcOrd="2" destOrd="0" parTransId="{F2B3224D-4ACB-41AE-BF9D-11D33B7CEC04}" sibTransId="{6B6EC5E3-8455-4A9D-AADB-777DD0105E95}"/>
    <dgm:cxn modelId="{945A29B0-EA8B-4416-8ED3-1E6C645107E3}" type="presOf" srcId="{713D09DE-C6EA-40C4-B72B-4554EF7F9047}" destId="{3B3EAA85-93A8-45BA-8A02-F030E5137A78}" srcOrd="0" destOrd="1" presId="urn:microsoft.com/office/officeart/2005/8/layout/chevron2"/>
    <dgm:cxn modelId="{6CFD62BF-CB9D-4189-B005-FA258521A948}" srcId="{C068BA33-AC84-4BEE-B7E9-F4D4BFF48393}" destId="{B2BF03BF-4D31-4849-8D72-9E11E708942B}" srcOrd="1" destOrd="0" parTransId="{A16FE4F5-94C8-42C3-BE91-6E92B7FA8F26}" sibTransId="{54222F4F-4156-4421-9719-8446B55671F1}"/>
    <dgm:cxn modelId="{97C04EC4-1283-4EC8-88B2-AC04129E7289}" type="presOf" srcId="{5AA0F1E0-4D60-4ECA-8286-4889996E58A2}" destId="{CBCB50B8-4CEB-4B8E-96A3-44D424203DBC}" srcOrd="0" destOrd="1" presId="urn:microsoft.com/office/officeart/2005/8/layout/chevron2"/>
    <dgm:cxn modelId="{6DB20ACA-26A8-42BA-B9FC-73F66E4FD1E3}" type="presOf" srcId="{3E0507F6-BD48-46F7-993B-6694649F9D0B}" destId="{6A089A6F-E20C-4817-AB18-4CC8296D96F2}" srcOrd="0" destOrd="0" presId="urn:microsoft.com/office/officeart/2005/8/layout/chevron2"/>
    <dgm:cxn modelId="{7C0291CD-D4B0-47EA-918A-D51ED7D47824}" srcId="{9309A355-E7ED-43D4-A19A-77FB34EAF373}" destId="{2C76C9A2-385B-46CD-9575-C92C38D47322}" srcOrd="0" destOrd="0" parTransId="{1BAB4929-BB67-4E98-9CAE-CA1DABE538DB}" sibTransId="{2A489195-8974-4D92-A7A4-8520FCD96511}"/>
    <dgm:cxn modelId="{D07D87DD-B46F-428F-9A5B-0E61481B9834}" type="presOf" srcId="{C068BA33-AC84-4BEE-B7E9-F4D4BFF48393}" destId="{A81F8A7A-8633-469E-963A-51AF6E2303F1}" srcOrd="0" destOrd="0" presId="urn:microsoft.com/office/officeart/2005/8/layout/chevron2"/>
    <dgm:cxn modelId="{7BD62BFF-DF5C-413A-B571-DB5245CAA80E}" srcId="{B2BF03BF-4D31-4849-8D72-9E11E708942B}" destId="{239C0B80-746D-4E83-BE74-6558F2B7630E}" srcOrd="1" destOrd="0" parTransId="{891BA098-B4F0-4882-AB94-273F07A11244}" sibTransId="{3E0E5654-90CD-4D44-B754-05F6578390ED}"/>
    <dgm:cxn modelId="{48AAEAA1-531B-4079-B138-398D0A803A10}" type="presParOf" srcId="{A81F8A7A-8633-469E-963A-51AF6E2303F1}" destId="{DEA75BD0-5100-4CB7-A1F4-02331A1F33ED}" srcOrd="0" destOrd="0" presId="urn:microsoft.com/office/officeart/2005/8/layout/chevron2"/>
    <dgm:cxn modelId="{5C4421AC-D548-420F-B2A9-5F0D98DB7CE0}" type="presParOf" srcId="{DEA75BD0-5100-4CB7-A1F4-02331A1F33ED}" destId="{6143FF61-24A9-46A0-8384-62A8AF9BB442}" srcOrd="0" destOrd="0" presId="urn:microsoft.com/office/officeart/2005/8/layout/chevron2"/>
    <dgm:cxn modelId="{7B022E02-B2D3-43DA-971E-CF325CB968FA}" type="presParOf" srcId="{DEA75BD0-5100-4CB7-A1F4-02331A1F33ED}" destId="{CBCB50B8-4CEB-4B8E-96A3-44D424203DBC}" srcOrd="1" destOrd="0" presId="urn:microsoft.com/office/officeart/2005/8/layout/chevron2"/>
    <dgm:cxn modelId="{9AE675FE-F90C-4F2E-AEB8-BCD14A9E5305}" type="presParOf" srcId="{A81F8A7A-8633-469E-963A-51AF6E2303F1}" destId="{6620CD30-77BE-47F8-97EB-81640B184DF7}" srcOrd="1" destOrd="0" presId="urn:microsoft.com/office/officeart/2005/8/layout/chevron2"/>
    <dgm:cxn modelId="{F427912C-85D5-41E2-8BB2-15482D19AA93}" type="presParOf" srcId="{A81F8A7A-8633-469E-963A-51AF6E2303F1}" destId="{88356C22-9964-4373-B037-8A65290C9C77}" srcOrd="2" destOrd="0" presId="urn:microsoft.com/office/officeart/2005/8/layout/chevron2"/>
    <dgm:cxn modelId="{12DE3BE0-E4CA-4D7E-A3CD-16B21D323E01}" type="presParOf" srcId="{88356C22-9964-4373-B037-8A65290C9C77}" destId="{11DC5B27-7F9D-4FDE-8F62-0BE3CBC62F13}" srcOrd="0" destOrd="0" presId="urn:microsoft.com/office/officeart/2005/8/layout/chevron2"/>
    <dgm:cxn modelId="{65785A68-3309-427F-A531-1C7E85071E2B}" type="presParOf" srcId="{88356C22-9964-4373-B037-8A65290C9C77}" destId="{40C96E96-B627-4442-9B71-1F98C5DEA854}" srcOrd="1" destOrd="0" presId="urn:microsoft.com/office/officeart/2005/8/layout/chevron2"/>
    <dgm:cxn modelId="{FD5146D6-5B6F-42E3-A8A7-B1E2F968BADF}" type="presParOf" srcId="{A81F8A7A-8633-469E-963A-51AF6E2303F1}" destId="{FC7023E6-F4DD-403C-A672-EFB667FEF3F8}" srcOrd="3" destOrd="0" presId="urn:microsoft.com/office/officeart/2005/8/layout/chevron2"/>
    <dgm:cxn modelId="{8720B3E6-03BE-4286-9E73-CF531D98126B}" type="presParOf" srcId="{A81F8A7A-8633-469E-963A-51AF6E2303F1}" destId="{1FF88BCC-B881-47B5-9773-F588624376BF}" srcOrd="4" destOrd="0" presId="urn:microsoft.com/office/officeart/2005/8/layout/chevron2"/>
    <dgm:cxn modelId="{4F82E737-8184-4AD7-ADD8-B390A93BE85E}" type="presParOf" srcId="{1FF88BCC-B881-47B5-9773-F588624376BF}" destId="{6A089A6F-E20C-4817-AB18-4CC8296D96F2}" srcOrd="0" destOrd="0" presId="urn:microsoft.com/office/officeart/2005/8/layout/chevron2"/>
    <dgm:cxn modelId="{F5F86C69-E800-4DA1-9FDE-2C23BD992145}" type="presParOf" srcId="{1FF88BCC-B881-47B5-9773-F588624376BF}" destId="{3B3EAA85-93A8-45BA-8A02-F030E5137A78}"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A53D604-2699-4940-A430-C198A3E35D38}"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GB"/>
        </a:p>
      </dgm:t>
    </dgm:pt>
    <dgm:pt modelId="{B75D5EB4-0299-43F5-B777-D7C3673F472C}">
      <dgm:prSet phldrT="[Text]"/>
      <dgm:spPr>
        <a:solidFill>
          <a:schemeClr val="accent2">
            <a:lumMod val="20000"/>
            <a:lumOff val="80000"/>
          </a:schemeClr>
        </a:solidFill>
        <a:ln w="19050">
          <a:solidFill>
            <a:schemeClr val="accent2">
              <a:lumMod val="50000"/>
            </a:schemeClr>
          </a:solidFill>
        </a:ln>
      </dgm:spPr>
      <dgm:t>
        <a:bodyPr/>
        <a:lstStyle/>
        <a:p>
          <a:r>
            <a:rPr lang="en-GB" dirty="0"/>
            <a:t>Video</a:t>
          </a:r>
        </a:p>
      </dgm:t>
    </dgm:pt>
    <dgm:pt modelId="{1AD53DC2-1688-44C4-BD87-C685D5F42E02}" type="parTrans" cxnId="{9C350217-ACAB-4107-A4F0-CE80894BAFAE}">
      <dgm:prSet/>
      <dgm:spPr/>
      <dgm:t>
        <a:bodyPr/>
        <a:lstStyle/>
        <a:p>
          <a:endParaRPr lang="en-GB"/>
        </a:p>
      </dgm:t>
    </dgm:pt>
    <dgm:pt modelId="{A1A43876-9598-4D73-AAF2-AA2DC47F1EAB}" type="sibTrans" cxnId="{9C350217-ACAB-4107-A4F0-CE80894BAFAE}">
      <dgm:prSet/>
      <dgm:spPr/>
      <dgm:t>
        <a:bodyPr/>
        <a:lstStyle/>
        <a:p>
          <a:endParaRPr lang="en-GB"/>
        </a:p>
      </dgm:t>
    </dgm:pt>
    <dgm:pt modelId="{B589AC00-3F20-4837-A0DC-DD9E8F34B5BE}">
      <dgm:prSet phldrT="[Text]"/>
      <dgm:spPr>
        <a:ln w="19050">
          <a:solidFill>
            <a:schemeClr val="accent2">
              <a:lumMod val="50000"/>
            </a:schemeClr>
          </a:solidFill>
        </a:ln>
      </dgm:spPr>
      <dgm:t>
        <a:bodyPr/>
        <a:lstStyle/>
        <a:p>
          <a:r>
            <a:rPr lang="en-GB" dirty="0"/>
            <a:t>Scene from a film of a bank robbery, 2.59 minutes long.</a:t>
          </a:r>
        </a:p>
      </dgm:t>
    </dgm:pt>
    <dgm:pt modelId="{40208A24-4406-4D9B-A407-EF465CEBBBD7}" type="parTrans" cxnId="{07F3A9F7-AD27-4CA8-AEBC-B1E82216C80E}">
      <dgm:prSet/>
      <dgm:spPr/>
      <dgm:t>
        <a:bodyPr/>
        <a:lstStyle/>
        <a:p>
          <a:endParaRPr lang="en-GB"/>
        </a:p>
      </dgm:t>
    </dgm:pt>
    <dgm:pt modelId="{E6D9CD12-DBCB-4C8D-B854-FD1BF8C115F5}" type="sibTrans" cxnId="{07F3A9F7-AD27-4CA8-AEBC-B1E82216C80E}">
      <dgm:prSet/>
      <dgm:spPr/>
      <dgm:t>
        <a:bodyPr/>
        <a:lstStyle/>
        <a:p>
          <a:endParaRPr lang="en-GB"/>
        </a:p>
      </dgm:t>
    </dgm:pt>
    <dgm:pt modelId="{3DE856D9-750D-4060-A0EF-619A933DE5F7}">
      <dgm:prSet phldrT="[Text]"/>
      <dgm:spPr>
        <a:ln w="19050">
          <a:solidFill>
            <a:schemeClr val="accent2">
              <a:lumMod val="50000"/>
            </a:schemeClr>
          </a:solidFill>
        </a:ln>
      </dgm:spPr>
      <dgm:t>
        <a:bodyPr/>
        <a:lstStyle/>
        <a:p>
          <a:r>
            <a:rPr lang="en-GB" dirty="0"/>
            <a:t>Presented on a whiteboard through online website YouTube.</a:t>
          </a:r>
        </a:p>
      </dgm:t>
    </dgm:pt>
    <dgm:pt modelId="{1B4635CA-7043-4ADC-B22D-966E128A79F6}" type="parTrans" cxnId="{84C56AD4-47DB-4799-8162-8976A6C47EEA}">
      <dgm:prSet/>
      <dgm:spPr/>
      <dgm:t>
        <a:bodyPr/>
        <a:lstStyle/>
        <a:p>
          <a:endParaRPr lang="en-GB"/>
        </a:p>
      </dgm:t>
    </dgm:pt>
    <dgm:pt modelId="{53D5771B-77EF-44B8-829C-4B5FBD4DCCFC}" type="sibTrans" cxnId="{84C56AD4-47DB-4799-8162-8976A6C47EEA}">
      <dgm:prSet/>
      <dgm:spPr/>
      <dgm:t>
        <a:bodyPr/>
        <a:lstStyle/>
        <a:p>
          <a:endParaRPr lang="en-GB"/>
        </a:p>
      </dgm:t>
    </dgm:pt>
    <dgm:pt modelId="{13C3CB8B-ED3D-405F-A7E7-24EFA439DDBD}">
      <dgm:prSet phldrT="[Text]"/>
      <dgm:spPr>
        <a:solidFill>
          <a:schemeClr val="accent2">
            <a:lumMod val="40000"/>
            <a:lumOff val="60000"/>
          </a:schemeClr>
        </a:solidFill>
        <a:ln w="19050">
          <a:solidFill>
            <a:schemeClr val="accent2">
              <a:lumMod val="50000"/>
            </a:schemeClr>
          </a:solidFill>
        </a:ln>
      </dgm:spPr>
      <dgm:t>
        <a:bodyPr/>
        <a:lstStyle/>
        <a:p>
          <a:r>
            <a:rPr lang="en-GB" dirty="0"/>
            <a:t>Leading questions</a:t>
          </a:r>
        </a:p>
      </dgm:t>
    </dgm:pt>
    <dgm:pt modelId="{B7E83443-9A6D-414D-90C7-AF11F7AB15A4}" type="parTrans" cxnId="{9CCE8CEA-30EE-4FF4-926F-D6D9BE076CA8}">
      <dgm:prSet/>
      <dgm:spPr/>
      <dgm:t>
        <a:bodyPr/>
        <a:lstStyle/>
        <a:p>
          <a:endParaRPr lang="en-GB"/>
        </a:p>
      </dgm:t>
    </dgm:pt>
    <dgm:pt modelId="{746D6B10-C995-47E6-95C9-7C00A230D0DC}" type="sibTrans" cxnId="{9CCE8CEA-30EE-4FF4-926F-D6D9BE076CA8}">
      <dgm:prSet/>
      <dgm:spPr/>
      <dgm:t>
        <a:bodyPr/>
        <a:lstStyle/>
        <a:p>
          <a:endParaRPr lang="en-GB"/>
        </a:p>
      </dgm:t>
    </dgm:pt>
    <dgm:pt modelId="{11FA4B0D-FFF0-41FC-AE4A-C56EF979E83D}">
      <dgm:prSet phldrT="[Text]"/>
      <dgm:spPr>
        <a:ln w="19050">
          <a:solidFill>
            <a:schemeClr val="accent2">
              <a:lumMod val="50000"/>
            </a:schemeClr>
          </a:solidFill>
        </a:ln>
      </dgm:spPr>
      <dgm:t>
        <a:bodyPr/>
        <a:lstStyle/>
        <a:p>
          <a:r>
            <a:rPr lang="en-GB" dirty="0"/>
            <a:t>Participants were either provided with a list of 20 leading or standard questions. </a:t>
          </a:r>
        </a:p>
      </dgm:t>
    </dgm:pt>
    <dgm:pt modelId="{236DBEF6-0643-4D1F-A24C-62CE4494DA48}" type="parTrans" cxnId="{0F071B5F-594D-436C-BD3C-C95D7E6524CF}">
      <dgm:prSet/>
      <dgm:spPr/>
      <dgm:t>
        <a:bodyPr/>
        <a:lstStyle/>
        <a:p>
          <a:endParaRPr lang="en-GB"/>
        </a:p>
      </dgm:t>
    </dgm:pt>
    <dgm:pt modelId="{2039F920-8838-470E-BA9B-13F1B7BFF23B}" type="sibTrans" cxnId="{0F071B5F-594D-436C-BD3C-C95D7E6524CF}">
      <dgm:prSet/>
      <dgm:spPr/>
      <dgm:t>
        <a:bodyPr/>
        <a:lstStyle/>
        <a:p>
          <a:endParaRPr lang="en-GB"/>
        </a:p>
      </dgm:t>
    </dgm:pt>
    <dgm:pt modelId="{9153B233-D910-49F2-A7E2-3875110CE32D}">
      <dgm:prSet phldrT="[Text]"/>
      <dgm:spPr>
        <a:solidFill>
          <a:schemeClr val="accent2">
            <a:lumMod val="60000"/>
            <a:lumOff val="40000"/>
          </a:schemeClr>
        </a:solidFill>
        <a:ln w="19050">
          <a:solidFill>
            <a:schemeClr val="accent2">
              <a:lumMod val="50000"/>
            </a:schemeClr>
          </a:solidFill>
        </a:ln>
      </dgm:spPr>
      <dgm:t>
        <a:bodyPr/>
        <a:lstStyle/>
        <a:p>
          <a:r>
            <a:rPr lang="en-GB" dirty="0"/>
            <a:t>Participants &amp; Timing.</a:t>
          </a:r>
        </a:p>
      </dgm:t>
    </dgm:pt>
    <dgm:pt modelId="{D0F6378A-38E2-435B-94E3-1B05BC97EE9F}" type="parTrans" cxnId="{CBAFCECF-8072-42C0-9D7C-6FB1EE2FE7BB}">
      <dgm:prSet/>
      <dgm:spPr/>
      <dgm:t>
        <a:bodyPr/>
        <a:lstStyle/>
        <a:p>
          <a:endParaRPr lang="en-GB"/>
        </a:p>
      </dgm:t>
    </dgm:pt>
    <dgm:pt modelId="{41952BD5-717B-4B93-8F66-32091B85EB2C}" type="sibTrans" cxnId="{CBAFCECF-8072-42C0-9D7C-6FB1EE2FE7BB}">
      <dgm:prSet/>
      <dgm:spPr/>
      <dgm:t>
        <a:bodyPr/>
        <a:lstStyle/>
        <a:p>
          <a:endParaRPr lang="en-GB"/>
        </a:p>
      </dgm:t>
    </dgm:pt>
    <dgm:pt modelId="{0501E003-8559-4C25-A5BF-D88E7D63B55A}">
      <dgm:prSet phldrT="[Text]"/>
      <dgm:spPr>
        <a:ln w="19050">
          <a:solidFill>
            <a:schemeClr val="accent2">
              <a:lumMod val="50000"/>
            </a:schemeClr>
          </a:solidFill>
        </a:ln>
      </dgm:spPr>
      <dgm:t>
        <a:bodyPr/>
        <a:lstStyle/>
        <a:p>
          <a:r>
            <a:rPr lang="en-GB" dirty="0"/>
            <a:t>Pen and list of questions were provided.</a:t>
          </a:r>
        </a:p>
      </dgm:t>
    </dgm:pt>
    <dgm:pt modelId="{47AA537D-AFE4-452D-8F5C-AF598CD5A07E}" type="parTrans" cxnId="{FD83DA6D-40DA-4D47-960F-D0A1EE6FE24B}">
      <dgm:prSet/>
      <dgm:spPr/>
      <dgm:t>
        <a:bodyPr/>
        <a:lstStyle/>
        <a:p>
          <a:endParaRPr lang="en-GB"/>
        </a:p>
      </dgm:t>
    </dgm:pt>
    <dgm:pt modelId="{FFD18ACF-F12C-4589-95C2-3A2B737521C3}" type="sibTrans" cxnId="{FD83DA6D-40DA-4D47-960F-D0A1EE6FE24B}">
      <dgm:prSet/>
      <dgm:spPr/>
      <dgm:t>
        <a:bodyPr/>
        <a:lstStyle/>
        <a:p>
          <a:endParaRPr lang="en-GB"/>
        </a:p>
      </dgm:t>
    </dgm:pt>
    <dgm:pt modelId="{5BA6D00B-CF7F-480E-B8B3-BA9A5264CCF9}">
      <dgm:prSet phldrT="[Text]"/>
      <dgm:spPr>
        <a:ln w="19050">
          <a:solidFill>
            <a:schemeClr val="accent2">
              <a:lumMod val="50000"/>
            </a:schemeClr>
          </a:solidFill>
        </a:ln>
      </dgm:spPr>
      <dgm:t>
        <a:bodyPr/>
        <a:lstStyle/>
        <a:p>
          <a:r>
            <a:rPr lang="en-GB" dirty="0"/>
            <a:t>Stressed group had 2 minutes to write down their answers.</a:t>
          </a:r>
        </a:p>
      </dgm:t>
    </dgm:pt>
    <dgm:pt modelId="{D99C2803-5E0C-42CA-BFE3-B90EE9C6E50D}" type="parTrans" cxnId="{3E7AE0ED-96B1-4E3D-942D-C743010E5D87}">
      <dgm:prSet/>
      <dgm:spPr/>
      <dgm:t>
        <a:bodyPr/>
        <a:lstStyle/>
        <a:p>
          <a:endParaRPr lang="en-GB"/>
        </a:p>
      </dgm:t>
    </dgm:pt>
    <dgm:pt modelId="{4BDD7BE7-9E25-49C9-A13D-B432EF0C189B}" type="sibTrans" cxnId="{3E7AE0ED-96B1-4E3D-942D-C743010E5D87}">
      <dgm:prSet/>
      <dgm:spPr/>
      <dgm:t>
        <a:bodyPr/>
        <a:lstStyle/>
        <a:p>
          <a:endParaRPr lang="en-GB"/>
        </a:p>
      </dgm:t>
    </dgm:pt>
    <dgm:pt modelId="{535D60DB-B485-447D-93D6-166D84ADA8DF}">
      <dgm:prSet phldrT="[Text]"/>
      <dgm:spPr>
        <a:ln w="19050">
          <a:solidFill>
            <a:schemeClr val="accent2">
              <a:lumMod val="50000"/>
            </a:schemeClr>
          </a:solidFill>
        </a:ln>
      </dgm:spPr>
      <dgm:t>
        <a:bodyPr/>
        <a:lstStyle/>
        <a:p>
          <a:r>
            <a:rPr lang="en-GB" dirty="0"/>
            <a:t>Questions were provided via paper form. </a:t>
          </a:r>
        </a:p>
      </dgm:t>
    </dgm:pt>
    <dgm:pt modelId="{ACFA1E41-1CB0-4842-9823-F7189C111AAD}" type="parTrans" cxnId="{71C14692-18ED-4EBA-86D5-93D6EAEADDD7}">
      <dgm:prSet/>
      <dgm:spPr/>
      <dgm:t>
        <a:bodyPr/>
        <a:lstStyle/>
        <a:p>
          <a:endParaRPr lang="en-GB"/>
        </a:p>
      </dgm:t>
    </dgm:pt>
    <dgm:pt modelId="{0CCC0868-0CC6-4B11-B9B7-934ABBBAC4DF}" type="sibTrans" cxnId="{71C14692-18ED-4EBA-86D5-93D6EAEADDD7}">
      <dgm:prSet/>
      <dgm:spPr/>
      <dgm:t>
        <a:bodyPr/>
        <a:lstStyle/>
        <a:p>
          <a:endParaRPr lang="en-GB"/>
        </a:p>
      </dgm:t>
    </dgm:pt>
    <dgm:pt modelId="{B1287768-9167-4C58-B725-A0921CC09236}">
      <dgm:prSet phldrT="[Text]"/>
      <dgm:spPr>
        <a:ln w="19050">
          <a:solidFill>
            <a:schemeClr val="accent2">
              <a:lumMod val="50000"/>
            </a:schemeClr>
          </a:solidFill>
        </a:ln>
      </dgm:spPr>
      <dgm:t>
        <a:bodyPr/>
        <a:lstStyle/>
        <a:p>
          <a:r>
            <a:rPr lang="en-GB" dirty="0"/>
            <a:t>Non-stressed group were not timed. Majority answered questions in 7.30 minutes.</a:t>
          </a:r>
        </a:p>
      </dgm:t>
    </dgm:pt>
    <dgm:pt modelId="{DFA9A329-D2C0-46E2-870F-45577504C27D}" type="parTrans" cxnId="{EE327400-CCE4-463E-976E-B3AE1E0B3EFC}">
      <dgm:prSet/>
      <dgm:spPr/>
      <dgm:t>
        <a:bodyPr/>
        <a:lstStyle/>
        <a:p>
          <a:endParaRPr lang="en-GB"/>
        </a:p>
      </dgm:t>
    </dgm:pt>
    <dgm:pt modelId="{A06131E5-0191-4D1F-AC7A-CEAF19EBD917}" type="sibTrans" cxnId="{EE327400-CCE4-463E-976E-B3AE1E0B3EFC}">
      <dgm:prSet/>
      <dgm:spPr/>
      <dgm:t>
        <a:bodyPr/>
        <a:lstStyle/>
        <a:p>
          <a:endParaRPr lang="en-GB"/>
        </a:p>
      </dgm:t>
    </dgm:pt>
    <dgm:pt modelId="{1DDC0068-EB46-4B6A-B558-934CED596736}">
      <dgm:prSet phldrT="[Text]"/>
      <dgm:spPr>
        <a:ln w="19050">
          <a:solidFill>
            <a:schemeClr val="accent2">
              <a:lumMod val="50000"/>
            </a:schemeClr>
          </a:solidFill>
        </a:ln>
      </dgm:spPr>
      <dgm:t>
        <a:bodyPr/>
        <a:lstStyle/>
        <a:p>
          <a:r>
            <a:rPr lang="en-GB" dirty="0"/>
            <a:t>Leading questions derived from (Luna &amp; Migueles, 2008).</a:t>
          </a:r>
        </a:p>
      </dgm:t>
    </dgm:pt>
    <dgm:pt modelId="{7DAE0F4C-533E-4B0F-A93B-92A71CB5825E}" type="parTrans" cxnId="{90E01799-8EED-4899-81B8-9237676E2BFB}">
      <dgm:prSet/>
      <dgm:spPr/>
      <dgm:t>
        <a:bodyPr/>
        <a:lstStyle/>
        <a:p>
          <a:endParaRPr lang="en-GB"/>
        </a:p>
      </dgm:t>
    </dgm:pt>
    <dgm:pt modelId="{EA4B9761-D20C-4AF4-9F4F-D315BB8CA32B}" type="sibTrans" cxnId="{90E01799-8EED-4899-81B8-9237676E2BFB}">
      <dgm:prSet/>
      <dgm:spPr/>
      <dgm:t>
        <a:bodyPr/>
        <a:lstStyle/>
        <a:p>
          <a:endParaRPr lang="en-GB"/>
        </a:p>
      </dgm:t>
    </dgm:pt>
    <dgm:pt modelId="{6F1C2A84-E37C-4FC1-8F06-D638226D6646}" type="pres">
      <dgm:prSet presAssocID="{EA53D604-2699-4940-A430-C198A3E35D38}" presName="linearFlow" presStyleCnt="0">
        <dgm:presLayoutVars>
          <dgm:dir/>
          <dgm:animLvl val="lvl"/>
          <dgm:resizeHandles val="exact"/>
        </dgm:presLayoutVars>
      </dgm:prSet>
      <dgm:spPr/>
    </dgm:pt>
    <dgm:pt modelId="{18E58C66-3729-4409-8F4D-4BA2BCA7CDFD}" type="pres">
      <dgm:prSet presAssocID="{B75D5EB4-0299-43F5-B777-D7C3673F472C}" presName="composite" presStyleCnt="0"/>
      <dgm:spPr/>
    </dgm:pt>
    <dgm:pt modelId="{6F2BF6C4-88B3-4254-81D0-465CC6583C35}" type="pres">
      <dgm:prSet presAssocID="{B75D5EB4-0299-43F5-B777-D7C3673F472C}" presName="parentText" presStyleLbl="alignNode1" presStyleIdx="0" presStyleCnt="3">
        <dgm:presLayoutVars>
          <dgm:chMax val="1"/>
          <dgm:bulletEnabled val="1"/>
        </dgm:presLayoutVars>
      </dgm:prSet>
      <dgm:spPr/>
    </dgm:pt>
    <dgm:pt modelId="{DA8904F0-C31E-47EC-984D-10DFB9800A8C}" type="pres">
      <dgm:prSet presAssocID="{B75D5EB4-0299-43F5-B777-D7C3673F472C}" presName="descendantText" presStyleLbl="alignAcc1" presStyleIdx="0" presStyleCnt="3">
        <dgm:presLayoutVars>
          <dgm:bulletEnabled val="1"/>
        </dgm:presLayoutVars>
      </dgm:prSet>
      <dgm:spPr/>
    </dgm:pt>
    <dgm:pt modelId="{BC20BF90-5737-42FF-BD38-97260D9532A7}" type="pres">
      <dgm:prSet presAssocID="{A1A43876-9598-4D73-AAF2-AA2DC47F1EAB}" presName="sp" presStyleCnt="0"/>
      <dgm:spPr/>
    </dgm:pt>
    <dgm:pt modelId="{D0A85093-D453-4755-B487-CB5D603BA43C}" type="pres">
      <dgm:prSet presAssocID="{13C3CB8B-ED3D-405F-A7E7-24EFA439DDBD}" presName="composite" presStyleCnt="0"/>
      <dgm:spPr/>
    </dgm:pt>
    <dgm:pt modelId="{7FB43E2E-9030-4F5A-A2DC-0ED55A2BA9B4}" type="pres">
      <dgm:prSet presAssocID="{13C3CB8B-ED3D-405F-A7E7-24EFA439DDBD}" presName="parentText" presStyleLbl="alignNode1" presStyleIdx="1" presStyleCnt="3">
        <dgm:presLayoutVars>
          <dgm:chMax val="1"/>
          <dgm:bulletEnabled val="1"/>
        </dgm:presLayoutVars>
      </dgm:prSet>
      <dgm:spPr/>
    </dgm:pt>
    <dgm:pt modelId="{30E60CC4-5C0B-4F3D-9499-2E42DE05C93E}" type="pres">
      <dgm:prSet presAssocID="{13C3CB8B-ED3D-405F-A7E7-24EFA439DDBD}" presName="descendantText" presStyleLbl="alignAcc1" presStyleIdx="1" presStyleCnt="3">
        <dgm:presLayoutVars>
          <dgm:bulletEnabled val="1"/>
        </dgm:presLayoutVars>
      </dgm:prSet>
      <dgm:spPr/>
    </dgm:pt>
    <dgm:pt modelId="{A4042ACA-E4C6-433A-9744-D214776BC9E2}" type="pres">
      <dgm:prSet presAssocID="{746D6B10-C995-47E6-95C9-7C00A230D0DC}" presName="sp" presStyleCnt="0"/>
      <dgm:spPr/>
    </dgm:pt>
    <dgm:pt modelId="{67B103E7-F369-4CBC-8069-4414FE50392B}" type="pres">
      <dgm:prSet presAssocID="{9153B233-D910-49F2-A7E2-3875110CE32D}" presName="composite" presStyleCnt="0"/>
      <dgm:spPr/>
    </dgm:pt>
    <dgm:pt modelId="{CDCDE407-2E47-4729-A176-BC320529B463}" type="pres">
      <dgm:prSet presAssocID="{9153B233-D910-49F2-A7E2-3875110CE32D}" presName="parentText" presStyleLbl="alignNode1" presStyleIdx="2" presStyleCnt="3">
        <dgm:presLayoutVars>
          <dgm:chMax val="1"/>
          <dgm:bulletEnabled val="1"/>
        </dgm:presLayoutVars>
      </dgm:prSet>
      <dgm:spPr/>
    </dgm:pt>
    <dgm:pt modelId="{704045AF-756D-4652-8B90-1C3B8DEBD61C}" type="pres">
      <dgm:prSet presAssocID="{9153B233-D910-49F2-A7E2-3875110CE32D}" presName="descendantText" presStyleLbl="alignAcc1" presStyleIdx="2" presStyleCnt="3">
        <dgm:presLayoutVars>
          <dgm:bulletEnabled val="1"/>
        </dgm:presLayoutVars>
      </dgm:prSet>
      <dgm:spPr/>
    </dgm:pt>
  </dgm:ptLst>
  <dgm:cxnLst>
    <dgm:cxn modelId="{EE327400-CCE4-463E-976E-B3AE1E0B3EFC}" srcId="{9153B233-D910-49F2-A7E2-3875110CE32D}" destId="{B1287768-9167-4C58-B725-A0921CC09236}" srcOrd="2" destOrd="0" parTransId="{DFA9A329-D2C0-46E2-870F-45577504C27D}" sibTransId="{A06131E5-0191-4D1F-AC7A-CEAF19EBD917}"/>
    <dgm:cxn modelId="{83EDE003-30A7-4013-B882-E97C46BB77E1}" type="presOf" srcId="{5BA6D00B-CF7F-480E-B8B3-BA9A5264CCF9}" destId="{704045AF-756D-4652-8B90-1C3B8DEBD61C}" srcOrd="0" destOrd="1" presId="urn:microsoft.com/office/officeart/2005/8/layout/chevron2"/>
    <dgm:cxn modelId="{BBC5F605-F83A-4755-B7A7-38D906C1E695}" type="presOf" srcId="{B589AC00-3F20-4837-A0DC-DD9E8F34B5BE}" destId="{DA8904F0-C31E-47EC-984D-10DFB9800A8C}" srcOrd="0" destOrd="0" presId="urn:microsoft.com/office/officeart/2005/8/layout/chevron2"/>
    <dgm:cxn modelId="{9C350217-ACAB-4107-A4F0-CE80894BAFAE}" srcId="{EA53D604-2699-4940-A430-C198A3E35D38}" destId="{B75D5EB4-0299-43F5-B777-D7C3673F472C}" srcOrd="0" destOrd="0" parTransId="{1AD53DC2-1688-44C4-BD87-C685D5F42E02}" sibTransId="{A1A43876-9598-4D73-AAF2-AA2DC47F1EAB}"/>
    <dgm:cxn modelId="{4A7CFF1A-6480-4034-9627-9531DF629E8E}" type="presOf" srcId="{3DE856D9-750D-4060-A0EF-619A933DE5F7}" destId="{DA8904F0-C31E-47EC-984D-10DFB9800A8C}" srcOrd="0" destOrd="1" presId="urn:microsoft.com/office/officeart/2005/8/layout/chevron2"/>
    <dgm:cxn modelId="{0F071B5F-594D-436C-BD3C-C95D7E6524CF}" srcId="{13C3CB8B-ED3D-405F-A7E7-24EFA439DDBD}" destId="{11FA4B0D-FFF0-41FC-AE4A-C56EF979E83D}" srcOrd="0" destOrd="0" parTransId="{236DBEF6-0643-4D1F-A24C-62CE4494DA48}" sibTransId="{2039F920-8838-470E-BA9B-13F1B7BFF23B}"/>
    <dgm:cxn modelId="{F0A37364-8CBF-4B43-825A-F59239163111}" type="presOf" srcId="{0501E003-8559-4C25-A5BF-D88E7D63B55A}" destId="{704045AF-756D-4652-8B90-1C3B8DEBD61C}" srcOrd="0" destOrd="0" presId="urn:microsoft.com/office/officeart/2005/8/layout/chevron2"/>
    <dgm:cxn modelId="{C75DFC4B-80F1-45A7-AFE9-F52777F65B2F}" type="presOf" srcId="{EA53D604-2699-4940-A430-C198A3E35D38}" destId="{6F1C2A84-E37C-4FC1-8F06-D638226D6646}" srcOrd="0" destOrd="0" presId="urn:microsoft.com/office/officeart/2005/8/layout/chevron2"/>
    <dgm:cxn modelId="{D3FD476D-9CEA-4A7C-94D0-E83A7DBB4436}" type="presOf" srcId="{9153B233-D910-49F2-A7E2-3875110CE32D}" destId="{CDCDE407-2E47-4729-A176-BC320529B463}" srcOrd="0" destOrd="0" presId="urn:microsoft.com/office/officeart/2005/8/layout/chevron2"/>
    <dgm:cxn modelId="{FD83DA6D-40DA-4D47-960F-D0A1EE6FE24B}" srcId="{9153B233-D910-49F2-A7E2-3875110CE32D}" destId="{0501E003-8559-4C25-A5BF-D88E7D63B55A}" srcOrd="0" destOrd="0" parTransId="{47AA537D-AFE4-452D-8F5C-AF598CD5A07E}" sibTransId="{FFD18ACF-F12C-4589-95C2-3A2B737521C3}"/>
    <dgm:cxn modelId="{32F0AF52-BD5B-45A3-9E89-2FFB4BEFD60B}" type="presOf" srcId="{13C3CB8B-ED3D-405F-A7E7-24EFA439DDBD}" destId="{7FB43E2E-9030-4F5A-A2DC-0ED55A2BA9B4}" srcOrd="0" destOrd="0" presId="urn:microsoft.com/office/officeart/2005/8/layout/chevron2"/>
    <dgm:cxn modelId="{71C14692-18ED-4EBA-86D5-93D6EAEADDD7}" srcId="{13C3CB8B-ED3D-405F-A7E7-24EFA439DDBD}" destId="{535D60DB-B485-447D-93D6-166D84ADA8DF}" srcOrd="2" destOrd="0" parTransId="{ACFA1E41-1CB0-4842-9823-F7189C111AAD}" sibTransId="{0CCC0868-0CC6-4B11-B9B7-934ABBBAC4DF}"/>
    <dgm:cxn modelId="{5FE76093-F5FC-49E8-8B2C-13F43674333E}" type="presOf" srcId="{B1287768-9167-4C58-B725-A0921CC09236}" destId="{704045AF-756D-4652-8B90-1C3B8DEBD61C}" srcOrd="0" destOrd="2" presId="urn:microsoft.com/office/officeart/2005/8/layout/chevron2"/>
    <dgm:cxn modelId="{85031E97-4AF2-4939-86C4-CB44481CD1FC}" type="presOf" srcId="{535D60DB-B485-447D-93D6-166D84ADA8DF}" destId="{30E60CC4-5C0B-4F3D-9499-2E42DE05C93E}" srcOrd="0" destOrd="2" presId="urn:microsoft.com/office/officeart/2005/8/layout/chevron2"/>
    <dgm:cxn modelId="{90E01799-8EED-4899-81B8-9237676E2BFB}" srcId="{13C3CB8B-ED3D-405F-A7E7-24EFA439DDBD}" destId="{1DDC0068-EB46-4B6A-B558-934CED596736}" srcOrd="1" destOrd="0" parTransId="{7DAE0F4C-533E-4B0F-A93B-92A71CB5825E}" sibTransId="{EA4B9761-D20C-4AF4-9F4F-D315BB8CA32B}"/>
    <dgm:cxn modelId="{6811229B-7DCB-4C6D-9198-345631E90917}" type="presOf" srcId="{B75D5EB4-0299-43F5-B777-D7C3673F472C}" destId="{6F2BF6C4-88B3-4254-81D0-465CC6583C35}" srcOrd="0" destOrd="0" presId="urn:microsoft.com/office/officeart/2005/8/layout/chevron2"/>
    <dgm:cxn modelId="{4F10459C-A91D-4583-A785-015DAE26772C}" type="presOf" srcId="{11FA4B0D-FFF0-41FC-AE4A-C56EF979E83D}" destId="{30E60CC4-5C0B-4F3D-9499-2E42DE05C93E}" srcOrd="0" destOrd="0" presId="urn:microsoft.com/office/officeart/2005/8/layout/chevron2"/>
    <dgm:cxn modelId="{CBAFCECF-8072-42C0-9D7C-6FB1EE2FE7BB}" srcId="{EA53D604-2699-4940-A430-C198A3E35D38}" destId="{9153B233-D910-49F2-A7E2-3875110CE32D}" srcOrd="2" destOrd="0" parTransId="{D0F6378A-38E2-435B-94E3-1B05BC97EE9F}" sibTransId="{41952BD5-717B-4B93-8F66-32091B85EB2C}"/>
    <dgm:cxn modelId="{84C56AD4-47DB-4799-8162-8976A6C47EEA}" srcId="{B75D5EB4-0299-43F5-B777-D7C3673F472C}" destId="{3DE856D9-750D-4060-A0EF-619A933DE5F7}" srcOrd="1" destOrd="0" parTransId="{1B4635CA-7043-4ADC-B22D-966E128A79F6}" sibTransId="{53D5771B-77EF-44B8-829C-4B5FBD4DCCFC}"/>
    <dgm:cxn modelId="{F07A55E4-C20A-4B03-A894-74FF04E19C28}" type="presOf" srcId="{1DDC0068-EB46-4B6A-B558-934CED596736}" destId="{30E60CC4-5C0B-4F3D-9499-2E42DE05C93E}" srcOrd="0" destOrd="1" presId="urn:microsoft.com/office/officeart/2005/8/layout/chevron2"/>
    <dgm:cxn modelId="{9CCE8CEA-30EE-4FF4-926F-D6D9BE076CA8}" srcId="{EA53D604-2699-4940-A430-C198A3E35D38}" destId="{13C3CB8B-ED3D-405F-A7E7-24EFA439DDBD}" srcOrd="1" destOrd="0" parTransId="{B7E83443-9A6D-414D-90C7-AF11F7AB15A4}" sibTransId="{746D6B10-C995-47E6-95C9-7C00A230D0DC}"/>
    <dgm:cxn modelId="{3E7AE0ED-96B1-4E3D-942D-C743010E5D87}" srcId="{9153B233-D910-49F2-A7E2-3875110CE32D}" destId="{5BA6D00B-CF7F-480E-B8B3-BA9A5264CCF9}" srcOrd="1" destOrd="0" parTransId="{D99C2803-5E0C-42CA-BFE3-B90EE9C6E50D}" sibTransId="{4BDD7BE7-9E25-49C9-A13D-B432EF0C189B}"/>
    <dgm:cxn modelId="{07F3A9F7-AD27-4CA8-AEBC-B1E82216C80E}" srcId="{B75D5EB4-0299-43F5-B777-D7C3673F472C}" destId="{B589AC00-3F20-4837-A0DC-DD9E8F34B5BE}" srcOrd="0" destOrd="0" parTransId="{40208A24-4406-4D9B-A407-EF465CEBBBD7}" sibTransId="{E6D9CD12-DBCB-4C8D-B854-FD1BF8C115F5}"/>
    <dgm:cxn modelId="{69AD4175-1DC2-4C43-9E5F-FA5739ACF7C8}" type="presParOf" srcId="{6F1C2A84-E37C-4FC1-8F06-D638226D6646}" destId="{18E58C66-3729-4409-8F4D-4BA2BCA7CDFD}" srcOrd="0" destOrd="0" presId="urn:microsoft.com/office/officeart/2005/8/layout/chevron2"/>
    <dgm:cxn modelId="{4F9EDC8D-42BD-4819-BE66-4E9EAF628710}" type="presParOf" srcId="{18E58C66-3729-4409-8F4D-4BA2BCA7CDFD}" destId="{6F2BF6C4-88B3-4254-81D0-465CC6583C35}" srcOrd="0" destOrd="0" presId="urn:microsoft.com/office/officeart/2005/8/layout/chevron2"/>
    <dgm:cxn modelId="{23700E29-6F3B-4697-BFBE-DD85B1795E90}" type="presParOf" srcId="{18E58C66-3729-4409-8F4D-4BA2BCA7CDFD}" destId="{DA8904F0-C31E-47EC-984D-10DFB9800A8C}" srcOrd="1" destOrd="0" presId="urn:microsoft.com/office/officeart/2005/8/layout/chevron2"/>
    <dgm:cxn modelId="{3C50621D-7C52-4A26-AE07-3A22C70652F7}" type="presParOf" srcId="{6F1C2A84-E37C-4FC1-8F06-D638226D6646}" destId="{BC20BF90-5737-42FF-BD38-97260D9532A7}" srcOrd="1" destOrd="0" presId="urn:microsoft.com/office/officeart/2005/8/layout/chevron2"/>
    <dgm:cxn modelId="{5491C236-AAD9-41BC-931C-B22F9A0BBC51}" type="presParOf" srcId="{6F1C2A84-E37C-4FC1-8F06-D638226D6646}" destId="{D0A85093-D453-4755-B487-CB5D603BA43C}" srcOrd="2" destOrd="0" presId="urn:microsoft.com/office/officeart/2005/8/layout/chevron2"/>
    <dgm:cxn modelId="{B7B1C047-B136-4B72-91E8-478669DE55CC}" type="presParOf" srcId="{D0A85093-D453-4755-B487-CB5D603BA43C}" destId="{7FB43E2E-9030-4F5A-A2DC-0ED55A2BA9B4}" srcOrd="0" destOrd="0" presId="urn:microsoft.com/office/officeart/2005/8/layout/chevron2"/>
    <dgm:cxn modelId="{A7EF8E77-99CF-42EE-8E7B-B795819CA4EC}" type="presParOf" srcId="{D0A85093-D453-4755-B487-CB5D603BA43C}" destId="{30E60CC4-5C0B-4F3D-9499-2E42DE05C93E}" srcOrd="1" destOrd="0" presId="urn:microsoft.com/office/officeart/2005/8/layout/chevron2"/>
    <dgm:cxn modelId="{30873803-C4DA-4184-BEE0-3E8DAA7AA64C}" type="presParOf" srcId="{6F1C2A84-E37C-4FC1-8F06-D638226D6646}" destId="{A4042ACA-E4C6-433A-9744-D214776BC9E2}" srcOrd="3" destOrd="0" presId="urn:microsoft.com/office/officeart/2005/8/layout/chevron2"/>
    <dgm:cxn modelId="{056C4E3B-0900-4CEE-8082-0C3E26F6D9C0}" type="presParOf" srcId="{6F1C2A84-E37C-4FC1-8F06-D638226D6646}" destId="{67B103E7-F369-4CBC-8069-4414FE50392B}" srcOrd="4" destOrd="0" presId="urn:microsoft.com/office/officeart/2005/8/layout/chevron2"/>
    <dgm:cxn modelId="{C8656BF0-2465-44E4-A76E-CDDE27611B0D}" type="presParOf" srcId="{67B103E7-F369-4CBC-8069-4414FE50392B}" destId="{CDCDE407-2E47-4729-A176-BC320529B463}" srcOrd="0" destOrd="0" presId="urn:microsoft.com/office/officeart/2005/8/layout/chevron2"/>
    <dgm:cxn modelId="{26623FAA-F380-4AA1-A01F-75C5A02D55AB}" type="presParOf" srcId="{67B103E7-F369-4CBC-8069-4414FE50392B}" destId="{704045AF-756D-4652-8B90-1C3B8DEBD61C}" srcOrd="1" destOrd="0" presId="urn:microsoft.com/office/officeart/2005/8/layout/chevron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43FF61-24A9-46A0-8384-62A8AF9BB442}">
      <dsp:nvSpPr>
        <dsp:cNvPr id="0" name=""/>
        <dsp:cNvSpPr/>
      </dsp:nvSpPr>
      <dsp:spPr>
        <a:xfrm rot="5400000">
          <a:off x="-284888" y="287723"/>
          <a:ext cx="1899254" cy="1329478"/>
        </a:xfrm>
        <a:prstGeom prst="chevron">
          <a:avLst/>
        </a:prstGeom>
        <a:solidFill>
          <a:srgbClr val="CCCCFF"/>
        </a:solidFill>
        <a:ln w="19050" cap="flat" cmpd="sng" algn="ctr">
          <a:solidFill>
            <a:srgbClr val="7030A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a:t>DRM Paradigm.</a:t>
          </a:r>
        </a:p>
      </dsp:txBody>
      <dsp:txXfrm rot="-5400000">
        <a:off x="0" y="667574"/>
        <a:ext cx="1329478" cy="569776"/>
      </dsp:txXfrm>
    </dsp:sp>
    <dsp:sp modelId="{CBCB50B8-4CEB-4B8E-96A3-44D424203DBC}">
      <dsp:nvSpPr>
        <dsp:cNvPr id="0" name=""/>
        <dsp:cNvSpPr/>
      </dsp:nvSpPr>
      <dsp:spPr>
        <a:xfrm rot="5400000">
          <a:off x="3095481" y="-1763167"/>
          <a:ext cx="1234515" cy="4766521"/>
        </a:xfrm>
        <a:prstGeom prst="round2SameRect">
          <a:avLst/>
        </a:prstGeom>
        <a:solidFill>
          <a:schemeClr val="lt1">
            <a:alpha val="90000"/>
            <a:hueOff val="0"/>
            <a:satOff val="0"/>
            <a:lumOff val="0"/>
            <a:alphaOff val="0"/>
          </a:schemeClr>
        </a:solidFill>
        <a:ln w="19050" cap="flat" cmpd="sng" algn="ctr">
          <a:solidFill>
            <a:srgbClr val="7030A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8255" rIns="8255" bIns="8255" numCol="1" spcCol="1270" anchor="ctr" anchorCtr="0">
          <a:noAutofit/>
        </a:bodyPr>
        <a:lstStyle/>
        <a:p>
          <a:pPr marL="114300" lvl="1" indent="-114300" algn="l" defTabSz="577850">
            <a:lnSpc>
              <a:spcPct val="90000"/>
            </a:lnSpc>
            <a:spcBef>
              <a:spcPct val="0"/>
            </a:spcBef>
            <a:spcAft>
              <a:spcPct val="15000"/>
            </a:spcAft>
            <a:buChar char="•"/>
          </a:pPr>
          <a:r>
            <a:rPr lang="en-GB" sz="1300" kern="1200" dirty="0"/>
            <a:t>Word lists were replicated from previous study by (Pardilla-Delgado &amp; Payne, 2017)</a:t>
          </a:r>
        </a:p>
        <a:p>
          <a:pPr marL="114300" lvl="1" indent="-114300" algn="l" defTabSz="577850">
            <a:lnSpc>
              <a:spcPct val="90000"/>
            </a:lnSpc>
            <a:spcBef>
              <a:spcPct val="0"/>
            </a:spcBef>
            <a:spcAft>
              <a:spcPct val="15000"/>
            </a:spcAft>
            <a:buChar char="•"/>
          </a:pPr>
          <a:r>
            <a:rPr lang="en-GB" sz="1300" kern="1200" dirty="0"/>
            <a:t> Word lists were presented visually via PowerPoint Presentation.</a:t>
          </a:r>
        </a:p>
      </dsp:txBody>
      <dsp:txXfrm rot="-5400000">
        <a:off x="1329478" y="63100"/>
        <a:ext cx="4706257" cy="1113987"/>
      </dsp:txXfrm>
    </dsp:sp>
    <dsp:sp modelId="{11DC5B27-7F9D-4FDE-8F62-0BE3CBC62F13}">
      <dsp:nvSpPr>
        <dsp:cNvPr id="0" name=""/>
        <dsp:cNvSpPr/>
      </dsp:nvSpPr>
      <dsp:spPr>
        <a:xfrm rot="5400000">
          <a:off x="-284888" y="1995775"/>
          <a:ext cx="1899254" cy="1329478"/>
        </a:xfrm>
        <a:prstGeom prst="chevron">
          <a:avLst/>
        </a:prstGeom>
        <a:solidFill>
          <a:srgbClr val="CC99FF"/>
        </a:solidFill>
        <a:ln w="19050" cap="flat" cmpd="sng" algn="ctr">
          <a:solidFill>
            <a:scrgbClr r="0" g="0" b="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a:t>Participants</a:t>
          </a:r>
        </a:p>
      </dsp:txBody>
      <dsp:txXfrm rot="-5400000">
        <a:off x="0" y="2375626"/>
        <a:ext cx="1329478" cy="569776"/>
      </dsp:txXfrm>
    </dsp:sp>
    <dsp:sp modelId="{40C96E96-B627-4442-9B71-1F98C5DEA854}">
      <dsp:nvSpPr>
        <dsp:cNvPr id="0" name=""/>
        <dsp:cNvSpPr/>
      </dsp:nvSpPr>
      <dsp:spPr>
        <a:xfrm rot="5400000">
          <a:off x="3095481" y="-55115"/>
          <a:ext cx="1234515" cy="4766521"/>
        </a:xfrm>
        <a:prstGeom prst="round2SameRect">
          <a:avLst/>
        </a:prstGeom>
        <a:solidFill>
          <a:schemeClr val="lt1">
            <a:alpha val="90000"/>
            <a:hueOff val="0"/>
            <a:satOff val="0"/>
            <a:lumOff val="0"/>
            <a:alphaOff val="0"/>
          </a:schemeClr>
        </a:solidFill>
        <a:ln w="19050" cap="flat" cmpd="sng" algn="ctr">
          <a:solidFill>
            <a:srgbClr val="7030A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8255" rIns="8255" bIns="8255" numCol="1" spcCol="1270" anchor="ctr" anchorCtr="0">
          <a:noAutofit/>
        </a:bodyPr>
        <a:lstStyle/>
        <a:p>
          <a:pPr marL="114300" lvl="1" indent="-114300" algn="l" defTabSz="577850">
            <a:lnSpc>
              <a:spcPct val="90000"/>
            </a:lnSpc>
            <a:spcBef>
              <a:spcPct val="0"/>
            </a:spcBef>
            <a:spcAft>
              <a:spcPct val="15000"/>
            </a:spcAft>
            <a:buChar char="•"/>
          </a:pPr>
          <a:r>
            <a:rPr lang="en-GB" sz="1300" kern="1200" dirty="0"/>
            <a:t>Participants were provided with blank piece of paper and pen.</a:t>
          </a:r>
        </a:p>
        <a:p>
          <a:pPr marL="114300" lvl="1" indent="-114300" algn="l" defTabSz="577850">
            <a:lnSpc>
              <a:spcPct val="90000"/>
            </a:lnSpc>
            <a:spcBef>
              <a:spcPct val="0"/>
            </a:spcBef>
            <a:spcAft>
              <a:spcPct val="15000"/>
            </a:spcAft>
            <a:buChar char="•"/>
          </a:pPr>
          <a:r>
            <a:rPr lang="en-GB" sz="1300" kern="1200" dirty="0"/>
            <a:t>After word lists were presented participants were asked to recall the words.</a:t>
          </a:r>
        </a:p>
        <a:p>
          <a:pPr marL="114300" lvl="1" indent="-114300" algn="l" defTabSz="577850">
            <a:lnSpc>
              <a:spcPct val="90000"/>
            </a:lnSpc>
            <a:spcBef>
              <a:spcPct val="0"/>
            </a:spcBef>
            <a:spcAft>
              <a:spcPct val="15000"/>
            </a:spcAft>
            <a:buChar char="•"/>
          </a:pPr>
          <a:r>
            <a:rPr lang="en-GB" sz="1300" kern="1200" dirty="0"/>
            <a:t>Researcher was examining for critical lures. There was 1 critical lure per list therefore, total of 9 lures could be recalled.</a:t>
          </a:r>
        </a:p>
      </dsp:txBody>
      <dsp:txXfrm rot="-5400000">
        <a:off x="1329478" y="1771152"/>
        <a:ext cx="4706257" cy="1113987"/>
      </dsp:txXfrm>
    </dsp:sp>
    <dsp:sp modelId="{6A089A6F-E20C-4817-AB18-4CC8296D96F2}">
      <dsp:nvSpPr>
        <dsp:cNvPr id="0" name=""/>
        <dsp:cNvSpPr/>
      </dsp:nvSpPr>
      <dsp:spPr>
        <a:xfrm rot="5400000">
          <a:off x="-284888" y="3703828"/>
          <a:ext cx="1899254" cy="1329478"/>
        </a:xfrm>
        <a:prstGeom prst="chevron">
          <a:avLst/>
        </a:prstGeom>
        <a:solidFill>
          <a:srgbClr val="CC66FF"/>
        </a:solidFill>
        <a:ln w="19050" cap="flat" cmpd="sng" algn="ctr">
          <a:solidFill>
            <a:scrgbClr r="0" g="0" b="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a:t>Timing.</a:t>
          </a:r>
        </a:p>
      </dsp:txBody>
      <dsp:txXfrm rot="-5400000">
        <a:off x="0" y="4083679"/>
        <a:ext cx="1329478" cy="569776"/>
      </dsp:txXfrm>
    </dsp:sp>
    <dsp:sp modelId="{3B3EAA85-93A8-45BA-8A02-F030E5137A78}">
      <dsp:nvSpPr>
        <dsp:cNvPr id="0" name=""/>
        <dsp:cNvSpPr/>
      </dsp:nvSpPr>
      <dsp:spPr>
        <a:xfrm rot="5400000">
          <a:off x="3095481" y="1652936"/>
          <a:ext cx="1234515" cy="4766521"/>
        </a:xfrm>
        <a:prstGeom prst="round2SameRect">
          <a:avLst/>
        </a:prstGeom>
        <a:solidFill>
          <a:schemeClr val="lt1">
            <a:alpha val="90000"/>
            <a:hueOff val="0"/>
            <a:satOff val="0"/>
            <a:lumOff val="0"/>
            <a:alphaOff val="0"/>
          </a:schemeClr>
        </a:solidFill>
        <a:ln w="19050" cap="flat" cmpd="sng" algn="ctr">
          <a:solidFill>
            <a:srgbClr val="7030A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8255" rIns="8255" bIns="8255" numCol="1" spcCol="1270" anchor="ctr" anchorCtr="0">
          <a:noAutofit/>
        </a:bodyPr>
        <a:lstStyle/>
        <a:p>
          <a:pPr marL="114300" lvl="1" indent="-114300" algn="l" defTabSz="577850">
            <a:lnSpc>
              <a:spcPct val="90000"/>
            </a:lnSpc>
            <a:spcBef>
              <a:spcPct val="0"/>
            </a:spcBef>
            <a:spcAft>
              <a:spcPct val="15000"/>
            </a:spcAft>
            <a:buChar char="•"/>
          </a:pPr>
          <a:r>
            <a:rPr lang="en-GB" sz="1300" kern="1200" dirty="0"/>
            <a:t>Participants had 60 seconds to memorise each word list.</a:t>
          </a:r>
        </a:p>
        <a:p>
          <a:pPr marL="114300" lvl="1" indent="-114300" algn="l" defTabSz="577850">
            <a:lnSpc>
              <a:spcPct val="90000"/>
            </a:lnSpc>
            <a:spcBef>
              <a:spcPct val="0"/>
            </a:spcBef>
            <a:spcAft>
              <a:spcPct val="15000"/>
            </a:spcAft>
            <a:buChar char="•"/>
          </a:pPr>
          <a:r>
            <a:rPr lang="en-GB" sz="1300" kern="1200" dirty="0"/>
            <a:t>Stressed group had 2 minutes to recall the word lists.</a:t>
          </a:r>
        </a:p>
        <a:p>
          <a:pPr marL="114300" lvl="1" indent="-114300" algn="l" defTabSz="577850">
            <a:lnSpc>
              <a:spcPct val="90000"/>
            </a:lnSpc>
            <a:spcBef>
              <a:spcPct val="0"/>
            </a:spcBef>
            <a:spcAft>
              <a:spcPct val="15000"/>
            </a:spcAft>
            <a:buChar char="•"/>
          </a:pPr>
          <a:r>
            <a:rPr lang="en-GB" sz="1300" kern="1200" dirty="0"/>
            <a:t>No stressed group did not have allocated time to finish recalling, majority of participants finished recall within 5 minutes.</a:t>
          </a:r>
        </a:p>
      </dsp:txBody>
      <dsp:txXfrm rot="-5400000">
        <a:off x="1329478" y="3479203"/>
        <a:ext cx="4706257" cy="11139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2BF6C4-88B3-4254-81D0-465CC6583C35}">
      <dsp:nvSpPr>
        <dsp:cNvPr id="0" name=""/>
        <dsp:cNvSpPr/>
      </dsp:nvSpPr>
      <dsp:spPr>
        <a:xfrm rot="5400000">
          <a:off x="-279541" y="282607"/>
          <a:ext cx="1863606" cy="1304524"/>
        </a:xfrm>
        <a:prstGeom prst="chevron">
          <a:avLst/>
        </a:prstGeom>
        <a:solidFill>
          <a:schemeClr val="accent2">
            <a:lumMod val="20000"/>
            <a:lumOff val="80000"/>
          </a:schemeClr>
        </a:solidFill>
        <a:ln w="19050" cap="flat" cmpd="sng" algn="ctr">
          <a:solidFill>
            <a:schemeClr val="accent2">
              <a:lumMod val="5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a:t>Video</a:t>
          </a:r>
        </a:p>
      </dsp:txBody>
      <dsp:txXfrm rot="-5400000">
        <a:off x="0" y="655328"/>
        <a:ext cx="1304524" cy="559082"/>
      </dsp:txXfrm>
    </dsp:sp>
    <dsp:sp modelId="{DA8904F0-C31E-47EC-984D-10DFB9800A8C}">
      <dsp:nvSpPr>
        <dsp:cNvPr id="0" name=""/>
        <dsp:cNvSpPr/>
      </dsp:nvSpPr>
      <dsp:spPr>
        <a:xfrm rot="5400000">
          <a:off x="2650360" y="-1342768"/>
          <a:ext cx="1211344" cy="3903015"/>
        </a:xfrm>
        <a:prstGeom prst="round2SameRect">
          <a:avLst/>
        </a:prstGeom>
        <a:solidFill>
          <a:schemeClr val="lt1">
            <a:alpha val="90000"/>
            <a:hueOff val="0"/>
            <a:satOff val="0"/>
            <a:lumOff val="0"/>
            <a:alphaOff val="0"/>
          </a:schemeClr>
        </a:solidFill>
        <a:ln w="19050" cap="flat" cmpd="sng" algn="ctr">
          <a:solidFill>
            <a:schemeClr val="accent2">
              <a:lumMod val="5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Scene from a film of a bank robbery, 2.59 minutes long.</a:t>
          </a:r>
        </a:p>
        <a:p>
          <a:pPr marL="114300" lvl="1" indent="-114300" algn="l" defTabSz="622300">
            <a:lnSpc>
              <a:spcPct val="90000"/>
            </a:lnSpc>
            <a:spcBef>
              <a:spcPct val="0"/>
            </a:spcBef>
            <a:spcAft>
              <a:spcPct val="15000"/>
            </a:spcAft>
            <a:buChar char="•"/>
          </a:pPr>
          <a:r>
            <a:rPr lang="en-GB" sz="1400" kern="1200" dirty="0"/>
            <a:t>Presented on a whiteboard through online website YouTube.</a:t>
          </a:r>
        </a:p>
      </dsp:txBody>
      <dsp:txXfrm rot="-5400000">
        <a:off x="1304525" y="62200"/>
        <a:ext cx="3843882" cy="1093078"/>
      </dsp:txXfrm>
    </dsp:sp>
    <dsp:sp modelId="{7FB43E2E-9030-4F5A-A2DC-0ED55A2BA9B4}">
      <dsp:nvSpPr>
        <dsp:cNvPr id="0" name=""/>
        <dsp:cNvSpPr/>
      </dsp:nvSpPr>
      <dsp:spPr>
        <a:xfrm rot="5400000">
          <a:off x="-279541" y="1954750"/>
          <a:ext cx="1863606" cy="1304524"/>
        </a:xfrm>
        <a:prstGeom prst="chevron">
          <a:avLst/>
        </a:prstGeom>
        <a:solidFill>
          <a:schemeClr val="accent2">
            <a:lumMod val="40000"/>
            <a:lumOff val="60000"/>
          </a:schemeClr>
        </a:solidFill>
        <a:ln w="19050" cap="flat" cmpd="sng" algn="ctr">
          <a:solidFill>
            <a:schemeClr val="accent2">
              <a:lumMod val="5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a:t>Leading questions</a:t>
          </a:r>
        </a:p>
      </dsp:txBody>
      <dsp:txXfrm rot="-5400000">
        <a:off x="0" y="2327471"/>
        <a:ext cx="1304524" cy="559082"/>
      </dsp:txXfrm>
    </dsp:sp>
    <dsp:sp modelId="{30E60CC4-5C0B-4F3D-9499-2E42DE05C93E}">
      <dsp:nvSpPr>
        <dsp:cNvPr id="0" name=""/>
        <dsp:cNvSpPr/>
      </dsp:nvSpPr>
      <dsp:spPr>
        <a:xfrm rot="5400000">
          <a:off x="2650360" y="329374"/>
          <a:ext cx="1211344" cy="3903015"/>
        </a:xfrm>
        <a:prstGeom prst="round2SameRect">
          <a:avLst/>
        </a:prstGeom>
        <a:solidFill>
          <a:schemeClr val="lt1">
            <a:alpha val="90000"/>
            <a:hueOff val="0"/>
            <a:satOff val="0"/>
            <a:lumOff val="0"/>
            <a:alphaOff val="0"/>
          </a:schemeClr>
        </a:solidFill>
        <a:ln w="19050" cap="flat" cmpd="sng" algn="ctr">
          <a:solidFill>
            <a:schemeClr val="accent2">
              <a:lumMod val="5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Participants were either provided with a list of 20 leading or standard questions. </a:t>
          </a:r>
        </a:p>
        <a:p>
          <a:pPr marL="114300" lvl="1" indent="-114300" algn="l" defTabSz="622300">
            <a:lnSpc>
              <a:spcPct val="90000"/>
            </a:lnSpc>
            <a:spcBef>
              <a:spcPct val="0"/>
            </a:spcBef>
            <a:spcAft>
              <a:spcPct val="15000"/>
            </a:spcAft>
            <a:buChar char="•"/>
          </a:pPr>
          <a:r>
            <a:rPr lang="en-GB" sz="1400" kern="1200" dirty="0"/>
            <a:t>Leading questions derived from (Luna &amp; Migueles, 2008).</a:t>
          </a:r>
        </a:p>
        <a:p>
          <a:pPr marL="114300" lvl="1" indent="-114300" algn="l" defTabSz="622300">
            <a:lnSpc>
              <a:spcPct val="90000"/>
            </a:lnSpc>
            <a:spcBef>
              <a:spcPct val="0"/>
            </a:spcBef>
            <a:spcAft>
              <a:spcPct val="15000"/>
            </a:spcAft>
            <a:buChar char="•"/>
          </a:pPr>
          <a:r>
            <a:rPr lang="en-GB" sz="1400" kern="1200" dirty="0"/>
            <a:t>Questions were provided via paper form. </a:t>
          </a:r>
        </a:p>
      </dsp:txBody>
      <dsp:txXfrm rot="-5400000">
        <a:off x="1304525" y="1734343"/>
        <a:ext cx="3843882" cy="1093078"/>
      </dsp:txXfrm>
    </dsp:sp>
    <dsp:sp modelId="{CDCDE407-2E47-4729-A176-BC320529B463}">
      <dsp:nvSpPr>
        <dsp:cNvPr id="0" name=""/>
        <dsp:cNvSpPr/>
      </dsp:nvSpPr>
      <dsp:spPr>
        <a:xfrm rot="5400000">
          <a:off x="-279541" y="3626893"/>
          <a:ext cx="1863606" cy="1304524"/>
        </a:xfrm>
        <a:prstGeom prst="chevron">
          <a:avLst/>
        </a:prstGeom>
        <a:solidFill>
          <a:schemeClr val="accent2">
            <a:lumMod val="60000"/>
            <a:lumOff val="40000"/>
          </a:schemeClr>
        </a:solidFill>
        <a:ln w="19050" cap="flat" cmpd="sng" algn="ctr">
          <a:solidFill>
            <a:schemeClr val="accent2">
              <a:lumMod val="5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a:t>Participants &amp; Timing.</a:t>
          </a:r>
        </a:p>
      </dsp:txBody>
      <dsp:txXfrm rot="-5400000">
        <a:off x="0" y="3999614"/>
        <a:ext cx="1304524" cy="559082"/>
      </dsp:txXfrm>
    </dsp:sp>
    <dsp:sp modelId="{704045AF-756D-4652-8B90-1C3B8DEBD61C}">
      <dsp:nvSpPr>
        <dsp:cNvPr id="0" name=""/>
        <dsp:cNvSpPr/>
      </dsp:nvSpPr>
      <dsp:spPr>
        <a:xfrm rot="5400000">
          <a:off x="2650360" y="2001517"/>
          <a:ext cx="1211344" cy="3903015"/>
        </a:xfrm>
        <a:prstGeom prst="round2SameRect">
          <a:avLst/>
        </a:prstGeom>
        <a:solidFill>
          <a:schemeClr val="lt1">
            <a:alpha val="90000"/>
            <a:hueOff val="0"/>
            <a:satOff val="0"/>
            <a:lumOff val="0"/>
            <a:alphaOff val="0"/>
          </a:schemeClr>
        </a:solidFill>
        <a:ln w="19050" cap="flat" cmpd="sng" algn="ctr">
          <a:solidFill>
            <a:schemeClr val="accent2">
              <a:lumMod val="5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Pen and list of questions were provided.</a:t>
          </a:r>
        </a:p>
        <a:p>
          <a:pPr marL="114300" lvl="1" indent="-114300" algn="l" defTabSz="622300">
            <a:lnSpc>
              <a:spcPct val="90000"/>
            </a:lnSpc>
            <a:spcBef>
              <a:spcPct val="0"/>
            </a:spcBef>
            <a:spcAft>
              <a:spcPct val="15000"/>
            </a:spcAft>
            <a:buChar char="•"/>
          </a:pPr>
          <a:r>
            <a:rPr lang="en-GB" sz="1400" kern="1200" dirty="0"/>
            <a:t>Stressed group had 2 minutes to write down their answers.</a:t>
          </a:r>
        </a:p>
        <a:p>
          <a:pPr marL="114300" lvl="1" indent="-114300" algn="l" defTabSz="622300">
            <a:lnSpc>
              <a:spcPct val="90000"/>
            </a:lnSpc>
            <a:spcBef>
              <a:spcPct val="0"/>
            </a:spcBef>
            <a:spcAft>
              <a:spcPct val="15000"/>
            </a:spcAft>
            <a:buChar char="•"/>
          </a:pPr>
          <a:r>
            <a:rPr lang="en-GB" sz="1400" kern="1200" dirty="0"/>
            <a:t>Non-stressed group were not timed. Majority answered questions in 7.30 minutes.</a:t>
          </a:r>
        </a:p>
      </dsp:txBody>
      <dsp:txXfrm rot="-5400000">
        <a:off x="1304525" y="3406486"/>
        <a:ext cx="3843882" cy="1093078"/>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20BB3-3CCB-4FE5-991B-82F6BCB48AF3}" type="datetimeFigureOut">
              <a:rPr lang="en-US" smtClean="0"/>
              <a:t>5/23/2019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46DE6-3336-457D-A091-FA20AC1C536E}" type="slidenum">
              <a:rPr lang="en-US" smtClean="0"/>
              <a:t>‹#›</a:t>
            </a:fld>
            <a:endParaRPr lang="en-US" dirty="0"/>
          </a:p>
        </p:txBody>
      </p:sp>
    </p:spTree>
    <p:extLst>
      <p:ext uri="{BB962C8B-B14F-4D97-AF65-F5344CB8AC3E}">
        <p14:creationId xmlns:p14="http://schemas.microsoft.com/office/powerpoint/2010/main" val="12628921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Consider talking about:</a:t>
            </a:r>
          </a:p>
          <a:p>
            <a:pPr marL="171450" indent="-171450">
              <a:buFont typeface="Arial" panose="020B0604020202020204" pitchFamily="34" charset="0"/>
              <a:buChar char="•"/>
            </a:pPr>
            <a:r>
              <a:rPr lang="en-US" dirty="0"/>
              <a:t>Estimator variables</a:t>
            </a:r>
          </a:p>
          <a:p>
            <a:pPr marL="171450" indent="-171450">
              <a:buFont typeface="Arial" panose="020B0604020202020204" pitchFamily="34" charset="0"/>
              <a:buChar char="•"/>
            </a:pPr>
            <a:r>
              <a:rPr lang="en-US" dirty="0"/>
              <a:t>Systematic variables</a:t>
            </a:r>
          </a:p>
        </p:txBody>
      </p:sp>
      <p:sp>
        <p:nvSpPr>
          <p:cNvPr id="4" name="Slide Number Placeholder 3"/>
          <p:cNvSpPr>
            <a:spLocks noGrp="1"/>
          </p:cNvSpPr>
          <p:nvPr>
            <p:ph type="sldNum" sz="quarter" idx="10"/>
          </p:nvPr>
        </p:nvSpPr>
        <p:spPr/>
        <p:txBody>
          <a:bodyPr/>
          <a:lstStyle/>
          <a:p>
            <a:fld id="{E0746DE6-3336-457D-A091-FA20AC1C536E}" type="slidenum">
              <a:rPr lang="en-US" smtClean="0"/>
              <a:t>5</a:t>
            </a:fld>
            <a:endParaRPr lang="en-US" dirty="0"/>
          </a:p>
        </p:txBody>
      </p:sp>
    </p:spTree>
    <p:extLst>
      <p:ext uri="{BB962C8B-B14F-4D97-AF65-F5344CB8AC3E}">
        <p14:creationId xmlns:p14="http://schemas.microsoft.com/office/powerpoint/2010/main" val="17944448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Consider talking about:</a:t>
            </a:r>
          </a:p>
          <a:p>
            <a:pPr marL="171450" indent="-171450">
              <a:buFont typeface="Arial" panose="020B0604020202020204" pitchFamily="34" charset="0"/>
              <a:buChar char="•"/>
            </a:pPr>
            <a:r>
              <a:rPr lang="en-US" dirty="0"/>
              <a:t>Jury guidelines</a:t>
            </a:r>
          </a:p>
          <a:p>
            <a:pPr marL="171450" indent="-171450">
              <a:buFont typeface="Arial" panose="020B0604020202020204" pitchFamily="34" charset="0"/>
              <a:buChar char="•"/>
            </a:pPr>
            <a:r>
              <a:rPr lang="en-US" dirty="0"/>
              <a:t>Judge guidelines</a:t>
            </a:r>
          </a:p>
        </p:txBody>
      </p:sp>
      <p:sp>
        <p:nvSpPr>
          <p:cNvPr id="4" name="Slide Number Placeholder 3"/>
          <p:cNvSpPr>
            <a:spLocks noGrp="1"/>
          </p:cNvSpPr>
          <p:nvPr>
            <p:ph type="sldNum" sz="quarter" idx="10"/>
          </p:nvPr>
        </p:nvSpPr>
        <p:spPr/>
        <p:txBody>
          <a:bodyPr/>
          <a:lstStyle/>
          <a:p>
            <a:fld id="{E0746DE6-3336-457D-A091-FA20AC1C536E}" type="slidenum">
              <a:rPr lang="en-US" smtClean="0"/>
              <a:t>7</a:t>
            </a:fld>
            <a:endParaRPr lang="en-US" dirty="0"/>
          </a:p>
        </p:txBody>
      </p:sp>
    </p:spTree>
    <p:extLst>
      <p:ext uri="{BB962C8B-B14F-4D97-AF65-F5344CB8AC3E}">
        <p14:creationId xmlns:p14="http://schemas.microsoft.com/office/powerpoint/2010/main" val="12558012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D6495F3-B757-4FAF-98AA-EDA7D1485485}" type="datetimeFigureOut">
              <a:rPr lang="en-US" smtClean="0"/>
              <a:t>5/23/2019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E1939C1-24D7-49E9-A58A-7960365209F5}" type="slidenum">
              <a:rPr lang="en-US" smtClean="0"/>
              <a:t>‹#›</a:t>
            </a:fld>
            <a:endParaRPr lang="en-US" dirty="0"/>
          </a:p>
        </p:txBody>
      </p:sp>
    </p:spTree>
    <p:extLst>
      <p:ext uri="{BB962C8B-B14F-4D97-AF65-F5344CB8AC3E}">
        <p14:creationId xmlns:p14="http://schemas.microsoft.com/office/powerpoint/2010/main" val="3434485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6495F3-B757-4FAF-98AA-EDA7D1485485}" type="datetimeFigureOut">
              <a:rPr lang="en-US" smtClean="0"/>
              <a:t>5/23/2019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E1939C1-24D7-49E9-A58A-7960365209F5}" type="slidenum">
              <a:rPr lang="en-US" smtClean="0"/>
              <a:t>‹#›</a:t>
            </a:fld>
            <a:endParaRPr lang="en-US" dirty="0"/>
          </a:p>
        </p:txBody>
      </p:sp>
    </p:spTree>
    <p:extLst>
      <p:ext uri="{BB962C8B-B14F-4D97-AF65-F5344CB8AC3E}">
        <p14:creationId xmlns:p14="http://schemas.microsoft.com/office/powerpoint/2010/main" val="18148662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6495F3-B757-4FAF-98AA-EDA7D1485485}" type="datetimeFigureOut">
              <a:rPr lang="en-US" smtClean="0"/>
              <a:t>5/23/2019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E1939C1-24D7-49E9-A58A-7960365209F5}" type="slidenum">
              <a:rPr lang="en-US" smtClean="0"/>
              <a:t>‹#›</a:t>
            </a:fld>
            <a:endParaRPr lang="en-US" dirty="0"/>
          </a:p>
        </p:txBody>
      </p:sp>
    </p:spTree>
    <p:extLst>
      <p:ext uri="{BB962C8B-B14F-4D97-AF65-F5344CB8AC3E}">
        <p14:creationId xmlns:p14="http://schemas.microsoft.com/office/powerpoint/2010/main" val="19858170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D6495F3-B757-4FAF-98AA-EDA7D1485485}" type="datetimeFigureOut">
              <a:rPr lang="en-US" smtClean="0"/>
              <a:t>5/23/2019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E1939C1-24D7-49E9-A58A-7960365209F5}" type="slidenum">
              <a:rPr lang="en-US" smtClean="0"/>
              <a:t>‹#›</a:t>
            </a:fld>
            <a:endParaRPr lang="en-US" dirty="0"/>
          </a:p>
        </p:txBody>
      </p:sp>
    </p:spTree>
    <p:extLst>
      <p:ext uri="{BB962C8B-B14F-4D97-AF65-F5344CB8AC3E}">
        <p14:creationId xmlns:p14="http://schemas.microsoft.com/office/powerpoint/2010/main" val="37900137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D6495F3-B757-4FAF-98AA-EDA7D1485485}" type="datetimeFigureOut">
              <a:rPr lang="en-US" smtClean="0"/>
              <a:t>5/23/2019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EE1939C1-24D7-49E9-A58A-7960365209F5}" type="slidenum">
              <a:rPr lang="en-US" smtClean="0"/>
              <a:t>‹#›</a:t>
            </a:fld>
            <a:endParaRPr lang="en-US" dirty="0"/>
          </a:p>
        </p:txBody>
      </p:sp>
    </p:spTree>
    <p:extLst>
      <p:ext uri="{BB962C8B-B14F-4D97-AF65-F5344CB8AC3E}">
        <p14:creationId xmlns:p14="http://schemas.microsoft.com/office/powerpoint/2010/main" val="5302405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6495F3-B757-4FAF-98AA-EDA7D1485485}" type="datetimeFigureOut">
              <a:rPr lang="en-US" smtClean="0"/>
              <a:t>5/23/2019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EE1939C1-24D7-49E9-A58A-7960365209F5}" type="slidenum">
              <a:rPr lang="en-US" smtClean="0"/>
              <a:t>‹#›</a:t>
            </a:fld>
            <a:endParaRPr lang="en-US" dirty="0"/>
          </a:p>
        </p:txBody>
      </p:sp>
    </p:spTree>
    <p:extLst>
      <p:ext uri="{BB962C8B-B14F-4D97-AF65-F5344CB8AC3E}">
        <p14:creationId xmlns:p14="http://schemas.microsoft.com/office/powerpoint/2010/main" val="28354831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D6495F3-B757-4FAF-98AA-EDA7D1485485}" type="datetimeFigureOut">
              <a:rPr lang="en-US" smtClean="0"/>
              <a:t>5/23/2019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EE1939C1-24D7-49E9-A58A-7960365209F5}" type="slidenum">
              <a:rPr lang="en-US" smtClean="0"/>
              <a:t>‹#›</a:t>
            </a:fld>
            <a:endParaRPr lang="en-US" dirty="0"/>
          </a:p>
        </p:txBody>
      </p:sp>
    </p:spTree>
    <p:extLst>
      <p:ext uri="{BB962C8B-B14F-4D97-AF65-F5344CB8AC3E}">
        <p14:creationId xmlns:p14="http://schemas.microsoft.com/office/powerpoint/2010/main" val="4155470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6495F3-B757-4FAF-98AA-EDA7D1485485}" type="datetimeFigureOut">
              <a:rPr lang="en-US" smtClean="0"/>
              <a:t>5/23/2019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E1939C1-24D7-49E9-A58A-7960365209F5}" type="slidenum">
              <a:rPr lang="en-US" smtClean="0"/>
              <a:t>‹#›</a:t>
            </a:fld>
            <a:endParaRPr lang="en-US" dirty="0"/>
          </a:p>
        </p:txBody>
      </p:sp>
    </p:spTree>
    <p:extLst>
      <p:ext uri="{BB962C8B-B14F-4D97-AF65-F5344CB8AC3E}">
        <p14:creationId xmlns:p14="http://schemas.microsoft.com/office/powerpoint/2010/main" val="27870946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6495F3-B757-4FAF-98AA-EDA7D1485485}" type="datetimeFigureOut">
              <a:rPr lang="en-US" smtClean="0"/>
              <a:t>5/23/2019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E1939C1-24D7-49E9-A58A-7960365209F5}" type="slidenum">
              <a:rPr lang="en-US" smtClean="0"/>
              <a:t>‹#›</a:t>
            </a:fld>
            <a:endParaRPr lang="en-US" dirty="0"/>
          </a:p>
        </p:txBody>
      </p:sp>
    </p:spTree>
    <p:extLst>
      <p:ext uri="{BB962C8B-B14F-4D97-AF65-F5344CB8AC3E}">
        <p14:creationId xmlns:p14="http://schemas.microsoft.com/office/powerpoint/2010/main" val="701626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6495F3-B757-4FAF-98AA-EDA7D1485485}" type="datetimeFigureOut">
              <a:rPr lang="en-US" smtClean="0"/>
              <a:t>5/23/2019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E1939C1-24D7-49E9-A58A-7960365209F5}" type="slidenum">
              <a:rPr lang="en-US" smtClean="0"/>
              <a:t>‹#›</a:t>
            </a:fld>
            <a:endParaRPr lang="en-US" dirty="0"/>
          </a:p>
        </p:txBody>
      </p:sp>
    </p:spTree>
    <p:extLst>
      <p:ext uri="{BB962C8B-B14F-4D97-AF65-F5344CB8AC3E}">
        <p14:creationId xmlns:p14="http://schemas.microsoft.com/office/powerpoint/2010/main" val="40718374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6495F3-B757-4FAF-98AA-EDA7D1485485}" type="datetimeFigureOut">
              <a:rPr lang="en-US" smtClean="0"/>
              <a:t>5/23/2019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E1939C1-24D7-49E9-A58A-7960365209F5}" type="slidenum">
              <a:rPr lang="en-US" smtClean="0"/>
              <a:t>‹#›</a:t>
            </a:fld>
            <a:endParaRPr lang="en-US" dirty="0"/>
          </a:p>
        </p:txBody>
      </p:sp>
    </p:spTree>
    <p:extLst>
      <p:ext uri="{BB962C8B-B14F-4D97-AF65-F5344CB8AC3E}">
        <p14:creationId xmlns:p14="http://schemas.microsoft.com/office/powerpoint/2010/main" val="23667387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52CD92-9D15-43B4-8516-073FCDAC90D4}" type="datetimeFigureOut">
              <a:rPr lang="en-US" smtClean="0"/>
              <a:t>5/23/2019</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75E1560-7126-406C-A531-3A398E8D0EEA}" type="slidenum">
              <a:rPr lang="en-US" smtClean="0"/>
              <a:t>‹#›</a:t>
            </a:fld>
            <a:endParaRPr lang="en-US" dirty="0"/>
          </a:p>
        </p:txBody>
      </p:sp>
    </p:spTree>
    <p:extLst>
      <p:ext uri="{BB962C8B-B14F-4D97-AF65-F5344CB8AC3E}">
        <p14:creationId xmlns:p14="http://schemas.microsoft.com/office/powerpoint/2010/main" val="2354314290"/>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hyperlink" Target="http://www.edpsycinteractive.org/papers/infoproc.pdf"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3045368" y="2100648"/>
            <a:ext cx="6105195" cy="1724476"/>
          </a:xfrm>
        </p:spPr>
        <p:txBody>
          <a:bodyPr>
            <a:noAutofit/>
          </a:bodyPr>
          <a:lstStyle/>
          <a:p>
            <a:r>
              <a:rPr lang="en-US" sz="5400" dirty="0">
                <a:solidFill>
                  <a:srgbClr val="FFFFFF"/>
                </a:solidFill>
              </a:rPr>
              <a:t>Creation of False Memories.</a:t>
            </a:r>
          </a:p>
        </p:txBody>
      </p:sp>
      <p:sp>
        <p:nvSpPr>
          <p:cNvPr id="3" name="Content Placeholder 2"/>
          <p:cNvSpPr>
            <a:spLocks noGrp="1"/>
          </p:cNvSpPr>
          <p:nvPr>
            <p:ph type="subTitle" idx="1"/>
          </p:nvPr>
        </p:nvSpPr>
        <p:spPr>
          <a:xfrm>
            <a:off x="3043403" y="3934674"/>
            <a:ext cx="6105194" cy="682079"/>
          </a:xfrm>
        </p:spPr>
        <p:txBody>
          <a:bodyPr>
            <a:normAutofit fontScale="92500" lnSpcReduction="10000"/>
          </a:bodyPr>
          <a:lstStyle/>
          <a:p>
            <a:r>
              <a:rPr lang="en-GB" dirty="0">
                <a:solidFill>
                  <a:srgbClr val="FFFFFF"/>
                </a:solidFill>
              </a:rPr>
              <a:t>Exploring the impact of stress and suggestion on the creation of false memories. </a:t>
            </a:r>
          </a:p>
        </p:txBody>
      </p:sp>
      <p:sp>
        <p:nvSpPr>
          <p:cNvPr id="4" name="TextBox 3">
            <a:extLst>
              <a:ext uri="{FF2B5EF4-FFF2-40B4-BE49-F238E27FC236}">
                <a16:creationId xmlns:a16="http://schemas.microsoft.com/office/drawing/2014/main" id="{576A8BB1-4263-4DC9-9950-804F68EE67A8}"/>
              </a:ext>
            </a:extLst>
          </p:cNvPr>
          <p:cNvSpPr txBox="1"/>
          <p:nvPr/>
        </p:nvSpPr>
        <p:spPr>
          <a:xfrm>
            <a:off x="5758248" y="5771883"/>
            <a:ext cx="2191265" cy="307777"/>
          </a:xfrm>
          <a:prstGeom prst="rect">
            <a:avLst/>
          </a:prstGeom>
          <a:noFill/>
        </p:spPr>
        <p:txBody>
          <a:bodyPr wrap="square" rtlCol="0">
            <a:spAutoFit/>
          </a:bodyPr>
          <a:lstStyle/>
          <a:p>
            <a:r>
              <a:rPr lang="en-GB" sz="1400" dirty="0">
                <a:solidFill>
                  <a:schemeClr val="bg1"/>
                </a:solidFill>
              </a:rPr>
              <a:t>Naomi Curtis (1601360)</a:t>
            </a:r>
          </a:p>
        </p:txBody>
      </p:sp>
    </p:spTree>
    <p:extLst>
      <p:ext uri="{BB962C8B-B14F-4D97-AF65-F5344CB8AC3E}">
        <p14:creationId xmlns:p14="http://schemas.microsoft.com/office/powerpoint/2010/main" val="27402913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6459167" y="3215632"/>
            <a:ext cx="5062367" cy="3105075"/>
          </a:xfrm>
          <a:gradFill>
            <a:gsLst>
              <a:gs pos="0">
                <a:srgbClr val="FFCC99"/>
              </a:gs>
              <a:gs pos="50000">
                <a:srgbClr val="FFCC99"/>
              </a:gs>
              <a:gs pos="100000">
                <a:srgbClr val="FFCC99"/>
              </a:gs>
            </a:gsLst>
            <a:lin ang="16200000" scaled="1"/>
          </a:gradFill>
          <a:ln w="50800" cmpd="tri">
            <a:solidFill>
              <a:srgbClr val="FF9999"/>
            </a:solidFill>
          </a:ln>
        </p:spPr>
        <p:style>
          <a:lnRef idx="0">
            <a:scrgbClr r="0" g="0" b="0"/>
          </a:lnRef>
          <a:fillRef idx="0">
            <a:scrgbClr r="0" g="0" b="0"/>
          </a:fillRef>
          <a:effectRef idx="0">
            <a:scrgbClr r="0" g="0" b="0"/>
          </a:effectRef>
          <a:fontRef idx="minor">
            <a:schemeClr val="lt1"/>
          </a:fontRef>
        </p:style>
        <p:txBody>
          <a:bodyPr anchor="ctr">
            <a:normAutofit/>
          </a:bodyPr>
          <a:lstStyle/>
          <a:p>
            <a:r>
              <a:rPr lang="en-GB" sz="1800" dirty="0">
                <a:solidFill>
                  <a:schemeClr val="bg1"/>
                </a:solidFill>
              </a:rPr>
              <a:t>Widely debated that false memories could have detrimental consequences with eye witness testimony (EWT) (Howe &amp; Knott, 2015).</a:t>
            </a:r>
          </a:p>
          <a:p>
            <a:r>
              <a:rPr lang="en-GB" sz="1800" dirty="0">
                <a:solidFill>
                  <a:schemeClr val="bg1"/>
                </a:solidFill>
              </a:rPr>
              <a:t>Research suggests using EWT alongside forensic and biological evidence can aid an investigation or provide competent evidence within judicial system (Wang et al, 2018).</a:t>
            </a:r>
          </a:p>
          <a:p>
            <a:r>
              <a:rPr lang="en-GB" sz="1800" dirty="0">
                <a:solidFill>
                  <a:schemeClr val="bg1"/>
                </a:solidFill>
              </a:rPr>
              <a:t>However, previous research found using EWT alone could cause false imprisonment (Wang et al, 2018).</a:t>
            </a:r>
          </a:p>
        </p:txBody>
      </p:sp>
      <p:sp>
        <p:nvSpPr>
          <p:cNvPr id="4" name="Rectangle 3">
            <a:extLst>
              <a:ext uri="{FF2B5EF4-FFF2-40B4-BE49-F238E27FC236}">
                <a16:creationId xmlns:a16="http://schemas.microsoft.com/office/drawing/2014/main" id="{399AFC05-2B5D-43A3-9623-9F196464773A}"/>
              </a:ext>
            </a:extLst>
          </p:cNvPr>
          <p:cNvSpPr/>
          <p:nvPr/>
        </p:nvSpPr>
        <p:spPr>
          <a:xfrm>
            <a:off x="200351" y="595069"/>
            <a:ext cx="5024452" cy="923330"/>
          </a:xfrm>
          <a:prstGeom prst="rect">
            <a:avLst/>
          </a:prstGeom>
          <a:noFill/>
        </p:spPr>
        <p:txBody>
          <a:bodyPr wrap="none" lIns="91440" tIns="45720" rIns="91440" bIns="45720">
            <a:spAutoFit/>
          </a:bodyPr>
          <a:lstStyle/>
          <a:p>
            <a:pPr algn="ctr"/>
            <a:r>
              <a:rPr lang="en-US" sz="5400" b="1" cap="none" spc="0" dirty="0">
                <a:ln w="0"/>
                <a:solidFill>
                  <a:srgbClr val="FF9999"/>
                </a:solidFill>
                <a:effectLst>
                  <a:outerShdw blurRad="38100" dist="25400" dir="5400000" algn="ctr" rotWithShape="0">
                    <a:srgbClr val="6E747A">
                      <a:alpha val="43000"/>
                    </a:srgbClr>
                  </a:outerShdw>
                </a:effectLst>
              </a:rPr>
              <a:t>False </a:t>
            </a:r>
            <a:r>
              <a:rPr lang="en-US" sz="5400" b="1" dirty="0">
                <a:ln w="0"/>
                <a:solidFill>
                  <a:srgbClr val="FF9999"/>
                </a:solidFill>
                <a:effectLst>
                  <a:outerShdw blurRad="38100" dist="25400" dir="5400000" algn="ctr" rotWithShape="0">
                    <a:srgbClr val="6E747A">
                      <a:alpha val="43000"/>
                    </a:srgbClr>
                  </a:outerShdw>
                </a:effectLst>
              </a:rPr>
              <a:t>M</a:t>
            </a:r>
            <a:r>
              <a:rPr lang="en-US" sz="5400" b="1" cap="none" spc="0" dirty="0">
                <a:ln w="0"/>
                <a:solidFill>
                  <a:srgbClr val="FF9999"/>
                </a:solidFill>
                <a:effectLst>
                  <a:outerShdw blurRad="38100" dist="25400" dir="5400000" algn="ctr" rotWithShape="0">
                    <a:srgbClr val="6E747A">
                      <a:alpha val="43000"/>
                    </a:srgbClr>
                  </a:outerShdw>
                </a:effectLst>
              </a:rPr>
              <a:t>emories?</a:t>
            </a:r>
          </a:p>
        </p:txBody>
      </p:sp>
      <p:sp>
        <p:nvSpPr>
          <p:cNvPr id="6" name="TextBox 5">
            <a:extLst>
              <a:ext uri="{FF2B5EF4-FFF2-40B4-BE49-F238E27FC236}">
                <a16:creationId xmlns:a16="http://schemas.microsoft.com/office/drawing/2014/main" id="{7C602AC5-ACBF-4A8D-A4EF-DC8E04176DD2}"/>
              </a:ext>
            </a:extLst>
          </p:cNvPr>
          <p:cNvSpPr txBox="1"/>
          <p:nvPr/>
        </p:nvSpPr>
        <p:spPr>
          <a:xfrm>
            <a:off x="2158518" y="6528803"/>
            <a:ext cx="1423604" cy="246221"/>
          </a:xfrm>
          <a:prstGeom prst="rect">
            <a:avLst/>
          </a:prstGeom>
          <a:noFill/>
        </p:spPr>
        <p:txBody>
          <a:bodyPr wrap="square" rtlCol="0">
            <a:spAutoFit/>
          </a:bodyPr>
          <a:lstStyle/>
          <a:p>
            <a:r>
              <a:rPr lang="en-GB" sz="1000" dirty="0"/>
              <a:t>(</a:t>
            </a:r>
            <a:r>
              <a:rPr lang="en-GB" sz="1000" dirty="0" err="1"/>
              <a:t>VanityMoments</a:t>
            </a:r>
            <a:r>
              <a:rPr lang="en-GB" sz="1000" dirty="0"/>
              <a:t>, 2016)</a:t>
            </a:r>
          </a:p>
        </p:txBody>
      </p:sp>
      <p:pic>
        <p:nvPicPr>
          <p:cNvPr id="8" name="Picture 7">
            <a:extLst>
              <a:ext uri="{FF2B5EF4-FFF2-40B4-BE49-F238E27FC236}">
                <a16:creationId xmlns:a16="http://schemas.microsoft.com/office/drawing/2014/main" id="{73FD7AD2-5821-4AE1-9CEA-ABC6FD6F5CD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96355" y="641874"/>
            <a:ext cx="2187312" cy="2187312"/>
          </a:xfrm>
          <a:prstGeom prst="rect">
            <a:avLst/>
          </a:prstGeom>
          <a:ln>
            <a:noFill/>
          </a:ln>
          <a:effectLst>
            <a:softEdge rad="112500"/>
          </a:effectLst>
        </p:spPr>
      </p:pic>
      <p:sp>
        <p:nvSpPr>
          <p:cNvPr id="9" name="TextBox 8">
            <a:extLst>
              <a:ext uri="{FF2B5EF4-FFF2-40B4-BE49-F238E27FC236}">
                <a16:creationId xmlns:a16="http://schemas.microsoft.com/office/drawing/2014/main" id="{CC0B3792-D957-49E1-9D2A-5F7F5B198B34}"/>
              </a:ext>
            </a:extLst>
          </p:cNvPr>
          <p:cNvSpPr txBox="1"/>
          <p:nvPr/>
        </p:nvSpPr>
        <p:spPr>
          <a:xfrm>
            <a:off x="10004294" y="2829186"/>
            <a:ext cx="1779373" cy="246221"/>
          </a:xfrm>
          <a:prstGeom prst="rect">
            <a:avLst/>
          </a:prstGeom>
          <a:noFill/>
        </p:spPr>
        <p:txBody>
          <a:bodyPr wrap="square" rtlCol="0">
            <a:spAutoFit/>
          </a:bodyPr>
          <a:lstStyle/>
          <a:p>
            <a:r>
              <a:rPr lang="en-GB" sz="1000" dirty="0"/>
              <a:t>                               (Eason, 2016)</a:t>
            </a:r>
          </a:p>
        </p:txBody>
      </p:sp>
      <p:sp>
        <p:nvSpPr>
          <p:cNvPr id="10" name="TextBox 9">
            <a:extLst>
              <a:ext uri="{FF2B5EF4-FFF2-40B4-BE49-F238E27FC236}">
                <a16:creationId xmlns:a16="http://schemas.microsoft.com/office/drawing/2014/main" id="{87C9F6F5-743F-420F-AA38-F7791DF3F20A}"/>
              </a:ext>
            </a:extLst>
          </p:cNvPr>
          <p:cNvSpPr txBox="1"/>
          <p:nvPr/>
        </p:nvSpPr>
        <p:spPr>
          <a:xfrm>
            <a:off x="426577" y="1518399"/>
            <a:ext cx="4572000" cy="2585323"/>
          </a:xfrm>
          <a:prstGeom prst="rect">
            <a:avLst/>
          </a:prstGeom>
          <a:solidFill>
            <a:srgbClr val="FFCCCC"/>
          </a:solidFill>
          <a:ln w="53975" cap="rnd" cmpd="tri">
            <a:solidFill>
              <a:schemeClr val="accent2">
                <a:lumMod val="60000"/>
                <a:lumOff val="40000"/>
              </a:schemeClr>
            </a:solidFill>
          </a:ln>
        </p:spPr>
        <p:txBody>
          <a:bodyPr wrap="square" rtlCol="0">
            <a:spAutoFit/>
          </a:bodyPr>
          <a:lstStyle/>
          <a:p>
            <a:pPr marL="285750" indent="-285750">
              <a:buFont typeface="Arial" panose="020B0604020202020204" pitchFamily="34" charset="0"/>
              <a:buChar char="•"/>
            </a:pPr>
            <a:r>
              <a:rPr lang="en-GB" dirty="0">
                <a:solidFill>
                  <a:schemeClr val="bg1"/>
                </a:solidFill>
              </a:rPr>
              <a:t>Memory is the process of retaining and storing information or past events (Atkinson &amp; Shiffrin, 1968).</a:t>
            </a:r>
          </a:p>
          <a:p>
            <a:pPr marL="285750" indent="-285750">
              <a:buFont typeface="Arial" panose="020B0604020202020204" pitchFamily="34" charset="0"/>
              <a:buChar char="•"/>
            </a:pPr>
            <a:r>
              <a:rPr lang="en-GB" dirty="0">
                <a:solidFill>
                  <a:schemeClr val="bg1"/>
                </a:solidFill>
              </a:rPr>
              <a:t>Remembering events dissimilar to the actual event was a description of false memories (Roediger &amp; McDermott, 1995).</a:t>
            </a:r>
          </a:p>
          <a:p>
            <a:pPr marL="285750" indent="-285750">
              <a:buFont typeface="Arial" panose="020B0604020202020204" pitchFamily="34" charset="0"/>
              <a:buChar char="•"/>
            </a:pPr>
            <a:r>
              <a:rPr lang="en-GB" dirty="0">
                <a:solidFill>
                  <a:schemeClr val="bg1"/>
                </a:solidFill>
              </a:rPr>
              <a:t>False memories occur when a person believes they remember an event which did not happen (Laney &amp; Loftus, 2010).</a:t>
            </a:r>
          </a:p>
        </p:txBody>
      </p:sp>
      <p:sp>
        <p:nvSpPr>
          <p:cNvPr id="11" name="Rectangle 10">
            <a:extLst>
              <a:ext uri="{FF2B5EF4-FFF2-40B4-BE49-F238E27FC236}">
                <a16:creationId xmlns:a16="http://schemas.microsoft.com/office/drawing/2014/main" id="{CAAE27E4-2ED4-421F-8905-A5A1A178F3A6}"/>
              </a:ext>
            </a:extLst>
          </p:cNvPr>
          <p:cNvSpPr/>
          <p:nvPr/>
        </p:nvSpPr>
        <p:spPr>
          <a:xfrm>
            <a:off x="6195672" y="1321081"/>
            <a:ext cx="3525131" cy="1754326"/>
          </a:xfrm>
          <a:prstGeom prst="rect">
            <a:avLst/>
          </a:prstGeom>
          <a:noFill/>
        </p:spPr>
        <p:txBody>
          <a:bodyPr wrap="none" lIns="91440" tIns="45720" rIns="91440" bIns="45720">
            <a:spAutoFit/>
          </a:bodyPr>
          <a:lstStyle/>
          <a:p>
            <a:pPr algn="ctr"/>
            <a:r>
              <a:rPr lang="en-US" sz="5400" b="1" cap="none" spc="0" dirty="0">
                <a:ln w="0"/>
                <a:solidFill>
                  <a:schemeClr val="accent2">
                    <a:lumMod val="60000"/>
                    <a:lumOff val="40000"/>
                  </a:schemeClr>
                </a:solidFill>
                <a:effectLst>
                  <a:outerShdw blurRad="38100" dist="25400" dir="5400000" algn="ctr" rotWithShape="0">
                    <a:srgbClr val="6E747A">
                      <a:alpha val="43000"/>
                    </a:srgbClr>
                  </a:outerShdw>
                </a:effectLst>
              </a:rPr>
              <a:t>Eyewitness </a:t>
            </a:r>
          </a:p>
          <a:p>
            <a:pPr algn="ctr"/>
            <a:r>
              <a:rPr lang="en-US" sz="5400" b="1" cap="none" spc="0" dirty="0">
                <a:ln w="0"/>
                <a:solidFill>
                  <a:schemeClr val="accent2">
                    <a:lumMod val="60000"/>
                    <a:lumOff val="40000"/>
                  </a:schemeClr>
                </a:solidFill>
                <a:effectLst>
                  <a:outerShdw blurRad="38100" dist="25400" dir="5400000" algn="ctr" rotWithShape="0">
                    <a:srgbClr val="6E747A">
                      <a:alpha val="43000"/>
                    </a:srgbClr>
                  </a:outerShdw>
                </a:effectLst>
              </a:rPr>
              <a:t>Testimony </a:t>
            </a:r>
            <a:endParaRPr lang="en-GB" sz="5400" b="1" cap="none" spc="0" dirty="0">
              <a:ln w="0"/>
              <a:solidFill>
                <a:schemeClr val="accent2">
                  <a:lumMod val="60000"/>
                  <a:lumOff val="40000"/>
                </a:schemeClr>
              </a:solidFill>
              <a:effectLst>
                <a:outerShdw blurRad="38100" dist="25400" dir="5400000" algn="ctr" rotWithShape="0">
                  <a:srgbClr val="6E747A">
                    <a:alpha val="43000"/>
                  </a:srgbClr>
                </a:outerShdw>
              </a:effectLst>
            </a:endParaRPr>
          </a:p>
        </p:txBody>
      </p:sp>
      <p:pic>
        <p:nvPicPr>
          <p:cNvPr id="5" name="Picture 4">
            <a:extLst>
              <a:ext uri="{FF2B5EF4-FFF2-40B4-BE49-F238E27FC236}">
                <a16:creationId xmlns:a16="http://schemas.microsoft.com/office/drawing/2014/main" id="{D1DD48D4-570A-466F-B0AA-A9114065C8F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2921" y="3987884"/>
            <a:ext cx="2576350" cy="287539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0917637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4F156C6-6FE3-41E8-9C25-DDC23A3796A0}"/>
              </a:ext>
            </a:extLst>
          </p:cNvPr>
          <p:cNvSpPr/>
          <p:nvPr/>
        </p:nvSpPr>
        <p:spPr>
          <a:xfrm>
            <a:off x="3251948" y="-76704"/>
            <a:ext cx="5835700" cy="2585323"/>
          </a:xfrm>
          <a:prstGeom prst="rect">
            <a:avLst/>
          </a:prstGeom>
          <a:noFill/>
        </p:spPr>
        <p:txBody>
          <a:bodyPr wrap="none" lIns="91440" tIns="45720" rIns="91440" bIns="45720">
            <a:spAutoFit/>
          </a:bodyPr>
          <a:lstStyle/>
          <a:p>
            <a:pPr algn="ctr"/>
            <a:r>
              <a:rPr lang="en-US" sz="5400" b="1" cap="none" spc="0" dirty="0">
                <a:ln w="22225">
                  <a:solidFill>
                    <a:srgbClr val="B21E8B"/>
                  </a:solidFill>
                  <a:prstDash val="solid"/>
                </a:ln>
                <a:solidFill>
                  <a:srgbClr val="FF6699"/>
                </a:solidFill>
                <a:effectLst/>
              </a:rPr>
              <a:t>Literature</a:t>
            </a:r>
          </a:p>
          <a:p>
            <a:pPr algn="ctr"/>
            <a:r>
              <a:rPr lang="en-US" sz="5400" b="1" cap="none" spc="0" dirty="0">
                <a:ln w="22225">
                  <a:solidFill>
                    <a:srgbClr val="B21E8B"/>
                  </a:solidFill>
                  <a:prstDash val="solid"/>
                </a:ln>
                <a:solidFill>
                  <a:srgbClr val="FF6699"/>
                </a:solidFill>
                <a:effectLst/>
              </a:rPr>
              <a:t>Review:</a:t>
            </a:r>
          </a:p>
          <a:p>
            <a:pPr algn="ctr"/>
            <a:r>
              <a:rPr lang="en-US" sz="5400" b="1" dirty="0">
                <a:ln w="22225">
                  <a:solidFill>
                    <a:srgbClr val="B21E8B"/>
                  </a:solidFill>
                  <a:prstDash val="solid"/>
                </a:ln>
                <a:solidFill>
                  <a:srgbClr val="FF6699"/>
                </a:solidFill>
              </a:rPr>
              <a:t>The two main tests.</a:t>
            </a:r>
            <a:endParaRPr lang="en-US" sz="5400" b="1" cap="none" spc="0" dirty="0">
              <a:ln w="22225">
                <a:solidFill>
                  <a:srgbClr val="B21E8B"/>
                </a:solidFill>
                <a:prstDash val="solid"/>
              </a:ln>
              <a:solidFill>
                <a:srgbClr val="FF6699"/>
              </a:solidFill>
              <a:effectLst/>
            </a:endParaRPr>
          </a:p>
        </p:txBody>
      </p:sp>
      <p:sp>
        <p:nvSpPr>
          <p:cNvPr id="8" name="Rectangle 7">
            <a:extLst>
              <a:ext uri="{FF2B5EF4-FFF2-40B4-BE49-F238E27FC236}">
                <a16:creationId xmlns:a16="http://schemas.microsoft.com/office/drawing/2014/main" id="{3360334A-F181-4084-9872-B2345F7A4799}"/>
              </a:ext>
            </a:extLst>
          </p:cNvPr>
          <p:cNvSpPr/>
          <p:nvPr/>
        </p:nvSpPr>
        <p:spPr>
          <a:xfrm>
            <a:off x="251019" y="2508619"/>
            <a:ext cx="5690683" cy="4239025"/>
          </a:xfrm>
          <a:prstGeom prst="rect">
            <a:avLst/>
          </a:prstGeom>
          <a:solidFill>
            <a:srgbClr val="CC99FF"/>
          </a:solidFill>
          <a:ln w="57150">
            <a:solidFill>
              <a:srgbClr val="7030A0"/>
            </a:solidFill>
          </a:ln>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dirty="0">
                <a:solidFill>
                  <a:schemeClr val="bg1"/>
                </a:solidFill>
              </a:rPr>
              <a:t>Previous research stated false memories created with DRM paradigm differ from real-life false memories (Pezdek &amp; Lam, 2007).</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Experiment examined the DRM paradigm with alien abductees found, individuals believed they had been abducted, produced more false memories with the DRM (Clancy et al, 2002).</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Stated, deficits in cognition could cause false memories from individuals who suffered traumatic event (Clancy et al, 2002).</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Recent research suggests the DRM paradigm is a robust test for examining false memories (Zhang, 2017)</a:t>
            </a:r>
          </a:p>
        </p:txBody>
      </p:sp>
      <p:sp>
        <p:nvSpPr>
          <p:cNvPr id="9" name="Rectangle 8">
            <a:extLst>
              <a:ext uri="{FF2B5EF4-FFF2-40B4-BE49-F238E27FC236}">
                <a16:creationId xmlns:a16="http://schemas.microsoft.com/office/drawing/2014/main" id="{369D8CDE-0B52-4D2F-B925-079D41332D4A}"/>
              </a:ext>
            </a:extLst>
          </p:cNvPr>
          <p:cNvSpPr/>
          <p:nvPr/>
        </p:nvSpPr>
        <p:spPr>
          <a:xfrm>
            <a:off x="6536987" y="2508619"/>
            <a:ext cx="5441005" cy="4239024"/>
          </a:xfrm>
          <a:prstGeom prst="rect">
            <a:avLst/>
          </a:prstGeom>
          <a:solidFill>
            <a:srgbClr val="CC99FF"/>
          </a:solidFill>
          <a:ln w="57150">
            <a:solidFill>
              <a:srgbClr val="7030A0"/>
            </a:solidFill>
          </a:ln>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dirty="0"/>
              <a:t>Research suggested using leading questions did create false memories. Therefore, has detrimental effects in the judicial system (Luna &amp; Migueles. 2008; Weinberg, Wadsworth &amp; Baron, 1983).</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Other experiment demonstrated leading questions used in court would effect the outcome of the case negatively (Kebbell, Hatton &amp; Johnson, 2010).</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More significantly, results suggested leading questions are continued to be used across the judicial system. Impact of using leading questions could cause false imprisonment (Kebbell, Hatton &amp; Johnson, 2010).</a:t>
            </a:r>
          </a:p>
        </p:txBody>
      </p:sp>
      <p:sp>
        <p:nvSpPr>
          <p:cNvPr id="11" name="Rectangle 10">
            <a:extLst>
              <a:ext uri="{FF2B5EF4-FFF2-40B4-BE49-F238E27FC236}">
                <a16:creationId xmlns:a16="http://schemas.microsoft.com/office/drawing/2014/main" id="{F761A6BD-7B6D-4E35-BBD3-13E6E269B04C}"/>
              </a:ext>
            </a:extLst>
          </p:cNvPr>
          <p:cNvSpPr/>
          <p:nvPr/>
        </p:nvSpPr>
        <p:spPr>
          <a:xfrm rot="21403038">
            <a:off x="465787" y="376869"/>
            <a:ext cx="3630930" cy="1359576"/>
          </a:xfrm>
          <a:prstGeom prst="rect">
            <a:avLst/>
          </a:prstGeom>
          <a:ln/>
          <a:effectLst>
            <a:softEdge rad="101600"/>
          </a:effectLst>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1600" dirty="0">
                <a:solidFill>
                  <a:schemeClr val="bg1"/>
                </a:solidFill>
              </a:rPr>
              <a:t>Deese-Roediger-McDermott (DRM) Paradigm:</a:t>
            </a:r>
          </a:p>
          <a:p>
            <a:pPr algn="ctr"/>
            <a:r>
              <a:rPr lang="en-GB" sz="1600" dirty="0">
                <a:solidFill>
                  <a:schemeClr val="bg1"/>
                </a:solidFill>
              </a:rPr>
              <a:t>Free recall test, individuals asked to memorise lists of words and expected to recall non-presented words.</a:t>
            </a:r>
          </a:p>
        </p:txBody>
      </p:sp>
      <p:sp>
        <p:nvSpPr>
          <p:cNvPr id="12" name="Rectangle 11">
            <a:extLst>
              <a:ext uri="{FF2B5EF4-FFF2-40B4-BE49-F238E27FC236}">
                <a16:creationId xmlns:a16="http://schemas.microsoft.com/office/drawing/2014/main" id="{BDDE4045-4BB1-422B-A5C0-0DB67C78590D}"/>
              </a:ext>
            </a:extLst>
          </p:cNvPr>
          <p:cNvSpPr/>
          <p:nvPr/>
        </p:nvSpPr>
        <p:spPr>
          <a:xfrm rot="445810">
            <a:off x="8307422" y="633654"/>
            <a:ext cx="3268493" cy="1164607"/>
          </a:xfrm>
          <a:prstGeom prst="rect">
            <a:avLst/>
          </a:prstGeom>
          <a:ln/>
          <a:effectLst>
            <a:softEdge rad="101600"/>
          </a:effectLst>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1600" dirty="0">
                <a:solidFill>
                  <a:schemeClr val="bg1"/>
                </a:solidFill>
              </a:rPr>
              <a:t>Leading Questions:</a:t>
            </a:r>
          </a:p>
          <a:p>
            <a:pPr algn="ctr"/>
            <a:r>
              <a:rPr lang="en-GB" sz="1600" dirty="0">
                <a:solidFill>
                  <a:schemeClr val="bg1"/>
                </a:solidFill>
              </a:rPr>
              <a:t>The way an individuals asks a question could increase false memories. </a:t>
            </a:r>
          </a:p>
        </p:txBody>
      </p:sp>
    </p:spTree>
    <p:extLst>
      <p:ext uri="{BB962C8B-B14F-4D97-AF65-F5344CB8AC3E}">
        <p14:creationId xmlns:p14="http://schemas.microsoft.com/office/powerpoint/2010/main" val="13858288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B0EF84F-04BC-4548-9097-F6F19C28CD04}"/>
              </a:ext>
            </a:extLst>
          </p:cNvPr>
          <p:cNvSpPr/>
          <p:nvPr/>
        </p:nvSpPr>
        <p:spPr>
          <a:xfrm>
            <a:off x="347310" y="165769"/>
            <a:ext cx="11497379" cy="1107996"/>
          </a:xfrm>
          <a:prstGeom prst="rect">
            <a:avLst/>
          </a:prstGeom>
          <a:noFill/>
        </p:spPr>
        <p:txBody>
          <a:bodyPr wrap="none" lIns="91440" tIns="45720" rIns="91440" bIns="45720">
            <a:spAutoFit/>
          </a:bodyPr>
          <a:lstStyle/>
          <a:p>
            <a:pPr algn="ctr"/>
            <a:r>
              <a:rPr lang="en-US" sz="6600" b="1" cap="none" spc="0" dirty="0">
                <a:ln w="38100">
                  <a:solidFill>
                    <a:srgbClr val="7030A0"/>
                  </a:solidFill>
                  <a:prstDash val="solid"/>
                </a:ln>
                <a:solidFill>
                  <a:srgbClr val="CCCCFF"/>
                </a:solidFill>
                <a:effectLst/>
              </a:rPr>
              <a:t>Literature Review: The Variables</a:t>
            </a:r>
          </a:p>
        </p:txBody>
      </p:sp>
      <p:sp>
        <p:nvSpPr>
          <p:cNvPr id="4" name="Rectangle: Rounded Corners 3">
            <a:extLst>
              <a:ext uri="{FF2B5EF4-FFF2-40B4-BE49-F238E27FC236}">
                <a16:creationId xmlns:a16="http://schemas.microsoft.com/office/drawing/2014/main" id="{27B443AB-A5CB-4692-8908-6BC6DEA65306}"/>
              </a:ext>
            </a:extLst>
          </p:cNvPr>
          <p:cNvSpPr/>
          <p:nvPr/>
        </p:nvSpPr>
        <p:spPr>
          <a:xfrm>
            <a:off x="1482399" y="1841840"/>
            <a:ext cx="3745149" cy="4727642"/>
          </a:xfrm>
          <a:prstGeom prst="roundRect">
            <a:avLst/>
          </a:prstGeom>
          <a:solidFill>
            <a:srgbClr val="66CCFF"/>
          </a:solidFill>
          <a:ln w="38100">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Lack of evidence demonstrating the effect of stress on false memories.</a:t>
            </a:r>
          </a:p>
          <a:p>
            <a:pPr algn="ctr"/>
            <a:endParaRPr lang="en-GB" dirty="0"/>
          </a:p>
          <a:p>
            <a:pPr algn="ctr"/>
            <a:r>
              <a:rPr lang="en-GB" dirty="0"/>
              <a:t>However, two experiments conducted suggest that stress increases the creation of false memories (Payne, Nadel, Allen, Thomas &amp; Jacobs, 2010; Guzey &amp; Yilmaz, 2017).</a:t>
            </a:r>
          </a:p>
          <a:p>
            <a:pPr algn="ctr"/>
            <a:endParaRPr lang="en-GB" dirty="0"/>
          </a:p>
          <a:p>
            <a:pPr algn="ctr"/>
            <a:r>
              <a:rPr lang="en-GB" dirty="0"/>
              <a:t>Another experiment found there was no impact of stress on the creation of false memories (Beato, Cadavid, Pulido &amp; Pinho, 2012).</a:t>
            </a:r>
          </a:p>
        </p:txBody>
      </p:sp>
      <p:sp>
        <p:nvSpPr>
          <p:cNvPr id="5" name="Rectangle: Rounded Corners 4">
            <a:extLst>
              <a:ext uri="{FF2B5EF4-FFF2-40B4-BE49-F238E27FC236}">
                <a16:creationId xmlns:a16="http://schemas.microsoft.com/office/drawing/2014/main" id="{60EFBDE4-E712-4209-BBEA-A9EB97968D6B}"/>
              </a:ext>
            </a:extLst>
          </p:cNvPr>
          <p:cNvSpPr/>
          <p:nvPr/>
        </p:nvSpPr>
        <p:spPr>
          <a:xfrm>
            <a:off x="6964453" y="1861294"/>
            <a:ext cx="3745149" cy="4708188"/>
          </a:xfrm>
          <a:prstGeom prst="roundRect">
            <a:avLst/>
          </a:prstGeom>
          <a:solidFill>
            <a:schemeClr val="accent6">
              <a:lumMod val="40000"/>
              <a:lumOff val="60000"/>
            </a:schemeClr>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Research suggests suggestion could have a detrimental impact on EWT (Luna &amp; Migueles, 2008).</a:t>
            </a:r>
          </a:p>
          <a:p>
            <a:pPr algn="ctr"/>
            <a:endParaRPr lang="en-GB" dirty="0"/>
          </a:p>
          <a:p>
            <a:pPr algn="ctr"/>
            <a:r>
              <a:rPr lang="en-GB" dirty="0"/>
              <a:t>Misinformation and suggestion are similar – both can be implemented visually or auditory (Loftus, 2005).</a:t>
            </a:r>
          </a:p>
          <a:p>
            <a:pPr algn="ctr"/>
            <a:endParaRPr lang="en-GB" dirty="0"/>
          </a:p>
          <a:p>
            <a:pPr algn="ctr"/>
            <a:r>
              <a:rPr lang="en-GB" dirty="0"/>
              <a:t>Previous research found suggestion creates false memories (Loftus, 2005; Morgan, Southwick, Steffian, Hazlett &amp; Loftus, 2013). </a:t>
            </a:r>
          </a:p>
        </p:txBody>
      </p:sp>
      <p:sp>
        <p:nvSpPr>
          <p:cNvPr id="7" name="Rectangle 6">
            <a:extLst>
              <a:ext uri="{FF2B5EF4-FFF2-40B4-BE49-F238E27FC236}">
                <a16:creationId xmlns:a16="http://schemas.microsoft.com/office/drawing/2014/main" id="{709E39D7-59B3-4A22-A675-3392B1AE1CC3}"/>
              </a:ext>
            </a:extLst>
          </p:cNvPr>
          <p:cNvSpPr/>
          <p:nvPr/>
        </p:nvSpPr>
        <p:spPr>
          <a:xfrm>
            <a:off x="2629934" y="1181432"/>
            <a:ext cx="1450077" cy="707886"/>
          </a:xfrm>
          <a:prstGeom prst="rect">
            <a:avLst/>
          </a:prstGeom>
          <a:noFill/>
        </p:spPr>
        <p:txBody>
          <a:bodyPr wrap="none" lIns="91440" tIns="45720" rIns="91440" bIns="45720">
            <a:spAutoFit/>
          </a:bodyPr>
          <a:lstStyle/>
          <a:p>
            <a:pPr algn="ctr"/>
            <a:r>
              <a:rPr lang="en-US" sz="4000" b="1" dirty="0">
                <a:ln w="0"/>
                <a:solidFill>
                  <a:schemeClr val="accent1">
                    <a:lumMod val="75000"/>
                  </a:schemeClr>
                </a:solidFill>
                <a:effectLst>
                  <a:outerShdw blurRad="38100" dist="19050" dir="2700000" algn="tl" rotWithShape="0">
                    <a:schemeClr val="dk1">
                      <a:alpha val="40000"/>
                    </a:schemeClr>
                  </a:outerShdw>
                </a:effectLst>
              </a:rPr>
              <a:t>Stress</a:t>
            </a:r>
          </a:p>
        </p:txBody>
      </p:sp>
      <p:sp>
        <p:nvSpPr>
          <p:cNvPr id="8" name="Rectangle 7">
            <a:extLst>
              <a:ext uri="{FF2B5EF4-FFF2-40B4-BE49-F238E27FC236}">
                <a16:creationId xmlns:a16="http://schemas.microsoft.com/office/drawing/2014/main" id="{BEFC7A31-ADF4-4300-A02F-EF4D73EB6753}"/>
              </a:ext>
            </a:extLst>
          </p:cNvPr>
          <p:cNvSpPr/>
          <p:nvPr/>
        </p:nvSpPr>
        <p:spPr>
          <a:xfrm>
            <a:off x="7586043" y="1153408"/>
            <a:ext cx="2501968" cy="707886"/>
          </a:xfrm>
          <a:prstGeom prst="rect">
            <a:avLst/>
          </a:prstGeom>
          <a:noFill/>
        </p:spPr>
        <p:txBody>
          <a:bodyPr wrap="none" lIns="91440" tIns="45720" rIns="91440" bIns="45720">
            <a:spAutoFit/>
          </a:bodyPr>
          <a:lstStyle/>
          <a:p>
            <a:pPr algn="ctr"/>
            <a:r>
              <a:rPr lang="en-US" sz="4000" b="1" cap="none" spc="0" dirty="0">
                <a:ln w="0"/>
                <a:solidFill>
                  <a:schemeClr val="accent6">
                    <a:lumMod val="75000"/>
                  </a:schemeClr>
                </a:solidFill>
                <a:effectLst>
                  <a:outerShdw blurRad="38100" dist="19050" dir="2700000" algn="tl" rotWithShape="0">
                    <a:schemeClr val="dk1">
                      <a:alpha val="40000"/>
                    </a:schemeClr>
                  </a:outerShdw>
                </a:effectLst>
              </a:rPr>
              <a:t>Suggestion</a:t>
            </a:r>
          </a:p>
        </p:txBody>
      </p:sp>
    </p:spTree>
    <p:extLst>
      <p:ext uri="{BB962C8B-B14F-4D97-AF65-F5344CB8AC3E}">
        <p14:creationId xmlns:p14="http://schemas.microsoft.com/office/powerpoint/2010/main" val="17172424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10B3195-4BF2-46EF-8A0F-5A4CECF47BE8}"/>
              </a:ext>
            </a:extLst>
          </p:cNvPr>
          <p:cNvSpPr/>
          <p:nvPr/>
        </p:nvSpPr>
        <p:spPr>
          <a:xfrm>
            <a:off x="2152989" y="1801615"/>
            <a:ext cx="1297150" cy="923330"/>
          </a:xfrm>
          <a:prstGeom prst="rect">
            <a:avLst/>
          </a:prstGeom>
          <a:noFill/>
        </p:spPr>
        <p:txBody>
          <a:bodyPr wrap="none" lIns="91440" tIns="45720" rIns="91440" bIns="45720">
            <a:spAutoFit/>
          </a:bodyPr>
          <a:lstStyle/>
          <a:p>
            <a:pPr algn="ctr"/>
            <a:r>
              <a:rPr lang="en-US" sz="5400" b="0" cap="none" spc="0" dirty="0">
                <a:ln w="0"/>
                <a:solidFill>
                  <a:srgbClr val="FF9900"/>
                </a:solidFill>
                <a:effectLst>
                  <a:reflection blurRad="6350" stA="53000" endA="300" endPos="35500" dir="5400000" sy="-90000" algn="bl" rotWithShape="0"/>
                </a:effectLst>
              </a:rPr>
              <a:t>Aim</a:t>
            </a:r>
          </a:p>
        </p:txBody>
      </p:sp>
      <p:sp>
        <p:nvSpPr>
          <p:cNvPr id="5" name="Rectangle 4">
            <a:extLst>
              <a:ext uri="{FF2B5EF4-FFF2-40B4-BE49-F238E27FC236}">
                <a16:creationId xmlns:a16="http://schemas.microsoft.com/office/drawing/2014/main" id="{2EFB590A-5BA4-4D45-ABF6-6B380272443B}"/>
              </a:ext>
            </a:extLst>
          </p:cNvPr>
          <p:cNvSpPr/>
          <p:nvPr/>
        </p:nvSpPr>
        <p:spPr>
          <a:xfrm>
            <a:off x="7250985" y="414898"/>
            <a:ext cx="2842445" cy="923330"/>
          </a:xfrm>
          <a:prstGeom prst="rect">
            <a:avLst/>
          </a:prstGeom>
          <a:noFill/>
        </p:spPr>
        <p:txBody>
          <a:bodyPr wrap="none" lIns="91440" tIns="45720" rIns="91440" bIns="45720">
            <a:spAutoFit/>
          </a:bodyPr>
          <a:lstStyle/>
          <a:p>
            <a:pPr algn="ctr"/>
            <a:r>
              <a:rPr lang="en-US" sz="5400" dirty="0">
                <a:ln w="0"/>
                <a:solidFill>
                  <a:srgbClr val="FF6699"/>
                </a:solidFill>
                <a:effectLst>
                  <a:reflection blurRad="6350" stA="53000" endA="300" endPos="35500" dir="5400000" sy="-90000" algn="bl" rotWithShape="0"/>
                </a:effectLst>
              </a:rPr>
              <a:t>Rationale</a:t>
            </a:r>
            <a:endParaRPr lang="en-US" sz="5400" b="0" cap="none" spc="0" dirty="0">
              <a:ln w="0"/>
              <a:solidFill>
                <a:srgbClr val="FF6699"/>
              </a:solidFill>
              <a:effectLst>
                <a:reflection blurRad="6350" stA="53000" endA="300" endPos="35500" dir="5400000" sy="-90000" algn="bl" rotWithShape="0"/>
              </a:effectLst>
            </a:endParaRPr>
          </a:p>
        </p:txBody>
      </p:sp>
      <p:sp>
        <p:nvSpPr>
          <p:cNvPr id="6" name="Scroll: Horizontal 5">
            <a:extLst>
              <a:ext uri="{FF2B5EF4-FFF2-40B4-BE49-F238E27FC236}">
                <a16:creationId xmlns:a16="http://schemas.microsoft.com/office/drawing/2014/main" id="{DC0450F1-F9D6-49F9-B362-32768A57B92A}"/>
              </a:ext>
            </a:extLst>
          </p:cNvPr>
          <p:cNvSpPr/>
          <p:nvPr/>
        </p:nvSpPr>
        <p:spPr>
          <a:xfrm>
            <a:off x="739301" y="2724945"/>
            <a:ext cx="4513633" cy="2333438"/>
          </a:xfrm>
          <a:prstGeom prst="horizontalScroll">
            <a:avLst/>
          </a:prstGeom>
          <a:solidFill>
            <a:srgbClr val="FFCCCC"/>
          </a:solidFill>
          <a:ln w="28575">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To explore the impact of stress and suggestion on false memories and the interaction between mood, stress and suggestion using the DRM paradigm and leading questions tests.</a:t>
            </a:r>
          </a:p>
        </p:txBody>
      </p:sp>
      <p:sp>
        <p:nvSpPr>
          <p:cNvPr id="11" name="Scroll: Vertical 10">
            <a:extLst>
              <a:ext uri="{FF2B5EF4-FFF2-40B4-BE49-F238E27FC236}">
                <a16:creationId xmlns:a16="http://schemas.microsoft.com/office/drawing/2014/main" id="{BC33719A-66D9-40F2-8B0F-2F830D7629C5}"/>
              </a:ext>
            </a:extLst>
          </p:cNvPr>
          <p:cNvSpPr/>
          <p:nvPr/>
        </p:nvSpPr>
        <p:spPr>
          <a:xfrm>
            <a:off x="5505855" y="1338228"/>
            <a:ext cx="6322979" cy="5198759"/>
          </a:xfrm>
          <a:prstGeom prst="verticalScroll">
            <a:avLst/>
          </a:prstGeom>
          <a:solidFill>
            <a:srgbClr val="FFCC99"/>
          </a:solidFill>
          <a:ln w="28575">
            <a:solidFill>
              <a:srgbClr val="FF66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dirty="0"/>
              <a:t>Detrimental to understand the role of stress and suggestion on false memories. </a:t>
            </a:r>
          </a:p>
          <a:p>
            <a:pPr marL="285750" indent="-285750">
              <a:buFont typeface="Arial" panose="020B0604020202020204" pitchFamily="34" charset="0"/>
              <a:buChar char="•"/>
            </a:pPr>
            <a:r>
              <a:rPr lang="en-GB" dirty="0"/>
              <a:t>EWT often occurs under stressful situations. </a:t>
            </a:r>
          </a:p>
          <a:p>
            <a:pPr marL="285750" indent="-285750">
              <a:buFont typeface="Arial" panose="020B0604020202020204" pitchFamily="34" charset="0"/>
              <a:buChar char="•"/>
            </a:pPr>
            <a:r>
              <a:rPr lang="en-GB" dirty="0"/>
              <a:t>Witnessing crime could impact an individual’s mood, which has previously been found to effect recreation of their memory.</a:t>
            </a:r>
          </a:p>
          <a:p>
            <a:pPr marL="285750" indent="-285750">
              <a:buFont typeface="Arial" panose="020B0604020202020204" pitchFamily="34" charset="0"/>
              <a:buChar char="•"/>
            </a:pPr>
            <a:r>
              <a:rPr lang="en-GB" dirty="0"/>
              <a:t>Understanding key factors in false memories could help to decrease the destructive impact of EWT. </a:t>
            </a:r>
          </a:p>
          <a:p>
            <a:pPr marL="285750" indent="-285750">
              <a:buFont typeface="Arial" panose="020B0604020202020204" pitchFamily="34" charset="0"/>
              <a:buChar char="•"/>
            </a:pPr>
            <a:r>
              <a:rPr lang="en-GB" dirty="0"/>
              <a:t>Thus, dissertation could assist law enforcement with understanding of false memories and improve false imprisonment rates. </a:t>
            </a:r>
          </a:p>
        </p:txBody>
      </p:sp>
    </p:spTree>
    <p:extLst>
      <p:ext uri="{BB962C8B-B14F-4D97-AF65-F5344CB8AC3E}">
        <p14:creationId xmlns:p14="http://schemas.microsoft.com/office/powerpoint/2010/main" val="27157462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24D368C-8534-4C6C-92BE-0BD9A7DA4A04}"/>
              </a:ext>
            </a:extLst>
          </p:cNvPr>
          <p:cNvSpPr/>
          <p:nvPr/>
        </p:nvSpPr>
        <p:spPr>
          <a:xfrm>
            <a:off x="4230746" y="623613"/>
            <a:ext cx="3730508" cy="1015663"/>
          </a:xfrm>
          <a:prstGeom prst="rect">
            <a:avLst/>
          </a:prstGeom>
          <a:noFill/>
        </p:spPr>
        <p:txBody>
          <a:bodyPr wrap="none" lIns="91440" tIns="45720" rIns="91440" bIns="45720">
            <a:spAutoFit/>
          </a:bodyPr>
          <a:lstStyle/>
          <a:p>
            <a:pPr algn="ctr"/>
            <a:r>
              <a:rPr lang="en-US" sz="6000" b="1" cap="none" spc="0" dirty="0">
                <a:ln w="19050">
                  <a:solidFill>
                    <a:schemeClr val="accent1">
                      <a:lumMod val="75000"/>
                    </a:schemeClr>
                  </a:solidFill>
                  <a:prstDash val="solid"/>
                </a:ln>
                <a:solidFill>
                  <a:schemeClr val="accent5">
                    <a:lumMod val="60000"/>
                    <a:lumOff val="40000"/>
                  </a:schemeClr>
                </a:solidFill>
                <a:effectLst>
                  <a:innerShdw blurRad="63500" dist="50800" dir="18900000">
                    <a:prstClr val="black">
                      <a:alpha val="50000"/>
                    </a:prstClr>
                  </a:innerShdw>
                </a:effectLst>
              </a:rPr>
              <a:t>Hypothesis</a:t>
            </a:r>
          </a:p>
        </p:txBody>
      </p:sp>
      <p:sp>
        <p:nvSpPr>
          <p:cNvPr id="8" name="Ribbon: Tilted Up 7">
            <a:extLst>
              <a:ext uri="{FF2B5EF4-FFF2-40B4-BE49-F238E27FC236}">
                <a16:creationId xmlns:a16="http://schemas.microsoft.com/office/drawing/2014/main" id="{E9199CD6-2B00-414E-91AA-98E3306B2281}"/>
              </a:ext>
            </a:extLst>
          </p:cNvPr>
          <p:cNvSpPr/>
          <p:nvPr/>
        </p:nvSpPr>
        <p:spPr>
          <a:xfrm>
            <a:off x="107005" y="1984443"/>
            <a:ext cx="11974748" cy="4356948"/>
          </a:xfrm>
          <a:prstGeom prst="ribbon2">
            <a:avLst/>
          </a:prstGeom>
          <a:ln w="28575">
            <a:solidFill>
              <a:schemeClr val="accent4">
                <a:lumMod val="75000"/>
              </a:schemeClr>
            </a:solidFill>
          </a:ln>
        </p:spPr>
        <p:style>
          <a:lnRef idx="1">
            <a:schemeClr val="accent4"/>
          </a:lnRef>
          <a:fillRef idx="3">
            <a:schemeClr val="accent4"/>
          </a:fillRef>
          <a:effectRef idx="2">
            <a:schemeClr val="accent4"/>
          </a:effectRef>
          <a:fontRef idx="minor">
            <a:schemeClr val="lt1"/>
          </a:fontRef>
        </p:style>
        <p:txBody>
          <a:bodyPr rtlCol="0" anchor="ctr"/>
          <a:lstStyle/>
          <a:p>
            <a:pPr algn="ctr"/>
            <a:r>
              <a:rPr lang="en-GB" dirty="0"/>
              <a:t>Participants in the stressed (timed) group would create more false memories than the non-stressed (un-timed) group.</a:t>
            </a:r>
          </a:p>
          <a:p>
            <a:pPr algn="ctr"/>
            <a:endParaRPr lang="en-GB" dirty="0"/>
          </a:p>
          <a:p>
            <a:pPr algn="ctr"/>
            <a:r>
              <a:rPr lang="en-GB" dirty="0"/>
              <a:t>Individuals in the suggestion (leading questions) group would produce more false memories than the no-suggestion (standard questions) group.</a:t>
            </a:r>
          </a:p>
        </p:txBody>
      </p:sp>
    </p:spTree>
    <p:extLst>
      <p:ext uri="{BB962C8B-B14F-4D97-AF65-F5344CB8AC3E}">
        <p14:creationId xmlns:p14="http://schemas.microsoft.com/office/powerpoint/2010/main" val="38611190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4D5B824-22B6-40FC-90FA-10CD33DF63B0}"/>
              </a:ext>
            </a:extLst>
          </p:cNvPr>
          <p:cNvSpPr/>
          <p:nvPr/>
        </p:nvSpPr>
        <p:spPr>
          <a:xfrm>
            <a:off x="178607" y="515166"/>
            <a:ext cx="6338658"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dirty="0">
                <a:ln w="28575">
                  <a:solidFill>
                    <a:schemeClr val="accent1">
                      <a:lumMod val="75000"/>
                    </a:schemeClr>
                  </a:solidFill>
                </a:ln>
                <a:solidFill>
                  <a:srgbClr val="66CCFF"/>
                </a:solidFill>
              </a:rPr>
              <a:t>Methodology: Design</a:t>
            </a:r>
          </a:p>
        </p:txBody>
      </p:sp>
      <p:sp>
        <p:nvSpPr>
          <p:cNvPr id="5" name="Scroll: Vertical 4">
            <a:extLst>
              <a:ext uri="{FF2B5EF4-FFF2-40B4-BE49-F238E27FC236}">
                <a16:creationId xmlns:a16="http://schemas.microsoft.com/office/drawing/2014/main" id="{8AC5F8D3-3003-4648-8887-E5099ED92753}"/>
              </a:ext>
            </a:extLst>
          </p:cNvPr>
          <p:cNvSpPr/>
          <p:nvPr/>
        </p:nvSpPr>
        <p:spPr>
          <a:xfrm>
            <a:off x="599872" y="1780163"/>
            <a:ext cx="5496128" cy="3900792"/>
          </a:xfrm>
          <a:prstGeom prst="verticalScroll">
            <a:avLst/>
          </a:prstGeom>
          <a:solidFill>
            <a:schemeClr val="accent6">
              <a:lumMod val="40000"/>
              <a:lumOff val="60000"/>
            </a:schemeClr>
          </a:solidFill>
          <a:ln w="1905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DRM Paradigm test:</a:t>
            </a:r>
          </a:p>
          <a:p>
            <a:pPr algn="ctr"/>
            <a:endParaRPr lang="en-GB" sz="1600" dirty="0"/>
          </a:p>
          <a:p>
            <a:endParaRPr lang="en-GB" sz="1600" dirty="0"/>
          </a:p>
          <a:p>
            <a:pPr marL="285750" indent="-285750">
              <a:buFont typeface="Arial" panose="020B0604020202020204" pitchFamily="34" charset="0"/>
              <a:buChar char="•"/>
            </a:pPr>
            <a:r>
              <a:rPr lang="en-GB" sz="1600" dirty="0"/>
              <a:t>Quantitative design, within laboratory setting.</a:t>
            </a:r>
          </a:p>
          <a:p>
            <a:pPr marL="285750" indent="-285750">
              <a:buFont typeface="Arial" panose="020B0604020202020204" pitchFamily="34" charset="0"/>
              <a:buChar char="•"/>
            </a:pPr>
            <a:r>
              <a:rPr lang="en-GB" sz="1600" dirty="0"/>
              <a:t>This experiment had nine-word lists. </a:t>
            </a:r>
          </a:p>
          <a:p>
            <a:pPr marL="285750" indent="-285750">
              <a:buFont typeface="Arial" panose="020B0604020202020204" pitchFamily="34" charset="0"/>
              <a:buChar char="•"/>
            </a:pPr>
            <a:r>
              <a:rPr lang="en-GB" sz="1600" dirty="0"/>
              <a:t>Stressed condition, participants where organised into two groups.</a:t>
            </a:r>
          </a:p>
          <a:p>
            <a:pPr marL="285750" indent="-285750">
              <a:buFont typeface="Arial" panose="020B0604020202020204" pitchFamily="34" charset="0"/>
              <a:buChar char="•"/>
            </a:pPr>
            <a:r>
              <a:rPr lang="en-GB" sz="1600" dirty="0"/>
              <a:t>Stressed group (two mins) and no stress group which did not have an allocated time to complete: finished within 7 mins 30 secs.</a:t>
            </a:r>
          </a:p>
          <a:p>
            <a:pPr marL="285750" indent="-285750">
              <a:buFont typeface="Arial" panose="020B0604020202020204" pitchFamily="34" charset="0"/>
              <a:buChar char="•"/>
            </a:pPr>
            <a:r>
              <a:rPr lang="en-GB" sz="1600" dirty="0"/>
              <a:t>Stressed condition was between subject’s design.</a:t>
            </a:r>
          </a:p>
          <a:p>
            <a:endParaRPr lang="en-GB" sz="1600" dirty="0"/>
          </a:p>
          <a:p>
            <a:pPr marL="285750" indent="-285750">
              <a:buFont typeface="Arial" panose="020B0604020202020204" pitchFamily="34" charset="0"/>
              <a:buChar char="•"/>
            </a:pPr>
            <a:r>
              <a:rPr lang="en-GB" sz="1600" dirty="0"/>
              <a:t>This experiment was conducted using an ANOVA.</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a:p>
        </p:txBody>
      </p:sp>
      <p:sp>
        <p:nvSpPr>
          <p:cNvPr id="9" name="Scroll: Vertical 8">
            <a:extLst>
              <a:ext uri="{FF2B5EF4-FFF2-40B4-BE49-F238E27FC236}">
                <a16:creationId xmlns:a16="http://schemas.microsoft.com/office/drawing/2014/main" id="{D0327ACF-808D-4CAA-B5B7-5B939D04DFD7}"/>
              </a:ext>
            </a:extLst>
          </p:cNvPr>
          <p:cNvSpPr/>
          <p:nvPr/>
        </p:nvSpPr>
        <p:spPr>
          <a:xfrm>
            <a:off x="6096000" y="567314"/>
            <a:ext cx="5852809" cy="4610911"/>
          </a:xfrm>
          <a:prstGeom prst="verticalScroll">
            <a:avLst/>
          </a:prstGeom>
          <a:solidFill>
            <a:srgbClr val="CC99FF"/>
          </a:solidFill>
          <a:ln w="1905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Leading Questions test:</a:t>
            </a:r>
          </a:p>
          <a:p>
            <a:pPr algn="ctr"/>
            <a:endParaRPr lang="en-GB" sz="1600" dirty="0"/>
          </a:p>
          <a:p>
            <a:pPr algn="ctr"/>
            <a:endParaRPr lang="en-GB" sz="1600" dirty="0"/>
          </a:p>
          <a:p>
            <a:pPr marL="285750" indent="-285750">
              <a:buFont typeface="Arial" panose="020B0604020202020204" pitchFamily="34" charset="0"/>
              <a:buChar char="•"/>
            </a:pPr>
            <a:r>
              <a:rPr lang="en-GB" sz="1600" dirty="0"/>
              <a:t>Quantitative design within a laboratory setting.</a:t>
            </a:r>
          </a:p>
          <a:p>
            <a:pPr marL="285750" indent="-285750">
              <a:buFont typeface="Arial" panose="020B0604020202020204" pitchFamily="34" charset="0"/>
              <a:buChar char="•"/>
            </a:pPr>
            <a:r>
              <a:rPr lang="en-GB" sz="1600" dirty="0"/>
              <a:t>Leading questions test was used to examine suggestibility (Loftus, 2005).</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Participants were shown a brief scene of a robbery from a comedy film.</a:t>
            </a:r>
          </a:p>
          <a:p>
            <a:pPr marL="285750" indent="-285750">
              <a:buFont typeface="Arial" panose="020B0604020202020204" pitchFamily="34" charset="0"/>
              <a:buChar char="•"/>
            </a:pPr>
            <a:r>
              <a:rPr lang="en-GB" sz="1600" dirty="0"/>
              <a:t>Afterwards they were presented with twenty questions related to the scene. </a:t>
            </a:r>
          </a:p>
          <a:p>
            <a:pPr marL="285750" indent="-285750">
              <a:buFont typeface="Arial" panose="020B0604020202020204" pitchFamily="34" charset="0"/>
              <a:buChar char="•"/>
            </a:pPr>
            <a:r>
              <a:rPr lang="en-GB" sz="1600" dirty="0"/>
              <a:t>Participants were divided into two groups: suggestion or no suggestion group.</a:t>
            </a:r>
          </a:p>
          <a:p>
            <a:pPr marL="285750" indent="-285750">
              <a:buFont typeface="Arial" panose="020B0604020202020204" pitchFamily="34" charset="0"/>
              <a:buChar char="•"/>
            </a:pPr>
            <a:r>
              <a:rPr lang="en-GB" sz="1600" dirty="0"/>
              <a:t>Experiment was between subject’s design. </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This experiment was conducted using between subject’s ANOVA.</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a:p>
        </p:txBody>
      </p:sp>
    </p:spTree>
    <p:extLst>
      <p:ext uri="{BB962C8B-B14F-4D97-AF65-F5344CB8AC3E}">
        <p14:creationId xmlns:p14="http://schemas.microsoft.com/office/powerpoint/2010/main" val="38495895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22FEF7A1-916B-4FD1-8884-7633E6D9AEF5}"/>
              </a:ext>
            </a:extLst>
          </p:cNvPr>
          <p:cNvSpPr/>
          <p:nvPr/>
        </p:nvSpPr>
        <p:spPr>
          <a:xfrm>
            <a:off x="4167693" y="2314186"/>
            <a:ext cx="3989558" cy="2229627"/>
          </a:xfrm>
          <a:prstGeom prst="ellipse">
            <a:avLst/>
          </a:prstGeom>
        </p:spPr>
        <p:style>
          <a:lnRef idx="0">
            <a:schemeClr val="accent5"/>
          </a:lnRef>
          <a:fillRef idx="3">
            <a:schemeClr val="accent5"/>
          </a:fillRef>
          <a:effectRef idx="3">
            <a:schemeClr val="accent5"/>
          </a:effectRef>
          <a:fontRef idx="minor">
            <a:schemeClr val="lt1"/>
          </a:fontRef>
        </p:style>
        <p:txBody>
          <a:bodyPr rtlCol="0" anchor="ctr"/>
          <a:lstStyle/>
          <a:p>
            <a:pPr algn="ctr"/>
            <a:endParaRPr lang="en-GB"/>
          </a:p>
        </p:txBody>
      </p:sp>
      <p:sp>
        <p:nvSpPr>
          <p:cNvPr id="2" name="Rectangle 1">
            <a:extLst>
              <a:ext uri="{FF2B5EF4-FFF2-40B4-BE49-F238E27FC236}">
                <a16:creationId xmlns:a16="http://schemas.microsoft.com/office/drawing/2014/main" id="{AC2B0267-176F-46CB-957E-A4C2FB2D57EE}"/>
              </a:ext>
            </a:extLst>
          </p:cNvPr>
          <p:cNvSpPr/>
          <p:nvPr/>
        </p:nvSpPr>
        <p:spPr>
          <a:xfrm>
            <a:off x="4365698" y="2945009"/>
            <a:ext cx="3593548"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rgbClr val="CCFFFF"/>
                </a:solidFill>
                <a:effectLst/>
              </a:rPr>
              <a:t>Parti</a:t>
            </a:r>
            <a:r>
              <a:rPr lang="en-US" sz="5400" b="1" dirty="0">
                <a:ln/>
                <a:solidFill>
                  <a:srgbClr val="CCFFFF"/>
                </a:solidFill>
              </a:rPr>
              <a:t>cipa</a:t>
            </a:r>
            <a:r>
              <a:rPr lang="en-US" sz="5400" b="1" cap="none" spc="0" dirty="0">
                <a:ln/>
                <a:solidFill>
                  <a:srgbClr val="CCFFFF"/>
                </a:solidFill>
                <a:effectLst/>
              </a:rPr>
              <a:t>nts</a:t>
            </a:r>
          </a:p>
        </p:txBody>
      </p:sp>
      <p:sp>
        <p:nvSpPr>
          <p:cNvPr id="4" name="Flowchart: Connector 3">
            <a:extLst>
              <a:ext uri="{FF2B5EF4-FFF2-40B4-BE49-F238E27FC236}">
                <a16:creationId xmlns:a16="http://schemas.microsoft.com/office/drawing/2014/main" id="{73000BDC-747A-4863-9A86-90C225B22C0C}"/>
              </a:ext>
            </a:extLst>
          </p:cNvPr>
          <p:cNvSpPr/>
          <p:nvPr/>
        </p:nvSpPr>
        <p:spPr>
          <a:xfrm>
            <a:off x="2433935" y="4322660"/>
            <a:ext cx="2762655" cy="2363822"/>
          </a:xfrm>
          <a:prstGeom prst="flowChartConnector">
            <a:avLst/>
          </a:prstGeom>
          <a:solidFill>
            <a:srgbClr val="C00000"/>
          </a:solidFill>
          <a:ln w="38100">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Leading questions group had 27 participants and standard questions had 30 participants.</a:t>
            </a:r>
          </a:p>
        </p:txBody>
      </p:sp>
      <p:sp>
        <p:nvSpPr>
          <p:cNvPr id="5" name="Flowchart: Connector 4">
            <a:extLst>
              <a:ext uri="{FF2B5EF4-FFF2-40B4-BE49-F238E27FC236}">
                <a16:creationId xmlns:a16="http://schemas.microsoft.com/office/drawing/2014/main" id="{B5B50BBE-52D9-4BB6-B660-8D93B9C6814F}"/>
              </a:ext>
            </a:extLst>
          </p:cNvPr>
          <p:cNvSpPr/>
          <p:nvPr/>
        </p:nvSpPr>
        <p:spPr>
          <a:xfrm>
            <a:off x="7273654" y="364686"/>
            <a:ext cx="2762655" cy="2363822"/>
          </a:xfrm>
          <a:prstGeom prst="flowChartConnector">
            <a:avLst/>
          </a:prstGeom>
          <a:solidFill>
            <a:srgbClr val="FFCC99"/>
          </a:solidFill>
          <a:ln w="3810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All participants were students from University in South West Wales.</a:t>
            </a:r>
          </a:p>
        </p:txBody>
      </p:sp>
      <p:sp>
        <p:nvSpPr>
          <p:cNvPr id="6" name="Flowchart: Connector 5">
            <a:extLst>
              <a:ext uri="{FF2B5EF4-FFF2-40B4-BE49-F238E27FC236}">
                <a16:creationId xmlns:a16="http://schemas.microsoft.com/office/drawing/2014/main" id="{41DD8091-1110-45EB-A537-2B0D91978A61}"/>
              </a:ext>
            </a:extLst>
          </p:cNvPr>
          <p:cNvSpPr/>
          <p:nvPr/>
        </p:nvSpPr>
        <p:spPr>
          <a:xfrm>
            <a:off x="4909736" y="4492921"/>
            <a:ext cx="2762655" cy="2363822"/>
          </a:xfrm>
          <a:prstGeom prst="flowChartConnector">
            <a:avLst/>
          </a:prstGeom>
          <a:solidFill>
            <a:srgbClr val="B21E8B"/>
          </a:solidFill>
          <a:ln w="381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Same participants took part in the two tests.</a:t>
            </a:r>
          </a:p>
        </p:txBody>
      </p:sp>
      <p:sp>
        <p:nvSpPr>
          <p:cNvPr id="7" name="Flowchart: Connector 6">
            <a:extLst>
              <a:ext uri="{FF2B5EF4-FFF2-40B4-BE49-F238E27FC236}">
                <a16:creationId xmlns:a16="http://schemas.microsoft.com/office/drawing/2014/main" id="{64DD9FAD-BF7E-4173-88CF-FBC814A06E6E}"/>
              </a:ext>
            </a:extLst>
          </p:cNvPr>
          <p:cNvSpPr/>
          <p:nvPr/>
        </p:nvSpPr>
        <p:spPr>
          <a:xfrm>
            <a:off x="7385537" y="4175896"/>
            <a:ext cx="2762655" cy="2363822"/>
          </a:xfrm>
          <a:prstGeom prst="flowChartConnector">
            <a:avLst/>
          </a:prstGeom>
          <a:solidFill>
            <a:schemeClr val="accent6">
              <a:lumMod val="40000"/>
              <a:lumOff val="60000"/>
            </a:schemeClr>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There were inequal amounts of male and female participants.</a:t>
            </a:r>
          </a:p>
          <a:p>
            <a:pPr algn="ctr"/>
            <a:r>
              <a:rPr lang="en-GB" dirty="0"/>
              <a:t>20 male and 37 female.</a:t>
            </a:r>
          </a:p>
        </p:txBody>
      </p:sp>
      <p:sp>
        <p:nvSpPr>
          <p:cNvPr id="8" name="Flowchart: Connector 7">
            <a:extLst>
              <a:ext uri="{FF2B5EF4-FFF2-40B4-BE49-F238E27FC236}">
                <a16:creationId xmlns:a16="http://schemas.microsoft.com/office/drawing/2014/main" id="{5FC54BC7-694A-4F62-860A-753034832178}"/>
              </a:ext>
            </a:extLst>
          </p:cNvPr>
          <p:cNvSpPr/>
          <p:nvPr/>
        </p:nvSpPr>
        <p:spPr>
          <a:xfrm>
            <a:off x="4622882" y="107004"/>
            <a:ext cx="2762655" cy="2363822"/>
          </a:xfrm>
          <a:prstGeom prst="flowChartConnector">
            <a:avLst/>
          </a:prstGeom>
          <a:solidFill>
            <a:srgbClr val="66CCFF"/>
          </a:solidFill>
          <a:ln w="3810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Opportunity Sample:</a:t>
            </a:r>
          </a:p>
          <a:p>
            <a:pPr algn="ctr"/>
            <a:r>
              <a:rPr lang="en-GB" dirty="0"/>
              <a:t>With 57 participants.</a:t>
            </a:r>
          </a:p>
        </p:txBody>
      </p:sp>
      <p:sp>
        <p:nvSpPr>
          <p:cNvPr id="9" name="Flowchart: Connector 8">
            <a:extLst>
              <a:ext uri="{FF2B5EF4-FFF2-40B4-BE49-F238E27FC236}">
                <a16:creationId xmlns:a16="http://schemas.microsoft.com/office/drawing/2014/main" id="{1A46C095-F46D-4D20-B652-83B15A8D18DE}"/>
              </a:ext>
            </a:extLst>
          </p:cNvPr>
          <p:cNvSpPr/>
          <p:nvPr/>
        </p:nvSpPr>
        <p:spPr>
          <a:xfrm>
            <a:off x="2147081" y="414082"/>
            <a:ext cx="2762655" cy="2363822"/>
          </a:xfrm>
          <a:prstGeom prst="flowChartConnector">
            <a:avLst/>
          </a:prstGeom>
          <a:solidFill>
            <a:schemeClr val="accent4">
              <a:lumMod val="40000"/>
              <a:lumOff val="60000"/>
            </a:schemeClr>
          </a:solidFill>
          <a:ln w="38100">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Participants were randomly assigned into groups.</a:t>
            </a:r>
          </a:p>
        </p:txBody>
      </p:sp>
      <p:sp>
        <p:nvSpPr>
          <p:cNvPr id="10" name="Flowchart: Connector 9">
            <a:extLst>
              <a:ext uri="{FF2B5EF4-FFF2-40B4-BE49-F238E27FC236}">
                <a16:creationId xmlns:a16="http://schemas.microsoft.com/office/drawing/2014/main" id="{F0C35E83-4C2F-438F-98EB-19694EE83D02}"/>
              </a:ext>
            </a:extLst>
          </p:cNvPr>
          <p:cNvSpPr/>
          <p:nvPr/>
        </p:nvSpPr>
        <p:spPr>
          <a:xfrm>
            <a:off x="1452680" y="2265916"/>
            <a:ext cx="2762655" cy="2363822"/>
          </a:xfrm>
          <a:prstGeom prst="flowChartConnector">
            <a:avLst/>
          </a:prstGeom>
          <a:solidFill>
            <a:srgbClr val="FFCCCC"/>
          </a:solidFill>
          <a:ln w="38100">
            <a:solidFill>
              <a:srgbClr val="FF66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Timed group had 27 participants.</a:t>
            </a:r>
          </a:p>
          <a:p>
            <a:pPr algn="ctr"/>
            <a:r>
              <a:rPr lang="en-GB" dirty="0"/>
              <a:t>Non-timed group had 30 participants.</a:t>
            </a:r>
          </a:p>
        </p:txBody>
      </p:sp>
      <p:sp>
        <p:nvSpPr>
          <p:cNvPr id="11" name="Flowchart: Connector 10">
            <a:extLst>
              <a:ext uri="{FF2B5EF4-FFF2-40B4-BE49-F238E27FC236}">
                <a16:creationId xmlns:a16="http://schemas.microsoft.com/office/drawing/2014/main" id="{F5312BDC-B43F-4228-8C99-76B2077B9EE4}"/>
              </a:ext>
            </a:extLst>
          </p:cNvPr>
          <p:cNvSpPr/>
          <p:nvPr/>
        </p:nvSpPr>
        <p:spPr>
          <a:xfrm>
            <a:off x="8079938" y="2184854"/>
            <a:ext cx="2762655" cy="2363822"/>
          </a:xfrm>
          <a:prstGeom prst="flowChartConnector">
            <a:avLst/>
          </a:prstGeom>
          <a:solidFill>
            <a:srgbClr val="CC99FF"/>
          </a:solidFill>
          <a:ln w="381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Ages ranged from 18 – 61.</a:t>
            </a:r>
          </a:p>
          <a:p>
            <a:pPr algn="ctr"/>
            <a:r>
              <a:rPr lang="en-GB" dirty="0"/>
              <a:t>Mean age was 29.</a:t>
            </a:r>
          </a:p>
        </p:txBody>
      </p:sp>
    </p:spTree>
    <p:extLst>
      <p:ext uri="{BB962C8B-B14F-4D97-AF65-F5344CB8AC3E}">
        <p14:creationId xmlns:p14="http://schemas.microsoft.com/office/powerpoint/2010/main" val="20093374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00B547B-3DCD-4B1D-B595-F9A8495C5E01}"/>
              </a:ext>
            </a:extLst>
          </p:cNvPr>
          <p:cNvSpPr/>
          <p:nvPr/>
        </p:nvSpPr>
        <p:spPr>
          <a:xfrm>
            <a:off x="720425" y="-103188"/>
            <a:ext cx="3199242" cy="1446550"/>
          </a:xfrm>
          <a:prstGeom prst="rect">
            <a:avLst/>
          </a:prstGeom>
          <a:noFill/>
        </p:spPr>
        <p:txBody>
          <a:bodyPr wrap="square" lIns="91440" tIns="45720" rIns="91440" bIns="45720">
            <a:spAutoFit/>
          </a:bodyPr>
          <a:lstStyle/>
          <a:p>
            <a:pPr algn="ctr"/>
            <a:r>
              <a:rPr lang="en-US" sz="6000" b="1" cap="none" spc="0" dirty="0">
                <a:ln w="28575" cmpd="sng">
                  <a:solidFill>
                    <a:schemeClr val="accent6">
                      <a:lumMod val="50000"/>
                    </a:schemeClr>
                  </a:solidFill>
                  <a:prstDash val="solid"/>
                </a:ln>
                <a:solidFill>
                  <a:schemeClr val="accent6">
                    <a:lumMod val="40000"/>
                    <a:lumOff val="60000"/>
                  </a:schemeClr>
                </a:solidFill>
                <a:effectLst/>
              </a:rPr>
              <a:t>Materials</a:t>
            </a:r>
            <a:r>
              <a:rPr lang="en-US" sz="8800" b="1" cap="none" spc="0" dirty="0">
                <a:ln w="28575" cmpd="sng">
                  <a:solidFill>
                    <a:schemeClr val="accent6">
                      <a:lumMod val="50000"/>
                    </a:schemeClr>
                  </a:solidFill>
                  <a:prstDash val="solid"/>
                </a:ln>
                <a:solidFill>
                  <a:schemeClr val="accent6">
                    <a:lumMod val="40000"/>
                    <a:lumOff val="60000"/>
                  </a:schemeClr>
                </a:solidFill>
                <a:effectLst/>
              </a:rPr>
              <a:t> </a:t>
            </a:r>
          </a:p>
        </p:txBody>
      </p:sp>
      <p:graphicFrame>
        <p:nvGraphicFramePr>
          <p:cNvPr id="5" name="Diagram 4">
            <a:extLst>
              <a:ext uri="{FF2B5EF4-FFF2-40B4-BE49-F238E27FC236}">
                <a16:creationId xmlns:a16="http://schemas.microsoft.com/office/drawing/2014/main" id="{47CCD4CD-0512-4DC3-9211-AD7488A08F44}"/>
              </a:ext>
            </a:extLst>
          </p:cNvPr>
          <p:cNvGraphicFramePr/>
          <p:nvPr>
            <p:extLst>
              <p:ext uri="{D42A27DB-BD31-4B8C-83A1-F6EECF244321}">
                <p14:modId xmlns:p14="http://schemas.microsoft.com/office/powerpoint/2010/main" val="1521032665"/>
              </p:ext>
            </p:extLst>
          </p:nvPr>
        </p:nvGraphicFramePr>
        <p:xfrm>
          <a:off x="165370" y="1468876"/>
          <a:ext cx="6096000" cy="53210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a:extLst>
              <a:ext uri="{FF2B5EF4-FFF2-40B4-BE49-F238E27FC236}">
                <a16:creationId xmlns:a16="http://schemas.microsoft.com/office/drawing/2014/main" id="{51FA0738-D5A5-41FF-BEAD-B3EC42434903}"/>
              </a:ext>
            </a:extLst>
          </p:cNvPr>
          <p:cNvGraphicFramePr/>
          <p:nvPr>
            <p:extLst>
              <p:ext uri="{D42A27DB-BD31-4B8C-83A1-F6EECF244321}">
                <p14:modId xmlns:p14="http://schemas.microsoft.com/office/powerpoint/2010/main" val="2694213400"/>
              </p:ext>
            </p:extLst>
          </p:nvPr>
        </p:nvGraphicFramePr>
        <p:xfrm>
          <a:off x="6702358" y="1536970"/>
          <a:ext cx="5207540" cy="521402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9" name="Scroll: Horizontal 8">
            <a:extLst>
              <a:ext uri="{FF2B5EF4-FFF2-40B4-BE49-F238E27FC236}">
                <a16:creationId xmlns:a16="http://schemas.microsoft.com/office/drawing/2014/main" id="{5E8AE3C4-9D28-4C40-A5E9-DD65D4F91180}"/>
              </a:ext>
            </a:extLst>
          </p:cNvPr>
          <p:cNvSpPr/>
          <p:nvPr/>
        </p:nvSpPr>
        <p:spPr>
          <a:xfrm>
            <a:off x="4474722" y="97276"/>
            <a:ext cx="6096000" cy="1371600"/>
          </a:xfrm>
          <a:prstGeom prst="horizontalScroll">
            <a:avLst/>
          </a:prstGeom>
          <a:solidFill>
            <a:schemeClr val="accent6">
              <a:lumMod val="40000"/>
              <a:lumOff val="60000"/>
            </a:schemeClr>
          </a:solidFill>
          <a:ln w="28575">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Consent forms and demographic questionnaires were provided before both tests. After the two tests participants received debrief forms. </a:t>
            </a:r>
          </a:p>
        </p:txBody>
      </p:sp>
    </p:spTree>
    <p:extLst>
      <p:ext uri="{BB962C8B-B14F-4D97-AF65-F5344CB8AC3E}">
        <p14:creationId xmlns:p14="http://schemas.microsoft.com/office/powerpoint/2010/main" val="34851946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EA457DD0-A0EC-4016-A28B-C6DB8161BE75}"/>
              </a:ext>
            </a:extLst>
          </p:cNvPr>
          <p:cNvSpPr/>
          <p:nvPr/>
        </p:nvSpPr>
        <p:spPr>
          <a:xfrm>
            <a:off x="9499931" y="499865"/>
            <a:ext cx="2673126" cy="1714776"/>
          </a:xfrm>
          <a:prstGeom prst="ellipse">
            <a:avLst/>
          </a:prstGeom>
          <a:solidFill>
            <a:srgbClr val="66CC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Participants were presented with word lists through PowerPoint presentation.</a:t>
            </a:r>
          </a:p>
        </p:txBody>
      </p:sp>
      <p:sp>
        <p:nvSpPr>
          <p:cNvPr id="2" name="Rectangle 1">
            <a:extLst>
              <a:ext uri="{FF2B5EF4-FFF2-40B4-BE49-F238E27FC236}">
                <a16:creationId xmlns:a16="http://schemas.microsoft.com/office/drawing/2014/main" id="{F91E0409-666C-4C45-B4EA-7756E13A98FE}"/>
              </a:ext>
            </a:extLst>
          </p:cNvPr>
          <p:cNvSpPr/>
          <p:nvPr/>
        </p:nvSpPr>
        <p:spPr>
          <a:xfrm>
            <a:off x="4614856" y="2823399"/>
            <a:ext cx="3462423" cy="1015663"/>
          </a:xfrm>
          <a:prstGeom prst="rect">
            <a:avLst/>
          </a:prstGeom>
          <a:noFill/>
        </p:spPr>
        <p:txBody>
          <a:bodyPr wrap="none" lIns="91440" tIns="45720" rIns="91440" bIns="45720">
            <a:spAutoFit/>
          </a:bodyPr>
          <a:lstStyle/>
          <a:p>
            <a:pPr algn="ctr"/>
            <a:r>
              <a:rPr lang="en-US" sz="6000" b="1" cap="none" spc="0" dirty="0">
                <a:ln w="28575">
                  <a:solidFill>
                    <a:schemeClr val="accent6">
                      <a:lumMod val="75000"/>
                    </a:schemeClr>
                  </a:solidFill>
                  <a:prstDash val="solid"/>
                </a:ln>
                <a:solidFill>
                  <a:schemeClr val="accent6">
                    <a:lumMod val="40000"/>
                    <a:lumOff val="60000"/>
                  </a:schemeClr>
                </a:solidFill>
                <a:effectLst>
                  <a:outerShdw dist="38100" dir="2640000" algn="bl" rotWithShape="0">
                    <a:schemeClr val="tx2">
                      <a:lumMod val="75000"/>
                    </a:schemeClr>
                  </a:outerShdw>
                </a:effectLst>
              </a:rPr>
              <a:t>Procedure</a:t>
            </a:r>
            <a:endParaRPr lang="en-US" sz="3600" b="1" cap="none" spc="0" dirty="0">
              <a:ln w="28575">
                <a:solidFill>
                  <a:schemeClr val="accent6">
                    <a:lumMod val="75000"/>
                  </a:schemeClr>
                </a:solidFill>
                <a:prstDash val="solid"/>
              </a:ln>
              <a:solidFill>
                <a:schemeClr val="accent6">
                  <a:lumMod val="40000"/>
                  <a:lumOff val="60000"/>
                </a:schemeClr>
              </a:solidFill>
              <a:effectLst>
                <a:outerShdw dist="38100" dir="2640000" algn="bl" rotWithShape="0">
                  <a:schemeClr val="tx2">
                    <a:lumMod val="75000"/>
                  </a:schemeClr>
                </a:outerShdw>
              </a:effectLst>
            </a:endParaRPr>
          </a:p>
        </p:txBody>
      </p:sp>
      <p:sp>
        <p:nvSpPr>
          <p:cNvPr id="4" name="Oval 3">
            <a:extLst>
              <a:ext uri="{FF2B5EF4-FFF2-40B4-BE49-F238E27FC236}">
                <a16:creationId xmlns:a16="http://schemas.microsoft.com/office/drawing/2014/main" id="{09E028F0-2FF7-41A5-BADD-FB088520164F}"/>
              </a:ext>
            </a:extLst>
          </p:cNvPr>
          <p:cNvSpPr/>
          <p:nvPr/>
        </p:nvSpPr>
        <p:spPr>
          <a:xfrm>
            <a:off x="10200007" y="3778090"/>
            <a:ext cx="1973050" cy="1522715"/>
          </a:xfrm>
          <a:prstGeom prst="ellipse">
            <a:avLst/>
          </a:prstGeom>
          <a:solidFill>
            <a:srgbClr val="FF669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Participants handed blank paper and pen.</a:t>
            </a:r>
          </a:p>
        </p:txBody>
      </p:sp>
      <p:sp>
        <p:nvSpPr>
          <p:cNvPr id="9" name="Oval 8">
            <a:extLst>
              <a:ext uri="{FF2B5EF4-FFF2-40B4-BE49-F238E27FC236}">
                <a16:creationId xmlns:a16="http://schemas.microsoft.com/office/drawing/2014/main" id="{AB275586-279C-445A-911A-0692CC41926F}"/>
              </a:ext>
            </a:extLst>
          </p:cNvPr>
          <p:cNvSpPr/>
          <p:nvPr/>
        </p:nvSpPr>
        <p:spPr>
          <a:xfrm>
            <a:off x="5074308" y="462594"/>
            <a:ext cx="2556220" cy="1814387"/>
          </a:xfrm>
          <a:prstGeom prst="ellipse">
            <a:avLst/>
          </a:prstGeom>
          <a:solidFill>
            <a:srgbClr val="9966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Deception was used regarding what was being explored i.e. false memories.</a:t>
            </a:r>
          </a:p>
        </p:txBody>
      </p:sp>
      <p:sp>
        <p:nvSpPr>
          <p:cNvPr id="11" name="Oval 10">
            <a:extLst>
              <a:ext uri="{FF2B5EF4-FFF2-40B4-BE49-F238E27FC236}">
                <a16:creationId xmlns:a16="http://schemas.microsoft.com/office/drawing/2014/main" id="{90406356-5E48-4A2F-9547-401F9018D794}"/>
              </a:ext>
            </a:extLst>
          </p:cNvPr>
          <p:cNvSpPr/>
          <p:nvPr/>
        </p:nvSpPr>
        <p:spPr>
          <a:xfrm>
            <a:off x="9889065" y="2063314"/>
            <a:ext cx="2507399" cy="1814387"/>
          </a:xfrm>
          <a:prstGeom prst="ellipse">
            <a:avLst/>
          </a:prstGeom>
          <a:solidFill>
            <a:srgbClr val="9966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After word lists, participants were asked to recall as many words as possible.</a:t>
            </a:r>
          </a:p>
        </p:txBody>
      </p:sp>
      <p:sp>
        <p:nvSpPr>
          <p:cNvPr id="12" name="Oval 11">
            <a:extLst>
              <a:ext uri="{FF2B5EF4-FFF2-40B4-BE49-F238E27FC236}">
                <a16:creationId xmlns:a16="http://schemas.microsoft.com/office/drawing/2014/main" id="{4FD358DD-3247-4816-B1BF-548A6D2F6B53}"/>
              </a:ext>
            </a:extLst>
          </p:cNvPr>
          <p:cNvSpPr/>
          <p:nvPr/>
        </p:nvSpPr>
        <p:spPr>
          <a:xfrm>
            <a:off x="181594" y="1587068"/>
            <a:ext cx="2863351" cy="1841932"/>
          </a:xfrm>
          <a:prstGeom prst="ellipse">
            <a:avLst/>
          </a:prstGeom>
          <a:solidFill>
            <a:srgbClr val="FF669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Lecturers were emailed, asking if I could conduct the experiment in their lectures.</a:t>
            </a:r>
          </a:p>
        </p:txBody>
      </p:sp>
      <p:sp>
        <p:nvSpPr>
          <p:cNvPr id="6" name="Oval 5">
            <a:extLst>
              <a:ext uri="{FF2B5EF4-FFF2-40B4-BE49-F238E27FC236}">
                <a16:creationId xmlns:a16="http://schemas.microsoft.com/office/drawing/2014/main" id="{8B3148B5-ADF3-48D7-90CC-B405378BAC9C}"/>
              </a:ext>
            </a:extLst>
          </p:cNvPr>
          <p:cNvSpPr/>
          <p:nvPr/>
        </p:nvSpPr>
        <p:spPr>
          <a:xfrm>
            <a:off x="7253335" y="123253"/>
            <a:ext cx="2661185" cy="1974018"/>
          </a:xfrm>
          <a:prstGeom prst="ellipse">
            <a:avLst/>
          </a:prstGeom>
          <a:solidFill>
            <a:srgbClr val="FF669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Consent forms and demographic questionnaires were handed out.</a:t>
            </a:r>
          </a:p>
        </p:txBody>
      </p:sp>
      <p:sp>
        <p:nvSpPr>
          <p:cNvPr id="13" name="Oval 12">
            <a:extLst>
              <a:ext uri="{FF2B5EF4-FFF2-40B4-BE49-F238E27FC236}">
                <a16:creationId xmlns:a16="http://schemas.microsoft.com/office/drawing/2014/main" id="{42B2C8A7-D160-4CAB-8A43-D83F165DF80F}"/>
              </a:ext>
            </a:extLst>
          </p:cNvPr>
          <p:cNvSpPr/>
          <p:nvPr/>
        </p:nvSpPr>
        <p:spPr>
          <a:xfrm>
            <a:off x="403566" y="3942537"/>
            <a:ext cx="2641379" cy="2062932"/>
          </a:xfrm>
          <a:prstGeom prst="ellipse">
            <a:avLst/>
          </a:prstGeom>
          <a:solidFill>
            <a:srgbClr val="9966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After the second test participants were verbally debriefed, also received a debrief form. </a:t>
            </a:r>
          </a:p>
        </p:txBody>
      </p:sp>
      <p:sp>
        <p:nvSpPr>
          <p:cNvPr id="15" name="Oval 14">
            <a:extLst>
              <a:ext uri="{FF2B5EF4-FFF2-40B4-BE49-F238E27FC236}">
                <a16:creationId xmlns:a16="http://schemas.microsoft.com/office/drawing/2014/main" id="{A42C6D8F-DBAA-47B7-AF79-AAF56B1C23D4}"/>
              </a:ext>
            </a:extLst>
          </p:cNvPr>
          <p:cNvSpPr/>
          <p:nvPr/>
        </p:nvSpPr>
        <p:spPr>
          <a:xfrm>
            <a:off x="4737984" y="5293968"/>
            <a:ext cx="2079625" cy="1374139"/>
          </a:xfrm>
          <a:prstGeom prst="ellipse">
            <a:avLst/>
          </a:prstGeom>
          <a:solidFill>
            <a:srgbClr val="FF669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Participants received list of 20 questions. </a:t>
            </a:r>
          </a:p>
        </p:txBody>
      </p:sp>
      <p:sp>
        <p:nvSpPr>
          <p:cNvPr id="16" name="Oval 15">
            <a:extLst>
              <a:ext uri="{FF2B5EF4-FFF2-40B4-BE49-F238E27FC236}">
                <a16:creationId xmlns:a16="http://schemas.microsoft.com/office/drawing/2014/main" id="{6A71BB78-4E71-46A6-9253-4FAAF594E31D}"/>
              </a:ext>
            </a:extLst>
          </p:cNvPr>
          <p:cNvSpPr/>
          <p:nvPr/>
        </p:nvSpPr>
        <p:spPr>
          <a:xfrm>
            <a:off x="6666926" y="4409520"/>
            <a:ext cx="2493088" cy="2368147"/>
          </a:xfrm>
          <a:prstGeom prst="ellipse">
            <a:avLst/>
          </a:prstGeom>
          <a:solidFill>
            <a:srgbClr val="9966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After first test participants were presented with video of the bank robbery.</a:t>
            </a:r>
          </a:p>
        </p:txBody>
      </p:sp>
      <p:sp>
        <p:nvSpPr>
          <p:cNvPr id="17" name="Oval 16">
            <a:extLst>
              <a:ext uri="{FF2B5EF4-FFF2-40B4-BE49-F238E27FC236}">
                <a16:creationId xmlns:a16="http://schemas.microsoft.com/office/drawing/2014/main" id="{57AFD97D-0D83-40B5-975B-9115EE5FAD0A}"/>
              </a:ext>
            </a:extLst>
          </p:cNvPr>
          <p:cNvSpPr/>
          <p:nvPr/>
        </p:nvSpPr>
        <p:spPr>
          <a:xfrm>
            <a:off x="8778073" y="4974003"/>
            <a:ext cx="2661185" cy="1760744"/>
          </a:xfrm>
          <a:prstGeom prst="ellipse">
            <a:avLst/>
          </a:prstGeom>
          <a:solidFill>
            <a:srgbClr val="66CC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answers for the first test was collected after recall and before second test.</a:t>
            </a:r>
          </a:p>
        </p:txBody>
      </p:sp>
      <p:sp>
        <p:nvSpPr>
          <p:cNvPr id="10" name="Oval 9">
            <a:extLst>
              <a:ext uri="{FF2B5EF4-FFF2-40B4-BE49-F238E27FC236}">
                <a16:creationId xmlns:a16="http://schemas.microsoft.com/office/drawing/2014/main" id="{194776AB-29CA-4FBD-B9AE-4857C8FD7A58}"/>
              </a:ext>
            </a:extLst>
          </p:cNvPr>
          <p:cNvSpPr/>
          <p:nvPr/>
        </p:nvSpPr>
        <p:spPr>
          <a:xfrm>
            <a:off x="2228055" y="58063"/>
            <a:ext cx="3000978" cy="2523115"/>
          </a:xfrm>
          <a:prstGeom prst="ellipse">
            <a:avLst/>
          </a:prstGeom>
          <a:solidFill>
            <a:srgbClr val="66CC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All participants were told about the tests, what was expected and timings for each test specifically with stressed condition.</a:t>
            </a:r>
          </a:p>
        </p:txBody>
      </p:sp>
      <p:sp>
        <p:nvSpPr>
          <p:cNvPr id="14" name="Oval 13">
            <a:extLst>
              <a:ext uri="{FF2B5EF4-FFF2-40B4-BE49-F238E27FC236}">
                <a16:creationId xmlns:a16="http://schemas.microsoft.com/office/drawing/2014/main" id="{B1442AC2-B6D3-4159-8FBD-4BCB11685A88}"/>
              </a:ext>
            </a:extLst>
          </p:cNvPr>
          <p:cNvSpPr/>
          <p:nvPr/>
        </p:nvSpPr>
        <p:spPr>
          <a:xfrm>
            <a:off x="2704487" y="4703520"/>
            <a:ext cx="2386633" cy="1557250"/>
          </a:xfrm>
          <a:prstGeom prst="ellipse">
            <a:avLst/>
          </a:prstGeom>
          <a:solidFill>
            <a:srgbClr val="66CC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After video participants were asked to answer the questions.</a:t>
            </a:r>
          </a:p>
        </p:txBody>
      </p:sp>
      <p:sp>
        <p:nvSpPr>
          <p:cNvPr id="33" name="Arrow: U-Turn 32">
            <a:extLst>
              <a:ext uri="{FF2B5EF4-FFF2-40B4-BE49-F238E27FC236}">
                <a16:creationId xmlns:a16="http://schemas.microsoft.com/office/drawing/2014/main" id="{1974FC09-D48A-44FA-927F-D724B2D4562A}"/>
              </a:ext>
            </a:extLst>
          </p:cNvPr>
          <p:cNvSpPr/>
          <p:nvPr/>
        </p:nvSpPr>
        <p:spPr>
          <a:xfrm>
            <a:off x="3229583" y="2616322"/>
            <a:ext cx="6400800" cy="496675"/>
          </a:xfrm>
          <a:prstGeom prst="uturnArrow">
            <a:avLst>
              <a:gd name="adj1" fmla="val 21003"/>
              <a:gd name="adj2" fmla="val 25000"/>
              <a:gd name="adj3" fmla="val 25000"/>
              <a:gd name="adj4" fmla="val 43750"/>
              <a:gd name="adj5" fmla="val 75000"/>
            </a:avLst>
          </a:prstGeom>
          <a:solidFill>
            <a:schemeClr val="accent1">
              <a:lumMod val="60000"/>
              <a:lumOff val="40000"/>
            </a:schemeClr>
          </a:solidFill>
          <a:ln>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34" name="Arrow: U-Turn 33">
            <a:extLst>
              <a:ext uri="{FF2B5EF4-FFF2-40B4-BE49-F238E27FC236}">
                <a16:creationId xmlns:a16="http://schemas.microsoft.com/office/drawing/2014/main" id="{E2628030-F87C-431B-92F0-2C2416F861F7}"/>
              </a:ext>
            </a:extLst>
          </p:cNvPr>
          <p:cNvSpPr/>
          <p:nvPr/>
        </p:nvSpPr>
        <p:spPr>
          <a:xfrm rot="10800000">
            <a:off x="3152018" y="3546824"/>
            <a:ext cx="6400800" cy="496675"/>
          </a:xfrm>
          <a:prstGeom prst="uturnArrow">
            <a:avLst>
              <a:gd name="adj1" fmla="val 21003"/>
              <a:gd name="adj2" fmla="val 25000"/>
              <a:gd name="adj3" fmla="val 25000"/>
              <a:gd name="adj4" fmla="val 43750"/>
              <a:gd name="adj5" fmla="val 75000"/>
            </a:avLst>
          </a:prstGeom>
          <a:solidFill>
            <a:schemeClr val="accent1">
              <a:lumMod val="60000"/>
              <a:lumOff val="40000"/>
            </a:schemeClr>
          </a:solidFill>
          <a:ln>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10290154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owchart: Process 1">
            <a:extLst>
              <a:ext uri="{FF2B5EF4-FFF2-40B4-BE49-F238E27FC236}">
                <a16:creationId xmlns:a16="http://schemas.microsoft.com/office/drawing/2014/main" id="{E872EA02-ED5A-4C1C-862B-4EDEE33B5B4D}"/>
              </a:ext>
            </a:extLst>
          </p:cNvPr>
          <p:cNvSpPr/>
          <p:nvPr/>
        </p:nvSpPr>
        <p:spPr>
          <a:xfrm>
            <a:off x="4880041" y="3789164"/>
            <a:ext cx="2626469" cy="1790370"/>
          </a:xfrm>
          <a:prstGeom prst="flowChartProcess">
            <a:avLst/>
          </a:prstGeom>
          <a:solidFill>
            <a:srgbClr val="CCCCFF"/>
          </a:solidFill>
          <a:ln w="28575">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Participants were made aware their data and details were confidential.</a:t>
            </a:r>
          </a:p>
        </p:txBody>
      </p:sp>
      <p:sp>
        <p:nvSpPr>
          <p:cNvPr id="3" name="Flowchart: Process 2">
            <a:extLst>
              <a:ext uri="{FF2B5EF4-FFF2-40B4-BE49-F238E27FC236}">
                <a16:creationId xmlns:a16="http://schemas.microsoft.com/office/drawing/2014/main" id="{6F9E3001-4B3E-40F7-A201-2C4DBADFDD38}"/>
              </a:ext>
            </a:extLst>
          </p:cNvPr>
          <p:cNvSpPr/>
          <p:nvPr/>
        </p:nvSpPr>
        <p:spPr>
          <a:xfrm>
            <a:off x="8054501" y="1499404"/>
            <a:ext cx="2626468" cy="1799616"/>
          </a:xfrm>
          <a:prstGeom prst="flowChartProcess">
            <a:avLst/>
          </a:prstGeom>
          <a:solidFill>
            <a:schemeClr val="accent4">
              <a:lumMod val="40000"/>
              <a:lumOff val="60000"/>
            </a:schemeClr>
          </a:solidFill>
          <a:ln w="28575">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Participants were told they had a right to withdraw.</a:t>
            </a:r>
          </a:p>
        </p:txBody>
      </p:sp>
      <p:sp>
        <p:nvSpPr>
          <p:cNvPr id="4" name="Rectangle 3">
            <a:extLst>
              <a:ext uri="{FF2B5EF4-FFF2-40B4-BE49-F238E27FC236}">
                <a16:creationId xmlns:a16="http://schemas.microsoft.com/office/drawing/2014/main" id="{9DCD505C-35C2-436F-98DA-C24324D9AFCA}"/>
              </a:ext>
            </a:extLst>
          </p:cNvPr>
          <p:cNvSpPr/>
          <p:nvPr/>
        </p:nvSpPr>
        <p:spPr>
          <a:xfrm>
            <a:off x="5076398" y="170470"/>
            <a:ext cx="2233753" cy="1107996"/>
          </a:xfrm>
          <a:prstGeom prst="rect">
            <a:avLst/>
          </a:prstGeom>
          <a:noFill/>
        </p:spPr>
        <p:txBody>
          <a:bodyPr wrap="none" lIns="91440" tIns="45720" rIns="91440" bIns="45720">
            <a:spAutoFit/>
          </a:bodyPr>
          <a:lstStyle/>
          <a:p>
            <a:pPr algn="ctr"/>
            <a:r>
              <a:rPr lang="en-US" sz="6600" b="1" cap="none" spc="0" dirty="0">
                <a:ln w="28575">
                  <a:solidFill>
                    <a:srgbClr val="FF6699"/>
                  </a:solidFill>
                </a:ln>
                <a:solidFill>
                  <a:srgbClr val="FF9999"/>
                </a:solidFill>
                <a:effectLst>
                  <a:outerShdw blurRad="38100" dist="19050" dir="2700000" algn="tl" rotWithShape="0">
                    <a:schemeClr val="dk1">
                      <a:lumMod val="50000"/>
                      <a:alpha val="40000"/>
                    </a:schemeClr>
                  </a:outerShdw>
                </a:effectLst>
              </a:rPr>
              <a:t>Ethics</a:t>
            </a:r>
            <a:endParaRPr lang="en-US" sz="8000" b="1" cap="none" spc="0" dirty="0">
              <a:ln w="28575">
                <a:solidFill>
                  <a:srgbClr val="FF6699"/>
                </a:solidFill>
              </a:ln>
              <a:solidFill>
                <a:srgbClr val="FF9999"/>
              </a:solidFill>
              <a:effectLst>
                <a:outerShdw blurRad="38100" dist="19050" dir="2700000" algn="tl" rotWithShape="0">
                  <a:schemeClr val="dk1">
                    <a:lumMod val="50000"/>
                    <a:alpha val="40000"/>
                  </a:schemeClr>
                </a:outerShdw>
              </a:effectLst>
            </a:endParaRPr>
          </a:p>
        </p:txBody>
      </p:sp>
      <p:sp>
        <p:nvSpPr>
          <p:cNvPr id="5" name="Flowchart: Process 4">
            <a:extLst>
              <a:ext uri="{FF2B5EF4-FFF2-40B4-BE49-F238E27FC236}">
                <a16:creationId xmlns:a16="http://schemas.microsoft.com/office/drawing/2014/main" id="{27787B63-9410-44EC-AFD6-778DC3EF7F04}"/>
              </a:ext>
            </a:extLst>
          </p:cNvPr>
          <p:cNvSpPr/>
          <p:nvPr/>
        </p:nvSpPr>
        <p:spPr>
          <a:xfrm>
            <a:off x="1067203" y="1499404"/>
            <a:ext cx="3403309" cy="1799616"/>
          </a:xfrm>
          <a:prstGeom prst="flowChartProcess">
            <a:avLst/>
          </a:prstGeom>
          <a:solidFill>
            <a:srgbClr val="FFCCCC"/>
          </a:solidFill>
          <a:ln w="28575">
            <a:solidFill>
              <a:srgbClr val="FF66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experiment complied with University of Wales Trinity Saint David ethics board, where it was approved.</a:t>
            </a:r>
          </a:p>
        </p:txBody>
      </p:sp>
      <p:sp>
        <p:nvSpPr>
          <p:cNvPr id="6" name="Rectangle 5">
            <a:extLst>
              <a:ext uri="{FF2B5EF4-FFF2-40B4-BE49-F238E27FC236}">
                <a16:creationId xmlns:a16="http://schemas.microsoft.com/office/drawing/2014/main" id="{2F4323F9-FC31-498C-A74B-AA084955C8ED}"/>
              </a:ext>
            </a:extLst>
          </p:cNvPr>
          <p:cNvSpPr/>
          <p:nvPr/>
        </p:nvSpPr>
        <p:spPr>
          <a:xfrm>
            <a:off x="4880042" y="1499404"/>
            <a:ext cx="2626468" cy="1799617"/>
          </a:xfrm>
          <a:prstGeom prst="rect">
            <a:avLst/>
          </a:prstGeom>
          <a:solidFill>
            <a:srgbClr val="CCCCFF"/>
          </a:solidFill>
          <a:ln w="28575">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Participants were provided with consent and debrief forms.</a:t>
            </a:r>
          </a:p>
        </p:txBody>
      </p:sp>
      <p:sp>
        <p:nvSpPr>
          <p:cNvPr id="7" name="Rectangle 6">
            <a:extLst>
              <a:ext uri="{FF2B5EF4-FFF2-40B4-BE49-F238E27FC236}">
                <a16:creationId xmlns:a16="http://schemas.microsoft.com/office/drawing/2014/main" id="{8BDDCDF0-D746-4793-B704-EC055BD0D778}"/>
              </a:ext>
            </a:extLst>
          </p:cNvPr>
          <p:cNvSpPr/>
          <p:nvPr/>
        </p:nvSpPr>
        <p:spPr>
          <a:xfrm>
            <a:off x="8054501" y="3789164"/>
            <a:ext cx="2626469" cy="1790370"/>
          </a:xfrm>
          <a:prstGeom prst="rect">
            <a:avLst/>
          </a:prstGeom>
          <a:solidFill>
            <a:srgbClr val="FFCCCC"/>
          </a:solidFill>
          <a:ln w="28575">
            <a:solidFill>
              <a:srgbClr val="FF66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On the debrief form participants were provided with helpline numbers.</a:t>
            </a:r>
          </a:p>
        </p:txBody>
      </p:sp>
      <p:sp>
        <p:nvSpPr>
          <p:cNvPr id="8" name="Rectangle 7">
            <a:extLst>
              <a:ext uri="{FF2B5EF4-FFF2-40B4-BE49-F238E27FC236}">
                <a16:creationId xmlns:a16="http://schemas.microsoft.com/office/drawing/2014/main" id="{559DB1C4-B9D1-4917-B868-A6042EAE5B60}"/>
              </a:ext>
            </a:extLst>
          </p:cNvPr>
          <p:cNvSpPr/>
          <p:nvPr/>
        </p:nvSpPr>
        <p:spPr>
          <a:xfrm>
            <a:off x="1067203" y="3789164"/>
            <a:ext cx="3403309" cy="1799616"/>
          </a:xfrm>
          <a:prstGeom prst="rect">
            <a:avLst/>
          </a:prstGeom>
          <a:solidFill>
            <a:schemeClr val="accent4">
              <a:lumMod val="40000"/>
              <a:lumOff val="60000"/>
            </a:schemeClr>
          </a:solidFill>
          <a:ln w="28575">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Supervisor and my details were provided in case participants decided to withdraw from the experiment.</a:t>
            </a:r>
          </a:p>
        </p:txBody>
      </p:sp>
    </p:spTree>
    <p:extLst>
      <p:ext uri="{BB962C8B-B14F-4D97-AF65-F5344CB8AC3E}">
        <p14:creationId xmlns:p14="http://schemas.microsoft.com/office/powerpoint/2010/main" val="28019649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AB1ADFE-CDD5-41B1-9E56-ED1AF0766DC4}"/>
              </a:ext>
            </a:extLst>
          </p:cNvPr>
          <p:cNvSpPr/>
          <p:nvPr/>
        </p:nvSpPr>
        <p:spPr>
          <a:xfrm>
            <a:off x="4858353" y="278407"/>
            <a:ext cx="2475293" cy="1015663"/>
          </a:xfrm>
          <a:prstGeom prst="rect">
            <a:avLst/>
          </a:prstGeom>
          <a:noFill/>
        </p:spPr>
        <p:txBody>
          <a:bodyPr wrap="none" lIns="91440" tIns="45720" rIns="91440" bIns="45720">
            <a:spAutoFit/>
          </a:bodyPr>
          <a:lstStyle/>
          <a:p>
            <a:pPr algn="ctr"/>
            <a:r>
              <a:rPr lang="en-US" sz="6000" b="1" cap="none" spc="0" dirty="0">
                <a:ln w="28575">
                  <a:solidFill>
                    <a:srgbClr val="0070C0"/>
                  </a:solidFill>
                  <a:prstDash val="solid"/>
                </a:ln>
                <a:solidFill>
                  <a:srgbClr val="66CCFF"/>
                </a:solidFill>
                <a:effectLst>
                  <a:outerShdw blurRad="12700" dist="38100" dir="2700000" algn="tl" rotWithShape="0">
                    <a:schemeClr val="bg1">
                      <a:lumMod val="50000"/>
                    </a:schemeClr>
                  </a:outerShdw>
                </a:effectLst>
              </a:rPr>
              <a:t>Results</a:t>
            </a:r>
            <a:endParaRPr lang="en-US" sz="5400" b="1" cap="none" spc="0" dirty="0">
              <a:ln w="28575">
                <a:solidFill>
                  <a:srgbClr val="0070C0"/>
                </a:solidFill>
                <a:prstDash val="solid"/>
              </a:ln>
              <a:solidFill>
                <a:srgbClr val="66CCFF"/>
              </a:solidFill>
              <a:effectLst>
                <a:outerShdw blurRad="12700" dist="38100" dir="2700000" algn="tl" rotWithShape="0">
                  <a:schemeClr val="bg1">
                    <a:lumMod val="50000"/>
                  </a:schemeClr>
                </a:outerShdw>
              </a:effectLst>
            </a:endParaRPr>
          </a:p>
        </p:txBody>
      </p:sp>
      <p:graphicFrame>
        <p:nvGraphicFramePr>
          <p:cNvPr id="5" name="Chart 4">
            <a:extLst>
              <a:ext uri="{FF2B5EF4-FFF2-40B4-BE49-F238E27FC236}">
                <a16:creationId xmlns:a16="http://schemas.microsoft.com/office/drawing/2014/main" id="{01178250-2E59-4ACC-B891-6D3B06F0C32F}"/>
              </a:ext>
            </a:extLst>
          </p:cNvPr>
          <p:cNvGraphicFramePr/>
          <p:nvPr>
            <p:extLst>
              <p:ext uri="{D42A27DB-BD31-4B8C-83A1-F6EECF244321}">
                <p14:modId xmlns:p14="http://schemas.microsoft.com/office/powerpoint/2010/main" val="3819781975"/>
              </p:ext>
            </p:extLst>
          </p:nvPr>
        </p:nvGraphicFramePr>
        <p:xfrm>
          <a:off x="657661" y="1108919"/>
          <a:ext cx="4819516" cy="5418667"/>
        </p:xfrm>
        <a:graphic>
          <a:graphicData uri="http://schemas.openxmlformats.org/drawingml/2006/chart">
            <c:chart xmlns:c="http://schemas.openxmlformats.org/drawingml/2006/chart" xmlns:r="http://schemas.openxmlformats.org/officeDocument/2006/relationships" r:id="rId2"/>
          </a:graphicData>
        </a:graphic>
      </p:graphicFrame>
      <p:sp>
        <p:nvSpPr>
          <p:cNvPr id="7" name="Scroll: Vertical 6">
            <a:extLst>
              <a:ext uri="{FF2B5EF4-FFF2-40B4-BE49-F238E27FC236}">
                <a16:creationId xmlns:a16="http://schemas.microsoft.com/office/drawing/2014/main" id="{EAD91B28-EF14-48D3-A9CF-38D97656CD3C}"/>
              </a:ext>
            </a:extLst>
          </p:cNvPr>
          <p:cNvSpPr/>
          <p:nvPr/>
        </p:nvSpPr>
        <p:spPr>
          <a:xfrm>
            <a:off x="6096000" y="1274323"/>
            <a:ext cx="5672307" cy="5068111"/>
          </a:xfrm>
          <a:prstGeom prst="verticalScroll">
            <a:avLst/>
          </a:prstGeom>
          <a:solidFill>
            <a:schemeClr val="accent2">
              <a:lumMod val="40000"/>
              <a:lumOff val="60000"/>
            </a:schemeClr>
          </a:solidFill>
          <a:ln w="3810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Significant differences were found within the stressed and suggestion condition.</a:t>
            </a:r>
          </a:p>
          <a:p>
            <a:pPr algn="ctr"/>
            <a:endParaRPr lang="en-GB" dirty="0"/>
          </a:p>
          <a:p>
            <a:pPr algn="ctr"/>
            <a:r>
              <a:rPr lang="en-GB" dirty="0"/>
              <a:t>Within the stressed condition, the stressed group significantly created the most critical lures.</a:t>
            </a:r>
          </a:p>
          <a:p>
            <a:pPr algn="ctr"/>
            <a:endParaRPr lang="en-GB" dirty="0"/>
          </a:p>
          <a:p>
            <a:pPr algn="ctr"/>
            <a:r>
              <a:rPr lang="en-GB" dirty="0"/>
              <a:t>Whilst suggestion group demonstrates that the no suggestion group created the most critical lures.</a:t>
            </a:r>
          </a:p>
        </p:txBody>
      </p:sp>
    </p:spTree>
    <p:extLst>
      <p:ext uri="{BB962C8B-B14F-4D97-AF65-F5344CB8AC3E}">
        <p14:creationId xmlns:p14="http://schemas.microsoft.com/office/powerpoint/2010/main" val="11297635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croll: Horizontal 4">
            <a:extLst>
              <a:ext uri="{FF2B5EF4-FFF2-40B4-BE49-F238E27FC236}">
                <a16:creationId xmlns:a16="http://schemas.microsoft.com/office/drawing/2014/main" id="{E5D4B76D-8BD9-4E8D-A49C-1A1E1192A862}"/>
              </a:ext>
            </a:extLst>
          </p:cNvPr>
          <p:cNvSpPr/>
          <p:nvPr/>
        </p:nvSpPr>
        <p:spPr>
          <a:xfrm>
            <a:off x="3236644" y="474888"/>
            <a:ext cx="8347666" cy="3427233"/>
          </a:xfrm>
          <a:prstGeom prst="horizontalScroll">
            <a:avLst/>
          </a:prstGeom>
          <a:solidFill>
            <a:schemeClr val="accent6">
              <a:lumMod val="40000"/>
              <a:lumOff val="60000"/>
            </a:schemeClr>
          </a:solidFill>
          <a:ln w="28575">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One of the findings from this experiment supports the hypothesis that stress creates false memories. Thus, supports previous studies which found induced stress impacts the creation of false memories (Payne, Nadel, Allen, Thomas &amp; Jacobs, 2010; Guzey &amp; Yilmaz, 2017)</a:t>
            </a:r>
          </a:p>
        </p:txBody>
      </p:sp>
      <p:sp>
        <p:nvSpPr>
          <p:cNvPr id="6" name="Scroll: Horizontal 5">
            <a:extLst>
              <a:ext uri="{FF2B5EF4-FFF2-40B4-BE49-F238E27FC236}">
                <a16:creationId xmlns:a16="http://schemas.microsoft.com/office/drawing/2014/main" id="{7B9A1F9B-BCD4-4756-80B0-107A6DC43ECC}"/>
              </a:ext>
            </a:extLst>
          </p:cNvPr>
          <p:cNvSpPr/>
          <p:nvPr/>
        </p:nvSpPr>
        <p:spPr>
          <a:xfrm>
            <a:off x="476655" y="3627534"/>
            <a:ext cx="8608979" cy="3065096"/>
          </a:xfrm>
          <a:prstGeom prst="horizontalScroll">
            <a:avLst/>
          </a:prstGeom>
          <a:solidFill>
            <a:srgbClr val="FFCCCC"/>
          </a:solidFill>
          <a:ln w="28575">
            <a:solidFill>
              <a:srgbClr val="FF66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Another finding of this experiment does not support the hypothesis, demonstrating that suggestion does not create false memories. Findings suggests no suggestion creates the most false memories. Thus, previous research demonstrating suggestion and misinformation have previously created false memories (Loftus, 2005; Morgan, Southwick, Steffian, Hazlett &amp; Loftus, 2013).</a:t>
            </a:r>
          </a:p>
        </p:txBody>
      </p:sp>
      <p:sp>
        <p:nvSpPr>
          <p:cNvPr id="2" name="Rectangle 1">
            <a:extLst>
              <a:ext uri="{FF2B5EF4-FFF2-40B4-BE49-F238E27FC236}">
                <a16:creationId xmlns:a16="http://schemas.microsoft.com/office/drawing/2014/main" id="{53530F8E-7A9F-44B4-9C39-1DA8E400E245}"/>
              </a:ext>
            </a:extLst>
          </p:cNvPr>
          <p:cNvSpPr/>
          <p:nvPr/>
        </p:nvSpPr>
        <p:spPr>
          <a:xfrm rot="19874185">
            <a:off x="26579" y="1261573"/>
            <a:ext cx="3530134" cy="1015663"/>
          </a:xfrm>
          <a:prstGeom prst="rect">
            <a:avLst/>
          </a:prstGeom>
          <a:noFill/>
        </p:spPr>
        <p:txBody>
          <a:bodyPr wrap="none" lIns="91440" tIns="45720" rIns="91440" bIns="45720">
            <a:spAutoFit/>
          </a:bodyPr>
          <a:lstStyle/>
          <a:p>
            <a:pPr algn="ctr"/>
            <a:r>
              <a:rPr lang="en-US" sz="6000" b="1" cap="none" spc="0" dirty="0">
                <a:ln w="19050">
                  <a:solidFill>
                    <a:schemeClr val="accent4">
                      <a:lumMod val="75000"/>
                    </a:schemeClr>
                  </a:solidFill>
                  <a:prstDash val="solid"/>
                </a:ln>
                <a:solidFill>
                  <a:schemeClr val="accent4">
                    <a:lumMod val="40000"/>
                    <a:lumOff val="60000"/>
                  </a:schemeClr>
                </a:solidFill>
                <a:effectLst>
                  <a:outerShdw blurRad="12700" dist="38100" dir="2700000" algn="tl" rotWithShape="0">
                    <a:schemeClr val="accent5">
                      <a:lumMod val="60000"/>
                      <a:lumOff val="40000"/>
                    </a:schemeClr>
                  </a:outerShdw>
                </a:effectLst>
              </a:rPr>
              <a:t>Discussion</a:t>
            </a:r>
            <a:endParaRPr lang="en-US" sz="5400" b="1" cap="none" spc="0" dirty="0">
              <a:ln w="19050">
                <a:solidFill>
                  <a:schemeClr val="accent4">
                    <a:lumMod val="75000"/>
                  </a:schemeClr>
                </a:solidFill>
                <a:prstDash val="solid"/>
              </a:ln>
              <a:solidFill>
                <a:schemeClr val="accent4">
                  <a:lumMod val="40000"/>
                  <a:lumOff val="60000"/>
                </a:schemeClr>
              </a:solidFill>
              <a:effectLst>
                <a:outerShdw blurRad="12700" dist="38100" dir="2700000" algn="tl" rotWithShape="0">
                  <a:schemeClr val="accent5">
                    <a:lumMod val="60000"/>
                    <a:lumOff val="40000"/>
                  </a:schemeClr>
                </a:outerShdw>
              </a:effectLst>
            </a:endParaRPr>
          </a:p>
        </p:txBody>
      </p:sp>
    </p:spTree>
    <p:extLst>
      <p:ext uri="{BB962C8B-B14F-4D97-AF65-F5344CB8AC3E}">
        <p14:creationId xmlns:p14="http://schemas.microsoft.com/office/powerpoint/2010/main" val="35612406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70C1C4F-2E6F-40A8-9AE0-21FE792C25E6}"/>
              </a:ext>
            </a:extLst>
          </p:cNvPr>
          <p:cNvSpPr/>
          <p:nvPr/>
        </p:nvSpPr>
        <p:spPr>
          <a:xfrm>
            <a:off x="7600350" y="88347"/>
            <a:ext cx="3379130" cy="923330"/>
          </a:xfrm>
          <a:prstGeom prst="rect">
            <a:avLst/>
          </a:prstGeom>
          <a:noFill/>
        </p:spPr>
        <p:txBody>
          <a:bodyPr wrap="none" lIns="91440" tIns="45720" rIns="91440" bIns="45720">
            <a:spAutoFit/>
          </a:bodyPr>
          <a:lstStyle/>
          <a:p>
            <a:pPr algn="ctr"/>
            <a:r>
              <a:rPr lang="en-US" sz="5400" b="1" cap="none" spc="0" dirty="0">
                <a:ln w="19050">
                  <a:solidFill>
                    <a:srgbClr val="7030A0"/>
                  </a:solidFill>
                  <a:prstDash val="solid"/>
                </a:ln>
                <a:solidFill>
                  <a:srgbClr val="CCCCFF"/>
                </a:solidFill>
                <a:effectLst>
                  <a:outerShdw blurRad="12700" dist="38100" dir="2700000" algn="tl" rotWithShape="0">
                    <a:schemeClr val="accent5">
                      <a:lumMod val="60000"/>
                      <a:lumOff val="40000"/>
                    </a:schemeClr>
                  </a:outerShdw>
                </a:effectLst>
              </a:rPr>
              <a:t>Limitations</a:t>
            </a:r>
            <a:endParaRPr lang="en-US" sz="4400" b="1" cap="none" spc="0" dirty="0">
              <a:ln w="19050">
                <a:solidFill>
                  <a:srgbClr val="7030A0"/>
                </a:solidFill>
                <a:prstDash val="solid"/>
              </a:ln>
              <a:solidFill>
                <a:srgbClr val="CCCCFF"/>
              </a:solidFill>
              <a:effectLst>
                <a:outerShdw blurRad="12700" dist="38100" dir="2700000" algn="tl" rotWithShape="0">
                  <a:schemeClr val="accent5">
                    <a:lumMod val="60000"/>
                    <a:lumOff val="40000"/>
                  </a:schemeClr>
                </a:outerShdw>
              </a:effectLst>
            </a:endParaRPr>
          </a:p>
        </p:txBody>
      </p:sp>
      <p:sp>
        <p:nvSpPr>
          <p:cNvPr id="3" name="Rectangle 2">
            <a:extLst>
              <a:ext uri="{FF2B5EF4-FFF2-40B4-BE49-F238E27FC236}">
                <a16:creationId xmlns:a16="http://schemas.microsoft.com/office/drawing/2014/main" id="{9D810926-ACC0-401B-9B14-C30F73F2F4B0}"/>
              </a:ext>
            </a:extLst>
          </p:cNvPr>
          <p:cNvSpPr/>
          <p:nvPr/>
        </p:nvSpPr>
        <p:spPr>
          <a:xfrm>
            <a:off x="387484" y="1011677"/>
            <a:ext cx="5789580" cy="5548912"/>
          </a:xfrm>
          <a:prstGeom prst="rect">
            <a:avLst/>
          </a:prstGeom>
          <a:solidFill>
            <a:srgbClr val="CCCCFF"/>
          </a:solidFill>
          <a:ln w="38100">
            <a:solidFill>
              <a:srgbClr val="7030A0"/>
            </a:solidFill>
          </a:ln>
          <a:effectLst>
            <a:outerShdw blurRad="50800" dist="38100" dir="18900000" algn="bl" rotWithShape="0">
              <a:prstClr val="black">
                <a:alpha val="40000"/>
              </a:prstClr>
            </a:outerShdw>
          </a:effectLst>
        </p:spPr>
        <p:style>
          <a:lnRef idx="1">
            <a:schemeClr val="accent4"/>
          </a:lnRef>
          <a:fillRef idx="2">
            <a:schemeClr val="accent4"/>
          </a:fillRef>
          <a:effectRef idx="1">
            <a:schemeClr val="accent4"/>
          </a:effectRef>
          <a:fontRef idx="minor">
            <a:schemeClr val="dk1"/>
          </a:fontRef>
        </p:style>
        <p:txBody>
          <a:bodyPr rtlCol="0" anchor="ctr"/>
          <a:lstStyle/>
          <a:p>
            <a:pPr marL="285750" indent="-285750" algn="ctr">
              <a:buFont typeface="Arial" panose="020B0604020202020204" pitchFamily="34" charset="0"/>
              <a:buChar char="•"/>
            </a:pPr>
            <a:r>
              <a:rPr lang="en-GB" sz="1600" dirty="0">
                <a:solidFill>
                  <a:schemeClr val="bg1"/>
                </a:solidFill>
              </a:rPr>
              <a:t>This experiment supported previous findings with stress thus, false imprisonment could occur due to inaccurate EWT (Guzey &amp; Yilmaz, 2017). </a:t>
            </a:r>
          </a:p>
          <a:p>
            <a:pPr algn="ctr"/>
            <a:endParaRPr lang="en-GB" sz="1600" dirty="0">
              <a:solidFill>
                <a:schemeClr val="bg1"/>
              </a:solidFill>
            </a:endParaRPr>
          </a:p>
          <a:p>
            <a:pPr marL="285750" indent="-285750" algn="ctr">
              <a:buFont typeface="Arial" panose="020B0604020202020204" pitchFamily="34" charset="0"/>
              <a:buChar char="•"/>
            </a:pPr>
            <a:r>
              <a:rPr lang="en-GB" sz="1600" dirty="0">
                <a:solidFill>
                  <a:schemeClr val="bg1"/>
                </a:solidFill>
              </a:rPr>
              <a:t>Using this experiment and previous experiments could assist in the improvement of the judicial system and law enforcement discontinuing the use of EWT.</a:t>
            </a:r>
          </a:p>
          <a:p>
            <a:pPr algn="ctr"/>
            <a:endParaRPr lang="en-GB" sz="1600" dirty="0">
              <a:solidFill>
                <a:schemeClr val="bg1"/>
              </a:solidFill>
            </a:endParaRPr>
          </a:p>
          <a:p>
            <a:pPr marL="285750" indent="-285750" algn="ctr">
              <a:buFont typeface="Arial" panose="020B0604020202020204" pitchFamily="34" charset="0"/>
              <a:buChar char="•"/>
            </a:pPr>
            <a:r>
              <a:rPr lang="en-GB" sz="1600" dirty="0">
                <a:solidFill>
                  <a:schemeClr val="bg1"/>
                </a:solidFill>
              </a:rPr>
              <a:t>Implication of suggestion in EWT has previously been found to cause false imprisonment (Loftus, 2005; Wang et al, 2018).</a:t>
            </a:r>
          </a:p>
          <a:p>
            <a:pPr algn="ctr"/>
            <a:endParaRPr lang="en-GB" sz="1600" dirty="0">
              <a:solidFill>
                <a:schemeClr val="bg1"/>
              </a:solidFill>
            </a:endParaRPr>
          </a:p>
          <a:p>
            <a:pPr marL="285750" indent="-285750" algn="ctr">
              <a:buFont typeface="Arial" panose="020B0604020202020204" pitchFamily="34" charset="0"/>
              <a:buChar char="•"/>
            </a:pPr>
            <a:r>
              <a:rPr lang="en-GB" sz="1600" dirty="0">
                <a:solidFill>
                  <a:schemeClr val="bg1"/>
                </a:solidFill>
              </a:rPr>
              <a:t>However, the current experiment suggests suggestion does not always cause false memories, therefore may not have a detrimental impact on EWT.</a:t>
            </a:r>
          </a:p>
          <a:p>
            <a:pPr algn="ctr"/>
            <a:endParaRPr lang="en-GB" sz="1600" dirty="0">
              <a:solidFill>
                <a:schemeClr val="bg1"/>
              </a:solidFill>
            </a:endParaRPr>
          </a:p>
          <a:p>
            <a:pPr marL="285750" indent="-285750" algn="ctr">
              <a:buFont typeface="Arial" panose="020B0604020202020204" pitchFamily="34" charset="0"/>
              <a:buChar char="•"/>
            </a:pPr>
            <a:r>
              <a:rPr lang="en-GB" sz="1600" dirty="0">
                <a:solidFill>
                  <a:schemeClr val="bg1"/>
                </a:solidFill>
              </a:rPr>
              <a:t>Although, there are numerous experiments which have provided evidence suggestion is linked to false memories, law enforcement and the judicial system should use leading questions with caution. Discontinuing the use of leading questions cause provide more accurate eye witness accounts.</a:t>
            </a:r>
          </a:p>
        </p:txBody>
      </p:sp>
      <p:sp>
        <p:nvSpPr>
          <p:cNvPr id="4" name="Rectangle 3">
            <a:extLst>
              <a:ext uri="{FF2B5EF4-FFF2-40B4-BE49-F238E27FC236}">
                <a16:creationId xmlns:a16="http://schemas.microsoft.com/office/drawing/2014/main" id="{1FD610EB-86A2-4D4F-9E08-5C57FE9B64F9}"/>
              </a:ext>
            </a:extLst>
          </p:cNvPr>
          <p:cNvSpPr/>
          <p:nvPr/>
        </p:nvSpPr>
        <p:spPr>
          <a:xfrm>
            <a:off x="1435069" y="0"/>
            <a:ext cx="3694409" cy="923330"/>
          </a:xfrm>
          <a:prstGeom prst="rect">
            <a:avLst/>
          </a:prstGeom>
          <a:noFill/>
        </p:spPr>
        <p:txBody>
          <a:bodyPr wrap="none" lIns="91440" tIns="45720" rIns="91440" bIns="45720">
            <a:spAutoFit/>
          </a:bodyPr>
          <a:lstStyle/>
          <a:p>
            <a:pPr algn="ctr"/>
            <a:r>
              <a:rPr lang="en-US" sz="5400" b="1" cap="none" spc="0" dirty="0">
                <a:ln w="28575">
                  <a:solidFill>
                    <a:srgbClr val="FF6699"/>
                  </a:solidFill>
                  <a:prstDash val="solid"/>
                </a:ln>
                <a:solidFill>
                  <a:srgbClr val="FFCCCC"/>
                </a:solidFill>
                <a:effectLst>
                  <a:outerShdw dist="38100" dir="2700000" algn="bl" rotWithShape="0">
                    <a:schemeClr val="accent5"/>
                  </a:outerShdw>
                </a:effectLst>
              </a:rPr>
              <a:t>Implications</a:t>
            </a:r>
          </a:p>
        </p:txBody>
      </p:sp>
      <p:sp>
        <p:nvSpPr>
          <p:cNvPr id="5" name="Rectangle 4">
            <a:extLst>
              <a:ext uri="{FF2B5EF4-FFF2-40B4-BE49-F238E27FC236}">
                <a16:creationId xmlns:a16="http://schemas.microsoft.com/office/drawing/2014/main" id="{ACE84C3D-753C-4ABA-97FF-848A14799066}"/>
              </a:ext>
            </a:extLst>
          </p:cNvPr>
          <p:cNvSpPr/>
          <p:nvPr/>
        </p:nvSpPr>
        <p:spPr>
          <a:xfrm>
            <a:off x="6653719" y="1011677"/>
            <a:ext cx="5272392" cy="5548912"/>
          </a:xfrm>
          <a:prstGeom prst="rect">
            <a:avLst/>
          </a:prstGeom>
          <a:solidFill>
            <a:srgbClr val="FFCCCC"/>
          </a:solidFill>
          <a:ln w="38100">
            <a:solidFill>
              <a:srgbClr val="FF66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GB" dirty="0"/>
              <a:t>Laboratory setting: May not be a representative example of the population (Pezdek &amp; Lam, 2007).</a:t>
            </a:r>
          </a:p>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r>
              <a:rPr lang="en-GB" dirty="0"/>
              <a:t>Sample was from university: Majority of the participants where psychology student thus, they may be aware of the tests used.</a:t>
            </a:r>
          </a:p>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r>
              <a:rPr lang="en-GB" dirty="0"/>
              <a:t>The use of a video from a film: many of the participants may have known the film or seen the film a few times. Thus, could provide inaccurate results as some individuals may have remembered the film from before the experiment, causing familiarity effect (Polage, 2012). </a:t>
            </a:r>
          </a:p>
          <a:p>
            <a:pPr marL="285750" indent="-285750" algn="ctr">
              <a:buFont typeface="Arial" panose="020B0604020202020204" pitchFamily="34" charset="0"/>
              <a:buChar char="•"/>
            </a:pPr>
            <a:r>
              <a:rPr lang="en-GB" dirty="0"/>
              <a:t>Which could indicate why the hypothesis was not supported, as individuals with the leading questions may know the film more than individuals with the standard questions. </a:t>
            </a:r>
          </a:p>
          <a:p>
            <a:pPr marL="285750" indent="-285750" algn="ctr">
              <a:buFont typeface="Arial" panose="020B0604020202020204" pitchFamily="34" charset="0"/>
              <a:buChar char="•"/>
            </a:pPr>
            <a:r>
              <a:rPr lang="en-GB" dirty="0"/>
              <a:t>Small sample size, 57 participants could hinder the accuracy of results, due to less variety amongst participants.</a:t>
            </a:r>
          </a:p>
        </p:txBody>
      </p:sp>
    </p:spTree>
    <p:extLst>
      <p:ext uri="{BB962C8B-B14F-4D97-AF65-F5344CB8AC3E}">
        <p14:creationId xmlns:p14="http://schemas.microsoft.com/office/powerpoint/2010/main" val="12182464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CFAD021-D48A-4681-AFF6-A527B4090414}"/>
              </a:ext>
            </a:extLst>
          </p:cNvPr>
          <p:cNvSpPr/>
          <p:nvPr/>
        </p:nvSpPr>
        <p:spPr>
          <a:xfrm>
            <a:off x="739287" y="126055"/>
            <a:ext cx="4821705" cy="923330"/>
          </a:xfrm>
          <a:prstGeom prst="rect">
            <a:avLst/>
          </a:prstGeom>
          <a:noFill/>
        </p:spPr>
        <p:txBody>
          <a:bodyPr wrap="none" lIns="91440" tIns="45720" rIns="91440" bIns="45720">
            <a:spAutoFit/>
          </a:bodyPr>
          <a:lstStyle/>
          <a:p>
            <a:pPr algn="ctr"/>
            <a:r>
              <a:rPr lang="en-US" sz="5400" b="1" cap="none" spc="0" dirty="0">
                <a:ln w="28575">
                  <a:solidFill>
                    <a:schemeClr val="accent2">
                      <a:lumMod val="75000"/>
                    </a:schemeClr>
                  </a:solidFill>
                  <a:prstDash val="solid"/>
                </a:ln>
                <a:solidFill>
                  <a:schemeClr val="accent2">
                    <a:lumMod val="40000"/>
                    <a:lumOff val="60000"/>
                  </a:schemeClr>
                </a:solidFill>
                <a:effectLst/>
              </a:rPr>
              <a:t>Future Research</a:t>
            </a:r>
          </a:p>
        </p:txBody>
      </p:sp>
      <p:sp>
        <p:nvSpPr>
          <p:cNvPr id="4" name="Rectangle 3">
            <a:extLst>
              <a:ext uri="{FF2B5EF4-FFF2-40B4-BE49-F238E27FC236}">
                <a16:creationId xmlns:a16="http://schemas.microsoft.com/office/drawing/2014/main" id="{0A013C0D-EB8D-4F23-AC0C-CEF6667862BD}"/>
              </a:ext>
            </a:extLst>
          </p:cNvPr>
          <p:cNvSpPr/>
          <p:nvPr/>
        </p:nvSpPr>
        <p:spPr>
          <a:xfrm>
            <a:off x="7383392" y="1756241"/>
            <a:ext cx="3316934" cy="923330"/>
          </a:xfrm>
          <a:prstGeom prst="rect">
            <a:avLst/>
          </a:prstGeom>
          <a:noFill/>
        </p:spPr>
        <p:txBody>
          <a:bodyPr wrap="none" lIns="91440" tIns="45720" rIns="91440" bIns="45720">
            <a:spAutoFit/>
          </a:bodyPr>
          <a:lstStyle/>
          <a:p>
            <a:pPr algn="ctr"/>
            <a:r>
              <a:rPr lang="en-US" sz="5400" b="1" cap="none" spc="0" dirty="0">
                <a:ln w="28575">
                  <a:solidFill>
                    <a:schemeClr val="accent4">
                      <a:lumMod val="75000"/>
                    </a:schemeClr>
                  </a:solidFill>
                  <a:prstDash val="solid"/>
                </a:ln>
                <a:solidFill>
                  <a:schemeClr val="accent4">
                    <a:lumMod val="40000"/>
                    <a:lumOff val="60000"/>
                  </a:schemeClr>
                </a:solidFill>
                <a:effectLst/>
              </a:rPr>
              <a:t>Conclusion</a:t>
            </a:r>
            <a:endParaRPr lang="en-US" sz="3600" b="1" cap="none" spc="0" dirty="0">
              <a:ln w="28575">
                <a:solidFill>
                  <a:schemeClr val="accent4">
                    <a:lumMod val="75000"/>
                  </a:schemeClr>
                </a:solidFill>
                <a:prstDash val="solid"/>
              </a:ln>
              <a:solidFill>
                <a:schemeClr val="accent4">
                  <a:lumMod val="40000"/>
                  <a:lumOff val="60000"/>
                </a:schemeClr>
              </a:solidFill>
              <a:effectLst/>
            </a:endParaRPr>
          </a:p>
        </p:txBody>
      </p:sp>
      <p:sp>
        <p:nvSpPr>
          <p:cNvPr id="2" name="Scroll: Vertical 1">
            <a:extLst>
              <a:ext uri="{FF2B5EF4-FFF2-40B4-BE49-F238E27FC236}">
                <a16:creationId xmlns:a16="http://schemas.microsoft.com/office/drawing/2014/main" id="{E987DADD-C0B6-4D94-A393-D56007662C3F}"/>
              </a:ext>
            </a:extLst>
          </p:cNvPr>
          <p:cNvSpPr/>
          <p:nvPr/>
        </p:nvSpPr>
        <p:spPr>
          <a:xfrm>
            <a:off x="77822" y="1049385"/>
            <a:ext cx="5891719" cy="5505855"/>
          </a:xfrm>
          <a:prstGeom prst="verticalScroll">
            <a:avLst/>
          </a:prstGeom>
          <a:solidFill>
            <a:schemeClr val="accent6">
              <a:lumMod val="40000"/>
              <a:lumOff val="60000"/>
            </a:schemeClr>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GB" dirty="0"/>
              <a:t>Future research should consider a larger sample with a variety of individuals.</a:t>
            </a:r>
          </a:p>
          <a:p>
            <a:pPr algn="ctr"/>
            <a:endParaRPr lang="en-GB" dirty="0"/>
          </a:p>
          <a:p>
            <a:pPr marL="285750" indent="-285750" algn="ctr">
              <a:buFont typeface="Arial" panose="020B0604020202020204" pitchFamily="34" charset="0"/>
              <a:buChar char="•"/>
            </a:pPr>
            <a:r>
              <a:rPr lang="en-GB" dirty="0"/>
              <a:t>Using videos which do not derive from film or television programme could improve the accuracy of future research results. </a:t>
            </a:r>
          </a:p>
          <a:p>
            <a:pPr algn="ctr"/>
            <a:endParaRPr lang="en-GB" dirty="0"/>
          </a:p>
          <a:p>
            <a:pPr marL="285750" indent="-285750" algn="ctr">
              <a:buFont typeface="Arial" panose="020B0604020202020204" pitchFamily="34" charset="0"/>
              <a:buChar char="•"/>
            </a:pPr>
            <a:r>
              <a:rPr lang="en-GB" dirty="0"/>
              <a:t>Demonstrating lists of words which are not mood congruent could have a positive impact on the accuracy of future results.</a:t>
            </a:r>
          </a:p>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r>
              <a:rPr lang="en-GB" dirty="0"/>
              <a:t>Although, future research could benefit from using visual aids i.e. photographs with suggestion and DRM tests. As this may be more representative of real-life eyewitness testimony (Damme &amp; Smets, 2014). </a:t>
            </a:r>
          </a:p>
        </p:txBody>
      </p:sp>
      <p:sp>
        <p:nvSpPr>
          <p:cNvPr id="5" name="Scroll: Horizontal 4">
            <a:extLst>
              <a:ext uri="{FF2B5EF4-FFF2-40B4-BE49-F238E27FC236}">
                <a16:creationId xmlns:a16="http://schemas.microsoft.com/office/drawing/2014/main" id="{BDF0D413-46A4-4755-AF57-9D8713577629}"/>
              </a:ext>
            </a:extLst>
          </p:cNvPr>
          <p:cNvSpPr/>
          <p:nvPr/>
        </p:nvSpPr>
        <p:spPr>
          <a:xfrm>
            <a:off x="5512340" y="2217906"/>
            <a:ext cx="6475379" cy="3715966"/>
          </a:xfrm>
          <a:prstGeom prst="horizontalScroll">
            <a:avLst/>
          </a:prstGeom>
          <a:solidFill>
            <a:schemeClr val="accent5">
              <a:lumMod val="40000"/>
              <a:lumOff val="60000"/>
            </a:schemeClr>
          </a:solidFill>
          <a:ln w="57150">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Although this experiment provided inconclusive results, evidence from this experiment does suggest that stress creates false memories. Whilst suggestion may not create false memories. However, due to the limitations of this experiment, the findings of suggestion may not be accurate. Future research should use the limitations and future research provided to provide valid evidence for the implications discussed.</a:t>
            </a:r>
          </a:p>
        </p:txBody>
      </p:sp>
    </p:spTree>
    <p:extLst>
      <p:ext uri="{BB962C8B-B14F-4D97-AF65-F5344CB8AC3E}">
        <p14:creationId xmlns:p14="http://schemas.microsoft.com/office/powerpoint/2010/main" val="36789620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5A81E50-2CD3-46E3-9845-FFC438F6ACB1}"/>
              </a:ext>
            </a:extLst>
          </p:cNvPr>
          <p:cNvSpPr txBox="1"/>
          <p:nvPr/>
        </p:nvSpPr>
        <p:spPr>
          <a:xfrm>
            <a:off x="185351" y="284549"/>
            <a:ext cx="11821297" cy="6730048"/>
          </a:xfrm>
          <a:prstGeom prst="rect">
            <a:avLst/>
          </a:prstGeom>
          <a:noFill/>
        </p:spPr>
        <p:txBody>
          <a:bodyPr wrap="square" rtlCol="0">
            <a:spAutoFit/>
          </a:bodyPr>
          <a:lstStyle/>
          <a:p>
            <a:r>
              <a:rPr lang="en-GB" sz="1600" dirty="0">
                <a:latin typeface="Times New Roman" panose="02020603050405020304" pitchFamily="18" charset="0"/>
                <a:cs typeface="Times New Roman" panose="02020603050405020304" pitchFamily="18" charset="0"/>
              </a:rPr>
              <a:t>Reference List.</a:t>
            </a:r>
          </a:p>
          <a:p>
            <a:endParaRPr lang="en-GB" sz="1200" dirty="0"/>
          </a:p>
          <a:p>
            <a:pPr>
              <a:lnSpc>
                <a:spcPct val="200000"/>
              </a:lnSpc>
              <a:spcAft>
                <a:spcPts val="800"/>
              </a:spcAft>
            </a:pPr>
            <a:r>
              <a:rPr lang="en-US" sz="1200" dirty="0">
                <a:latin typeface="Times New Roman" panose="02020603050405020304" pitchFamily="18" charset="0"/>
                <a:ea typeface="Calibri" panose="020F0502020204030204" pitchFamily="34" charset="0"/>
                <a:cs typeface="Times New Roman" panose="02020603050405020304" pitchFamily="18" charset="0"/>
              </a:rPr>
              <a:t>Beato, M., Cadavid, S., Pulido, R., &amp; Pinho, M. (2013). No effect of stress on false recognition. </a:t>
            </a:r>
            <a:r>
              <a:rPr lang="en-US" sz="1200" i="1" dirty="0" err="1">
                <a:latin typeface="Times New Roman" panose="02020603050405020304" pitchFamily="18" charset="0"/>
                <a:ea typeface="Calibri" panose="020F0502020204030204" pitchFamily="34" charset="0"/>
                <a:cs typeface="Times New Roman" panose="02020603050405020304" pitchFamily="18" charset="0"/>
              </a:rPr>
              <a:t>Piscothema</a:t>
            </a:r>
            <a:r>
              <a:rPr lang="en-US" sz="1200" dirty="0">
                <a:latin typeface="Times New Roman" panose="02020603050405020304" pitchFamily="18" charset="0"/>
                <a:ea typeface="Calibri" panose="020F0502020204030204" pitchFamily="34" charset="0"/>
                <a:cs typeface="Times New Roman" panose="02020603050405020304" pitchFamily="18" charset="0"/>
              </a:rPr>
              <a:t>, 25-30.</a:t>
            </a:r>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r>
              <a:rPr lang="en-US" sz="1200" dirty="0">
                <a:latin typeface="Times New Roman" panose="02020603050405020304" pitchFamily="18" charset="0"/>
                <a:ea typeface="Calibri" panose="020F0502020204030204" pitchFamily="34" charset="0"/>
                <a:cs typeface="Times New Roman" panose="02020603050405020304" pitchFamily="18" charset="0"/>
              </a:rPr>
              <a:t>Bookbinder, S., &amp; Brainerd, C. (2016). Emotion and false memory: The context-content paradox. </a:t>
            </a:r>
            <a:r>
              <a:rPr lang="en-US" sz="1200" i="1" dirty="0">
                <a:latin typeface="Times New Roman" panose="02020603050405020304" pitchFamily="18" charset="0"/>
                <a:ea typeface="Calibri" panose="020F0502020204030204" pitchFamily="34" charset="0"/>
                <a:cs typeface="Times New Roman" panose="02020603050405020304" pitchFamily="18" charset="0"/>
              </a:rPr>
              <a:t>Psychological bulletin</a:t>
            </a:r>
            <a:r>
              <a:rPr lang="en-US" sz="1200" dirty="0">
                <a:latin typeface="Times New Roman" panose="02020603050405020304" pitchFamily="18" charset="0"/>
                <a:ea typeface="Calibri" panose="020F0502020204030204" pitchFamily="34" charset="0"/>
                <a:cs typeface="Times New Roman" panose="02020603050405020304" pitchFamily="18" charset="0"/>
              </a:rPr>
              <a:t>, 1315-1351.</a:t>
            </a:r>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r>
              <a:rPr lang="en-US" sz="1200" dirty="0">
                <a:latin typeface="Times New Roman" panose="02020603050405020304" pitchFamily="18" charset="0"/>
                <a:ea typeface="Calibri" panose="020F0502020204030204" pitchFamily="34" charset="0"/>
                <a:cs typeface="Times New Roman" panose="02020603050405020304" pitchFamily="18" charset="0"/>
              </a:rPr>
              <a:t>Brainerd, C., Stein, L., Silveira, R., &amp; Reyna, V. (2008). How does negative emotion cause false memories? </a:t>
            </a:r>
            <a:r>
              <a:rPr lang="en-US" sz="1200" i="1" dirty="0">
                <a:latin typeface="Times New Roman" panose="02020603050405020304" pitchFamily="18" charset="0"/>
                <a:ea typeface="Calibri" panose="020F0502020204030204" pitchFamily="34" charset="0"/>
                <a:cs typeface="Times New Roman" panose="02020603050405020304" pitchFamily="18" charset="0"/>
              </a:rPr>
              <a:t>Psychology science</a:t>
            </a:r>
            <a:r>
              <a:rPr lang="en-US" sz="1200" dirty="0">
                <a:latin typeface="Times New Roman" panose="02020603050405020304" pitchFamily="18" charset="0"/>
                <a:ea typeface="Calibri" panose="020F0502020204030204" pitchFamily="34" charset="0"/>
                <a:cs typeface="Times New Roman" panose="02020603050405020304" pitchFamily="18" charset="0"/>
              </a:rPr>
              <a:t>, 919-925.</a:t>
            </a:r>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r>
              <a:rPr lang="en-US" sz="1200" dirty="0">
                <a:latin typeface="Times New Roman" panose="02020603050405020304" pitchFamily="18" charset="0"/>
                <a:ea typeface="Calibri" panose="020F0502020204030204" pitchFamily="34" charset="0"/>
                <a:cs typeface="Times New Roman" panose="02020603050405020304" pitchFamily="18" charset="0"/>
              </a:rPr>
              <a:t>Carpenter, A., &amp; Krendl, A. (2016). Are eyewitness accounts biased? Evaluating false memories for crimes involving in-group or outgroup conflict. </a:t>
            </a:r>
            <a:r>
              <a:rPr lang="en-US" sz="1200" i="1" dirty="0">
                <a:latin typeface="Times New Roman" panose="02020603050405020304" pitchFamily="18" charset="0"/>
                <a:ea typeface="Calibri" panose="020F0502020204030204" pitchFamily="34" charset="0"/>
                <a:cs typeface="Times New Roman" panose="02020603050405020304" pitchFamily="18" charset="0"/>
              </a:rPr>
              <a:t>Social Neuroscience</a:t>
            </a:r>
            <a:r>
              <a:rPr lang="en-US" sz="1200" dirty="0">
                <a:latin typeface="Times New Roman" panose="02020603050405020304" pitchFamily="18" charset="0"/>
                <a:ea typeface="Calibri" panose="020F0502020204030204" pitchFamily="34" charset="0"/>
                <a:cs typeface="Times New Roman" panose="02020603050405020304" pitchFamily="18" charset="0"/>
              </a:rPr>
              <a:t>, 1-20.</a:t>
            </a:r>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r>
              <a:rPr lang="en-US" sz="1200" dirty="0">
                <a:latin typeface="Times New Roman" panose="02020603050405020304" pitchFamily="18" charset="0"/>
                <a:ea typeface="Calibri" panose="020F0502020204030204" pitchFamily="34" charset="0"/>
                <a:cs typeface="Times New Roman" panose="02020603050405020304" pitchFamily="18" charset="0"/>
              </a:rPr>
              <a:t>Clancy, S., McNally, R., Schacter, D., </a:t>
            </a:r>
            <a:r>
              <a:rPr lang="en-US" sz="1200" dirty="0" err="1">
                <a:latin typeface="Times New Roman" panose="02020603050405020304" pitchFamily="18" charset="0"/>
                <a:ea typeface="Calibri" panose="020F0502020204030204" pitchFamily="34" charset="0"/>
                <a:cs typeface="Times New Roman" panose="02020603050405020304" pitchFamily="18" charset="0"/>
              </a:rPr>
              <a:t>Lenzenweger</a:t>
            </a:r>
            <a:r>
              <a:rPr lang="en-US" sz="1200" dirty="0">
                <a:latin typeface="Times New Roman" panose="02020603050405020304" pitchFamily="18" charset="0"/>
                <a:ea typeface="Calibri" panose="020F0502020204030204" pitchFamily="34" charset="0"/>
                <a:cs typeface="Times New Roman" panose="02020603050405020304" pitchFamily="18" charset="0"/>
              </a:rPr>
              <a:t>, M., &amp; Pitman, R. (2002). Memory distortion in people reporting abduction by Aliens. </a:t>
            </a:r>
            <a:r>
              <a:rPr lang="en-US" sz="1200" i="1" dirty="0">
                <a:latin typeface="Times New Roman" panose="02020603050405020304" pitchFamily="18" charset="0"/>
                <a:ea typeface="Calibri" panose="020F0502020204030204" pitchFamily="34" charset="0"/>
                <a:cs typeface="Times New Roman" panose="02020603050405020304" pitchFamily="18" charset="0"/>
              </a:rPr>
              <a:t>Journal of abnormal psychology</a:t>
            </a:r>
            <a:r>
              <a:rPr lang="en-US" sz="1200" dirty="0">
                <a:latin typeface="Times New Roman" panose="02020603050405020304" pitchFamily="18" charset="0"/>
                <a:ea typeface="Calibri" panose="020F0502020204030204" pitchFamily="34" charset="0"/>
                <a:cs typeface="Times New Roman" panose="02020603050405020304" pitchFamily="18" charset="0"/>
              </a:rPr>
              <a:t>, 455-461.</a:t>
            </a:r>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r>
              <a:rPr lang="en-US" sz="1200" dirty="0">
                <a:latin typeface="Times New Roman" panose="02020603050405020304" pitchFamily="18" charset="0"/>
                <a:ea typeface="Calibri" panose="020F0502020204030204" pitchFamily="34" charset="0"/>
                <a:cs typeface="Times New Roman" panose="02020603050405020304" pitchFamily="18" charset="0"/>
              </a:rPr>
              <a:t>Damme, I., &amp; Smets, K. (2014). The power of emotion versus the power of suggestion: Memory for emotional events in the misinformation paradigm. </a:t>
            </a:r>
            <a:r>
              <a:rPr lang="en-US" sz="1200" i="1" dirty="0">
                <a:latin typeface="Times New Roman" panose="02020603050405020304" pitchFamily="18" charset="0"/>
                <a:ea typeface="Calibri" panose="020F0502020204030204" pitchFamily="34" charset="0"/>
                <a:cs typeface="Times New Roman" panose="02020603050405020304" pitchFamily="18" charset="0"/>
              </a:rPr>
              <a:t>Emotion</a:t>
            </a:r>
            <a:r>
              <a:rPr lang="en-US" sz="1200" dirty="0">
                <a:latin typeface="Times New Roman" panose="02020603050405020304" pitchFamily="18" charset="0"/>
                <a:ea typeface="Calibri" panose="020F0502020204030204" pitchFamily="34" charset="0"/>
                <a:cs typeface="Times New Roman" panose="02020603050405020304" pitchFamily="18" charset="0"/>
              </a:rPr>
              <a:t>, 310-320.</a:t>
            </a:r>
          </a:p>
          <a:p>
            <a:pPr>
              <a:lnSpc>
                <a:spcPct val="200000"/>
              </a:lnSpc>
              <a:spcAft>
                <a:spcPts val="800"/>
              </a:spcAft>
            </a:pPr>
            <a:r>
              <a:rPr lang="en-US" sz="1200" dirty="0">
                <a:latin typeface="Times New Roman" panose="02020603050405020304" pitchFamily="18" charset="0"/>
                <a:ea typeface="Calibri" panose="020F0502020204030204" pitchFamily="34" charset="0"/>
                <a:cs typeface="Times New Roman" panose="02020603050405020304" pitchFamily="18" charset="0"/>
              </a:rPr>
              <a:t>Edson, A. (2016). Eyewitness testimony image. Retrieved from: https://www.adam-eason.com/use-hypnosis-eye-witness-testimony-current-flores-death-row-case/</a:t>
            </a:r>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r>
              <a:rPr lang="en-US" sz="1200" dirty="0">
                <a:latin typeface="Times New Roman" panose="02020603050405020304" pitchFamily="18" charset="0"/>
                <a:ea typeface="Calibri" panose="020F0502020204030204" pitchFamily="34" charset="0"/>
                <a:cs typeface="Times New Roman" panose="02020603050405020304" pitchFamily="18" charset="0"/>
              </a:rPr>
              <a:t>Guzey, M., &amp; Yilmaz, B. (2017). </a:t>
            </a:r>
            <a:r>
              <a:rPr lang="en-US" sz="1200" i="1" dirty="0">
                <a:latin typeface="Times New Roman" panose="02020603050405020304" pitchFamily="18" charset="0"/>
                <a:ea typeface="Calibri" panose="020F0502020204030204" pitchFamily="34" charset="0"/>
                <a:cs typeface="Times New Roman" panose="02020603050405020304" pitchFamily="18" charset="0"/>
              </a:rPr>
              <a:t>The effect of stress and warning on false memories.</a:t>
            </a:r>
            <a:r>
              <a:rPr lang="en-US" sz="1200" dirty="0">
                <a:latin typeface="Times New Roman" panose="02020603050405020304" pitchFamily="18" charset="0"/>
                <a:ea typeface="Calibri" panose="020F0502020204030204" pitchFamily="34" charset="0"/>
                <a:cs typeface="Times New Roman" panose="02020603050405020304" pitchFamily="18" charset="0"/>
              </a:rPr>
              <a:t> Retrieved from Research gate: 	https://www.researchgate.net/publication/322071664_The_effect_of_stress_and_warning_on_false_memories</a:t>
            </a:r>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r>
              <a:rPr lang="en-US" sz="1200" dirty="0">
                <a:latin typeface="Times New Roman" panose="02020603050405020304" pitchFamily="18" charset="0"/>
                <a:ea typeface="Calibri" panose="020F0502020204030204" pitchFamily="34" charset="0"/>
                <a:cs typeface="Times New Roman" panose="02020603050405020304" pitchFamily="18" charset="0"/>
              </a:rPr>
              <a:t>Howe, M., &amp; Knott, L. (2015). The fallibility of memory in judicial processes: Lessons from the past and their modern consequences. </a:t>
            </a:r>
            <a:r>
              <a:rPr lang="en-US" sz="1200" i="1" dirty="0">
                <a:latin typeface="Times New Roman" panose="02020603050405020304" pitchFamily="18" charset="0"/>
                <a:ea typeface="Calibri" panose="020F0502020204030204" pitchFamily="34" charset="0"/>
                <a:cs typeface="Times New Roman" panose="02020603050405020304" pitchFamily="18" charset="0"/>
              </a:rPr>
              <a:t>Routledge: Memory</a:t>
            </a:r>
            <a:r>
              <a:rPr lang="en-US" sz="1200" dirty="0">
                <a:latin typeface="Times New Roman" panose="02020603050405020304" pitchFamily="18" charset="0"/>
                <a:ea typeface="Calibri" panose="020F0502020204030204" pitchFamily="34" charset="0"/>
                <a:cs typeface="Times New Roman" panose="02020603050405020304" pitchFamily="18" charset="0"/>
              </a:rPr>
              <a:t>, 633-656.</a:t>
            </a:r>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r>
              <a:rPr lang="en-US" sz="1200" dirty="0">
                <a:latin typeface="Times New Roman" panose="02020603050405020304" pitchFamily="18" charset="0"/>
                <a:ea typeface="Calibri" panose="020F0502020204030204" pitchFamily="34" charset="0"/>
                <a:cs typeface="Times New Roman" panose="02020603050405020304" pitchFamily="18" charset="0"/>
              </a:rPr>
              <a:t>Kebbell, M., Hatton, C., &amp; Johnson, S. (2010). </a:t>
            </a:r>
            <a:r>
              <a:rPr lang="en-US" sz="1200" i="1" dirty="0">
                <a:latin typeface="Times New Roman" panose="02020603050405020304" pitchFamily="18" charset="0"/>
                <a:ea typeface="Calibri" panose="020F0502020204030204" pitchFamily="34" charset="0"/>
                <a:cs typeface="Times New Roman" panose="02020603050405020304" pitchFamily="18" charset="0"/>
              </a:rPr>
              <a:t>Witnesses with intellectual disabilities in court: What questions are asked and what influence do they have?</a:t>
            </a:r>
            <a:r>
              <a:rPr lang="en-US" sz="1200" dirty="0">
                <a:latin typeface="Times New Roman" panose="02020603050405020304" pitchFamily="18" charset="0"/>
                <a:ea typeface="Calibri" panose="020F0502020204030204" pitchFamily="34" charset="0"/>
                <a:cs typeface="Times New Roman" panose="02020603050405020304" pitchFamily="18" charset="0"/>
              </a:rPr>
              <a:t> Retrieved from online 	</a:t>
            </a:r>
            <a:r>
              <a:rPr lang="en-US" sz="1200">
                <a:latin typeface="Times New Roman" panose="02020603050405020304" pitchFamily="18" charset="0"/>
                <a:ea typeface="Calibri" panose="020F0502020204030204" pitchFamily="34" charset="0"/>
                <a:cs typeface="Times New Roman" panose="02020603050405020304" pitchFamily="18" charset="0"/>
              </a:rPr>
              <a:t>library 	wiley</a:t>
            </a:r>
            <a:r>
              <a:rPr lang="en-US" sz="1200" dirty="0">
                <a:latin typeface="Times New Roman" panose="02020603050405020304" pitchFamily="18" charset="0"/>
                <a:ea typeface="Calibri" panose="020F0502020204030204" pitchFamily="34" charset="0"/>
                <a:cs typeface="Times New Roman" panose="02020603050405020304" pitchFamily="18" charset="0"/>
              </a:rPr>
              <a:t>: https://onlinelibrary.wiley.com/doi/abs/10.1348/135532504322776834</a:t>
            </a:r>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r>
              <a:rPr lang="en-US" sz="1200" dirty="0">
                <a:latin typeface="Times New Roman" panose="02020603050405020304" pitchFamily="18" charset="0"/>
                <a:ea typeface="Calibri" panose="020F0502020204030204" pitchFamily="34" charset="0"/>
                <a:cs typeface="Times New Roman" panose="02020603050405020304" pitchFamily="18" charset="0"/>
              </a:rPr>
              <a:t>Laney, C., &amp; Loftus, E. (2010). </a:t>
            </a:r>
            <a:r>
              <a:rPr lang="en-US" sz="1200" i="1" dirty="0">
                <a:latin typeface="Times New Roman" panose="02020603050405020304" pitchFamily="18" charset="0"/>
                <a:ea typeface="Calibri" panose="020F0502020204030204" pitchFamily="34" charset="0"/>
                <a:cs typeface="Times New Roman" panose="02020603050405020304" pitchFamily="18" charset="0"/>
              </a:rPr>
              <a:t>False Memory.</a:t>
            </a:r>
            <a:r>
              <a:rPr lang="en-US" sz="1200" dirty="0">
                <a:latin typeface="Times New Roman" panose="02020603050405020304" pitchFamily="18" charset="0"/>
                <a:ea typeface="Calibri" panose="020F0502020204030204" pitchFamily="34" charset="0"/>
                <a:cs typeface="Times New Roman" panose="02020603050405020304" pitchFamily="18" charset="0"/>
              </a:rPr>
              <a:t> Retrieved from Research gate : https://www.researchgate.net/publication/229512216_False_Memory</a:t>
            </a:r>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9560529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20EA454-14B6-405E-A3C6-1DD16E138593}"/>
              </a:ext>
            </a:extLst>
          </p:cNvPr>
          <p:cNvSpPr txBox="1"/>
          <p:nvPr/>
        </p:nvSpPr>
        <p:spPr>
          <a:xfrm>
            <a:off x="76200" y="165100"/>
            <a:ext cx="12039600" cy="7305649"/>
          </a:xfrm>
          <a:prstGeom prst="rect">
            <a:avLst/>
          </a:prstGeom>
          <a:noFill/>
        </p:spPr>
        <p:txBody>
          <a:bodyPr wrap="square" rtlCol="0">
            <a:spAutoFit/>
          </a:bodyPr>
          <a:lstStyle/>
          <a:p>
            <a:pPr>
              <a:lnSpc>
                <a:spcPct val="200000"/>
              </a:lnSpc>
              <a:spcAft>
                <a:spcPts val="800"/>
              </a:spcAft>
            </a:pPr>
            <a:r>
              <a:rPr lang="en-US" sz="1200" dirty="0">
                <a:latin typeface="Times New Roman" panose="02020603050405020304" pitchFamily="18" charset="0"/>
                <a:ea typeface="Calibri" panose="020F0502020204030204" pitchFamily="34" charset="0"/>
                <a:cs typeface="Times New Roman" panose="02020603050405020304" pitchFamily="18" charset="0"/>
              </a:rPr>
              <a:t>Loftus, E. (1975). Leading questions and the eye witness report. </a:t>
            </a:r>
            <a:r>
              <a:rPr lang="en-US" sz="1200" i="1" dirty="0">
                <a:latin typeface="Times New Roman" panose="02020603050405020304" pitchFamily="18" charset="0"/>
                <a:ea typeface="Calibri" panose="020F0502020204030204" pitchFamily="34" charset="0"/>
                <a:cs typeface="Times New Roman" panose="02020603050405020304" pitchFamily="18" charset="0"/>
              </a:rPr>
              <a:t>Cognitive psychology</a:t>
            </a:r>
            <a:r>
              <a:rPr lang="en-US" sz="1200" dirty="0">
                <a:latin typeface="Times New Roman" panose="02020603050405020304" pitchFamily="18" charset="0"/>
                <a:ea typeface="Calibri" panose="020F0502020204030204" pitchFamily="34" charset="0"/>
                <a:cs typeface="Times New Roman" panose="02020603050405020304" pitchFamily="18" charset="0"/>
              </a:rPr>
              <a:t>, 560-572.</a:t>
            </a:r>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r>
              <a:rPr lang="en-US" sz="1200" dirty="0">
                <a:latin typeface="Times New Roman" panose="02020603050405020304" pitchFamily="18" charset="0"/>
                <a:ea typeface="Calibri" panose="020F0502020204030204" pitchFamily="34" charset="0"/>
                <a:cs typeface="Times New Roman" panose="02020603050405020304" pitchFamily="18" charset="0"/>
              </a:rPr>
              <a:t>Loftus, E. (2005). Planting misinformation in the human mind: A 30-year investigation of memory. </a:t>
            </a:r>
            <a:r>
              <a:rPr lang="en-US" sz="1200" i="1" dirty="0">
                <a:latin typeface="Times New Roman" panose="02020603050405020304" pitchFamily="18" charset="0"/>
                <a:ea typeface="Calibri" panose="020F0502020204030204" pitchFamily="34" charset="0"/>
                <a:cs typeface="Times New Roman" panose="02020603050405020304" pitchFamily="18" charset="0"/>
              </a:rPr>
              <a:t>Learning and memory</a:t>
            </a:r>
            <a:r>
              <a:rPr lang="en-US" sz="1200" dirty="0">
                <a:latin typeface="Times New Roman" panose="02020603050405020304" pitchFamily="18" charset="0"/>
                <a:ea typeface="Calibri" panose="020F0502020204030204" pitchFamily="34" charset="0"/>
                <a:cs typeface="Times New Roman" panose="02020603050405020304" pitchFamily="18" charset="0"/>
              </a:rPr>
              <a:t>, 361-366.</a:t>
            </a:r>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r>
              <a:rPr lang="en-US" sz="1200" dirty="0">
                <a:latin typeface="Times New Roman" panose="02020603050405020304" pitchFamily="18" charset="0"/>
                <a:ea typeface="Calibri" panose="020F0502020204030204" pitchFamily="34" charset="0"/>
                <a:cs typeface="Times New Roman" panose="02020603050405020304" pitchFamily="18" charset="0"/>
              </a:rPr>
              <a:t>Luna, K., &amp; Migueles, M. (2008). Typicality and misinformation: Two sources of distortion. </a:t>
            </a:r>
            <a:r>
              <a:rPr lang="en-US" sz="1200" i="1" dirty="0" err="1">
                <a:latin typeface="Times New Roman" panose="02020603050405020304" pitchFamily="18" charset="0"/>
                <a:ea typeface="Calibri" panose="020F0502020204030204" pitchFamily="34" charset="0"/>
                <a:cs typeface="Times New Roman" panose="02020603050405020304" pitchFamily="18" charset="0"/>
              </a:rPr>
              <a:t>Psicologica</a:t>
            </a:r>
            <a:r>
              <a:rPr lang="en-US" sz="1200" dirty="0">
                <a:latin typeface="Times New Roman" panose="02020603050405020304" pitchFamily="18" charset="0"/>
                <a:ea typeface="Calibri" panose="020F0502020204030204" pitchFamily="34" charset="0"/>
                <a:cs typeface="Times New Roman" panose="02020603050405020304" pitchFamily="18" charset="0"/>
              </a:rPr>
              <a:t>, 171-187.</a:t>
            </a:r>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r>
              <a:rPr lang="en-US" sz="1200" dirty="0">
                <a:latin typeface="Times New Roman" panose="02020603050405020304" pitchFamily="18" charset="0"/>
                <a:ea typeface="Calibri" panose="020F0502020204030204" pitchFamily="34" charset="0"/>
                <a:cs typeface="Times New Roman" panose="02020603050405020304" pitchFamily="18" charset="0"/>
              </a:rPr>
              <a:t>Lutz, S., &amp; Huitt, W. (2003). </a:t>
            </a:r>
            <a:r>
              <a:rPr lang="en-US" sz="1200" i="1" dirty="0">
                <a:latin typeface="Times New Roman" panose="02020603050405020304" pitchFamily="18" charset="0"/>
                <a:ea typeface="Calibri" panose="020F0502020204030204" pitchFamily="34" charset="0"/>
                <a:cs typeface="Times New Roman" panose="02020603050405020304" pitchFamily="18" charset="0"/>
              </a:rPr>
              <a:t>Information processing and memory: theory and applications.</a:t>
            </a:r>
            <a:r>
              <a:rPr lang="en-US" sz="1200" dirty="0">
                <a:latin typeface="Times New Roman" panose="02020603050405020304" pitchFamily="18" charset="0"/>
                <a:ea typeface="Calibri" panose="020F0502020204030204" pitchFamily="34" charset="0"/>
                <a:cs typeface="Times New Roman" panose="02020603050405020304" pitchFamily="18" charset="0"/>
              </a:rPr>
              <a:t> Retrieved from Educational psychology interactive: 	</a:t>
            </a:r>
            <a:r>
              <a:rPr lang="en-US" sz="1200" dirty="0">
                <a:latin typeface="Times New Roman" panose="02020603050405020304" pitchFamily="18" charset="0"/>
                <a:ea typeface="Calibri" panose="020F0502020204030204" pitchFamily="34" charset="0"/>
                <a:cs typeface="Times New Roman" panose="02020603050405020304" pitchFamily="18" charset="0"/>
                <a:hlinkClick r:id="rId2"/>
              </a:rPr>
              <a:t>http://www.edpsycinteractive.org/papers/infoproc.pdf</a:t>
            </a:r>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r>
              <a:rPr lang="en-US" sz="1200" dirty="0">
                <a:latin typeface="Times New Roman" panose="02020603050405020304" pitchFamily="18" charset="0"/>
                <a:ea typeface="Calibri" panose="020F0502020204030204" pitchFamily="34" charset="0"/>
                <a:cs typeface="Times New Roman" panose="02020603050405020304" pitchFamily="18" charset="0"/>
              </a:rPr>
              <a:t>Mitchell, K., &amp; Zaragoza , M. (1996). Repeated exposure to suggestion and false memory: The role of contextual variability. </a:t>
            </a:r>
            <a:r>
              <a:rPr lang="en-US" sz="1200" i="1" dirty="0">
                <a:latin typeface="Times New Roman" panose="02020603050405020304" pitchFamily="18" charset="0"/>
                <a:ea typeface="Calibri" panose="020F0502020204030204" pitchFamily="34" charset="0"/>
                <a:cs typeface="Times New Roman" panose="02020603050405020304" pitchFamily="18" charset="0"/>
              </a:rPr>
              <a:t>Journal of Memory and Language</a:t>
            </a:r>
            <a:r>
              <a:rPr lang="en-US" sz="1200" dirty="0">
                <a:latin typeface="Times New Roman" panose="02020603050405020304" pitchFamily="18" charset="0"/>
                <a:ea typeface="Calibri" panose="020F0502020204030204" pitchFamily="34" charset="0"/>
                <a:cs typeface="Times New Roman" panose="02020603050405020304" pitchFamily="18" charset="0"/>
              </a:rPr>
              <a:t>, 246-260.</a:t>
            </a:r>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r>
              <a:rPr lang="en-US" sz="1200" dirty="0">
                <a:latin typeface="Times New Roman" panose="02020603050405020304" pitchFamily="18" charset="0"/>
                <a:ea typeface="Calibri" panose="020F0502020204030204" pitchFamily="34" charset="0"/>
                <a:cs typeface="Times New Roman" panose="02020603050405020304" pitchFamily="18" charset="0"/>
              </a:rPr>
              <a:t>Morgan, C., Southwick, S., Steffian, G., Hazlett, G., &amp; Loftus, E. (2013). Misinformation can influence memory for recently experienced, highly stressful events. </a:t>
            </a:r>
            <a:r>
              <a:rPr lang="en-US" sz="1200" i="1" dirty="0">
                <a:latin typeface="Times New Roman" panose="02020603050405020304" pitchFamily="18" charset="0"/>
                <a:ea typeface="Calibri" panose="020F0502020204030204" pitchFamily="34" charset="0"/>
                <a:cs typeface="Times New Roman" panose="02020603050405020304" pitchFamily="18" charset="0"/>
              </a:rPr>
              <a:t>International journal of law 	and psychiatry</a:t>
            </a:r>
            <a:r>
              <a:rPr lang="en-US" sz="1200" dirty="0">
                <a:latin typeface="Times New Roman" panose="02020603050405020304" pitchFamily="18" charset="0"/>
                <a:ea typeface="Calibri" panose="020F0502020204030204" pitchFamily="34" charset="0"/>
                <a:cs typeface="Times New Roman" panose="02020603050405020304" pitchFamily="18" charset="0"/>
              </a:rPr>
              <a:t>, 11-17.</a:t>
            </a:r>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r>
              <a:rPr lang="en-US" sz="1200" dirty="0">
                <a:latin typeface="Times New Roman" panose="02020603050405020304" pitchFamily="18" charset="0"/>
                <a:ea typeface="Calibri" panose="020F0502020204030204" pitchFamily="34" charset="0"/>
                <a:cs typeface="Times New Roman" panose="02020603050405020304" pitchFamily="18" charset="0"/>
              </a:rPr>
              <a:t>Pardilla-Delgado, E., &amp; Payne, J. (2017). The Deese-Roediger-McDermott (DRM) task: A simple cognitive paradigm to investigate false memories in the laboratory. </a:t>
            </a:r>
            <a:r>
              <a:rPr lang="en-US" sz="1200" i="1" dirty="0">
                <a:latin typeface="Times New Roman" panose="02020603050405020304" pitchFamily="18" charset="0"/>
                <a:ea typeface="Calibri" panose="020F0502020204030204" pitchFamily="34" charset="0"/>
                <a:cs typeface="Times New Roman" panose="02020603050405020304" pitchFamily="18" charset="0"/>
              </a:rPr>
              <a:t>Journal of visualized 	experiments</a:t>
            </a:r>
            <a:r>
              <a:rPr lang="en-US" sz="1200" dirty="0">
                <a:latin typeface="Times New Roman" panose="02020603050405020304" pitchFamily="18" charset="0"/>
                <a:ea typeface="Calibri" panose="020F0502020204030204" pitchFamily="34" charset="0"/>
                <a:cs typeface="Times New Roman" panose="02020603050405020304" pitchFamily="18" charset="0"/>
              </a:rPr>
              <a:t>.</a:t>
            </a:r>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r>
              <a:rPr lang="en-US" sz="1200" dirty="0">
                <a:latin typeface="Times New Roman" panose="02020603050405020304" pitchFamily="18" charset="0"/>
                <a:ea typeface="Calibri" panose="020F0502020204030204" pitchFamily="34" charset="0"/>
                <a:cs typeface="Times New Roman" panose="02020603050405020304" pitchFamily="18" charset="0"/>
              </a:rPr>
              <a:t>Payne, J., Nadel, L., Allen, J., Thomas, K., &amp; Jacobs, W. (2002). The effects of experimentally induced stress on false recognition. </a:t>
            </a:r>
            <a:r>
              <a:rPr lang="en-US" sz="1200" i="1" dirty="0">
                <a:latin typeface="Times New Roman" panose="02020603050405020304" pitchFamily="18" charset="0"/>
                <a:ea typeface="Calibri" panose="020F0502020204030204" pitchFamily="34" charset="0"/>
                <a:cs typeface="Times New Roman" panose="02020603050405020304" pitchFamily="18" charset="0"/>
              </a:rPr>
              <a:t>memory</a:t>
            </a:r>
            <a:r>
              <a:rPr lang="en-US" sz="1200" dirty="0">
                <a:latin typeface="Times New Roman" panose="02020603050405020304" pitchFamily="18" charset="0"/>
                <a:ea typeface="Calibri" panose="020F0502020204030204" pitchFamily="34" charset="0"/>
                <a:cs typeface="Times New Roman" panose="02020603050405020304" pitchFamily="18" charset="0"/>
              </a:rPr>
              <a:t>, 1-6.</a:t>
            </a:r>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r>
              <a:rPr lang="en-US" sz="1200" dirty="0">
                <a:latin typeface="Times New Roman" panose="02020603050405020304" pitchFamily="18" charset="0"/>
                <a:ea typeface="Calibri" panose="020F0502020204030204" pitchFamily="34" charset="0"/>
                <a:cs typeface="Times New Roman" panose="02020603050405020304" pitchFamily="18" charset="0"/>
              </a:rPr>
              <a:t>Pezdek, K., &amp; Lam, S. (2007). What research paradigms have cognitive psychologists used to study “False memory,” and what are the implications of these choices? . </a:t>
            </a:r>
            <a:r>
              <a:rPr lang="en-US" sz="1200" i="1" dirty="0" err="1">
                <a:latin typeface="Times New Roman" panose="02020603050405020304" pitchFamily="18" charset="0"/>
                <a:ea typeface="Calibri" panose="020F0502020204030204" pitchFamily="34" charset="0"/>
                <a:cs typeface="Times New Roman" panose="02020603050405020304" pitchFamily="18" charset="0"/>
              </a:rPr>
              <a:t>Consiousness</a:t>
            </a:r>
            <a:r>
              <a:rPr lang="en-US" sz="1200" i="1" dirty="0">
                <a:latin typeface="Times New Roman" panose="02020603050405020304" pitchFamily="18" charset="0"/>
                <a:ea typeface="Calibri" panose="020F0502020204030204" pitchFamily="34" charset="0"/>
                <a:cs typeface="Times New Roman" panose="02020603050405020304" pitchFamily="18" charset="0"/>
              </a:rPr>
              <a:t> and 	cognition</a:t>
            </a:r>
            <a:r>
              <a:rPr lang="en-US" sz="1200" dirty="0">
                <a:latin typeface="Times New Roman" panose="02020603050405020304" pitchFamily="18" charset="0"/>
                <a:ea typeface="Calibri" panose="020F0502020204030204" pitchFamily="34" charset="0"/>
                <a:cs typeface="Times New Roman" panose="02020603050405020304" pitchFamily="18" charset="0"/>
              </a:rPr>
              <a:t>, 2-17.</a:t>
            </a:r>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r>
              <a:rPr lang="en-US" sz="1200" dirty="0">
                <a:latin typeface="Times New Roman" panose="02020603050405020304" pitchFamily="18" charset="0"/>
                <a:ea typeface="Calibri" panose="020F0502020204030204" pitchFamily="34" charset="0"/>
                <a:cs typeface="Times New Roman" panose="02020603050405020304" pitchFamily="18" charset="0"/>
              </a:rPr>
              <a:t>Polage, D. (2012). </a:t>
            </a:r>
            <a:r>
              <a:rPr lang="en-US" sz="1200" i="1" dirty="0" err="1">
                <a:latin typeface="Times New Roman" panose="02020603050405020304" pitchFamily="18" charset="0"/>
                <a:ea typeface="Calibri" panose="020F0502020204030204" pitchFamily="34" charset="0"/>
                <a:cs typeface="Times New Roman" panose="02020603050405020304" pitchFamily="18" charset="0"/>
              </a:rPr>
              <a:t>Maing</a:t>
            </a:r>
            <a:r>
              <a:rPr lang="en-US" sz="1200" i="1" dirty="0">
                <a:latin typeface="Times New Roman" panose="02020603050405020304" pitchFamily="18" charset="0"/>
                <a:ea typeface="Calibri" panose="020F0502020204030204" pitchFamily="34" charset="0"/>
                <a:cs typeface="Times New Roman" panose="02020603050405020304" pitchFamily="18" charset="0"/>
              </a:rPr>
              <a:t> up history: False memories of fake news stories.</a:t>
            </a:r>
            <a:r>
              <a:rPr lang="en-US" sz="1200" dirty="0">
                <a:latin typeface="Times New Roman" panose="02020603050405020304" pitchFamily="18" charset="0"/>
                <a:ea typeface="Calibri" panose="020F0502020204030204" pitchFamily="34" charset="0"/>
                <a:cs typeface="Times New Roman" panose="02020603050405020304" pitchFamily="18" charset="0"/>
              </a:rPr>
              <a:t> Retrieved from Research gate: 	https://www.researchgate.net/publication/272728874_Making_up_History_False_Memories_of_Fake_News_Stories</a:t>
            </a:r>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endParaRPr lang="en-US"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654216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3EB4A16-05DF-41F9-9732-48F463E682B2}"/>
              </a:ext>
            </a:extLst>
          </p:cNvPr>
          <p:cNvSpPr/>
          <p:nvPr/>
        </p:nvSpPr>
        <p:spPr>
          <a:xfrm>
            <a:off x="207045" y="141881"/>
            <a:ext cx="12192000" cy="4816831"/>
          </a:xfrm>
          <a:prstGeom prst="rect">
            <a:avLst/>
          </a:prstGeom>
        </p:spPr>
        <p:txBody>
          <a:bodyPr wrap="square">
            <a:spAutoFit/>
          </a:bodyPr>
          <a:lstStyle/>
          <a:p>
            <a:pPr>
              <a:lnSpc>
                <a:spcPct val="200000"/>
              </a:lnSpc>
              <a:spcAft>
                <a:spcPts val="800"/>
              </a:spcAft>
            </a:pPr>
            <a:endParaRPr lang="en-US" sz="12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r>
              <a:rPr lang="en-US" sz="1200" dirty="0">
                <a:latin typeface="Times New Roman" panose="02020603050405020304" pitchFamily="18" charset="0"/>
                <a:ea typeface="Calibri" panose="020F0502020204030204" pitchFamily="34" charset="0"/>
                <a:cs typeface="Times New Roman" panose="02020603050405020304" pitchFamily="18" charset="0"/>
              </a:rPr>
              <a:t>Shiffrin, R., &amp; Atkinson, R. (1969). Storage and retrieval processes in long-term memory. </a:t>
            </a:r>
            <a:r>
              <a:rPr lang="en-US" sz="1200" i="1" dirty="0">
                <a:latin typeface="Times New Roman" panose="02020603050405020304" pitchFamily="18" charset="0"/>
                <a:ea typeface="Calibri" panose="020F0502020204030204" pitchFamily="34" charset="0"/>
                <a:cs typeface="Times New Roman" panose="02020603050405020304" pitchFamily="18" charset="0"/>
              </a:rPr>
              <a:t>Psychological Review</a:t>
            </a:r>
            <a:r>
              <a:rPr lang="en-US" sz="1200" dirty="0">
                <a:latin typeface="Times New Roman" panose="02020603050405020304" pitchFamily="18" charset="0"/>
                <a:ea typeface="Calibri" panose="020F0502020204030204" pitchFamily="34" charset="0"/>
                <a:cs typeface="Times New Roman" panose="02020603050405020304" pitchFamily="18" charset="0"/>
              </a:rPr>
              <a:t>, 179-193.</a:t>
            </a:r>
          </a:p>
          <a:p>
            <a:pPr>
              <a:lnSpc>
                <a:spcPct val="200000"/>
              </a:lnSpc>
              <a:spcAft>
                <a:spcPts val="800"/>
              </a:spcAft>
            </a:pPr>
            <a:r>
              <a:rPr lang="en-US" sz="1200" dirty="0" err="1">
                <a:latin typeface="Times New Roman" panose="02020603050405020304" pitchFamily="18" charset="0"/>
                <a:ea typeface="Calibri" panose="020F0502020204030204" pitchFamily="34" charset="0"/>
                <a:cs typeface="Times New Roman" panose="02020603050405020304" pitchFamily="18" charset="0"/>
              </a:rPr>
              <a:t>VanityMoments</a:t>
            </a:r>
            <a:r>
              <a:rPr lang="en-US" sz="1200" dirty="0">
                <a:latin typeface="Times New Roman" panose="02020603050405020304" pitchFamily="18" charset="0"/>
                <a:ea typeface="Calibri" panose="020F0502020204030204" pitchFamily="34" charset="0"/>
                <a:cs typeface="Times New Roman" panose="02020603050405020304" pitchFamily="18" charset="0"/>
              </a:rPr>
              <a:t> (2016). Image of false memories. Retrieved from: http://www.vanitymoments.com/2016/11/my-false-memory-associated-with-ten-pin.html</a:t>
            </a:r>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r>
              <a:rPr lang="en-US" sz="1200" dirty="0">
                <a:latin typeface="Times New Roman" panose="02020603050405020304" pitchFamily="18" charset="0"/>
                <a:ea typeface="Calibri" panose="020F0502020204030204" pitchFamily="34" charset="0"/>
                <a:cs typeface="Times New Roman" panose="02020603050405020304" pitchFamily="18" charset="0"/>
              </a:rPr>
              <a:t>Wang, J., Otgaar, H., Smeets, T., Howe, M., Merckelbach, H., &amp; </a:t>
            </a:r>
            <a:r>
              <a:rPr lang="en-US" sz="1200" dirty="0" err="1">
                <a:latin typeface="Times New Roman" panose="02020603050405020304" pitchFamily="18" charset="0"/>
                <a:ea typeface="Calibri" panose="020F0502020204030204" pitchFamily="34" charset="0"/>
                <a:cs typeface="Times New Roman" panose="02020603050405020304" pitchFamily="18" charset="0"/>
              </a:rPr>
              <a:t>Zhuo</a:t>
            </a:r>
            <a:r>
              <a:rPr lang="en-US" sz="1200" dirty="0">
                <a:latin typeface="Times New Roman" panose="02020603050405020304" pitchFamily="18" charset="0"/>
                <a:ea typeface="Calibri" panose="020F0502020204030204" pitchFamily="34" charset="0"/>
                <a:cs typeface="Times New Roman" panose="02020603050405020304" pitchFamily="18" charset="0"/>
              </a:rPr>
              <a:t>, C. (2018). </a:t>
            </a:r>
            <a:r>
              <a:rPr lang="en-US" sz="1200" i="1" dirty="0">
                <a:latin typeface="Times New Roman" panose="02020603050405020304" pitchFamily="18" charset="0"/>
                <a:ea typeface="Calibri" panose="020F0502020204030204" pitchFamily="34" charset="0"/>
                <a:cs typeface="Times New Roman" panose="02020603050405020304" pitchFamily="18" charset="0"/>
              </a:rPr>
              <a:t>Consequences of false memories in eyewitness testimony: A review and implications for Chinese legal practice.</a:t>
            </a:r>
            <a:r>
              <a:rPr lang="en-US" sz="1200" dirty="0">
                <a:latin typeface="Times New Roman" panose="02020603050405020304" pitchFamily="18" charset="0"/>
                <a:ea typeface="Calibri" panose="020F0502020204030204" pitchFamily="34" charset="0"/>
                <a:cs typeface="Times New Roman" panose="02020603050405020304" pitchFamily="18" charset="0"/>
              </a:rPr>
              <a:t> 	Retrieved from Psychological Research : 	https://www.researchgate.net/publication/324617871_Consequences_of_False_Memories_in_Eyewitness_Testimony_A_Review_and_Implications_for_Chinese_Legal_Practice</a:t>
            </a:r>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r>
              <a:rPr lang="en-US" sz="1200" dirty="0">
                <a:latin typeface="Times New Roman" panose="02020603050405020304" pitchFamily="18" charset="0"/>
                <a:ea typeface="Calibri" panose="020F0502020204030204" pitchFamily="34" charset="0"/>
                <a:cs typeface="Times New Roman" panose="02020603050405020304" pitchFamily="18" charset="0"/>
              </a:rPr>
              <a:t>Weinberg, H., Wadsworth, J., &amp; Baron, R. (1983). Demand and the impact of leading questions on eyewitness testimony. </a:t>
            </a:r>
            <a:r>
              <a:rPr lang="en-US" sz="1200" i="1" dirty="0">
                <a:latin typeface="Times New Roman" panose="02020603050405020304" pitchFamily="18" charset="0"/>
                <a:ea typeface="Calibri" panose="020F0502020204030204" pitchFamily="34" charset="0"/>
                <a:cs typeface="Times New Roman" panose="02020603050405020304" pitchFamily="18" charset="0"/>
              </a:rPr>
              <a:t>Memory and cognition</a:t>
            </a:r>
            <a:r>
              <a:rPr lang="en-US" sz="1200" dirty="0">
                <a:latin typeface="Times New Roman" panose="02020603050405020304" pitchFamily="18" charset="0"/>
                <a:ea typeface="Calibri" panose="020F0502020204030204" pitchFamily="34" charset="0"/>
                <a:cs typeface="Times New Roman" panose="02020603050405020304" pitchFamily="18" charset="0"/>
              </a:rPr>
              <a:t>, 191-104.</a:t>
            </a:r>
          </a:p>
          <a:p>
            <a:pPr>
              <a:lnSpc>
                <a:spcPct val="200000"/>
              </a:lnSpc>
              <a:spcAft>
                <a:spcPts val="800"/>
              </a:spcAft>
            </a:pPr>
            <a:r>
              <a:rPr lang="en-US" sz="1200" dirty="0">
                <a:latin typeface="Times New Roman" panose="02020603050405020304" pitchFamily="18" charset="0"/>
                <a:ea typeface="Calibri" panose="020F0502020204030204" pitchFamily="34" charset="0"/>
                <a:cs typeface="Times New Roman" panose="02020603050405020304" pitchFamily="18" charset="0"/>
              </a:rPr>
              <a:t>Zhang, W. (2017). The effect of emotion on false memories in the Deese-Roediger-McDermott (DRM) paradigm. Otago, Dunedin, New Zealand.</a:t>
            </a:r>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r>
              <a:rPr lang="en-US" sz="1200" dirty="0">
                <a:latin typeface="Times New Roman" panose="02020603050405020304" pitchFamily="18" charset="0"/>
                <a:ea typeface="Calibri" panose="020F0502020204030204" pitchFamily="34" charset="0"/>
                <a:cs typeface="Times New Roman" panose="02020603050405020304" pitchFamily="18" charset="0"/>
              </a:rPr>
              <a:t>Zhang, W., Gross, J., &amp; Hayne, H. (2016). </a:t>
            </a:r>
            <a:r>
              <a:rPr lang="en-US" sz="1200" i="1" dirty="0">
                <a:latin typeface="Times New Roman" panose="02020603050405020304" pitchFamily="18" charset="0"/>
                <a:ea typeface="Calibri" panose="020F0502020204030204" pitchFamily="34" charset="0"/>
                <a:cs typeface="Times New Roman" panose="02020603050405020304" pitchFamily="18" charset="0"/>
              </a:rPr>
              <a:t>The effect of mood on false memory for emotional DRM word lists.</a:t>
            </a:r>
            <a:r>
              <a:rPr lang="en-US" sz="1200" dirty="0">
                <a:latin typeface="Times New Roman" panose="02020603050405020304" pitchFamily="18" charset="0"/>
                <a:ea typeface="Calibri" panose="020F0502020204030204" pitchFamily="34" charset="0"/>
                <a:cs typeface="Times New Roman" panose="02020603050405020304" pitchFamily="18" charset="0"/>
              </a:rPr>
              <a:t> Retrieved from Research gate: 	https://www.researchgate.net/publication/292304870_The_effect_of_mood_on_false_memory_for_emotional_DRM_word_lists</a:t>
            </a:r>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9869429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2297</TotalTime>
  <Words>2460</Words>
  <Application>Microsoft Office PowerPoint</Application>
  <PresentationFormat>Widescreen</PresentationFormat>
  <Paragraphs>214</Paragraphs>
  <Slides>18</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Times New Roman</vt:lpstr>
      <vt:lpstr>Office Theme</vt:lpstr>
      <vt:lpstr>Creation of False Memories.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Impact of Mood, Stress and Suggestion on the Creation of False Memories.</dc:title>
  <dc:creator>Naomi Curtis</dc:creator>
  <cp:lastModifiedBy>Naomi Curtis</cp:lastModifiedBy>
  <cp:revision>68</cp:revision>
  <dcterms:created xsi:type="dcterms:W3CDTF">2019-05-20T17:20:31Z</dcterms:created>
  <dcterms:modified xsi:type="dcterms:W3CDTF">2019-05-23T22:49:45Z</dcterms:modified>
</cp:coreProperties>
</file>