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5"/>
  </p:notesMasterIdLst>
  <p:handoutMasterIdLst>
    <p:handoutMasterId r:id="rId16"/>
  </p:handoutMasterIdLst>
  <p:sldIdLst>
    <p:sldId id="258" r:id="rId5"/>
    <p:sldId id="256" r:id="rId6"/>
    <p:sldId id="279" r:id="rId7"/>
    <p:sldId id="280" r:id="rId8"/>
    <p:sldId id="281" r:id="rId9"/>
    <p:sldId id="282" r:id="rId10"/>
    <p:sldId id="283" r:id="rId11"/>
    <p:sldId id="277" r:id="rId12"/>
    <p:sldId id="284" r:id="rId13"/>
    <p:sldId id="285" r:id="rId14"/>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6347"/>
    <a:srgbClr val="9D0000"/>
    <a:srgbClr val="FFF6E7"/>
    <a:srgbClr val="FFFFFF"/>
    <a:srgbClr val="855939"/>
    <a:srgbClr val="60370F"/>
    <a:srgbClr val="8D63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F099F1-56B1-469B-B8EF-57482E9C6486}"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BBBD7CFE-0FC4-4EC6-854D-F94E418F850F}">
      <dgm:prSet phldrT="[Text]"/>
      <dgm:spPr/>
      <dgm:t>
        <a:bodyPr/>
        <a:lstStyle/>
        <a:p>
          <a:r>
            <a:rPr lang="en-US" dirty="0"/>
            <a:t>PESTEL MODEL</a:t>
          </a:r>
        </a:p>
      </dgm:t>
    </dgm:pt>
    <dgm:pt modelId="{51FC5046-311A-4FE6-AB6B-02A877A39134}" type="parTrans" cxnId="{4DBDB253-9E54-4D28-BC75-48317FCB100D}">
      <dgm:prSet/>
      <dgm:spPr/>
      <dgm:t>
        <a:bodyPr/>
        <a:lstStyle/>
        <a:p>
          <a:endParaRPr lang="en-US"/>
        </a:p>
      </dgm:t>
    </dgm:pt>
    <dgm:pt modelId="{D8EB324A-DEB5-4B55-A9A5-71D7A8A194B8}" type="sibTrans" cxnId="{4DBDB253-9E54-4D28-BC75-48317FCB100D}">
      <dgm:prSet/>
      <dgm:spPr/>
      <dgm:t>
        <a:bodyPr/>
        <a:lstStyle/>
        <a:p>
          <a:endParaRPr lang="en-US"/>
        </a:p>
      </dgm:t>
    </dgm:pt>
    <dgm:pt modelId="{7BEBF47B-3DA4-45A9-86B4-DBAC8A791E6C}">
      <dgm:prSet phldrT="[Text]"/>
      <dgm:spPr/>
      <dgm:t>
        <a:bodyPr/>
        <a:lstStyle/>
        <a:p>
          <a:r>
            <a:rPr lang="en-GB" dirty="0">
              <a:latin typeface="Times New Roman" panose="02020603050405020304" pitchFamily="18" charset="0"/>
              <a:cs typeface="Times New Roman" panose="02020603050405020304" pitchFamily="18" charset="0"/>
            </a:rPr>
            <a:t>Political</a:t>
          </a:r>
          <a:endParaRPr lang="en-US" dirty="0"/>
        </a:p>
      </dgm:t>
    </dgm:pt>
    <dgm:pt modelId="{7CA2767A-171A-44B9-AB2F-A30D444B50EB}" type="parTrans" cxnId="{CFE1FE05-E2A9-4EEB-8AED-9334B28C9E74}">
      <dgm:prSet/>
      <dgm:spPr/>
      <dgm:t>
        <a:bodyPr/>
        <a:lstStyle/>
        <a:p>
          <a:endParaRPr lang="en-US"/>
        </a:p>
      </dgm:t>
    </dgm:pt>
    <dgm:pt modelId="{B0386732-CEF8-4806-B365-873DDE3BC06B}" type="sibTrans" cxnId="{CFE1FE05-E2A9-4EEB-8AED-9334B28C9E74}">
      <dgm:prSet/>
      <dgm:spPr/>
      <dgm:t>
        <a:bodyPr/>
        <a:lstStyle/>
        <a:p>
          <a:endParaRPr lang="en-US"/>
        </a:p>
      </dgm:t>
    </dgm:pt>
    <dgm:pt modelId="{A0C6E80D-B9FE-4B32-99DC-0EE87AEE1795}">
      <dgm:prSet phldrT="[Text]"/>
      <dgm:spPr/>
      <dgm:t>
        <a:bodyPr/>
        <a:lstStyle/>
        <a:p>
          <a:r>
            <a:rPr lang="en-GB" dirty="0">
              <a:latin typeface="Times New Roman" panose="02020603050405020304" pitchFamily="18" charset="0"/>
              <a:cs typeface="Times New Roman" panose="02020603050405020304" pitchFamily="18" charset="0"/>
            </a:rPr>
            <a:t>Economic</a:t>
          </a:r>
          <a:endParaRPr lang="en-US" dirty="0"/>
        </a:p>
      </dgm:t>
    </dgm:pt>
    <dgm:pt modelId="{3D765FB0-37AC-4DAD-8B74-CF5254BF759E}" type="parTrans" cxnId="{9E074425-C120-427C-8C05-C35F8CCC4A24}">
      <dgm:prSet/>
      <dgm:spPr/>
      <dgm:t>
        <a:bodyPr/>
        <a:lstStyle/>
        <a:p>
          <a:endParaRPr lang="en-US"/>
        </a:p>
      </dgm:t>
    </dgm:pt>
    <dgm:pt modelId="{E074D7B7-4350-48BB-8E5E-C02E0F3E4515}" type="sibTrans" cxnId="{9E074425-C120-427C-8C05-C35F8CCC4A24}">
      <dgm:prSet/>
      <dgm:spPr/>
      <dgm:t>
        <a:bodyPr/>
        <a:lstStyle/>
        <a:p>
          <a:endParaRPr lang="en-US"/>
        </a:p>
      </dgm:t>
    </dgm:pt>
    <dgm:pt modelId="{0D057C8D-34B8-4FFA-A337-EB8E0D6C9647}">
      <dgm:prSet phldrT="[Text]"/>
      <dgm:spPr/>
      <dgm:t>
        <a:bodyPr/>
        <a:lstStyle/>
        <a:p>
          <a:r>
            <a:rPr lang="en-GB" dirty="0">
              <a:latin typeface="Times New Roman" panose="02020603050405020304" pitchFamily="18" charset="0"/>
              <a:cs typeface="Times New Roman" panose="02020603050405020304" pitchFamily="18" charset="0"/>
            </a:rPr>
            <a:t>Social</a:t>
          </a:r>
          <a:endParaRPr lang="en-US" dirty="0"/>
        </a:p>
      </dgm:t>
    </dgm:pt>
    <dgm:pt modelId="{4C5837AD-349B-41F8-8EAE-C727DE92EB45}" type="parTrans" cxnId="{3B259BB4-6A4E-48E3-A914-686CD429634A}">
      <dgm:prSet/>
      <dgm:spPr/>
      <dgm:t>
        <a:bodyPr/>
        <a:lstStyle/>
        <a:p>
          <a:endParaRPr lang="en-US"/>
        </a:p>
      </dgm:t>
    </dgm:pt>
    <dgm:pt modelId="{6F8C5169-71F7-4859-803F-0F684BD3B1C5}" type="sibTrans" cxnId="{3B259BB4-6A4E-48E3-A914-686CD429634A}">
      <dgm:prSet/>
      <dgm:spPr/>
      <dgm:t>
        <a:bodyPr/>
        <a:lstStyle/>
        <a:p>
          <a:endParaRPr lang="en-US"/>
        </a:p>
      </dgm:t>
    </dgm:pt>
    <dgm:pt modelId="{17C88317-37FA-4F92-AF3D-DE968B712C68}">
      <dgm:prSet phldrT="[Text]"/>
      <dgm:spPr/>
      <dgm:t>
        <a:bodyPr/>
        <a:lstStyle/>
        <a:p>
          <a:r>
            <a:rPr lang="en-GB" dirty="0">
              <a:latin typeface="Times New Roman" panose="02020603050405020304" pitchFamily="18" charset="0"/>
              <a:cs typeface="Times New Roman" panose="02020603050405020304" pitchFamily="18" charset="0"/>
            </a:rPr>
            <a:t>Technological</a:t>
          </a:r>
          <a:endParaRPr lang="en-US" dirty="0"/>
        </a:p>
      </dgm:t>
    </dgm:pt>
    <dgm:pt modelId="{C340E932-7044-4DC4-8633-A7AC323950BB}" type="parTrans" cxnId="{C614B6F5-D73E-4E93-8591-47314B6614B7}">
      <dgm:prSet/>
      <dgm:spPr/>
      <dgm:t>
        <a:bodyPr/>
        <a:lstStyle/>
        <a:p>
          <a:endParaRPr lang="en-US"/>
        </a:p>
      </dgm:t>
    </dgm:pt>
    <dgm:pt modelId="{D31E5FFE-29CE-48A8-B09E-FFBA5056104B}" type="sibTrans" cxnId="{C614B6F5-D73E-4E93-8591-47314B6614B7}">
      <dgm:prSet/>
      <dgm:spPr/>
      <dgm:t>
        <a:bodyPr/>
        <a:lstStyle/>
        <a:p>
          <a:endParaRPr lang="en-US"/>
        </a:p>
      </dgm:t>
    </dgm:pt>
    <dgm:pt modelId="{625B68B4-4439-4644-BE35-4701424C82B2}">
      <dgm:prSet phldrT="[Text]"/>
      <dgm:spPr/>
      <dgm:t>
        <a:bodyPr/>
        <a:lstStyle/>
        <a:p>
          <a:r>
            <a:rPr lang="en-GB" dirty="0">
              <a:latin typeface="Times New Roman" panose="02020603050405020304" pitchFamily="18" charset="0"/>
              <a:cs typeface="Times New Roman" panose="02020603050405020304" pitchFamily="18" charset="0"/>
            </a:rPr>
            <a:t>Environmental</a:t>
          </a:r>
          <a:endParaRPr lang="en-US" dirty="0"/>
        </a:p>
      </dgm:t>
    </dgm:pt>
    <dgm:pt modelId="{92E11AE8-9976-4E92-A2E6-F0F3039DBEB5}" type="parTrans" cxnId="{F2460FBB-C55E-479B-8861-60D13DFB7BF8}">
      <dgm:prSet/>
      <dgm:spPr/>
      <dgm:t>
        <a:bodyPr/>
        <a:lstStyle/>
        <a:p>
          <a:endParaRPr lang="en-US"/>
        </a:p>
      </dgm:t>
    </dgm:pt>
    <dgm:pt modelId="{0256F475-CCC4-4ADE-B79A-B66DDA8B99C9}" type="sibTrans" cxnId="{F2460FBB-C55E-479B-8861-60D13DFB7BF8}">
      <dgm:prSet/>
      <dgm:spPr/>
      <dgm:t>
        <a:bodyPr/>
        <a:lstStyle/>
        <a:p>
          <a:endParaRPr lang="en-US"/>
        </a:p>
      </dgm:t>
    </dgm:pt>
    <dgm:pt modelId="{DEFE9EC2-52C4-4737-AD6B-B56A3C45DAA9}">
      <dgm:prSet phldrT="[Text]"/>
      <dgm:spPr/>
      <dgm:t>
        <a:bodyPr/>
        <a:lstStyle/>
        <a:p>
          <a:r>
            <a:rPr lang="en-US" dirty="0"/>
            <a:t>Legal</a:t>
          </a:r>
        </a:p>
      </dgm:t>
    </dgm:pt>
    <dgm:pt modelId="{53ED856A-93FD-4824-9DCF-521333D7B1F5}" type="parTrans" cxnId="{086C0C04-F83A-40B5-945E-3AAE710784E1}">
      <dgm:prSet/>
      <dgm:spPr/>
      <dgm:t>
        <a:bodyPr/>
        <a:lstStyle/>
        <a:p>
          <a:endParaRPr lang="en-US"/>
        </a:p>
      </dgm:t>
    </dgm:pt>
    <dgm:pt modelId="{F6740C50-6737-443C-9138-E5EFC195B3C3}" type="sibTrans" cxnId="{086C0C04-F83A-40B5-945E-3AAE710784E1}">
      <dgm:prSet/>
      <dgm:spPr/>
      <dgm:t>
        <a:bodyPr/>
        <a:lstStyle/>
        <a:p>
          <a:endParaRPr lang="en-US"/>
        </a:p>
      </dgm:t>
    </dgm:pt>
    <dgm:pt modelId="{975861AF-5E8B-46C4-841D-4990DE234AF9}" type="pres">
      <dgm:prSet presAssocID="{00F099F1-56B1-469B-B8EF-57482E9C6486}" presName="cycle" presStyleCnt="0">
        <dgm:presLayoutVars>
          <dgm:chMax val="1"/>
          <dgm:dir/>
          <dgm:animLvl val="ctr"/>
          <dgm:resizeHandles val="exact"/>
        </dgm:presLayoutVars>
      </dgm:prSet>
      <dgm:spPr/>
    </dgm:pt>
    <dgm:pt modelId="{3FFA5989-F48C-4050-A6BF-1DAAD2B9D366}" type="pres">
      <dgm:prSet presAssocID="{BBBD7CFE-0FC4-4EC6-854D-F94E418F850F}" presName="centerShape" presStyleLbl="node0" presStyleIdx="0" presStyleCnt="1"/>
      <dgm:spPr/>
    </dgm:pt>
    <dgm:pt modelId="{7A6771C8-9C37-4819-83D0-1DD31259819D}" type="pres">
      <dgm:prSet presAssocID="{7CA2767A-171A-44B9-AB2F-A30D444B50EB}" presName="Name9" presStyleLbl="parChTrans1D2" presStyleIdx="0" presStyleCnt="6"/>
      <dgm:spPr/>
    </dgm:pt>
    <dgm:pt modelId="{88C79E03-5D25-4855-8FDC-308B6F283CFF}" type="pres">
      <dgm:prSet presAssocID="{7CA2767A-171A-44B9-AB2F-A30D444B50EB}" presName="connTx" presStyleLbl="parChTrans1D2" presStyleIdx="0" presStyleCnt="6"/>
      <dgm:spPr/>
    </dgm:pt>
    <dgm:pt modelId="{0FEE595B-54C2-4215-8EEF-947A8600EAF9}" type="pres">
      <dgm:prSet presAssocID="{7BEBF47B-3DA4-45A9-86B4-DBAC8A791E6C}" presName="node" presStyleLbl="node1" presStyleIdx="0" presStyleCnt="6">
        <dgm:presLayoutVars>
          <dgm:bulletEnabled val="1"/>
        </dgm:presLayoutVars>
      </dgm:prSet>
      <dgm:spPr/>
    </dgm:pt>
    <dgm:pt modelId="{3BFFB396-A20C-446D-B86F-6461DD709823}" type="pres">
      <dgm:prSet presAssocID="{3D765FB0-37AC-4DAD-8B74-CF5254BF759E}" presName="Name9" presStyleLbl="parChTrans1D2" presStyleIdx="1" presStyleCnt="6"/>
      <dgm:spPr/>
    </dgm:pt>
    <dgm:pt modelId="{BE9776D6-2FDE-4813-A762-40A0DC59760C}" type="pres">
      <dgm:prSet presAssocID="{3D765FB0-37AC-4DAD-8B74-CF5254BF759E}" presName="connTx" presStyleLbl="parChTrans1D2" presStyleIdx="1" presStyleCnt="6"/>
      <dgm:spPr/>
    </dgm:pt>
    <dgm:pt modelId="{405C0EF4-FFE7-4A05-961C-F220352E6D70}" type="pres">
      <dgm:prSet presAssocID="{A0C6E80D-B9FE-4B32-99DC-0EE87AEE1795}" presName="node" presStyleLbl="node1" presStyleIdx="1" presStyleCnt="6">
        <dgm:presLayoutVars>
          <dgm:bulletEnabled val="1"/>
        </dgm:presLayoutVars>
      </dgm:prSet>
      <dgm:spPr/>
    </dgm:pt>
    <dgm:pt modelId="{4046022C-17DC-41AB-88DD-A0E5919519FD}" type="pres">
      <dgm:prSet presAssocID="{4C5837AD-349B-41F8-8EAE-C727DE92EB45}" presName="Name9" presStyleLbl="parChTrans1D2" presStyleIdx="2" presStyleCnt="6"/>
      <dgm:spPr/>
    </dgm:pt>
    <dgm:pt modelId="{FB97FE9E-C218-41B0-AD38-64D4DE58C6FC}" type="pres">
      <dgm:prSet presAssocID="{4C5837AD-349B-41F8-8EAE-C727DE92EB45}" presName="connTx" presStyleLbl="parChTrans1D2" presStyleIdx="2" presStyleCnt="6"/>
      <dgm:spPr/>
    </dgm:pt>
    <dgm:pt modelId="{85339A51-18CC-40CE-8815-9B1F78819EEA}" type="pres">
      <dgm:prSet presAssocID="{0D057C8D-34B8-4FFA-A337-EB8E0D6C9647}" presName="node" presStyleLbl="node1" presStyleIdx="2" presStyleCnt="6">
        <dgm:presLayoutVars>
          <dgm:bulletEnabled val="1"/>
        </dgm:presLayoutVars>
      </dgm:prSet>
      <dgm:spPr/>
    </dgm:pt>
    <dgm:pt modelId="{5A66A919-EC8D-4E7D-B313-23A3A739C1CD}" type="pres">
      <dgm:prSet presAssocID="{C340E932-7044-4DC4-8633-A7AC323950BB}" presName="Name9" presStyleLbl="parChTrans1D2" presStyleIdx="3" presStyleCnt="6"/>
      <dgm:spPr/>
    </dgm:pt>
    <dgm:pt modelId="{DD1DBCB9-E6EA-4462-B3E0-117C32CADA4D}" type="pres">
      <dgm:prSet presAssocID="{C340E932-7044-4DC4-8633-A7AC323950BB}" presName="connTx" presStyleLbl="parChTrans1D2" presStyleIdx="3" presStyleCnt="6"/>
      <dgm:spPr/>
    </dgm:pt>
    <dgm:pt modelId="{16E718CF-F53C-44B6-A35C-95CDA5E03D4A}" type="pres">
      <dgm:prSet presAssocID="{17C88317-37FA-4F92-AF3D-DE968B712C68}" presName="node" presStyleLbl="node1" presStyleIdx="3" presStyleCnt="6">
        <dgm:presLayoutVars>
          <dgm:bulletEnabled val="1"/>
        </dgm:presLayoutVars>
      </dgm:prSet>
      <dgm:spPr/>
    </dgm:pt>
    <dgm:pt modelId="{D2B6C7D0-AEF4-4F5C-B74D-6A7EFEAF53BB}" type="pres">
      <dgm:prSet presAssocID="{92E11AE8-9976-4E92-A2E6-F0F3039DBEB5}" presName="Name9" presStyleLbl="parChTrans1D2" presStyleIdx="4" presStyleCnt="6"/>
      <dgm:spPr/>
    </dgm:pt>
    <dgm:pt modelId="{0DF98DAC-0726-4F4E-BD09-858468BD09C7}" type="pres">
      <dgm:prSet presAssocID="{92E11AE8-9976-4E92-A2E6-F0F3039DBEB5}" presName="connTx" presStyleLbl="parChTrans1D2" presStyleIdx="4" presStyleCnt="6"/>
      <dgm:spPr/>
    </dgm:pt>
    <dgm:pt modelId="{0FA92A68-DE6C-496F-ABB3-15F04F4EB8BF}" type="pres">
      <dgm:prSet presAssocID="{625B68B4-4439-4644-BE35-4701424C82B2}" presName="node" presStyleLbl="node1" presStyleIdx="4" presStyleCnt="6">
        <dgm:presLayoutVars>
          <dgm:bulletEnabled val="1"/>
        </dgm:presLayoutVars>
      </dgm:prSet>
      <dgm:spPr/>
    </dgm:pt>
    <dgm:pt modelId="{0FB6DDBC-9888-4076-A514-C5C66C84901F}" type="pres">
      <dgm:prSet presAssocID="{53ED856A-93FD-4824-9DCF-521333D7B1F5}" presName="Name9" presStyleLbl="parChTrans1D2" presStyleIdx="5" presStyleCnt="6"/>
      <dgm:spPr/>
    </dgm:pt>
    <dgm:pt modelId="{101DD111-C67A-41BA-BD62-700199771795}" type="pres">
      <dgm:prSet presAssocID="{53ED856A-93FD-4824-9DCF-521333D7B1F5}" presName="connTx" presStyleLbl="parChTrans1D2" presStyleIdx="5" presStyleCnt="6"/>
      <dgm:spPr/>
    </dgm:pt>
    <dgm:pt modelId="{920799D9-9FE2-4163-A4AB-C89CD869E708}" type="pres">
      <dgm:prSet presAssocID="{DEFE9EC2-52C4-4737-AD6B-B56A3C45DAA9}" presName="node" presStyleLbl="node1" presStyleIdx="5" presStyleCnt="6">
        <dgm:presLayoutVars>
          <dgm:bulletEnabled val="1"/>
        </dgm:presLayoutVars>
      </dgm:prSet>
      <dgm:spPr/>
    </dgm:pt>
  </dgm:ptLst>
  <dgm:cxnLst>
    <dgm:cxn modelId="{086C0C04-F83A-40B5-945E-3AAE710784E1}" srcId="{BBBD7CFE-0FC4-4EC6-854D-F94E418F850F}" destId="{DEFE9EC2-52C4-4737-AD6B-B56A3C45DAA9}" srcOrd="5" destOrd="0" parTransId="{53ED856A-93FD-4824-9DCF-521333D7B1F5}" sibTransId="{F6740C50-6737-443C-9138-E5EFC195B3C3}"/>
    <dgm:cxn modelId="{CFE1FE05-E2A9-4EEB-8AED-9334B28C9E74}" srcId="{BBBD7CFE-0FC4-4EC6-854D-F94E418F850F}" destId="{7BEBF47B-3DA4-45A9-86B4-DBAC8A791E6C}" srcOrd="0" destOrd="0" parTransId="{7CA2767A-171A-44B9-AB2F-A30D444B50EB}" sibTransId="{B0386732-CEF8-4806-B365-873DDE3BC06B}"/>
    <dgm:cxn modelId="{1BB00B14-A006-4AC1-875D-EB753952970B}" type="presOf" srcId="{4C5837AD-349B-41F8-8EAE-C727DE92EB45}" destId="{FB97FE9E-C218-41B0-AD38-64D4DE58C6FC}" srcOrd="1" destOrd="0" presId="urn:microsoft.com/office/officeart/2005/8/layout/radial1"/>
    <dgm:cxn modelId="{8CABEB14-F795-4CDB-8C2E-A28745C6A132}" type="presOf" srcId="{17C88317-37FA-4F92-AF3D-DE968B712C68}" destId="{16E718CF-F53C-44B6-A35C-95CDA5E03D4A}" srcOrd="0" destOrd="0" presId="urn:microsoft.com/office/officeart/2005/8/layout/radial1"/>
    <dgm:cxn modelId="{80CBA523-15EA-47E6-B820-78C7714C1AB4}" type="presOf" srcId="{A0C6E80D-B9FE-4B32-99DC-0EE87AEE1795}" destId="{405C0EF4-FFE7-4A05-961C-F220352E6D70}" srcOrd="0" destOrd="0" presId="urn:microsoft.com/office/officeart/2005/8/layout/radial1"/>
    <dgm:cxn modelId="{9E074425-C120-427C-8C05-C35F8CCC4A24}" srcId="{BBBD7CFE-0FC4-4EC6-854D-F94E418F850F}" destId="{A0C6E80D-B9FE-4B32-99DC-0EE87AEE1795}" srcOrd="1" destOrd="0" parTransId="{3D765FB0-37AC-4DAD-8B74-CF5254BF759E}" sibTransId="{E074D7B7-4350-48BB-8E5E-C02E0F3E4515}"/>
    <dgm:cxn modelId="{99BBDE2A-733D-4CFF-81EF-F0113751B8C3}" type="presOf" srcId="{C340E932-7044-4DC4-8633-A7AC323950BB}" destId="{5A66A919-EC8D-4E7D-B313-23A3A739C1CD}" srcOrd="0" destOrd="0" presId="urn:microsoft.com/office/officeart/2005/8/layout/radial1"/>
    <dgm:cxn modelId="{8E09982D-9B7C-4B11-A427-1E00C7ED4184}" type="presOf" srcId="{7BEBF47B-3DA4-45A9-86B4-DBAC8A791E6C}" destId="{0FEE595B-54C2-4215-8EEF-947A8600EAF9}" srcOrd="0" destOrd="0" presId="urn:microsoft.com/office/officeart/2005/8/layout/radial1"/>
    <dgm:cxn modelId="{77E9DB32-E483-46BF-BA53-15FFABA91259}" type="presOf" srcId="{92E11AE8-9976-4E92-A2E6-F0F3039DBEB5}" destId="{0DF98DAC-0726-4F4E-BD09-858468BD09C7}" srcOrd="1" destOrd="0" presId="urn:microsoft.com/office/officeart/2005/8/layout/radial1"/>
    <dgm:cxn modelId="{49860935-30FE-49FF-BE89-1D0DB64F6FB1}" type="presOf" srcId="{625B68B4-4439-4644-BE35-4701424C82B2}" destId="{0FA92A68-DE6C-496F-ABB3-15F04F4EB8BF}" srcOrd="0" destOrd="0" presId="urn:microsoft.com/office/officeart/2005/8/layout/radial1"/>
    <dgm:cxn modelId="{950E4A42-2A37-4D75-B5DD-A59B35EEC7B4}" type="presOf" srcId="{7CA2767A-171A-44B9-AB2F-A30D444B50EB}" destId="{88C79E03-5D25-4855-8FDC-308B6F283CFF}" srcOrd="1" destOrd="0" presId="urn:microsoft.com/office/officeart/2005/8/layout/radial1"/>
    <dgm:cxn modelId="{6F360863-3482-42DC-8ED4-E117742E0BCB}" type="presOf" srcId="{C340E932-7044-4DC4-8633-A7AC323950BB}" destId="{DD1DBCB9-E6EA-4462-B3E0-117C32CADA4D}" srcOrd="1" destOrd="0" presId="urn:microsoft.com/office/officeart/2005/8/layout/radial1"/>
    <dgm:cxn modelId="{E6708D64-A7C4-4FE5-A897-CC2C870B68AA}" type="presOf" srcId="{53ED856A-93FD-4824-9DCF-521333D7B1F5}" destId="{0FB6DDBC-9888-4076-A514-C5C66C84901F}" srcOrd="0" destOrd="0" presId="urn:microsoft.com/office/officeart/2005/8/layout/radial1"/>
    <dgm:cxn modelId="{29B56368-54C7-4D7E-8113-850BC29788CB}" type="presOf" srcId="{DEFE9EC2-52C4-4737-AD6B-B56A3C45DAA9}" destId="{920799D9-9FE2-4163-A4AB-C89CD869E708}" srcOrd="0" destOrd="0" presId="urn:microsoft.com/office/officeart/2005/8/layout/radial1"/>
    <dgm:cxn modelId="{21D51469-97D8-4AE9-9AB6-ED9A97582549}" type="presOf" srcId="{00F099F1-56B1-469B-B8EF-57482E9C6486}" destId="{975861AF-5E8B-46C4-841D-4990DE234AF9}" srcOrd="0" destOrd="0" presId="urn:microsoft.com/office/officeart/2005/8/layout/radial1"/>
    <dgm:cxn modelId="{4DBDB253-9E54-4D28-BC75-48317FCB100D}" srcId="{00F099F1-56B1-469B-B8EF-57482E9C6486}" destId="{BBBD7CFE-0FC4-4EC6-854D-F94E418F850F}" srcOrd="0" destOrd="0" parTransId="{51FC5046-311A-4FE6-AB6B-02A877A39134}" sibTransId="{D8EB324A-DEB5-4B55-A9A5-71D7A8A194B8}"/>
    <dgm:cxn modelId="{060CCA58-50B7-4006-AD3D-650B3DC76950}" type="presOf" srcId="{7CA2767A-171A-44B9-AB2F-A30D444B50EB}" destId="{7A6771C8-9C37-4819-83D0-1DD31259819D}" srcOrd="0" destOrd="0" presId="urn:microsoft.com/office/officeart/2005/8/layout/radial1"/>
    <dgm:cxn modelId="{2C5FA5A7-6C3B-4C28-97AB-8B387F9F72FE}" type="presOf" srcId="{3D765FB0-37AC-4DAD-8B74-CF5254BF759E}" destId="{BE9776D6-2FDE-4813-A762-40A0DC59760C}" srcOrd="1" destOrd="0" presId="urn:microsoft.com/office/officeart/2005/8/layout/radial1"/>
    <dgm:cxn modelId="{F9C260B2-2F88-4C83-84D6-09CE98E0CC22}" type="presOf" srcId="{0D057C8D-34B8-4FFA-A337-EB8E0D6C9647}" destId="{85339A51-18CC-40CE-8815-9B1F78819EEA}" srcOrd="0" destOrd="0" presId="urn:microsoft.com/office/officeart/2005/8/layout/radial1"/>
    <dgm:cxn modelId="{3B259BB4-6A4E-48E3-A914-686CD429634A}" srcId="{BBBD7CFE-0FC4-4EC6-854D-F94E418F850F}" destId="{0D057C8D-34B8-4FFA-A337-EB8E0D6C9647}" srcOrd="2" destOrd="0" parTransId="{4C5837AD-349B-41F8-8EAE-C727DE92EB45}" sibTransId="{6F8C5169-71F7-4859-803F-0F684BD3B1C5}"/>
    <dgm:cxn modelId="{F2460FBB-C55E-479B-8861-60D13DFB7BF8}" srcId="{BBBD7CFE-0FC4-4EC6-854D-F94E418F850F}" destId="{625B68B4-4439-4644-BE35-4701424C82B2}" srcOrd="4" destOrd="0" parTransId="{92E11AE8-9976-4E92-A2E6-F0F3039DBEB5}" sibTransId="{0256F475-CCC4-4ADE-B79A-B66DDA8B99C9}"/>
    <dgm:cxn modelId="{05F3D1C8-98B4-4F90-87AD-6B31D2EEFFBB}" type="presOf" srcId="{BBBD7CFE-0FC4-4EC6-854D-F94E418F850F}" destId="{3FFA5989-F48C-4050-A6BF-1DAAD2B9D366}" srcOrd="0" destOrd="0" presId="urn:microsoft.com/office/officeart/2005/8/layout/radial1"/>
    <dgm:cxn modelId="{D3BBC5CA-7EDB-48E7-8F84-BAD4559A8AFC}" type="presOf" srcId="{92E11AE8-9976-4E92-A2E6-F0F3039DBEB5}" destId="{D2B6C7D0-AEF4-4F5C-B74D-6A7EFEAF53BB}" srcOrd="0" destOrd="0" presId="urn:microsoft.com/office/officeart/2005/8/layout/radial1"/>
    <dgm:cxn modelId="{56C7E4E3-8017-4F81-97EA-7B961C2ED2AF}" type="presOf" srcId="{53ED856A-93FD-4824-9DCF-521333D7B1F5}" destId="{101DD111-C67A-41BA-BD62-700199771795}" srcOrd="1" destOrd="0" presId="urn:microsoft.com/office/officeart/2005/8/layout/radial1"/>
    <dgm:cxn modelId="{63E504E9-E6C8-4868-816F-3A92D53D4BE0}" type="presOf" srcId="{4C5837AD-349B-41F8-8EAE-C727DE92EB45}" destId="{4046022C-17DC-41AB-88DD-A0E5919519FD}" srcOrd="0" destOrd="0" presId="urn:microsoft.com/office/officeart/2005/8/layout/radial1"/>
    <dgm:cxn modelId="{7FF12DED-3C3A-4DD4-87F0-1008056F2423}" type="presOf" srcId="{3D765FB0-37AC-4DAD-8B74-CF5254BF759E}" destId="{3BFFB396-A20C-446D-B86F-6461DD709823}" srcOrd="0" destOrd="0" presId="urn:microsoft.com/office/officeart/2005/8/layout/radial1"/>
    <dgm:cxn modelId="{C614B6F5-D73E-4E93-8591-47314B6614B7}" srcId="{BBBD7CFE-0FC4-4EC6-854D-F94E418F850F}" destId="{17C88317-37FA-4F92-AF3D-DE968B712C68}" srcOrd="3" destOrd="0" parTransId="{C340E932-7044-4DC4-8633-A7AC323950BB}" sibTransId="{D31E5FFE-29CE-48A8-B09E-FFBA5056104B}"/>
    <dgm:cxn modelId="{BCEF4815-06EE-4D14-A313-68B79D54FDFC}" type="presParOf" srcId="{975861AF-5E8B-46C4-841D-4990DE234AF9}" destId="{3FFA5989-F48C-4050-A6BF-1DAAD2B9D366}" srcOrd="0" destOrd="0" presId="urn:microsoft.com/office/officeart/2005/8/layout/radial1"/>
    <dgm:cxn modelId="{20203217-2512-4391-AFE0-6B681267592F}" type="presParOf" srcId="{975861AF-5E8B-46C4-841D-4990DE234AF9}" destId="{7A6771C8-9C37-4819-83D0-1DD31259819D}" srcOrd="1" destOrd="0" presId="urn:microsoft.com/office/officeart/2005/8/layout/radial1"/>
    <dgm:cxn modelId="{1CE270ED-F421-4314-B2A0-0A12E91AB093}" type="presParOf" srcId="{7A6771C8-9C37-4819-83D0-1DD31259819D}" destId="{88C79E03-5D25-4855-8FDC-308B6F283CFF}" srcOrd="0" destOrd="0" presId="urn:microsoft.com/office/officeart/2005/8/layout/radial1"/>
    <dgm:cxn modelId="{E5E698B5-6C5A-4772-8D7B-065E38254AF7}" type="presParOf" srcId="{975861AF-5E8B-46C4-841D-4990DE234AF9}" destId="{0FEE595B-54C2-4215-8EEF-947A8600EAF9}" srcOrd="2" destOrd="0" presId="urn:microsoft.com/office/officeart/2005/8/layout/radial1"/>
    <dgm:cxn modelId="{AF95EF30-60BD-4355-BAE5-27DDD33595B5}" type="presParOf" srcId="{975861AF-5E8B-46C4-841D-4990DE234AF9}" destId="{3BFFB396-A20C-446D-B86F-6461DD709823}" srcOrd="3" destOrd="0" presId="urn:microsoft.com/office/officeart/2005/8/layout/radial1"/>
    <dgm:cxn modelId="{17E16F8E-EDB2-42A8-BCF4-224A3476FAC5}" type="presParOf" srcId="{3BFFB396-A20C-446D-B86F-6461DD709823}" destId="{BE9776D6-2FDE-4813-A762-40A0DC59760C}" srcOrd="0" destOrd="0" presId="urn:microsoft.com/office/officeart/2005/8/layout/radial1"/>
    <dgm:cxn modelId="{2F93B781-FFF1-4344-859F-9608ABE6F1E3}" type="presParOf" srcId="{975861AF-5E8B-46C4-841D-4990DE234AF9}" destId="{405C0EF4-FFE7-4A05-961C-F220352E6D70}" srcOrd="4" destOrd="0" presId="urn:microsoft.com/office/officeart/2005/8/layout/radial1"/>
    <dgm:cxn modelId="{CCF9CFAB-C25B-41DD-844F-01405E42C051}" type="presParOf" srcId="{975861AF-5E8B-46C4-841D-4990DE234AF9}" destId="{4046022C-17DC-41AB-88DD-A0E5919519FD}" srcOrd="5" destOrd="0" presId="urn:microsoft.com/office/officeart/2005/8/layout/radial1"/>
    <dgm:cxn modelId="{D7760971-0DAC-4778-9480-5FB29F53B74B}" type="presParOf" srcId="{4046022C-17DC-41AB-88DD-A0E5919519FD}" destId="{FB97FE9E-C218-41B0-AD38-64D4DE58C6FC}" srcOrd="0" destOrd="0" presId="urn:microsoft.com/office/officeart/2005/8/layout/radial1"/>
    <dgm:cxn modelId="{BF37D64B-4EE2-4722-82F9-667DD11FD616}" type="presParOf" srcId="{975861AF-5E8B-46C4-841D-4990DE234AF9}" destId="{85339A51-18CC-40CE-8815-9B1F78819EEA}" srcOrd="6" destOrd="0" presId="urn:microsoft.com/office/officeart/2005/8/layout/radial1"/>
    <dgm:cxn modelId="{D0DF7545-3048-4E33-A2FD-F1BD22548931}" type="presParOf" srcId="{975861AF-5E8B-46C4-841D-4990DE234AF9}" destId="{5A66A919-EC8D-4E7D-B313-23A3A739C1CD}" srcOrd="7" destOrd="0" presId="urn:microsoft.com/office/officeart/2005/8/layout/radial1"/>
    <dgm:cxn modelId="{74E72EF2-EDC0-4E73-8C24-1C0055D62470}" type="presParOf" srcId="{5A66A919-EC8D-4E7D-B313-23A3A739C1CD}" destId="{DD1DBCB9-E6EA-4462-B3E0-117C32CADA4D}" srcOrd="0" destOrd="0" presId="urn:microsoft.com/office/officeart/2005/8/layout/radial1"/>
    <dgm:cxn modelId="{84CECB97-4C23-4A84-A50A-88FE264C047E}" type="presParOf" srcId="{975861AF-5E8B-46C4-841D-4990DE234AF9}" destId="{16E718CF-F53C-44B6-A35C-95CDA5E03D4A}" srcOrd="8" destOrd="0" presId="urn:microsoft.com/office/officeart/2005/8/layout/radial1"/>
    <dgm:cxn modelId="{243325B0-1755-4135-8540-BA2C46350F51}" type="presParOf" srcId="{975861AF-5E8B-46C4-841D-4990DE234AF9}" destId="{D2B6C7D0-AEF4-4F5C-B74D-6A7EFEAF53BB}" srcOrd="9" destOrd="0" presId="urn:microsoft.com/office/officeart/2005/8/layout/radial1"/>
    <dgm:cxn modelId="{3ED58923-11E4-49FC-A657-0F28782DFFD4}" type="presParOf" srcId="{D2B6C7D0-AEF4-4F5C-B74D-6A7EFEAF53BB}" destId="{0DF98DAC-0726-4F4E-BD09-858468BD09C7}" srcOrd="0" destOrd="0" presId="urn:microsoft.com/office/officeart/2005/8/layout/radial1"/>
    <dgm:cxn modelId="{69FA4749-486A-4FF9-9FC6-DEBFE24AA1D0}" type="presParOf" srcId="{975861AF-5E8B-46C4-841D-4990DE234AF9}" destId="{0FA92A68-DE6C-496F-ABB3-15F04F4EB8BF}" srcOrd="10" destOrd="0" presId="urn:microsoft.com/office/officeart/2005/8/layout/radial1"/>
    <dgm:cxn modelId="{BE719489-C1CA-4BC6-866B-2E2CF7F2EBDF}" type="presParOf" srcId="{975861AF-5E8B-46C4-841D-4990DE234AF9}" destId="{0FB6DDBC-9888-4076-A514-C5C66C84901F}" srcOrd="11" destOrd="0" presId="urn:microsoft.com/office/officeart/2005/8/layout/radial1"/>
    <dgm:cxn modelId="{D47B5D96-90C0-45D0-B613-FD76AB5F8D64}" type="presParOf" srcId="{0FB6DDBC-9888-4076-A514-C5C66C84901F}" destId="{101DD111-C67A-41BA-BD62-700199771795}" srcOrd="0" destOrd="0" presId="urn:microsoft.com/office/officeart/2005/8/layout/radial1"/>
    <dgm:cxn modelId="{43E955F5-1C8E-4BB5-9CFE-D04860457CA8}" type="presParOf" srcId="{975861AF-5E8B-46C4-841D-4990DE234AF9}" destId="{920799D9-9FE2-4163-A4AB-C89CD869E708}"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A5989-F48C-4050-A6BF-1DAAD2B9D366}">
      <dsp:nvSpPr>
        <dsp:cNvPr id="0" name=""/>
        <dsp:cNvSpPr/>
      </dsp:nvSpPr>
      <dsp:spPr>
        <a:xfrm>
          <a:off x="1049010" y="1821239"/>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PESTEL MODEL</a:t>
          </a:r>
        </a:p>
      </dsp:txBody>
      <dsp:txXfrm>
        <a:off x="1183674" y="1955903"/>
        <a:ext cx="650212" cy="650212"/>
      </dsp:txXfrm>
    </dsp:sp>
    <dsp:sp modelId="{7A6771C8-9C37-4819-83D0-1DD31259819D}">
      <dsp:nvSpPr>
        <dsp:cNvPr id="0" name=""/>
        <dsp:cNvSpPr/>
      </dsp:nvSpPr>
      <dsp:spPr>
        <a:xfrm rot="16200000">
          <a:off x="1369703" y="1654736"/>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01827" y="1675208"/>
        <a:ext cx="13907" cy="13907"/>
      </dsp:txXfrm>
    </dsp:sp>
    <dsp:sp modelId="{0FEE595B-54C2-4215-8EEF-947A8600EAF9}">
      <dsp:nvSpPr>
        <dsp:cNvPr id="0" name=""/>
        <dsp:cNvSpPr/>
      </dsp:nvSpPr>
      <dsp:spPr>
        <a:xfrm>
          <a:off x="1049010" y="623544"/>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Political</a:t>
          </a:r>
          <a:endParaRPr lang="en-US" sz="800" kern="1200" dirty="0"/>
        </a:p>
      </dsp:txBody>
      <dsp:txXfrm>
        <a:off x="1183674" y="758208"/>
        <a:ext cx="650212" cy="650212"/>
      </dsp:txXfrm>
    </dsp:sp>
    <dsp:sp modelId="{3BFFB396-A20C-446D-B86F-6461DD709823}">
      <dsp:nvSpPr>
        <dsp:cNvPr id="0" name=""/>
        <dsp:cNvSpPr/>
      </dsp:nvSpPr>
      <dsp:spPr>
        <a:xfrm rot="19800000">
          <a:off x="1888320" y="1954160"/>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0444" y="1974632"/>
        <a:ext cx="13907" cy="13907"/>
      </dsp:txXfrm>
    </dsp:sp>
    <dsp:sp modelId="{405C0EF4-FFE7-4A05-961C-F220352E6D70}">
      <dsp:nvSpPr>
        <dsp:cNvPr id="0" name=""/>
        <dsp:cNvSpPr/>
      </dsp:nvSpPr>
      <dsp:spPr>
        <a:xfrm>
          <a:off x="2086245" y="1222392"/>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Economic</a:t>
          </a:r>
          <a:endParaRPr lang="en-US" sz="800" kern="1200" dirty="0"/>
        </a:p>
      </dsp:txBody>
      <dsp:txXfrm>
        <a:off x="2220909" y="1357056"/>
        <a:ext cx="650212" cy="650212"/>
      </dsp:txXfrm>
    </dsp:sp>
    <dsp:sp modelId="{4046022C-17DC-41AB-88DD-A0E5919519FD}">
      <dsp:nvSpPr>
        <dsp:cNvPr id="0" name=""/>
        <dsp:cNvSpPr/>
      </dsp:nvSpPr>
      <dsp:spPr>
        <a:xfrm rot="1800000">
          <a:off x="1888320" y="2553008"/>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0444" y="2573479"/>
        <a:ext cx="13907" cy="13907"/>
      </dsp:txXfrm>
    </dsp:sp>
    <dsp:sp modelId="{85339A51-18CC-40CE-8815-9B1F78819EEA}">
      <dsp:nvSpPr>
        <dsp:cNvPr id="0" name=""/>
        <dsp:cNvSpPr/>
      </dsp:nvSpPr>
      <dsp:spPr>
        <a:xfrm>
          <a:off x="2086245" y="2420087"/>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Social</a:t>
          </a:r>
          <a:endParaRPr lang="en-US" sz="800" kern="1200" dirty="0"/>
        </a:p>
      </dsp:txBody>
      <dsp:txXfrm>
        <a:off x="2220909" y="2554751"/>
        <a:ext cx="650212" cy="650212"/>
      </dsp:txXfrm>
    </dsp:sp>
    <dsp:sp modelId="{5A66A919-EC8D-4E7D-B313-23A3A739C1CD}">
      <dsp:nvSpPr>
        <dsp:cNvPr id="0" name=""/>
        <dsp:cNvSpPr/>
      </dsp:nvSpPr>
      <dsp:spPr>
        <a:xfrm rot="5400000">
          <a:off x="1369703" y="2852431"/>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01827" y="2872903"/>
        <a:ext cx="13907" cy="13907"/>
      </dsp:txXfrm>
    </dsp:sp>
    <dsp:sp modelId="{16E718CF-F53C-44B6-A35C-95CDA5E03D4A}">
      <dsp:nvSpPr>
        <dsp:cNvPr id="0" name=""/>
        <dsp:cNvSpPr/>
      </dsp:nvSpPr>
      <dsp:spPr>
        <a:xfrm>
          <a:off x="1049010" y="3018935"/>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Technological</a:t>
          </a:r>
          <a:endParaRPr lang="en-US" sz="800" kern="1200" dirty="0"/>
        </a:p>
      </dsp:txBody>
      <dsp:txXfrm>
        <a:off x="1183674" y="3153599"/>
        <a:ext cx="650212" cy="650212"/>
      </dsp:txXfrm>
    </dsp:sp>
    <dsp:sp modelId="{D2B6C7D0-AEF4-4F5C-B74D-6A7EFEAF53BB}">
      <dsp:nvSpPr>
        <dsp:cNvPr id="0" name=""/>
        <dsp:cNvSpPr/>
      </dsp:nvSpPr>
      <dsp:spPr>
        <a:xfrm rot="9000000">
          <a:off x="851086" y="2553008"/>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983209" y="2573479"/>
        <a:ext cx="13907" cy="13907"/>
      </dsp:txXfrm>
    </dsp:sp>
    <dsp:sp modelId="{0FA92A68-DE6C-496F-ABB3-15F04F4EB8BF}">
      <dsp:nvSpPr>
        <dsp:cNvPr id="0" name=""/>
        <dsp:cNvSpPr/>
      </dsp:nvSpPr>
      <dsp:spPr>
        <a:xfrm>
          <a:off x="11776" y="2420087"/>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Environmental</a:t>
          </a:r>
          <a:endParaRPr lang="en-US" sz="800" kern="1200" dirty="0"/>
        </a:p>
      </dsp:txBody>
      <dsp:txXfrm>
        <a:off x="146440" y="2554751"/>
        <a:ext cx="650212" cy="650212"/>
      </dsp:txXfrm>
    </dsp:sp>
    <dsp:sp modelId="{0FB6DDBC-9888-4076-A514-C5C66C84901F}">
      <dsp:nvSpPr>
        <dsp:cNvPr id="0" name=""/>
        <dsp:cNvSpPr/>
      </dsp:nvSpPr>
      <dsp:spPr>
        <a:xfrm rot="12600000">
          <a:off x="851086" y="1954160"/>
          <a:ext cx="278155" cy="54851"/>
        </a:xfrm>
        <a:custGeom>
          <a:avLst/>
          <a:gdLst/>
          <a:ahLst/>
          <a:cxnLst/>
          <a:rect l="0" t="0" r="0" b="0"/>
          <a:pathLst>
            <a:path>
              <a:moveTo>
                <a:pt x="0" y="27425"/>
              </a:moveTo>
              <a:lnTo>
                <a:pt x="278155" y="274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983209" y="1974632"/>
        <a:ext cx="13907" cy="13907"/>
      </dsp:txXfrm>
    </dsp:sp>
    <dsp:sp modelId="{920799D9-9FE2-4163-A4AB-C89CD869E708}">
      <dsp:nvSpPr>
        <dsp:cNvPr id="0" name=""/>
        <dsp:cNvSpPr/>
      </dsp:nvSpPr>
      <dsp:spPr>
        <a:xfrm>
          <a:off x="11776" y="1222392"/>
          <a:ext cx="919540" cy="9195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Legal</a:t>
          </a:r>
        </a:p>
      </dsp:txBody>
      <dsp:txXfrm>
        <a:off x="146440" y="1357056"/>
        <a:ext cx="650212" cy="65021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635C87-2E62-4093-9A27-E98FC63FAB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A5AAF69-BA68-4C49-8B47-9FD6ED6C5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t>11/6/2025</a:t>
            </a:fld>
            <a:endParaRPr lang="en-US" dirty="0"/>
          </a:p>
        </p:txBody>
      </p:sp>
      <p:sp>
        <p:nvSpPr>
          <p:cNvPr id="4" name="Footer Placeholder 3">
            <a:extLst>
              <a:ext uri="{FF2B5EF4-FFF2-40B4-BE49-F238E27FC236}">
                <a16:creationId xmlns:a16="http://schemas.microsoft.com/office/drawing/2014/main" id="{37C6C3CB-CCFF-4F2E-B237-337C69FBB6D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F750B0-2FB2-4047-BE00-43B13750AB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t>‹#›</a:t>
            </a:fld>
            <a:endParaRPr lang="en-US" dirty="0"/>
          </a:p>
        </p:txBody>
      </p:sp>
    </p:spTree>
    <p:extLst>
      <p:ext uri="{BB962C8B-B14F-4D97-AF65-F5344CB8AC3E}">
        <p14:creationId xmlns:p14="http://schemas.microsoft.com/office/powerpoint/2010/main" val="14792847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t>11/6/2025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t>‹#›</a:t>
            </a:fld>
            <a:endParaRPr lang="en-US" noProof="0" dirty="0"/>
          </a:p>
        </p:txBody>
      </p:sp>
    </p:spTree>
    <p:extLst>
      <p:ext uri="{BB962C8B-B14F-4D97-AF65-F5344CB8AC3E}">
        <p14:creationId xmlns:p14="http://schemas.microsoft.com/office/powerpoint/2010/main" val="2819313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1</a:t>
            </a:fld>
            <a:endParaRPr lang="en-US" noProof="0" dirty="0"/>
          </a:p>
        </p:txBody>
      </p:sp>
    </p:spTree>
    <p:extLst>
      <p:ext uri="{BB962C8B-B14F-4D97-AF65-F5344CB8AC3E}">
        <p14:creationId xmlns:p14="http://schemas.microsoft.com/office/powerpoint/2010/main" val="2713042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2</a:t>
            </a:fld>
            <a:endParaRPr lang="en-US" noProof="0" dirty="0"/>
          </a:p>
        </p:txBody>
      </p:sp>
    </p:spTree>
    <p:extLst>
      <p:ext uri="{BB962C8B-B14F-4D97-AF65-F5344CB8AC3E}">
        <p14:creationId xmlns:p14="http://schemas.microsoft.com/office/powerpoint/2010/main" val="1264064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t>8</a:t>
            </a:fld>
            <a:endParaRPr lang="en-US" noProof="0" dirty="0"/>
          </a:p>
        </p:txBody>
      </p:sp>
    </p:spTree>
    <p:extLst>
      <p:ext uri="{BB962C8B-B14F-4D97-AF65-F5344CB8AC3E}">
        <p14:creationId xmlns:p14="http://schemas.microsoft.com/office/powerpoint/2010/main" val="29226176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 Id="rId5" Type="http://schemas.openxmlformats.org/officeDocument/2006/relationships/image" Target="../media/image16.svg"/><Relationship Id="rId4" Type="http://schemas.openxmlformats.org/officeDocument/2006/relationships/image" Target="../media/image15.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32.svg"/><Relationship Id="rId2" Type="http://schemas.openxmlformats.org/officeDocument/2006/relationships/image" Target="../media/image13.png"/><Relationship Id="rId1" Type="http://schemas.openxmlformats.org/officeDocument/2006/relationships/slideMaster" Target="../slideMasters/slideMaster1.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a:extLst>
              <a:ext uri="{FF2B5EF4-FFF2-40B4-BE49-F238E27FC236}">
                <a16:creationId xmlns:a16="http://schemas.microsoft.com/office/drawing/2014/main" id="{FC85CAB4-100C-489B-BC14-9A3F41B7EC88}"/>
              </a:ext>
              <a:ext uri="{C183D7F6-B498-43B3-948B-1728B52AA6E4}">
                <adec:decorative xmlns:adec="http://schemas.microsoft.com/office/drawing/2017/decorative" val="0"/>
              </a:ext>
            </a:extLst>
          </p:cNvPr>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9892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a:extLst>
              <a:ext uri="{FF2B5EF4-FFF2-40B4-BE49-F238E27FC236}">
                <a16:creationId xmlns:a16="http://schemas.microsoft.com/office/drawing/2014/main" id="{C7B053CA-3420-4992-BA29-CDE43C99B795}"/>
              </a:ext>
            </a:extLst>
          </p:cNvPr>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a:extLst>
              <a:ext uri="{FF2B5EF4-FFF2-40B4-BE49-F238E27FC236}">
                <a16:creationId xmlns:a16="http://schemas.microsoft.com/office/drawing/2014/main" id="{7C197BE4-2E4C-4177-8440-BB95B0A4C7FB}"/>
              </a:ext>
            </a:extLst>
          </p:cNvPr>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a:extLst>
              <a:ext uri="{FF2B5EF4-FFF2-40B4-BE49-F238E27FC236}">
                <a16:creationId xmlns:a16="http://schemas.microsoft.com/office/drawing/2014/main" id="{8D7231FC-3A25-45B8-B883-4F6A0FC02B80}"/>
              </a:ext>
              <a:ext uri="{C183D7F6-B498-43B3-948B-1728B52AA6E4}">
                <adec:decorative xmlns:adec="http://schemas.microsoft.com/office/drawing/2017/decorative" val="0"/>
              </a:ext>
            </a:extLst>
          </p:cNvPr>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F47AE549-C84B-493A-BE76-6879C9B69BA0}"/>
              </a:ext>
            </a:extLst>
          </p:cNvPr>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55761A8C-74CD-483A-A3C5-A7D79CACCF6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6308FC7C-F5F3-4D82-ADCB-B64F9FBB21A1}"/>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11" name="Straight Connector 10">
            <a:extLst>
              <a:ext uri="{FF2B5EF4-FFF2-40B4-BE49-F238E27FC236}">
                <a16:creationId xmlns:a16="http://schemas.microsoft.com/office/drawing/2014/main" id="{C90D35E8-D43B-49F9-9465-A7A8F698FC8A}"/>
              </a:ext>
            </a:extLst>
          </p:cNvPr>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a:extLst>
              <a:ext uri="{FF2B5EF4-FFF2-40B4-BE49-F238E27FC236}">
                <a16:creationId xmlns:a16="http://schemas.microsoft.com/office/drawing/2014/main" id="{C863CA31-4E68-4CD7-9214-51D7BBC1FA1F}"/>
              </a:ext>
            </a:extLst>
          </p:cNvPr>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p>
        </p:txBody>
      </p:sp>
      <p:sp>
        <p:nvSpPr>
          <p:cNvPr id="14" name="Title 1">
            <a:extLst>
              <a:ext uri="{FF2B5EF4-FFF2-40B4-BE49-F238E27FC236}">
                <a16:creationId xmlns:a16="http://schemas.microsoft.com/office/drawing/2014/main" id="{CCAEEA74-ABCB-45B1-A352-71E9CCD670DE}"/>
              </a:ext>
            </a:extLst>
          </p:cNvPr>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p>
        </p:txBody>
      </p:sp>
    </p:spTree>
    <p:extLst>
      <p:ext uri="{BB962C8B-B14F-4D97-AF65-F5344CB8AC3E}">
        <p14:creationId xmlns:p14="http://schemas.microsoft.com/office/powerpoint/2010/main" val="1855591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a:extLst>
              <a:ext uri="{FF2B5EF4-FFF2-40B4-BE49-F238E27FC236}">
                <a16:creationId xmlns:a16="http://schemas.microsoft.com/office/drawing/2014/main" id="{3663C424-4D11-4875-A44A-FF368BB74F6C}"/>
              </a:ext>
            </a:extLst>
          </p:cNvP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609FB4CD-BB02-4D4B-8D86-3EC7DD3B67F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F1A8E0E8-66CF-479B-9B2B-23573DD99317}"/>
              </a:ext>
            </a:extLst>
          </p:cNvPr>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p>
        </p:txBody>
      </p:sp>
      <p:sp>
        <p:nvSpPr>
          <p:cNvPr id="3" name="Text Placeholder 2">
            <a:extLst>
              <a:ext uri="{FF2B5EF4-FFF2-40B4-BE49-F238E27FC236}">
                <a16:creationId xmlns:a16="http://schemas.microsoft.com/office/drawing/2014/main" id="{89B65A51-5568-4F87-9DD3-A3B39AB95DE1}"/>
              </a:ext>
            </a:extLst>
          </p:cNvPr>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F97AA241-A7D4-4B81-98DB-F4B364A35D32}"/>
              </a:ext>
            </a:extLst>
          </p:cNvPr>
          <p:cNvSpPr>
            <a:spLocks noGrp="1"/>
          </p:cNvSpPr>
          <p:nvPr>
            <p:ph type="dt" sz="half" idx="10"/>
          </p:nvPr>
        </p:nvSpPr>
        <p:spPr/>
        <p:txBody>
          <a:bodyPr/>
          <a:lstStyle/>
          <a:p>
            <a:fld id="{EBC00C47-591A-47BE-92B3-E36B739EB8D9}"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615585EA-45A6-4D35-A7AB-F97FC27E47BF}"/>
              </a:ext>
            </a:extLst>
          </p:cNvPr>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a:extLst>
              <a:ext uri="{FF2B5EF4-FFF2-40B4-BE49-F238E27FC236}">
                <a16:creationId xmlns:a16="http://schemas.microsoft.com/office/drawing/2014/main" id="{07F3847C-49D2-4ADE-9E05-28B879A96F83}"/>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Oval 8">
            <a:extLst>
              <a:ext uri="{FF2B5EF4-FFF2-40B4-BE49-F238E27FC236}">
                <a16:creationId xmlns:a16="http://schemas.microsoft.com/office/drawing/2014/main" id="{D95556C4-3308-4A8B-A7F9-BEAC5A6230BE}"/>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9CAF3222-5D2C-427A-822C-5118901C34DE}"/>
              </a:ext>
            </a:extLst>
          </p:cNvPr>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a:extLst>
              <a:ext uri="{FF2B5EF4-FFF2-40B4-BE49-F238E27FC236}">
                <a16:creationId xmlns:a16="http://schemas.microsoft.com/office/drawing/2014/main" id="{CF79489C-0CC8-496C-B0B4-808444D916F6}"/>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25478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a:extLst>
              <a:ext uri="{FF2B5EF4-FFF2-40B4-BE49-F238E27FC236}">
                <a16:creationId xmlns:a16="http://schemas.microsoft.com/office/drawing/2014/main" id="{816EFE26-DD10-44FC-BAAF-4EA15D4086A7}"/>
              </a:ext>
            </a:extLst>
          </p:cNvPr>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90C024-B222-4F26-9066-AD52FB0D45E3}"/>
              </a:ext>
            </a:extLst>
          </p:cNvPr>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32550" y="2600951"/>
            <a:ext cx="5533990" cy="2997929"/>
          </a:xfrm>
        </p:spPr>
        <p:txBody>
          <a:bodyPr>
            <a:normAutofit/>
          </a:bodyPr>
          <a:lstStyle>
            <a:lvl1pPr marL="230400">
              <a:lnSpc>
                <a:spcPct val="100000"/>
              </a:lnSpc>
              <a:spcBef>
                <a:spcPts val="600"/>
              </a:spcBef>
              <a:defRPr sz="2100" i="0"/>
            </a:lvl1pPr>
            <a:lvl2pPr marL="1800" indent="0">
              <a:lnSpc>
                <a:spcPct val="100000"/>
              </a:lnSpc>
              <a:spcBef>
                <a:spcPts val="600"/>
              </a:spcBef>
              <a:buNone/>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405182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a:extLst>
              <a:ext uri="{FF2B5EF4-FFF2-40B4-BE49-F238E27FC236}">
                <a16:creationId xmlns:a16="http://schemas.microsoft.com/office/drawing/2014/main" id="{95A5621D-11A8-4134-AA47-F59127E702CB}"/>
              </a:ext>
            </a:extLst>
          </p:cNvPr>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a:extLst>
              <a:ext uri="{FF2B5EF4-FFF2-40B4-BE49-F238E27FC236}">
                <a16:creationId xmlns:a16="http://schemas.microsoft.com/office/drawing/2014/main" id="{41855D31-B9D9-4D6C-8BAD-6CBA6017C18D}"/>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a:extLst>
              <a:ext uri="{FF2B5EF4-FFF2-40B4-BE49-F238E27FC236}">
                <a16:creationId xmlns:a16="http://schemas.microsoft.com/office/drawing/2014/main" id="{618935A2-A027-4F36-94E5-021BC775EE5A}"/>
              </a:ext>
            </a:extLst>
          </p:cNvPr>
          <p:cNvSpPr>
            <a:spLocks noGrp="1"/>
          </p:cNvSpPr>
          <p:nvPr>
            <p:ph type="title" hasCustomPrompt="1"/>
          </p:nvPr>
        </p:nvSpPr>
        <p:spPr>
          <a:xfrm>
            <a:off x="907362" y="800100"/>
            <a:ext cx="5386748" cy="1223719"/>
          </a:xfrm>
        </p:spPr>
        <p:txBody>
          <a:bodyPr anchor="b" anchorCtr="0"/>
          <a:lstStyle/>
          <a:p>
            <a:r>
              <a:rPr lang="en-US" noProof="0"/>
              <a:t>CLICK TO EDIT MASTER TITLE STYLE</a:t>
            </a:r>
          </a:p>
        </p:txBody>
      </p:sp>
      <p:sp>
        <p:nvSpPr>
          <p:cNvPr id="5" name="Date Placeholder 4">
            <a:extLst>
              <a:ext uri="{FF2B5EF4-FFF2-40B4-BE49-F238E27FC236}">
                <a16:creationId xmlns:a16="http://schemas.microsoft.com/office/drawing/2014/main" id="{7F87E340-E9AB-4958-9BB5-EA625139913E}"/>
              </a:ext>
            </a:extLst>
          </p:cNvPr>
          <p:cNvSpPr>
            <a:spLocks noGrp="1"/>
          </p:cNvSpPr>
          <p:nvPr>
            <p:ph type="dt" sz="half" idx="10"/>
          </p:nvPr>
        </p:nvSpPr>
        <p:spPr/>
        <p:txBody>
          <a:bodyPr/>
          <a:lstStyle/>
          <a:p>
            <a:fld id="{E63D4347-0243-438A-89AF-12102C07C720}"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D6FFFCFA-118E-40C3-9A31-9334927F759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04CCF696-3C50-45B5-BF9E-733C5D210A50}"/>
              </a:ext>
            </a:extLst>
          </p:cNvPr>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pPr/>
              <a:t>‹#›</a:t>
            </a:fld>
            <a:endParaRPr lang="en-US" noProof="0" dirty="0"/>
          </a:p>
        </p:txBody>
      </p:sp>
      <p:sp>
        <p:nvSpPr>
          <p:cNvPr id="9" name="Picture Placeholder 2">
            <a:extLst>
              <a:ext uri="{FF2B5EF4-FFF2-40B4-BE49-F238E27FC236}">
                <a16:creationId xmlns:a16="http://schemas.microsoft.com/office/drawing/2014/main" id="{ADB7BE2C-F374-4A10-96A5-F4C3D52DF3D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1" name="Oval 10">
            <a:extLst>
              <a:ext uri="{FF2B5EF4-FFF2-40B4-BE49-F238E27FC236}">
                <a16:creationId xmlns:a16="http://schemas.microsoft.com/office/drawing/2014/main" id="{8D0DD7A6-4E62-41D2-9037-F6ADD1C3BF56}"/>
              </a:ext>
            </a:extLst>
          </p:cNvPr>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D182F2C1-1B27-4C93-8CE6-A529D3C9E336}"/>
              </a:ext>
            </a:extLst>
          </p:cNvPr>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a:extLst>
              <a:ext uri="{FF2B5EF4-FFF2-40B4-BE49-F238E27FC236}">
                <a16:creationId xmlns:a16="http://schemas.microsoft.com/office/drawing/2014/main" id="{479F16AA-9675-49E6-85D6-845D59565E4D}"/>
              </a:ext>
            </a:extLst>
          </p:cNvPr>
          <p:cNvSpPr>
            <a:spLocks noGrp="1"/>
          </p:cNvSpPr>
          <p:nvPr>
            <p:ph idx="1"/>
          </p:nvPr>
        </p:nvSpPr>
        <p:spPr>
          <a:xfrm>
            <a:off x="684282" y="2212179"/>
            <a:ext cx="5533990" cy="2997929"/>
          </a:xfrm>
        </p:spPr>
        <p:txBody>
          <a:bodyPr>
            <a:normAutofit/>
          </a:bodyPr>
          <a:lstStyle>
            <a:lvl1pPr marL="230400">
              <a:lnSpc>
                <a:spcPct val="100000"/>
              </a:lnSpc>
              <a:spcBef>
                <a:spcPts val="600"/>
              </a:spcBef>
              <a:buClr>
                <a:srgbClr val="9D0000"/>
              </a:buClr>
              <a:defRPr sz="2100" i="0"/>
            </a:lvl1pPr>
            <a:lvl2pPr marL="1800" indent="0">
              <a:lnSpc>
                <a:spcPct val="100000"/>
              </a:lnSpc>
              <a:spcBef>
                <a:spcPts val="600"/>
              </a:spcBef>
              <a:buClr>
                <a:srgbClr val="9D0000"/>
              </a:buClr>
              <a:buNone/>
              <a:defRPr sz="2100" i="0"/>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p:txBody>
      </p:sp>
    </p:spTree>
    <p:extLst>
      <p:ext uri="{BB962C8B-B14F-4D97-AF65-F5344CB8AC3E}">
        <p14:creationId xmlns:p14="http://schemas.microsoft.com/office/powerpoint/2010/main" val="18268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a:extLst>
              <a:ext uri="{FF2B5EF4-FFF2-40B4-BE49-F238E27FC236}">
                <a16:creationId xmlns:a16="http://schemas.microsoft.com/office/drawing/2014/main" id="{08C782C8-0805-4592-ADC0-CF3D28CFE0C4}"/>
              </a:ext>
            </a:extLst>
          </p:cNvPr>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a:extLst>
              <a:ext uri="{FF2B5EF4-FFF2-40B4-BE49-F238E27FC236}">
                <a16:creationId xmlns:a16="http://schemas.microsoft.com/office/drawing/2014/main" id="{9867BBE4-E529-4F6E-BECB-86D66409ED65}"/>
              </a:ext>
            </a:extLst>
          </p:cNvPr>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7" name="Rectangle 6" descr="Brush stroke spot">
            <a:extLst>
              <a:ext uri="{FF2B5EF4-FFF2-40B4-BE49-F238E27FC236}">
                <a16:creationId xmlns:a16="http://schemas.microsoft.com/office/drawing/2014/main" id="{8BD46B2B-D1EB-4F6A-9DE0-7A15A95DC05D}"/>
              </a:ext>
            </a:extLst>
          </p:cNvPr>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a:extLst>
              <a:ext uri="{FF2B5EF4-FFF2-40B4-BE49-F238E27FC236}">
                <a16:creationId xmlns:a16="http://schemas.microsoft.com/office/drawing/2014/main" id="{6F1436FB-165E-4908-9E28-A8598A7E3101}"/>
              </a:ext>
            </a:extLst>
          </p:cNvPr>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3" name="Picture Placeholder 81" descr="Glass icon">
            <a:extLst>
              <a:ext uri="{FF2B5EF4-FFF2-40B4-BE49-F238E27FC236}">
                <a16:creationId xmlns:a16="http://schemas.microsoft.com/office/drawing/2014/main" id="{360A394A-115E-490F-A44B-D11719211D3A}"/>
              </a:ext>
            </a:extLst>
          </p:cNvPr>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Oval 23">
            <a:extLst>
              <a:ext uri="{FF2B5EF4-FFF2-40B4-BE49-F238E27FC236}">
                <a16:creationId xmlns:a16="http://schemas.microsoft.com/office/drawing/2014/main" id="{24B05348-828C-4161-AC9D-32C0F64C8558}"/>
              </a:ext>
            </a:extLst>
          </p:cNvPr>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Oval 33">
            <a:extLst>
              <a:ext uri="{FF2B5EF4-FFF2-40B4-BE49-F238E27FC236}">
                <a16:creationId xmlns:a16="http://schemas.microsoft.com/office/drawing/2014/main" id="{C9D05566-2E31-4BF1-84A9-915D1DC2D524}"/>
              </a:ext>
            </a:extLst>
          </p:cNvPr>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5" name="Picture Placeholder 81" descr="Glass icon">
            <a:extLst>
              <a:ext uri="{FF2B5EF4-FFF2-40B4-BE49-F238E27FC236}">
                <a16:creationId xmlns:a16="http://schemas.microsoft.com/office/drawing/2014/main" id="{B3682957-0496-44A8-9D25-2C8CF6C44DA8}"/>
              </a:ext>
            </a:extLst>
          </p:cNvPr>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6" name="Oval 35">
            <a:extLst>
              <a:ext uri="{FF2B5EF4-FFF2-40B4-BE49-F238E27FC236}">
                <a16:creationId xmlns:a16="http://schemas.microsoft.com/office/drawing/2014/main" id="{D41006D2-6E2A-4E2D-BFDD-0F4690FFAF18}"/>
              </a:ext>
            </a:extLst>
          </p:cNvPr>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4" name="Text Placeholder 40">
            <a:extLst>
              <a:ext uri="{FF2B5EF4-FFF2-40B4-BE49-F238E27FC236}">
                <a16:creationId xmlns:a16="http://schemas.microsoft.com/office/drawing/2014/main" id="{5B8A89D1-A311-4B44-88F9-A887EAC076BF}"/>
              </a:ext>
            </a:extLst>
          </p:cNvPr>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5" name="Text Placeholder 40">
            <a:extLst>
              <a:ext uri="{FF2B5EF4-FFF2-40B4-BE49-F238E27FC236}">
                <a16:creationId xmlns:a16="http://schemas.microsoft.com/office/drawing/2014/main" id="{E8383D4D-0BCE-4438-B642-E9D5AC09B69C}"/>
              </a:ext>
            </a:extLst>
          </p:cNvPr>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9" name="Text Placeholder 40">
            <a:extLst>
              <a:ext uri="{FF2B5EF4-FFF2-40B4-BE49-F238E27FC236}">
                <a16:creationId xmlns:a16="http://schemas.microsoft.com/office/drawing/2014/main" id="{BD1CBE09-ACAD-43FB-8617-942C604D408C}"/>
              </a:ext>
            </a:extLst>
          </p:cNvPr>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Edit Master text styles</a:t>
            </a:r>
          </a:p>
        </p:txBody>
      </p:sp>
      <p:sp>
        <p:nvSpPr>
          <p:cNvPr id="50" name="Text Placeholder 40">
            <a:extLst>
              <a:ext uri="{FF2B5EF4-FFF2-40B4-BE49-F238E27FC236}">
                <a16:creationId xmlns:a16="http://schemas.microsoft.com/office/drawing/2014/main" id="{AF933841-8F79-4411-AE38-0E6EFFE2F13E}"/>
              </a:ext>
            </a:extLst>
          </p:cNvPr>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466596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a:extLst>
              <a:ext uri="{FF2B5EF4-FFF2-40B4-BE49-F238E27FC236}">
                <a16:creationId xmlns:a16="http://schemas.microsoft.com/office/drawing/2014/main" id="{E2FED427-78BF-4C02-954D-E32E814394EA}"/>
              </a:ext>
            </a:extLst>
          </p:cNvPr>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p>
        </p:txBody>
      </p:sp>
      <p:sp>
        <p:nvSpPr>
          <p:cNvPr id="34" name="Oval 33">
            <a:extLst>
              <a:ext uri="{FF2B5EF4-FFF2-40B4-BE49-F238E27FC236}">
                <a16:creationId xmlns:a16="http://schemas.microsoft.com/office/drawing/2014/main" id="{C9D05566-2E31-4BF1-84A9-915D1DC2D524}"/>
              </a:ext>
            </a:extLst>
          </p:cNvPr>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71A7B534-52F4-40CD-9F32-B55843BFE1AF}"/>
              </a:ext>
            </a:extLst>
          </p:cNvPr>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0" name="Rectangle 29" descr="Computer monitor">
            <a:extLst>
              <a:ext uri="{FF2B5EF4-FFF2-40B4-BE49-F238E27FC236}">
                <a16:creationId xmlns:a16="http://schemas.microsoft.com/office/drawing/2014/main" id="{562DC173-30FD-4C7B-8C34-C152F7D036AC}"/>
              </a:ext>
            </a:extLst>
          </p:cNvP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Picture Placeholder 7">
            <a:extLst>
              <a:ext uri="{FF2B5EF4-FFF2-40B4-BE49-F238E27FC236}">
                <a16:creationId xmlns:a16="http://schemas.microsoft.com/office/drawing/2014/main" id="{CE072FE3-2973-4B25-909E-2BA6663CF30C}"/>
              </a:ext>
            </a:extLst>
          </p:cNvPr>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6" name="Picture Placeholder 81" descr="Glass icon">
            <a:extLst>
              <a:ext uri="{FF2B5EF4-FFF2-40B4-BE49-F238E27FC236}">
                <a16:creationId xmlns:a16="http://schemas.microsoft.com/office/drawing/2014/main" id="{FA770760-E084-465D-92C2-D95A8E9D6A87}"/>
              </a:ext>
            </a:extLst>
          </p:cNvPr>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3" name="Picture Placeholder 81" descr="Glass icon">
            <a:extLst>
              <a:ext uri="{FF2B5EF4-FFF2-40B4-BE49-F238E27FC236}">
                <a16:creationId xmlns:a16="http://schemas.microsoft.com/office/drawing/2014/main" id="{439FD4DD-D61C-4B02-8367-30738F632496}"/>
              </a:ext>
            </a:extLst>
          </p:cNvPr>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2" name="Text Placeholder 40">
            <a:extLst>
              <a:ext uri="{FF2B5EF4-FFF2-40B4-BE49-F238E27FC236}">
                <a16:creationId xmlns:a16="http://schemas.microsoft.com/office/drawing/2014/main" id="{C0A3825F-66E4-4D75-A32B-6A194767C07D}"/>
              </a:ext>
            </a:extLst>
          </p:cNvPr>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47" name="Text Placeholder 40">
            <a:extLst>
              <a:ext uri="{FF2B5EF4-FFF2-40B4-BE49-F238E27FC236}">
                <a16:creationId xmlns:a16="http://schemas.microsoft.com/office/drawing/2014/main" id="{75BC95B2-2A0B-4600-8DEA-881D97FE4D91}"/>
              </a:ext>
            </a:extLst>
          </p:cNvPr>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8" name="Text Placeholder 40">
            <a:extLst>
              <a:ext uri="{FF2B5EF4-FFF2-40B4-BE49-F238E27FC236}">
                <a16:creationId xmlns:a16="http://schemas.microsoft.com/office/drawing/2014/main" id="{678160C2-383A-4E7C-9882-901E9C2ACCB9}"/>
              </a:ext>
            </a:extLst>
          </p:cNvPr>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18746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11/6/2025</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a:extLst>
              <a:ext uri="{FF2B5EF4-FFF2-40B4-BE49-F238E27FC236}">
                <a16:creationId xmlns:a16="http://schemas.microsoft.com/office/drawing/2014/main" id="{07FA0C7A-BDB4-41ED-8B06-85890DD70D92}"/>
              </a:ext>
            </a:extLst>
          </p:cNvPr>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245020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4" name="Content Placeholder 3">
            <a:extLst>
              <a:ext uri="{FF2B5EF4-FFF2-40B4-BE49-F238E27FC236}">
                <a16:creationId xmlns:a16="http://schemas.microsoft.com/office/drawing/2014/main" id="{7069FC09-58F1-47E8-B7C1-B82F1844D96E}"/>
              </a:ext>
            </a:extLst>
          </p:cNvPr>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17" name="Content Placeholder 3">
            <a:extLst>
              <a:ext uri="{FF2B5EF4-FFF2-40B4-BE49-F238E27FC236}">
                <a16:creationId xmlns:a16="http://schemas.microsoft.com/office/drawing/2014/main" id="{5400C05A-142B-49F8-AC8C-60DBCE7C4B58}"/>
              </a:ext>
            </a:extLst>
          </p:cNvPr>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Edit Master text styles</a:t>
            </a:r>
          </a:p>
        </p:txBody>
      </p:sp>
      <p:sp>
        <p:nvSpPr>
          <p:cNvPr id="19" name="Text Placeholder 40">
            <a:extLst>
              <a:ext uri="{FF2B5EF4-FFF2-40B4-BE49-F238E27FC236}">
                <a16:creationId xmlns:a16="http://schemas.microsoft.com/office/drawing/2014/main" id="{BA84A100-E46E-4A91-8A0C-75C717CDFB6D}"/>
              </a:ext>
            </a:extLst>
          </p:cNvPr>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90854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a:extLst>
              <a:ext uri="{FF2B5EF4-FFF2-40B4-BE49-F238E27FC236}">
                <a16:creationId xmlns:a16="http://schemas.microsoft.com/office/drawing/2014/main" id="{0A2C58D9-C10D-4BD1-98F0-5F5552601AE6}"/>
              </a:ext>
            </a:extLst>
          </p:cNvPr>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a:extLst>
              <a:ext uri="{FF2B5EF4-FFF2-40B4-BE49-F238E27FC236}">
                <a16:creationId xmlns:a16="http://schemas.microsoft.com/office/drawing/2014/main" id="{95045E2F-58A4-48EC-BF05-523315AB6031}"/>
              </a:ext>
            </a:extLst>
          </p:cNvPr>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a:extLst>
              <a:ext uri="{FF2B5EF4-FFF2-40B4-BE49-F238E27FC236}">
                <a16:creationId xmlns:a16="http://schemas.microsoft.com/office/drawing/2014/main" id="{7C726E26-D540-424D-A785-221B0A06B9C0}"/>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1" name="Text Placeholder 40">
            <a:extLst>
              <a:ext uri="{FF2B5EF4-FFF2-40B4-BE49-F238E27FC236}">
                <a16:creationId xmlns:a16="http://schemas.microsoft.com/office/drawing/2014/main" id="{19621356-FE2C-4AEC-9E89-2CC86A230211}"/>
              </a:ext>
            </a:extLst>
          </p:cNvPr>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43" name="Text Placeholder 40">
            <a:extLst>
              <a:ext uri="{FF2B5EF4-FFF2-40B4-BE49-F238E27FC236}">
                <a16:creationId xmlns:a16="http://schemas.microsoft.com/office/drawing/2014/main" id="{B13B1E83-DF7D-4152-83F9-7A99039613F2}"/>
              </a:ext>
            </a:extLst>
          </p:cNvPr>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p>
        </p:txBody>
      </p:sp>
    </p:spTree>
    <p:extLst>
      <p:ext uri="{BB962C8B-B14F-4D97-AF65-F5344CB8AC3E}">
        <p14:creationId xmlns:p14="http://schemas.microsoft.com/office/powerpoint/2010/main" val="39423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a:extLst>
              <a:ext uri="{FF2B5EF4-FFF2-40B4-BE49-F238E27FC236}">
                <a16:creationId xmlns:a16="http://schemas.microsoft.com/office/drawing/2014/main" id="{553AE28F-6B33-44BE-A48E-511B9E37A8E5}"/>
              </a:ext>
            </a:extLst>
          </p:cNvPr>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a:extLst>
              <a:ext uri="{FF2B5EF4-FFF2-40B4-BE49-F238E27FC236}">
                <a16:creationId xmlns:a16="http://schemas.microsoft.com/office/drawing/2014/main" id="{15964389-22F6-40A0-A36E-E542607646E1}"/>
              </a:ext>
            </a:extLst>
          </p:cNvPr>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 name="Title 1">
            <a:extLst>
              <a:ext uri="{FF2B5EF4-FFF2-40B4-BE49-F238E27FC236}">
                <a16:creationId xmlns:a16="http://schemas.microsoft.com/office/drawing/2014/main" id="{ED6F3FD8-7BEB-4080-AD20-18CB6D7ECE3E}"/>
              </a:ext>
            </a:extLst>
          </p:cNvPr>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p>
        </p:txBody>
      </p:sp>
      <p:sp>
        <p:nvSpPr>
          <p:cNvPr id="4" name="Date Placeholder 3">
            <a:extLst>
              <a:ext uri="{FF2B5EF4-FFF2-40B4-BE49-F238E27FC236}">
                <a16:creationId xmlns:a16="http://schemas.microsoft.com/office/drawing/2014/main" id="{347BF347-570A-4D1E-AA9F-818FDB9B3F8F}"/>
              </a:ext>
            </a:extLst>
          </p:cNvPr>
          <p:cNvSpPr>
            <a:spLocks noGrp="1"/>
          </p:cNvSpPr>
          <p:nvPr>
            <p:ph type="dt" sz="half" idx="10"/>
          </p:nvPr>
        </p:nvSpPr>
        <p:spPr/>
        <p:txBody>
          <a:bodyPr/>
          <a:lstStyle/>
          <a:p>
            <a:fld id="{BCF5ACAA-C5AA-4F05-9AE1-AC245EBEF5E4}"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434DE783-5F47-47F2-85AE-C24C08C0090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AF7FE2BF-F092-4959-8655-90D829347C26}"/>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37" name="Straight Connector 36">
            <a:extLst>
              <a:ext uri="{FF2B5EF4-FFF2-40B4-BE49-F238E27FC236}">
                <a16:creationId xmlns:a16="http://schemas.microsoft.com/office/drawing/2014/main" id="{D23F3562-993B-4398-A9F0-2EB3F91CE387}"/>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a:extLst>
              <a:ext uri="{FF2B5EF4-FFF2-40B4-BE49-F238E27FC236}">
                <a16:creationId xmlns:a16="http://schemas.microsoft.com/office/drawing/2014/main" id="{59B205DF-9BF4-48EF-8022-300C804E010A}"/>
              </a:ext>
            </a:extLst>
          </p:cNvPr>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51" name="Picture Placeholder 2">
            <a:extLst>
              <a:ext uri="{FF2B5EF4-FFF2-40B4-BE49-F238E27FC236}">
                <a16:creationId xmlns:a16="http://schemas.microsoft.com/office/drawing/2014/main" id="{EDF88690-C7C9-40D4-A61F-373255AC0C78}"/>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9" name="Text Placeholder 40">
            <a:extLst>
              <a:ext uri="{FF2B5EF4-FFF2-40B4-BE49-F238E27FC236}">
                <a16:creationId xmlns:a16="http://schemas.microsoft.com/office/drawing/2014/main" id="{DBAF7C9B-EA69-40A6-AB82-8564FEB1ADA3}"/>
              </a:ext>
            </a:extLst>
          </p:cNvPr>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40" name="Text Placeholder 40">
            <a:extLst>
              <a:ext uri="{FF2B5EF4-FFF2-40B4-BE49-F238E27FC236}">
                <a16:creationId xmlns:a16="http://schemas.microsoft.com/office/drawing/2014/main" id="{8AADAA41-DB71-4C36-9EDE-CA7E3121BDAC}"/>
              </a:ext>
            </a:extLst>
          </p:cNvPr>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3" name="Oval 2">
            <a:extLst>
              <a:ext uri="{FF2B5EF4-FFF2-40B4-BE49-F238E27FC236}">
                <a16:creationId xmlns:a16="http://schemas.microsoft.com/office/drawing/2014/main" id="{29BB331B-BB86-4BF8-B64D-10A4EA066996}"/>
              </a:ext>
            </a:extLst>
          </p:cNvPr>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9" name="Oval 18">
            <a:extLst>
              <a:ext uri="{FF2B5EF4-FFF2-40B4-BE49-F238E27FC236}">
                <a16:creationId xmlns:a16="http://schemas.microsoft.com/office/drawing/2014/main" id="{E4607297-0AE5-4568-8E23-9A22E0C9047F}"/>
              </a:ext>
            </a:extLst>
          </p:cNvPr>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0" name="Oval 19">
            <a:extLst>
              <a:ext uri="{FF2B5EF4-FFF2-40B4-BE49-F238E27FC236}">
                <a16:creationId xmlns:a16="http://schemas.microsoft.com/office/drawing/2014/main" id="{16AB8DAF-6AF1-4CAA-AE2D-6AD8CDCCD190}"/>
              </a:ext>
            </a:extLst>
          </p:cNvPr>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Text Placeholder 40">
            <a:extLst>
              <a:ext uri="{FF2B5EF4-FFF2-40B4-BE49-F238E27FC236}">
                <a16:creationId xmlns:a16="http://schemas.microsoft.com/office/drawing/2014/main" id="{5F5CDB97-1A89-4A46-BBC6-957BE23CC68D}"/>
              </a:ext>
            </a:extLst>
          </p:cNvPr>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3" name="Text Placeholder 40">
            <a:extLst>
              <a:ext uri="{FF2B5EF4-FFF2-40B4-BE49-F238E27FC236}">
                <a16:creationId xmlns:a16="http://schemas.microsoft.com/office/drawing/2014/main" id="{EE3568F2-C8B7-440C-B118-77D1EB8BA68C}"/>
              </a:ext>
            </a:extLst>
          </p:cNvPr>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Edit Master text styles</a:t>
            </a:r>
          </a:p>
        </p:txBody>
      </p:sp>
      <p:sp>
        <p:nvSpPr>
          <p:cNvPr id="28" name="Text Placeholder 40">
            <a:extLst>
              <a:ext uri="{FF2B5EF4-FFF2-40B4-BE49-F238E27FC236}">
                <a16:creationId xmlns:a16="http://schemas.microsoft.com/office/drawing/2014/main" id="{04507F51-0648-491E-AE08-5EFD71620E23}"/>
              </a:ext>
            </a:extLst>
          </p:cNvPr>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p>
        </p:txBody>
      </p:sp>
      <p:sp>
        <p:nvSpPr>
          <p:cNvPr id="29" name="Text Placeholder 40">
            <a:extLst>
              <a:ext uri="{FF2B5EF4-FFF2-40B4-BE49-F238E27FC236}">
                <a16:creationId xmlns:a16="http://schemas.microsoft.com/office/drawing/2014/main" id="{DC7D0F93-C77D-44A3-A2D1-6D8B93ADE8E2}"/>
              </a:ext>
            </a:extLst>
          </p:cNvPr>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p>
        </p:txBody>
      </p:sp>
      <p:sp>
        <p:nvSpPr>
          <p:cNvPr id="32" name="Text Placeholder 40">
            <a:extLst>
              <a:ext uri="{FF2B5EF4-FFF2-40B4-BE49-F238E27FC236}">
                <a16:creationId xmlns:a16="http://schemas.microsoft.com/office/drawing/2014/main" id="{19439A71-712F-42A8-988D-A40FC79D30E3}"/>
              </a:ext>
            </a:extLst>
          </p:cNvPr>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p>
        </p:txBody>
      </p:sp>
      <p:sp>
        <p:nvSpPr>
          <p:cNvPr id="33" name="Text Placeholder 40">
            <a:extLst>
              <a:ext uri="{FF2B5EF4-FFF2-40B4-BE49-F238E27FC236}">
                <a16:creationId xmlns:a16="http://schemas.microsoft.com/office/drawing/2014/main" id="{38AE03D3-550E-413E-8DD3-5A6558981278}"/>
              </a:ext>
            </a:extLst>
          </p:cNvPr>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p>
        </p:txBody>
      </p:sp>
      <p:sp>
        <p:nvSpPr>
          <p:cNvPr id="34" name="Text Placeholder 40">
            <a:extLst>
              <a:ext uri="{FF2B5EF4-FFF2-40B4-BE49-F238E27FC236}">
                <a16:creationId xmlns:a16="http://schemas.microsoft.com/office/drawing/2014/main" id="{0B0F054D-7CBD-40FB-84C5-6E37FDF0EC9C}"/>
              </a:ext>
            </a:extLst>
          </p:cNvPr>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p>
        </p:txBody>
      </p:sp>
      <p:sp>
        <p:nvSpPr>
          <p:cNvPr id="35" name="Text Placeholder 40">
            <a:extLst>
              <a:ext uri="{FF2B5EF4-FFF2-40B4-BE49-F238E27FC236}">
                <a16:creationId xmlns:a16="http://schemas.microsoft.com/office/drawing/2014/main" id="{0285840A-F59B-4DDE-A051-9BBA250A628B}"/>
              </a:ext>
            </a:extLst>
          </p:cNvPr>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p>
        </p:txBody>
      </p:sp>
    </p:spTree>
    <p:extLst>
      <p:ext uri="{BB962C8B-B14F-4D97-AF65-F5344CB8AC3E}">
        <p14:creationId xmlns:p14="http://schemas.microsoft.com/office/powerpoint/2010/main" val="340800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633656"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475262" y="2914563"/>
            <a:ext cx="4899002" cy="2528208"/>
          </a:xfrm>
        </p:spPr>
        <p:txBody>
          <a:bodyPr>
            <a:normAutofit/>
          </a:bodyPr>
          <a:lstStyle>
            <a:lvl1pPr marL="230400" indent="-230400">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41732169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sp>
        <p:nvSpPr>
          <p:cNvPr id="13" name="Rectangle 12" descr="Brush stroke spot">
            <a:extLst>
              <a:ext uri="{FF2B5EF4-FFF2-40B4-BE49-F238E27FC236}">
                <a16:creationId xmlns:a16="http://schemas.microsoft.com/office/drawing/2014/main" id="{0CCD991D-2B03-47A2-8715-7661B26F9B95}"/>
              </a:ext>
            </a:extLst>
          </p:cNvPr>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a:extLst>
              <a:ext uri="{FF2B5EF4-FFF2-40B4-BE49-F238E27FC236}">
                <a16:creationId xmlns:a16="http://schemas.microsoft.com/office/drawing/2014/main" id="{7246D54D-92E6-4129-9F9B-80AD6027E5BD}"/>
              </a:ext>
            </a:extLst>
          </p:cNvPr>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p>
        </p:txBody>
      </p:sp>
      <p:sp>
        <p:nvSpPr>
          <p:cNvPr id="17" name="Text Placeholder 9" descr="Competitors logos quadrant">
            <a:extLst>
              <a:ext uri="{FF2B5EF4-FFF2-40B4-BE49-F238E27FC236}">
                <a16:creationId xmlns:a16="http://schemas.microsoft.com/office/drawing/2014/main" id="{6DEE1C9E-9A2E-44D5-B900-58F0DC5C1526}"/>
              </a:ext>
            </a:extLst>
          </p:cNvPr>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p>
        </p:txBody>
      </p:sp>
      <p:sp>
        <p:nvSpPr>
          <p:cNvPr id="18" name="Text Placeholder 9">
            <a:extLst>
              <a:ext uri="{FF2B5EF4-FFF2-40B4-BE49-F238E27FC236}">
                <a16:creationId xmlns:a16="http://schemas.microsoft.com/office/drawing/2014/main" id="{66B9A18B-0CF3-4C0A-B305-707B9A66919A}"/>
              </a:ext>
            </a:extLst>
          </p:cNvPr>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p>
        </p:txBody>
      </p:sp>
      <p:sp>
        <p:nvSpPr>
          <p:cNvPr id="19" name="Text Placeholder 9" descr="Competitors logos quadrant">
            <a:extLst>
              <a:ext uri="{FF2B5EF4-FFF2-40B4-BE49-F238E27FC236}">
                <a16:creationId xmlns:a16="http://schemas.microsoft.com/office/drawing/2014/main" id="{6FE680D8-859C-4A7C-AD2D-F5FBE95F1CF9}"/>
              </a:ext>
            </a:extLst>
          </p:cNvPr>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p>
        </p:txBody>
      </p:sp>
      <p:sp>
        <p:nvSpPr>
          <p:cNvPr id="22" name="Picture Placeholder 11" descr="Competitors logos quadrant">
            <a:extLst>
              <a:ext uri="{FF2B5EF4-FFF2-40B4-BE49-F238E27FC236}">
                <a16:creationId xmlns:a16="http://schemas.microsoft.com/office/drawing/2014/main" id="{E6B6CE82-1BDF-4550-8960-7F41345BA07F}"/>
              </a:ext>
            </a:extLst>
          </p:cNvPr>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p>
          <a:p>
            <a:r>
              <a:rPr lang="en-US" noProof="0" dirty="0"/>
              <a:t>Logo</a:t>
            </a:r>
          </a:p>
        </p:txBody>
      </p:sp>
      <p:sp>
        <p:nvSpPr>
          <p:cNvPr id="23" name="Picture Placeholder 11" descr="Competitors logos quadrant">
            <a:extLst>
              <a:ext uri="{FF2B5EF4-FFF2-40B4-BE49-F238E27FC236}">
                <a16:creationId xmlns:a16="http://schemas.microsoft.com/office/drawing/2014/main" id="{582E2341-B28C-43DC-9292-43E8D75A3BDD}"/>
              </a:ext>
            </a:extLst>
          </p:cNvPr>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p>
          <a:p>
            <a:r>
              <a:rPr lang="en-US" noProof="0" dirty="0"/>
              <a:t>Logo</a:t>
            </a:r>
          </a:p>
        </p:txBody>
      </p:sp>
      <p:sp>
        <p:nvSpPr>
          <p:cNvPr id="24" name="Picture Placeholder 11" descr="Competitors logos quadrant">
            <a:extLst>
              <a:ext uri="{FF2B5EF4-FFF2-40B4-BE49-F238E27FC236}">
                <a16:creationId xmlns:a16="http://schemas.microsoft.com/office/drawing/2014/main" id="{B5CF88F9-58C0-4E88-8243-2E2026B3D847}"/>
              </a:ext>
            </a:extLst>
          </p:cNvPr>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p>
          <a:p>
            <a:r>
              <a:rPr lang="en-US" noProof="0" dirty="0"/>
              <a:t>Logo</a:t>
            </a:r>
          </a:p>
        </p:txBody>
      </p:sp>
      <p:sp>
        <p:nvSpPr>
          <p:cNvPr id="25" name="Picture Placeholder 11" descr="Competitors logos quadrant">
            <a:extLst>
              <a:ext uri="{FF2B5EF4-FFF2-40B4-BE49-F238E27FC236}">
                <a16:creationId xmlns:a16="http://schemas.microsoft.com/office/drawing/2014/main" id="{A82EE939-4C57-4B18-8083-AFBEAFEFF3C6}"/>
              </a:ext>
            </a:extLst>
          </p:cNvPr>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p>
          <a:p>
            <a:r>
              <a:rPr lang="en-US" noProof="0" dirty="0"/>
              <a:t>Logoя</a:t>
            </a:r>
          </a:p>
        </p:txBody>
      </p:sp>
      <p:sp>
        <p:nvSpPr>
          <p:cNvPr id="26" name="Picture Placeholder 11" descr="Competitors logos quadrant">
            <a:extLst>
              <a:ext uri="{FF2B5EF4-FFF2-40B4-BE49-F238E27FC236}">
                <a16:creationId xmlns:a16="http://schemas.microsoft.com/office/drawing/2014/main" id="{6F0782C9-DB20-403D-BE02-0A8B0F75EEB4}"/>
              </a:ext>
            </a:extLst>
          </p:cNvPr>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p>
          <a:p>
            <a:r>
              <a:rPr lang="en-US" noProof="0" dirty="0"/>
              <a:t>Logo</a:t>
            </a:r>
          </a:p>
        </p:txBody>
      </p:sp>
      <p:sp>
        <p:nvSpPr>
          <p:cNvPr id="27" name="Picture Placeholder 11" descr="Competitors logos quadrant">
            <a:extLst>
              <a:ext uri="{FF2B5EF4-FFF2-40B4-BE49-F238E27FC236}">
                <a16:creationId xmlns:a16="http://schemas.microsoft.com/office/drawing/2014/main" id="{BD7EAF5B-32EC-4B5A-91BC-2486855FFC26}"/>
              </a:ext>
            </a:extLst>
          </p:cNvPr>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p>
          <a:p>
            <a:r>
              <a:rPr lang="en-US" noProof="0" dirty="0"/>
              <a:t>Logo</a:t>
            </a:r>
          </a:p>
        </p:txBody>
      </p:sp>
      <p:sp>
        <p:nvSpPr>
          <p:cNvPr id="28" name="Picture Placeholder 14" descr="Competitors logos quadrant">
            <a:extLst>
              <a:ext uri="{FF2B5EF4-FFF2-40B4-BE49-F238E27FC236}">
                <a16:creationId xmlns:a16="http://schemas.microsoft.com/office/drawing/2014/main" id="{13F923C2-8EA1-4CAA-AD2F-96AD06CA8988}"/>
              </a:ext>
              <a:ext uri="{C183D7F6-B498-43B3-948B-1728B52AA6E4}">
                <adec:decorative xmlns:adec="http://schemas.microsoft.com/office/drawing/2017/decorative" val="0"/>
              </a:ext>
            </a:extLst>
          </p:cNvPr>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p>
        </p:txBody>
      </p:sp>
      <p:cxnSp>
        <p:nvCxnSpPr>
          <p:cNvPr id="29" name="Straight Arrow Connector 28" descr="Competitors logos quadrant">
            <a:extLst>
              <a:ext uri="{FF2B5EF4-FFF2-40B4-BE49-F238E27FC236}">
                <a16:creationId xmlns:a16="http://schemas.microsoft.com/office/drawing/2014/main" id="{6E38594D-B49F-47FB-AAB7-D4B848169F40}"/>
              </a:ext>
            </a:extLst>
          </p:cNvPr>
          <p:cNvCxnSpPr>
            <a:cxnSpLocks/>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a:extLst>
              <a:ext uri="{FF2B5EF4-FFF2-40B4-BE49-F238E27FC236}">
                <a16:creationId xmlns:a16="http://schemas.microsoft.com/office/drawing/2014/main" id="{9CDF9FE9-ABF5-4DE2-A545-2BF180F9F5ED}"/>
              </a:ext>
            </a:extLst>
          </p:cNvPr>
          <p:cNvCxnSpPr>
            <a:cxnSpLocks/>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0266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78B7359-F8D9-49C3-9ECB-5D7928220A32}"/>
              </a:ext>
            </a:extLst>
          </p:cNvPr>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DD6BF640-6D98-46DC-BF66-FEB2A0511221}"/>
              </a:ext>
            </a:extLst>
          </p:cNvPr>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4" name="Rectangle 33">
            <a:extLst>
              <a:ext uri="{FF2B5EF4-FFF2-40B4-BE49-F238E27FC236}">
                <a16:creationId xmlns:a16="http://schemas.microsoft.com/office/drawing/2014/main" id="{E7397380-65CA-490B-89DE-D8D1C25E0B00}"/>
              </a:ext>
            </a:extLst>
          </p:cNvPr>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75252BCA-7050-40A2-A745-BB966870609C}"/>
              </a:ext>
            </a:extLst>
          </p:cNvPr>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Text Placeholder 12">
            <a:extLst>
              <a:ext uri="{FF2B5EF4-FFF2-40B4-BE49-F238E27FC236}">
                <a16:creationId xmlns:a16="http://schemas.microsoft.com/office/drawing/2014/main" id="{C28E9701-34F1-4219-ACE1-7000B0AE2CD4}"/>
              </a:ext>
            </a:extLst>
          </p:cNvPr>
          <p:cNvSpPr>
            <a:spLocks noGrp="1"/>
          </p:cNvSpPr>
          <p:nvPr>
            <p:ph type="body" sz="quarter" idx="15"/>
          </p:nvPr>
        </p:nvSpPr>
        <p:spPr>
          <a:xfrm>
            <a:off x="940509" y="2871230"/>
            <a:ext cx="3106800" cy="2599560"/>
          </a:xfrm>
        </p:spPr>
        <p:txBody>
          <a:bodyPr>
            <a:normAutofit/>
          </a:bodyPr>
          <a:lstStyle>
            <a:lvl1pPr marL="180000" indent="-180000">
              <a:lnSpc>
                <a:spcPct val="100000"/>
              </a:lnSpc>
              <a:buClr>
                <a:srgbClr val="9D0000"/>
              </a:buClr>
              <a:defRPr sz="1400" i="0">
                <a:solidFill>
                  <a:schemeClr val="tx2"/>
                </a:solidFill>
              </a:defRPr>
            </a:lvl1pPr>
            <a:lvl2pPr marL="180000" indent="-180000">
              <a:lnSpc>
                <a:spcPct val="100000"/>
              </a:lnSpc>
              <a:buClr>
                <a:srgbClr val="9D0000"/>
              </a:buClr>
              <a:defRPr sz="1400" i="0">
                <a:solidFill>
                  <a:schemeClr val="tx2"/>
                </a:solidFill>
              </a:defRPr>
            </a:lvl2pPr>
            <a:lvl3pPr marL="180000" indent="-180000">
              <a:lnSpc>
                <a:spcPct val="100000"/>
              </a:lnSpc>
              <a:buClr>
                <a:srgbClr val="9D0000"/>
              </a:buClr>
              <a:defRPr sz="1400" i="0">
                <a:solidFill>
                  <a:schemeClr val="tx2"/>
                </a:solidFill>
              </a:defRPr>
            </a:lvl3pPr>
            <a:lvl4pPr marL="180000" indent="-180000">
              <a:lnSpc>
                <a:spcPct val="100000"/>
              </a:lnSpc>
              <a:buClr>
                <a:srgbClr val="9D0000"/>
              </a:buClr>
              <a:defRPr sz="1400" i="0">
                <a:solidFill>
                  <a:schemeClr val="tx2"/>
                </a:solidFill>
              </a:defRPr>
            </a:lvl4pPr>
            <a:lvl5pPr marL="180000" indent="-180000">
              <a:lnSpc>
                <a:spcPct val="100000"/>
              </a:lnSpc>
              <a:buClr>
                <a:srgbClr val="9D0000"/>
              </a:buClr>
              <a:defRPr sz="1400" i="0">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 name="Text Placeholder 3">
            <a:extLst>
              <a:ext uri="{FF2B5EF4-FFF2-40B4-BE49-F238E27FC236}">
                <a16:creationId xmlns:a16="http://schemas.microsoft.com/office/drawing/2014/main" id="{415564D0-8659-4746-BD61-2022D5A1571C}"/>
              </a:ext>
            </a:extLst>
          </p:cNvPr>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22" name="Subtitle 2">
            <a:extLst>
              <a:ext uri="{FF2B5EF4-FFF2-40B4-BE49-F238E27FC236}">
                <a16:creationId xmlns:a16="http://schemas.microsoft.com/office/drawing/2014/main" id="{322C9944-3681-441A-BDB1-D9901BE86251}"/>
              </a:ext>
            </a:extLst>
          </p:cNvPr>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p>
        </p:txBody>
      </p:sp>
      <p:sp>
        <p:nvSpPr>
          <p:cNvPr id="30" name="Rectangle 29">
            <a:extLst>
              <a:ext uri="{FF2B5EF4-FFF2-40B4-BE49-F238E27FC236}">
                <a16:creationId xmlns:a16="http://schemas.microsoft.com/office/drawing/2014/main" id="{FB03FB91-2842-4B1B-8AE9-E9D1FF269D35}"/>
              </a:ext>
            </a:extLst>
          </p:cNvPr>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1" name="Text Placeholder 12">
            <a:extLst>
              <a:ext uri="{FF2B5EF4-FFF2-40B4-BE49-F238E27FC236}">
                <a16:creationId xmlns:a16="http://schemas.microsoft.com/office/drawing/2014/main" id="{9616E1B6-498C-460B-AB62-AF81D52C4493}"/>
              </a:ext>
            </a:extLst>
          </p:cNvPr>
          <p:cNvSpPr>
            <a:spLocks noGrp="1"/>
          </p:cNvSpPr>
          <p:nvPr>
            <p:ph type="body" sz="quarter" idx="57"/>
          </p:nvPr>
        </p:nvSpPr>
        <p:spPr>
          <a:xfrm>
            <a:off x="4542278"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5" name="Rectangle 34">
            <a:extLst>
              <a:ext uri="{FF2B5EF4-FFF2-40B4-BE49-F238E27FC236}">
                <a16:creationId xmlns:a16="http://schemas.microsoft.com/office/drawing/2014/main" id="{5C441323-C1A6-4BDC-AC0A-1EFAFD9BB852}"/>
              </a:ext>
            </a:extLst>
          </p:cNvPr>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6" name="Text Placeholder 12">
            <a:extLst>
              <a:ext uri="{FF2B5EF4-FFF2-40B4-BE49-F238E27FC236}">
                <a16:creationId xmlns:a16="http://schemas.microsoft.com/office/drawing/2014/main" id="{BDD3F4DF-AE9A-4210-B425-69CEFF021075}"/>
              </a:ext>
            </a:extLst>
          </p:cNvPr>
          <p:cNvSpPr>
            <a:spLocks noGrp="1"/>
          </p:cNvSpPr>
          <p:nvPr>
            <p:ph type="body" sz="quarter" idx="59"/>
          </p:nvPr>
        </p:nvSpPr>
        <p:spPr>
          <a:xfrm>
            <a:off x="8132614" y="2869418"/>
            <a:ext cx="3106800" cy="2599560"/>
          </a:xfrm>
        </p:spPr>
        <p:txBody>
          <a:bodyPr>
            <a:normAutofit/>
          </a:bodyPr>
          <a:lstStyle>
            <a:lvl1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80000" indent="-180000"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80000" indent="-180000"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3" name="Text Placeholder 3">
            <a:extLst>
              <a:ext uri="{FF2B5EF4-FFF2-40B4-BE49-F238E27FC236}">
                <a16:creationId xmlns:a16="http://schemas.microsoft.com/office/drawing/2014/main" id="{DE83707A-ED46-4701-A2DF-CAF67EC69C0D}"/>
              </a:ext>
            </a:extLst>
          </p:cNvPr>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5" name="Text Placeholder 3">
            <a:extLst>
              <a:ext uri="{FF2B5EF4-FFF2-40B4-BE49-F238E27FC236}">
                <a16:creationId xmlns:a16="http://schemas.microsoft.com/office/drawing/2014/main" id="{79E3F99B-4600-4E33-94D7-64D008878A7E}"/>
              </a:ext>
            </a:extLst>
          </p:cNvPr>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2" name="Text Placeholder 11">
            <a:extLst>
              <a:ext uri="{FF2B5EF4-FFF2-40B4-BE49-F238E27FC236}">
                <a16:creationId xmlns:a16="http://schemas.microsoft.com/office/drawing/2014/main" id="{1C632C55-1D14-4AE5-91FB-49DA76045810}"/>
              </a:ext>
            </a:extLst>
          </p:cNvPr>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
        <p:nvSpPr>
          <p:cNvPr id="46" name="Text Placeholder 11">
            <a:extLst>
              <a:ext uri="{FF2B5EF4-FFF2-40B4-BE49-F238E27FC236}">
                <a16:creationId xmlns:a16="http://schemas.microsoft.com/office/drawing/2014/main" id="{52665BC8-C66B-455F-8D42-C0B89951FC6B}"/>
              </a:ext>
            </a:extLst>
          </p:cNvPr>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p>
        </p:txBody>
      </p:sp>
    </p:spTree>
    <p:extLst>
      <p:ext uri="{BB962C8B-B14F-4D97-AF65-F5344CB8AC3E}">
        <p14:creationId xmlns:p14="http://schemas.microsoft.com/office/powerpoint/2010/main" val="1742618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a:extLst>
              <a:ext uri="{FF2B5EF4-FFF2-40B4-BE49-F238E27FC236}">
                <a16:creationId xmlns:a16="http://schemas.microsoft.com/office/drawing/2014/main" id="{2E228B39-E69E-4928-A3B9-E0820CF9C197}"/>
              </a:ext>
            </a:extLst>
          </p:cNvPr>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0" name="Text Placeholder 40">
            <a:extLst>
              <a:ext uri="{FF2B5EF4-FFF2-40B4-BE49-F238E27FC236}">
                <a16:creationId xmlns:a16="http://schemas.microsoft.com/office/drawing/2014/main" id="{DB13281D-9A7C-4ED9-86E0-B903E8AE724B}"/>
              </a:ext>
            </a:extLst>
          </p:cNvPr>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Edit Master text styles</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a:extLst>
              <a:ext uri="{FF2B5EF4-FFF2-40B4-BE49-F238E27FC236}">
                <a16:creationId xmlns:a16="http://schemas.microsoft.com/office/drawing/2014/main" id="{609833F7-F057-48CB-9D76-2CA2BC07E553}"/>
              </a:ext>
            </a:extLst>
          </p:cNvPr>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Edit Master text styles</a:t>
            </a:r>
          </a:p>
        </p:txBody>
      </p:sp>
    </p:spTree>
    <p:extLst>
      <p:ext uri="{BB962C8B-B14F-4D97-AF65-F5344CB8AC3E}">
        <p14:creationId xmlns:p14="http://schemas.microsoft.com/office/powerpoint/2010/main" val="384781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a:extLst>
              <a:ext uri="{FF2B5EF4-FFF2-40B4-BE49-F238E27FC236}">
                <a16:creationId xmlns:a16="http://schemas.microsoft.com/office/drawing/2014/main" id="{5E9B7E8C-EA81-4F11-B6B4-4C6D0883E361}"/>
              </a:ext>
            </a:extLst>
          </p:cNvPr>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a:extLst>
              <a:ext uri="{FF2B5EF4-FFF2-40B4-BE49-F238E27FC236}">
                <a16:creationId xmlns:a16="http://schemas.microsoft.com/office/drawing/2014/main" id="{A22D2062-91DE-4F9D-8979-5E7B70BB4D5C}"/>
              </a:ext>
            </a:extLst>
          </p:cNvPr>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a:extLst>
              <a:ext uri="{FF2B5EF4-FFF2-40B4-BE49-F238E27FC236}">
                <a16:creationId xmlns:a16="http://schemas.microsoft.com/office/drawing/2014/main" id="{4EB635A0-8647-462E-8EFA-7972F5298BA4}"/>
              </a:ext>
            </a:extLst>
          </p:cNvPr>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7" name="Oval 46">
            <a:extLst>
              <a:ext uri="{FF2B5EF4-FFF2-40B4-BE49-F238E27FC236}">
                <a16:creationId xmlns:a16="http://schemas.microsoft.com/office/drawing/2014/main" id="{85070A80-8F0E-4B18-B219-F60856841BC5}"/>
              </a:ext>
            </a:extLst>
          </p:cNvPr>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8" name="Oval 47">
            <a:extLst>
              <a:ext uri="{FF2B5EF4-FFF2-40B4-BE49-F238E27FC236}">
                <a16:creationId xmlns:a16="http://schemas.microsoft.com/office/drawing/2014/main" id="{ECAA45C4-93C9-4DB5-B9C6-4767D32E7D4F}"/>
              </a:ext>
            </a:extLst>
          </p:cNvPr>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5" name="Oval 44">
            <a:extLst>
              <a:ext uri="{FF2B5EF4-FFF2-40B4-BE49-F238E27FC236}">
                <a16:creationId xmlns:a16="http://schemas.microsoft.com/office/drawing/2014/main" id="{E5C9AF58-99E9-4922-BA5A-693C45628310}"/>
              </a:ext>
            </a:extLst>
          </p:cNvPr>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3" name="Oval 42">
            <a:extLst>
              <a:ext uri="{FF2B5EF4-FFF2-40B4-BE49-F238E27FC236}">
                <a16:creationId xmlns:a16="http://schemas.microsoft.com/office/drawing/2014/main" id="{71CAE0A3-2A25-4785-8E62-7CAA552DB48C}"/>
              </a:ext>
            </a:extLst>
          </p:cNvPr>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5" name="Text Placeholder 3">
            <a:extLst>
              <a:ext uri="{FF2B5EF4-FFF2-40B4-BE49-F238E27FC236}">
                <a16:creationId xmlns:a16="http://schemas.microsoft.com/office/drawing/2014/main" id="{EE24F90E-9639-47BA-B2B5-44308E98E5FF}"/>
              </a:ext>
            </a:extLst>
          </p:cNvPr>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Text Placeholder 3">
            <a:extLst>
              <a:ext uri="{FF2B5EF4-FFF2-40B4-BE49-F238E27FC236}">
                <a16:creationId xmlns:a16="http://schemas.microsoft.com/office/drawing/2014/main" id="{80E9425A-8D87-4F85-AA5A-B875BC11159E}"/>
              </a:ext>
            </a:extLst>
          </p:cNvPr>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8" name="Text Placeholder 3">
            <a:extLst>
              <a:ext uri="{FF2B5EF4-FFF2-40B4-BE49-F238E27FC236}">
                <a16:creationId xmlns:a16="http://schemas.microsoft.com/office/drawing/2014/main" id="{AAC62CEF-A7CC-4E5C-8E98-48ACBCE01C9F}"/>
              </a:ext>
            </a:extLst>
          </p:cNvPr>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19" name="Text Placeholder 3">
            <a:extLst>
              <a:ext uri="{FF2B5EF4-FFF2-40B4-BE49-F238E27FC236}">
                <a16:creationId xmlns:a16="http://schemas.microsoft.com/office/drawing/2014/main" id="{809AFEDE-B5E4-4DBC-BBB4-A12825A2C863}"/>
              </a:ext>
            </a:extLst>
          </p:cNvPr>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3" name="Text Placeholder 3">
            <a:extLst>
              <a:ext uri="{FF2B5EF4-FFF2-40B4-BE49-F238E27FC236}">
                <a16:creationId xmlns:a16="http://schemas.microsoft.com/office/drawing/2014/main" id="{C655C2FA-4FE8-4A41-80BA-4F216DED3B33}"/>
              </a:ext>
            </a:extLst>
          </p:cNvPr>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4" name="Text Placeholder 3">
            <a:extLst>
              <a:ext uri="{FF2B5EF4-FFF2-40B4-BE49-F238E27FC236}">
                <a16:creationId xmlns:a16="http://schemas.microsoft.com/office/drawing/2014/main" id="{EF847E62-5CE2-45BE-A885-8D6CB5A97161}"/>
              </a:ext>
            </a:extLst>
          </p:cNvPr>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6" name="Text Placeholder 3">
            <a:extLst>
              <a:ext uri="{FF2B5EF4-FFF2-40B4-BE49-F238E27FC236}">
                <a16:creationId xmlns:a16="http://schemas.microsoft.com/office/drawing/2014/main" id="{E9700CBF-AC90-4C6B-B28B-6070D7F4D171}"/>
              </a:ext>
            </a:extLst>
          </p:cNvPr>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27" name="Text Placeholder 3">
            <a:extLst>
              <a:ext uri="{FF2B5EF4-FFF2-40B4-BE49-F238E27FC236}">
                <a16:creationId xmlns:a16="http://schemas.microsoft.com/office/drawing/2014/main" id="{14A999B7-5760-4B03-8394-F38F76320714}"/>
              </a:ext>
            </a:extLst>
          </p:cNvPr>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29" name="Text Placeholder 3">
            <a:extLst>
              <a:ext uri="{FF2B5EF4-FFF2-40B4-BE49-F238E27FC236}">
                <a16:creationId xmlns:a16="http://schemas.microsoft.com/office/drawing/2014/main" id="{F0F3187D-7DB1-4719-9F22-A55C5CEB6E7B}"/>
              </a:ext>
            </a:extLst>
          </p:cNvPr>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0" name="Text Placeholder 3">
            <a:extLst>
              <a:ext uri="{FF2B5EF4-FFF2-40B4-BE49-F238E27FC236}">
                <a16:creationId xmlns:a16="http://schemas.microsoft.com/office/drawing/2014/main" id="{FC11D98A-051A-491B-9B80-2EFB0B103E76}"/>
              </a:ext>
            </a:extLst>
          </p:cNvPr>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2" name="Text Placeholder 3">
            <a:extLst>
              <a:ext uri="{FF2B5EF4-FFF2-40B4-BE49-F238E27FC236}">
                <a16:creationId xmlns:a16="http://schemas.microsoft.com/office/drawing/2014/main" id="{7F4211FC-A6F2-4AFA-9F30-FD13CEAAC5A0}"/>
              </a:ext>
            </a:extLst>
          </p:cNvPr>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p>
        </p:txBody>
      </p:sp>
      <p:sp>
        <p:nvSpPr>
          <p:cNvPr id="33" name="Text Placeholder 3">
            <a:extLst>
              <a:ext uri="{FF2B5EF4-FFF2-40B4-BE49-F238E27FC236}">
                <a16:creationId xmlns:a16="http://schemas.microsoft.com/office/drawing/2014/main" id="{D3931DEC-CD0C-4B70-8E1E-036122C0484A}"/>
              </a:ext>
            </a:extLst>
          </p:cNvPr>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p>
        </p:txBody>
      </p:sp>
      <p:sp>
        <p:nvSpPr>
          <p:cNvPr id="34" name="Text Placeholder 3">
            <a:extLst>
              <a:ext uri="{FF2B5EF4-FFF2-40B4-BE49-F238E27FC236}">
                <a16:creationId xmlns:a16="http://schemas.microsoft.com/office/drawing/2014/main" id="{E45025BC-6529-4F89-87D6-1D94E2C72C6F}"/>
              </a:ext>
            </a:extLst>
          </p:cNvPr>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5" name="Text Placeholder 3">
            <a:extLst>
              <a:ext uri="{FF2B5EF4-FFF2-40B4-BE49-F238E27FC236}">
                <a16:creationId xmlns:a16="http://schemas.microsoft.com/office/drawing/2014/main" id="{3CD7F50C-7C74-42DA-AD3A-38EEA8993C5D}"/>
              </a:ext>
            </a:extLst>
          </p:cNvPr>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6" name="Text Placeholder 3">
            <a:extLst>
              <a:ext uri="{FF2B5EF4-FFF2-40B4-BE49-F238E27FC236}">
                <a16:creationId xmlns:a16="http://schemas.microsoft.com/office/drawing/2014/main" id="{6B626BA0-3E25-4C19-9341-736B0E810156}"/>
              </a:ext>
            </a:extLst>
          </p:cNvPr>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7" name="Text Placeholder 3">
            <a:extLst>
              <a:ext uri="{FF2B5EF4-FFF2-40B4-BE49-F238E27FC236}">
                <a16:creationId xmlns:a16="http://schemas.microsoft.com/office/drawing/2014/main" id="{71D35746-C7C9-44AF-B36A-AD900B43E000}"/>
              </a:ext>
            </a:extLst>
          </p:cNvPr>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8" name="Text Placeholder 3">
            <a:extLst>
              <a:ext uri="{FF2B5EF4-FFF2-40B4-BE49-F238E27FC236}">
                <a16:creationId xmlns:a16="http://schemas.microsoft.com/office/drawing/2014/main" id="{0DD122A5-3E85-448B-AEF4-916061D337DA}"/>
              </a:ext>
            </a:extLst>
          </p:cNvPr>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9" name="Text Placeholder 3">
            <a:extLst>
              <a:ext uri="{FF2B5EF4-FFF2-40B4-BE49-F238E27FC236}">
                <a16:creationId xmlns:a16="http://schemas.microsoft.com/office/drawing/2014/main" id="{458B3ABB-6123-475E-9158-8F0F7E5CB7EA}"/>
              </a:ext>
            </a:extLst>
          </p:cNvPr>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40" name="Text Placeholder 3">
            <a:extLst>
              <a:ext uri="{FF2B5EF4-FFF2-40B4-BE49-F238E27FC236}">
                <a16:creationId xmlns:a16="http://schemas.microsoft.com/office/drawing/2014/main" id="{D3B00581-02A2-4EBF-BF5A-C945D4E1CF1F}"/>
              </a:ext>
            </a:extLst>
          </p:cNvPr>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1" name="Text Placeholder 3">
            <a:extLst>
              <a:ext uri="{FF2B5EF4-FFF2-40B4-BE49-F238E27FC236}">
                <a16:creationId xmlns:a16="http://schemas.microsoft.com/office/drawing/2014/main" id="{841B08C8-6479-4E23-9967-D1A97B48518A}"/>
              </a:ext>
            </a:extLst>
          </p:cNvPr>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626631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FEDE1-14F2-46B9-85D8-8B68DB5F2E57}"/>
              </a:ext>
            </a:extLst>
          </p:cNvPr>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Edit Master text styles</a:t>
            </a:r>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3562446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2" name="Rectangle 11" descr="Brush stroke spot">
            <a:extLst>
              <a:ext uri="{FF2B5EF4-FFF2-40B4-BE49-F238E27FC236}">
                <a16:creationId xmlns:a16="http://schemas.microsoft.com/office/drawing/2014/main" id="{A7FA5215-18C5-48EB-9287-FD0210082394}"/>
              </a:ext>
            </a:extLst>
          </p:cNvPr>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a:extLst>
              <a:ext uri="{FF2B5EF4-FFF2-40B4-BE49-F238E27FC236}">
                <a16:creationId xmlns:a16="http://schemas.microsoft.com/office/drawing/2014/main" id="{13B21B5D-078E-4818-93B7-C4BC44E0E670}"/>
              </a:ext>
            </a:extLst>
          </p:cNvPr>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Text Placeholder 3">
            <a:extLst>
              <a:ext uri="{FF2B5EF4-FFF2-40B4-BE49-F238E27FC236}">
                <a16:creationId xmlns:a16="http://schemas.microsoft.com/office/drawing/2014/main" id="{19C62EE8-62D4-42A2-ADFB-270054905059}"/>
              </a:ext>
            </a:extLst>
          </p:cNvPr>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17" name="Text Placeholder 3">
            <a:extLst>
              <a:ext uri="{FF2B5EF4-FFF2-40B4-BE49-F238E27FC236}">
                <a16:creationId xmlns:a16="http://schemas.microsoft.com/office/drawing/2014/main" id="{86BD6FD2-1D30-49A6-830E-AA56A99FC1CE}"/>
              </a:ext>
            </a:extLst>
          </p:cNvPr>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19" name="Rectangle 18" descr="Brush stroke spot">
            <a:extLst>
              <a:ext uri="{FF2B5EF4-FFF2-40B4-BE49-F238E27FC236}">
                <a16:creationId xmlns:a16="http://schemas.microsoft.com/office/drawing/2014/main" id="{092F9F63-01FC-4172-8992-6FBF9B839FC8}"/>
              </a:ext>
            </a:extLst>
          </p:cNvPr>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a:extLst>
              <a:ext uri="{FF2B5EF4-FFF2-40B4-BE49-F238E27FC236}">
                <a16:creationId xmlns:a16="http://schemas.microsoft.com/office/drawing/2014/main" id="{F4C281DF-CD63-43AF-A8F3-B0C6542AE01E}"/>
              </a:ext>
            </a:extLst>
          </p:cNvPr>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a:extLst>
              <a:ext uri="{FF2B5EF4-FFF2-40B4-BE49-F238E27FC236}">
                <a16:creationId xmlns:a16="http://schemas.microsoft.com/office/drawing/2014/main" id="{4B294B4F-3059-4977-8F9A-F67332F7B0A4}"/>
              </a:ext>
            </a:extLst>
          </p:cNvPr>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6" name="Text Placeholder 3">
            <a:extLst>
              <a:ext uri="{FF2B5EF4-FFF2-40B4-BE49-F238E27FC236}">
                <a16:creationId xmlns:a16="http://schemas.microsoft.com/office/drawing/2014/main" id="{E6DB76A1-F16D-475C-9887-7EAE32A8C3A3}"/>
              </a:ext>
            </a:extLst>
          </p:cNvPr>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7" name="Text Placeholder 3">
            <a:extLst>
              <a:ext uri="{FF2B5EF4-FFF2-40B4-BE49-F238E27FC236}">
                <a16:creationId xmlns:a16="http://schemas.microsoft.com/office/drawing/2014/main" id="{C310658D-D557-47BB-BC8A-B915B830ED05}"/>
              </a:ext>
            </a:extLst>
          </p:cNvPr>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8" name="Text Placeholder 3">
            <a:extLst>
              <a:ext uri="{FF2B5EF4-FFF2-40B4-BE49-F238E27FC236}">
                <a16:creationId xmlns:a16="http://schemas.microsoft.com/office/drawing/2014/main" id="{431AC128-54A5-4348-9354-2090E9446DD0}"/>
              </a:ext>
            </a:extLst>
          </p:cNvPr>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noProof="0"/>
              <a:t>Edit Master text styles</a:t>
            </a:r>
          </a:p>
        </p:txBody>
      </p:sp>
      <p:sp>
        <p:nvSpPr>
          <p:cNvPr id="29" name="Picture Placeholder 7">
            <a:extLst>
              <a:ext uri="{FF2B5EF4-FFF2-40B4-BE49-F238E27FC236}">
                <a16:creationId xmlns:a16="http://schemas.microsoft.com/office/drawing/2014/main" id="{546207D6-A979-4C63-A9FA-514FA9733332}"/>
              </a:ext>
            </a:extLst>
          </p:cNvPr>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0" name="Picture Placeholder 7">
            <a:extLst>
              <a:ext uri="{FF2B5EF4-FFF2-40B4-BE49-F238E27FC236}">
                <a16:creationId xmlns:a16="http://schemas.microsoft.com/office/drawing/2014/main" id="{17B9003F-DE29-4AC3-A466-BEFDC52EA5D4}"/>
              </a:ext>
            </a:extLst>
          </p:cNvPr>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1" name="Picture Placeholder 7">
            <a:extLst>
              <a:ext uri="{FF2B5EF4-FFF2-40B4-BE49-F238E27FC236}">
                <a16:creationId xmlns:a16="http://schemas.microsoft.com/office/drawing/2014/main" id="{4BAD77A4-CEB0-4E6E-8ABE-363A50124165}"/>
              </a:ext>
            </a:extLst>
          </p:cNvPr>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2" name="Text Placeholder 3">
            <a:extLst>
              <a:ext uri="{FF2B5EF4-FFF2-40B4-BE49-F238E27FC236}">
                <a16:creationId xmlns:a16="http://schemas.microsoft.com/office/drawing/2014/main" id="{B4EF5BD4-323A-47A4-8705-96248C8A4AE9}"/>
              </a:ext>
            </a:extLst>
          </p:cNvPr>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
        <p:nvSpPr>
          <p:cNvPr id="33" name="Text Placeholder 3">
            <a:extLst>
              <a:ext uri="{FF2B5EF4-FFF2-40B4-BE49-F238E27FC236}">
                <a16:creationId xmlns:a16="http://schemas.microsoft.com/office/drawing/2014/main" id="{88881F5B-BE54-484E-82B8-4CB1E9F43AE4}"/>
              </a:ext>
            </a:extLst>
          </p:cNvPr>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p>
        </p:txBody>
      </p:sp>
    </p:spTree>
    <p:extLst>
      <p:ext uri="{BB962C8B-B14F-4D97-AF65-F5344CB8AC3E}">
        <p14:creationId xmlns:p14="http://schemas.microsoft.com/office/powerpoint/2010/main" val="39811870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44" name="Rectangle 43" descr="Brush stroke spot">
            <a:extLst>
              <a:ext uri="{FF2B5EF4-FFF2-40B4-BE49-F238E27FC236}">
                <a16:creationId xmlns:a16="http://schemas.microsoft.com/office/drawing/2014/main" id="{45F71459-E761-4BAA-8296-9AF4852B6725}"/>
              </a:ext>
            </a:extLst>
          </p:cNvPr>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a:extLst>
              <a:ext uri="{FF2B5EF4-FFF2-40B4-BE49-F238E27FC236}">
                <a16:creationId xmlns:a16="http://schemas.microsoft.com/office/drawing/2014/main" id="{6AC768B6-7E69-4D83-802E-99B210F63E7C}"/>
              </a:ext>
            </a:extLst>
          </p:cNvPr>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2" name="Text Placeholder 3">
            <a:extLst>
              <a:ext uri="{FF2B5EF4-FFF2-40B4-BE49-F238E27FC236}">
                <a16:creationId xmlns:a16="http://schemas.microsoft.com/office/drawing/2014/main" id="{BF4CB0EB-2362-40AE-A515-F4CB60384DCF}"/>
              </a:ext>
            </a:extLst>
          </p:cNvPr>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3" name="Rectangle 52" descr="Brush stroke spot">
            <a:extLst>
              <a:ext uri="{FF2B5EF4-FFF2-40B4-BE49-F238E27FC236}">
                <a16:creationId xmlns:a16="http://schemas.microsoft.com/office/drawing/2014/main" id="{649EA34C-A785-4041-A0AB-24331FD3E59F}"/>
              </a:ext>
            </a:extLst>
          </p:cNvPr>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a:extLst>
              <a:ext uri="{FF2B5EF4-FFF2-40B4-BE49-F238E27FC236}">
                <a16:creationId xmlns:a16="http://schemas.microsoft.com/office/drawing/2014/main" id="{C7883561-875A-4883-8EBA-695D8F428B34}"/>
              </a:ext>
            </a:extLst>
          </p:cNvPr>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6" name="Text Placeholder 3">
            <a:extLst>
              <a:ext uri="{FF2B5EF4-FFF2-40B4-BE49-F238E27FC236}">
                <a16:creationId xmlns:a16="http://schemas.microsoft.com/office/drawing/2014/main" id="{012DB6B7-23AC-4EF4-B923-9AD4D38FE8F7}"/>
              </a:ext>
            </a:extLst>
          </p:cNvPr>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7" name="Rectangle 56" descr="Brush stroke spot">
            <a:extLst>
              <a:ext uri="{FF2B5EF4-FFF2-40B4-BE49-F238E27FC236}">
                <a16:creationId xmlns:a16="http://schemas.microsoft.com/office/drawing/2014/main" id="{4C9A4FED-7338-4464-BD67-68B1B1F078A9}"/>
              </a:ext>
            </a:extLst>
          </p:cNvPr>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a:extLst>
              <a:ext uri="{FF2B5EF4-FFF2-40B4-BE49-F238E27FC236}">
                <a16:creationId xmlns:a16="http://schemas.microsoft.com/office/drawing/2014/main" id="{FF72A063-C2D4-42E7-95AF-2DBF9DB9DC3C}"/>
              </a:ext>
            </a:extLst>
          </p:cNvPr>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0" name="Text Placeholder 3">
            <a:extLst>
              <a:ext uri="{FF2B5EF4-FFF2-40B4-BE49-F238E27FC236}">
                <a16:creationId xmlns:a16="http://schemas.microsoft.com/office/drawing/2014/main" id="{DCA75C38-AA57-488A-93F2-F457032ACBBE}"/>
              </a:ext>
            </a:extLst>
          </p:cNvPr>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1" name="Rectangle 60" descr="Brush stroke spot">
            <a:extLst>
              <a:ext uri="{FF2B5EF4-FFF2-40B4-BE49-F238E27FC236}">
                <a16:creationId xmlns:a16="http://schemas.microsoft.com/office/drawing/2014/main" id="{CBB617DF-59C7-4901-819F-9FEF8687F033}"/>
              </a:ext>
            </a:extLst>
          </p:cNvPr>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a:extLst>
              <a:ext uri="{FF2B5EF4-FFF2-40B4-BE49-F238E27FC236}">
                <a16:creationId xmlns:a16="http://schemas.microsoft.com/office/drawing/2014/main" id="{FA1A5060-0709-436F-9B45-E81C52904172}"/>
              </a:ext>
            </a:extLst>
          </p:cNvPr>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4" name="Text Placeholder 3">
            <a:extLst>
              <a:ext uri="{FF2B5EF4-FFF2-40B4-BE49-F238E27FC236}">
                <a16:creationId xmlns:a16="http://schemas.microsoft.com/office/drawing/2014/main" id="{D1E38D5A-8267-4462-A410-F99B81044F4C}"/>
              </a:ext>
            </a:extLst>
          </p:cNvPr>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5" name="Rectangle 64" descr="Brush stroke spot">
            <a:extLst>
              <a:ext uri="{FF2B5EF4-FFF2-40B4-BE49-F238E27FC236}">
                <a16:creationId xmlns:a16="http://schemas.microsoft.com/office/drawing/2014/main" id="{D485ED5B-CAAF-4D50-B350-1FD874EBA4D7}"/>
              </a:ext>
            </a:extLst>
          </p:cNvPr>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a:extLst>
              <a:ext uri="{FF2B5EF4-FFF2-40B4-BE49-F238E27FC236}">
                <a16:creationId xmlns:a16="http://schemas.microsoft.com/office/drawing/2014/main" id="{D6E28A9E-F913-4B5F-B3BC-410D8AA45F20}"/>
              </a:ext>
            </a:extLst>
          </p:cNvPr>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8" name="Text Placeholder 3">
            <a:extLst>
              <a:ext uri="{FF2B5EF4-FFF2-40B4-BE49-F238E27FC236}">
                <a16:creationId xmlns:a16="http://schemas.microsoft.com/office/drawing/2014/main" id="{2B41B518-590B-4CF3-B4E8-70F9DDFB196E}"/>
              </a:ext>
            </a:extLst>
          </p:cNvPr>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69" name="Rectangle 68" descr="Brush stroke spot">
            <a:extLst>
              <a:ext uri="{FF2B5EF4-FFF2-40B4-BE49-F238E27FC236}">
                <a16:creationId xmlns:a16="http://schemas.microsoft.com/office/drawing/2014/main" id="{C331D4D8-F16F-49D3-BDB7-1FB2BCE6EAEA}"/>
              </a:ext>
            </a:extLst>
          </p:cNvPr>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a:extLst>
              <a:ext uri="{FF2B5EF4-FFF2-40B4-BE49-F238E27FC236}">
                <a16:creationId xmlns:a16="http://schemas.microsoft.com/office/drawing/2014/main" id="{0D7912DE-7BEE-491D-83D9-ED9BFE8998E8}"/>
              </a:ext>
            </a:extLst>
          </p:cNvPr>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2" name="Text Placeholder 3">
            <a:extLst>
              <a:ext uri="{FF2B5EF4-FFF2-40B4-BE49-F238E27FC236}">
                <a16:creationId xmlns:a16="http://schemas.microsoft.com/office/drawing/2014/main" id="{A588BDB2-BB85-458C-AF31-D90BEE530110}"/>
              </a:ext>
            </a:extLst>
          </p:cNvPr>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3" name="Picture Placeholder 3">
            <a:extLst>
              <a:ext uri="{FF2B5EF4-FFF2-40B4-BE49-F238E27FC236}">
                <a16:creationId xmlns:a16="http://schemas.microsoft.com/office/drawing/2014/main" id="{E9B1CB54-DBEA-47FB-AFCA-953A06370DEF}"/>
              </a:ext>
            </a:extLst>
          </p:cNvPr>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5" name="Picture Placeholder 3">
            <a:extLst>
              <a:ext uri="{FF2B5EF4-FFF2-40B4-BE49-F238E27FC236}">
                <a16:creationId xmlns:a16="http://schemas.microsoft.com/office/drawing/2014/main" id="{72C260FD-1E05-47E9-B248-27CAC5FC3B69}"/>
              </a:ext>
            </a:extLst>
          </p:cNvPr>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8" name="Picture Placeholder 3">
            <a:extLst>
              <a:ext uri="{FF2B5EF4-FFF2-40B4-BE49-F238E27FC236}">
                <a16:creationId xmlns:a16="http://schemas.microsoft.com/office/drawing/2014/main" id="{BDFC2481-D48B-4444-9ADC-73238E01E93A}"/>
              </a:ext>
            </a:extLst>
          </p:cNvPr>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9" name="Picture Placeholder 3">
            <a:extLst>
              <a:ext uri="{FF2B5EF4-FFF2-40B4-BE49-F238E27FC236}">
                <a16:creationId xmlns:a16="http://schemas.microsoft.com/office/drawing/2014/main" id="{659B6395-72AE-4725-9373-C44AC7C2962A}"/>
              </a:ext>
            </a:extLst>
          </p:cNvPr>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0" name="Picture Placeholder 3">
            <a:extLst>
              <a:ext uri="{FF2B5EF4-FFF2-40B4-BE49-F238E27FC236}">
                <a16:creationId xmlns:a16="http://schemas.microsoft.com/office/drawing/2014/main" id="{41E8F088-085E-4881-BFA7-545F97699A75}"/>
              </a:ext>
            </a:extLst>
          </p:cNvPr>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1" name="Picture Placeholder 3">
            <a:extLst>
              <a:ext uri="{FF2B5EF4-FFF2-40B4-BE49-F238E27FC236}">
                <a16:creationId xmlns:a16="http://schemas.microsoft.com/office/drawing/2014/main" id="{DD2AACCA-1BD1-4ECD-95C3-E9AB07D242E0}"/>
              </a:ext>
            </a:extLst>
          </p:cNvPr>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Tree>
    <p:extLst>
      <p:ext uri="{BB962C8B-B14F-4D97-AF65-F5344CB8AC3E}">
        <p14:creationId xmlns:p14="http://schemas.microsoft.com/office/powerpoint/2010/main" val="41716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59" name="Rectangle 58" descr="Brush stroke spot">
            <a:extLst>
              <a:ext uri="{FF2B5EF4-FFF2-40B4-BE49-F238E27FC236}">
                <a16:creationId xmlns:a16="http://schemas.microsoft.com/office/drawing/2014/main" id="{29FB1599-AC79-4571-B03A-98277CE717CC}"/>
              </a:ext>
            </a:extLst>
          </p:cNvPr>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a:extLst>
              <a:ext uri="{FF2B5EF4-FFF2-40B4-BE49-F238E27FC236}">
                <a16:creationId xmlns:a16="http://schemas.microsoft.com/office/drawing/2014/main" id="{AC056410-CC3A-4562-8AD4-DDA11527B7AE}"/>
              </a:ext>
            </a:extLst>
          </p:cNvPr>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4" name="Text Placeholder 3">
            <a:extLst>
              <a:ext uri="{FF2B5EF4-FFF2-40B4-BE49-F238E27FC236}">
                <a16:creationId xmlns:a16="http://schemas.microsoft.com/office/drawing/2014/main" id="{E9EF01CE-943D-4321-A20D-EB63E56E3212}"/>
              </a:ext>
            </a:extLst>
          </p:cNvPr>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76" name="Text Placeholder 3">
            <a:extLst>
              <a:ext uri="{FF2B5EF4-FFF2-40B4-BE49-F238E27FC236}">
                <a16:creationId xmlns:a16="http://schemas.microsoft.com/office/drawing/2014/main" id="{B77364C8-3D3A-415B-9433-C4696B84A988}"/>
              </a:ext>
            </a:extLst>
          </p:cNvPr>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p>
        </p:txBody>
      </p:sp>
      <p:sp>
        <p:nvSpPr>
          <p:cNvPr id="77" name="Text Placeholder 3">
            <a:extLst>
              <a:ext uri="{FF2B5EF4-FFF2-40B4-BE49-F238E27FC236}">
                <a16:creationId xmlns:a16="http://schemas.microsoft.com/office/drawing/2014/main" id="{19ABCF73-31BD-4929-9900-AB2F7023E665}"/>
              </a:ext>
            </a:extLst>
          </p:cNvPr>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2" name="Text Placeholder 3">
            <a:extLst>
              <a:ext uri="{FF2B5EF4-FFF2-40B4-BE49-F238E27FC236}">
                <a16:creationId xmlns:a16="http://schemas.microsoft.com/office/drawing/2014/main" id="{CDE0C703-933F-44FB-9589-30DCA646D9B1}"/>
              </a:ext>
            </a:extLst>
          </p:cNvPr>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p>
        </p:txBody>
      </p:sp>
      <p:sp>
        <p:nvSpPr>
          <p:cNvPr id="83" name="Text Placeholder 3">
            <a:extLst>
              <a:ext uri="{FF2B5EF4-FFF2-40B4-BE49-F238E27FC236}">
                <a16:creationId xmlns:a16="http://schemas.microsoft.com/office/drawing/2014/main" id="{679401A1-F51D-455D-88BB-4C189CE1A1A5}"/>
              </a:ext>
            </a:extLst>
          </p:cNvPr>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4" name="Text Placeholder 3">
            <a:extLst>
              <a:ext uri="{FF2B5EF4-FFF2-40B4-BE49-F238E27FC236}">
                <a16:creationId xmlns:a16="http://schemas.microsoft.com/office/drawing/2014/main" id="{5B3DB4F9-0262-4485-A538-5A6C02DD46DC}"/>
              </a:ext>
            </a:extLst>
          </p:cNvPr>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p>
        </p:txBody>
      </p:sp>
      <p:sp>
        <p:nvSpPr>
          <p:cNvPr id="85" name="Text Placeholder 3">
            <a:extLst>
              <a:ext uri="{FF2B5EF4-FFF2-40B4-BE49-F238E27FC236}">
                <a16:creationId xmlns:a16="http://schemas.microsoft.com/office/drawing/2014/main" id="{AA1742CF-6B82-4A44-9413-7CC52CB9A9AE}"/>
              </a:ext>
            </a:extLst>
          </p:cNvPr>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86" name="Text Placeholder 3">
            <a:extLst>
              <a:ext uri="{FF2B5EF4-FFF2-40B4-BE49-F238E27FC236}">
                <a16:creationId xmlns:a16="http://schemas.microsoft.com/office/drawing/2014/main" id="{298DDAA6-2DD7-45D2-BE23-DF28D9F3FE81}"/>
              </a:ext>
            </a:extLst>
          </p:cNvPr>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p>
        </p:txBody>
      </p:sp>
      <p:sp>
        <p:nvSpPr>
          <p:cNvPr id="87" name="Text Placeholder 3">
            <a:extLst>
              <a:ext uri="{FF2B5EF4-FFF2-40B4-BE49-F238E27FC236}">
                <a16:creationId xmlns:a16="http://schemas.microsoft.com/office/drawing/2014/main" id="{0839545C-9AD8-44AD-8D2B-331D8B4030B6}"/>
              </a:ext>
            </a:extLst>
          </p:cNvPr>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88" name="Straight Connector 87">
            <a:extLst>
              <a:ext uri="{FF2B5EF4-FFF2-40B4-BE49-F238E27FC236}">
                <a16:creationId xmlns:a16="http://schemas.microsoft.com/office/drawing/2014/main" id="{41D6688E-B7D9-4DE1-9F3F-37C2A92C4E0F}"/>
              </a:ext>
            </a:extLst>
          </p:cNvPr>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181279E-4A25-4C06-AC3E-DD484486E99E}"/>
              </a:ext>
            </a:extLst>
          </p:cNvPr>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4474904-40E3-4615-B2E6-774159563047}"/>
              </a:ext>
            </a:extLst>
          </p:cNvPr>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07585DD-C644-4DA0-8B68-A0E1AD3EE09B}"/>
              </a:ext>
            </a:extLst>
          </p:cNvPr>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24FEA3C-C05C-407B-B68B-2614F9A64317}"/>
              </a:ext>
            </a:extLst>
          </p:cNvPr>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a:extLst>
              <a:ext uri="{FF2B5EF4-FFF2-40B4-BE49-F238E27FC236}">
                <a16:creationId xmlns:a16="http://schemas.microsoft.com/office/drawing/2014/main" id="{F3103F9C-FB5A-4708-903D-6EACBC625172}"/>
              </a:ext>
            </a:extLst>
          </p:cNvPr>
          <p:cNvSpPr>
            <a:spLocks noGrp="1"/>
          </p:cNvSpPr>
          <p:nvPr>
            <p:ph type="chart" sz="quarter" idx="82"/>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4065523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a:extLst>
              <a:ext uri="{FF2B5EF4-FFF2-40B4-BE49-F238E27FC236}">
                <a16:creationId xmlns:a16="http://schemas.microsoft.com/office/drawing/2014/main" id="{D05799BA-ECD2-4CD6-8250-EA03F132B9BA}"/>
              </a:ext>
            </a:extLst>
          </p:cNvPr>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a:extLst>
              <a:ext uri="{FF2B5EF4-FFF2-40B4-BE49-F238E27FC236}">
                <a16:creationId xmlns:a16="http://schemas.microsoft.com/office/drawing/2014/main" id="{E5FBC040-9C06-484E-B57F-7F574589FF0E}"/>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895F031D-510E-4663-BF87-CD265E4A7E11}"/>
              </a:ext>
            </a:extLst>
          </p:cNvPr>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p>
        </p:txBody>
      </p:sp>
      <p:sp>
        <p:nvSpPr>
          <p:cNvPr id="3" name="Content Placeholder 2">
            <a:extLst>
              <a:ext uri="{FF2B5EF4-FFF2-40B4-BE49-F238E27FC236}">
                <a16:creationId xmlns:a16="http://schemas.microsoft.com/office/drawing/2014/main" id="{24CDB312-4D1B-447F-97E7-ABE93A3DE43C}"/>
              </a:ext>
            </a:extLst>
          </p:cNvPr>
          <p:cNvSpPr>
            <a:spLocks noGrp="1"/>
          </p:cNvSpPr>
          <p:nvPr>
            <p:ph idx="1"/>
          </p:nvPr>
        </p:nvSpPr>
        <p:spPr>
          <a:xfrm>
            <a:off x="5985361" y="2114730"/>
            <a:ext cx="5533990" cy="2997929"/>
          </a:xfrm>
        </p:spPr>
        <p:txBody>
          <a:bodyPr>
            <a:normAutofit/>
          </a:bodyPr>
          <a:lstStyle>
            <a:lvl1pPr marL="230400" indent="-228600">
              <a:lnSpc>
                <a:spcPct val="100000"/>
              </a:lnSpc>
              <a:spcBef>
                <a:spcPts val="600"/>
              </a:spcBef>
              <a:buClr>
                <a:srgbClr val="9D0000"/>
              </a:buClr>
              <a:buFont typeface="Arial" panose="020B0604020202020204" pitchFamily="34" charset="0"/>
              <a:buChar char="•"/>
              <a:defRPr sz="2100" i="0"/>
            </a:lvl1pPr>
            <a:lvl2pPr marL="344700" indent="-342900">
              <a:lnSpc>
                <a:spcPct val="100000"/>
              </a:lnSpc>
              <a:spcBef>
                <a:spcPts val="600"/>
              </a:spcBef>
              <a:buClr>
                <a:srgbClr val="9D0000"/>
              </a:buClr>
              <a:buFont typeface="Arial" panose="020B0604020202020204" pitchFamily="34" charset="0"/>
              <a:buChar char="•"/>
              <a:defRPr sz="2100" i="1"/>
            </a:lvl2pPr>
            <a:lvl3pPr marL="230400">
              <a:lnSpc>
                <a:spcPct val="100000"/>
              </a:lnSpc>
              <a:spcBef>
                <a:spcPts val="600"/>
              </a:spcBef>
              <a:defRPr sz="2100" i="1"/>
            </a:lvl3pPr>
            <a:lvl4pPr marL="230400">
              <a:lnSpc>
                <a:spcPct val="100000"/>
              </a:lnSpc>
              <a:spcBef>
                <a:spcPts val="600"/>
              </a:spcBef>
              <a:defRPr sz="2100" i="1"/>
            </a:lvl4pPr>
            <a:lvl5pPr marL="230400">
              <a:lnSpc>
                <a:spcPct val="100000"/>
              </a:lnSpc>
              <a:spcBef>
                <a:spcPts val="600"/>
              </a:spcBef>
              <a:defRPr sz="2100" i="1"/>
            </a:lvl5pPr>
            <a:lvl6pPr>
              <a:defRPr sz="2000"/>
            </a:lvl6pPr>
            <a:lvl7pPr>
              <a:defRPr sz="2000"/>
            </a:lvl7pPr>
            <a:lvl8pPr>
              <a:defRPr sz="2000"/>
            </a:lvl8pPr>
            <a:lvl9pPr>
              <a:defRPr sz="2000"/>
            </a:lvl9pPr>
          </a:lstStyle>
          <a:p>
            <a:pPr lvl="0"/>
            <a:r>
              <a:rPr lang="en-US" noProof="0"/>
              <a:t>Edit Master text styles</a:t>
            </a:r>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83F0F4E3-5500-460C-AB20-C7CE0A3FBAD0}"/>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10" name="Oval 9">
            <a:extLst>
              <a:ext uri="{FF2B5EF4-FFF2-40B4-BE49-F238E27FC236}">
                <a16:creationId xmlns:a16="http://schemas.microsoft.com/office/drawing/2014/main" id="{1EDFCD21-B871-4944-9E6C-ABFDA63AC6FD}"/>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a:extLst>
              <a:ext uri="{FF2B5EF4-FFF2-40B4-BE49-F238E27FC236}">
                <a16:creationId xmlns:a16="http://schemas.microsoft.com/office/drawing/2014/main" id="{039BD365-42F3-4F69-886B-478D54864737}"/>
              </a:ext>
            </a:extLst>
          </p:cNvPr>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a:extLst>
              <a:ext uri="{FF2B5EF4-FFF2-40B4-BE49-F238E27FC236}">
                <a16:creationId xmlns:a16="http://schemas.microsoft.com/office/drawing/2014/main" id="{280FA08D-85FA-44C3-8767-041020BA4734}"/>
              </a:ext>
            </a:extLst>
          </p:cNvPr>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1869865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a:extLst>
              <a:ext uri="{FF2B5EF4-FFF2-40B4-BE49-F238E27FC236}">
                <a16:creationId xmlns:a16="http://schemas.microsoft.com/office/drawing/2014/main" id="{26EA01E0-35F5-4371-9D8C-7F3A16EBAEDF}"/>
              </a:ext>
            </a:extLst>
          </p:cNvPr>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a:extLst>
              <a:ext uri="{FF2B5EF4-FFF2-40B4-BE49-F238E27FC236}">
                <a16:creationId xmlns:a16="http://schemas.microsoft.com/office/drawing/2014/main" id="{F28DE59C-954D-4B4D-A240-A9111C89F6A8}"/>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a:extLst>
              <a:ext uri="{FF2B5EF4-FFF2-40B4-BE49-F238E27FC236}">
                <a16:creationId xmlns:a16="http://schemas.microsoft.com/office/drawing/2014/main" id="{D12FBE19-D2C9-41FC-A797-CF4A863F3089}"/>
              </a:ext>
            </a:extLst>
          </p:cNvPr>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a:extLst>
              <a:ext uri="{FF2B5EF4-FFF2-40B4-BE49-F238E27FC236}">
                <a16:creationId xmlns:a16="http://schemas.microsoft.com/office/drawing/2014/main" id="{E329346F-CCD7-4FB0-98B2-13C3DB0AA176}"/>
              </a:ext>
            </a:extLst>
          </p:cNvPr>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p>
        </p:txBody>
      </p:sp>
      <p:cxnSp>
        <p:nvCxnSpPr>
          <p:cNvPr id="18" name="Straight Connector 17">
            <a:extLst>
              <a:ext uri="{FF2B5EF4-FFF2-40B4-BE49-F238E27FC236}">
                <a16:creationId xmlns:a16="http://schemas.microsoft.com/office/drawing/2014/main" id="{05BAF915-A340-4955-812D-8F555BDB4102}"/>
              </a:ext>
            </a:extLst>
          </p:cNvPr>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a:extLst>
              <a:ext uri="{FF2B5EF4-FFF2-40B4-BE49-F238E27FC236}">
                <a16:creationId xmlns:a16="http://schemas.microsoft.com/office/drawing/2014/main" id="{DE1A1E87-77E1-4901-A7FE-5FFA9F5B4BBD}"/>
              </a:ext>
              <a:ext uri="{C183D7F6-B498-43B3-948B-1728B52AA6E4}">
                <adec:decorative xmlns:adec="http://schemas.microsoft.com/office/drawing/2017/decorative" val="0"/>
              </a:ext>
            </a:extLst>
          </p:cNvPr>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20" name="Text Placeholder 10">
            <a:extLst>
              <a:ext uri="{FF2B5EF4-FFF2-40B4-BE49-F238E27FC236}">
                <a16:creationId xmlns:a16="http://schemas.microsoft.com/office/drawing/2014/main" id="{6A0BD12F-1E2D-481D-BBF0-A56B2BD0D563}"/>
              </a:ext>
            </a:extLst>
          </p:cNvPr>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p>
        </p:txBody>
      </p:sp>
      <p:sp>
        <p:nvSpPr>
          <p:cNvPr id="21" name="Text Placeholder 10">
            <a:extLst>
              <a:ext uri="{FF2B5EF4-FFF2-40B4-BE49-F238E27FC236}">
                <a16:creationId xmlns:a16="http://schemas.microsoft.com/office/drawing/2014/main" id="{FAC44F14-FD8B-4299-8C06-FB93B882538D}"/>
              </a:ext>
            </a:extLst>
          </p:cNvPr>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p>
        </p:txBody>
      </p:sp>
      <p:sp>
        <p:nvSpPr>
          <p:cNvPr id="22" name="Text Placeholder 10">
            <a:extLst>
              <a:ext uri="{FF2B5EF4-FFF2-40B4-BE49-F238E27FC236}">
                <a16:creationId xmlns:a16="http://schemas.microsoft.com/office/drawing/2014/main" id="{C3CE0E11-D8F9-40F9-B542-06B00FA4FCA1}"/>
              </a:ext>
            </a:extLst>
          </p:cNvPr>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p>
        </p:txBody>
      </p:sp>
      <p:sp>
        <p:nvSpPr>
          <p:cNvPr id="23" name="Text Placeholder 10">
            <a:extLst>
              <a:ext uri="{FF2B5EF4-FFF2-40B4-BE49-F238E27FC236}">
                <a16:creationId xmlns:a16="http://schemas.microsoft.com/office/drawing/2014/main" id="{4D4FB496-FE3D-4CC5-83B0-B2793EFEF004}"/>
              </a:ext>
            </a:extLst>
          </p:cNvPr>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p>
        </p:txBody>
      </p:sp>
      <p:sp>
        <p:nvSpPr>
          <p:cNvPr id="24" name="Text Placeholder 10">
            <a:extLst>
              <a:ext uri="{FF2B5EF4-FFF2-40B4-BE49-F238E27FC236}">
                <a16:creationId xmlns:a16="http://schemas.microsoft.com/office/drawing/2014/main" id="{00F0D864-E0B5-4A45-A4DF-4334FDD7B146}"/>
              </a:ext>
            </a:extLst>
          </p:cNvPr>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p>
        </p:txBody>
      </p:sp>
    </p:spTree>
    <p:extLst>
      <p:ext uri="{BB962C8B-B14F-4D97-AF65-F5344CB8AC3E}">
        <p14:creationId xmlns:p14="http://schemas.microsoft.com/office/powerpoint/2010/main" val="32616088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11/6/2025</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a:extLst>
              <a:ext uri="{FF2B5EF4-FFF2-40B4-BE49-F238E27FC236}">
                <a16:creationId xmlns:a16="http://schemas.microsoft.com/office/drawing/2014/main" id="{68E6C031-0B7B-4A1F-B78B-87ACBE781CBE}"/>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7928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Rectangle 23" descr="Brush stroke spot">
            <a:extLst>
              <a:ext uri="{FF2B5EF4-FFF2-40B4-BE49-F238E27FC236}">
                <a16:creationId xmlns:a16="http://schemas.microsoft.com/office/drawing/2014/main" id="{D96D18D3-B702-4651-BEF4-0E6B09A7D555}"/>
              </a:ext>
            </a:extLst>
          </p:cNvPr>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a:extLst>
              <a:ext uri="{FF2B5EF4-FFF2-40B4-BE49-F238E27FC236}">
                <a16:creationId xmlns:a16="http://schemas.microsoft.com/office/drawing/2014/main" id="{652C9FD8-1460-4E64-B8BC-CA45BA7C4B66}"/>
              </a:ext>
            </a:extLst>
          </p:cNvPr>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6" name="Text Placeholder 3">
            <a:extLst>
              <a:ext uri="{FF2B5EF4-FFF2-40B4-BE49-F238E27FC236}">
                <a16:creationId xmlns:a16="http://schemas.microsoft.com/office/drawing/2014/main" id="{2B2471E0-ECA3-4640-BFDE-00A4244C2547}"/>
              </a:ext>
            </a:extLst>
          </p:cNvPr>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7" name="Text Placeholder 3">
            <a:extLst>
              <a:ext uri="{FF2B5EF4-FFF2-40B4-BE49-F238E27FC236}">
                <a16:creationId xmlns:a16="http://schemas.microsoft.com/office/drawing/2014/main" id="{8BACAAC9-DC1B-45F5-8B83-C468D78DB910}"/>
              </a:ext>
            </a:extLst>
          </p:cNvPr>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cxnSp>
        <p:nvCxnSpPr>
          <p:cNvPr id="38" name="Straight Connector 37">
            <a:extLst>
              <a:ext uri="{FF2B5EF4-FFF2-40B4-BE49-F238E27FC236}">
                <a16:creationId xmlns:a16="http://schemas.microsoft.com/office/drawing/2014/main" id="{433BF02C-5128-4705-BDAA-A36BA2E50DFF}"/>
              </a:ext>
            </a:extLst>
          </p:cNvPr>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a:extLst>
              <a:ext uri="{FF2B5EF4-FFF2-40B4-BE49-F238E27FC236}">
                <a16:creationId xmlns:a16="http://schemas.microsoft.com/office/drawing/2014/main" id="{5D721349-BDDA-47F4-BB33-DDAB2DD44F1B}"/>
              </a:ext>
            </a:extLst>
          </p:cNvPr>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a:extLst>
              <a:ext uri="{FF2B5EF4-FFF2-40B4-BE49-F238E27FC236}">
                <a16:creationId xmlns:a16="http://schemas.microsoft.com/office/drawing/2014/main" id="{9BD9BC82-9664-4610-A1BC-90E5F4CC736E}"/>
              </a:ext>
            </a:extLst>
          </p:cNvPr>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2" name="Text Placeholder 3">
            <a:extLst>
              <a:ext uri="{FF2B5EF4-FFF2-40B4-BE49-F238E27FC236}">
                <a16:creationId xmlns:a16="http://schemas.microsoft.com/office/drawing/2014/main" id="{7879E591-AFC3-45A3-9875-660930C57AF4}"/>
              </a:ext>
            </a:extLst>
          </p:cNvPr>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43" name="Text Placeholder 3">
            <a:extLst>
              <a:ext uri="{FF2B5EF4-FFF2-40B4-BE49-F238E27FC236}">
                <a16:creationId xmlns:a16="http://schemas.microsoft.com/office/drawing/2014/main" id="{274C99EA-E9EB-43A8-8807-6DD5323F881E}"/>
              </a:ext>
            </a:extLst>
          </p:cNvPr>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4" name="Picture Placeholder 7">
            <a:extLst>
              <a:ext uri="{FF2B5EF4-FFF2-40B4-BE49-F238E27FC236}">
                <a16:creationId xmlns:a16="http://schemas.microsoft.com/office/drawing/2014/main" id="{74E5C1DF-1CF3-431D-8289-3A269EFD1DFE}"/>
              </a:ext>
            </a:extLst>
          </p:cNvPr>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
        <p:nvSpPr>
          <p:cNvPr id="46" name="Picture Placeholder 7">
            <a:extLst>
              <a:ext uri="{FF2B5EF4-FFF2-40B4-BE49-F238E27FC236}">
                <a16:creationId xmlns:a16="http://schemas.microsoft.com/office/drawing/2014/main" id="{62765A35-4E4D-481A-AD5D-F689CCD638E4}"/>
              </a:ext>
            </a:extLst>
          </p:cNvPr>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Tree>
    <p:extLst>
      <p:ext uri="{BB962C8B-B14F-4D97-AF65-F5344CB8AC3E}">
        <p14:creationId xmlns:p14="http://schemas.microsoft.com/office/powerpoint/2010/main" val="33242974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a:extLst>
              <a:ext uri="{FF2B5EF4-FFF2-40B4-BE49-F238E27FC236}">
                <a16:creationId xmlns:a16="http://schemas.microsoft.com/office/drawing/2014/main" id="{A617DA88-4765-4225-9C56-CD0FFD9D7673}"/>
              </a:ext>
            </a:extLst>
          </p:cNvPr>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3">
            <a:extLst>
              <a:ext uri="{FF2B5EF4-FFF2-40B4-BE49-F238E27FC236}">
                <a16:creationId xmlns:a16="http://schemas.microsoft.com/office/drawing/2014/main" id="{005754B0-9295-4959-B988-1280E463A93F}"/>
              </a:ext>
            </a:extLst>
          </p:cNvPr>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8" name="Text Placeholder 12">
            <a:extLst>
              <a:ext uri="{FF2B5EF4-FFF2-40B4-BE49-F238E27FC236}">
                <a16:creationId xmlns:a16="http://schemas.microsoft.com/office/drawing/2014/main" id="{8D6DC9E5-924D-4DD3-A31B-2D243B49A0D4}"/>
              </a:ext>
            </a:extLst>
          </p:cNvPr>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000">
              <a:lnSpc>
                <a:spcPct val="100000"/>
              </a:lnSpc>
              <a:buClr>
                <a:srgbClr val="9D0000"/>
              </a:buClr>
              <a:defRPr sz="1600" i="0"/>
            </a:lvl2pPr>
            <a:lvl3pPr marL="561600">
              <a:lnSpc>
                <a:spcPct val="100000"/>
              </a:lnSpc>
              <a:buClr>
                <a:srgbClr val="9D0000"/>
              </a:buClr>
              <a:defRPr sz="1600" i="0"/>
            </a:lvl3pPr>
            <a:lvl4pPr marL="727200">
              <a:lnSpc>
                <a:spcPct val="100000"/>
              </a:lnSpc>
              <a:buClr>
                <a:srgbClr val="9D0000"/>
              </a:buClr>
              <a:defRPr sz="1600" i="0"/>
            </a:lvl4pPr>
            <a:lvl5pPr marL="892800">
              <a:lnSpc>
                <a:spcPct val="100000"/>
              </a:lnSpc>
              <a:buClr>
                <a:srgbClr val="9D0000"/>
              </a:buClr>
              <a:defRPr sz="1600" i="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690661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a:extLst>
              <a:ext uri="{FF2B5EF4-FFF2-40B4-BE49-F238E27FC236}">
                <a16:creationId xmlns:a16="http://schemas.microsoft.com/office/drawing/2014/main" id="{D91B44A9-F70B-48B6-8E13-182147782AE2}"/>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8" name="Oval 7">
            <a:extLst>
              <a:ext uri="{FF2B5EF4-FFF2-40B4-BE49-F238E27FC236}">
                <a16:creationId xmlns:a16="http://schemas.microsoft.com/office/drawing/2014/main" id="{C671094F-F73C-475D-9540-55DD444F1FF9}"/>
              </a:ext>
            </a:extLst>
          </p:cNvPr>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Oval 3">
            <a:extLst>
              <a:ext uri="{FF2B5EF4-FFF2-40B4-BE49-F238E27FC236}">
                <a16:creationId xmlns:a16="http://schemas.microsoft.com/office/drawing/2014/main" id="{C7038C80-39FC-46F2-9E65-573C76CC235F}"/>
              </a:ext>
            </a:extLst>
          </p:cNvPr>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cxnSp>
        <p:nvCxnSpPr>
          <p:cNvPr id="9" name="Straight Connector 8">
            <a:extLst>
              <a:ext uri="{FF2B5EF4-FFF2-40B4-BE49-F238E27FC236}">
                <a16:creationId xmlns:a16="http://schemas.microsoft.com/office/drawing/2014/main" id="{D39C86C5-91F0-4083-8CE5-1B547E5FEA06}"/>
              </a:ext>
            </a:extLst>
          </p:cNvPr>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a:extLst>
              <a:ext uri="{FF2B5EF4-FFF2-40B4-BE49-F238E27FC236}">
                <a16:creationId xmlns:a16="http://schemas.microsoft.com/office/drawing/2014/main" id="{F2ACB6B7-AA9C-4400-AE52-4698E1110F22}"/>
              </a:ext>
            </a:extLst>
          </p:cNvPr>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Rectangle 17">
            <a:extLst>
              <a:ext uri="{FF2B5EF4-FFF2-40B4-BE49-F238E27FC236}">
                <a16:creationId xmlns:a16="http://schemas.microsoft.com/office/drawing/2014/main" id="{714F18D6-EBB2-42FB-8DEA-EDE2DEF458D2}"/>
              </a:ext>
            </a:extLst>
          </p:cNvPr>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a:extLst>
              <a:ext uri="{FF2B5EF4-FFF2-40B4-BE49-F238E27FC236}">
                <a16:creationId xmlns:a16="http://schemas.microsoft.com/office/drawing/2014/main" id="{3A2CE4F0-232A-4D5A-93A7-CC26326CA64B}"/>
              </a:ext>
            </a:extLst>
          </p:cNvPr>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2" name="Rectangle 21">
            <a:extLst>
              <a:ext uri="{FF2B5EF4-FFF2-40B4-BE49-F238E27FC236}">
                <a16:creationId xmlns:a16="http://schemas.microsoft.com/office/drawing/2014/main" id="{B2B02871-8276-43E0-9F6F-1BE83CC24FF3}"/>
              </a:ext>
            </a:extLst>
          </p:cNvPr>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a:extLst>
              <a:ext uri="{FF2B5EF4-FFF2-40B4-BE49-F238E27FC236}">
                <a16:creationId xmlns:a16="http://schemas.microsoft.com/office/drawing/2014/main" id="{957C18BD-F894-4B44-871C-9F7D25ED9D5C}"/>
              </a:ext>
            </a:extLst>
          </p:cNvPr>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4" name="Text Placeholder 3">
            <a:extLst>
              <a:ext uri="{FF2B5EF4-FFF2-40B4-BE49-F238E27FC236}">
                <a16:creationId xmlns:a16="http://schemas.microsoft.com/office/drawing/2014/main" id="{8AE96935-E804-4C56-A9CB-9A944335B8D5}"/>
              </a:ext>
            </a:extLst>
          </p:cNvPr>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27" name="Text Placeholder 3">
            <a:extLst>
              <a:ext uri="{FF2B5EF4-FFF2-40B4-BE49-F238E27FC236}">
                <a16:creationId xmlns:a16="http://schemas.microsoft.com/office/drawing/2014/main" id="{B2001541-780F-4D96-9204-D61C68A52F75}"/>
              </a:ext>
            </a:extLst>
          </p:cNvPr>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28" name="Text Placeholder 3">
            <a:extLst>
              <a:ext uri="{FF2B5EF4-FFF2-40B4-BE49-F238E27FC236}">
                <a16:creationId xmlns:a16="http://schemas.microsoft.com/office/drawing/2014/main" id="{DC1D0DF0-7807-4F44-BC2B-B9700C962CCD}"/>
              </a:ext>
            </a:extLst>
          </p:cNvPr>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Text Placeholder 3">
            <a:extLst>
              <a:ext uri="{FF2B5EF4-FFF2-40B4-BE49-F238E27FC236}">
                <a16:creationId xmlns:a16="http://schemas.microsoft.com/office/drawing/2014/main" id="{F7D8D8DB-F27B-4D75-83DB-E682CA45BDA4}"/>
              </a:ext>
            </a:extLst>
          </p:cNvPr>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p>
        </p:txBody>
      </p:sp>
      <p:sp>
        <p:nvSpPr>
          <p:cNvPr id="33" name="Picture Placeholder 7">
            <a:extLst>
              <a:ext uri="{FF2B5EF4-FFF2-40B4-BE49-F238E27FC236}">
                <a16:creationId xmlns:a16="http://schemas.microsoft.com/office/drawing/2014/main" id="{C36D084F-9099-4412-AB38-BEE332147833}"/>
              </a:ext>
            </a:extLst>
          </p:cNvPr>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Picture Placeholder 7">
            <a:extLst>
              <a:ext uri="{FF2B5EF4-FFF2-40B4-BE49-F238E27FC236}">
                <a16:creationId xmlns:a16="http://schemas.microsoft.com/office/drawing/2014/main" id="{5A529E1A-870B-49B1-A061-C26BF495213C}"/>
              </a:ext>
            </a:extLst>
          </p:cNvPr>
          <p:cNvSpPr>
            <a:spLocks noGrp="1"/>
          </p:cNvSpPr>
          <p:nvPr>
            <p:ph type="pic" sz="quarter" idx="7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37733868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a:extLst>
              <a:ext uri="{FF2B5EF4-FFF2-40B4-BE49-F238E27FC236}">
                <a16:creationId xmlns:a16="http://schemas.microsoft.com/office/drawing/2014/main" id="{8560CB95-F807-46B3-8A39-B650A8906A3F}"/>
              </a:ext>
            </a:extLst>
          </p:cNvPr>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a:extLst>
              <a:ext uri="{FF2B5EF4-FFF2-40B4-BE49-F238E27FC236}">
                <a16:creationId xmlns:a16="http://schemas.microsoft.com/office/drawing/2014/main" id="{09350598-7231-484F-ABFF-7D42DB8424F0}"/>
              </a:ext>
            </a:extLst>
          </p:cNvPr>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a:extLst>
              <a:ext uri="{FF2B5EF4-FFF2-40B4-BE49-F238E27FC236}">
                <a16:creationId xmlns:a16="http://schemas.microsoft.com/office/drawing/2014/main" id="{6CCBC4D2-04A1-4388-B041-D25EA3246FEE}"/>
              </a:ext>
            </a:extLst>
          </p:cNvPr>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p>
        </p:txBody>
      </p:sp>
      <p:sp>
        <p:nvSpPr>
          <p:cNvPr id="3" name="Subtitle 2">
            <a:extLst>
              <a:ext uri="{FF2B5EF4-FFF2-40B4-BE49-F238E27FC236}">
                <a16:creationId xmlns:a16="http://schemas.microsoft.com/office/drawing/2014/main" id="{7822EDEE-795E-4F38-9546-83FC7F925318}"/>
              </a:ext>
            </a:extLst>
          </p:cNvPr>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12BFAD3E-7077-4F6A-9BC8-4508F2B4F54A}"/>
              </a:ext>
            </a:extLst>
          </p:cNvPr>
          <p:cNvSpPr>
            <a:spLocks noGrp="1"/>
          </p:cNvSpPr>
          <p:nvPr>
            <p:ph type="dt" sz="half" idx="10"/>
          </p:nvPr>
        </p:nvSpPr>
        <p:spPr/>
        <p:txBody>
          <a:bodyPr/>
          <a:lstStyle/>
          <a:p>
            <a:fld id="{F01F312F-1DCB-48A4-8ECE-A7A423B5D269}" type="datetime1">
              <a:rPr lang="en-US" noProof="0" smtClean="0"/>
              <a:t>11/6/2025</a:t>
            </a:fld>
            <a:endParaRPr lang="en-US" noProof="0" dirty="0"/>
          </a:p>
        </p:txBody>
      </p:sp>
      <p:sp>
        <p:nvSpPr>
          <p:cNvPr id="5" name="Footer Placeholder 4">
            <a:extLst>
              <a:ext uri="{FF2B5EF4-FFF2-40B4-BE49-F238E27FC236}">
                <a16:creationId xmlns:a16="http://schemas.microsoft.com/office/drawing/2014/main" id="{35794AFC-07BE-4BCA-8E8F-AA68C7F70746}"/>
              </a:ext>
            </a:extLst>
          </p:cNvPr>
          <p:cNvSpPr>
            <a:spLocks noGrp="1"/>
          </p:cNvSpPr>
          <p:nvPr>
            <p:ph type="ftr" sz="quarter" idx="11"/>
          </p:nvPr>
        </p:nvSpPr>
        <p:spPr/>
        <p:txBody>
          <a:bodyPr/>
          <a:lstStyle/>
          <a:p>
            <a:endParaRPr lang="en-US" noProof="0" dirty="0"/>
          </a:p>
        </p:txBody>
      </p:sp>
      <p:cxnSp>
        <p:nvCxnSpPr>
          <p:cNvPr id="12" name="Straight Connector 11">
            <a:extLst>
              <a:ext uri="{FF2B5EF4-FFF2-40B4-BE49-F238E27FC236}">
                <a16:creationId xmlns:a16="http://schemas.microsoft.com/office/drawing/2014/main" id="{F70EFB6A-EF00-4DD9-9184-AFC328D0236C}"/>
              </a:ext>
            </a:extLst>
          </p:cNvPr>
          <p:cNvCxnSpPr>
            <a:cxnSpLocks/>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a:extLst>
              <a:ext uri="{FF2B5EF4-FFF2-40B4-BE49-F238E27FC236}">
                <a16:creationId xmlns:a16="http://schemas.microsoft.com/office/drawing/2014/main" id="{B6EF1DDE-4EBA-4A5F-9642-8E8E51017B26}"/>
              </a:ext>
            </a:extLst>
          </p:cNvPr>
          <p:cNvSpPr>
            <a:spLocks noGrp="1"/>
          </p:cNvSpPr>
          <p:nvPr>
            <p:ph type="sldNum" sz="quarter" idx="12"/>
          </p:nvPr>
        </p:nvSpPr>
        <p:spPr/>
        <p:txBody>
          <a:bodyPr/>
          <a:lstStyle/>
          <a:p>
            <a:fld id="{F470E458-E7C2-4395-B75D-476A174CEE45}" type="slidenum">
              <a:rPr lang="en-US" noProof="0" smtClean="0"/>
              <a:pPr/>
              <a:t>‹#›</a:t>
            </a:fld>
            <a:endParaRPr lang="en-US" noProof="0" dirty="0"/>
          </a:p>
        </p:txBody>
      </p:sp>
    </p:spTree>
    <p:extLst>
      <p:ext uri="{BB962C8B-B14F-4D97-AF65-F5344CB8AC3E}">
        <p14:creationId xmlns:p14="http://schemas.microsoft.com/office/powerpoint/2010/main" val="20319443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A20B4-6B07-46D4-988D-DBEB544368D0}"/>
              </a:ext>
            </a:extLst>
          </p:cNvPr>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a:extLst>
              <a:ext uri="{FF2B5EF4-FFF2-40B4-BE49-F238E27FC236}">
                <a16:creationId xmlns:a16="http://schemas.microsoft.com/office/drawing/2014/main" id="{711F6639-CBD0-4C8A-8EF9-F2CC36C9EF71}"/>
              </a:ext>
            </a:extLst>
          </p:cNvPr>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a:extLst>
              <a:ext uri="{FF2B5EF4-FFF2-40B4-BE49-F238E27FC236}">
                <a16:creationId xmlns:a16="http://schemas.microsoft.com/office/drawing/2014/main" id="{16041A2D-ABDE-480C-AB32-045C19139898}"/>
              </a:ext>
            </a:extLst>
          </p:cNvPr>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AD2437AC-C786-43E7-929A-85563795020F}"/>
              </a:ext>
            </a:extLst>
          </p:cNvPr>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pPr/>
              <a:t>11/6/2025</a:t>
            </a:fld>
            <a:endParaRPr lang="en-US" noProof="0" dirty="0"/>
          </a:p>
        </p:txBody>
      </p:sp>
      <p:sp>
        <p:nvSpPr>
          <p:cNvPr id="4" name="Footer Placeholder 3">
            <a:extLst>
              <a:ext uri="{FF2B5EF4-FFF2-40B4-BE49-F238E27FC236}">
                <a16:creationId xmlns:a16="http://schemas.microsoft.com/office/drawing/2014/main" id="{07720D3E-4D0E-4BDD-B620-8E9C6BCD0D19}"/>
              </a:ext>
            </a:extLst>
          </p:cNvPr>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a:extLst>
              <a:ext uri="{FF2B5EF4-FFF2-40B4-BE49-F238E27FC236}">
                <a16:creationId xmlns:a16="http://schemas.microsoft.com/office/drawing/2014/main" id="{75F94F75-329A-4132-BE8F-030145C9711E}"/>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Oval 7">
            <a:extLst>
              <a:ext uri="{FF2B5EF4-FFF2-40B4-BE49-F238E27FC236}">
                <a16:creationId xmlns:a16="http://schemas.microsoft.com/office/drawing/2014/main" id="{B3648138-4C46-4CBA-BAE1-4631A0564817}"/>
              </a:ext>
            </a:extLst>
          </p:cNvPr>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a:extLst>
              <a:ext uri="{FF2B5EF4-FFF2-40B4-BE49-F238E27FC236}">
                <a16:creationId xmlns:a16="http://schemas.microsoft.com/office/drawing/2014/main" id="{823827E5-BBC8-407C-8683-18B54D1003FD}"/>
              </a:ext>
            </a:extLst>
          </p:cNvPr>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a:extLst>
              <a:ext uri="{FF2B5EF4-FFF2-40B4-BE49-F238E27FC236}">
                <a16:creationId xmlns:a16="http://schemas.microsoft.com/office/drawing/2014/main" id="{15169612-3818-48E7-9A30-66C970052EB2}"/>
              </a:ext>
            </a:extLst>
          </p:cNvPr>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Edit Master text styles</a:t>
            </a:r>
          </a:p>
        </p:txBody>
      </p:sp>
    </p:spTree>
    <p:extLst>
      <p:ext uri="{BB962C8B-B14F-4D97-AF65-F5344CB8AC3E}">
        <p14:creationId xmlns:p14="http://schemas.microsoft.com/office/powerpoint/2010/main" val="4260116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8" name="Content Placeholder 2">
            <a:extLst>
              <a:ext uri="{FF2B5EF4-FFF2-40B4-BE49-F238E27FC236}">
                <a16:creationId xmlns:a16="http://schemas.microsoft.com/office/drawing/2014/main" id="{D9F6BE4E-68E0-48F7-AD88-3A2574C976B3}"/>
              </a:ext>
            </a:extLst>
          </p:cNvPr>
          <p:cNvSpPr>
            <a:spLocks noGrp="1"/>
          </p:cNvSpPr>
          <p:nvPr>
            <p:ph idx="1"/>
          </p:nvPr>
        </p:nvSpPr>
        <p:spPr>
          <a:xfrm>
            <a:off x="838200" y="1825625"/>
            <a:ext cx="10515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423250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Content Placeholder 2">
            <a:extLst>
              <a:ext uri="{FF2B5EF4-FFF2-40B4-BE49-F238E27FC236}">
                <a16:creationId xmlns:a16="http://schemas.microsoft.com/office/drawing/2014/main" id="{C00DF417-C5C3-4FDA-87D5-323AF2736A67}"/>
              </a:ext>
            </a:extLst>
          </p:cNvPr>
          <p:cNvSpPr>
            <a:spLocks noGrp="1"/>
          </p:cNvSpPr>
          <p:nvPr>
            <p:ph sz="half" idx="1"/>
          </p:nvPr>
        </p:nvSpPr>
        <p:spPr>
          <a:xfrm>
            <a:off x="838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CDA880CD-CD01-4A78-BF0C-95A33ABA883C}"/>
              </a:ext>
            </a:extLst>
          </p:cNvPr>
          <p:cNvSpPr>
            <a:spLocks noGrp="1"/>
          </p:cNvSpPr>
          <p:nvPr>
            <p:ph sz="half" idx="2"/>
          </p:nvPr>
        </p:nvSpPr>
        <p:spPr>
          <a:xfrm>
            <a:off x="6172200" y="1825625"/>
            <a:ext cx="5181600" cy="415037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70512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Text Placeholder 2">
            <a:extLst>
              <a:ext uri="{FF2B5EF4-FFF2-40B4-BE49-F238E27FC236}">
                <a16:creationId xmlns:a16="http://schemas.microsoft.com/office/drawing/2014/main" id="{865D719B-9788-41E0-9D02-45172FBEA4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0" name="Content Placeholder 3">
            <a:extLst>
              <a:ext uri="{FF2B5EF4-FFF2-40B4-BE49-F238E27FC236}">
                <a16:creationId xmlns:a16="http://schemas.microsoft.com/office/drawing/2014/main" id="{BEF52044-38F3-4EBE-A961-C2A07D297A20}"/>
              </a:ext>
            </a:extLst>
          </p:cNvPr>
          <p:cNvSpPr>
            <a:spLocks noGrp="1"/>
          </p:cNvSpPr>
          <p:nvPr>
            <p:ph sz="half" idx="2"/>
          </p:nvPr>
        </p:nvSpPr>
        <p:spPr>
          <a:xfrm>
            <a:off x="839788" y="2505075"/>
            <a:ext cx="5157787"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CFE8FE9D-45F9-4807-9850-F1BB27342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5">
            <a:extLst>
              <a:ext uri="{FF2B5EF4-FFF2-40B4-BE49-F238E27FC236}">
                <a16:creationId xmlns:a16="http://schemas.microsoft.com/office/drawing/2014/main" id="{B5BD8D56-1BFA-4D3E-976F-E2E64897A626}"/>
              </a:ext>
            </a:extLst>
          </p:cNvPr>
          <p:cNvSpPr>
            <a:spLocks noGrp="1"/>
          </p:cNvSpPr>
          <p:nvPr>
            <p:ph sz="quarter" idx="4"/>
          </p:nvPr>
        </p:nvSpPr>
        <p:spPr>
          <a:xfrm>
            <a:off x="6172200" y="2505075"/>
            <a:ext cx="5183188" cy="347092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51268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Content Placeholder 2">
            <a:extLst>
              <a:ext uri="{FF2B5EF4-FFF2-40B4-BE49-F238E27FC236}">
                <a16:creationId xmlns:a16="http://schemas.microsoft.com/office/drawing/2014/main" id="{58AF44D3-FB33-4645-9D4F-B96C01ACEF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611915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9" name="Rectangle 8" descr="Brush stroke spot">
            <a:extLst>
              <a:ext uri="{FF2B5EF4-FFF2-40B4-BE49-F238E27FC236}">
                <a16:creationId xmlns:a16="http://schemas.microsoft.com/office/drawing/2014/main" id="{78D1AB40-289A-458E-87F0-E8A6C4B324B1}"/>
              </a:ext>
            </a:extLst>
          </p:cNvPr>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p>
        </p:txBody>
      </p:sp>
      <p:sp>
        <p:nvSpPr>
          <p:cNvPr id="10" name="Title 1">
            <a:extLst>
              <a:ext uri="{FF2B5EF4-FFF2-40B4-BE49-F238E27FC236}">
                <a16:creationId xmlns:a16="http://schemas.microsoft.com/office/drawing/2014/main" id="{3727C929-BDFE-48CA-8DBD-EFB7FB5B0A31}"/>
              </a:ext>
            </a:extLst>
          </p:cNvPr>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C7723446-041E-4646-956A-F010B3303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Picture Placeholder 2">
            <a:extLst>
              <a:ext uri="{FF2B5EF4-FFF2-40B4-BE49-F238E27FC236}">
                <a16:creationId xmlns:a16="http://schemas.microsoft.com/office/drawing/2014/main" id="{2184BB62-FBE4-4F0A-AE3B-1A292BA9B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0208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6187504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C2F7-CB66-4CB8-B26F-7B3C64D575E4}"/>
              </a:ext>
            </a:extLst>
          </p:cNvPr>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p>
        </p:txBody>
      </p:sp>
      <p:sp>
        <p:nvSpPr>
          <p:cNvPr id="5" name="Date Placeholder 4">
            <a:extLst>
              <a:ext uri="{FF2B5EF4-FFF2-40B4-BE49-F238E27FC236}">
                <a16:creationId xmlns:a16="http://schemas.microsoft.com/office/drawing/2014/main" id="{F8784BEA-5E31-4B76-8435-68BD500D0BF5}"/>
              </a:ext>
            </a:extLst>
          </p:cNvPr>
          <p:cNvSpPr>
            <a:spLocks noGrp="1"/>
          </p:cNvSpPr>
          <p:nvPr>
            <p:ph type="dt" sz="half" idx="10"/>
          </p:nvPr>
        </p:nvSpPr>
        <p:spPr/>
        <p:txBody>
          <a:bodyPr/>
          <a:lstStyle/>
          <a:p>
            <a:fld id="{B173E6F1-BC8C-420B-B85F-1216FC0CAEFE}" type="datetime1">
              <a:rPr lang="en-US" noProof="0" smtClean="0"/>
              <a:t>11/6/2025</a:t>
            </a:fld>
            <a:endParaRPr lang="en-US" noProof="0" dirty="0"/>
          </a:p>
        </p:txBody>
      </p:sp>
      <p:sp>
        <p:nvSpPr>
          <p:cNvPr id="6" name="Footer Placeholder 5">
            <a:extLst>
              <a:ext uri="{FF2B5EF4-FFF2-40B4-BE49-F238E27FC236}">
                <a16:creationId xmlns:a16="http://schemas.microsoft.com/office/drawing/2014/main" id="{E419BEDD-A744-40CE-9FA6-391AD6FC33CD}"/>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C093815F-F490-4307-9E87-AAF436C71A68}"/>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
        <p:nvSpPr>
          <p:cNvPr id="4" name="Text Placeholder 3">
            <a:extLst>
              <a:ext uri="{FF2B5EF4-FFF2-40B4-BE49-F238E27FC236}">
                <a16:creationId xmlns:a16="http://schemas.microsoft.com/office/drawing/2014/main" id="{5B4595A1-E20F-45D7-AF11-4849898DB9CC}"/>
              </a:ext>
            </a:extLst>
          </p:cNvPr>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Edit Master text styles</a:t>
            </a:r>
          </a:p>
        </p:txBody>
      </p:sp>
    </p:spTree>
    <p:extLst>
      <p:ext uri="{BB962C8B-B14F-4D97-AF65-F5344CB8AC3E}">
        <p14:creationId xmlns:p14="http://schemas.microsoft.com/office/powerpoint/2010/main" val="9060815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A261C6-E42E-4F1C-8216-77A358DB0BE2}"/>
              </a:ext>
            </a:extLst>
          </p:cNvPr>
          <p:cNvSpPr>
            <a:spLocks noGrp="1"/>
          </p:cNvSpPr>
          <p:nvPr>
            <p:ph type="dt" sz="half" idx="10"/>
          </p:nvPr>
        </p:nvSpPr>
        <p:spPr/>
        <p:txBody>
          <a:bodyPr/>
          <a:lstStyle/>
          <a:p>
            <a:fld id="{8B9208B2-41C8-4A61-B828-55494ADD5993}" type="datetime1">
              <a:rPr lang="en-US" noProof="0" smtClean="0"/>
              <a:t>11/6/2025</a:t>
            </a:fld>
            <a:endParaRPr lang="en-US" noProof="0" dirty="0"/>
          </a:p>
        </p:txBody>
      </p:sp>
      <p:sp>
        <p:nvSpPr>
          <p:cNvPr id="3" name="Footer Placeholder 2">
            <a:extLst>
              <a:ext uri="{FF2B5EF4-FFF2-40B4-BE49-F238E27FC236}">
                <a16:creationId xmlns:a16="http://schemas.microsoft.com/office/drawing/2014/main" id="{5B901FE4-4890-4330-96D0-D3F6E9666E33}"/>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1498604B-E739-4608-A505-18C0674AB395}"/>
              </a:ext>
            </a:extLst>
          </p:cNvPr>
          <p:cNvSpPr>
            <a:spLocks noGrp="1"/>
          </p:cNvSpPr>
          <p:nvPr>
            <p:ph type="sldNum" sz="quarter" idx="12"/>
          </p:nvPr>
        </p:nvSpPr>
        <p:spPr/>
        <p:txBody>
          <a:bodyPr/>
          <a:lstStyle/>
          <a:p>
            <a:fld id="{F470E458-E7C2-4395-B75D-476A174CEE45}" type="slidenum">
              <a:rPr lang="en-US" noProof="0" smtClean="0"/>
              <a:t>‹#›</a:t>
            </a:fld>
            <a:endParaRPr lang="en-US" noProof="0" dirty="0"/>
          </a:p>
        </p:txBody>
      </p:sp>
    </p:spTree>
    <p:extLst>
      <p:ext uri="{BB962C8B-B14F-4D97-AF65-F5344CB8AC3E}">
        <p14:creationId xmlns:p14="http://schemas.microsoft.com/office/powerpoint/2010/main" val="227952180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EE8E21-DA8C-48C2-84A8-3E52CDB57D58}"/>
              </a:ext>
            </a:extLst>
          </p:cNvPr>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7AC391D3-C433-4A10-BCCB-AC8D64640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21464C9-3D68-47CD-9063-9947FA3963D1}"/>
              </a:ext>
            </a:extLst>
          </p:cNvPr>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pPr/>
              <a:t>11/6/2025</a:t>
            </a:fld>
            <a:endParaRPr lang="en-US" noProof="0" dirty="0"/>
          </a:p>
        </p:txBody>
      </p:sp>
      <p:sp>
        <p:nvSpPr>
          <p:cNvPr id="5" name="Footer Placeholder 4">
            <a:extLst>
              <a:ext uri="{FF2B5EF4-FFF2-40B4-BE49-F238E27FC236}">
                <a16:creationId xmlns:a16="http://schemas.microsoft.com/office/drawing/2014/main" id="{FC0211C0-B516-4F22-84A2-69B5EEFB4ECB}"/>
              </a:ext>
            </a:extLst>
          </p:cNvPr>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a:extLst>
              <a:ext uri="{FF2B5EF4-FFF2-40B4-BE49-F238E27FC236}">
                <a16:creationId xmlns:a16="http://schemas.microsoft.com/office/drawing/2014/main" id="{E935D5E2-D6AF-47D7-B943-C9FAB666BA67}"/>
              </a:ext>
            </a:extLst>
          </p:cNvPr>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pPr/>
              <a:t>‹#›</a:t>
            </a:fld>
            <a:endParaRPr lang="en-US" noProof="0" dirty="0"/>
          </a:p>
        </p:txBody>
      </p:sp>
      <p:sp>
        <p:nvSpPr>
          <p:cNvPr id="7" name="Oval 6">
            <a:extLst>
              <a:ext uri="{FF2B5EF4-FFF2-40B4-BE49-F238E27FC236}">
                <a16:creationId xmlns:a16="http://schemas.microsoft.com/office/drawing/2014/main" id="{AA0AC1CF-7888-4B0B-B751-F9C83F4B7C06}"/>
              </a:ext>
            </a:extLst>
          </p:cNvPr>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54073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6" r:id="rId4"/>
    <p:sldLayoutId id="2147483657" r:id="rId5"/>
    <p:sldLayoutId id="2147483658" r:id="rId6"/>
    <p:sldLayoutId id="2147483659" r:id="rId7"/>
    <p:sldLayoutId id="2147483654" r:id="rId8"/>
    <p:sldLayoutId id="2147483652"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6" r:id="rId25"/>
    <p:sldLayoutId id="2147483675" r:id="rId26"/>
    <p:sldLayoutId id="2147483677" r:id="rId27"/>
    <p:sldLayoutId id="2147483681" r:id="rId28"/>
    <p:sldLayoutId id="2147483680" r:id="rId29"/>
    <p:sldLayoutId id="2147483682" r:id="rId30"/>
    <p:sldLayoutId id="2147483683" r:id="rId31"/>
    <p:sldLayoutId id="2147483684" r:id="rId32"/>
    <p:sldLayoutId id="2147483685" r:id="rId33"/>
    <p:sldLayoutId id="2147483686" r:id="rId34"/>
    <p:sldLayoutId id="2147483687" r:id="rId35"/>
    <p:sldLayoutId id="2147483655"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14" userDrawn="1">
          <p15:clr>
            <a:srgbClr val="F26B43"/>
          </p15:clr>
        </p15:guide>
        <p15:guide id="2" pos="7174" userDrawn="1">
          <p15:clr>
            <a:srgbClr val="F26B43"/>
          </p15:clr>
        </p15:guide>
        <p15:guide id="3" orient="horz" pos="3974" userDrawn="1">
          <p15:clr>
            <a:srgbClr val="F26B43"/>
          </p15:clr>
        </p15:guide>
        <p15:guide id="4" pos="5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hyperlink" Target="https://dev-content.mindclick.com/msap-overview/serve360/?utm_source=chatgpt.com" TargetMode="External"/><Relationship Id="rId2" Type="http://schemas.openxmlformats.org/officeDocument/2006/relationships/hyperlink" Target="https://stories-editor.hilton.com/wp-content/uploads/2024/04/2023-Annual-Report-10-K.pdf?utm_source=chatgpt.com" TargetMode="External"/><Relationship Id="rId1" Type="http://schemas.openxmlformats.org/officeDocument/2006/relationships/slideLayout" Target="../slideLayouts/slideLayout35.xml"/><Relationship Id="rId4" Type="http://schemas.openxmlformats.org/officeDocument/2006/relationships/hyperlink" Target="https://wttc.or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5A4E51-65D1-4F1C-B66B-51A1E5DC03B9}"/>
              </a:ext>
            </a:extLst>
          </p:cNvPr>
          <p:cNvSpPr>
            <a:spLocks noGrp="1"/>
          </p:cNvSpPr>
          <p:nvPr>
            <p:ph type="body" idx="1"/>
          </p:nvPr>
        </p:nvSpPr>
        <p:spPr>
          <a:xfrm>
            <a:off x="831850" y="3753394"/>
            <a:ext cx="4251138" cy="2492064"/>
          </a:xfrm>
        </p:spPr>
        <p:txBody>
          <a:bodyPr>
            <a:normAutofit/>
          </a:bodyPr>
          <a:lstStyle/>
          <a:p>
            <a:r>
              <a:rPr lang="en-US" dirty="0"/>
              <a:t>Student ID: 2022307511</a:t>
            </a:r>
          </a:p>
          <a:p>
            <a:r>
              <a:rPr lang="en-US" dirty="0"/>
              <a:t>Presented To</a:t>
            </a:r>
            <a:r>
              <a:rPr lang="en-US"/>
              <a:t>: Chris Wilkin</a:t>
            </a:r>
            <a:endParaRPr lang="en-US" dirty="0"/>
          </a:p>
          <a:p>
            <a:r>
              <a:rPr lang="en-US" dirty="0"/>
              <a:t>Presented By: Kamrul Khan</a:t>
            </a:r>
          </a:p>
          <a:p>
            <a:r>
              <a:rPr lang="en-US" dirty="0"/>
              <a:t>Module: Contemporary Themes in the hotel and hospitality sector</a:t>
            </a:r>
          </a:p>
        </p:txBody>
      </p:sp>
      <p:sp>
        <p:nvSpPr>
          <p:cNvPr id="5" name="Slide Number Placeholder 4">
            <a:extLst>
              <a:ext uri="{FF2B5EF4-FFF2-40B4-BE49-F238E27FC236}">
                <a16:creationId xmlns:a16="http://schemas.microsoft.com/office/drawing/2014/main" id="{F09C25A8-B8DD-4EB6-91B0-C2BB5DA7F8D1}"/>
              </a:ext>
            </a:extLst>
          </p:cNvPr>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pPr/>
              <a:t>1</a:t>
            </a:fld>
            <a:endParaRPr lang="en-US" dirty="0">
              <a:solidFill>
                <a:srgbClr val="FFFFFF"/>
              </a:solidFill>
            </a:endParaRPr>
          </a:p>
        </p:txBody>
      </p:sp>
      <p:sp>
        <p:nvSpPr>
          <p:cNvPr id="8" name="Rectangle 2"/>
          <p:cNvSpPr>
            <a:spLocks noGrp="1" noChangeArrowheads="1"/>
          </p:cNvSpPr>
          <p:nvPr>
            <p:ph type="title"/>
          </p:nvPr>
        </p:nvSpPr>
        <p:spPr bwMode="auto">
          <a:xfrm>
            <a:off x="110129" y="820868"/>
            <a:ext cx="550690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Presentation Topic:</a:t>
            </a:r>
            <a:b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Shift in Hotel Strategies Post-COVID with Reduced Business Commuting </a:t>
            </a:r>
            <a:b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Case Study of Hilton Hotels</a:t>
            </a:r>
            <a:r>
              <a:rPr kumimoji="0" lang="en-GB" altLang="en-US" sz="18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GB" altLang="en-US" sz="1800" b="1"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Adaptation to Reduced Business Travel</a:t>
            </a:r>
            <a:r>
              <a:rPr kumimoji="0" lang="en-GB" altLang="en-US" sz="18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0371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128746" y="622535"/>
            <a:ext cx="10515600" cy="479226"/>
          </a:xfrm>
        </p:spPr>
        <p:txBody>
          <a:bodyPr>
            <a:noAutofit/>
          </a:bodyPr>
          <a:lstStyle/>
          <a:p>
            <a:pPr algn="just"/>
            <a:r>
              <a:rPr lang="en-US" sz="4000" dirty="0">
                <a:latin typeface="Times New Roman" panose="02020603050405020304" pitchFamily="18" charset="0"/>
                <a:cs typeface="Times New Roman" panose="02020603050405020304" pitchFamily="18" charset="0"/>
              </a:rPr>
              <a:t>Introduction</a:t>
            </a:r>
          </a:p>
        </p:txBody>
      </p:sp>
      <p:sp>
        <p:nvSpPr>
          <p:cNvPr id="3" name="Text Placeholder 2">
            <a:extLst>
              <a:ext uri="{FF2B5EF4-FFF2-40B4-BE49-F238E27FC236}">
                <a16:creationId xmlns:a16="http://schemas.microsoft.com/office/drawing/2014/main" id="{A81DB1B6-5EDE-4C61-88FD-3EC21119A6B0}"/>
              </a:ext>
            </a:extLst>
          </p:cNvPr>
          <p:cNvSpPr>
            <a:spLocks noGrp="1"/>
          </p:cNvSpPr>
          <p:nvPr>
            <p:ph type="body" sz="quarter" idx="13"/>
          </p:nvPr>
        </p:nvSpPr>
        <p:spPr>
          <a:xfrm>
            <a:off x="128746" y="862148"/>
            <a:ext cx="8475324" cy="5869577"/>
          </a:xfrm>
        </p:spPr>
        <p:txBody>
          <a:bodyPr>
            <a:noAutofit/>
          </a:bodyPr>
          <a:lstStyle/>
          <a:p>
            <a:pPr algn="just">
              <a:lnSpc>
                <a:spcPct val="150000"/>
              </a:lnSpc>
            </a:pPr>
            <a:r>
              <a:rPr lang="en-GB" sz="2000" dirty="0">
                <a:latin typeface="Times New Roman" panose="02020603050405020304" pitchFamily="18" charset="0"/>
                <a:cs typeface="Times New Roman" panose="02020603050405020304" pitchFamily="18" charset="0"/>
              </a:rPr>
              <a:t>COVID-19 provided one of the biggest shocks in the history of modern hospitality. Border closures, travel restrictions, and the opportunities of virtual meetings led to a significant reduction in business travel, which is among the most profitable segments of the international hotel chains market (UNWTO, 2022). </a:t>
            </a:r>
          </a:p>
          <a:p>
            <a:pPr algn="just">
              <a:lnSpc>
                <a:spcPct val="150000"/>
              </a:lnSpc>
            </a:pPr>
            <a:r>
              <a:rPr lang="en-GB" sz="2000" dirty="0">
                <a:latin typeface="Times New Roman" panose="02020603050405020304" pitchFamily="18" charset="0"/>
                <a:cs typeface="Times New Roman" panose="02020603050405020304" pitchFamily="18" charset="0"/>
              </a:rPr>
              <a:t>Hotels such as Hilton, Marriott, and Accor reacted by having to re-invent their business models through emphasizing leisure, hybrid, and extended-stay travellers. Not only did this change their operations, but it also redefined the way in which hotels approach their guests in a world where flexibility, sustainability, and digital convenience are at the centre stage (WTTC, 2022). This Presentation will focus on analysing how Hilton has been able to adjust to the new market environment to help it become competitive and resilient.</a:t>
            </a:r>
          </a:p>
        </p:txBody>
      </p:sp>
      <p:sp>
        <p:nvSpPr>
          <p:cNvPr id="2" name="Slide Number Placeholder 1">
            <a:extLst>
              <a:ext uri="{FF2B5EF4-FFF2-40B4-BE49-F238E27FC236}">
                <a16:creationId xmlns:a16="http://schemas.microsoft.com/office/drawing/2014/main" id="{DF9BD501-882A-43F3-9632-90172CA48955}"/>
              </a:ext>
            </a:extLst>
          </p:cNvPr>
          <p:cNvSpPr>
            <a:spLocks noGrp="1"/>
          </p:cNvSpPr>
          <p:nvPr>
            <p:ph type="sldNum" sz="quarter" idx="12"/>
          </p:nvPr>
        </p:nvSpPr>
        <p:spPr/>
        <p:txBody>
          <a:bodyPr/>
          <a:lstStyle/>
          <a:p>
            <a:fld id="{F470E458-E7C2-4395-B75D-476A174CEE45}" type="slidenum">
              <a:rPr lang="en-US" smtClean="0"/>
              <a:t>2</a:t>
            </a:fld>
            <a:endParaRPr lang="en-US" dirty="0"/>
          </a:p>
        </p:txBody>
      </p:sp>
      <p:pic>
        <p:nvPicPr>
          <p:cNvPr id="2052" name="Picture 4" descr="Hilton Greenvil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4070" y="1349829"/>
            <a:ext cx="3396342" cy="5381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82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7" y="0"/>
            <a:ext cx="4230183" cy="704696"/>
          </a:xfrm>
        </p:spPr>
        <p:txBody>
          <a:bodyPr>
            <a:normAutofit/>
          </a:bodyPr>
          <a:lstStyle/>
          <a:p>
            <a:r>
              <a:rPr lang="en-GB" sz="4000" dirty="0">
                <a:latin typeface="Times New Roman" panose="02020603050405020304" pitchFamily="18" charset="0"/>
                <a:cs typeface="Times New Roman" panose="02020603050405020304" pitchFamily="18" charset="0"/>
              </a:rPr>
              <a:t>Literature Review</a:t>
            </a:r>
          </a:p>
        </p:txBody>
      </p:sp>
      <p:sp>
        <p:nvSpPr>
          <p:cNvPr id="4" name="Text Placeholder 3"/>
          <p:cNvSpPr>
            <a:spLocks noGrp="1"/>
          </p:cNvSpPr>
          <p:nvPr>
            <p:ph type="body" sz="quarter" idx="13"/>
          </p:nvPr>
        </p:nvSpPr>
        <p:spPr>
          <a:xfrm>
            <a:off x="176355" y="1566772"/>
            <a:ext cx="5928354" cy="732017"/>
          </a:xfrm>
        </p:spPr>
        <p:txBody>
          <a:bodyPr>
            <a:noAutofit/>
          </a:bodyPr>
          <a:lstStyle/>
          <a:p>
            <a:pPr algn="just">
              <a:lnSpc>
                <a:spcPct val="150000"/>
              </a:lnSpc>
            </a:pPr>
            <a:r>
              <a:rPr lang="en-GB" sz="2000" dirty="0">
                <a:latin typeface="Times New Roman" panose="02020603050405020304" pitchFamily="18" charset="0"/>
                <a:cs typeface="Times New Roman" panose="02020603050405020304" pitchFamily="18" charset="0"/>
              </a:rPr>
              <a:t>UNWTO (2022) estimates that COVID-19 caused a decrease in international tourism by 74 percent, and over 60 million people lost their jobs in more than 200 countries worldwide.</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6377307" y="572950"/>
            <a:ext cx="5701030" cy="1725839"/>
          </a:xfrm>
          <a:prstGeom prst="rect">
            <a:avLst/>
          </a:prstGeom>
        </p:spPr>
      </p:pic>
      <p:sp>
        <p:nvSpPr>
          <p:cNvPr id="9" name="Text Placeholder 3"/>
          <p:cNvSpPr txBox="1">
            <a:spLocks/>
          </p:cNvSpPr>
          <p:nvPr/>
        </p:nvSpPr>
        <p:spPr>
          <a:xfrm>
            <a:off x="176354" y="2973206"/>
            <a:ext cx="11901983" cy="3775937"/>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6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endParaRPr lang="en-GB" sz="2000" dirty="0">
              <a:latin typeface="Times New Roman" panose="02020603050405020304" pitchFamily="18" charset="0"/>
              <a:cs typeface="Times New Roman" panose="02020603050405020304" pitchFamily="18" charset="0"/>
            </a:endParaRPr>
          </a:p>
        </p:txBody>
      </p:sp>
      <p:sp>
        <p:nvSpPr>
          <p:cNvPr id="10" name="Rectangle 9"/>
          <p:cNvSpPr/>
          <p:nvPr/>
        </p:nvSpPr>
        <p:spPr>
          <a:xfrm>
            <a:off x="249511" y="2504888"/>
            <a:ext cx="11710395" cy="4298613"/>
          </a:xfrm>
          <a:prstGeom prst="rect">
            <a:avLst/>
          </a:prstGeom>
        </p:spPr>
        <p:txBody>
          <a:bodyPr wrap="square">
            <a:spAutoFit/>
          </a:bodyPr>
          <a:lstStyle/>
          <a:p>
            <a:pPr>
              <a:lnSpc>
                <a:spcPct val="150000"/>
              </a:lnSpc>
              <a:spcAft>
                <a:spcPts val="800"/>
              </a:spcAft>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Business travel is one of the most profitable hotel business areas that began reducing its revenues by nearly 30 percent before the pandemic (McKinsey, 2023).</a:t>
            </a:r>
          </a:p>
          <a:p>
            <a:pPr>
              <a:lnSpc>
                <a:spcPct val="150000"/>
              </a:lnSpc>
              <a:spcAft>
                <a:spcPts val="800"/>
              </a:spcAft>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This brought an enormous change to the organization: the appearance of the </a:t>
            </a:r>
            <a:r>
              <a:rPr lang="en-GB" sz="2000" dirty="0" err="1">
                <a:solidFill>
                  <a:srgbClr val="8D6347"/>
                </a:solidFill>
                <a:latin typeface="Times New Roman" panose="02020603050405020304" pitchFamily="18" charset="0"/>
                <a:ea typeface="Calibri" panose="020F0502020204030204" pitchFamily="34" charset="0"/>
                <a:cs typeface="Times New Roman" panose="02020603050405020304" pitchFamily="18" charset="0"/>
              </a:rPr>
              <a:t>bleisure</a:t>
            </a: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 form of travel, when the visitors come not only on business but also on vacation, and the necessity of digital, contactless, and wellness-based travel.</a:t>
            </a:r>
          </a:p>
          <a:p>
            <a:pPr>
              <a:lnSpc>
                <a:spcPct val="150000"/>
              </a:lnSpc>
              <a:spcAft>
                <a:spcPts val="800"/>
              </a:spcAft>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There is a development of three major behavioural trends (PwC, 2024):</a:t>
            </a:r>
          </a:p>
          <a:p>
            <a:pPr marL="342900" indent="-342900">
              <a:spcAft>
                <a:spcPts val="800"/>
              </a:spcAft>
              <a:buFont typeface="Arial" panose="020B0604020202020204" pitchFamily="34" charset="0"/>
              <a:buChar char="•"/>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Healthcare and hygiene.</a:t>
            </a:r>
          </a:p>
          <a:p>
            <a:pPr marL="342900" indent="-342900">
              <a:spcAft>
                <a:spcPts val="800"/>
              </a:spcAft>
              <a:buFont typeface="Arial" panose="020B0604020202020204" pitchFamily="34" charset="0"/>
              <a:buChar char="•"/>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Digital convenience</a:t>
            </a:r>
          </a:p>
          <a:p>
            <a:pPr marL="342900" indent="-342900">
              <a:spcAft>
                <a:spcPts val="800"/>
              </a:spcAft>
              <a:buFont typeface="Arial" panose="020B0604020202020204" pitchFamily="34" charset="0"/>
              <a:buChar char="•"/>
            </a:pPr>
            <a:r>
              <a:rPr lang="en-GB" sz="2000" dirty="0">
                <a:solidFill>
                  <a:srgbClr val="8D6347"/>
                </a:solidFill>
                <a:latin typeface="Times New Roman" panose="02020603050405020304" pitchFamily="18" charset="0"/>
                <a:ea typeface="Calibri" panose="020F0502020204030204" pitchFamily="34" charset="0"/>
                <a:cs typeface="Times New Roman" panose="02020603050405020304" pitchFamily="18" charset="0"/>
              </a:rPr>
              <a:t>Social responsibility and sustainability.</a:t>
            </a:r>
          </a:p>
        </p:txBody>
      </p:sp>
      <p:sp>
        <p:nvSpPr>
          <p:cNvPr id="11" name="TextBox 10"/>
          <p:cNvSpPr txBox="1"/>
          <p:nvPr/>
        </p:nvSpPr>
        <p:spPr>
          <a:xfrm>
            <a:off x="8206512" y="2326875"/>
            <a:ext cx="3753394" cy="646331"/>
          </a:xfrm>
          <a:prstGeom prst="rect">
            <a:avLst/>
          </a:prstGeom>
          <a:noFill/>
        </p:spPr>
        <p:txBody>
          <a:bodyPr wrap="square" rtlCol="0">
            <a:spAutoFit/>
          </a:bodyPr>
          <a:lstStyle/>
          <a:p>
            <a:r>
              <a:rPr lang="en-GB" dirty="0">
                <a:solidFill>
                  <a:srgbClr val="8D6347"/>
                </a:solidFill>
              </a:rPr>
              <a:t>Source: (UNCTAD, 2021).</a:t>
            </a:r>
          </a:p>
          <a:p>
            <a:endParaRPr lang="en-GB" dirty="0"/>
          </a:p>
        </p:txBody>
      </p:sp>
    </p:spTree>
    <p:extLst>
      <p:ext uri="{BB962C8B-B14F-4D97-AF65-F5344CB8AC3E}">
        <p14:creationId xmlns:p14="http://schemas.microsoft.com/office/powerpoint/2010/main" val="3044569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9" y="0"/>
            <a:ext cx="10515600" cy="714357"/>
          </a:xfrm>
        </p:spPr>
        <p:txBody>
          <a:bodyPr/>
          <a:lstStyle/>
          <a:p>
            <a:pPr algn="just"/>
            <a:r>
              <a:rPr lang="en-GB" dirty="0">
                <a:latin typeface="Times New Roman" panose="02020603050405020304" pitchFamily="18" charset="0"/>
                <a:cs typeface="Times New Roman" panose="02020603050405020304" pitchFamily="18" charset="0"/>
              </a:rPr>
              <a:t>Theoretical Background</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4</a:t>
            </a:fld>
            <a:endParaRPr lang="en-US" noProof="0" dirty="0"/>
          </a:p>
        </p:txBody>
      </p:sp>
      <p:sp>
        <p:nvSpPr>
          <p:cNvPr id="4" name="Text Placeholder 3"/>
          <p:cNvSpPr>
            <a:spLocks noGrp="1"/>
          </p:cNvSpPr>
          <p:nvPr>
            <p:ph type="body" sz="quarter" idx="13"/>
          </p:nvPr>
        </p:nvSpPr>
        <p:spPr>
          <a:xfrm>
            <a:off x="89269" y="461809"/>
            <a:ext cx="12024354" cy="6017369"/>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Theoretically, there are two important models applicable in this study:</a:t>
            </a: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Service Innovation Theory: </a:t>
            </a:r>
            <a:r>
              <a:rPr lang="en-GB" sz="2000" dirty="0">
                <a:latin typeface="Times New Roman" panose="02020603050405020304" pitchFamily="18" charset="0"/>
                <a:cs typeface="Times New Roman" panose="02020603050405020304" pitchFamily="18" charset="0"/>
              </a:rPr>
              <a:t>It is associated with the fact that there is the opportunity of creating a better value and the experience of the guests, thanks to the technological change and innovation of the service design (Chen, 2021).</a:t>
            </a:r>
          </a:p>
          <a:p>
            <a:pPr algn="just">
              <a:lnSpc>
                <a:spcPct val="150000"/>
              </a:lnSpc>
            </a:pPr>
            <a:r>
              <a:rPr lang="en-GB" sz="2000" b="1" dirty="0">
                <a:latin typeface="Times New Roman" panose="02020603050405020304" pitchFamily="18" charset="0"/>
                <a:cs typeface="Times New Roman" panose="02020603050405020304" pitchFamily="18" charset="0"/>
              </a:rPr>
              <a:t>Organisational Resilience Theory: </a:t>
            </a:r>
            <a:r>
              <a:rPr lang="en-GB" sz="2000" dirty="0">
                <a:latin typeface="Times New Roman" panose="02020603050405020304" pitchFamily="18" charset="0"/>
                <a:cs typeface="Times New Roman" panose="02020603050405020304" pitchFamily="18" charset="0"/>
              </a:rPr>
              <a:t>The theory explains how organisations adapt, receive shocks, and emerge stronger due to their inclusion of sustainability, adaptability, and human resource flexibility (</a:t>
            </a:r>
            <a:r>
              <a:rPr lang="en-GB" sz="2000" dirty="0" err="1">
                <a:latin typeface="Times New Roman" panose="02020603050405020304" pitchFamily="18" charset="0"/>
                <a:cs typeface="Times New Roman" panose="02020603050405020304" pitchFamily="18" charset="0"/>
              </a:rPr>
              <a:t>Lengnick</a:t>
            </a:r>
            <a:r>
              <a:rPr lang="en-GB" sz="2000" dirty="0">
                <a:latin typeface="Times New Roman" panose="02020603050405020304" pitchFamily="18" charset="0"/>
                <a:cs typeface="Times New Roman" panose="02020603050405020304" pitchFamily="18" charset="0"/>
              </a:rPr>
              <a:t>-Hall &amp; Beck, 2016).</a:t>
            </a:r>
          </a:p>
          <a:p>
            <a:pPr algn="just">
              <a:lnSpc>
                <a:spcPct val="150000"/>
              </a:lnSpc>
            </a:pPr>
            <a:r>
              <a:rPr lang="en-GB" sz="2000" dirty="0">
                <a:latin typeface="Times New Roman" panose="02020603050405020304" pitchFamily="18" charset="0"/>
                <a:cs typeface="Times New Roman" panose="02020603050405020304" pitchFamily="18" charset="0"/>
              </a:rPr>
              <a:t>Hilton change is aligned with both these frameworks - the service transformation, which implies digitalisation and resilience in the form of sustainability and flexible operations.</a:t>
            </a:r>
          </a:p>
        </p:txBody>
      </p:sp>
      <p:sp>
        <p:nvSpPr>
          <p:cNvPr id="5" name="Rectangle 4"/>
          <p:cNvSpPr/>
          <p:nvPr/>
        </p:nvSpPr>
        <p:spPr>
          <a:xfrm>
            <a:off x="2255521" y="1323703"/>
            <a:ext cx="3675017" cy="1245325"/>
          </a:xfrm>
          <a:prstGeom prst="rect">
            <a:avLst/>
          </a:prstGeom>
          <a:solidFill>
            <a:srgbClr val="9D0000"/>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dirty="0">
                <a:latin typeface="Times New Roman" panose="02020603050405020304" pitchFamily="18" charset="0"/>
                <a:cs typeface="Times New Roman" panose="02020603050405020304" pitchFamily="18" charset="0"/>
              </a:rPr>
              <a:t>Service Innovation Theory</a:t>
            </a:r>
            <a:endParaRPr lang="en-GB" dirty="0"/>
          </a:p>
        </p:txBody>
      </p:sp>
      <p:sp>
        <p:nvSpPr>
          <p:cNvPr id="6" name="Rectangle 5"/>
          <p:cNvSpPr/>
          <p:nvPr/>
        </p:nvSpPr>
        <p:spPr>
          <a:xfrm>
            <a:off x="6413863" y="1323703"/>
            <a:ext cx="3675017" cy="1245325"/>
          </a:xfrm>
          <a:prstGeom prst="rect">
            <a:avLst/>
          </a:prstGeom>
          <a:solidFill>
            <a:srgbClr val="9D0000"/>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dirty="0">
                <a:latin typeface="Times New Roman" panose="02020603050405020304" pitchFamily="18" charset="0"/>
                <a:cs typeface="Times New Roman" panose="02020603050405020304" pitchFamily="18" charset="0"/>
              </a:rPr>
              <a:t>Organisational Resilience Theory</a:t>
            </a:r>
            <a:endParaRPr lang="en-GB" dirty="0"/>
          </a:p>
        </p:txBody>
      </p:sp>
    </p:spTree>
    <p:extLst>
      <p:ext uri="{BB962C8B-B14F-4D97-AF65-F5344CB8AC3E}">
        <p14:creationId xmlns:p14="http://schemas.microsoft.com/office/powerpoint/2010/main" val="453199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52" y="121666"/>
            <a:ext cx="10515600" cy="704696"/>
          </a:xfrm>
        </p:spPr>
        <p:txBody>
          <a:bodyPr/>
          <a:lstStyle/>
          <a:p>
            <a:pPr algn="just"/>
            <a:r>
              <a:rPr lang="en-GB" dirty="0">
                <a:latin typeface="Times New Roman" panose="02020603050405020304" pitchFamily="18" charset="0"/>
                <a:cs typeface="Times New Roman" panose="02020603050405020304" pitchFamily="18" charset="0"/>
              </a:rPr>
              <a:t>Methodology </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5</a:t>
            </a:fld>
            <a:endParaRPr lang="en-US" noProof="0" dirty="0"/>
          </a:p>
        </p:txBody>
      </p:sp>
      <p:sp>
        <p:nvSpPr>
          <p:cNvPr id="4" name="Text Placeholder 3"/>
          <p:cNvSpPr>
            <a:spLocks noGrp="1"/>
          </p:cNvSpPr>
          <p:nvPr>
            <p:ph type="body" sz="quarter" idx="13"/>
          </p:nvPr>
        </p:nvSpPr>
        <p:spPr>
          <a:xfrm>
            <a:off x="143547" y="826362"/>
            <a:ext cx="8754587" cy="2360974"/>
          </a:xfrm>
        </p:spPr>
        <p:txBody>
          <a:bodyPr>
            <a:normAutofit fontScale="25000" lnSpcReduction="20000"/>
          </a:bodyPr>
          <a:lstStyle/>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8000" dirty="0">
              <a:latin typeface="Times New Roman" panose="02020603050405020304" pitchFamily="18" charset="0"/>
              <a:cs typeface="Times New Roman" panose="02020603050405020304" pitchFamily="18" charset="0"/>
            </a:endParaRPr>
          </a:p>
          <a:p>
            <a:pPr algn="just">
              <a:lnSpc>
                <a:spcPct val="170000"/>
              </a:lnSpc>
            </a:pPr>
            <a:r>
              <a:rPr lang="en-GB" sz="8000" dirty="0">
                <a:latin typeface="Times New Roman" panose="02020603050405020304" pitchFamily="18" charset="0"/>
                <a:cs typeface="Times New Roman" panose="02020603050405020304" pitchFamily="18" charset="0"/>
              </a:rPr>
              <a:t>The PESTEL model is also employed in identifying the role of the political, economic, social, technological, environmental and legal forces in the Hilton strategy. They are contrasted with the Marriott International and Accor Hotels in order to evaluate the disparities between the reactions of the different world brands to the same issues.</a:t>
            </a:r>
          </a:p>
          <a:p>
            <a:pPr algn="just">
              <a:lnSpc>
                <a:spcPct val="120000"/>
              </a:lnSpc>
            </a:pPr>
            <a:endParaRPr lang="en-GB" sz="2000" dirty="0">
              <a:latin typeface="Times New Roman" panose="02020603050405020304" pitchFamily="18" charset="0"/>
              <a:cs typeface="Times New Roman" panose="02020603050405020304" pitchFamily="18" charset="0"/>
            </a:endParaRPr>
          </a:p>
          <a:p>
            <a:pPr algn="just">
              <a:lnSpc>
                <a:spcPct val="12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3087135347"/>
              </p:ext>
            </p:extLst>
          </p:nvPr>
        </p:nvGraphicFramePr>
        <p:xfrm>
          <a:off x="8969829" y="-172900"/>
          <a:ext cx="3017562" cy="4562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71852" y="3187336"/>
            <a:ext cx="12061371" cy="3693319"/>
          </a:xfrm>
          <a:prstGeom prst="rect">
            <a:avLst/>
          </a:prstGeom>
          <a:noFill/>
        </p:spPr>
        <p:txBody>
          <a:bodyPr wrap="square" rtlCol="0">
            <a:spAutoFit/>
          </a:bodyPr>
          <a:lstStyle/>
          <a:p>
            <a:pPr algn="just">
              <a:lnSpc>
                <a:spcPct val="150000"/>
              </a:lnSpc>
            </a:pPr>
            <a:r>
              <a:rPr lang="en-GB" sz="3600" b="1" dirty="0">
                <a:solidFill>
                  <a:srgbClr val="8D6347"/>
                </a:solidFill>
                <a:latin typeface="Times New Roman" panose="02020603050405020304" pitchFamily="18" charset="0"/>
                <a:cs typeface="Times New Roman" panose="02020603050405020304" pitchFamily="18" charset="0"/>
              </a:rPr>
              <a:t>Political and Economic Factors</a:t>
            </a:r>
            <a:r>
              <a:rPr lang="en-GB" sz="3600" dirty="0">
                <a:solidFill>
                  <a:srgbClr val="8D6347"/>
                </a:solidFill>
                <a:latin typeface="Times New Roman" panose="02020603050405020304" pitchFamily="18" charset="0"/>
                <a:cs typeface="Times New Roman" panose="02020603050405020304" pitchFamily="18" charset="0"/>
              </a:rPr>
              <a:t>:</a:t>
            </a:r>
          </a:p>
          <a:p>
            <a:pPr algn="just">
              <a:lnSpc>
                <a:spcPct val="150000"/>
              </a:lnSpc>
            </a:pPr>
            <a:r>
              <a:rPr lang="en-GB" sz="2000" dirty="0">
                <a:solidFill>
                  <a:srgbClr val="8D6347"/>
                </a:solidFill>
                <a:latin typeface="Times New Roman" panose="02020603050405020304" pitchFamily="18" charset="0"/>
                <a:cs typeface="Times New Roman" panose="02020603050405020304" pitchFamily="18" charset="0"/>
              </a:rPr>
              <a:t>Lockdowns and travel bans due to COVID-19 affected the hotel business significantly.</a:t>
            </a:r>
          </a:p>
          <a:p>
            <a:pPr algn="just">
              <a:lnSpc>
                <a:spcPct val="150000"/>
              </a:lnSpc>
            </a:pPr>
            <a:r>
              <a:rPr lang="en-GB" sz="2000" dirty="0">
                <a:solidFill>
                  <a:srgbClr val="8D6347"/>
                </a:solidFill>
                <a:latin typeface="Times New Roman" panose="02020603050405020304" pitchFamily="18" charset="0"/>
                <a:cs typeface="Times New Roman" panose="02020603050405020304" pitchFamily="18" charset="0"/>
              </a:rPr>
              <a:t>Trying to provide customer confidence back and ensuring the world lives up to its safety expectations, Hilton presented </a:t>
            </a:r>
            <a:r>
              <a:rPr lang="en-GB" sz="2000" dirty="0" err="1">
                <a:solidFill>
                  <a:srgbClr val="8D6347"/>
                </a:solidFill>
                <a:latin typeface="Times New Roman" panose="02020603050405020304" pitchFamily="18" charset="0"/>
                <a:cs typeface="Times New Roman" panose="02020603050405020304" pitchFamily="18" charset="0"/>
              </a:rPr>
              <a:t>CleanStay</a:t>
            </a:r>
            <a:r>
              <a:rPr lang="en-GB" sz="2000" dirty="0">
                <a:solidFill>
                  <a:srgbClr val="8D6347"/>
                </a:solidFill>
                <a:latin typeface="Times New Roman" panose="02020603050405020304" pitchFamily="18" charset="0"/>
                <a:cs typeface="Times New Roman" panose="02020603050405020304" pitchFamily="18" charset="0"/>
              </a:rPr>
              <a:t> with Lysol and Mayo Clinic (Hilton, 2022).</a:t>
            </a:r>
          </a:p>
          <a:p>
            <a:pPr algn="just">
              <a:lnSpc>
                <a:spcPct val="150000"/>
              </a:lnSpc>
            </a:pPr>
            <a:r>
              <a:rPr lang="en-GB" sz="2000" dirty="0">
                <a:solidFill>
                  <a:srgbClr val="8D6347"/>
                </a:solidFill>
                <a:latin typeface="Times New Roman" panose="02020603050405020304" pitchFamily="18" charset="0"/>
                <a:cs typeface="Times New Roman" panose="02020603050405020304" pitchFamily="18" charset="0"/>
              </a:rPr>
              <a:t>Hilton shifted to domestic and long stay markets, where it used the flexible booking and staycation package to attract economically local travellers (Accor, 2023).</a:t>
            </a:r>
          </a:p>
          <a:p>
            <a:pPr algn="just">
              <a:lnSpc>
                <a:spcPct val="150000"/>
              </a:lnSpc>
            </a:pPr>
            <a:r>
              <a:rPr lang="en-GB" sz="2000" dirty="0">
                <a:solidFill>
                  <a:srgbClr val="8D6347"/>
                </a:solidFill>
                <a:latin typeface="Times New Roman" panose="02020603050405020304" pitchFamily="18" charset="0"/>
                <a:cs typeface="Times New Roman" panose="02020603050405020304" pitchFamily="18" charset="0"/>
              </a:rPr>
              <a:t>According to WTTC, (2025) domestic travel was recovering faster, and that helped to stabilise the Hilton operations.</a:t>
            </a:r>
          </a:p>
        </p:txBody>
      </p:sp>
    </p:spTree>
    <p:extLst>
      <p:ext uri="{BB962C8B-B14F-4D97-AF65-F5344CB8AC3E}">
        <p14:creationId xmlns:p14="http://schemas.microsoft.com/office/powerpoint/2010/main" val="79022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470E458-E7C2-4395-B75D-476A174CEE45}" type="slidenum">
              <a:rPr lang="en-US" noProof="0" smtClean="0"/>
              <a:t>6</a:t>
            </a:fld>
            <a:endParaRPr lang="en-US" noProof="0" dirty="0"/>
          </a:p>
        </p:txBody>
      </p:sp>
      <p:sp>
        <p:nvSpPr>
          <p:cNvPr id="4" name="Text Placeholder 3"/>
          <p:cNvSpPr>
            <a:spLocks noGrp="1"/>
          </p:cNvSpPr>
          <p:nvPr>
            <p:ph type="body" sz="quarter" idx="13"/>
          </p:nvPr>
        </p:nvSpPr>
        <p:spPr>
          <a:xfrm>
            <a:off x="84613" y="235131"/>
            <a:ext cx="12107387" cy="6522720"/>
          </a:xfrm>
        </p:spPr>
        <p:txBody>
          <a:bodyPr>
            <a:noAutofit/>
          </a:bodyPr>
          <a:lstStyle/>
          <a:p>
            <a:pPr algn="just">
              <a:lnSpc>
                <a:spcPct val="150000"/>
              </a:lnSpc>
            </a:pPr>
            <a:r>
              <a:rPr lang="en-GB" sz="3200" b="1" dirty="0">
                <a:latin typeface="Times New Roman" panose="02020603050405020304" pitchFamily="18" charset="0"/>
                <a:cs typeface="Times New Roman" panose="02020603050405020304" pitchFamily="18" charset="0"/>
              </a:rPr>
              <a:t>Technological and Social Conditions</a:t>
            </a:r>
            <a:r>
              <a:rPr lang="en-GB" sz="2000" dirty="0"/>
              <a:t>.</a:t>
            </a:r>
          </a:p>
          <a:p>
            <a:pPr algn="just">
              <a:lnSpc>
                <a:spcPct val="150000"/>
              </a:lnSpc>
            </a:pPr>
            <a:r>
              <a:rPr lang="en-GB" sz="2000" dirty="0">
                <a:latin typeface="Times New Roman" panose="02020603050405020304" pitchFamily="18" charset="0"/>
                <a:cs typeface="Times New Roman" panose="02020603050405020304" pitchFamily="18" charset="0"/>
              </a:rPr>
              <a:t>The pandemic has changed the way of life of individuals and their work patterns. Working at home and traveling became the norms (Chen, 2021).</a:t>
            </a:r>
          </a:p>
          <a:p>
            <a:pPr algn="just">
              <a:lnSpc>
                <a:spcPct val="150000"/>
              </a:lnSpc>
            </a:pPr>
            <a:r>
              <a:rPr lang="en-GB" sz="2000" dirty="0">
                <a:latin typeface="Times New Roman" panose="02020603050405020304" pitchFamily="18" charset="0"/>
                <a:cs typeface="Times New Roman" panose="02020603050405020304" pitchFamily="18" charset="0"/>
              </a:rPr>
              <a:t>Hilton has established Workspaces by Hilton to give their guests access to temporary offices and recreation (Hilton, 2023).</a:t>
            </a:r>
          </a:p>
          <a:p>
            <a:pPr algn="just">
              <a:lnSpc>
                <a:spcPct val="150000"/>
              </a:lnSpc>
            </a:pPr>
            <a:r>
              <a:rPr lang="en-GB" sz="2000" dirty="0">
                <a:latin typeface="Times New Roman" panose="02020603050405020304" pitchFamily="18" charset="0"/>
                <a:cs typeface="Times New Roman" panose="02020603050405020304" pitchFamily="18" charset="0"/>
              </a:rPr>
              <a:t>Technology played an important role in recovery. The Hilton Honours App and Digital Key system offered a non-contact check-in, payment, and room choice (Hilton, 2023).</a:t>
            </a:r>
          </a:p>
          <a:p>
            <a:pPr algn="just">
              <a:lnSpc>
                <a:spcPct val="150000"/>
              </a:lnSpc>
            </a:pPr>
            <a:r>
              <a:rPr lang="en-GB" sz="2000" dirty="0">
                <a:latin typeface="Times New Roman" panose="02020603050405020304" pitchFamily="18" charset="0"/>
                <a:cs typeface="Times New Roman" panose="02020603050405020304" pitchFamily="18" charset="0"/>
              </a:rPr>
              <a:t>These were modifications that made it more convenient, safer, and more customer-friendly. The same innovations were offered by Marriott and Accor, which confirms that digital transformation has become a compulsory competence driver.</a:t>
            </a:r>
          </a:p>
          <a:p>
            <a:pPr algn="just">
              <a:lnSpc>
                <a:spcPct val="150000"/>
              </a:lnSpc>
            </a:pPr>
            <a:r>
              <a:rPr lang="en-GB" sz="2000" dirty="0"/>
              <a:t> </a:t>
            </a:r>
          </a:p>
        </p:txBody>
      </p:sp>
    </p:spTree>
    <p:extLst>
      <p:ext uri="{BB962C8B-B14F-4D97-AF65-F5344CB8AC3E}">
        <p14:creationId xmlns:p14="http://schemas.microsoft.com/office/powerpoint/2010/main" val="4205814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470E458-E7C2-4395-B75D-476A174CEE45}" type="slidenum">
              <a:rPr lang="en-US" noProof="0" smtClean="0"/>
              <a:t>7</a:t>
            </a:fld>
            <a:endParaRPr lang="en-US" noProof="0" dirty="0"/>
          </a:p>
        </p:txBody>
      </p:sp>
      <p:sp>
        <p:nvSpPr>
          <p:cNvPr id="4" name="Text Placeholder 3"/>
          <p:cNvSpPr>
            <a:spLocks noGrp="1"/>
          </p:cNvSpPr>
          <p:nvPr>
            <p:ph type="body" sz="quarter" idx="13"/>
          </p:nvPr>
        </p:nvSpPr>
        <p:spPr>
          <a:xfrm>
            <a:off x="136865" y="731022"/>
            <a:ext cx="11924505" cy="5791698"/>
          </a:xfrm>
        </p:spPr>
        <p:txBody>
          <a:bodyPr>
            <a:noAutofit/>
          </a:bodyPr>
          <a:lstStyle/>
          <a:p>
            <a:pPr algn="just"/>
            <a:r>
              <a:rPr lang="en-GB" sz="3600" b="1" dirty="0">
                <a:latin typeface="Times New Roman" panose="02020603050405020304" pitchFamily="18" charset="0"/>
                <a:cs typeface="Times New Roman" panose="02020603050405020304" pitchFamily="18" charset="0"/>
              </a:rPr>
              <a:t>Environment and Legal Conditions</a:t>
            </a:r>
            <a:r>
              <a:rPr lang="en-GB" sz="2000" dirty="0"/>
              <a:t>:</a:t>
            </a:r>
          </a:p>
          <a:p>
            <a:pPr algn="just">
              <a:lnSpc>
                <a:spcPct val="150000"/>
              </a:lnSpc>
            </a:pPr>
            <a:r>
              <a:rPr lang="en-GB" sz="2000" dirty="0">
                <a:latin typeface="Times New Roman" panose="02020603050405020304" pitchFamily="18" charset="0"/>
                <a:cs typeface="Times New Roman" panose="02020603050405020304" pitchFamily="18" charset="0"/>
              </a:rPr>
              <a:t>Sustainability has been a significant issue in the operations of Hilton through the Travel with Purpose programme, intending to cut carbon emissions by the year 2030 (Jones and Comfort, 2023). .</a:t>
            </a:r>
          </a:p>
          <a:p>
            <a:pPr algn="just">
              <a:lnSpc>
                <a:spcPct val="150000"/>
              </a:lnSpc>
            </a:pPr>
            <a:r>
              <a:rPr lang="en-GB" sz="2000" dirty="0">
                <a:latin typeface="Times New Roman" panose="02020603050405020304" pitchFamily="18" charset="0"/>
                <a:cs typeface="Times New Roman" panose="02020603050405020304" pitchFamily="18" charset="0"/>
              </a:rPr>
              <a:t>Accor introduced Planet 21 and Marriott created Serve 360, which means that the international hotel chains are transitioning towards a more friendly operational environment (Accor Hotels, 2019).</a:t>
            </a:r>
          </a:p>
          <a:p>
            <a:pPr algn="just">
              <a:lnSpc>
                <a:spcPct val="150000"/>
              </a:lnSpc>
            </a:pPr>
            <a:r>
              <a:rPr lang="en-GB" sz="2000" dirty="0">
                <a:latin typeface="Times New Roman" panose="02020603050405020304" pitchFamily="18" charset="0"/>
                <a:cs typeface="Times New Roman" panose="02020603050405020304" pitchFamily="18" charset="0"/>
              </a:rPr>
              <a:t>Hilton, in legal terms, has maintained the standards of the WHO and national health requirements through its </a:t>
            </a:r>
            <a:r>
              <a:rPr lang="en-GB" sz="2000" dirty="0" err="1">
                <a:latin typeface="Times New Roman" panose="02020603050405020304" pitchFamily="18" charset="0"/>
                <a:cs typeface="Times New Roman" panose="02020603050405020304" pitchFamily="18" charset="0"/>
              </a:rPr>
              <a:t>CleanStay</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EventReady</a:t>
            </a:r>
            <a:r>
              <a:rPr lang="en-GB" sz="2000" dirty="0">
                <a:latin typeface="Times New Roman" panose="02020603050405020304" pitchFamily="18" charset="0"/>
                <a:cs typeface="Times New Roman" panose="02020603050405020304" pitchFamily="18" charset="0"/>
              </a:rPr>
              <a:t> programs, which have ensured safety across the entire world.</a:t>
            </a:r>
          </a:p>
          <a:p>
            <a:pPr algn="just">
              <a:lnSpc>
                <a:spcPct val="150000"/>
              </a:lnSpc>
            </a:pPr>
            <a:r>
              <a:rPr lang="en-GB" sz="20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363271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64C-DCD9-4842-AC70-1334BEF5749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D7FE9D3-D856-47C4-86AC-8C47A5515F98}"/>
              </a:ext>
            </a:extLst>
          </p:cNvPr>
          <p:cNvSpPr>
            <a:spLocks noGrp="1"/>
          </p:cNvSpPr>
          <p:nvPr>
            <p:ph idx="1"/>
          </p:nvPr>
        </p:nvSpPr>
        <p:spPr>
          <a:xfrm>
            <a:off x="4894217" y="1915830"/>
            <a:ext cx="7297783" cy="4532812"/>
          </a:xfrm>
        </p:spPr>
        <p:txBody>
          <a:bodyPr>
            <a:noAutofit/>
          </a:bodyPr>
          <a:lstStyle/>
          <a:p>
            <a:pPr algn="just">
              <a:lnSpc>
                <a:spcPct val="170000"/>
              </a:lnSpc>
            </a:pPr>
            <a:r>
              <a:rPr lang="en-GB" sz="2000" dirty="0">
                <a:latin typeface="Times New Roman" panose="02020603050405020304" pitchFamily="18" charset="0"/>
                <a:cs typeface="Times New Roman" panose="02020603050405020304" pitchFamily="18" charset="0"/>
              </a:rPr>
              <a:t>Hilton's recovery after COVID proves that the factors of success in the modern hospitality sector are flexibility, technology, and sustainability.</a:t>
            </a:r>
          </a:p>
          <a:p>
            <a:pPr algn="just">
              <a:lnSpc>
                <a:spcPct val="170000"/>
              </a:lnSpc>
            </a:pPr>
            <a:r>
              <a:rPr lang="en-GB" sz="2000" dirty="0">
                <a:latin typeface="Times New Roman" panose="02020603050405020304" pitchFamily="18" charset="0"/>
                <a:cs typeface="Times New Roman" panose="02020603050405020304" pitchFamily="18" charset="0"/>
              </a:rPr>
              <a:t>To transform digitally and adhere with unwavering commitment to the philosophy of ESG, Hilton has developed a strong business model that is receptive to the increasing demands of guests.</a:t>
            </a:r>
          </a:p>
          <a:p>
            <a:pPr algn="just">
              <a:lnSpc>
                <a:spcPct val="170000"/>
              </a:lnSpc>
            </a:pPr>
            <a:r>
              <a:rPr lang="en-GB" sz="2000" dirty="0">
                <a:latin typeface="Times New Roman" panose="02020603050405020304" pitchFamily="18" charset="0"/>
                <a:cs typeface="Times New Roman" panose="02020603050405020304" pitchFamily="18" charset="0"/>
              </a:rPr>
              <a:t>Hilton has strategic innovation that would help it grow and stabilize in the long term, even when the rate of recovery of business travel is low.</a:t>
            </a:r>
          </a:p>
          <a:p>
            <a:pPr marL="1800" indent="0">
              <a:buNone/>
            </a:pPr>
            <a:endParaRPr lang="en-US" sz="2000" dirty="0"/>
          </a:p>
        </p:txBody>
      </p:sp>
      <p:sp>
        <p:nvSpPr>
          <p:cNvPr id="4" name="Slide Number Placeholder 3">
            <a:extLst>
              <a:ext uri="{FF2B5EF4-FFF2-40B4-BE49-F238E27FC236}">
                <a16:creationId xmlns:a16="http://schemas.microsoft.com/office/drawing/2014/main" id="{D339EBD6-39BC-4CB1-B4BC-1F2F68882A86}"/>
              </a:ext>
            </a:extLst>
          </p:cNvPr>
          <p:cNvSpPr>
            <a:spLocks noGrp="1"/>
          </p:cNvSpPr>
          <p:nvPr>
            <p:ph type="sldNum" sz="quarter" idx="12"/>
          </p:nvPr>
        </p:nvSpPr>
        <p:spPr/>
        <p:txBody>
          <a:bodyPr/>
          <a:lstStyle/>
          <a:p>
            <a:fld id="{F470E458-E7C2-4395-B75D-476A174CEE45}" type="slidenum">
              <a:rPr lang="en-US" smtClean="0"/>
              <a:t>8</a:t>
            </a:fld>
            <a:endParaRPr lang="en-US" dirty="0"/>
          </a:p>
        </p:txBody>
      </p:sp>
    </p:spTree>
    <p:extLst>
      <p:ext uri="{BB962C8B-B14F-4D97-AF65-F5344CB8AC3E}">
        <p14:creationId xmlns:p14="http://schemas.microsoft.com/office/powerpoint/2010/main" val="1117104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755" y="984069"/>
            <a:ext cx="10515600" cy="704696"/>
          </a:xfrm>
        </p:spPr>
        <p:txBody>
          <a:bodyPr/>
          <a:lstStyle/>
          <a:p>
            <a:pPr algn="just"/>
            <a:r>
              <a:rPr lang="en-GB" dirty="0">
                <a:latin typeface="Times New Roman" panose="02020603050405020304" pitchFamily="18" charset="0"/>
                <a:cs typeface="Times New Roman" panose="02020603050405020304" pitchFamily="18" charset="0"/>
              </a:rPr>
              <a:t>RECOMMENDATIONS:</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9</a:t>
            </a:fld>
            <a:endParaRPr lang="en-US" noProof="0" dirty="0"/>
          </a:p>
        </p:txBody>
      </p:sp>
      <p:sp>
        <p:nvSpPr>
          <p:cNvPr id="4" name="Text Placeholder 3"/>
          <p:cNvSpPr>
            <a:spLocks noGrp="1"/>
          </p:cNvSpPr>
          <p:nvPr>
            <p:ph type="body" sz="quarter" idx="13"/>
          </p:nvPr>
        </p:nvSpPr>
        <p:spPr>
          <a:xfrm>
            <a:off x="67196" y="1471749"/>
            <a:ext cx="12037717" cy="5303520"/>
          </a:xfrm>
        </p:spPr>
        <p:txBody>
          <a:bodyPr>
            <a:normAutofit/>
          </a:bodyPr>
          <a:lstStyle/>
          <a:p>
            <a:pPr algn="just">
              <a:lnSpc>
                <a:spcPct val="150000"/>
              </a:lnSpc>
            </a:pPr>
            <a:r>
              <a:rPr lang="en-GB" sz="2000" b="1" dirty="0">
                <a:latin typeface="Times New Roman" panose="02020603050405020304" pitchFamily="18" charset="0"/>
                <a:cs typeface="Times New Roman" panose="02020603050405020304" pitchFamily="18" charset="0"/>
              </a:rPr>
              <a:t>Expand Hybrid Hospitality: </a:t>
            </a:r>
            <a:r>
              <a:rPr lang="en-GB" sz="2000" dirty="0">
                <a:latin typeface="Times New Roman" panose="02020603050405020304" pitchFamily="18" charset="0"/>
                <a:cs typeface="Times New Roman" panose="02020603050405020304" pitchFamily="18" charset="0"/>
              </a:rPr>
              <a:t>Develop work and leisure suites for hybrid travellers.</a:t>
            </a:r>
          </a:p>
          <a:p>
            <a:pPr algn="just">
              <a:lnSpc>
                <a:spcPct val="150000"/>
              </a:lnSpc>
            </a:pPr>
            <a:r>
              <a:rPr lang="en-GB" sz="2000" b="1" dirty="0">
                <a:latin typeface="Times New Roman" panose="02020603050405020304" pitchFamily="18" charset="0"/>
                <a:cs typeface="Times New Roman" panose="02020603050405020304" pitchFamily="18" charset="0"/>
              </a:rPr>
              <a:t>Rebrand MICE Segment: </a:t>
            </a:r>
            <a:r>
              <a:rPr lang="en-GB" sz="2000" dirty="0">
                <a:latin typeface="Times New Roman" panose="02020603050405020304" pitchFamily="18" charset="0"/>
                <a:cs typeface="Times New Roman" panose="02020603050405020304" pitchFamily="18" charset="0"/>
              </a:rPr>
              <a:t>Customise the </a:t>
            </a:r>
            <a:r>
              <a:rPr lang="en-GB" sz="2000" dirty="0" err="1">
                <a:latin typeface="Times New Roman" panose="02020603050405020304" pitchFamily="18" charset="0"/>
                <a:cs typeface="Times New Roman" panose="02020603050405020304" pitchFamily="18" charset="0"/>
              </a:rPr>
              <a:t>EventReady</a:t>
            </a:r>
            <a:r>
              <a:rPr lang="en-GB" sz="2000" dirty="0">
                <a:latin typeface="Times New Roman" panose="02020603050405020304" pitchFamily="18" charset="0"/>
                <a:cs typeface="Times New Roman" panose="02020603050405020304" pitchFamily="18" charset="0"/>
              </a:rPr>
              <a:t> platform by integrating digital conferencing tools such as Zoom and Microsoft Teams.</a:t>
            </a:r>
          </a:p>
          <a:p>
            <a:pPr algn="just">
              <a:lnSpc>
                <a:spcPct val="150000"/>
              </a:lnSpc>
            </a:pPr>
            <a:r>
              <a:rPr lang="en-GB" sz="2000" b="1" dirty="0">
                <a:latin typeface="Times New Roman" panose="02020603050405020304" pitchFamily="18" charset="0"/>
                <a:cs typeface="Times New Roman" panose="02020603050405020304" pitchFamily="18" charset="0"/>
              </a:rPr>
              <a:t>Adopt AI and Predictive Analytics: </a:t>
            </a:r>
            <a:r>
              <a:rPr lang="en-GB" sz="2000" dirty="0">
                <a:latin typeface="Times New Roman" panose="02020603050405020304" pitchFamily="18" charset="0"/>
                <a:cs typeface="Times New Roman" panose="02020603050405020304" pitchFamily="18" charset="0"/>
              </a:rPr>
              <a:t>Predictive analytics can be employed to forecast guest preferences and tastes and optimise the pricing policy.</a:t>
            </a:r>
          </a:p>
          <a:p>
            <a:pPr algn="just">
              <a:lnSpc>
                <a:spcPct val="150000"/>
              </a:lnSpc>
            </a:pPr>
            <a:r>
              <a:rPr lang="en-GB" sz="2000" dirty="0">
                <a:latin typeface="Times New Roman" panose="02020603050405020304" pitchFamily="18" charset="0"/>
                <a:cs typeface="Times New Roman" panose="02020603050405020304" pitchFamily="18" charset="0"/>
              </a:rPr>
              <a:t>These recommendations will empower Hilton to be innovative, to capture new markets, as well as to become long-term sustainable.</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388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480" y="0"/>
            <a:ext cx="10515600" cy="704696"/>
          </a:xfrm>
        </p:spPr>
        <p:txBody>
          <a:bodyPr/>
          <a:lstStyle/>
          <a:p>
            <a:pPr algn="just"/>
            <a:r>
              <a:rPr lang="en-GB" dirty="0">
                <a:latin typeface="Times New Roman" panose="02020603050405020304" pitchFamily="18" charset="0"/>
                <a:cs typeface="Times New Roman" panose="02020603050405020304" pitchFamily="18" charset="0"/>
              </a:rPr>
              <a:t>REFERENCES:</a:t>
            </a:r>
          </a:p>
        </p:txBody>
      </p:sp>
      <p:sp>
        <p:nvSpPr>
          <p:cNvPr id="3" name="Slide Number Placeholder 2"/>
          <p:cNvSpPr>
            <a:spLocks noGrp="1"/>
          </p:cNvSpPr>
          <p:nvPr>
            <p:ph type="sldNum" sz="quarter" idx="12"/>
          </p:nvPr>
        </p:nvSpPr>
        <p:spPr/>
        <p:txBody>
          <a:bodyPr/>
          <a:lstStyle/>
          <a:p>
            <a:fld id="{F470E458-E7C2-4395-B75D-476A174CEE45}" type="slidenum">
              <a:rPr lang="en-US" noProof="0" smtClean="0"/>
              <a:t>10</a:t>
            </a:fld>
            <a:endParaRPr lang="en-US" noProof="0" dirty="0"/>
          </a:p>
        </p:txBody>
      </p:sp>
      <p:sp>
        <p:nvSpPr>
          <p:cNvPr id="4" name="Text Placeholder 3"/>
          <p:cNvSpPr>
            <a:spLocks noGrp="1"/>
          </p:cNvSpPr>
          <p:nvPr>
            <p:ph type="body" sz="quarter" idx="13"/>
          </p:nvPr>
        </p:nvSpPr>
        <p:spPr>
          <a:xfrm>
            <a:off x="202480" y="1184366"/>
            <a:ext cx="11245238" cy="5270607"/>
          </a:xfrm>
        </p:spPr>
        <p:txBody>
          <a:bodyPr>
            <a:normAutofit fontScale="25000" lnSpcReduction="20000"/>
          </a:bodyPr>
          <a:lstStyle/>
          <a:p>
            <a:pPr marL="857250" indent="-857250" algn="l">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Accor, (2023) </a:t>
            </a:r>
            <a:r>
              <a:rPr lang="en-GB" i="1" dirty="0">
                <a:latin typeface="Times New Roman" panose="02020603050405020304" pitchFamily="18" charset="0"/>
                <a:cs typeface="Times New Roman" panose="02020603050405020304" pitchFamily="18" charset="0"/>
              </a:rPr>
              <a:t>Accor Annual Report 2023.</a:t>
            </a:r>
            <a:r>
              <a:rPr lang="en-GB" dirty="0">
                <a:latin typeface="Times New Roman" panose="02020603050405020304" pitchFamily="18" charset="0"/>
                <a:cs typeface="Times New Roman" panose="02020603050405020304" pitchFamily="18" charset="0"/>
              </a:rPr>
              <a:t> Paris: Accor Group.</a:t>
            </a:r>
          </a:p>
          <a:p>
            <a:pPr marL="857250" indent="-857250" algn="l">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Accor, (2024) </a:t>
            </a:r>
            <a:r>
              <a:rPr lang="en-GB" i="1" dirty="0">
                <a:latin typeface="Times New Roman" panose="02020603050405020304" pitchFamily="18" charset="0"/>
                <a:cs typeface="Times New Roman" panose="02020603050405020304" pitchFamily="18" charset="0"/>
              </a:rPr>
              <a:t>ALL Connect and ALLSAFE Programmes 2024.</a:t>
            </a:r>
            <a:r>
              <a:rPr lang="en-GB" dirty="0">
                <a:latin typeface="Times New Roman" panose="02020603050405020304" pitchFamily="18" charset="0"/>
                <a:cs typeface="Times New Roman" panose="02020603050405020304" pitchFamily="18" charset="0"/>
              </a:rPr>
              <a:t> Paris: Accor Group.</a:t>
            </a: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Chen, J. (2021) </a:t>
            </a:r>
            <a:r>
              <a:rPr lang="en-GB" i="1" dirty="0">
                <a:latin typeface="Times New Roman" panose="02020603050405020304" pitchFamily="18" charset="0"/>
                <a:cs typeface="Times New Roman" panose="02020603050405020304" pitchFamily="18" charset="0"/>
              </a:rPr>
              <a:t>‘Service innovation and customer value creation in the hospitality industry,’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Journal of Hospitality and Tourism Management,</a:t>
            </a:r>
            <a:r>
              <a:rPr lang="en-GB" dirty="0">
                <a:latin typeface="Times New Roman" panose="02020603050405020304" pitchFamily="18" charset="0"/>
                <a:cs typeface="Times New Roman" panose="02020603050405020304" pitchFamily="18" charset="0"/>
              </a:rPr>
              <a:t> 46, pp. 189–198.</a:t>
            </a:r>
          </a:p>
          <a:p>
            <a:pPr marL="857250" indent="-857250" algn="just">
              <a:lnSpc>
                <a:spcPct val="120000"/>
              </a:lnSpc>
              <a:buFont typeface="Arial" panose="020B0604020202020204" pitchFamily="34" charset="0"/>
              <a:buChar char="•"/>
            </a:pPr>
            <a:r>
              <a:rPr lang="en-GB" dirty="0"/>
              <a:t>Chen, J. (2021) </a:t>
            </a:r>
            <a:r>
              <a:rPr lang="en-GB" i="1" dirty="0"/>
              <a:t>‘Service innovation in hospitality</a:t>
            </a:r>
            <a:r>
              <a:rPr lang="en-GB" dirty="0"/>
              <a:t>,’ </a:t>
            </a:r>
            <a:r>
              <a:rPr lang="en-GB" i="1" dirty="0"/>
              <a:t>Journal of Hospitality and Tourism Management,</a:t>
            </a:r>
            <a:r>
              <a:rPr lang="en-GB" dirty="0"/>
              <a:t> 46, pp. 189–198.</a:t>
            </a:r>
            <a:endParaRPr lang="en-GB" dirty="0">
              <a:latin typeface="Times New Roman" panose="02020603050405020304" pitchFamily="18" charset="0"/>
              <a:cs typeface="Times New Roman" panose="02020603050405020304" pitchFamily="18" charset="0"/>
            </a:endParaRPr>
          </a:p>
          <a:p>
            <a:pPr marL="857250" lvl="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Deloitte, (2024) </a:t>
            </a:r>
            <a:r>
              <a:rPr lang="en-GB" i="1" dirty="0">
                <a:latin typeface="Times New Roman" panose="02020603050405020304" pitchFamily="18" charset="0"/>
                <a:cs typeface="Times New Roman" panose="02020603050405020304" pitchFamily="18" charset="0"/>
              </a:rPr>
              <a:t>Global Travel and Hospitality Outlook 2024.</a:t>
            </a:r>
            <a:r>
              <a:rPr lang="en-GB" dirty="0">
                <a:latin typeface="Times New Roman" panose="02020603050405020304" pitchFamily="18" charset="0"/>
                <a:cs typeface="Times New Roman" panose="02020603050405020304" pitchFamily="18" charset="0"/>
              </a:rPr>
              <a:t> London: Deloitte Insights.</a:t>
            </a:r>
          </a:p>
          <a:p>
            <a:pPr marL="857250" lvl="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EY, (2023). </a:t>
            </a:r>
            <a:r>
              <a:rPr lang="en-GB" i="1" dirty="0">
                <a:latin typeface="Times New Roman" panose="02020603050405020304" pitchFamily="18" charset="0"/>
                <a:cs typeface="Times New Roman" panose="02020603050405020304" pitchFamily="18" charset="0"/>
              </a:rPr>
              <a:t>Global Hospitality Digital Transformation Report 2023.</a:t>
            </a:r>
            <a:r>
              <a:rPr lang="en-GB" dirty="0">
                <a:latin typeface="Times New Roman" panose="02020603050405020304" pitchFamily="18" charset="0"/>
                <a:cs typeface="Times New Roman" panose="02020603050405020304" pitchFamily="18" charset="0"/>
              </a:rPr>
              <a:t> London: EY.</a:t>
            </a:r>
          </a:p>
          <a:p>
            <a:pPr marL="857250" lvl="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Hilton Worldwide Holdings Inc., (2024). </a:t>
            </a:r>
            <a:r>
              <a:rPr lang="en-GB" i="1" dirty="0">
                <a:latin typeface="Times New Roman" panose="02020603050405020304" pitchFamily="18" charset="0"/>
                <a:cs typeface="Times New Roman" panose="02020603050405020304" pitchFamily="18" charset="0"/>
              </a:rPr>
              <a:t>Annual Report on Form 10-K for the fiscal year ended December 31 2023</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2"/>
              </a:rPr>
              <a:t>https://stories-editor.hilton.com/wp-content/uploads/2024/04/2023-Annual-Report-10-K.pdf</a:t>
            </a:r>
            <a:r>
              <a:rPr lang="en-GB" dirty="0">
                <a:latin typeface="Times New Roman" panose="02020603050405020304" pitchFamily="18" charset="0"/>
                <a:cs typeface="Times New Roman" panose="02020603050405020304" pitchFamily="18" charset="0"/>
              </a:rPr>
              <a:t>. Accessed (16 October 2025).</a:t>
            </a:r>
          </a:p>
          <a:p>
            <a:pPr marL="857250" indent="-857250" algn="just">
              <a:lnSpc>
                <a:spcPct val="120000"/>
              </a:lnSpc>
              <a:buFont typeface="Arial" panose="020B0604020202020204" pitchFamily="34" charset="0"/>
              <a:buChar char="•"/>
            </a:pPr>
            <a:r>
              <a:rPr lang="en-GB" dirty="0"/>
              <a:t>Jones, P., Comfort, D. (2023). ‘Sustainability in global hotel groups,’ </a:t>
            </a:r>
            <a:r>
              <a:rPr lang="en-GB" i="1" dirty="0"/>
              <a:t>International Journal of Contemporary Hospitality Management,</a:t>
            </a:r>
            <a:r>
              <a:rPr lang="en-GB" dirty="0"/>
              <a:t> 35(2), pp. 456–472.</a:t>
            </a:r>
          </a:p>
          <a:p>
            <a:pPr marL="857250" indent="-857250" algn="just">
              <a:lnSpc>
                <a:spcPct val="120000"/>
              </a:lnSpc>
              <a:buFont typeface="Arial" panose="020B0604020202020204" pitchFamily="34" charset="0"/>
              <a:buChar char="•"/>
            </a:pPr>
            <a:r>
              <a:rPr lang="en-GB" dirty="0" err="1"/>
              <a:t>MindClick</a:t>
            </a:r>
            <a:r>
              <a:rPr lang="en-GB" dirty="0"/>
              <a:t>, (2025). </a:t>
            </a:r>
            <a:r>
              <a:rPr lang="en-GB" i="1" dirty="0"/>
              <a:t>Serve360: Marriott’s Commitment to a Healthier World</a:t>
            </a:r>
            <a:r>
              <a:rPr lang="en-GB" dirty="0"/>
              <a:t>. Available at: </a:t>
            </a:r>
            <a:r>
              <a:rPr lang="en-GB" u="sng" dirty="0">
                <a:hlinkClick r:id="rId3"/>
              </a:rPr>
              <a:t>https://dev-content.mindclick.com/msap-overview/serve360/</a:t>
            </a:r>
            <a:r>
              <a:rPr lang="en-GB" dirty="0"/>
              <a:t> Accessed: (16 October 2025).</a:t>
            </a:r>
            <a:endParaRPr lang="en-GB" dirty="0">
              <a:latin typeface="Times New Roman" panose="02020603050405020304" pitchFamily="18" charset="0"/>
              <a:cs typeface="Times New Roman" panose="02020603050405020304" pitchFamily="18" charset="0"/>
            </a:endParaRP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McKinsey &amp; Company, (2023). </a:t>
            </a:r>
            <a:r>
              <a:rPr lang="en-GB" i="1" dirty="0">
                <a:latin typeface="Times New Roman" panose="02020603050405020304" pitchFamily="18" charset="0"/>
                <a:cs typeface="Times New Roman" panose="02020603050405020304" pitchFamily="18" charset="0"/>
              </a:rPr>
              <a:t>The Future of Business Travel: Global Recovery Scenarios.</a:t>
            </a:r>
            <a:r>
              <a:rPr lang="en-GB" dirty="0">
                <a:latin typeface="Times New Roman" panose="02020603050405020304" pitchFamily="18" charset="0"/>
                <a:cs typeface="Times New Roman" panose="02020603050405020304" pitchFamily="18" charset="0"/>
              </a:rPr>
              <a:t> New York: McKinsey &amp; Company.</a:t>
            </a: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PwC, (2024) </a:t>
            </a:r>
            <a:r>
              <a:rPr lang="en-GB" i="1" dirty="0">
                <a:latin typeface="Times New Roman" panose="02020603050405020304" pitchFamily="18" charset="0"/>
                <a:cs typeface="Times New Roman" panose="02020603050405020304" pitchFamily="18" charset="0"/>
              </a:rPr>
              <a:t>Hospitality Directions: US and Global Outlook 2024.</a:t>
            </a:r>
            <a:r>
              <a:rPr lang="en-GB" dirty="0">
                <a:latin typeface="Times New Roman" panose="02020603050405020304" pitchFamily="18" charset="0"/>
                <a:cs typeface="Times New Roman" panose="02020603050405020304" pitchFamily="18" charset="0"/>
              </a:rPr>
              <a:t> London: PricewaterhouseCoopers.</a:t>
            </a: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Marriott International, (2023). </a:t>
            </a:r>
            <a:r>
              <a:rPr lang="en-GB" i="1" dirty="0">
                <a:latin typeface="Times New Roman" panose="02020603050405020304" pitchFamily="18" charset="0"/>
                <a:cs typeface="Times New Roman" panose="02020603050405020304" pitchFamily="18" charset="0"/>
              </a:rPr>
              <a:t>Work Anywhere Programme Report.</a:t>
            </a:r>
            <a:r>
              <a:rPr lang="en-GB" dirty="0">
                <a:latin typeface="Times New Roman" panose="02020603050405020304" pitchFamily="18" charset="0"/>
                <a:cs typeface="Times New Roman" panose="02020603050405020304" pitchFamily="18" charset="0"/>
              </a:rPr>
              <a:t> Bethesda, MD: Marriott International.</a:t>
            </a: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UNWTO, (2022). </a:t>
            </a:r>
            <a:r>
              <a:rPr lang="en-GB" i="1" dirty="0">
                <a:latin typeface="Times New Roman" panose="02020603050405020304" pitchFamily="18" charset="0"/>
                <a:cs typeface="Times New Roman" panose="02020603050405020304" pitchFamily="18" charset="0"/>
              </a:rPr>
              <a:t>World Tourism Barometer 2022.</a:t>
            </a:r>
            <a:r>
              <a:rPr lang="en-GB" dirty="0">
                <a:latin typeface="Times New Roman" panose="02020603050405020304" pitchFamily="18" charset="0"/>
                <a:cs typeface="Times New Roman" panose="02020603050405020304" pitchFamily="18" charset="0"/>
              </a:rPr>
              <a:t> Madrid: United Nations World Tourism Organization.</a:t>
            </a:r>
          </a:p>
          <a:p>
            <a:pPr marL="857250" indent="-857250" algn="just">
              <a:lnSpc>
                <a:spcPct val="12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World Travel &amp; Tourism Council (WTTC), (2025). </a:t>
            </a:r>
            <a:r>
              <a:rPr lang="en-GB" i="1" dirty="0">
                <a:latin typeface="Times New Roman" panose="02020603050405020304" pitchFamily="18" charset="0"/>
                <a:cs typeface="Times New Roman" panose="02020603050405020304" pitchFamily="18" charset="0"/>
              </a:rPr>
              <a:t>Home – WTTC</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4"/>
              </a:rPr>
              <a:t>https://wttc.org/</a:t>
            </a:r>
            <a:r>
              <a:rPr lang="en-GB" dirty="0">
                <a:latin typeface="Times New Roman" panose="02020603050405020304" pitchFamily="18" charset="0"/>
                <a:cs typeface="Times New Roman" panose="02020603050405020304" pitchFamily="18" charset="0"/>
              </a:rPr>
              <a:t>. . Accessed: (16 October 2025).</a:t>
            </a:r>
          </a:p>
          <a:p>
            <a:pPr marL="857250" lvl="0" indent="-857250">
              <a:buFont typeface="Arial" panose="020B0604020202020204" pitchFamily="34" charset="0"/>
              <a:buChar char="•"/>
            </a:pPr>
            <a:endParaRPr lang="en-GB" dirty="0"/>
          </a:p>
        </p:txBody>
      </p:sp>
    </p:spTree>
    <p:extLst>
      <p:ext uri="{BB962C8B-B14F-4D97-AF65-F5344CB8AC3E}">
        <p14:creationId xmlns:p14="http://schemas.microsoft.com/office/powerpoint/2010/main" val="3653698769"/>
      </p:ext>
    </p:extLst>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46_Restaurant pitch deck_AAS_v5" id="{8177B436-B2DB-4F15-B992-5A4452FF1273}" vid="{ACBB9CD5-D3C7-4B74-9E01-7D9949625F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0FF4BD-2C4F-4AE3-AE8E-A711B32C767C}">
  <ds:schemaRefs>
    <ds:schemaRef ds:uri="http://schemas.microsoft.com/sharepoint/v3/contenttype/forms"/>
  </ds:schemaRefs>
</ds:datastoreItem>
</file>

<file path=customXml/itemProps2.xml><?xml version="1.0" encoding="utf-8"?>
<ds:datastoreItem xmlns:ds="http://schemas.openxmlformats.org/officeDocument/2006/customXml" ds:itemID="{20D81ADB-A44A-4FB2-B0CC-58F0879A8535}">
  <ds:schemaRefs>
    <ds:schemaRef ds:uri="http://www.w3.org/XML/1998/namespace"/>
    <ds:schemaRef ds:uri="http://purl.org/dc/terms/"/>
    <ds:schemaRef ds:uri="http://schemas.microsoft.com/office/2006/metadata/properties"/>
    <ds:schemaRef ds:uri="71af3243-3dd4-4a8d-8c0d-dd76da1f02a5"/>
    <ds:schemaRef ds:uri="http://purl.org/dc/dcmitype/"/>
    <ds:schemaRef ds:uri="http://schemas.microsoft.com/office/2006/documentManagement/types"/>
    <ds:schemaRef ds:uri="16c05727-aa75-4e4a-9b5f-8a80a1165891"/>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722B8795-896F-4831-ACEF-3917CDD276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Restaurant pitch deck</Template>
  <TotalTime>0</TotalTime>
  <Words>1380</Words>
  <Application>Microsoft Office PowerPoint</Application>
  <PresentationFormat>Widescreen</PresentationFormat>
  <Paragraphs>98</Paragraphs>
  <Slides>10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Adobe Garamond Pro</vt:lpstr>
      <vt:lpstr>Arial</vt:lpstr>
      <vt:lpstr>Calibri</vt:lpstr>
      <vt:lpstr>Segoe UI</vt:lpstr>
      <vt:lpstr>Times New Roman</vt:lpstr>
      <vt:lpstr>Office Theme</vt:lpstr>
      <vt:lpstr>Presentation Topic: Shift in Hotel Strategies Post-COVID with Reduced Business Commuting  A Case Study of Hilton Hotels’ Adaptation to Reduced Business Travel”</vt:lpstr>
      <vt:lpstr>Introduction</vt:lpstr>
      <vt:lpstr>Literature Review</vt:lpstr>
      <vt:lpstr>Theoretical Background</vt:lpstr>
      <vt:lpstr>Methodology </vt:lpstr>
      <vt:lpstr>PowerPoint Presentation</vt:lpstr>
      <vt:lpstr>PowerPoint Presentation</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Kamrul Khan</dc:creator>
  <cp:lastModifiedBy/>
  <cp:revision>1</cp:revision>
  <dcterms:created xsi:type="dcterms:W3CDTF">2025-11-03T19:31:11Z</dcterms:created>
  <dcterms:modified xsi:type="dcterms:W3CDTF">2025-11-06T01:11:29Z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