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9" d="100"/>
          <a:sy n="69" d="100"/>
        </p:scale>
        <p:origin x="78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us strateanu" userId="cbac5b2d986740cf" providerId="LiveId" clId="{5238564E-CF73-4965-B354-FC6D7C938F69}"/>
    <pc:docChg chg="custSel modSld">
      <pc:chgData name="marius strateanu" userId="cbac5b2d986740cf" providerId="LiveId" clId="{5238564E-CF73-4965-B354-FC6D7C938F69}" dt="2022-03-22T00:39:54.681" v="378" actId="20577"/>
      <pc:docMkLst>
        <pc:docMk/>
      </pc:docMkLst>
      <pc:sldChg chg="addSp modSp mod">
        <pc:chgData name="marius strateanu" userId="cbac5b2d986740cf" providerId="LiveId" clId="{5238564E-CF73-4965-B354-FC6D7C938F69}" dt="2022-03-22T00:39:54.681" v="378" actId="20577"/>
        <pc:sldMkLst>
          <pc:docMk/>
          <pc:sldMk cId="115830985" sldId="256"/>
        </pc:sldMkLst>
        <pc:spChg chg="mod">
          <ac:chgData name="marius strateanu" userId="cbac5b2d986740cf" providerId="LiveId" clId="{5238564E-CF73-4965-B354-FC6D7C938F69}" dt="2022-03-22T00:01:56.400" v="126" actId="20577"/>
          <ac:spMkLst>
            <pc:docMk/>
            <pc:sldMk cId="115830985" sldId="256"/>
            <ac:spMk id="2" creationId="{A7FA39CE-2786-40C8-9BF0-B5B0BD1C348F}"/>
          </ac:spMkLst>
        </pc:spChg>
        <pc:spChg chg="mod">
          <ac:chgData name="marius strateanu" userId="cbac5b2d986740cf" providerId="LiveId" clId="{5238564E-CF73-4965-B354-FC6D7C938F69}" dt="2022-03-22T00:39:54.681" v="378" actId="20577"/>
          <ac:spMkLst>
            <pc:docMk/>
            <pc:sldMk cId="115830985" sldId="256"/>
            <ac:spMk id="3" creationId="{07E82612-E7D6-4E52-A619-7C695B5C5B97}"/>
          </ac:spMkLst>
        </pc:spChg>
        <pc:spChg chg="add mod">
          <ac:chgData name="marius strateanu" userId="cbac5b2d986740cf" providerId="LiveId" clId="{5238564E-CF73-4965-B354-FC6D7C938F69}" dt="2022-03-22T00:00:37.234" v="71" actId="114"/>
          <ac:spMkLst>
            <pc:docMk/>
            <pc:sldMk cId="115830985" sldId="256"/>
            <ac:spMk id="4" creationId="{B7D4BC7E-0440-44EC-B184-7700F6491728}"/>
          </ac:spMkLst>
        </pc:spChg>
        <pc:picChg chg="add mod ord">
          <ac:chgData name="marius strateanu" userId="cbac5b2d986740cf" providerId="LiveId" clId="{5238564E-CF73-4965-B354-FC6D7C938F69}" dt="2022-03-22T00:34:05.205" v="314" actId="14100"/>
          <ac:picMkLst>
            <pc:docMk/>
            <pc:sldMk cId="115830985" sldId="256"/>
            <ac:picMk id="6" creationId="{198CBAA7-B382-43BD-9C97-453FD0C0D2CD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07EC8C-238A-430D-B2D0-08BCFFA37BB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97C9400-0185-4226-9945-BAB3B3934F6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78268F-CEFE-4B80-9971-5D8F203212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8EFE5-FBEA-471A-AC28-D3016AF9E4C7}" type="datetimeFigureOut">
              <a:rPr lang="en-GB" smtClean="0"/>
              <a:t>22/03/2022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3C68E8-E4AC-459A-BAB2-F3EDB35277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82D160-91A8-4264-94C2-B5D1C808D9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5996F5-6F48-4EFD-AF50-1C5BB2055B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25029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8C8FD0-9088-4212-9E9A-69DE96E026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207023-AE4F-4AF9-9255-CACDFE53FD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65CBCC-897D-43C0-934D-D290B47E3B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8EFE5-FBEA-471A-AC28-D3016AF9E4C7}" type="datetimeFigureOut">
              <a:rPr lang="en-GB" smtClean="0"/>
              <a:t>22/03/2022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631FFA-72AF-4352-9E2B-7B05BE8F87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D5B7A7-D035-4B2A-AE5E-123A86438C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5996F5-6F48-4EFD-AF50-1C5BB2055B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28563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CEEED4-DC46-447B-B77B-943293274A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42770C-E9FD-49B6-9C42-CA69B36D14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7DEA49-B834-4293-B22C-81A33B4210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8EFE5-FBEA-471A-AC28-D3016AF9E4C7}" type="datetimeFigureOut">
              <a:rPr lang="en-GB" smtClean="0"/>
              <a:t>22/03/2022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8C9491-C63E-49EE-830F-0CB7105AE4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691BCA-0094-444F-9B9F-0ACE4B5612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5996F5-6F48-4EFD-AF50-1C5BB2055B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72208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1BE9AE-F517-4224-9123-0738319DDD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5A7456-03BD-4644-9C3D-1949DF42CEC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EEF1E5-08AE-4193-9D15-2576AFECCFC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7D3D59E-784E-47A8-9277-2C7EF9756E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8EFE5-FBEA-471A-AC28-D3016AF9E4C7}" type="datetimeFigureOut">
              <a:rPr lang="en-GB" smtClean="0"/>
              <a:t>22/03/2022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0B37829-B8A6-4E4C-9E77-064F9D741D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9A3248D-92DF-4960-BE1E-731D56BB73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5996F5-6F48-4EFD-AF50-1C5BB2055B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7398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653305-1712-49CF-A7F2-3AEFC1DE0D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62B5CF-D5E9-4FA0-B3C0-4C7022F3AE0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63D40F-EDFF-4C35-9CBC-C6A9B670786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D095AC3-1F2F-4453-876D-D0B63E756C2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9FDA7FE-99D0-4256-BE1A-205ACAC4099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FEC9420-A7AC-4A56-A2CC-F5379E276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8EFE5-FBEA-471A-AC28-D3016AF9E4C7}" type="datetimeFigureOut">
              <a:rPr lang="en-GB" smtClean="0"/>
              <a:t>22/03/2022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C87858D-FC83-402E-9CBF-F9CF2F0B6D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724D2F7-867B-4DA8-97C1-814D2C6240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5996F5-6F48-4EFD-AF50-1C5BB2055B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99388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2F3855-173D-454A-B833-AD636F8552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F328BD7-CDED-46F7-BDC1-37352AA99E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8EFE5-FBEA-471A-AC28-D3016AF9E4C7}" type="datetimeFigureOut">
              <a:rPr lang="en-GB" smtClean="0"/>
              <a:t>22/03/2022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60C30E-9F50-41E1-9FE9-97C9DCC8B7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9E3FB2-CE67-4B5C-B01B-E91C0730B4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5996F5-6F48-4EFD-AF50-1C5BB2055B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04679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13EDBBB-2A53-4CA3-A2E0-DC192CF9E7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8EFE5-FBEA-471A-AC28-D3016AF9E4C7}" type="datetimeFigureOut">
              <a:rPr lang="en-GB" smtClean="0"/>
              <a:t>22/03/2022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2D859C-1942-45A7-BB55-5F20A6F75D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1A3D7E-ABF5-4C83-8BC1-F7FF2907CC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5996F5-6F48-4EFD-AF50-1C5BB2055B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95152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3CA3-95C8-48CC-9F7C-09160C111A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06C1B2-73D8-4DA8-B04B-86AE2AEE86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4D10EE5-4D35-41AF-AC30-59D1CC3CDAC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317D0D-8A13-4809-8F26-889C2770B8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8EFE5-FBEA-471A-AC28-D3016AF9E4C7}" type="datetimeFigureOut">
              <a:rPr lang="en-GB" smtClean="0"/>
              <a:t>22/03/2022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835412D-1998-4554-9053-D536D40F22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6838B1B-CD3E-4982-85DC-6FEE69B72B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5996F5-6F48-4EFD-AF50-1C5BB2055B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59752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2E273A-E45A-4B65-AE9D-5DB7F5B0A4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4999FE7-9D14-4EBD-89FD-33CA079BC9F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E02DA4C-01E6-4C47-8171-20A11EB447C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E0C661-5C23-45D3-973F-15EB54C5C6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8EFE5-FBEA-471A-AC28-D3016AF9E4C7}" type="datetimeFigureOut">
              <a:rPr lang="en-GB" smtClean="0"/>
              <a:t>22/03/2022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C6FB78E-7538-44C0-9EE2-068D307ECC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518AD8-6DC4-4561-BC31-8265A7FC5E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5996F5-6F48-4EFD-AF50-1C5BB2055B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03396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271AAE-E709-4B99-938B-028AF3A276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5DEB52-715F-411C-8E5D-3B1ECCAA22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85C8F4-03BF-4974-BA8E-98C38283EF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8EFE5-FBEA-471A-AC28-D3016AF9E4C7}" type="datetimeFigureOut">
              <a:rPr lang="en-GB" smtClean="0"/>
              <a:t>22/03/2022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BD4545-6449-412F-9C2A-38B9C6B32A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070BB0-0F6F-4236-B10F-DDF7968C80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5996F5-6F48-4EFD-AF50-1C5BB2055B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44170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D3BD6F7-124D-4510-A407-0CC5C849742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F4E2D9-5432-46D0-8D01-7CD7BDA563C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51F459-9DD5-43ED-A7AC-35A3ADF4F9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8EFE5-FBEA-471A-AC28-D3016AF9E4C7}" type="datetimeFigureOut">
              <a:rPr lang="en-GB" smtClean="0"/>
              <a:t>22/03/2022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910C5F-C4B3-453C-87A4-A1EF4F0B9A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AFA200-9961-4EA7-95F0-52C7D763BE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5996F5-6F48-4EFD-AF50-1C5BB2055B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54815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0597C9-596C-468B-8BD0-1224FE02D1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6EBC20-842B-47EA-B327-A1EE3EC710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BE6589-6DCA-442C-AF68-C64BCE61B84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18EFE5-FBEA-471A-AC28-D3016AF9E4C7}" type="datetimeFigureOut">
              <a:rPr lang="en-GB" smtClean="0"/>
              <a:t>22/03/2022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A9C2E6-D10A-41E0-ACD7-CBB5ED59EF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91A5E4-168E-444D-A412-6CEB3FD49F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5996F5-6F48-4EFD-AF50-1C5BB2055B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43010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xels.com/photo/coffee-85864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cup, table, coffee, food&#10;&#10;Description automatically generated">
            <a:extLst>
              <a:ext uri="{FF2B5EF4-FFF2-40B4-BE49-F238E27FC236}">
                <a16:creationId xmlns:a16="http://schemas.microsoft.com/office/drawing/2014/main" id="{198CBAA7-B382-43BD-9C97-453FD0C0D2C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03201" y="0"/>
            <a:ext cx="11684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7FA39CE-2786-40C8-9BF0-B5B0BD1C348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429492"/>
            <a:ext cx="9144000" cy="1108364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0070C0"/>
                </a:solidFill>
              </a:rPr>
              <a:t>               HOTEL  LOYOLA****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7E82612-E7D6-4E52-A619-7C695B5C5B9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9150" y="1537857"/>
            <a:ext cx="10553700" cy="4890652"/>
          </a:xfrm>
        </p:spPr>
        <p:txBody>
          <a:bodyPr>
            <a:normAutofit fontScale="25000" lnSpcReduction="20000"/>
          </a:bodyPr>
          <a:lstStyle/>
          <a:p>
            <a:r>
              <a:rPr lang="en-GB" sz="9600" b="1" dirty="0">
                <a:solidFill>
                  <a:srgbClr val="C00000"/>
                </a:solidFill>
              </a:rPr>
              <a:t>DESAYUNO</a:t>
            </a:r>
            <a:r>
              <a:rPr lang="en-GB" sz="9600" b="1" i="1" dirty="0">
                <a:solidFill>
                  <a:srgbClr val="C00000"/>
                </a:solidFill>
              </a:rPr>
              <a:t>(BREAKFAST)                                          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1800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1800" dirty="0"/>
          </a:p>
          <a:p>
            <a:pPr algn="l"/>
            <a:r>
              <a:rPr lang="hy-AM" sz="7200" dirty="0"/>
              <a:t>֍</a:t>
            </a:r>
            <a:r>
              <a:rPr lang="en-GB" sz="7200" dirty="0"/>
              <a:t>  Croissant </a:t>
            </a:r>
            <a:r>
              <a:rPr lang="en-GB" sz="7200" dirty="0" err="1"/>
              <a:t>mixto</a:t>
            </a:r>
            <a:r>
              <a:rPr lang="en-GB" sz="7200" dirty="0"/>
              <a:t> (</a:t>
            </a:r>
            <a:r>
              <a:rPr lang="en-GB" sz="7200" dirty="0" err="1"/>
              <a:t>Jamón</a:t>
            </a:r>
            <a:r>
              <a:rPr lang="en-GB" sz="7200" dirty="0"/>
              <a:t> York y queso)                                                                            7.80€</a:t>
            </a:r>
          </a:p>
          <a:p>
            <a:pPr algn="just"/>
            <a:r>
              <a:rPr lang="en-GB" sz="7200" i="1" dirty="0"/>
              <a:t>       Mixed croissant (Ham York and cheese)                      </a:t>
            </a:r>
          </a:p>
          <a:p>
            <a:pPr algn="just"/>
            <a:r>
              <a:rPr lang="hy-AM" sz="7200" dirty="0"/>
              <a:t>֍</a:t>
            </a:r>
            <a:r>
              <a:rPr lang="en-GB" sz="7200" dirty="0"/>
              <a:t>  Croissant vegetal (</a:t>
            </a:r>
            <a:r>
              <a:rPr lang="en-GB" sz="7200" dirty="0" err="1"/>
              <a:t>Lechuga</a:t>
            </a:r>
            <a:r>
              <a:rPr lang="en-GB" sz="7200" dirty="0"/>
              <a:t>, </a:t>
            </a:r>
            <a:r>
              <a:rPr lang="en-GB" sz="7200" dirty="0" err="1"/>
              <a:t>tomate</a:t>
            </a:r>
            <a:r>
              <a:rPr lang="en-GB" sz="7200" dirty="0"/>
              <a:t> y </a:t>
            </a:r>
            <a:r>
              <a:rPr lang="en-GB" sz="7200" dirty="0" err="1"/>
              <a:t>cebolla</a:t>
            </a:r>
            <a:r>
              <a:rPr lang="en-GB" sz="7200" dirty="0"/>
              <a:t>)                                                              7.30€                                                      </a:t>
            </a:r>
          </a:p>
          <a:p>
            <a:pPr algn="just"/>
            <a:r>
              <a:rPr lang="en-GB" sz="7200" i="1" dirty="0"/>
              <a:t>       Vegetable croissant (lettuce, tomato and onion)</a:t>
            </a:r>
          </a:p>
          <a:p>
            <a:pPr algn="just"/>
            <a:r>
              <a:rPr lang="hy-AM" sz="7200" dirty="0"/>
              <a:t>֍</a:t>
            </a:r>
            <a:r>
              <a:rPr lang="en-GB" sz="7200" dirty="0"/>
              <a:t>  Tostada con </a:t>
            </a:r>
            <a:r>
              <a:rPr lang="en-GB" sz="7200" dirty="0" err="1"/>
              <a:t>mantequilla</a:t>
            </a:r>
            <a:r>
              <a:rPr lang="en-GB" sz="7200" dirty="0"/>
              <a:t> y </a:t>
            </a:r>
            <a:r>
              <a:rPr lang="en-GB" sz="7200" dirty="0" err="1"/>
              <a:t>mermelada</a:t>
            </a:r>
            <a:r>
              <a:rPr lang="en-GB" sz="7200" dirty="0"/>
              <a:t>                                                                           5.20€</a:t>
            </a:r>
          </a:p>
          <a:p>
            <a:pPr algn="just"/>
            <a:r>
              <a:rPr lang="en-GB" sz="7200" i="1" dirty="0"/>
              <a:t>       Toast with butter and jam</a:t>
            </a:r>
          </a:p>
          <a:p>
            <a:pPr algn="just"/>
            <a:r>
              <a:rPr lang="hy-AM" sz="7200" dirty="0"/>
              <a:t>֍</a:t>
            </a:r>
            <a:r>
              <a:rPr lang="en-GB" sz="7200" dirty="0"/>
              <a:t>  Tostada con huevos, </a:t>
            </a:r>
            <a:r>
              <a:rPr lang="en-GB" sz="7200" dirty="0" err="1"/>
              <a:t>jamón</a:t>
            </a:r>
            <a:r>
              <a:rPr lang="en-GB" sz="7200" dirty="0"/>
              <a:t> y cheddar                                                                            9.10€</a:t>
            </a:r>
          </a:p>
          <a:p>
            <a:pPr algn="just"/>
            <a:r>
              <a:rPr lang="en-GB" sz="7200" i="1"/>
              <a:t>        Egg </a:t>
            </a:r>
            <a:r>
              <a:rPr lang="en-GB" sz="7200" i="1" dirty="0"/>
              <a:t>toast with ham and cheddar</a:t>
            </a:r>
          </a:p>
          <a:p>
            <a:pPr algn="just"/>
            <a:r>
              <a:rPr lang="hy-AM" sz="7200" dirty="0"/>
              <a:t>֍</a:t>
            </a:r>
            <a:r>
              <a:rPr lang="en-GB" sz="7200" dirty="0"/>
              <a:t>  Tostada con huevos, </a:t>
            </a:r>
            <a:r>
              <a:rPr lang="en-GB" sz="7200" dirty="0" err="1"/>
              <a:t>beicon</a:t>
            </a:r>
            <a:r>
              <a:rPr lang="en-GB" sz="7200" dirty="0"/>
              <a:t> y </a:t>
            </a:r>
            <a:r>
              <a:rPr lang="en-GB" sz="7200" dirty="0" err="1"/>
              <a:t>salchichas</a:t>
            </a:r>
            <a:r>
              <a:rPr lang="en-GB" sz="7200" dirty="0"/>
              <a:t> de pollo o </a:t>
            </a:r>
            <a:r>
              <a:rPr lang="en-GB" sz="7200" dirty="0" err="1"/>
              <a:t>jamón</a:t>
            </a:r>
            <a:r>
              <a:rPr lang="en-GB" sz="7200" dirty="0"/>
              <a:t>                                        10.25€</a:t>
            </a:r>
          </a:p>
          <a:p>
            <a:pPr algn="just"/>
            <a:r>
              <a:rPr lang="en-GB" sz="7200" i="1" dirty="0"/>
              <a:t>        Egg toast with bacon and ham or chicken sausages</a:t>
            </a:r>
          </a:p>
          <a:p>
            <a:pPr algn="just"/>
            <a:endParaRPr lang="en-GB" sz="8000" i="1" dirty="0"/>
          </a:p>
          <a:p>
            <a:pPr algn="l"/>
            <a:r>
              <a:rPr lang="en-GB" sz="6400" i="1" dirty="0" err="1">
                <a:solidFill>
                  <a:srgbClr val="0070C0"/>
                </a:solidFill>
              </a:rPr>
              <a:t>Todos</a:t>
            </a:r>
            <a:r>
              <a:rPr lang="en-GB" sz="6400" i="1" dirty="0">
                <a:solidFill>
                  <a:srgbClr val="0070C0"/>
                </a:solidFill>
              </a:rPr>
              <a:t> </a:t>
            </a:r>
            <a:r>
              <a:rPr lang="en-GB" sz="6400" i="1" dirty="0" err="1">
                <a:solidFill>
                  <a:srgbClr val="0070C0"/>
                </a:solidFill>
              </a:rPr>
              <a:t>nuestros</a:t>
            </a:r>
            <a:r>
              <a:rPr lang="en-GB" sz="6400" i="1" dirty="0">
                <a:solidFill>
                  <a:srgbClr val="0070C0"/>
                </a:solidFill>
              </a:rPr>
              <a:t> </a:t>
            </a:r>
            <a:r>
              <a:rPr lang="en-GB" sz="6400" i="1" dirty="0" err="1">
                <a:solidFill>
                  <a:srgbClr val="0070C0"/>
                </a:solidFill>
              </a:rPr>
              <a:t>desayunos</a:t>
            </a:r>
            <a:r>
              <a:rPr lang="en-GB" sz="6400" i="1" dirty="0">
                <a:solidFill>
                  <a:srgbClr val="0070C0"/>
                </a:solidFill>
              </a:rPr>
              <a:t> se </a:t>
            </a:r>
            <a:r>
              <a:rPr lang="en-GB" sz="6400" i="1" dirty="0" err="1">
                <a:solidFill>
                  <a:srgbClr val="0070C0"/>
                </a:solidFill>
              </a:rPr>
              <a:t>sirven</a:t>
            </a:r>
            <a:r>
              <a:rPr lang="en-GB" sz="6400" i="1" dirty="0">
                <a:solidFill>
                  <a:srgbClr val="0070C0"/>
                </a:solidFill>
              </a:rPr>
              <a:t> con </a:t>
            </a:r>
            <a:r>
              <a:rPr lang="en-GB" sz="6400" i="1" dirty="0" err="1">
                <a:solidFill>
                  <a:srgbClr val="0070C0"/>
                </a:solidFill>
              </a:rPr>
              <a:t>cafḗ</a:t>
            </a:r>
            <a:r>
              <a:rPr lang="en-GB" sz="6400" i="1" dirty="0">
                <a:solidFill>
                  <a:srgbClr val="0070C0"/>
                </a:solidFill>
              </a:rPr>
              <a:t>, infusions, </a:t>
            </a:r>
            <a:r>
              <a:rPr lang="en-GB" sz="6400" i="1" dirty="0" err="1">
                <a:solidFill>
                  <a:srgbClr val="0070C0"/>
                </a:solidFill>
              </a:rPr>
              <a:t>vaso</a:t>
            </a:r>
            <a:r>
              <a:rPr lang="en-GB" sz="6400" i="1" dirty="0">
                <a:solidFill>
                  <a:srgbClr val="0070C0"/>
                </a:solidFill>
              </a:rPr>
              <a:t> de leche o cola-</a:t>
            </a:r>
            <a:r>
              <a:rPr lang="en-GB" sz="6400" i="1" dirty="0" err="1">
                <a:solidFill>
                  <a:srgbClr val="0070C0"/>
                </a:solidFill>
              </a:rPr>
              <a:t>cao</a:t>
            </a:r>
            <a:r>
              <a:rPr lang="en-GB" sz="8000" i="1" dirty="0"/>
              <a:t>.</a:t>
            </a:r>
          </a:p>
          <a:p>
            <a:pPr algn="l"/>
            <a:r>
              <a:rPr lang="en-GB" sz="6400" i="1" dirty="0"/>
              <a:t>All of our breakfasts are served with coffee, tea or a glass of milk with cocoa</a:t>
            </a:r>
            <a:r>
              <a:rPr lang="en-GB" sz="8000" i="1" dirty="0"/>
              <a:t>.</a:t>
            </a:r>
          </a:p>
          <a:p>
            <a:pPr marL="1143000" indent="-1143000" algn="l">
              <a:buFont typeface="Wingdings" panose="05000000000000000000" pitchFamily="2" charset="2"/>
              <a:buChar char="q"/>
            </a:pPr>
            <a:endParaRPr lang="en-GB" sz="8000" dirty="0"/>
          </a:p>
          <a:p>
            <a:pPr marL="1143000" indent="-1143000" algn="l">
              <a:buFont typeface="Wingdings" panose="05000000000000000000" pitchFamily="2" charset="2"/>
              <a:buChar char="v"/>
            </a:pPr>
            <a:endParaRPr lang="en-GB" sz="8000" dirty="0"/>
          </a:p>
          <a:p>
            <a:pPr algn="l"/>
            <a:endParaRPr lang="en-GB" sz="8000" i="1" dirty="0"/>
          </a:p>
          <a:p>
            <a:pPr marL="1143000" indent="-1143000" algn="l">
              <a:buFont typeface="Arial" panose="020B0604020202020204" pitchFamily="34" charset="0"/>
              <a:buChar char="•"/>
            </a:pPr>
            <a:endParaRPr lang="en-GB" sz="8000" dirty="0"/>
          </a:p>
          <a:p>
            <a:pPr algn="l"/>
            <a:endParaRPr lang="en-GB" sz="3200" i="1" dirty="0"/>
          </a:p>
          <a:p>
            <a:pPr algn="l"/>
            <a:endParaRPr lang="en-GB" sz="1800" dirty="0"/>
          </a:p>
          <a:p>
            <a:pPr algn="l"/>
            <a:endParaRPr lang="en-GB" sz="1800" i="1" dirty="0"/>
          </a:p>
          <a:p>
            <a:pPr algn="l"/>
            <a:endParaRPr lang="en-GB" sz="1800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1800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1800" dirty="0"/>
          </a:p>
          <a:p>
            <a:pPr algn="l"/>
            <a:r>
              <a:rPr lang="en-GB" sz="1800" dirty="0"/>
              <a:t>            </a:t>
            </a:r>
          </a:p>
          <a:p>
            <a:pPr algn="l"/>
            <a:endParaRPr lang="en-GB" dirty="0"/>
          </a:p>
          <a:p>
            <a:endParaRPr lang="en-GB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B7D4BC7E-0440-44EC-B184-7700F6491728}"/>
              </a:ext>
            </a:extLst>
          </p:cNvPr>
          <p:cNvSpPr/>
          <p:nvPr/>
        </p:nvSpPr>
        <p:spPr>
          <a:xfrm>
            <a:off x="706582" y="290944"/>
            <a:ext cx="3408218" cy="163483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Servido entre las 7 y las 11 am</a:t>
            </a:r>
          </a:p>
          <a:p>
            <a:pPr algn="ctr"/>
            <a:r>
              <a:rPr lang="en-GB" i="1" dirty="0">
                <a:solidFill>
                  <a:srgbClr val="FF0000"/>
                </a:solidFill>
              </a:rPr>
              <a:t>Served between 7 and 11am</a:t>
            </a:r>
          </a:p>
        </p:txBody>
      </p:sp>
    </p:spTree>
    <p:extLst>
      <p:ext uri="{BB962C8B-B14F-4D97-AF65-F5344CB8AC3E}">
        <p14:creationId xmlns:p14="http://schemas.microsoft.com/office/powerpoint/2010/main" val="1158309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1513</TotalTime>
  <Words>153</Words>
  <Application>Microsoft Office PowerPoint</Application>
  <PresentationFormat>Widescreen</PresentationFormat>
  <Paragraphs>30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Wingdings</vt:lpstr>
      <vt:lpstr>Office Theme</vt:lpstr>
      <vt:lpstr>               HOTEL  LOYOLA****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LOYOLA****</dc:title>
  <dc:creator>marius strateanu</dc:creator>
  <cp:lastModifiedBy>marius strateanu</cp:lastModifiedBy>
  <cp:revision>2</cp:revision>
  <dcterms:created xsi:type="dcterms:W3CDTF">2022-03-20T23:04:44Z</dcterms:created>
  <dcterms:modified xsi:type="dcterms:W3CDTF">2022-03-22T00:40:26Z</dcterms:modified>
</cp:coreProperties>
</file>