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4"/>
  </p:sldMasterIdLst>
  <p:notesMasterIdLst>
    <p:notesMasterId r:id="rId12"/>
  </p:notesMasterIdLst>
  <p:handoutMasterIdLst>
    <p:handoutMasterId r:id="rId13"/>
  </p:handoutMasterIdLst>
  <p:sldIdLst>
    <p:sldId id="442" r:id="rId5"/>
    <p:sldId id="450" r:id="rId6"/>
    <p:sldId id="445" r:id="rId7"/>
    <p:sldId id="446" r:id="rId8"/>
    <p:sldId id="444" r:id="rId9"/>
    <p:sldId id="447" r:id="rId10"/>
    <p:sldId id="44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DACFC"/>
    <a:srgbClr val="09090C"/>
    <a:srgbClr val="FFFFFF"/>
    <a:srgbClr val="000000"/>
    <a:srgbClr val="9B8C69"/>
    <a:srgbClr val="79958B"/>
    <a:srgbClr val="476262"/>
    <a:srgbClr val="272D2B"/>
    <a:srgbClr val="647E6B"/>
    <a:srgbClr val="A27C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CAFF0B-2F50-4DBC-B14B-AC7460937911}" v="8" dt="2026-02-22T21:27:05.8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8" autoAdjust="0"/>
    <p:restoredTop sz="94660"/>
  </p:normalViewPr>
  <p:slideViewPr>
    <p:cSldViewPr snapToGrid="0">
      <p:cViewPr varScale="1">
        <p:scale>
          <a:sx n="82" d="100"/>
          <a:sy n="82" d="100"/>
        </p:scale>
        <p:origin x="906" y="84"/>
      </p:cViewPr>
      <p:guideLst>
        <p:guide orient="horz" pos="2160"/>
        <p:guide pos="3816"/>
      </p:guideLst>
    </p:cSldViewPr>
  </p:slideViewPr>
  <p:notesTextViewPr>
    <p:cViewPr>
      <p:scale>
        <a:sx n="1" d="1"/>
        <a:sy n="1" d="1"/>
      </p:scale>
      <p:origin x="0" y="0"/>
    </p:cViewPr>
  </p:notesTextViewPr>
  <p:sorterViewPr>
    <p:cViewPr>
      <p:scale>
        <a:sx n="90" d="100"/>
        <a:sy n="90" d="100"/>
      </p:scale>
      <p:origin x="0" y="-901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Qudsia Bano" userId="b806d1b61d0ab14b" providerId="LiveId" clId="{75C9F893-9FD8-4DD1-A43E-89FA6E8AE907}"/>
    <pc:docChg chg="undo custSel addSld delSld modSld sldOrd">
      <pc:chgData name="Qudsia Bano" userId="b806d1b61d0ab14b" providerId="LiveId" clId="{75C9F893-9FD8-4DD1-A43E-89FA6E8AE907}" dt="2026-02-22T22:45:39.854" v="5327" actId="20577"/>
      <pc:docMkLst>
        <pc:docMk/>
      </pc:docMkLst>
      <pc:sldChg chg="modSp mod">
        <pc:chgData name="Qudsia Bano" userId="b806d1b61d0ab14b" providerId="LiveId" clId="{75C9F893-9FD8-4DD1-A43E-89FA6E8AE907}" dt="2026-02-22T22:31:05.258" v="5160" actId="313"/>
        <pc:sldMkLst>
          <pc:docMk/>
          <pc:sldMk cId="1489048242" sldId="442"/>
        </pc:sldMkLst>
        <pc:spChg chg="mod">
          <ac:chgData name="Qudsia Bano" userId="b806d1b61d0ab14b" providerId="LiveId" clId="{75C9F893-9FD8-4DD1-A43E-89FA6E8AE907}" dt="2026-02-22T22:31:05.258" v="5160" actId="313"/>
          <ac:spMkLst>
            <pc:docMk/>
            <pc:sldMk cId="1489048242" sldId="442"/>
            <ac:spMk id="7" creationId="{17EA4D2C-4D5C-AC28-D8CC-859AFF9DBC48}"/>
          </ac:spMkLst>
        </pc:spChg>
      </pc:sldChg>
      <pc:sldChg chg="addSp delSp modSp del mod ord modClrScheme chgLayout">
        <pc:chgData name="Qudsia Bano" userId="b806d1b61d0ab14b" providerId="LiveId" clId="{75C9F893-9FD8-4DD1-A43E-89FA6E8AE907}" dt="2026-02-22T16:11:24.692" v="497" actId="47"/>
        <pc:sldMkLst>
          <pc:docMk/>
          <pc:sldMk cId="1717915710" sldId="443"/>
        </pc:sldMkLst>
        <pc:spChg chg="mod">
          <ac:chgData name="Qudsia Bano" userId="b806d1b61d0ab14b" providerId="LiveId" clId="{75C9F893-9FD8-4DD1-A43E-89FA6E8AE907}" dt="2026-02-22T15:47:47.626" v="489" actId="26606"/>
          <ac:spMkLst>
            <pc:docMk/>
            <pc:sldMk cId="1717915710" sldId="443"/>
            <ac:spMk id="2" creationId="{E966749A-6424-31F5-8492-3655FA2346A5}"/>
          </ac:spMkLst>
        </pc:spChg>
        <pc:spChg chg="mod">
          <ac:chgData name="Qudsia Bano" userId="b806d1b61d0ab14b" providerId="LiveId" clId="{75C9F893-9FD8-4DD1-A43E-89FA6E8AE907}" dt="2026-02-22T15:47:47.626" v="489" actId="26606"/>
          <ac:spMkLst>
            <pc:docMk/>
            <pc:sldMk cId="1717915710" sldId="443"/>
            <ac:spMk id="4" creationId="{75237EC8-D1D4-3309-CFEF-645798E99976}"/>
          </ac:spMkLst>
        </pc:spChg>
        <pc:spChg chg="mod">
          <ac:chgData name="Qudsia Bano" userId="b806d1b61d0ab14b" providerId="LiveId" clId="{75C9F893-9FD8-4DD1-A43E-89FA6E8AE907}" dt="2026-02-22T15:47:47.626" v="489" actId="26606"/>
          <ac:spMkLst>
            <pc:docMk/>
            <pc:sldMk cId="1717915710" sldId="443"/>
            <ac:spMk id="5" creationId="{36C90FBB-7B17-05FA-BD92-D155E9F7EA16}"/>
          </ac:spMkLst>
        </pc:spChg>
        <pc:spChg chg="add del">
          <ac:chgData name="Qudsia Bano" userId="b806d1b61d0ab14b" providerId="LiveId" clId="{75C9F893-9FD8-4DD1-A43E-89FA6E8AE907}" dt="2026-02-22T15:47:47.626" v="489" actId="26606"/>
          <ac:spMkLst>
            <pc:docMk/>
            <pc:sldMk cId="1717915710" sldId="443"/>
            <ac:spMk id="6" creationId="{EF1D6206-1DEB-D252-67F1-9AF493B97E8C}"/>
          </ac:spMkLst>
        </pc:spChg>
        <pc:spChg chg="add del mod">
          <ac:chgData name="Qudsia Bano" userId="b806d1b61d0ab14b" providerId="LiveId" clId="{75C9F893-9FD8-4DD1-A43E-89FA6E8AE907}" dt="2026-02-22T15:47:47.604" v="488" actId="26606"/>
          <ac:spMkLst>
            <pc:docMk/>
            <pc:sldMk cId="1717915710" sldId="443"/>
            <ac:spMk id="11" creationId="{D23173C0-9721-3F2B-AEF6-35452ECCC279}"/>
          </ac:spMkLst>
        </pc:spChg>
        <pc:spChg chg="add del mod">
          <ac:chgData name="Qudsia Bano" userId="b806d1b61d0ab14b" providerId="LiveId" clId="{75C9F893-9FD8-4DD1-A43E-89FA6E8AE907}" dt="2026-02-22T15:47:47.604" v="488" actId="26606"/>
          <ac:spMkLst>
            <pc:docMk/>
            <pc:sldMk cId="1717915710" sldId="443"/>
            <ac:spMk id="13" creationId="{4521FF0C-427E-F29B-7F05-3F9D0606EB61}"/>
          </ac:spMkLst>
        </pc:spChg>
        <pc:spChg chg="add del mod">
          <ac:chgData name="Qudsia Bano" userId="b806d1b61d0ab14b" providerId="LiveId" clId="{75C9F893-9FD8-4DD1-A43E-89FA6E8AE907}" dt="2026-02-22T15:47:47.604" v="488" actId="26606"/>
          <ac:spMkLst>
            <pc:docMk/>
            <pc:sldMk cId="1717915710" sldId="443"/>
            <ac:spMk id="15" creationId="{53EB98DC-E6A0-ADA7-1413-A00EDC0A0DF8}"/>
          </ac:spMkLst>
        </pc:spChg>
        <pc:spChg chg="add mod">
          <ac:chgData name="Qudsia Bano" userId="b806d1b61d0ab14b" providerId="LiveId" clId="{75C9F893-9FD8-4DD1-A43E-89FA6E8AE907}" dt="2026-02-22T15:47:47.626" v="489" actId="26606"/>
          <ac:spMkLst>
            <pc:docMk/>
            <pc:sldMk cId="1717915710" sldId="443"/>
            <ac:spMk id="17" creationId="{DAA532CC-60D4-E551-183E-1A303E8A7A19}"/>
          </ac:spMkLst>
        </pc:spChg>
        <pc:spChg chg="add mod">
          <ac:chgData name="Qudsia Bano" userId="b806d1b61d0ab14b" providerId="LiveId" clId="{75C9F893-9FD8-4DD1-A43E-89FA6E8AE907}" dt="2026-02-22T15:47:47.626" v="489" actId="26606"/>
          <ac:spMkLst>
            <pc:docMk/>
            <pc:sldMk cId="1717915710" sldId="443"/>
            <ac:spMk id="18" creationId="{1B915A73-18BB-A871-BEA6-F826666A7720}"/>
          </ac:spMkLst>
        </pc:spChg>
      </pc:sldChg>
      <pc:sldChg chg="addSp delSp modSp mod ord modClrScheme chgLayout">
        <pc:chgData name="Qudsia Bano" userId="b806d1b61d0ab14b" providerId="LiveId" clId="{75C9F893-9FD8-4DD1-A43E-89FA6E8AE907}" dt="2026-02-22T21:30:16.894" v="3850" actId="313"/>
        <pc:sldMkLst>
          <pc:docMk/>
          <pc:sldMk cId="3343264027" sldId="444"/>
        </pc:sldMkLst>
        <pc:spChg chg="mod">
          <ac:chgData name="Qudsia Bano" userId="b806d1b61d0ab14b" providerId="LiveId" clId="{75C9F893-9FD8-4DD1-A43E-89FA6E8AE907}" dt="2026-02-22T21:10:57.276" v="3514" actId="1076"/>
          <ac:spMkLst>
            <pc:docMk/>
            <pc:sldMk cId="3343264027" sldId="444"/>
            <ac:spMk id="2" creationId="{82A5D30E-E6EC-F714-64CC-1D7F5F370564}"/>
          </ac:spMkLst>
        </pc:spChg>
        <pc:spChg chg="mod">
          <ac:chgData name="Qudsia Bano" userId="b806d1b61d0ab14b" providerId="LiveId" clId="{75C9F893-9FD8-4DD1-A43E-89FA6E8AE907}" dt="2026-02-22T21:10:45.658" v="3512" actId="26606"/>
          <ac:spMkLst>
            <pc:docMk/>
            <pc:sldMk cId="3343264027" sldId="444"/>
            <ac:spMk id="3" creationId="{BFCD95E1-E517-346D-76C7-B8CF39AEB3C1}"/>
          </ac:spMkLst>
        </pc:spChg>
        <pc:spChg chg="mod">
          <ac:chgData name="Qudsia Bano" userId="b806d1b61d0ab14b" providerId="LiveId" clId="{75C9F893-9FD8-4DD1-A43E-89FA6E8AE907}" dt="2026-02-22T21:10:45.658" v="3512" actId="26606"/>
          <ac:spMkLst>
            <pc:docMk/>
            <pc:sldMk cId="3343264027" sldId="444"/>
            <ac:spMk id="4" creationId="{2847246F-C3F2-23CA-B2A8-E823D6D13922}"/>
          </ac:spMkLst>
        </pc:spChg>
        <pc:spChg chg="mod">
          <ac:chgData name="Qudsia Bano" userId="b806d1b61d0ab14b" providerId="LiveId" clId="{75C9F893-9FD8-4DD1-A43E-89FA6E8AE907}" dt="2026-02-22T21:10:45.658" v="3512" actId="26606"/>
          <ac:spMkLst>
            <pc:docMk/>
            <pc:sldMk cId="3343264027" sldId="444"/>
            <ac:spMk id="5" creationId="{A06BAC64-A7C7-BEB6-0DE7-D3AD7EE37A90}"/>
          </ac:spMkLst>
        </pc:spChg>
        <pc:spChg chg="del">
          <ac:chgData name="Qudsia Bano" userId="b806d1b61d0ab14b" providerId="LiveId" clId="{75C9F893-9FD8-4DD1-A43E-89FA6E8AE907}" dt="2026-02-22T15:48:26.619" v="494" actId="26606"/>
          <ac:spMkLst>
            <pc:docMk/>
            <pc:sldMk cId="3343264027" sldId="444"/>
            <ac:spMk id="6" creationId="{BE9D33B2-F9E6-F70E-7892-9EC3BDEC19CD}"/>
          </ac:spMkLst>
        </pc:spChg>
        <pc:spChg chg="add mod">
          <ac:chgData name="Qudsia Bano" userId="b806d1b61d0ab14b" providerId="LiveId" clId="{75C9F893-9FD8-4DD1-A43E-89FA6E8AE907}" dt="2026-02-22T21:30:16.894" v="3850" actId="313"/>
          <ac:spMkLst>
            <pc:docMk/>
            <pc:sldMk cId="3343264027" sldId="444"/>
            <ac:spMk id="7" creationId="{BB4E3694-C26F-C8AA-A92C-D61B852D0AF3}"/>
          </ac:spMkLst>
        </pc:spChg>
        <pc:spChg chg="add mod ord">
          <ac:chgData name="Qudsia Bano" userId="b806d1b61d0ab14b" providerId="LiveId" clId="{75C9F893-9FD8-4DD1-A43E-89FA6E8AE907}" dt="2026-02-22T21:19:22.520" v="3532" actId="255"/>
          <ac:spMkLst>
            <pc:docMk/>
            <pc:sldMk cId="3343264027" sldId="444"/>
            <ac:spMk id="11" creationId="{ED839631-83B5-E7C9-D28C-C143B42D0FBE}"/>
          </ac:spMkLst>
        </pc:spChg>
        <pc:spChg chg="add del mod">
          <ac:chgData name="Qudsia Bano" userId="b806d1b61d0ab14b" providerId="LiveId" clId="{75C9F893-9FD8-4DD1-A43E-89FA6E8AE907}" dt="2026-02-22T21:10:45.652" v="3511" actId="26606"/>
          <ac:spMkLst>
            <pc:docMk/>
            <pc:sldMk cId="3343264027" sldId="444"/>
            <ac:spMk id="16" creationId="{F6CF8FBB-44B2-A886-9829-5DC81BC45BA0}"/>
          </ac:spMkLst>
        </pc:spChg>
      </pc:sldChg>
      <pc:sldChg chg="addSp delSp modSp mod modClrScheme chgLayout">
        <pc:chgData name="Qudsia Bano" userId="b806d1b61d0ab14b" providerId="LiveId" clId="{75C9F893-9FD8-4DD1-A43E-89FA6E8AE907}" dt="2026-02-22T21:18:59.048" v="3531" actId="1076"/>
        <pc:sldMkLst>
          <pc:docMk/>
          <pc:sldMk cId="3840423549" sldId="445"/>
        </pc:sldMkLst>
        <pc:spChg chg="mod">
          <ac:chgData name="Qudsia Bano" userId="b806d1b61d0ab14b" providerId="LiveId" clId="{75C9F893-9FD8-4DD1-A43E-89FA6E8AE907}" dt="2026-02-22T21:18:31.098" v="3526" actId="26606"/>
          <ac:spMkLst>
            <pc:docMk/>
            <pc:sldMk cId="3840423549" sldId="445"/>
            <ac:spMk id="2" creationId="{5D80BEC5-5B22-BA39-429C-3BAEAFF985C6}"/>
          </ac:spMkLst>
        </pc:spChg>
        <pc:spChg chg="mod">
          <ac:chgData name="Qudsia Bano" userId="b806d1b61d0ab14b" providerId="LiveId" clId="{75C9F893-9FD8-4DD1-A43E-89FA6E8AE907}" dt="2026-02-22T21:18:31.098" v="3526" actId="26606"/>
          <ac:spMkLst>
            <pc:docMk/>
            <pc:sldMk cId="3840423549" sldId="445"/>
            <ac:spMk id="3" creationId="{F600B6A4-784A-7355-DD60-165A8721E5A4}"/>
          </ac:spMkLst>
        </pc:spChg>
        <pc:spChg chg="mod">
          <ac:chgData name="Qudsia Bano" userId="b806d1b61d0ab14b" providerId="LiveId" clId="{75C9F893-9FD8-4DD1-A43E-89FA6E8AE907}" dt="2026-02-22T21:18:31.098" v="3526" actId="26606"/>
          <ac:spMkLst>
            <pc:docMk/>
            <pc:sldMk cId="3840423549" sldId="445"/>
            <ac:spMk id="4" creationId="{1510C3F7-94B2-B0FA-9FBF-76AFB4FC390C}"/>
          </ac:spMkLst>
        </pc:spChg>
        <pc:spChg chg="mod">
          <ac:chgData name="Qudsia Bano" userId="b806d1b61d0ab14b" providerId="LiveId" clId="{75C9F893-9FD8-4DD1-A43E-89FA6E8AE907}" dt="2026-02-22T21:18:31.098" v="3526" actId="26606"/>
          <ac:spMkLst>
            <pc:docMk/>
            <pc:sldMk cId="3840423549" sldId="445"/>
            <ac:spMk id="5" creationId="{0CDEADC6-E184-40A3-4A7F-25A7D73A4402}"/>
          </ac:spMkLst>
        </pc:spChg>
        <pc:spChg chg="add del">
          <ac:chgData name="Qudsia Bano" userId="b806d1b61d0ab14b" providerId="LiveId" clId="{75C9F893-9FD8-4DD1-A43E-89FA6E8AE907}" dt="2026-02-22T15:48:08.954" v="492" actId="26606"/>
          <ac:spMkLst>
            <pc:docMk/>
            <pc:sldMk cId="3840423549" sldId="445"/>
            <ac:spMk id="6" creationId="{EAB35D0A-4257-1F8F-EB97-6010BFD35D38}"/>
          </ac:spMkLst>
        </pc:spChg>
        <pc:spChg chg="add del mod">
          <ac:chgData name="Qudsia Bano" userId="b806d1b61d0ab14b" providerId="LiveId" clId="{75C9F893-9FD8-4DD1-A43E-89FA6E8AE907}" dt="2026-02-22T21:18:19.541" v="3521" actId="478"/>
          <ac:spMkLst>
            <pc:docMk/>
            <pc:sldMk cId="3840423549" sldId="445"/>
            <ac:spMk id="7" creationId="{483F669C-670A-9A10-100D-EBBAF993194E}"/>
          </ac:spMkLst>
        </pc:spChg>
        <pc:spChg chg="add del mod">
          <ac:chgData name="Qudsia Bano" userId="b806d1b61d0ab14b" providerId="LiveId" clId="{75C9F893-9FD8-4DD1-A43E-89FA6E8AE907}" dt="2026-02-22T15:48:08.937" v="491" actId="26606"/>
          <ac:spMkLst>
            <pc:docMk/>
            <pc:sldMk cId="3840423549" sldId="445"/>
            <ac:spMk id="11" creationId="{258E0AFF-DA5C-5D4A-310C-53FF26B644DB}"/>
          </ac:spMkLst>
        </pc:spChg>
        <pc:spChg chg="add mod ord">
          <ac:chgData name="Qudsia Bano" userId="b806d1b61d0ab14b" providerId="LiveId" clId="{75C9F893-9FD8-4DD1-A43E-89FA6E8AE907}" dt="2026-02-22T21:18:59.048" v="3531" actId="1076"/>
          <ac:spMkLst>
            <pc:docMk/>
            <pc:sldMk cId="3840423549" sldId="445"/>
            <ac:spMk id="13" creationId="{48A2DA51-BB0C-7326-0A86-8B808413C870}"/>
          </ac:spMkLst>
        </pc:spChg>
      </pc:sldChg>
      <pc:sldChg chg="addSp delSp modSp mod modClrScheme chgLayout">
        <pc:chgData name="Qudsia Bano" userId="b806d1b61d0ab14b" providerId="LiveId" clId="{75C9F893-9FD8-4DD1-A43E-89FA6E8AE907}" dt="2026-02-22T21:19:31.530" v="3533" actId="26606"/>
        <pc:sldMkLst>
          <pc:docMk/>
          <pc:sldMk cId="71943683" sldId="446"/>
        </pc:sldMkLst>
        <pc:spChg chg="mod">
          <ac:chgData name="Qudsia Bano" userId="b806d1b61d0ab14b" providerId="LiveId" clId="{75C9F893-9FD8-4DD1-A43E-89FA6E8AE907}" dt="2026-02-22T21:10:13.265" v="3505" actId="26606"/>
          <ac:spMkLst>
            <pc:docMk/>
            <pc:sldMk cId="71943683" sldId="446"/>
            <ac:spMk id="2" creationId="{B9C245B7-4DFE-44DA-AB80-8DB97C033AD0}"/>
          </ac:spMkLst>
        </pc:spChg>
        <pc:spChg chg="mod">
          <ac:chgData name="Qudsia Bano" userId="b806d1b61d0ab14b" providerId="LiveId" clId="{75C9F893-9FD8-4DD1-A43E-89FA6E8AE907}" dt="2026-02-22T21:10:13.265" v="3505" actId="26606"/>
          <ac:spMkLst>
            <pc:docMk/>
            <pc:sldMk cId="71943683" sldId="446"/>
            <ac:spMk id="3" creationId="{1556B83F-03A8-9117-C480-F02A0F160FE9}"/>
          </ac:spMkLst>
        </pc:spChg>
        <pc:spChg chg="mod">
          <ac:chgData name="Qudsia Bano" userId="b806d1b61d0ab14b" providerId="LiveId" clId="{75C9F893-9FD8-4DD1-A43E-89FA6E8AE907}" dt="2026-02-22T21:10:13.265" v="3505" actId="26606"/>
          <ac:spMkLst>
            <pc:docMk/>
            <pc:sldMk cId="71943683" sldId="446"/>
            <ac:spMk id="4" creationId="{90A1DE05-4FB5-505D-F13E-6F0C6B036BA2}"/>
          </ac:spMkLst>
        </pc:spChg>
        <pc:spChg chg="mod">
          <ac:chgData name="Qudsia Bano" userId="b806d1b61d0ab14b" providerId="LiveId" clId="{75C9F893-9FD8-4DD1-A43E-89FA6E8AE907}" dt="2026-02-22T21:10:13.265" v="3505" actId="26606"/>
          <ac:spMkLst>
            <pc:docMk/>
            <pc:sldMk cId="71943683" sldId="446"/>
            <ac:spMk id="5" creationId="{5CD9238B-7E28-78FE-35B6-AC6CCFB96855}"/>
          </ac:spMkLst>
        </pc:spChg>
        <pc:spChg chg="del">
          <ac:chgData name="Qudsia Bano" userId="b806d1b61d0ab14b" providerId="LiveId" clId="{75C9F893-9FD8-4DD1-A43E-89FA6E8AE907}" dt="2026-02-22T15:48:19.519" v="493" actId="26606"/>
          <ac:spMkLst>
            <pc:docMk/>
            <pc:sldMk cId="71943683" sldId="446"/>
            <ac:spMk id="6" creationId="{8FA0483B-3119-14A0-8912-B5392138AE59}"/>
          </ac:spMkLst>
        </pc:spChg>
        <pc:spChg chg="add del mod">
          <ac:chgData name="Qudsia Bano" userId="b806d1b61d0ab14b" providerId="LiveId" clId="{75C9F893-9FD8-4DD1-A43E-89FA6E8AE907}" dt="2026-02-22T16:42:02.770" v="1344" actId="22"/>
          <ac:spMkLst>
            <pc:docMk/>
            <pc:sldMk cId="71943683" sldId="446"/>
            <ac:spMk id="8" creationId="{02A37B30-5FB8-B072-03A7-1EB9DA6F69D6}"/>
          </ac:spMkLst>
        </pc:spChg>
        <pc:spChg chg="add del mod">
          <ac:chgData name="Qudsia Bano" userId="b806d1b61d0ab14b" providerId="LiveId" clId="{75C9F893-9FD8-4DD1-A43E-89FA6E8AE907}" dt="2026-02-22T21:10:13.265" v="3505" actId="26606"/>
          <ac:spMkLst>
            <pc:docMk/>
            <pc:sldMk cId="71943683" sldId="446"/>
            <ac:spMk id="9" creationId="{7C16C9D6-A81E-776A-B641-F00FA24948DD}"/>
          </ac:spMkLst>
        </pc:spChg>
        <pc:spChg chg="add mod ord">
          <ac:chgData name="Qudsia Bano" userId="b806d1b61d0ab14b" providerId="LiveId" clId="{75C9F893-9FD8-4DD1-A43E-89FA6E8AE907}" dt="2026-02-22T21:10:13.265" v="3505" actId="26606"/>
          <ac:spMkLst>
            <pc:docMk/>
            <pc:sldMk cId="71943683" sldId="446"/>
            <ac:spMk id="11" creationId="{602950BB-42C1-B435-757E-BC786C0B158B}"/>
          </ac:spMkLst>
        </pc:spChg>
        <pc:graphicFrameChg chg="add del">
          <ac:chgData name="Qudsia Bano" userId="b806d1b61d0ab14b" providerId="LiveId" clId="{75C9F893-9FD8-4DD1-A43E-89FA6E8AE907}" dt="2026-02-22T21:10:13.168" v="3504" actId="26606"/>
          <ac:graphicFrameMkLst>
            <pc:docMk/>
            <pc:sldMk cId="71943683" sldId="446"/>
            <ac:graphicFrameMk id="13" creationId="{E377F068-B830-7E8C-706D-EF7E495FE5E9}"/>
          </ac:graphicFrameMkLst>
        </pc:graphicFrameChg>
        <pc:graphicFrameChg chg="add mod modGraphic">
          <ac:chgData name="Qudsia Bano" userId="b806d1b61d0ab14b" providerId="LiveId" clId="{75C9F893-9FD8-4DD1-A43E-89FA6E8AE907}" dt="2026-02-22T21:19:31.530" v="3533" actId="26606"/>
          <ac:graphicFrameMkLst>
            <pc:docMk/>
            <pc:sldMk cId="71943683" sldId="446"/>
            <ac:graphicFrameMk id="15" creationId="{75890328-0B11-D86A-B808-90AF387AD621}"/>
          </ac:graphicFrameMkLst>
        </pc:graphicFrameChg>
      </pc:sldChg>
      <pc:sldChg chg="addSp delSp modSp mod modClrScheme chgLayout">
        <pc:chgData name="Qudsia Bano" userId="b806d1b61d0ab14b" providerId="LiveId" clId="{75C9F893-9FD8-4DD1-A43E-89FA6E8AE907}" dt="2026-02-22T22:26:46.927" v="5159" actId="1076"/>
        <pc:sldMkLst>
          <pc:docMk/>
          <pc:sldMk cId="1776587054" sldId="447"/>
        </pc:sldMkLst>
        <pc:spChg chg="mod">
          <ac:chgData name="Qudsia Bano" userId="b806d1b61d0ab14b" providerId="LiveId" clId="{75C9F893-9FD8-4DD1-A43E-89FA6E8AE907}" dt="2026-02-22T17:02:26.502" v="1949" actId="26606"/>
          <ac:spMkLst>
            <pc:docMk/>
            <pc:sldMk cId="1776587054" sldId="447"/>
            <ac:spMk id="2" creationId="{2516A102-3BBE-7360-EE34-2CA01EED75A7}"/>
          </ac:spMkLst>
        </pc:spChg>
        <pc:spChg chg="mod">
          <ac:chgData name="Qudsia Bano" userId="b806d1b61d0ab14b" providerId="LiveId" clId="{75C9F893-9FD8-4DD1-A43E-89FA6E8AE907}" dt="2026-02-22T17:02:26.502" v="1949" actId="26606"/>
          <ac:spMkLst>
            <pc:docMk/>
            <pc:sldMk cId="1776587054" sldId="447"/>
            <ac:spMk id="3" creationId="{51EE13C2-2539-1C7D-7F1B-0BF4A63605FA}"/>
          </ac:spMkLst>
        </pc:spChg>
        <pc:spChg chg="mod">
          <ac:chgData name="Qudsia Bano" userId="b806d1b61d0ab14b" providerId="LiveId" clId="{75C9F893-9FD8-4DD1-A43E-89FA6E8AE907}" dt="2026-02-22T17:02:26.502" v="1949" actId="26606"/>
          <ac:spMkLst>
            <pc:docMk/>
            <pc:sldMk cId="1776587054" sldId="447"/>
            <ac:spMk id="4" creationId="{567044FB-4ABC-D9A0-FE40-3AF63BBBFCAD}"/>
          </ac:spMkLst>
        </pc:spChg>
        <pc:spChg chg="mod">
          <ac:chgData name="Qudsia Bano" userId="b806d1b61d0ab14b" providerId="LiveId" clId="{75C9F893-9FD8-4DD1-A43E-89FA6E8AE907}" dt="2026-02-22T17:02:26.502" v="1949" actId="26606"/>
          <ac:spMkLst>
            <pc:docMk/>
            <pc:sldMk cId="1776587054" sldId="447"/>
            <ac:spMk id="5" creationId="{AB7856EF-1595-4B80-4AD1-4F24A45F2E2D}"/>
          </ac:spMkLst>
        </pc:spChg>
        <pc:spChg chg="del">
          <ac:chgData name="Qudsia Bano" userId="b806d1b61d0ab14b" providerId="LiveId" clId="{75C9F893-9FD8-4DD1-A43E-89FA6E8AE907}" dt="2026-02-22T15:48:35.937" v="495" actId="26606"/>
          <ac:spMkLst>
            <pc:docMk/>
            <pc:sldMk cId="1776587054" sldId="447"/>
            <ac:spMk id="6" creationId="{64BD9B31-C67E-C3A9-0EFA-2D728EB7ACC4}"/>
          </ac:spMkLst>
        </pc:spChg>
        <pc:spChg chg="add del mod">
          <ac:chgData name="Qudsia Bano" userId="b806d1b61d0ab14b" providerId="LiveId" clId="{75C9F893-9FD8-4DD1-A43E-89FA6E8AE907}" dt="2026-02-22T17:02:26.502" v="1949" actId="26606"/>
          <ac:spMkLst>
            <pc:docMk/>
            <pc:sldMk cId="1776587054" sldId="447"/>
            <ac:spMk id="11" creationId="{16877F8C-6E00-31F3-2463-AC48D47C966E}"/>
          </ac:spMkLst>
        </pc:spChg>
        <pc:spChg chg="add mod">
          <ac:chgData name="Qudsia Bano" userId="b806d1b61d0ab14b" providerId="LiveId" clId="{75C9F893-9FD8-4DD1-A43E-89FA6E8AE907}" dt="2026-02-22T22:26:46.927" v="5159" actId="1076"/>
          <ac:spMkLst>
            <pc:docMk/>
            <pc:sldMk cId="1776587054" sldId="447"/>
            <ac:spMk id="16" creationId="{7FAA43C9-18DC-537D-7CB6-0674AFDCD292}"/>
          </ac:spMkLst>
        </pc:spChg>
      </pc:sldChg>
      <pc:sldChg chg="del">
        <pc:chgData name="Qudsia Bano" userId="b806d1b61d0ab14b" providerId="LiveId" clId="{75C9F893-9FD8-4DD1-A43E-89FA6E8AE907}" dt="2026-02-22T14:55:43.425" v="0" actId="47"/>
        <pc:sldMkLst>
          <pc:docMk/>
          <pc:sldMk cId="1705537171" sldId="448"/>
        </pc:sldMkLst>
      </pc:sldChg>
      <pc:sldChg chg="addSp delSp modSp mod modClrScheme chgLayout">
        <pc:chgData name="Qudsia Bano" userId="b806d1b61d0ab14b" providerId="LiveId" clId="{75C9F893-9FD8-4DD1-A43E-89FA6E8AE907}" dt="2026-02-22T22:45:39.854" v="5327" actId="20577"/>
        <pc:sldMkLst>
          <pc:docMk/>
          <pc:sldMk cId="1977413969" sldId="449"/>
        </pc:sldMkLst>
        <pc:spChg chg="mod">
          <ac:chgData name="Qudsia Bano" userId="b806d1b61d0ab14b" providerId="LiveId" clId="{75C9F893-9FD8-4DD1-A43E-89FA6E8AE907}" dt="2026-02-22T15:48:42.363" v="496" actId="26606"/>
          <ac:spMkLst>
            <pc:docMk/>
            <pc:sldMk cId="1977413969" sldId="449"/>
            <ac:spMk id="2" creationId="{E3E590D3-2FF0-092C-7464-0A3624FE43CD}"/>
          </ac:spMkLst>
        </pc:spChg>
        <pc:spChg chg="mod">
          <ac:chgData name="Qudsia Bano" userId="b806d1b61d0ab14b" providerId="LiveId" clId="{75C9F893-9FD8-4DD1-A43E-89FA6E8AE907}" dt="2026-02-22T15:48:42.363" v="496" actId="26606"/>
          <ac:spMkLst>
            <pc:docMk/>
            <pc:sldMk cId="1977413969" sldId="449"/>
            <ac:spMk id="3" creationId="{64BC8827-8D47-B1BC-1BE2-B64F80DD767A}"/>
          </ac:spMkLst>
        </pc:spChg>
        <pc:spChg chg="mod">
          <ac:chgData name="Qudsia Bano" userId="b806d1b61d0ab14b" providerId="LiveId" clId="{75C9F893-9FD8-4DD1-A43E-89FA6E8AE907}" dt="2026-02-22T15:48:42.363" v="496" actId="26606"/>
          <ac:spMkLst>
            <pc:docMk/>
            <pc:sldMk cId="1977413969" sldId="449"/>
            <ac:spMk id="4" creationId="{E125099C-E197-29F3-BFCA-2DF6CF468075}"/>
          </ac:spMkLst>
        </pc:spChg>
        <pc:spChg chg="mod">
          <ac:chgData name="Qudsia Bano" userId="b806d1b61d0ab14b" providerId="LiveId" clId="{75C9F893-9FD8-4DD1-A43E-89FA6E8AE907}" dt="2026-02-22T15:48:42.363" v="496" actId="26606"/>
          <ac:spMkLst>
            <pc:docMk/>
            <pc:sldMk cId="1977413969" sldId="449"/>
            <ac:spMk id="5" creationId="{E960F76B-40DF-B3D4-2C5F-26F298F2A4AB}"/>
          </ac:spMkLst>
        </pc:spChg>
        <pc:spChg chg="del">
          <ac:chgData name="Qudsia Bano" userId="b806d1b61d0ab14b" providerId="LiveId" clId="{75C9F893-9FD8-4DD1-A43E-89FA6E8AE907}" dt="2026-02-22T15:48:42.363" v="496" actId="26606"/>
          <ac:spMkLst>
            <pc:docMk/>
            <pc:sldMk cId="1977413969" sldId="449"/>
            <ac:spMk id="6" creationId="{E801A520-14A8-120A-EF2B-E7C325FBE2AD}"/>
          </ac:spMkLst>
        </pc:spChg>
        <pc:spChg chg="add mod">
          <ac:chgData name="Qudsia Bano" userId="b806d1b61d0ab14b" providerId="LiveId" clId="{75C9F893-9FD8-4DD1-A43E-89FA6E8AE907}" dt="2026-02-22T22:45:39.854" v="5327" actId="20577"/>
          <ac:spMkLst>
            <pc:docMk/>
            <pc:sldMk cId="1977413969" sldId="449"/>
            <ac:spMk id="11" creationId="{F8543D64-79F4-3699-12C6-C805768673D3}"/>
          </ac:spMkLst>
        </pc:spChg>
      </pc:sldChg>
      <pc:sldChg chg="addSp delSp modSp mod modClrScheme chgLayout">
        <pc:chgData name="Qudsia Bano" userId="b806d1b61d0ab14b" providerId="LiveId" clId="{75C9F893-9FD8-4DD1-A43E-89FA6E8AE907}" dt="2026-02-22T15:47:30.989" v="486" actId="255"/>
        <pc:sldMkLst>
          <pc:docMk/>
          <pc:sldMk cId="3328247532" sldId="450"/>
        </pc:sldMkLst>
        <pc:spChg chg="mod">
          <ac:chgData name="Qudsia Bano" userId="b806d1b61d0ab14b" providerId="LiveId" clId="{75C9F893-9FD8-4DD1-A43E-89FA6E8AE907}" dt="2026-02-22T15:46:49.843" v="483" actId="26606"/>
          <ac:spMkLst>
            <pc:docMk/>
            <pc:sldMk cId="3328247532" sldId="450"/>
            <ac:spMk id="2" creationId="{95E3EACB-3427-A763-58BC-FF6610499489}"/>
          </ac:spMkLst>
        </pc:spChg>
        <pc:spChg chg="mod">
          <ac:chgData name="Qudsia Bano" userId="b806d1b61d0ab14b" providerId="LiveId" clId="{75C9F893-9FD8-4DD1-A43E-89FA6E8AE907}" dt="2026-02-22T15:46:49.843" v="483" actId="26606"/>
          <ac:spMkLst>
            <pc:docMk/>
            <pc:sldMk cId="3328247532" sldId="450"/>
            <ac:spMk id="3" creationId="{239FDF06-B603-47AD-3630-1E282DBA610C}"/>
          </ac:spMkLst>
        </pc:spChg>
        <pc:spChg chg="mod">
          <ac:chgData name="Qudsia Bano" userId="b806d1b61d0ab14b" providerId="LiveId" clId="{75C9F893-9FD8-4DD1-A43E-89FA6E8AE907}" dt="2026-02-22T15:46:49.843" v="483" actId="26606"/>
          <ac:spMkLst>
            <pc:docMk/>
            <pc:sldMk cId="3328247532" sldId="450"/>
            <ac:spMk id="4" creationId="{799AEEBC-8D6F-35B8-B7C0-F83451E28708}"/>
          </ac:spMkLst>
        </pc:spChg>
        <pc:spChg chg="mod">
          <ac:chgData name="Qudsia Bano" userId="b806d1b61d0ab14b" providerId="LiveId" clId="{75C9F893-9FD8-4DD1-A43E-89FA6E8AE907}" dt="2026-02-22T15:46:49.843" v="483" actId="26606"/>
          <ac:spMkLst>
            <pc:docMk/>
            <pc:sldMk cId="3328247532" sldId="450"/>
            <ac:spMk id="5" creationId="{8D4912CB-1D2E-B993-065C-41B9569D0BFB}"/>
          </ac:spMkLst>
        </pc:spChg>
        <pc:spChg chg="add del mod">
          <ac:chgData name="Qudsia Bano" userId="b806d1b61d0ab14b" providerId="LiveId" clId="{75C9F893-9FD8-4DD1-A43E-89FA6E8AE907}" dt="2026-02-22T15:46:49.843" v="483" actId="26606"/>
          <ac:spMkLst>
            <pc:docMk/>
            <pc:sldMk cId="3328247532" sldId="450"/>
            <ac:spMk id="6" creationId="{03EAF818-7F4A-3AD7-308F-2FA0B3BE5909}"/>
          </ac:spMkLst>
        </pc:spChg>
        <pc:spChg chg="add del mod">
          <ac:chgData name="Qudsia Bano" userId="b806d1b61d0ab14b" providerId="LiveId" clId="{75C9F893-9FD8-4DD1-A43E-89FA6E8AE907}" dt="2026-02-22T15:46:49.778" v="482" actId="26606"/>
          <ac:spMkLst>
            <pc:docMk/>
            <pc:sldMk cId="3328247532" sldId="450"/>
            <ac:spMk id="12" creationId="{84041E44-7CBD-8ACE-C162-FCD542C84FED}"/>
          </ac:spMkLst>
        </pc:spChg>
        <pc:spChg chg="add mod">
          <ac:chgData name="Qudsia Bano" userId="b806d1b61d0ab14b" providerId="LiveId" clId="{75C9F893-9FD8-4DD1-A43E-89FA6E8AE907}" dt="2026-02-22T15:46:49.843" v="483" actId="26606"/>
          <ac:spMkLst>
            <pc:docMk/>
            <pc:sldMk cId="3328247532" sldId="450"/>
            <ac:spMk id="13" creationId="{0281C02D-19B4-C8BD-A121-1DC93B429A3D}"/>
          </ac:spMkLst>
        </pc:spChg>
        <pc:graphicFrameChg chg="add del mod">
          <ac:chgData name="Qudsia Bano" userId="b806d1b61d0ab14b" providerId="LiveId" clId="{75C9F893-9FD8-4DD1-A43E-89FA6E8AE907}" dt="2026-02-22T15:46:42.685" v="480" actId="26606"/>
          <ac:graphicFrameMkLst>
            <pc:docMk/>
            <pc:sldMk cId="3328247532" sldId="450"/>
            <ac:graphicFrameMk id="8" creationId="{4820DAE9-BEFA-936F-0ACF-16227117C70E}"/>
          </ac:graphicFrameMkLst>
        </pc:graphicFrameChg>
        <pc:graphicFrameChg chg="add del mod">
          <ac:chgData name="Qudsia Bano" userId="b806d1b61d0ab14b" providerId="LiveId" clId="{75C9F893-9FD8-4DD1-A43E-89FA6E8AE907}" dt="2026-02-22T15:46:49.778" v="482" actId="26606"/>
          <ac:graphicFrameMkLst>
            <pc:docMk/>
            <pc:sldMk cId="3328247532" sldId="450"/>
            <ac:graphicFrameMk id="10" creationId="{01C9F065-99F6-CC76-5853-A8CB3FABB02D}"/>
          </ac:graphicFrameMkLst>
        </pc:graphicFrameChg>
        <pc:graphicFrameChg chg="add mod">
          <ac:chgData name="Qudsia Bano" userId="b806d1b61d0ab14b" providerId="LiveId" clId="{75C9F893-9FD8-4DD1-A43E-89FA6E8AE907}" dt="2026-02-22T15:47:30.989" v="486" actId="255"/>
          <ac:graphicFrameMkLst>
            <pc:docMk/>
            <pc:sldMk cId="3328247532" sldId="450"/>
            <ac:graphicFrameMk id="14" creationId="{A2F8AE0A-915A-D3F4-F0C8-96B100F85123}"/>
          </ac:graphicFrameMkLst>
        </pc:graphicFrameChg>
        <pc:picChg chg="add">
          <ac:chgData name="Qudsia Bano" userId="b806d1b61d0ab14b" providerId="LiveId" clId="{75C9F893-9FD8-4DD1-A43E-89FA6E8AE907}" dt="2026-02-22T15:46:49.843" v="483" actId="26606"/>
          <ac:picMkLst>
            <pc:docMk/>
            <pc:sldMk cId="3328247532" sldId="450"/>
            <ac:picMk id="9" creationId="{FFA717AC-8741-46CB-C532-F230436574A0}"/>
          </ac:picMkLst>
        </pc:picChg>
      </pc:sldChg>
      <pc:sldChg chg="new del">
        <pc:chgData name="Qudsia Bano" userId="b806d1b61d0ab14b" providerId="LiveId" clId="{75C9F893-9FD8-4DD1-A43E-89FA6E8AE907}" dt="2026-02-22T15:24:55.207" v="22" actId="47"/>
        <pc:sldMkLst>
          <pc:docMk/>
          <pc:sldMk cId="1296334458" sldId="451"/>
        </pc:sldMkLst>
      </pc:sldChg>
      <pc:sldChg chg="new del">
        <pc:chgData name="Qudsia Bano" userId="b806d1b61d0ab14b" providerId="LiveId" clId="{75C9F893-9FD8-4DD1-A43E-89FA6E8AE907}" dt="2026-02-22T15:11:35.510" v="19" actId="47"/>
        <pc:sldMkLst>
          <pc:docMk/>
          <pc:sldMk cId="3393884862" sldId="451"/>
        </pc:sldMkLst>
      </pc:sldChg>
    </pc:docChg>
  </pc:docChgLst>
  <pc:docChgLst>
    <pc:chgData name="Qudsia Bano" userId="b806d1b61d0ab14b" providerId="Windows Live" clId="Web-{8BE5DF01-3F77-438E-A762-D8DD4C9CE3A4}"/>
    <pc:docChg chg="addSld delSld modSld sldOrd">
      <pc:chgData name="Qudsia Bano" userId="b806d1b61d0ab14b" providerId="Windows Live" clId="Web-{8BE5DF01-3F77-438E-A762-D8DD4C9CE3A4}" dt="2026-02-06T12:04:55.700" v="304" actId="20577"/>
      <pc:docMkLst>
        <pc:docMk/>
      </pc:docMkLst>
      <pc:sldChg chg="addSp delSp modSp">
        <pc:chgData name="Qudsia Bano" userId="b806d1b61d0ab14b" providerId="Windows Live" clId="Web-{8BE5DF01-3F77-438E-A762-D8DD4C9CE3A4}" dt="2026-02-06T10:46:31.261" v="297" actId="20577"/>
        <pc:sldMkLst>
          <pc:docMk/>
          <pc:sldMk cId="1489048242" sldId="442"/>
        </pc:sldMkLst>
        <pc:spChg chg="mod">
          <ac:chgData name="Qudsia Bano" userId="b806d1b61d0ab14b" providerId="Windows Live" clId="Web-{8BE5DF01-3F77-438E-A762-D8DD4C9CE3A4}" dt="2026-02-06T10:46:31.261" v="297" actId="20577"/>
          <ac:spMkLst>
            <pc:docMk/>
            <pc:sldMk cId="1489048242" sldId="442"/>
            <ac:spMk id="7" creationId="{17EA4D2C-4D5C-AC28-D8CC-859AFF9DBC48}"/>
          </ac:spMkLst>
        </pc:spChg>
      </pc:sldChg>
      <pc:sldChg chg="modSp new">
        <pc:chgData name="Qudsia Bano" userId="b806d1b61d0ab14b" providerId="Windows Live" clId="Web-{8BE5DF01-3F77-438E-A762-D8DD4C9CE3A4}" dt="2026-02-06T12:04:55.700" v="304" actId="20577"/>
        <pc:sldMkLst>
          <pc:docMk/>
          <pc:sldMk cId="3328247532" sldId="450"/>
        </pc:sldMkLst>
        <pc:spChg chg="mod">
          <ac:chgData name="Qudsia Bano" userId="b806d1b61d0ab14b" providerId="Windows Live" clId="Web-{8BE5DF01-3F77-438E-A762-D8DD4C9CE3A4}" dt="2026-02-06T12:04:55.700" v="304" actId="20577"/>
          <ac:spMkLst>
            <pc:docMk/>
            <pc:sldMk cId="3328247532" sldId="450"/>
            <ac:spMk id="2" creationId="{95E3EACB-3427-A763-58BC-FF661049948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342766-84C7-45AB-B3E4-3D40ED7B0095}" type="doc">
      <dgm:prSet loTypeId="urn:microsoft.com/office/officeart/2005/8/layout/hierarchy1" loCatId="hierarchy" qsTypeId="urn:microsoft.com/office/officeart/2005/8/quickstyle/simple1" qsCatId="simple" csTypeId="urn:microsoft.com/office/officeart/2005/8/colors/accent3_2" csCatId="accent3"/>
      <dgm:spPr/>
      <dgm:t>
        <a:bodyPr/>
        <a:lstStyle/>
        <a:p>
          <a:endParaRPr lang="en-US"/>
        </a:p>
      </dgm:t>
    </dgm:pt>
    <dgm:pt modelId="{8D146AA8-20B1-45C1-9F9B-139323013FF3}">
      <dgm:prSet custT="1"/>
      <dgm:spPr/>
      <dgm:t>
        <a:bodyPr/>
        <a:lstStyle/>
        <a:p>
          <a:r>
            <a:rPr lang="en-US" sz="1400" dirty="0"/>
            <a:t>Communication is an essential skills in everyday life and the workplace. It helps people share information clearly and effectively. In health and social care communication directly impacts safety and quality of care. </a:t>
          </a:r>
        </a:p>
      </dgm:t>
    </dgm:pt>
    <dgm:pt modelId="{0E1BCF8C-117C-4398-8CE6-31C7C54256E7}" type="parTrans" cxnId="{7340F459-A711-44A9-9E8E-C076B5A3CE2D}">
      <dgm:prSet/>
      <dgm:spPr/>
      <dgm:t>
        <a:bodyPr/>
        <a:lstStyle/>
        <a:p>
          <a:endParaRPr lang="en-US"/>
        </a:p>
      </dgm:t>
    </dgm:pt>
    <dgm:pt modelId="{D4AFFB5A-DC84-47F5-A272-1905479C6F10}" type="sibTrans" cxnId="{7340F459-A711-44A9-9E8E-C076B5A3CE2D}">
      <dgm:prSet/>
      <dgm:spPr/>
      <dgm:t>
        <a:bodyPr/>
        <a:lstStyle/>
        <a:p>
          <a:endParaRPr lang="en-US"/>
        </a:p>
      </dgm:t>
    </dgm:pt>
    <dgm:pt modelId="{B06A4AE8-BDCF-4445-9EC0-BF4CC4E63388}">
      <dgm:prSet custT="1"/>
      <dgm:spPr/>
      <dgm:t>
        <a:bodyPr/>
        <a:lstStyle/>
        <a:p>
          <a:r>
            <a:rPr lang="en-GB" sz="1400" dirty="0"/>
            <a:t>This presentation will explain why communication is important and how to apply it health and social care</a:t>
          </a:r>
          <a:endParaRPr lang="en-US" sz="1400" dirty="0"/>
        </a:p>
      </dgm:t>
    </dgm:pt>
    <dgm:pt modelId="{CF1D5239-19DB-4861-91E6-B832DA638DC7}" type="parTrans" cxnId="{6112236A-7201-41EC-9FBA-D2545947F832}">
      <dgm:prSet/>
      <dgm:spPr/>
      <dgm:t>
        <a:bodyPr/>
        <a:lstStyle/>
        <a:p>
          <a:endParaRPr lang="en-US"/>
        </a:p>
      </dgm:t>
    </dgm:pt>
    <dgm:pt modelId="{362024B3-277E-4B57-BE39-EA1576D1D744}" type="sibTrans" cxnId="{6112236A-7201-41EC-9FBA-D2545947F832}">
      <dgm:prSet/>
      <dgm:spPr/>
      <dgm:t>
        <a:bodyPr/>
        <a:lstStyle/>
        <a:p>
          <a:endParaRPr lang="en-US"/>
        </a:p>
      </dgm:t>
    </dgm:pt>
    <dgm:pt modelId="{66FEC820-164A-4370-9F4A-48F05152E5EA}" type="pres">
      <dgm:prSet presAssocID="{A6342766-84C7-45AB-B3E4-3D40ED7B0095}" presName="hierChild1" presStyleCnt="0">
        <dgm:presLayoutVars>
          <dgm:chPref val="1"/>
          <dgm:dir/>
          <dgm:animOne val="branch"/>
          <dgm:animLvl val="lvl"/>
          <dgm:resizeHandles/>
        </dgm:presLayoutVars>
      </dgm:prSet>
      <dgm:spPr/>
    </dgm:pt>
    <dgm:pt modelId="{35B9E064-AE40-4B2B-823C-3BEE6248BE2C}" type="pres">
      <dgm:prSet presAssocID="{8D146AA8-20B1-45C1-9F9B-139323013FF3}" presName="hierRoot1" presStyleCnt="0"/>
      <dgm:spPr/>
    </dgm:pt>
    <dgm:pt modelId="{CCEA497C-4D21-4A65-A4FB-EC3C0E1C3667}" type="pres">
      <dgm:prSet presAssocID="{8D146AA8-20B1-45C1-9F9B-139323013FF3}" presName="composite" presStyleCnt="0"/>
      <dgm:spPr/>
    </dgm:pt>
    <dgm:pt modelId="{872BE5C2-4ED7-430B-9CAA-CC16F90063C2}" type="pres">
      <dgm:prSet presAssocID="{8D146AA8-20B1-45C1-9F9B-139323013FF3}" presName="background" presStyleLbl="node0" presStyleIdx="0" presStyleCnt="2"/>
      <dgm:spPr/>
    </dgm:pt>
    <dgm:pt modelId="{8BB1F07A-4EE7-4AA6-81DE-0B7A80778A76}" type="pres">
      <dgm:prSet presAssocID="{8D146AA8-20B1-45C1-9F9B-139323013FF3}" presName="text" presStyleLbl="fgAcc0" presStyleIdx="0" presStyleCnt="2">
        <dgm:presLayoutVars>
          <dgm:chPref val="3"/>
        </dgm:presLayoutVars>
      </dgm:prSet>
      <dgm:spPr/>
    </dgm:pt>
    <dgm:pt modelId="{8E37DAB0-38F0-46E5-94C9-B9DDC2472DB9}" type="pres">
      <dgm:prSet presAssocID="{8D146AA8-20B1-45C1-9F9B-139323013FF3}" presName="hierChild2" presStyleCnt="0"/>
      <dgm:spPr/>
    </dgm:pt>
    <dgm:pt modelId="{B85AE773-18EC-4AD1-87AB-24FE84CD9CB6}" type="pres">
      <dgm:prSet presAssocID="{B06A4AE8-BDCF-4445-9EC0-BF4CC4E63388}" presName="hierRoot1" presStyleCnt="0"/>
      <dgm:spPr/>
    </dgm:pt>
    <dgm:pt modelId="{7DBFAE87-1798-4B96-8C51-945964C2F3CA}" type="pres">
      <dgm:prSet presAssocID="{B06A4AE8-BDCF-4445-9EC0-BF4CC4E63388}" presName="composite" presStyleCnt="0"/>
      <dgm:spPr/>
    </dgm:pt>
    <dgm:pt modelId="{52660FC0-CB49-40CA-A6C8-3B3ABC617D66}" type="pres">
      <dgm:prSet presAssocID="{B06A4AE8-BDCF-4445-9EC0-BF4CC4E63388}" presName="background" presStyleLbl="node0" presStyleIdx="1" presStyleCnt="2"/>
      <dgm:spPr/>
    </dgm:pt>
    <dgm:pt modelId="{B5CE0512-527D-4ED4-AAAC-0449A62C80CC}" type="pres">
      <dgm:prSet presAssocID="{B06A4AE8-BDCF-4445-9EC0-BF4CC4E63388}" presName="text" presStyleLbl="fgAcc0" presStyleIdx="1" presStyleCnt="2">
        <dgm:presLayoutVars>
          <dgm:chPref val="3"/>
        </dgm:presLayoutVars>
      </dgm:prSet>
      <dgm:spPr/>
    </dgm:pt>
    <dgm:pt modelId="{6EF11632-698A-41D9-BE06-9D48695E0673}" type="pres">
      <dgm:prSet presAssocID="{B06A4AE8-BDCF-4445-9EC0-BF4CC4E63388}" presName="hierChild2" presStyleCnt="0"/>
      <dgm:spPr/>
    </dgm:pt>
  </dgm:ptLst>
  <dgm:cxnLst>
    <dgm:cxn modelId="{6112236A-7201-41EC-9FBA-D2545947F832}" srcId="{A6342766-84C7-45AB-B3E4-3D40ED7B0095}" destId="{B06A4AE8-BDCF-4445-9EC0-BF4CC4E63388}" srcOrd="1" destOrd="0" parTransId="{CF1D5239-19DB-4861-91E6-B832DA638DC7}" sibTransId="{362024B3-277E-4B57-BE39-EA1576D1D744}"/>
    <dgm:cxn modelId="{7340F459-A711-44A9-9E8E-C076B5A3CE2D}" srcId="{A6342766-84C7-45AB-B3E4-3D40ED7B0095}" destId="{8D146AA8-20B1-45C1-9F9B-139323013FF3}" srcOrd="0" destOrd="0" parTransId="{0E1BCF8C-117C-4398-8CE6-31C7C54256E7}" sibTransId="{D4AFFB5A-DC84-47F5-A272-1905479C6F10}"/>
    <dgm:cxn modelId="{88E9A17F-98F3-44F9-A848-C686A169968B}" type="presOf" srcId="{8D146AA8-20B1-45C1-9F9B-139323013FF3}" destId="{8BB1F07A-4EE7-4AA6-81DE-0B7A80778A76}" srcOrd="0" destOrd="0" presId="urn:microsoft.com/office/officeart/2005/8/layout/hierarchy1"/>
    <dgm:cxn modelId="{7F6604CD-A0A1-4E68-8CB0-290319F83EF9}" type="presOf" srcId="{B06A4AE8-BDCF-4445-9EC0-BF4CC4E63388}" destId="{B5CE0512-527D-4ED4-AAAC-0449A62C80CC}" srcOrd="0" destOrd="0" presId="urn:microsoft.com/office/officeart/2005/8/layout/hierarchy1"/>
    <dgm:cxn modelId="{741D27D6-5FF1-4EB4-9460-5CED30C0537E}" type="presOf" srcId="{A6342766-84C7-45AB-B3E4-3D40ED7B0095}" destId="{66FEC820-164A-4370-9F4A-48F05152E5EA}" srcOrd="0" destOrd="0" presId="urn:microsoft.com/office/officeart/2005/8/layout/hierarchy1"/>
    <dgm:cxn modelId="{37D59370-EC10-4F1A-A231-6DFDC6E877E5}" type="presParOf" srcId="{66FEC820-164A-4370-9F4A-48F05152E5EA}" destId="{35B9E064-AE40-4B2B-823C-3BEE6248BE2C}" srcOrd="0" destOrd="0" presId="urn:microsoft.com/office/officeart/2005/8/layout/hierarchy1"/>
    <dgm:cxn modelId="{3CED5434-BABF-4A8C-B5AC-F4D69BC6CD7B}" type="presParOf" srcId="{35B9E064-AE40-4B2B-823C-3BEE6248BE2C}" destId="{CCEA497C-4D21-4A65-A4FB-EC3C0E1C3667}" srcOrd="0" destOrd="0" presId="urn:microsoft.com/office/officeart/2005/8/layout/hierarchy1"/>
    <dgm:cxn modelId="{74B17FDA-7AF8-480D-B2B3-747560723E0C}" type="presParOf" srcId="{CCEA497C-4D21-4A65-A4FB-EC3C0E1C3667}" destId="{872BE5C2-4ED7-430B-9CAA-CC16F90063C2}" srcOrd="0" destOrd="0" presId="urn:microsoft.com/office/officeart/2005/8/layout/hierarchy1"/>
    <dgm:cxn modelId="{AC6EBEC3-6403-4CD3-AE2A-A39B3CE267B5}" type="presParOf" srcId="{CCEA497C-4D21-4A65-A4FB-EC3C0E1C3667}" destId="{8BB1F07A-4EE7-4AA6-81DE-0B7A80778A76}" srcOrd="1" destOrd="0" presId="urn:microsoft.com/office/officeart/2005/8/layout/hierarchy1"/>
    <dgm:cxn modelId="{F469CEFE-C40E-4C82-B244-21E8D8F10328}" type="presParOf" srcId="{35B9E064-AE40-4B2B-823C-3BEE6248BE2C}" destId="{8E37DAB0-38F0-46E5-94C9-B9DDC2472DB9}" srcOrd="1" destOrd="0" presId="urn:microsoft.com/office/officeart/2005/8/layout/hierarchy1"/>
    <dgm:cxn modelId="{D3F68C7C-A50D-42E9-94B1-48C2BDC6CE6B}" type="presParOf" srcId="{66FEC820-164A-4370-9F4A-48F05152E5EA}" destId="{B85AE773-18EC-4AD1-87AB-24FE84CD9CB6}" srcOrd="1" destOrd="0" presId="urn:microsoft.com/office/officeart/2005/8/layout/hierarchy1"/>
    <dgm:cxn modelId="{42D2B808-2835-48AD-B8DF-5B67D8696EA1}" type="presParOf" srcId="{B85AE773-18EC-4AD1-87AB-24FE84CD9CB6}" destId="{7DBFAE87-1798-4B96-8C51-945964C2F3CA}" srcOrd="0" destOrd="0" presId="urn:microsoft.com/office/officeart/2005/8/layout/hierarchy1"/>
    <dgm:cxn modelId="{45E3E164-5FEA-4FBE-AE3B-A5CC2F3BB766}" type="presParOf" srcId="{7DBFAE87-1798-4B96-8C51-945964C2F3CA}" destId="{52660FC0-CB49-40CA-A6C8-3B3ABC617D66}" srcOrd="0" destOrd="0" presId="urn:microsoft.com/office/officeart/2005/8/layout/hierarchy1"/>
    <dgm:cxn modelId="{DF66A91F-B5A2-4A25-B36C-7545FBE0DE14}" type="presParOf" srcId="{7DBFAE87-1798-4B96-8C51-945964C2F3CA}" destId="{B5CE0512-527D-4ED4-AAAC-0449A62C80CC}" srcOrd="1" destOrd="0" presId="urn:microsoft.com/office/officeart/2005/8/layout/hierarchy1"/>
    <dgm:cxn modelId="{A83E5E92-7B6D-4196-AC92-586B48830A3F}" type="presParOf" srcId="{B85AE773-18EC-4AD1-87AB-24FE84CD9CB6}" destId="{6EF11632-698A-41D9-BE06-9D48695E067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4284D5-7203-4C6C-9BBE-3905AE53408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E27A7CA-81EF-42FA-812F-DA1AE340D424}">
      <dgm:prSet/>
      <dgm:spPr/>
      <dgm:t>
        <a:bodyPr/>
        <a:lstStyle/>
        <a:p>
          <a:r>
            <a:rPr lang="en-GB"/>
            <a:t>Communication is important because it’s the foundation of how we connect, understand and work with others.</a:t>
          </a:r>
          <a:endParaRPr lang="en-US"/>
        </a:p>
      </dgm:t>
    </dgm:pt>
    <dgm:pt modelId="{3DFF6724-A0D4-4649-A5B4-7697F2DA22F2}" type="parTrans" cxnId="{123397B8-93E4-43D6-9EBD-3086A26F90FC}">
      <dgm:prSet/>
      <dgm:spPr/>
      <dgm:t>
        <a:bodyPr/>
        <a:lstStyle/>
        <a:p>
          <a:endParaRPr lang="en-US"/>
        </a:p>
      </dgm:t>
    </dgm:pt>
    <dgm:pt modelId="{82E5FAC6-1C76-4522-8BC3-6A5EB2F921F5}" type="sibTrans" cxnId="{123397B8-93E4-43D6-9EBD-3086A26F90FC}">
      <dgm:prSet/>
      <dgm:spPr/>
      <dgm:t>
        <a:bodyPr/>
        <a:lstStyle/>
        <a:p>
          <a:endParaRPr lang="en-US"/>
        </a:p>
      </dgm:t>
    </dgm:pt>
    <dgm:pt modelId="{ED00D6B4-4082-4C3C-B452-CD7AD2602149}">
      <dgm:prSet/>
      <dgm:spPr/>
      <dgm:t>
        <a:bodyPr/>
        <a:lstStyle/>
        <a:p>
          <a:r>
            <a:rPr lang="en-GB"/>
            <a:t>Communication is essential because it connects people, solve problems and helps society function smoothly.</a:t>
          </a:r>
          <a:endParaRPr lang="en-US"/>
        </a:p>
      </dgm:t>
    </dgm:pt>
    <dgm:pt modelId="{4A444B05-CFAE-42EC-A1C7-B8FAF9DE725A}" type="parTrans" cxnId="{A640B3B2-BE03-4325-B7E5-38B70BD575A9}">
      <dgm:prSet/>
      <dgm:spPr/>
      <dgm:t>
        <a:bodyPr/>
        <a:lstStyle/>
        <a:p>
          <a:endParaRPr lang="en-US"/>
        </a:p>
      </dgm:t>
    </dgm:pt>
    <dgm:pt modelId="{A1FB9A86-2909-416B-8018-DCF4FB03C6E0}" type="sibTrans" cxnId="{A640B3B2-BE03-4325-B7E5-38B70BD575A9}">
      <dgm:prSet/>
      <dgm:spPr/>
      <dgm:t>
        <a:bodyPr/>
        <a:lstStyle/>
        <a:p>
          <a:endParaRPr lang="en-US"/>
        </a:p>
      </dgm:t>
    </dgm:pt>
    <dgm:pt modelId="{2D1ECBD8-6123-45B8-8115-3B48377C536C}">
      <dgm:prSet/>
      <dgm:spPr/>
      <dgm:t>
        <a:bodyPr/>
        <a:lstStyle/>
        <a:p>
          <a:r>
            <a:rPr lang="en-GB"/>
            <a:t>Communication has different roles such as build relationships, improves teamwork, build confidence and support learning and growth. </a:t>
          </a:r>
          <a:endParaRPr lang="en-US"/>
        </a:p>
      </dgm:t>
    </dgm:pt>
    <dgm:pt modelId="{1EE8B918-C5CD-4D55-A724-B59734F056DE}" type="parTrans" cxnId="{431FFD75-A472-4F34-BFC4-00C09F05583F}">
      <dgm:prSet/>
      <dgm:spPr/>
      <dgm:t>
        <a:bodyPr/>
        <a:lstStyle/>
        <a:p>
          <a:endParaRPr lang="en-US"/>
        </a:p>
      </dgm:t>
    </dgm:pt>
    <dgm:pt modelId="{0CF16FEE-A6D0-4C4F-80B2-9F864EECA432}" type="sibTrans" cxnId="{431FFD75-A472-4F34-BFC4-00C09F05583F}">
      <dgm:prSet/>
      <dgm:spPr/>
      <dgm:t>
        <a:bodyPr/>
        <a:lstStyle/>
        <a:p>
          <a:endParaRPr lang="en-US"/>
        </a:p>
      </dgm:t>
    </dgm:pt>
    <dgm:pt modelId="{9D9C1253-D6F1-45B2-869E-5F7B44FD5C4A}" type="pres">
      <dgm:prSet presAssocID="{A34284D5-7203-4C6C-9BBE-3905AE534086}" presName="vert0" presStyleCnt="0">
        <dgm:presLayoutVars>
          <dgm:dir/>
          <dgm:animOne val="branch"/>
          <dgm:animLvl val="lvl"/>
        </dgm:presLayoutVars>
      </dgm:prSet>
      <dgm:spPr/>
    </dgm:pt>
    <dgm:pt modelId="{B29DE587-DA66-4BD2-93D1-401A0C678567}" type="pres">
      <dgm:prSet presAssocID="{4E27A7CA-81EF-42FA-812F-DA1AE340D424}" presName="thickLine" presStyleLbl="alignNode1" presStyleIdx="0" presStyleCnt="3"/>
      <dgm:spPr/>
    </dgm:pt>
    <dgm:pt modelId="{CD3AC311-4642-4F03-A0B3-AA257BBDF364}" type="pres">
      <dgm:prSet presAssocID="{4E27A7CA-81EF-42FA-812F-DA1AE340D424}" presName="horz1" presStyleCnt="0"/>
      <dgm:spPr/>
    </dgm:pt>
    <dgm:pt modelId="{E37BE66C-07EC-400F-821E-F2F3A8FD17B7}" type="pres">
      <dgm:prSet presAssocID="{4E27A7CA-81EF-42FA-812F-DA1AE340D424}" presName="tx1" presStyleLbl="revTx" presStyleIdx="0" presStyleCnt="3"/>
      <dgm:spPr/>
    </dgm:pt>
    <dgm:pt modelId="{DB62E1BB-C9E8-440A-8CA2-479A1CCEA68F}" type="pres">
      <dgm:prSet presAssocID="{4E27A7CA-81EF-42FA-812F-DA1AE340D424}" presName="vert1" presStyleCnt="0"/>
      <dgm:spPr/>
    </dgm:pt>
    <dgm:pt modelId="{A44C0D54-AA37-4A27-98F0-CDAC71A3A8BE}" type="pres">
      <dgm:prSet presAssocID="{ED00D6B4-4082-4C3C-B452-CD7AD2602149}" presName="thickLine" presStyleLbl="alignNode1" presStyleIdx="1" presStyleCnt="3"/>
      <dgm:spPr/>
    </dgm:pt>
    <dgm:pt modelId="{E84D64A4-11E7-41A9-9E27-FD16B1517ED0}" type="pres">
      <dgm:prSet presAssocID="{ED00D6B4-4082-4C3C-B452-CD7AD2602149}" presName="horz1" presStyleCnt="0"/>
      <dgm:spPr/>
    </dgm:pt>
    <dgm:pt modelId="{0408B5B4-FAB0-454C-993C-0CB161C275AE}" type="pres">
      <dgm:prSet presAssocID="{ED00D6B4-4082-4C3C-B452-CD7AD2602149}" presName="tx1" presStyleLbl="revTx" presStyleIdx="1" presStyleCnt="3"/>
      <dgm:spPr/>
    </dgm:pt>
    <dgm:pt modelId="{DB0EE046-A1C2-46CE-908A-F4474EBD9D9A}" type="pres">
      <dgm:prSet presAssocID="{ED00D6B4-4082-4C3C-B452-CD7AD2602149}" presName="vert1" presStyleCnt="0"/>
      <dgm:spPr/>
    </dgm:pt>
    <dgm:pt modelId="{9A82E721-731E-4462-87F1-92EFA6C79B72}" type="pres">
      <dgm:prSet presAssocID="{2D1ECBD8-6123-45B8-8115-3B48377C536C}" presName="thickLine" presStyleLbl="alignNode1" presStyleIdx="2" presStyleCnt="3"/>
      <dgm:spPr/>
    </dgm:pt>
    <dgm:pt modelId="{5C5380A5-E30B-4A64-B9E4-5EBD4ACFD688}" type="pres">
      <dgm:prSet presAssocID="{2D1ECBD8-6123-45B8-8115-3B48377C536C}" presName="horz1" presStyleCnt="0"/>
      <dgm:spPr/>
    </dgm:pt>
    <dgm:pt modelId="{BA2B8C22-6317-4FF1-B67F-8ED522643D33}" type="pres">
      <dgm:prSet presAssocID="{2D1ECBD8-6123-45B8-8115-3B48377C536C}" presName="tx1" presStyleLbl="revTx" presStyleIdx="2" presStyleCnt="3"/>
      <dgm:spPr/>
    </dgm:pt>
    <dgm:pt modelId="{CF50F063-6005-4046-ACA1-5937C7C8E898}" type="pres">
      <dgm:prSet presAssocID="{2D1ECBD8-6123-45B8-8115-3B48377C536C}" presName="vert1" presStyleCnt="0"/>
      <dgm:spPr/>
    </dgm:pt>
  </dgm:ptLst>
  <dgm:cxnLst>
    <dgm:cxn modelId="{915D6240-2DB9-4083-91C0-9ECE4972A895}" type="presOf" srcId="{A34284D5-7203-4C6C-9BBE-3905AE534086}" destId="{9D9C1253-D6F1-45B2-869E-5F7B44FD5C4A}" srcOrd="0" destOrd="0" presId="urn:microsoft.com/office/officeart/2008/layout/LinedList"/>
    <dgm:cxn modelId="{670B454C-596C-4B2A-868B-90652A2E3F7B}" type="presOf" srcId="{ED00D6B4-4082-4C3C-B452-CD7AD2602149}" destId="{0408B5B4-FAB0-454C-993C-0CB161C275AE}" srcOrd="0" destOrd="0" presId="urn:microsoft.com/office/officeart/2008/layout/LinedList"/>
    <dgm:cxn modelId="{D1168170-36C9-447E-AC01-B4A31D684655}" type="presOf" srcId="{4E27A7CA-81EF-42FA-812F-DA1AE340D424}" destId="{E37BE66C-07EC-400F-821E-F2F3A8FD17B7}" srcOrd="0" destOrd="0" presId="urn:microsoft.com/office/officeart/2008/layout/LinedList"/>
    <dgm:cxn modelId="{431FFD75-A472-4F34-BFC4-00C09F05583F}" srcId="{A34284D5-7203-4C6C-9BBE-3905AE534086}" destId="{2D1ECBD8-6123-45B8-8115-3B48377C536C}" srcOrd="2" destOrd="0" parTransId="{1EE8B918-C5CD-4D55-A724-B59734F056DE}" sibTransId="{0CF16FEE-A6D0-4C4F-80B2-9F864EECA432}"/>
    <dgm:cxn modelId="{F867D0A0-5045-4DDB-8517-73402BEC3809}" type="presOf" srcId="{2D1ECBD8-6123-45B8-8115-3B48377C536C}" destId="{BA2B8C22-6317-4FF1-B67F-8ED522643D33}" srcOrd="0" destOrd="0" presId="urn:microsoft.com/office/officeart/2008/layout/LinedList"/>
    <dgm:cxn modelId="{A640B3B2-BE03-4325-B7E5-38B70BD575A9}" srcId="{A34284D5-7203-4C6C-9BBE-3905AE534086}" destId="{ED00D6B4-4082-4C3C-B452-CD7AD2602149}" srcOrd="1" destOrd="0" parTransId="{4A444B05-CFAE-42EC-A1C7-B8FAF9DE725A}" sibTransId="{A1FB9A86-2909-416B-8018-DCF4FB03C6E0}"/>
    <dgm:cxn modelId="{123397B8-93E4-43D6-9EBD-3086A26F90FC}" srcId="{A34284D5-7203-4C6C-9BBE-3905AE534086}" destId="{4E27A7CA-81EF-42FA-812F-DA1AE340D424}" srcOrd="0" destOrd="0" parTransId="{3DFF6724-A0D4-4649-A5B4-7697F2DA22F2}" sibTransId="{82E5FAC6-1C76-4522-8BC3-6A5EB2F921F5}"/>
    <dgm:cxn modelId="{9DB36726-C4AE-425A-802E-94C7E0375673}" type="presParOf" srcId="{9D9C1253-D6F1-45B2-869E-5F7B44FD5C4A}" destId="{B29DE587-DA66-4BD2-93D1-401A0C678567}" srcOrd="0" destOrd="0" presId="urn:microsoft.com/office/officeart/2008/layout/LinedList"/>
    <dgm:cxn modelId="{DF5F5AB6-58AD-4A55-8973-AAA4D8F7156E}" type="presParOf" srcId="{9D9C1253-D6F1-45B2-869E-5F7B44FD5C4A}" destId="{CD3AC311-4642-4F03-A0B3-AA257BBDF364}" srcOrd="1" destOrd="0" presId="urn:microsoft.com/office/officeart/2008/layout/LinedList"/>
    <dgm:cxn modelId="{EDF73D55-9BF9-4784-ADA8-25F8974A8218}" type="presParOf" srcId="{CD3AC311-4642-4F03-A0B3-AA257BBDF364}" destId="{E37BE66C-07EC-400F-821E-F2F3A8FD17B7}" srcOrd="0" destOrd="0" presId="urn:microsoft.com/office/officeart/2008/layout/LinedList"/>
    <dgm:cxn modelId="{F7AD6108-9257-4F72-96EB-FA96E54250A8}" type="presParOf" srcId="{CD3AC311-4642-4F03-A0B3-AA257BBDF364}" destId="{DB62E1BB-C9E8-440A-8CA2-479A1CCEA68F}" srcOrd="1" destOrd="0" presId="urn:microsoft.com/office/officeart/2008/layout/LinedList"/>
    <dgm:cxn modelId="{80822DCA-EF63-407F-8C24-4660D6EEA370}" type="presParOf" srcId="{9D9C1253-D6F1-45B2-869E-5F7B44FD5C4A}" destId="{A44C0D54-AA37-4A27-98F0-CDAC71A3A8BE}" srcOrd="2" destOrd="0" presId="urn:microsoft.com/office/officeart/2008/layout/LinedList"/>
    <dgm:cxn modelId="{C2BCA6C9-5706-4436-9B4D-18C3B15E1F22}" type="presParOf" srcId="{9D9C1253-D6F1-45B2-869E-5F7B44FD5C4A}" destId="{E84D64A4-11E7-41A9-9E27-FD16B1517ED0}" srcOrd="3" destOrd="0" presId="urn:microsoft.com/office/officeart/2008/layout/LinedList"/>
    <dgm:cxn modelId="{3AF5F3FC-FD4D-4525-A79C-0C63E7018EF7}" type="presParOf" srcId="{E84D64A4-11E7-41A9-9E27-FD16B1517ED0}" destId="{0408B5B4-FAB0-454C-993C-0CB161C275AE}" srcOrd="0" destOrd="0" presId="urn:microsoft.com/office/officeart/2008/layout/LinedList"/>
    <dgm:cxn modelId="{81524EC3-B1DC-4707-A620-E1878F66CBBF}" type="presParOf" srcId="{E84D64A4-11E7-41A9-9E27-FD16B1517ED0}" destId="{DB0EE046-A1C2-46CE-908A-F4474EBD9D9A}" srcOrd="1" destOrd="0" presId="urn:microsoft.com/office/officeart/2008/layout/LinedList"/>
    <dgm:cxn modelId="{2DAEB396-BBE6-4C22-AE5C-3FA4DBA92116}" type="presParOf" srcId="{9D9C1253-D6F1-45B2-869E-5F7B44FD5C4A}" destId="{9A82E721-731E-4462-87F1-92EFA6C79B72}" srcOrd="4" destOrd="0" presId="urn:microsoft.com/office/officeart/2008/layout/LinedList"/>
    <dgm:cxn modelId="{316A3CA9-9EF4-4437-9AF4-9D21B54AA056}" type="presParOf" srcId="{9D9C1253-D6F1-45B2-869E-5F7B44FD5C4A}" destId="{5C5380A5-E30B-4A64-B9E4-5EBD4ACFD688}" srcOrd="5" destOrd="0" presId="urn:microsoft.com/office/officeart/2008/layout/LinedList"/>
    <dgm:cxn modelId="{03190EAC-97EA-4B47-9C7F-BC762EB0FAF2}" type="presParOf" srcId="{5C5380A5-E30B-4A64-B9E4-5EBD4ACFD688}" destId="{BA2B8C22-6317-4FF1-B67F-8ED522643D33}" srcOrd="0" destOrd="0" presId="urn:microsoft.com/office/officeart/2008/layout/LinedList"/>
    <dgm:cxn modelId="{31AD5C11-E543-42A1-A8D2-C4BEAD076FC5}" type="presParOf" srcId="{5C5380A5-E30B-4A64-B9E4-5EBD4ACFD688}" destId="{CF50F063-6005-4046-ACA1-5937C7C8E8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BE5C2-4ED7-430B-9CAA-CC16F90063C2}">
      <dsp:nvSpPr>
        <dsp:cNvPr id="0" name=""/>
        <dsp:cNvSpPr/>
      </dsp:nvSpPr>
      <dsp:spPr>
        <a:xfrm>
          <a:off x="1002" y="202386"/>
          <a:ext cx="3517799" cy="223380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1F07A-4EE7-4AA6-81DE-0B7A80778A76}">
      <dsp:nvSpPr>
        <dsp:cNvPr id="0" name=""/>
        <dsp:cNvSpPr/>
      </dsp:nvSpPr>
      <dsp:spPr>
        <a:xfrm>
          <a:off x="391868" y="573710"/>
          <a:ext cx="3517799" cy="223380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Communication is an essential skills in everyday life and the workplace. It helps people share information clearly and effectively. In health and social care communication directly impacts safety and quality of care. </a:t>
          </a:r>
        </a:p>
      </dsp:txBody>
      <dsp:txXfrm>
        <a:off x="457294" y="639136"/>
        <a:ext cx="3386947" cy="2102950"/>
      </dsp:txXfrm>
    </dsp:sp>
    <dsp:sp modelId="{52660FC0-CB49-40CA-A6C8-3B3ABC617D66}">
      <dsp:nvSpPr>
        <dsp:cNvPr id="0" name=""/>
        <dsp:cNvSpPr/>
      </dsp:nvSpPr>
      <dsp:spPr>
        <a:xfrm>
          <a:off x="4300535" y="202386"/>
          <a:ext cx="3517799" cy="223380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E0512-527D-4ED4-AAAC-0449A62C80CC}">
      <dsp:nvSpPr>
        <dsp:cNvPr id="0" name=""/>
        <dsp:cNvSpPr/>
      </dsp:nvSpPr>
      <dsp:spPr>
        <a:xfrm>
          <a:off x="4691401" y="573710"/>
          <a:ext cx="3517799" cy="223380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This presentation will explain why communication is important and how to apply it health and social care</a:t>
          </a:r>
          <a:endParaRPr lang="en-US" sz="1400" kern="1200" dirty="0"/>
        </a:p>
      </dsp:txBody>
      <dsp:txXfrm>
        <a:off x="4756827" y="639136"/>
        <a:ext cx="3386947" cy="2102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DE587-DA66-4BD2-93D1-401A0C678567}">
      <dsp:nvSpPr>
        <dsp:cNvPr id="0" name=""/>
        <dsp:cNvSpPr/>
      </dsp:nvSpPr>
      <dsp:spPr>
        <a:xfrm>
          <a:off x="0" y="2539"/>
          <a:ext cx="693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7BE66C-07EC-400F-821E-F2F3A8FD17B7}">
      <dsp:nvSpPr>
        <dsp:cNvPr id="0" name=""/>
        <dsp:cNvSpPr/>
      </dsp:nvSpPr>
      <dsp:spPr>
        <a:xfrm>
          <a:off x="0" y="2539"/>
          <a:ext cx="6934200" cy="1732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Communication is important because it’s the foundation of how we connect, understand and work with others.</a:t>
          </a:r>
          <a:endParaRPr lang="en-US" sz="2700" kern="1200"/>
        </a:p>
      </dsp:txBody>
      <dsp:txXfrm>
        <a:off x="0" y="2539"/>
        <a:ext cx="6934200" cy="1732067"/>
      </dsp:txXfrm>
    </dsp:sp>
    <dsp:sp modelId="{A44C0D54-AA37-4A27-98F0-CDAC71A3A8BE}">
      <dsp:nvSpPr>
        <dsp:cNvPr id="0" name=""/>
        <dsp:cNvSpPr/>
      </dsp:nvSpPr>
      <dsp:spPr>
        <a:xfrm>
          <a:off x="0" y="1734607"/>
          <a:ext cx="693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08B5B4-FAB0-454C-993C-0CB161C275AE}">
      <dsp:nvSpPr>
        <dsp:cNvPr id="0" name=""/>
        <dsp:cNvSpPr/>
      </dsp:nvSpPr>
      <dsp:spPr>
        <a:xfrm>
          <a:off x="0" y="1734607"/>
          <a:ext cx="6934200" cy="1732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Communication is essential because it connects people, solve problems and helps society function smoothly.</a:t>
          </a:r>
          <a:endParaRPr lang="en-US" sz="2700" kern="1200"/>
        </a:p>
      </dsp:txBody>
      <dsp:txXfrm>
        <a:off x="0" y="1734607"/>
        <a:ext cx="6934200" cy="1732067"/>
      </dsp:txXfrm>
    </dsp:sp>
    <dsp:sp modelId="{9A82E721-731E-4462-87F1-92EFA6C79B72}">
      <dsp:nvSpPr>
        <dsp:cNvPr id="0" name=""/>
        <dsp:cNvSpPr/>
      </dsp:nvSpPr>
      <dsp:spPr>
        <a:xfrm>
          <a:off x="0" y="3466674"/>
          <a:ext cx="6934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B8C22-6317-4FF1-B67F-8ED522643D33}">
      <dsp:nvSpPr>
        <dsp:cNvPr id="0" name=""/>
        <dsp:cNvSpPr/>
      </dsp:nvSpPr>
      <dsp:spPr>
        <a:xfrm>
          <a:off x="0" y="3466674"/>
          <a:ext cx="6934200" cy="17320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Communication has different roles such as build relationships, improves teamwork, build confidence and support learning and growth. </a:t>
          </a:r>
          <a:endParaRPr lang="en-US" sz="2700" kern="1200"/>
        </a:p>
      </dsp:txBody>
      <dsp:txXfrm>
        <a:off x="0" y="3466674"/>
        <a:ext cx="6934200" cy="173206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18B6240-78DA-093E-542D-EA8232A522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DF21978-CD08-4DE4-0B35-D8E00EB9822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D1042AC-E7EB-4533-80AB-C3850196CED4}" type="datetimeFigureOut">
              <a:rPr lang="en-US" smtClean="0"/>
              <a:t>2/22/2026</a:t>
            </a:fld>
            <a:endParaRPr lang="en-US"/>
          </a:p>
        </p:txBody>
      </p:sp>
      <p:sp>
        <p:nvSpPr>
          <p:cNvPr id="4" name="Footer Placeholder 3">
            <a:extLst>
              <a:ext uri="{FF2B5EF4-FFF2-40B4-BE49-F238E27FC236}">
                <a16:creationId xmlns:a16="http://schemas.microsoft.com/office/drawing/2014/main" id="{34733651-3489-31BD-ED31-0609855FBC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461A6A1-1395-B89B-42E0-2208966D9FB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D1E2F7-14E3-4821-A409-B7BC1E2744B7}" type="slidenum">
              <a:rPr lang="en-US" smtClean="0"/>
              <a:t>‹#›</a:t>
            </a:fld>
            <a:endParaRPr lang="en-US"/>
          </a:p>
        </p:txBody>
      </p:sp>
    </p:spTree>
    <p:extLst>
      <p:ext uri="{BB962C8B-B14F-4D97-AF65-F5344CB8AC3E}">
        <p14:creationId xmlns:p14="http://schemas.microsoft.com/office/powerpoint/2010/main" val="2211606211"/>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63BC9-3C98-4AB2-8802-02853E289FB4}" type="datetimeFigureOut">
              <a:rPr lang="en-US" smtClean="0"/>
              <a:t>2/22/2026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E5B5A-C175-4C17-879C-A25F50F472D7}" type="slidenum">
              <a:rPr lang="en-US" smtClean="0"/>
              <a:t>‹#›</a:t>
            </a:fld>
            <a:endParaRPr lang="en-US"/>
          </a:p>
        </p:txBody>
      </p:sp>
    </p:spTree>
    <p:extLst>
      <p:ext uri="{BB962C8B-B14F-4D97-AF65-F5344CB8AC3E}">
        <p14:creationId xmlns:p14="http://schemas.microsoft.com/office/powerpoint/2010/main" val="13984285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userDrawn="1"/>
        </p:nvPicPr>
        <p:blipFill>
          <a:blip r:embed="rId2">
            <a:extLst>
              <a:ext uri="{28A0092B-C50C-407E-A947-70E740481C1C}">
                <a14:useLocalDpi xmlns:a14="http://schemas.microsoft.com/office/drawing/2010/main" val="0"/>
              </a:ext>
            </a:extLst>
          </a:blip>
          <a:srcRect l="14059" t="1529" r="16895" b="27442"/>
          <a:stretch>
            <a:fillRect/>
          </a:stretch>
        </p:blipFill>
        <p:spPr>
          <a:xfrm flipH="1">
            <a:off x="-27432" y="0"/>
            <a:ext cx="12219432"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95259" y="1820486"/>
            <a:ext cx="4800600" cy="2762187"/>
          </a:xfrm>
        </p:spPr>
        <p:txBody>
          <a:bodyPr vert="horz" lIns="91440" tIns="45720" rIns="91440" bIns="45720" rtlCol="0" anchor="b">
            <a:normAutofit/>
          </a:bodyPr>
          <a:lstStyle>
            <a:lvl1pPr>
              <a:defRPr lang="en-US" sz="48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95260" y="4714821"/>
            <a:ext cx="3830874" cy="1496616"/>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295259" y="219456"/>
            <a:ext cx="2703777" cy="338328"/>
          </a:xfrm>
        </p:spPr>
        <p:txBody>
          <a:bodyPr/>
          <a:lstStyle>
            <a:lvl1pP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440" y="219456"/>
            <a:ext cx="1495365" cy="338328"/>
          </a:xfrm>
        </p:spPr>
        <p:txBody>
          <a:bodyPr/>
          <a:lstStyle>
            <a:lvl1pPr>
              <a:defRPr>
                <a:solidFill>
                  <a:schemeClr val="tx1"/>
                </a:solidFill>
              </a:defRPr>
            </a:lvl1pPr>
          </a:lstStyle>
          <a:p>
            <a:fld id="{21359139-99F8-4B6E-8834-95F2B9D91EE4}" type="datetime1">
              <a:rPr lang="en-US" smtClean="0"/>
              <a:pPr/>
              <a:t>2/22/2026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2743660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 Content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217452" y="214858"/>
            <a:ext cx="1485900" cy="338328"/>
          </a:xfrm>
        </p:spPr>
        <p:txBody>
          <a:bodyPr/>
          <a:lstStyle>
            <a:lvl1pPr>
              <a:defRPr>
                <a:solidFill>
                  <a:schemeClr val="tx1"/>
                </a:solidFill>
              </a:defRPr>
            </a:lvl1pPr>
          </a:lstStyle>
          <a:p>
            <a:fld id="{44BE14B8-5058-4271-B378-2217DE83796E}" type="datetime1">
              <a:rPr lang="en-US" smtClean="0"/>
              <a:pPr/>
              <a:t>2/22/2026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7129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pic>
        <p:nvPicPr>
          <p:cNvPr id="7" name="Picture 6" descr="A black circle in a purple and orange color&#10;&#10;AI-generated content may be incorrect.">
            <a:extLst>
              <a:ext uri="{FF2B5EF4-FFF2-40B4-BE49-F238E27FC236}">
                <a16:creationId xmlns:a16="http://schemas.microsoft.com/office/drawing/2014/main" id="{6AC85073-6D22-76C5-C752-C565E9FBCC84}"/>
              </a:ext>
            </a:extLst>
          </p:cNvPr>
          <p:cNvPicPr>
            <a:picLocks noChangeAspect="1"/>
          </p:cNvPicPr>
          <p:nvPr userDrawn="1"/>
        </p:nvPicPr>
        <p:blipFill>
          <a:blip r:embed="rId2">
            <a:extLst>
              <a:ext uri="{28A0092B-C50C-407E-A947-70E740481C1C}">
                <a14:useLocalDpi xmlns:a14="http://schemas.microsoft.com/office/drawing/2010/main" val="0"/>
              </a:ext>
            </a:extLst>
          </a:blip>
          <a:srcRect l="1146" t="10520" r="14652" b="11508"/>
          <a:stretch>
            <a:fillRect/>
          </a:stretch>
        </p:blipFill>
        <p:spPr>
          <a:xfrm flipH="1">
            <a:off x="-2" y="11899"/>
            <a:ext cx="12192001" cy="6865715"/>
          </a:xfrm>
          <a:prstGeom prst="rect">
            <a:avLst/>
          </a:prstGeom>
        </p:spPr>
      </p:pic>
      <p:sp>
        <p:nvSpPr>
          <p:cNvPr id="9" name="Title 8">
            <a:extLst>
              <a:ext uri="{FF2B5EF4-FFF2-40B4-BE49-F238E27FC236}">
                <a16:creationId xmlns:a16="http://schemas.microsoft.com/office/drawing/2014/main" id="{BF6CFC71-0CC0-F6AB-06FD-5F2DE2587092}"/>
              </a:ext>
            </a:extLst>
          </p:cNvPr>
          <p:cNvSpPr>
            <a:spLocks noGrp="1"/>
          </p:cNvSpPr>
          <p:nvPr>
            <p:ph type="title"/>
          </p:nvPr>
        </p:nvSpPr>
        <p:spPr>
          <a:xfrm>
            <a:off x="420792" y="459253"/>
            <a:ext cx="5658468" cy="2691359"/>
          </a:xfrm>
        </p:spPr>
        <p:txBody>
          <a:bodyPr/>
          <a:lstStyle>
            <a:lvl1pPr>
              <a:defRPr sz="4600"/>
            </a:lvl1pPr>
          </a:lstStyle>
          <a:p>
            <a:r>
              <a:rPr lang="en-US" dirty="0"/>
              <a:t>Click to edit Master title style</a:t>
            </a:r>
          </a:p>
        </p:txBody>
      </p:sp>
      <p:sp>
        <p:nvSpPr>
          <p:cNvPr id="11" name="Subtitle 2">
            <a:extLst>
              <a:ext uri="{FF2B5EF4-FFF2-40B4-BE49-F238E27FC236}">
                <a16:creationId xmlns:a16="http://schemas.microsoft.com/office/drawing/2014/main" id="{41932924-E87B-08A2-5EE3-BBA69699E24F}"/>
              </a:ext>
            </a:extLst>
          </p:cNvPr>
          <p:cNvSpPr>
            <a:spLocks noGrp="1"/>
          </p:cNvSpPr>
          <p:nvPr>
            <p:ph type="subTitle" idx="1"/>
          </p:nvPr>
        </p:nvSpPr>
        <p:spPr>
          <a:xfrm>
            <a:off x="7362264" y="516600"/>
            <a:ext cx="2593814" cy="162788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19456"/>
            <a:ext cx="2504049" cy="338328"/>
          </a:xfrm>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19456"/>
            <a:ext cx="1146383" cy="338328"/>
          </a:xfrm>
        </p:spPr>
        <p:txBody>
          <a:bodyPr/>
          <a:lstStyle>
            <a:lvl1pPr>
              <a:defRPr>
                <a:solidFill>
                  <a:schemeClr val="tx1"/>
                </a:solidFill>
              </a:defRPr>
            </a:lvl1pPr>
          </a:lstStyle>
          <a:p>
            <a:fld id="{679FB602-DB7A-4B0E-854D-FB51F38BB0AA}" type="datetime1">
              <a:rPr lang="en-US" smtClean="0"/>
              <a:pPr/>
              <a:t>2/22/2026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1847871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pic>
        <p:nvPicPr>
          <p:cNvPr id="9" name="Picture 8" descr="A black circle in a purple and orange color&#10;&#10;AI-generated content may be incorrect.">
            <a:extLst>
              <a:ext uri="{FF2B5EF4-FFF2-40B4-BE49-F238E27FC236}">
                <a16:creationId xmlns:a16="http://schemas.microsoft.com/office/drawing/2014/main" id="{C35E5011-9B67-D528-E120-F5ABBF8FE5A5}"/>
              </a:ext>
            </a:extLst>
          </p:cNvPr>
          <p:cNvPicPr>
            <a:picLocks noChangeAspect="1"/>
          </p:cNvPicPr>
          <p:nvPr userDrawn="1"/>
        </p:nvPicPr>
        <p:blipFill>
          <a:blip r:embed="rId2">
            <a:extLst>
              <a:ext uri="{28A0092B-C50C-407E-A947-70E740481C1C}">
                <a14:useLocalDpi xmlns:a14="http://schemas.microsoft.com/office/drawing/2010/main" val="0"/>
              </a:ext>
            </a:extLst>
          </a:blip>
          <a:srcRect l="8525" r="1082" b="9618"/>
          <a:stretch>
            <a:fillRect/>
          </a:stretch>
        </p:blipFill>
        <p:spPr>
          <a:xfrm>
            <a:off x="-13716" y="0"/>
            <a:ext cx="12205716" cy="6858000"/>
          </a:xfrm>
          <a:prstGeom prst="rect">
            <a:avLst/>
          </a:prstGeom>
        </p:spPr>
      </p:pic>
      <p:sp>
        <p:nvSpPr>
          <p:cNvPr id="8" name="Title 7">
            <a:extLst>
              <a:ext uri="{FF2B5EF4-FFF2-40B4-BE49-F238E27FC236}">
                <a16:creationId xmlns:a16="http://schemas.microsoft.com/office/drawing/2014/main" id="{C9965342-2954-67DF-2693-F39C0B9F8272}"/>
              </a:ext>
            </a:extLst>
          </p:cNvPr>
          <p:cNvSpPr>
            <a:spLocks noGrp="1"/>
          </p:cNvSpPr>
          <p:nvPr>
            <p:ph type="title"/>
          </p:nvPr>
        </p:nvSpPr>
        <p:spPr>
          <a:xfrm>
            <a:off x="420791" y="426598"/>
            <a:ext cx="9942409" cy="671387"/>
          </a:xfrm>
        </p:spPr>
        <p:txBody>
          <a:bodyPr/>
          <a:lstStyle>
            <a:lvl1pPr>
              <a:defRPr sz="4200">
                <a:solidFill>
                  <a:schemeClr val="tx1"/>
                </a:solidFill>
              </a:defRPr>
            </a:lvl1pPr>
          </a:lstStyle>
          <a:p>
            <a:r>
              <a:rPr lang="en-US"/>
              <a:t>Click to edit Master title style</a:t>
            </a:r>
          </a:p>
        </p:txBody>
      </p:sp>
      <p:sp>
        <p:nvSpPr>
          <p:cNvPr id="11" name="Subtitle 2">
            <a:extLst>
              <a:ext uri="{FF2B5EF4-FFF2-40B4-BE49-F238E27FC236}">
                <a16:creationId xmlns:a16="http://schemas.microsoft.com/office/drawing/2014/main" id="{FEB4B13F-216B-09EA-9E05-12FBA70B8251}"/>
              </a:ext>
            </a:extLst>
          </p:cNvPr>
          <p:cNvSpPr>
            <a:spLocks noGrp="1"/>
          </p:cNvSpPr>
          <p:nvPr>
            <p:ph type="subTitle" idx="1"/>
          </p:nvPr>
        </p:nvSpPr>
        <p:spPr>
          <a:xfrm>
            <a:off x="433413" y="1097985"/>
            <a:ext cx="3704199" cy="1035616"/>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8793" y="6357493"/>
            <a:ext cx="2703777" cy="338328"/>
          </a:xfrm>
        </p:spPr>
        <p:txBody>
          <a:bodyPr/>
          <a:lstStyle>
            <a:lvl1pP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136185" y="6357493"/>
            <a:ext cx="2258646" cy="338328"/>
          </a:xfrm>
        </p:spPr>
        <p:txBody>
          <a:bodyPr/>
          <a:lstStyle>
            <a:lvl1pPr>
              <a:defRPr>
                <a:solidFill>
                  <a:schemeClr val="tx1"/>
                </a:solidFill>
              </a:defRPr>
            </a:lvl1pPr>
          </a:lstStyle>
          <a:p>
            <a:fld id="{5472F7A5-01BF-4366-9757-1F523CD5236A}" type="datetime1">
              <a:rPr lang="en-US" smtClean="0"/>
              <a:pPr/>
              <a:t>2/22/2026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57493"/>
            <a:ext cx="457200" cy="338328"/>
          </a:xfrm>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237195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4">
    <p:spTree>
      <p:nvGrpSpPr>
        <p:cNvPr id="1" name=""/>
        <p:cNvGrpSpPr/>
        <p:nvPr/>
      </p:nvGrpSpPr>
      <p:grpSpPr>
        <a:xfrm>
          <a:off x="0" y="0"/>
          <a:ext cx="0" cy="0"/>
          <a:chOff x="0" y="0"/>
          <a:chExt cx="0" cy="0"/>
        </a:xfrm>
      </p:grpSpPr>
      <p:pic>
        <p:nvPicPr>
          <p:cNvPr id="10" name="Picture 9" descr="A close up of a colorful object&#10;&#10;AI-generated content may be incorrect.">
            <a:extLst>
              <a:ext uri="{FF2B5EF4-FFF2-40B4-BE49-F238E27FC236}">
                <a16:creationId xmlns:a16="http://schemas.microsoft.com/office/drawing/2014/main" id="{056372A1-E778-B10F-98CF-995841167A8A}"/>
              </a:ext>
            </a:extLst>
          </p:cNvPr>
          <p:cNvPicPr>
            <a:picLocks noChangeAspect="1"/>
          </p:cNvPicPr>
          <p:nvPr userDrawn="1"/>
        </p:nvPicPr>
        <p:blipFill>
          <a:blip r:embed="rId2">
            <a:extLst>
              <a:ext uri="{28A0092B-C50C-407E-A947-70E740481C1C}">
                <a14:useLocalDpi xmlns:a14="http://schemas.microsoft.com/office/drawing/2010/main" val="0"/>
              </a:ext>
            </a:extLst>
          </a:blip>
          <a:srcRect l="8084" t="9400" r="1623" b="307"/>
          <a:stretch>
            <a:fillRect/>
          </a:stretch>
        </p:blipFill>
        <p:spPr>
          <a:xfrm>
            <a:off x="0" y="875"/>
            <a:ext cx="12192000" cy="6857125"/>
          </a:xfrm>
          <a:prstGeom prst="rect">
            <a:avLst/>
          </a:prstGeom>
        </p:spPr>
      </p:pic>
      <p:sp>
        <p:nvSpPr>
          <p:cNvPr id="8" name="Title 7">
            <a:extLst>
              <a:ext uri="{FF2B5EF4-FFF2-40B4-BE49-F238E27FC236}">
                <a16:creationId xmlns:a16="http://schemas.microsoft.com/office/drawing/2014/main" id="{7D2650CC-89A0-A174-E856-05805DBC0CDB}"/>
              </a:ext>
            </a:extLst>
          </p:cNvPr>
          <p:cNvSpPr>
            <a:spLocks noGrp="1"/>
          </p:cNvSpPr>
          <p:nvPr>
            <p:ph type="title"/>
          </p:nvPr>
        </p:nvSpPr>
        <p:spPr>
          <a:xfrm>
            <a:off x="420792" y="356684"/>
            <a:ext cx="6346974" cy="2667527"/>
          </a:xfrm>
        </p:spPr>
        <p:txBody>
          <a:bodyPr/>
          <a:lstStyle>
            <a:lvl1pPr>
              <a:defRPr sz="5400">
                <a:solidFill>
                  <a:schemeClr val="tx1"/>
                </a:solidFill>
              </a:defRPr>
            </a:lvl1pPr>
          </a:lstStyle>
          <a:p>
            <a:r>
              <a:rPr lang="en-US"/>
              <a:t>Click to edit Master title style</a:t>
            </a:r>
          </a:p>
        </p:txBody>
      </p:sp>
      <p:sp>
        <p:nvSpPr>
          <p:cNvPr id="11" name="Subtitle 2">
            <a:extLst>
              <a:ext uri="{FF2B5EF4-FFF2-40B4-BE49-F238E27FC236}">
                <a16:creationId xmlns:a16="http://schemas.microsoft.com/office/drawing/2014/main" id="{1E66F2C5-A94C-40FD-0A7D-A7D695991E66}"/>
              </a:ext>
            </a:extLst>
          </p:cNvPr>
          <p:cNvSpPr>
            <a:spLocks noGrp="1"/>
          </p:cNvSpPr>
          <p:nvPr>
            <p:ph type="subTitle" idx="1"/>
          </p:nvPr>
        </p:nvSpPr>
        <p:spPr>
          <a:xfrm>
            <a:off x="433414" y="5266344"/>
            <a:ext cx="3291920" cy="982055"/>
          </a:xfrm>
        </p:spPr>
        <p:txBody>
          <a:bodyPr vert="horz" lIns="91440" tIns="45720" rIns="91440" bIns="45720" rtlCol="0" anchor="b">
            <a:normAutofit/>
          </a:bodyPr>
          <a:lstStyle>
            <a:lvl1pPr marL="0" indent="0">
              <a:buNone/>
              <a:defRPr lang="en-US" sz="12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2265" y="222117"/>
            <a:ext cx="2504049" cy="338328"/>
          </a:xfrm>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363200" y="222117"/>
            <a:ext cx="1146383" cy="338328"/>
          </a:xfrm>
        </p:spPr>
        <p:txBody>
          <a:bodyPr/>
          <a:lstStyle>
            <a:lvl1pPr>
              <a:defRPr>
                <a:solidFill>
                  <a:schemeClr val="tx1"/>
                </a:solidFill>
              </a:defRPr>
            </a:lvl1pPr>
          </a:lstStyle>
          <a:p>
            <a:fld id="{679FB602-DB7A-4B0E-854D-FB51F38BB0AA}" type="datetime1">
              <a:rPr lang="en-US" smtClean="0"/>
              <a:pPr/>
              <a:t>2/22/2026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3472526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5">
    <p:spTree>
      <p:nvGrpSpPr>
        <p:cNvPr id="1" name=""/>
        <p:cNvGrpSpPr/>
        <p:nvPr/>
      </p:nvGrpSpPr>
      <p:grpSpPr>
        <a:xfrm>
          <a:off x="0" y="0"/>
          <a:ext cx="0" cy="0"/>
          <a:chOff x="0" y="0"/>
          <a:chExt cx="0" cy="0"/>
        </a:xfrm>
      </p:grpSpPr>
      <p:pic>
        <p:nvPicPr>
          <p:cNvPr id="10" name="Picture 9" descr="A red and purple light&#10;&#10;AI-generated content may be incorrect.">
            <a:extLst>
              <a:ext uri="{FF2B5EF4-FFF2-40B4-BE49-F238E27FC236}">
                <a16:creationId xmlns:a16="http://schemas.microsoft.com/office/drawing/2014/main" id="{34DC879D-8888-CA20-363B-ADD601ABDB14}"/>
              </a:ext>
            </a:extLst>
          </p:cNvPr>
          <p:cNvPicPr>
            <a:picLocks noChangeAspect="1"/>
          </p:cNvPicPr>
          <p:nvPr userDrawn="1"/>
        </p:nvPicPr>
        <p:blipFill>
          <a:blip r:embed="rId2">
            <a:extLst>
              <a:ext uri="{28A0092B-C50C-407E-A947-70E740481C1C}">
                <a14:useLocalDpi xmlns:a14="http://schemas.microsoft.com/office/drawing/2010/main" val="0"/>
              </a:ext>
            </a:extLst>
          </a:blip>
          <a:srcRect l="389" t="34949" r="912"/>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3491" y="2122471"/>
            <a:ext cx="7348909" cy="1672640"/>
          </a:xfrm>
        </p:spPr>
        <p:txBody>
          <a:bodyPr vert="horz" lIns="91440" tIns="45720" rIns="91440" bIns="45720" rtlCol="0" anchor="t">
            <a:normAutofit/>
          </a:bodyPr>
          <a:lstStyle>
            <a:lvl1pPr>
              <a:defRPr lang="en-US" sz="5400" baseline="0" dirty="0">
                <a:solidFill>
                  <a:schemeClr val="tx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816399" y="2122470"/>
            <a:ext cx="2052235" cy="1672640"/>
          </a:xfrm>
        </p:spPr>
        <p:txBody>
          <a:bodyPr vert="horz" lIns="91440" tIns="45720" rIns="91440" bIns="45720" rtlCol="0" anchor="t">
            <a:normAutofit/>
          </a:bodyPr>
          <a:lstStyle>
            <a:lvl1pPr marL="0" indent="0">
              <a:buNone/>
              <a:defRPr lang="en-US" sz="12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22284" y="233990"/>
            <a:ext cx="257868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01100" y="216573"/>
            <a:ext cx="1562100" cy="338328"/>
          </a:xfrm>
        </p:spPr>
        <p:txBody>
          <a:bodyPr/>
          <a:lstStyle>
            <a:lvl1pPr>
              <a:defRPr>
                <a:solidFill>
                  <a:schemeClr val="tx1"/>
                </a:solidFill>
              </a:defRPr>
            </a:lvl1pPr>
          </a:lstStyle>
          <a:p>
            <a:fld id="{9192309C-B050-4356-96E7-0276C1563BD7}" type="datetime1">
              <a:rPr lang="en-US" smtClean="0"/>
              <a:pPr/>
              <a:t>2/22/2026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4222400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6">
    <p:spTree>
      <p:nvGrpSpPr>
        <p:cNvPr id="1" name=""/>
        <p:cNvGrpSpPr/>
        <p:nvPr/>
      </p:nvGrpSpPr>
      <p:grpSpPr>
        <a:xfrm>
          <a:off x="0" y="0"/>
          <a:ext cx="0" cy="0"/>
          <a:chOff x="0" y="0"/>
          <a:chExt cx="0" cy="0"/>
        </a:xfrm>
      </p:grpSpPr>
      <p:pic>
        <p:nvPicPr>
          <p:cNvPr id="9" name="Picture 8" descr="A black circle in a purple and orange color&#10;&#10;AI-generated content may be incorrect.">
            <a:extLst>
              <a:ext uri="{FF2B5EF4-FFF2-40B4-BE49-F238E27FC236}">
                <a16:creationId xmlns:a16="http://schemas.microsoft.com/office/drawing/2014/main" id="{86116429-CFD9-2016-C240-A97B232DE426}"/>
              </a:ext>
            </a:extLst>
          </p:cNvPr>
          <p:cNvPicPr>
            <a:picLocks noChangeAspect="1"/>
          </p:cNvPicPr>
          <p:nvPr userDrawn="1"/>
        </p:nvPicPr>
        <p:blipFill>
          <a:blip r:embed="rId2">
            <a:extLst>
              <a:ext uri="{28A0092B-C50C-407E-A947-70E740481C1C}">
                <a14:useLocalDpi xmlns:a14="http://schemas.microsoft.com/office/drawing/2010/main" val="0"/>
              </a:ext>
            </a:extLst>
          </a:blip>
          <a:srcRect l="17111" t="2700" r="25757" b="19631"/>
          <a:stretch>
            <a:fillRect/>
          </a:stretch>
        </p:blipFill>
        <p:spPr>
          <a:xfrm rot="10800000" flipH="1">
            <a:off x="0" y="-1713"/>
            <a:ext cx="12205716"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66693" y="2705100"/>
            <a:ext cx="11562393" cy="4152900"/>
          </a:xfrm>
        </p:spPr>
        <p:txBody>
          <a:bodyPr vert="horz" lIns="91440" tIns="45720" rIns="91440" bIns="45720" rtlCol="0" anchor="b">
            <a:normAutofit/>
          </a:bodyPr>
          <a:lstStyle>
            <a:lvl1pPr>
              <a:defRPr lang="en-US" sz="11500" baseline="0" dirty="0">
                <a:solidFill>
                  <a:schemeClr val="tx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53135" y="564350"/>
            <a:ext cx="3645744" cy="905862"/>
          </a:xfrm>
        </p:spPr>
        <p:txBody>
          <a:bodyPr vert="horz" lIns="91440" tIns="45720" rIns="91440" bIns="45720" rtlCol="0" anchor="t">
            <a:normAutofit/>
          </a:bodyPr>
          <a:lstStyle>
            <a:lvl1pPr marL="0" indent="0">
              <a:buNone/>
              <a:defRPr lang="en-US" sz="1400" dirty="0">
                <a:solidFill>
                  <a:schemeClr val="tx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369462" y="197680"/>
            <a:ext cx="2561771" cy="338328"/>
          </a:xfrm>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706100" y="209088"/>
            <a:ext cx="1022986" cy="338328"/>
          </a:xfrm>
        </p:spPr>
        <p:txBody>
          <a:bodyPr/>
          <a:lstStyle>
            <a:lvl1pPr>
              <a:defRPr>
                <a:solidFill>
                  <a:schemeClr val="tx1"/>
                </a:solidFill>
              </a:defRPr>
            </a:lvl1pPr>
          </a:lstStyle>
          <a:p>
            <a:fld id="{EFFF4B2E-F868-48E9-9355-A1AA601AAA8B}" type="datetime1">
              <a:rPr lang="en-US" smtClean="0"/>
              <a:pPr/>
              <a:t>2/22/2026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3753031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5" name="Title 4">
            <a:extLst>
              <a:ext uri="{FF2B5EF4-FFF2-40B4-BE49-F238E27FC236}">
                <a16:creationId xmlns:a16="http://schemas.microsoft.com/office/drawing/2014/main" id="{F6AD7145-734D-256B-1335-1014B6A328FF}"/>
              </a:ext>
            </a:extLst>
          </p:cNvPr>
          <p:cNvSpPr>
            <a:spLocks noGrp="1"/>
          </p:cNvSpPr>
          <p:nvPr>
            <p:ph type="title"/>
          </p:nvPr>
        </p:nvSpPr>
        <p:spPr>
          <a:xfrm>
            <a:off x="0" y="0"/>
            <a:ext cx="12188952" cy="3429000"/>
          </a:xfrm>
          <a:gradFill>
            <a:gsLst>
              <a:gs pos="55000">
                <a:srgbClr val="000000">
                  <a:alpha val="53000"/>
                </a:srgbClr>
              </a:gs>
              <a:gs pos="87000">
                <a:srgbClr val="000000">
                  <a:alpha val="63922"/>
                </a:srgbClr>
              </a:gs>
              <a:gs pos="23000">
                <a:srgbClr val="000000">
                  <a:alpha val="0"/>
                </a:srgbClr>
              </a:gs>
            </a:gsLst>
            <a:lin ang="15900000" scaled="0"/>
          </a:gradFill>
        </p:spPr>
        <p:txBody>
          <a:bodyPr lIns="457200" tIns="685800" rIns="5029200" bIns="0"/>
          <a:lstStyle>
            <a:lvl1pPr>
              <a:defRPr sz="4000">
                <a:solidFill>
                  <a:schemeClr val="tx1"/>
                </a:solidFill>
              </a:defRPr>
            </a:lvl1pPr>
          </a:lstStyle>
          <a:p>
            <a:r>
              <a:rPr lang="en-US" dirty="0"/>
              <a:t>Click to edit Master title style</a:t>
            </a:r>
          </a:p>
        </p:txBody>
      </p:sp>
      <p:sp>
        <p:nvSpPr>
          <p:cNvPr id="10" name="Subtitle 2">
            <a:extLst>
              <a:ext uri="{FF2B5EF4-FFF2-40B4-BE49-F238E27FC236}">
                <a16:creationId xmlns:a16="http://schemas.microsoft.com/office/drawing/2014/main" id="{5C312AD0-A2D2-0388-F1F0-E17A9F78932E}"/>
              </a:ext>
            </a:extLst>
          </p:cNvPr>
          <p:cNvSpPr>
            <a:spLocks noGrp="1"/>
          </p:cNvSpPr>
          <p:nvPr>
            <p:ph type="subTitle" idx="1"/>
          </p:nvPr>
        </p:nvSpPr>
        <p:spPr>
          <a:xfrm>
            <a:off x="8324192" y="-1"/>
            <a:ext cx="3740652" cy="3050627"/>
          </a:xfrm>
        </p:spPr>
        <p:txBody>
          <a:bodyPr vert="horz" lIns="594360" tIns="685800" rIns="320040" bIns="0" rtlCol="0" anchor="t">
            <a:normAutofit/>
          </a:bodyPr>
          <a:lstStyle>
            <a:lvl1pPr marL="0" indent="0">
              <a:buNone/>
              <a:defRPr lang="en-US" sz="1400" dirty="0">
                <a:solidFill>
                  <a:schemeClr val="tx1"/>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19100" y="220344"/>
            <a:ext cx="2552700" cy="365760"/>
          </a:xfrm>
        </p:spPr>
        <p:txBody>
          <a:bodyPr/>
          <a:lstStyle>
            <a:lvl1pPr>
              <a:defRPr>
                <a:solidFill>
                  <a:schemeClr val="tx1"/>
                </a:solidFill>
              </a:defRPr>
            </a:lvl1pPr>
          </a:lstStyle>
          <a:p>
            <a:r>
              <a:rPr lang="en-US"/>
              <a:t>Sample Footer Text</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10065" y="219456"/>
            <a:ext cx="1905000" cy="365760"/>
          </a:xfrm>
        </p:spPr>
        <p:txBody>
          <a:bodyPr/>
          <a:lstStyle>
            <a:lvl1pPr>
              <a:defRPr>
                <a:solidFill>
                  <a:schemeClr val="tx1"/>
                </a:solidFill>
              </a:defRPr>
            </a:lvl1pPr>
          </a:lstStyle>
          <a:p>
            <a:fld id="{21560963-1EEA-4BDE-8FF9-3FEE13B5D43C}" type="datetime1">
              <a:rPr lang="en-US" smtClean="0"/>
              <a:pPr/>
              <a:t>2/22/2026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288609" y="215988"/>
            <a:ext cx="555948" cy="337198"/>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295302303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2">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5" name="Title 4">
            <a:extLst>
              <a:ext uri="{FF2B5EF4-FFF2-40B4-BE49-F238E27FC236}">
                <a16:creationId xmlns:a16="http://schemas.microsoft.com/office/drawing/2014/main" id="{AEDC0447-22FD-BF05-BC68-3FDEDEDFC540}"/>
              </a:ext>
            </a:extLst>
          </p:cNvPr>
          <p:cNvSpPr>
            <a:spLocks noGrp="1"/>
          </p:cNvSpPr>
          <p:nvPr>
            <p:ph type="title"/>
          </p:nvPr>
        </p:nvSpPr>
        <p:spPr>
          <a:xfrm>
            <a:off x="1" y="0"/>
            <a:ext cx="5323784" cy="6858000"/>
          </a:xfrm>
          <a:gradFill>
            <a:gsLst>
              <a:gs pos="41000">
                <a:srgbClr val="000000">
                  <a:alpha val="46000"/>
                </a:srgbClr>
              </a:gs>
              <a:gs pos="71000">
                <a:srgbClr val="000000">
                  <a:alpha val="58000"/>
                </a:srgbClr>
              </a:gs>
              <a:gs pos="100000">
                <a:srgbClr val="000000">
                  <a:alpha val="61000"/>
                </a:srgbClr>
              </a:gs>
              <a:gs pos="10000">
                <a:srgbClr val="000000">
                  <a:alpha val="0"/>
                </a:srgbClr>
              </a:gs>
            </a:gsLst>
            <a:lin ang="10800000" scaled="0"/>
          </a:gradFill>
        </p:spPr>
        <p:txBody>
          <a:bodyPr lIns="457200" tIns="1371600" rIns="822960" bIns="914400" anchor="b"/>
          <a:lstStyle>
            <a:lvl1pPr>
              <a:defRPr sz="4000">
                <a:solidFill>
                  <a:schemeClr val="tx1"/>
                </a:solidFill>
              </a:defRPr>
            </a:lvl1pPr>
          </a:lstStyle>
          <a:p>
            <a:r>
              <a:rPr lang="en-US" dirty="0"/>
              <a:t>Click to edit Master title style</a:t>
            </a:r>
          </a:p>
        </p:txBody>
      </p:sp>
      <p:sp>
        <p:nvSpPr>
          <p:cNvPr id="10" name="Subtitle 2">
            <a:extLst>
              <a:ext uri="{FF2B5EF4-FFF2-40B4-BE49-F238E27FC236}">
                <a16:creationId xmlns:a16="http://schemas.microsoft.com/office/drawing/2014/main" id="{3A1999F2-A538-F369-DF48-BB68DFFF8D80}"/>
              </a:ext>
            </a:extLst>
          </p:cNvPr>
          <p:cNvSpPr>
            <a:spLocks noGrp="1"/>
          </p:cNvSpPr>
          <p:nvPr>
            <p:ph type="subTitle" idx="1"/>
          </p:nvPr>
        </p:nvSpPr>
        <p:spPr>
          <a:xfrm>
            <a:off x="419099" y="6032498"/>
            <a:ext cx="4419599" cy="579757"/>
          </a:xfrm>
        </p:spPr>
        <p:txBody>
          <a:bodyPr vert="horz" lIns="91440" tIns="0" rIns="91440" bIns="0" rtlCol="0" anchor="t">
            <a:normAutofit/>
          </a:bodyPr>
          <a:lstStyle>
            <a:lvl1pPr marL="0" indent="0">
              <a:lnSpc>
                <a:spcPct val="120000"/>
              </a:lnSpc>
              <a:buNone/>
              <a:defRPr lang="en-US" sz="1400" dirty="0">
                <a:solidFill>
                  <a:schemeClr val="tx1"/>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19100" y="220344"/>
            <a:ext cx="2552700" cy="365760"/>
          </a:xfrm>
        </p:spPr>
        <p:txBody>
          <a:bodyPr/>
          <a:lstStyle>
            <a:lvl1pPr>
              <a:defRPr>
                <a:solidFill>
                  <a:schemeClr val="tx1"/>
                </a:solidFill>
              </a:defRPr>
            </a:lvl1pPr>
          </a:lstStyle>
          <a:p>
            <a:r>
              <a:rPr lang="en-US"/>
              <a:t>Sample Footer Text</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01100" y="213072"/>
            <a:ext cx="1905000" cy="365760"/>
          </a:xfrm>
        </p:spPr>
        <p:txBody>
          <a:bodyPr/>
          <a:lstStyle>
            <a:lvl1pPr>
              <a:defRPr>
                <a:solidFill>
                  <a:schemeClr val="tx1"/>
                </a:solidFill>
              </a:defRPr>
            </a:lvl1pPr>
          </a:lstStyle>
          <a:p>
            <a:fld id="{21560963-1EEA-4BDE-8FF9-3FEE13B5D43C}" type="datetime1">
              <a:rPr lang="en-US" smtClean="0"/>
              <a:pPr/>
              <a:t>2/22/2026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5988"/>
            <a:ext cx="448805" cy="365760"/>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361170046"/>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88952" cy="6858000"/>
          </a:xfrm>
          <a:blipFill>
            <a:blip r:embed="rId2">
              <a:alphaModFix amt="70000"/>
            </a:blip>
            <a:stretch>
              <a:fillRect/>
            </a:stretch>
          </a:blipFill>
        </p:spPr>
        <p:txBody>
          <a:bodyPr tIns="365760"/>
          <a:lstStyle>
            <a:lvl1pPr>
              <a:defRPr>
                <a:solidFill>
                  <a:schemeClr val="tx1"/>
                </a:solidFill>
              </a:defRPr>
            </a:lvl1pPr>
          </a:lstStyle>
          <a:p>
            <a:r>
              <a:rPr lang="en-US" dirty="0"/>
              <a:t>   </a:t>
            </a:r>
          </a:p>
        </p:txBody>
      </p:sp>
      <p:sp>
        <p:nvSpPr>
          <p:cNvPr id="15" name="Title 14">
            <a:extLst>
              <a:ext uri="{FF2B5EF4-FFF2-40B4-BE49-F238E27FC236}">
                <a16:creationId xmlns:a16="http://schemas.microsoft.com/office/drawing/2014/main" id="{7EB34FF5-770C-AA64-B806-5D6DED71138A}"/>
              </a:ext>
            </a:extLst>
          </p:cNvPr>
          <p:cNvSpPr>
            <a:spLocks noGrp="1"/>
          </p:cNvSpPr>
          <p:nvPr>
            <p:ph type="title"/>
          </p:nvPr>
        </p:nvSpPr>
        <p:spPr>
          <a:xfrm>
            <a:off x="0" y="4463843"/>
            <a:ext cx="12188952" cy="2394157"/>
          </a:xfrm>
          <a:gradFill>
            <a:gsLst>
              <a:gs pos="31000">
                <a:srgbClr val="000000">
                  <a:alpha val="30000"/>
                </a:srgbClr>
              </a:gs>
              <a:gs pos="87000">
                <a:srgbClr val="000000">
                  <a:alpha val="60000"/>
                </a:srgbClr>
              </a:gs>
              <a:gs pos="0">
                <a:srgbClr val="000000">
                  <a:alpha val="0"/>
                </a:srgbClr>
              </a:gs>
            </a:gsLst>
            <a:lin ang="5400000" scaled="0"/>
          </a:gradFill>
        </p:spPr>
        <p:txBody>
          <a:bodyPr lIns="502920" tIns="0" rIns="5029200" bIns="365760" anchor="b"/>
          <a:lstStyle>
            <a:lvl1pPr>
              <a:defRPr sz="4000">
                <a:solidFill>
                  <a:schemeClr val="tx1"/>
                </a:solidFill>
              </a:defRPr>
            </a:lvl1pPr>
          </a:lstStyle>
          <a:p>
            <a:r>
              <a:rPr lang="en-US" dirty="0"/>
              <a:t>Click to edit Master title style</a:t>
            </a:r>
          </a:p>
        </p:txBody>
      </p:sp>
      <p:sp>
        <p:nvSpPr>
          <p:cNvPr id="12" name="Subtitle 2">
            <a:extLst>
              <a:ext uri="{FF2B5EF4-FFF2-40B4-BE49-F238E27FC236}">
                <a16:creationId xmlns:a16="http://schemas.microsoft.com/office/drawing/2014/main" id="{49132BB0-A42B-7355-8046-F22B2344C64F}"/>
              </a:ext>
            </a:extLst>
          </p:cNvPr>
          <p:cNvSpPr>
            <a:spLocks noGrp="1"/>
          </p:cNvSpPr>
          <p:nvPr>
            <p:ph type="subTitle" idx="1"/>
          </p:nvPr>
        </p:nvSpPr>
        <p:spPr>
          <a:xfrm>
            <a:off x="8801099" y="4463843"/>
            <a:ext cx="3387853" cy="2394157"/>
          </a:xfrm>
        </p:spPr>
        <p:txBody>
          <a:bodyPr vert="horz" lIns="137160" tIns="365760" rIns="0" bIns="457200" rtlCol="0" anchor="b">
            <a:normAutofit/>
          </a:bodyPr>
          <a:lstStyle>
            <a:lvl1pPr marL="0" indent="0">
              <a:buNone/>
              <a:defRPr lang="en-US" sz="1400" dirty="0">
                <a:solidFill>
                  <a:schemeClr val="tx1"/>
                </a:solidFill>
              </a:defRPr>
            </a:lvl1pPr>
          </a:lstStyle>
          <a:p>
            <a:pPr lvl="0"/>
            <a:r>
              <a:rPr lang="en-US" dirty="0"/>
              <a:t>Click to edit Master subtitle style</a:t>
            </a:r>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437656" y="219456"/>
            <a:ext cx="2740616" cy="365760"/>
          </a:xfrm>
        </p:spPr>
        <p:txBody>
          <a:bodyPr/>
          <a:lstStyle>
            <a:lvl1pPr>
              <a:defRPr>
                <a:solidFill>
                  <a:schemeClr val="tx1"/>
                </a:solidFill>
              </a:defRPr>
            </a:lvl1pPr>
          </a:lstStyle>
          <a:p>
            <a:r>
              <a:rPr lang="en-US"/>
              <a:t>Sample Footer Text</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8866095" y="219456"/>
            <a:ext cx="1957990" cy="365760"/>
          </a:xfrm>
        </p:spPr>
        <p:txBody>
          <a:bodyPr/>
          <a:lstStyle>
            <a:lvl1pPr>
              <a:defRPr>
                <a:solidFill>
                  <a:schemeClr val="tx1"/>
                </a:solidFill>
              </a:defRPr>
            </a:lvl1pPr>
          </a:lstStyle>
          <a:p>
            <a:fld id="{21560963-1EEA-4BDE-8FF9-3FEE13B5D43C}" type="datetime1">
              <a:rPr lang="en-US" smtClean="0"/>
              <a:pPr/>
              <a:t>2/22/2026</a:t>
            </a:fld>
            <a:endParaRPr lang="en-US" dirty="0"/>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362195" y="219456"/>
            <a:ext cx="448805" cy="365760"/>
          </a:xfrm>
        </p:spPr>
        <p:txBody>
          <a:bodyPr/>
          <a:lstStyle>
            <a:lvl1pPr>
              <a:defRPr>
                <a:solidFill>
                  <a:schemeClr val="tx1"/>
                </a:solidFill>
              </a:defRPr>
            </a:lvl1pPr>
          </a:lstStyle>
          <a:p>
            <a:fld id="{5E0677F5-4A8A-4BF1-96BE-3BAE8FBAFE2E}" type="slidenum">
              <a:rPr lang="en-US" smtClean="0"/>
              <a:pPr/>
              <a:t>‹#›</a:t>
            </a:fld>
            <a:endParaRPr lang="en-US"/>
          </a:p>
        </p:txBody>
      </p:sp>
    </p:spTree>
    <p:extLst>
      <p:ext uri="{BB962C8B-B14F-4D97-AF65-F5344CB8AC3E}">
        <p14:creationId xmlns:p14="http://schemas.microsoft.com/office/powerpoint/2010/main" val="2880386913"/>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4643" y="1114447"/>
            <a:ext cx="5442757" cy="2921525"/>
          </a:xfrm>
        </p:spPr>
        <p:txBody>
          <a:bodyPr vert="horz" lIns="91440" tIns="45720" rIns="91440" bIns="45720" rtlCol="0" anchor="t">
            <a:normAutofit/>
          </a:bodyPr>
          <a:lstStyle>
            <a:lvl1pPr>
              <a:defRPr lang="en-US" sz="6000" baseline="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5468" y="4993008"/>
            <a:ext cx="3972704" cy="1247994"/>
          </a:xfrm>
        </p:spPr>
        <p:txBody>
          <a:bodyPr vert="horz" lIns="91440" tIns="45720" rIns="91440" bIns="45720" rtlCol="0" anchor="b">
            <a:normAutofit/>
          </a:bodyPr>
          <a:lstStyle>
            <a:lvl1pPr marL="0" indent="0">
              <a:buNone/>
              <a:defRPr lang="en-US" sz="1400">
                <a:solidFill>
                  <a:schemeClr val="tx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42605" y="215057"/>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775989" y="215057"/>
            <a:ext cx="1537060" cy="338328"/>
          </a:xfrm>
        </p:spPr>
        <p:txBody>
          <a:bodyPr/>
          <a:lstStyle>
            <a:lvl1pPr>
              <a:defRPr>
                <a:solidFill>
                  <a:schemeClr val="tx2"/>
                </a:solidFill>
                <a:effectLst/>
              </a:defRPr>
            </a:lvl1pPr>
          </a:lstStyle>
          <a:p>
            <a:fld id="{28EA85A9-CA9F-4339-89EF-28F09ED3FE86}" type="datetime1">
              <a:rPr lang="en-US" smtClean="0"/>
              <a:pPr/>
              <a:t>2/22/2026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01909" y="215057"/>
            <a:ext cx="540412" cy="338328"/>
          </a:xfrm>
        </p:spPr>
        <p:txBody>
          <a:bodyPr/>
          <a:lstStyle>
            <a:lvl1pPr>
              <a:defRPr>
                <a:solidFill>
                  <a:schemeClr val="tx2"/>
                </a:solidFill>
              </a:defRPr>
            </a:lvl1pPr>
          </a:lstStyle>
          <a:p>
            <a:fld id="{8E274F5D-21DC-40EF-8DBA-AB9BB119E939}" type="slidenum">
              <a:rPr lang="en-US" smtClean="0"/>
              <a:pPr/>
              <a:t>‹#›</a:t>
            </a:fld>
            <a:endParaRPr lang="en-US"/>
          </a:p>
        </p:txBody>
      </p:sp>
      <p:sp>
        <p:nvSpPr>
          <p:cNvPr id="7" name="Picture Placeholder 6">
            <a:extLst>
              <a:ext uri="{FF2B5EF4-FFF2-40B4-BE49-F238E27FC236}">
                <a16:creationId xmlns:a16="http://schemas.microsoft.com/office/drawing/2014/main" id="{28C1F583-2497-2836-36DF-2076DFFFBA5A}"/>
              </a:ext>
            </a:extLst>
          </p:cNvPr>
          <p:cNvSpPr>
            <a:spLocks noGrp="1"/>
          </p:cNvSpPr>
          <p:nvPr>
            <p:ph type="pic" sz="quarter" idx="13" hasCustomPrompt="1"/>
          </p:nvPr>
        </p:nvSpPr>
        <p:spPr>
          <a:xfrm>
            <a:off x="7783830" y="1181100"/>
            <a:ext cx="4408170" cy="5701208"/>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744259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812872" y="1115568"/>
            <a:ext cx="2960028" cy="3684766"/>
          </a:xfrm>
        </p:spPr>
        <p:txBody>
          <a:bodyPr vert="horz" lIns="91440" tIns="45720" rIns="91440" bIns="45720" rtlCol="0" anchor="t">
            <a:normAutofit/>
          </a:bodyPr>
          <a:lstStyle>
            <a:lvl1pPr>
              <a:defRPr lang="en-US" sz="36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804423" y="5004262"/>
            <a:ext cx="2968477" cy="1244138"/>
          </a:xfrm>
        </p:spPr>
        <p:txBody>
          <a:bodyPr vert="horz" lIns="91440" tIns="45720" rIns="91440" bIns="45720" rtlCol="0" anchor="b">
            <a:normAutofit/>
          </a:bodyPr>
          <a:lstStyle>
            <a:lvl1pPr marL="0" indent="0">
              <a:buNone/>
              <a:defRPr lang="en-US" sz="1400">
                <a:solidFill>
                  <a:schemeClr val="tx2"/>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19100" y="219456"/>
            <a:ext cx="2597858"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12872" y="219456"/>
            <a:ext cx="1550328" cy="338328"/>
          </a:xfrm>
        </p:spPr>
        <p:txBody>
          <a:bodyPr/>
          <a:lstStyle>
            <a:lvl1pPr>
              <a:defRPr>
                <a:solidFill>
                  <a:schemeClr val="tx2"/>
                </a:solidFill>
                <a:effectLst/>
              </a:defRPr>
            </a:lvl1pPr>
          </a:lstStyle>
          <a:p>
            <a:fld id="{2D904F51-6E72-42BA-AFA1-975939F2ADF3}" type="datetime1">
              <a:rPr lang="en-US" smtClean="0"/>
              <a:pPr/>
              <a:t>2/22/2026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13129" y="219456"/>
            <a:ext cx="539588" cy="338328"/>
          </a:xfrm>
        </p:spPr>
        <p:txBody>
          <a:bodyPr/>
          <a:lstStyle>
            <a:lvl1pPr>
              <a:defRPr>
                <a:solidFill>
                  <a:schemeClr val="tx2"/>
                </a:solidFill>
              </a:defRPr>
            </a:lvl1pPr>
          </a:lstStyle>
          <a:p>
            <a:fld id="{8E274F5D-21DC-40EF-8DBA-AB9BB119E939}" type="slidenum">
              <a:rPr lang="en-US" smtClean="0"/>
              <a:pPr/>
              <a:t>‹#›</a:t>
            </a:fld>
            <a:endParaRPr lang="en-US"/>
          </a:p>
        </p:txBody>
      </p:sp>
      <p:sp>
        <p:nvSpPr>
          <p:cNvPr id="8" name="Picture Placeholder 7">
            <a:extLst>
              <a:ext uri="{FF2B5EF4-FFF2-40B4-BE49-F238E27FC236}">
                <a16:creationId xmlns:a16="http://schemas.microsoft.com/office/drawing/2014/main" id="{284B0817-C121-ACE0-AD00-44CE39241777}"/>
              </a:ext>
            </a:extLst>
          </p:cNvPr>
          <p:cNvSpPr>
            <a:spLocks noGrp="1"/>
          </p:cNvSpPr>
          <p:nvPr>
            <p:ph type="pic" sz="quarter" idx="13" hasCustomPrompt="1"/>
          </p:nvPr>
        </p:nvSpPr>
        <p:spPr>
          <a:xfrm>
            <a:off x="1" y="1181099"/>
            <a:ext cx="8367452" cy="5685213"/>
          </a:xfrm>
          <a:custGeom>
            <a:avLst/>
            <a:gdLst>
              <a:gd name="connsiteX0" fmla="*/ 0 w 6769976"/>
              <a:gd name="connsiteY0" fmla="*/ 0 h 5895164"/>
              <a:gd name="connsiteX1" fmla="*/ 6769976 w 6769976"/>
              <a:gd name="connsiteY1" fmla="*/ 0 h 5895164"/>
              <a:gd name="connsiteX2" fmla="*/ 6769976 w 6769976"/>
              <a:gd name="connsiteY2" fmla="*/ 5895164 h 5895164"/>
              <a:gd name="connsiteX3" fmla="*/ 0 w 6769976"/>
              <a:gd name="connsiteY3" fmla="*/ 5895164 h 5895164"/>
            </a:gdLst>
            <a:ahLst/>
            <a:cxnLst>
              <a:cxn ang="0">
                <a:pos x="connsiteX0" y="connsiteY0"/>
              </a:cxn>
              <a:cxn ang="0">
                <a:pos x="connsiteX1" y="connsiteY1"/>
              </a:cxn>
              <a:cxn ang="0">
                <a:pos x="connsiteX2" y="connsiteY2"/>
              </a:cxn>
              <a:cxn ang="0">
                <a:pos x="connsiteX3" y="connsiteY3"/>
              </a:cxn>
            </a:cxnLst>
            <a:rect l="l" t="t" r="r" b="b"/>
            <a:pathLst>
              <a:path w="6769976" h="5895164">
                <a:moveTo>
                  <a:pt x="0" y="0"/>
                </a:moveTo>
                <a:lnTo>
                  <a:pt x="6769976" y="0"/>
                </a:lnTo>
                <a:lnTo>
                  <a:pt x="6769976" y="5895164"/>
                </a:lnTo>
                <a:lnTo>
                  <a:pt x="0" y="58951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430262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76903" y="4822407"/>
            <a:ext cx="6925432" cy="1351342"/>
          </a:xfrm>
        </p:spPr>
        <p:txBody>
          <a:bodyPr vert="horz" lIns="91440" tIns="45720" rIns="91440" bIns="45720" rtlCol="0" anchor="t">
            <a:normAutofit/>
          </a:bodyPr>
          <a:lstStyle>
            <a:lvl1pPr>
              <a:defRPr lang="en-US" sz="43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235224" y="4822406"/>
            <a:ext cx="2724238" cy="1351342"/>
          </a:xfrm>
        </p:spPr>
        <p:txBody>
          <a:bodyPr vert="horz" lIns="91440" tIns="45720" rIns="91440" bIns="45720" rtlCol="0" anchor="t">
            <a:normAutofit/>
          </a:bodyPr>
          <a:lstStyle>
            <a:lvl1pPr marL="0" indent="0">
              <a:buNone/>
              <a:defRPr lang="en-US" sz="1400" dirty="0">
                <a:solidFill>
                  <a:schemeClr val="tx2"/>
                </a:solidFill>
              </a:defRPr>
            </a:lvl1pPr>
          </a:lstStyle>
          <a:p>
            <a:pPr lvl="0"/>
            <a:r>
              <a:rPr lang="en-US"/>
              <a:t>Click to edit Master subtitle style</a:t>
            </a:r>
          </a:p>
        </p:txBody>
      </p:sp>
      <p:sp>
        <p:nvSpPr>
          <p:cNvPr id="7" name="Picture Placeholder 6">
            <a:extLst>
              <a:ext uri="{FF2B5EF4-FFF2-40B4-BE49-F238E27FC236}">
                <a16:creationId xmlns:a16="http://schemas.microsoft.com/office/drawing/2014/main" id="{978C40B5-A026-132B-C915-2335F94E4A5C}"/>
              </a:ext>
            </a:extLst>
          </p:cNvPr>
          <p:cNvSpPr>
            <a:spLocks noGrp="1"/>
          </p:cNvSpPr>
          <p:nvPr>
            <p:ph type="pic" sz="quarter" idx="13" hasCustomPrompt="1"/>
          </p:nvPr>
        </p:nvSpPr>
        <p:spPr>
          <a:xfrm>
            <a:off x="1866900" y="0"/>
            <a:ext cx="10325100" cy="4653649"/>
          </a:xfrm>
          <a:blipFill>
            <a:blip r:embed="rId2">
              <a:alphaModFix amt="65000"/>
            </a:blip>
            <a:stretch>
              <a:fillRect/>
            </a:stretch>
          </a:blipFill>
        </p:spPr>
        <p:txBody>
          <a:bodyPr/>
          <a:lstStyle>
            <a:lvl1pPr>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776903" y="6447496"/>
            <a:ext cx="2140360"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235224" y="6451888"/>
            <a:ext cx="1581238" cy="338328"/>
          </a:xfrm>
        </p:spPr>
        <p:txBody>
          <a:bodyPr/>
          <a:lstStyle>
            <a:lvl1pPr algn="l">
              <a:defRPr>
                <a:solidFill>
                  <a:schemeClr val="tx2"/>
                </a:solidFill>
                <a:effectLst/>
              </a:defRPr>
            </a:lvl1pPr>
          </a:lstStyle>
          <a:p>
            <a:fld id="{096358FC-80A5-41A4-8D07-88F12E18DF82}" type="datetime1">
              <a:rPr lang="en-US" smtClean="0"/>
              <a:pPr/>
              <a:t>2/22/2026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80357" y="6451888"/>
            <a:ext cx="457200" cy="338328"/>
          </a:xfrm>
        </p:spPr>
        <p:txBody>
          <a:bodyPr/>
          <a:lstStyle>
            <a:lvl1pPr>
              <a:defRPr>
                <a:solidFill>
                  <a:schemeClr val="tx2"/>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9914020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10" name="Picture 9" descr="A close up of a colorful background&#10;&#10;AI-generated content may be incorrect.">
            <a:extLst>
              <a:ext uri="{FF2B5EF4-FFF2-40B4-BE49-F238E27FC236}">
                <a16:creationId xmlns:a16="http://schemas.microsoft.com/office/drawing/2014/main" id="{6F838A51-B977-1664-089F-3B2250DFEF6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81172"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dirty="0"/>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1100" y="219456"/>
            <a:ext cx="1913256" cy="338328"/>
          </a:xfrm>
        </p:spPr>
        <p:txBody>
          <a:bodyPr/>
          <a:lstStyle>
            <a:lvl1pPr>
              <a:defRPr>
                <a:solidFill>
                  <a:schemeClr val="tx1"/>
                </a:solidFill>
              </a:defRPr>
            </a:lvl1pPr>
          </a:lstStyle>
          <a:p>
            <a:fld id="{71006E0F-42A5-451E-8A36-26756F7C34E0}" type="datetime1">
              <a:rPr lang="en-US" smtClean="0"/>
              <a:pPr/>
              <a:t>2/22/2026</a:t>
            </a:fld>
            <a:endParaRPr lang="en-US" dirty="0"/>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7800513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pic>
        <p:nvPicPr>
          <p:cNvPr id="7" name="Picture 6" descr="A close up of a pink and purple light&#10;&#10;AI-generated content may be incorrect.">
            <a:extLst>
              <a:ext uri="{FF2B5EF4-FFF2-40B4-BE49-F238E27FC236}">
                <a16:creationId xmlns:a16="http://schemas.microsoft.com/office/drawing/2014/main" id="{B984133B-2ACD-DC2E-DD48-CC86F40637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
            <a:ext cx="12192000" cy="6858000"/>
          </a:xfrm>
          <a:prstGeom prst="rect">
            <a:avLst/>
          </a:prstGeom>
        </p:spPr>
      </p:pic>
      <p:sp>
        <p:nvSpPr>
          <p:cNvPr id="2" name="Title 1">
            <a:extLst>
              <a:ext uri="{FF2B5EF4-FFF2-40B4-BE49-F238E27FC236}">
                <a16:creationId xmlns:a16="http://schemas.microsoft.com/office/drawing/2014/main" id="{8892EA34-13CC-54C1-DE3D-4F1D5D55C9A7}"/>
              </a:ext>
            </a:extLst>
          </p:cNvPr>
          <p:cNvSpPr>
            <a:spLocks noGrp="1"/>
          </p:cNvSpPr>
          <p:nvPr>
            <p:ph type="title" hasCustomPrompt="1"/>
          </p:nvPr>
        </p:nvSpPr>
        <p:spPr>
          <a:xfrm>
            <a:off x="409980" y="4311805"/>
            <a:ext cx="8585337" cy="2368300"/>
          </a:xfrm>
        </p:spPr>
        <p:txBody>
          <a:bodyPr anchor="b">
            <a:normAutofit/>
          </a:bodyPr>
          <a:lstStyle>
            <a:lvl1pPr>
              <a:defRPr sz="6900">
                <a:solidFill>
                  <a:schemeClr val="tx1"/>
                </a:solidFill>
              </a:defRPr>
            </a:lvl1pPr>
          </a:lstStyle>
          <a:p>
            <a:r>
              <a:rPr lang="en-US"/>
              <a:t>Section Header</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419100" y="219456"/>
            <a:ext cx="265617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8806416" y="219456"/>
            <a:ext cx="1494156" cy="338328"/>
          </a:xfrm>
        </p:spPr>
        <p:txBody>
          <a:bodyPr/>
          <a:lstStyle>
            <a:lvl1pPr>
              <a:defRPr>
                <a:solidFill>
                  <a:schemeClr val="tx1"/>
                </a:solidFill>
              </a:defRPr>
            </a:lvl1pPr>
          </a:lstStyle>
          <a:p>
            <a:fld id="{71006E0F-42A5-451E-8A36-26756F7C34E0}" type="datetime1">
              <a:rPr lang="en-US" smtClean="0"/>
              <a:pPr/>
              <a:t>2/22/2026</a:t>
            </a:fld>
            <a:endParaRPr lang="en-US" dirty="0"/>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291658" y="219456"/>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2899343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black background with a purple and orange light&#10;&#10;AI-generated content may be incorrect.">
            <a:extLst>
              <a:ext uri="{FF2B5EF4-FFF2-40B4-BE49-F238E27FC236}">
                <a16:creationId xmlns:a16="http://schemas.microsoft.com/office/drawing/2014/main" id="{D09BF41B-6D10-9A6E-03E4-5E7320A61DF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0800000">
            <a:off x="0" y="-2"/>
            <a:ext cx="12192000" cy="2869093"/>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8" y="2138776"/>
            <a:ext cx="6433266" cy="1962149"/>
          </a:xfrm>
        </p:spPr>
        <p:txBody>
          <a:bodyPr anchor="t">
            <a:normAutofit/>
          </a:bodyPr>
          <a:lstStyle>
            <a:lvl1pPr>
              <a:defRPr sz="8800" baseline="0">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a:solidFill>
                <a:schemeClr val="tx1"/>
              </a:solidFill>
            </a:endParaRP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353300" y="214858"/>
            <a:ext cx="1485900" cy="338328"/>
          </a:xfrm>
        </p:spPr>
        <p:txBody>
          <a:bodyPr/>
          <a:lstStyle>
            <a:lvl1pPr>
              <a:defRPr>
                <a:solidFill>
                  <a:schemeClr val="tx1"/>
                </a:solidFill>
              </a:defRPr>
            </a:lvl1pPr>
          </a:lstStyle>
          <a:p>
            <a:fld id="{22922ABD-C052-4D3A-818B-C58AFC20B321}" type="datetime1">
              <a:rPr lang="en-US" smtClean="0"/>
              <a:pPr/>
              <a:t>2/22/2026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53301" y="2138776"/>
            <a:ext cx="3718420" cy="4109624"/>
          </a:xfrm>
        </p:spPr>
        <p:txBody>
          <a:bodyPr vert="horz" lIns="91440" tIns="45720" rIns="91440" bIns="45720" rtlCol="0" anchor="t">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513389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8AD56A61-7CC3-3597-02EB-CC5DE117DB59}"/>
              </a:ext>
            </a:extLst>
          </p:cNvPr>
          <p:cNvPicPr>
            <a:picLocks noChangeAspect="1"/>
          </p:cNvPicPr>
          <p:nvPr userDrawn="1"/>
        </p:nvPicPr>
        <p:blipFill>
          <a:blip r:embed="rId2">
            <a:extLst>
              <a:ext uri="{28A0092B-C50C-407E-A947-70E740481C1C}">
                <a14:useLocalDpi xmlns:a14="http://schemas.microsoft.com/office/drawing/2010/main" val="0"/>
              </a:ext>
            </a:extLst>
          </a:blip>
          <a:srcRect l="25858" t="8959" r="915" b="25228"/>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68367" y="915709"/>
            <a:ext cx="11404534" cy="1604654"/>
          </a:xfrm>
        </p:spPr>
        <p:txBody>
          <a:bodyPr anchor="t">
            <a:normAutofit/>
          </a:bodyPr>
          <a:lstStyle>
            <a:lvl1pPr>
              <a:defRPr sz="8800" baseline="0">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72400" y="214858"/>
            <a:ext cx="1485900" cy="338328"/>
          </a:xfrm>
        </p:spPr>
        <p:txBody>
          <a:bodyPr/>
          <a:lstStyle>
            <a:lvl1pPr>
              <a:defRPr>
                <a:solidFill>
                  <a:schemeClr val="tx1"/>
                </a:solidFill>
              </a:defRPr>
            </a:lvl1pPr>
          </a:lstStyle>
          <a:p>
            <a:fld id="{22922ABD-C052-4D3A-818B-C58AFC20B321}" type="datetime1">
              <a:rPr lang="en-US" smtClean="0"/>
              <a:pPr/>
              <a:t>2/22/2026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72400" y="2705100"/>
            <a:ext cx="4000500" cy="3682028"/>
          </a:xfrm>
        </p:spPr>
        <p:txBody>
          <a:bodyPr vert="horz" lIns="91440" tIns="45720" rIns="91440" bIns="45720" rtlCol="0" anchor="b">
            <a:normAutofit/>
          </a:bodyPr>
          <a:lstStyle>
            <a:lvl1pPr marL="457200" indent="-457200">
              <a:buFont typeface="+mj-lt"/>
              <a:buAutoNum type="arabicPeriod"/>
              <a:defRPr lang="en-US" sz="1400" dirty="0">
                <a:solidFill>
                  <a:schemeClr val="tx1"/>
                </a:solidFill>
              </a:defRPr>
            </a:lvl1pPr>
            <a:lvl2pPr marL="571500" indent="-342900">
              <a:buFont typeface="+mj-lt"/>
              <a:buAutoNum type="arabicPeriod"/>
              <a:defRPr lang="en-US" sz="1400" dirty="0">
                <a:solidFill>
                  <a:schemeClr val="tx1"/>
                </a:solidFill>
              </a:defRPr>
            </a:lvl2pPr>
            <a:lvl3pPr marL="800100" indent="-342900">
              <a:buFont typeface="+mj-lt"/>
              <a:buAutoNum type="arabicPeriod"/>
              <a:defRPr lang="en-US" sz="1400" dirty="0">
                <a:solidFill>
                  <a:schemeClr val="tx1"/>
                </a:solidFill>
              </a:defRPr>
            </a:lvl3pPr>
            <a:lvl4pPr>
              <a:buFont typeface="+mj-lt"/>
              <a:buAutoNum type="arabicPeriod"/>
              <a:defRPr lang="en-US" sz="1400" dirty="0">
                <a:solidFill>
                  <a:schemeClr val="tx1"/>
                </a:solidFill>
              </a:defRPr>
            </a:lvl4pPr>
            <a:lvl5pPr>
              <a:buFont typeface="+mj-lt"/>
              <a:buAutoNum type="arabicPeriod"/>
              <a:defRPr lang="en-US" sz="1400"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8723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userDrawn="1"/>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dirty="0"/>
              <a:t>Click to edit Master title style</a:t>
            </a:r>
          </a:p>
        </p:txBody>
      </p:sp>
      <p:sp>
        <p:nvSpPr>
          <p:cNvPr id="8" name="Picture Placeholder 7">
            <a:extLst>
              <a:ext uri="{FF2B5EF4-FFF2-40B4-BE49-F238E27FC236}">
                <a16:creationId xmlns:a16="http://schemas.microsoft.com/office/drawing/2014/main" id="{743EA2DD-B019-E3AA-ACB7-13CC3353E8D4}"/>
              </a:ext>
            </a:extLst>
          </p:cNvPr>
          <p:cNvSpPr>
            <a:spLocks noGrp="1"/>
          </p:cNvSpPr>
          <p:nvPr>
            <p:ph type="pic" sz="quarter" idx="14" hasCustomPrompt="1"/>
          </p:nvPr>
        </p:nvSpPr>
        <p:spPr>
          <a:xfrm>
            <a:off x="0" y="0"/>
            <a:ext cx="12192000" cy="2555751"/>
          </a:xfrm>
          <a:blipFill>
            <a:blip r:embed="rId3">
              <a:alphaModFix amt="65000"/>
            </a:blip>
            <a:stretch>
              <a:fillRect/>
            </a:stretch>
          </a:blipFill>
        </p:spPr>
        <p:txBody>
          <a:bodyPr/>
          <a:lstStyle>
            <a:lvl1pPr>
              <a:defRPr>
                <a:solidFill>
                  <a:schemeClr val="tx1"/>
                </a:solidFill>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348FC9B1-6F61-4A8F-9F5E-715654075A93}" type="datetime1">
              <a:rPr lang="en-US" smtClean="0"/>
              <a:pPr/>
              <a:t>2/22/2026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dirty="0"/>
              <a:t>Click to edit Master text styles</a:t>
            </a:r>
          </a:p>
          <a:p>
            <a:pPr marL="228600" lvl="1" indent="-228600"/>
            <a:r>
              <a:rPr lang="en-US" dirty="0"/>
              <a:t>Second level</a:t>
            </a:r>
          </a:p>
          <a:p>
            <a:pPr marL="228600" lvl="2" indent="-228600"/>
            <a:r>
              <a:rPr lang="en-US" dirty="0"/>
              <a:t>Third level</a:t>
            </a:r>
          </a:p>
          <a:p>
            <a:pPr marL="228600" lvl="3" indent="-228600"/>
            <a:r>
              <a:rPr lang="en-US" dirty="0"/>
              <a:t>Fourth level</a:t>
            </a:r>
          </a:p>
          <a:p>
            <a:pPr marL="228600" lvl="4" indent="-228600"/>
            <a:r>
              <a:rPr lang="en-US" dirty="0"/>
              <a:t>Fifth level</a:t>
            </a:r>
          </a:p>
        </p:txBody>
      </p:sp>
    </p:spTree>
    <p:extLst>
      <p:ext uri="{BB962C8B-B14F-4D97-AF65-F5344CB8AC3E}">
        <p14:creationId xmlns:p14="http://schemas.microsoft.com/office/powerpoint/2010/main" val="6870317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3" name="Picture 2" descr="A close up of a colorful object&#10;&#10;AI-generated content may be incorrect.">
            <a:extLst>
              <a:ext uri="{FF2B5EF4-FFF2-40B4-BE49-F238E27FC236}">
                <a16:creationId xmlns:a16="http://schemas.microsoft.com/office/drawing/2014/main" id="{BA44554C-C893-3987-6CAA-1AE3D3275AC2}"/>
              </a:ext>
            </a:extLst>
          </p:cNvPr>
          <p:cNvPicPr>
            <a:picLocks noChangeAspect="1"/>
          </p:cNvPicPr>
          <p:nvPr userDrawn="1"/>
        </p:nvPicPr>
        <p:blipFill>
          <a:blip r:embed="rId2">
            <a:extLst>
              <a:ext uri="{28A0092B-C50C-407E-A947-70E740481C1C}">
                <a14:useLocalDpi xmlns:a14="http://schemas.microsoft.com/office/drawing/2010/main" val="0"/>
              </a:ext>
            </a:extLst>
          </a:blip>
          <a:srcRect l="34188" r="1" b="13701"/>
          <a:stretch>
            <a:fillRect/>
          </a:stretch>
        </p:blipFill>
        <p:spPr>
          <a:xfrm rot="5400000" flipV="1">
            <a:off x="2667000" y="-2667000"/>
            <a:ext cx="6858000" cy="12192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1762539"/>
            <a:ext cx="3987207" cy="2073091"/>
          </a:xfrm>
        </p:spPr>
        <p:txBody>
          <a:bodyPr anchor="t">
            <a:normAutofit/>
          </a:bodyPr>
          <a:lstStyle>
            <a:lvl1pPr>
              <a:defRPr sz="30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851993" y="214858"/>
            <a:ext cx="1522740" cy="338328"/>
          </a:xfrm>
        </p:spPr>
        <p:txBody>
          <a:bodyPr/>
          <a:lstStyle>
            <a:lvl1pPr>
              <a:defRPr>
                <a:solidFill>
                  <a:schemeClr val="tx1"/>
                </a:solidFill>
              </a:defRPr>
            </a:lvl1pPr>
          </a:lstStyle>
          <a:p>
            <a:fld id="{2C034B68-E20D-4A56-8B99-0EF3081FA97A}" type="datetime1">
              <a:rPr lang="en-US" smtClean="0"/>
              <a:pPr/>
              <a:t>2/22/2026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4851993" y="1762539"/>
            <a:ext cx="3482340" cy="2073091"/>
          </a:xfrm>
        </p:spPr>
        <p:txBody>
          <a:bodyPr vert="horz" lIns="91440" tIns="45720" rIns="91440" bIns="45720" rtlCol="0">
            <a:normAutofit/>
          </a:bodyPr>
          <a:lstStyle>
            <a:lvl1pPr marL="0" indent="0">
              <a:buNone/>
              <a:defRPr lang="en-US" dirty="0">
                <a:solidFill>
                  <a:schemeClr val="tx1"/>
                </a:solidFill>
              </a:defRPr>
            </a:lvl1pPr>
            <a:lvl2pPr marL="228600" indent="0">
              <a:buNone/>
              <a:defRPr lang="en-US" dirty="0">
                <a:solidFill>
                  <a:schemeClr val="tx1"/>
                </a:solidFill>
              </a:defRPr>
            </a:lvl2pPr>
            <a:lvl3pPr marL="457200" indent="0">
              <a:buNone/>
              <a:defRPr lang="en-US" dirty="0">
                <a:solidFill>
                  <a:schemeClr val="tx1"/>
                </a:solidFill>
              </a:defRPr>
            </a:lvl3pPr>
            <a:lvl4pPr marL="685800" indent="0">
              <a:buNone/>
              <a:defRPr lang="en-US" dirty="0">
                <a:solidFill>
                  <a:schemeClr val="tx1"/>
                </a:solidFill>
              </a:defRPr>
            </a:lvl4pPr>
            <a:lvl5pPr marL="914400" indent="0">
              <a:buNone/>
              <a:defRPr lang="en-US"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801589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pic>
        <p:nvPicPr>
          <p:cNvPr id="7" name="Picture 6" descr="A close up of a colorful object&#10;&#10;AI-generated content may be incorrect.">
            <a:extLst>
              <a:ext uri="{FF2B5EF4-FFF2-40B4-BE49-F238E27FC236}">
                <a16:creationId xmlns:a16="http://schemas.microsoft.com/office/drawing/2014/main" id="{B193FB30-082C-50CD-EEC9-7D410FFB62CF}"/>
              </a:ext>
            </a:extLst>
          </p:cNvPr>
          <p:cNvPicPr>
            <a:picLocks noChangeAspect="1"/>
          </p:cNvPicPr>
          <p:nvPr userDrawn="1"/>
        </p:nvPicPr>
        <p:blipFill>
          <a:blip r:embed="rId2">
            <a:extLst>
              <a:ext uri="{28A0092B-C50C-407E-A947-70E740481C1C}">
                <a14:useLocalDpi xmlns:a14="http://schemas.microsoft.com/office/drawing/2010/main" val="0"/>
              </a:ext>
            </a:extLst>
          </a:blip>
          <a:srcRect l="-38257" t="5088" r="86" b="21926"/>
          <a:stretch>
            <a:fillRect/>
          </a:stretch>
        </p:blipFill>
        <p:spPr>
          <a:xfrm flipH="1">
            <a:off x="0" y="0"/>
            <a:ext cx="12192000" cy="685517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404380" y="1276990"/>
            <a:ext cx="5385079" cy="985658"/>
          </a:xfrm>
        </p:spPr>
        <p:txBody>
          <a:bodyPr anchor="b"/>
          <a:lstStyle>
            <a:lvl1pPr>
              <a:defRPr>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412904" y="214858"/>
            <a:ext cx="2514600" cy="338328"/>
          </a:xfrm>
        </p:spPr>
        <p:txBody>
          <a:bodyPr/>
          <a:lstStyle>
            <a:lvl1pPr>
              <a:defRPr>
                <a:solidFill>
                  <a:schemeClr val="tx1"/>
                </a:solidFill>
              </a:defRPr>
            </a:lvl1pPr>
          </a:lstStyle>
          <a:p>
            <a:fld id="{44BE14B8-5058-4271-B378-2217DE83796E}" type="datetime1">
              <a:rPr lang="en-US" smtClean="0"/>
              <a:pPr/>
              <a:t>2/22/2026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82980" y="214858"/>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412904" y="2471736"/>
            <a:ext cx="5385079" cy="349312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088966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pic>
        <p:nvPicPr>
          <p:cNvPr id="23" name="Picture 22" descr="A purple and black background&#10;&#10;AI-generated content may be incorrect.">
            <a:extLst>
              <a:ext uri="{FF2B5EF4-FFF2-40B4-BE49-F238E27FC236}">
                <a16:creationId xmlns:a16="http://schemas.microsoft.com/office/drawing/2014/main" id="{518E8C82-2B1B-76C7-A67D-099AEEEAD0DA}"/>
              </a:ext>
            </a:extLst>
          </p:cNvPr>
          <p:cNvPicPr>
            <a:picLocks noChangeAspect="1"/>
          </p:cNvPicPr>
          <p:nvPr userDrawn="1"/>
        </p:nvPicPr>
        <p:blipFill>
          <a:blip r:embed="rId2">
            <a:extLst>
              <a:ext uri="{28A0092B-C50C-407E-A947-70E740481C1C}">
                <a14:useLocalDpi xmlns:a14="http://schemas.microsoft.com/office/drawing/2010/main" val="0"/>
              </a:ext>
            </a:extLst>
          </a:blip>
          <a:srcRect l="11509"/>
          <a:stretch>
            <a:fillRect/>
          </a:stretch>
        </p:blipFill>
        <p:spPr>
          <a:xfrm>
            <a:off x="6324601" y="1"/>
            <a:ext cx="5881254"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18851" y="1276990"/>
            <a:ext cx="5378267" cy="985658"/>
          </a:xfrm>
        </p:spPr>
        <p:txBody>
          <a:bodyPr anchor="b"/>
          <a:lstStyle>
            <a:lvl1pPr>
              <a:defRPr>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8801100" y="214858"/>
            <a:ext cx="1941840" cy="338328"/>
          </a:xfrm>
        </p:spPr>
        <p:txBody>
          <a:bodyPr/>
          <a:lstStyle>
            <a:lvl1pPr>
              <a:defRPr>
                <a:solidFill>
                  <a:schemeClr val="tx1"/>
                </a:solidFill>
              </a:defRPr>
            </a:lvl1pPr>
          </a:lstStyle>
          <a:p>
            <a:fld id="{44BE14B8-5058-4271-B378-2217DE83796E}" type="datetime1">
              <a:rPr lang="en-US" smtClean="0"/>
              <a:pPr/>
              <a:t>2/22/2026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0295" y="214858"/>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7477" y="2471736"/>
            <a:ext cx="5378268" cy="366273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893514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A9C84165-A857-83C5-C6BE-C4EB68C90637}"/>
              </a:ext>
            </a:extLst>
          </p:cNvPr>
          <p:cNvPicPr>
            <a:picLocks noChangeAspect="1"/>
          </p:cNvPicPr>
          <p:nvPr userDrawn="1"/>
        </p:nvPicPr>
        <p:blipFill>
          <a:blip r:embed="rId2">
            <a:extLst>
              <a:ext uri="{28A0092B-C50C-407E-A947-70E740481C1C}">
                <a14:useLocalDpi xmlns:a14="http://schemas.microsoft.com/office/drawing/2010/main" val="0"/>
              </a:ext>
            </a:extLst>
          </a:blip>
          <a:srcRect t="29759"/>
          <a:stretch>
            <a:fillRect/>
          </a:stretch>
        </p:blipFill>
        <p:spPr>
          <a:xfrm flipH="1">
            <a:off x="0" y="2040834"/>
            <a:ext cx="12192000" cy="4817165"/>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47800" y="1946412"/>
            <a:ext cx="2971800" cy="3192118"/>
          </a:xfrm>
        </p:spPr>
        <p:txBody>
          <a:bodyPr anchor="t">
            <a:normAutofit/>
          </a:bodyPr>
          <a:lstStyle>
            <a:lvl1pPr>
              <a:defRPr sz="3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838700" y="214858"/>
            <a:ext cx="2452852" cy="338328"/>
          </a:xfrm>
        </p:spPr>
        <p:txBody>
          <a:bodyPr/>
          <a:lstStyle>
            <a:lvl1pPr>
              <a:defRPr>
                <a:solidFill>
                  <a:schemeClr val="tx1"/>
                </a:solidFill>
              </a:defRPr>
            </a:lvl1pPr>
          </a:lstStyle>
          <a:p>
            <a:fld id="{28C06331-6E41-42DD-926E-C670E485C891}" type="datetime1">
              <a:rPr lang="en-US" smtClean="0"/>
              <a:pPr/>
              <a:t>2/22/2026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82980" y="214858"/>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838700" y="1946413"/>
            <a:ext cx="5189220" cy="3192118"/>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66498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6">
    <p:bg>
      <p:bgPr>
        <a:solidFill>
          <a:srgbClr val="09090C"/>
        </a:solidFill>
        <a:effectLst/>
      </p:bgPr>
    </p:bg>
    <p:spTree>
      <p:nvGrpSpPr>
        <p:cNvPr id="1" name=""/>
        <p:cNvGrpSpPr/>
        <p:nvPr/>
      </p:nvGrpSpPr>
      <p:grpSpPr>
        <a:xfrm>
          <a:off x="0" y="0"/>
          <a:ext cx="0" cy="0"/>
          <a:chOff x="0" y="0"/>
          <a:chExt cx="0" cy="0"/>
        </a:xfrm>
      </p:grpSpPr>
      <p:pic>
        <p:nvPicPr>
          <p:cNvPr id="9" name="Picture 8" descr="A black background with a purple and orange light&#10;&#10;AI-generated content may be incorrect.">
            <a:extLst>
              <a:ext uri="{FF2B5EF4-FFF2-40B4-BE49-F238E27FC236}">
                <a16:creationId xmlns:a16="http://schemas.microsoft.com/office/drawing/2014/main" id="{E41EB56E-DF88-E5AB-35AF-891395DCDB15}"/>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4406900"/>
            <a:ext cx="9144000" cy="24511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9" y="1886712"/>
            <a:ext cx="3507989" cy="3233928"/>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19100" y="208394"/>
            <a:ext cx="2532118" cy="338328"/>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867400" y="208394"/>
            <a:ext cx="2017548" cy="338328"/>
          </a:xfrm>
        </p:spPr>
        <p:txBody>
          <a:bodyPr/>
          <a:lstStyle>
            <a:lvl1pPr>
              <a:defRPr>
                <a:solidFill>
                  <a:schemeClr val="tx1"/>
                </a:solidFill>
              </a:defRPr>
            </a:lvl1pPr>
          </a:lstStyle>
          <a:p>
            <a:fld id="{06CB2F34-49A1-4C07-91D5-90BE967306D3}" type="datetime1">
              <a:rPr lang="en-US" smtClean="0"/>
              <a:pPr/>
              <a:t>2/22/2026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6588" y="208394"/>
            <a:ext cx="553156"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867401" y="1886712"/>
            <a:ext cx="4495800" cy="3233928"/>
          </a:xfrm>
        </p:spPr>
        <p:txBody>
          <a:bodyPr vert="horz" lIns="91440" tIns="45720" rIns="91440" bIns="45720" rtlCol="0">
            <a:normAutofit/>
          </a:bodyPr>
          <a:lstStyle>
            <a:lvl1pPr>
              <a:defRPr lang="en-US">
                <a:solidFill>
                  <a:schemeClr val="tx1"/>
                </a:solidFill>
              </a:defRPr>
            </a:lvl1pPr>
            <a:lvl2pPr>
              <a:defRPr lang="en-US">
                <a:solidFill>
                  <a:schemeClr val="tx1"/>
                </a:solidFill>
              </a:defRPr>
            </a:lvl2pPr>
            <a:lvl3pPr>
              <a:defRPr lang="en-US">
                <a:solidFill>
                  <a:schemeClr val="tx1"/>
                </a:solidFill>
              </a:defRPr>
            </a:lvl3pPr>
            <a:lvl4pPr>
              <a:defRPr lang="en-US">
                <a:solidFill>
                  <a:schemeClr val="tx1"/>
                </a:solidFill>
              </a:defRPr>
            </a:lvl4pPr>
            <a:lvl5pPr>
              <a:defRPr lang="en-US">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766005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898" y="1828800"/>
            <a:ext cx="8496302" cy="1010093"/>
          </a:xfrm>
        </p:spPr>
        <p:txBody>
          <a:bodyPr anchor="b">
            <a:normAutofit/>
          </a:bodyPr>
          <a:lstStyle>
            <a:lvl1pPr>
              <a:defRPr sz="30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30B0CD9-4253-4E22-9BCD-0DF67297DF8E}" type="datetime1">
              <a:rPr lang="en-US" smtClean="0"/>
              <a:pPr/>
              <a:t>2/22/2026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1866900" y="3168292"/>
            <a:ext cx="8496300" cy="2625406"/>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679987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1126457"/>
            <a:ext cx="3667167" cy="2889283"/>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857677" y="214858"/>
            <a:ext cx="1522740" cy="338328"/>
          </a:xfrm>
        </p:spPr>
        <p:txBody>
          <a:bodyPr/>
          <a:lstStyle/>
          <a:p>
            <a:fld id="{81C379B3-3585-4FAF-BD63-57B9BB47E12C}" type="datetime1">
              <a:rPr lang="en-US" smtClean="0"/>
              <a:t>2/22/2026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1258" y="214858"/>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57677" y="1126457"/>
            <a:ext cx="5848423" cy="51219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224968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1126457"/>
            <a:ext cx="2920407" cy="2889283"/>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32393" y="214858"/>
            <a:ext cx="2726376" cy="338328"/>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055522" y="214858"/>
            <a:ext cx="1811877" cy="338328"/>
          </a:xfrm>
        </p:spPr>
        <p:txBody>
          <a:bodyPr/>
          <a:lstStyle/>
          <a:p>
            <a:fld id="{81C379B3-3585-4FAF-BD63-57B9BB47E12C}" type="datetime1">
              <a:rPr lang="en-US" smtClean="0"/>
              <a:t>2/22/2026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291258" y="214858"/>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055523" y="1126457"/>
            <a:ext cx="7503203" cy="51219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076255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8436" y="1115568"/>
            <a:ext cx="2505264" cy="162412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74064" y="215823"/>
            <a:ext cx="1485900" cy="338328"/>
          </a:xfrm>
        </p:spPr>
        <p:txBody>
          <a:bodyPr/>
          <a:lstStyle>
            <a:lvl1pPr>
              <a:defRPr>
                <a:solidFill>
                  <a:schemeClr val="tx1"/>
                </a:solidFill>
                <a:effectLst/>
              </a:defRPr>
            </a:lvl1pPr>
          </a:lstStyle>
          <a:p>
            <a:fld id="{14EE7FE5-A250-423F-B9E1-3EE5D07A8055}"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8242" y="215823"/>
            <a:ext cx="549272" cy="338328"/>
          </a:xfrm>
        </p:spPr>
        <p:txBody>
          <a:bodyPr/>
          <a:lstStyle/>
          <a:p>
            <a:fld id="{8E274F5D-21DC-40EF-8DBA-AB9BB119E939}" type="slidenum">
              <a:rPr lang="en-US" smtClean="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8436" y="3028523"/>
            <a:ext cx="2505264" cy="3410378"/>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3374064" y="1181100"/>
            <a:ext cx="8817936" cy="5676900"/>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5743087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15467" y="1115568"/>
            <a:ext cx="2505264" cy="162412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84048"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15467" y="215823"/>
            <a:ext cx="1899259" cy="338328"/>
          </a:xfrm>
        </p:spPr>
        <p:txBody>
          <a:bodyPr/>
          <a:lstStyle>
            <a:lvl1pPr>
              <a:defRPr>
                <a:solidFill>
                  <a:schemeClr val="tx1"/>
                </a:solidFill>
                <a:effectLst/>
              </a:defRPr>
            </a:lvl1pPr>
          </a:lstStyle>
          <a:p>
            <a:fld id="{14EE7FE5-A250-423F-B9E1-3EE5D07A8055}"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6650" y="215823"/>
            <a:ext cx="538545" cy="338328"/>
          </a:xfrm>
        </p:spPr>
        <p:txBody>
          <a:bodyPr/>
          <a:lstStyle/>
          <a:p>
            <a:fld id="{8E274F5D-21DC-40EF-8DBA-AB9BB119E939}" type="slidenum">
              <a:rPr lang="en-US" smtClean="0"/>
              <a:t>‹#›</a:t>
            </a:fld>
            <a:endParaRPr lang="en-US"/>
          </a:p>
        </p:txBody>
      </p:sp>
      <p:sp>
        <p:nvSpPr>
          <p:cNvPr id="9" name="Picture Placeholder 8">
            <a:extLst>
              <a:ext uri="{FF2B5EF4-FFF2-40B4-BE49-F238E27FC236}">
                <a16:creationId xmlns:a16="http://schemas.microsoft.com/office/drawing/2014/main" id="{DB2531DA-E07E-34C2-010B-27DB8B004926}"/>
              </a:ext>
            </a:extLst>
          </p:cNvPr>
          <p:cNvSpPr>
            <a:spLocks noGrp="1"/>
          </p:cNvSpPr>
          <p:nvPr>
            <p:ph type="pic" sz="quarter" idx="15" hasCustomPrompt="1"/>
          </p:nvPr>
        </p:nvSpPr>
        <p:spPr>
          <a:xfrm>
            <a:off x="-1" y="1181100"/>
            <a:ext cx="8356833"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15467" y="3646713"/>
            <a:ext cx="2505264" cy="2728687"/>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7289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4000500" cy="1352516"/>
          </a:xfrm>
        </p:spPr>
        <p:txBody>
          <a:bodyPr anchor="t">
            <a:normAutofit/>
          </a:bodyPr>
          <a:lstStyle>
            <a:lvl1pPr>
              <a:defRPr sz="3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19456"/>
            <a:ext cx="272793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7899" y="219456"/>
            <a:ext cx="1747774" cy="338328"/>
          </a:xfrm>
        </p:spPr>
        <p:txBody>
          <a:bodyPr/>
          <a:lstStyle/>
          <a:p>
            <a:fld id="{48B2456C-66BE-435E-8059-3A9CD55F29F9}" type="datetime1">
              <a:rPr lang="en-US" smtClean="0"/>
              <a:t>2/22/2026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3948" y="216280"/>
            <a:ext cx="551113"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7899" y="1104900"/>
            <a:ext cx="6925002" cy="1352516"/>
          </a:xfrm>
        </p:spPr>
        <p:txBody>
          <a:bodyPr>
            <a:normAutofit/>
          </a:bodyPr>
          <a:lstStyle>
            <a:lvl1pPr marL="285750" indent="-285750">
              <a:buFont typeface="Arial" panose="020B0604020202020204" pitchFamily="34" charset="0"/>
              <a:buNone/>
              <a:defRPr sz="1400"/>
            </a:lvl1pPr>
            <a:lvl2pPr marL="514350" indent="-285750">
              <a:buFont typeface="Arial" panose="020B0604020202020204" pitchFamily="34" charset="0"/>
              <a:buNone/>
              <a:defRPr sz="1400"/>
            </a:lvl2pPr>
            <a:lvl3pPr marL="742950" indent="-285750">
              <a:buFont typeface="Arial" panose="020B0604020202020204" pitchFamily="34" charset="0"/>
              <a:buNone/>
              <a:defRPr sz="1400"/>
            </a:lvl3pPr>
            <a:lvl4pPr marL="857250" indent="-171450">
              <a:buFont typeface="Arial" panose="020B0604020202020204" pitchFamily="34" charset="0"/>
              <a:buNone/>
              <a:defRPr sz="1400"/>
            </a:lvl4pPr>
            <a:lvl5pPr marL="1085850" indent="-17145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2">
            <a:extLst>
              <a:ext uri="{FF2B5EF4-FFF2-40B4-BE49-F238E27FC236}">
                <a16:creationId xmlns:a16="http://schemas.microsoft.com/office/drawing/2014/main" id="{C346877B-7C99-D26C-DFEC-72A4289A8FAC}"/>
              </a:ext>
            </a:extLst>
          </p:cNvPr>
          <p:cNvSpPr>
            <a:spLocks noGrp="1"/>
          </p:cNvSpPr>
          <p:nvPr>
            <p:ph type="pic" sz="quarter" idx="15" hasCustomPrompt="1"/>
          </p:nvPr>
        </p:nvSpPr>
        <p:spPr>
          <a:xfrm>
            <a:off x="0" y="2938509"/>
            <a:ext cx="12192000" cy="3919491"/>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6853582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2514600" cy="2918919"/>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514600" cy="338328"/>
          </a:xfrm>
        </p:spPr>
        <p:txBody>
          <a:bodyPr/>
          <a:lstStyle>
            <a:lvl1pPr>
              <a:defRPr>
                <a:solidFill>
                  <a:schemeClr val="tx1"/>
                </a:solidFill>
                <a:effectLst/>
              </a:defRPr>
            </a:lvl1pPr>
          </a:lstStyle>
          <a:p>
            <a:r>
              <a:rPr lang="en-US" dirty="0"/>
              <a:t>Sample Footer Text</a:t>
            </a:r>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3423747" y="0"/>
            <a:ext cx="8768253" cy="3985719"/>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800" y="4077628"/>
            <a:ext cx="1920240" cy="338328"/>
          </a:xfrm>
        </p:spPr>
        <p:txBody>
          <a:bodyPr/>
          <a:lstStyle/>
          <a:p>
            <a:fld id="{17409D93-5111-4952-AC4F-FA1AE909A4B8}"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4077628"/>
            <a:ext cx="555948" cy="338328"/>
          </a:xfrm>
        </p:spPr>
        <p:txBody>
          <a:bodyPr/>
          <a:lstStyle>
            <a:lvl1pPr>
              <a:defRPr>
                <a:solidFill>
                  <a:schemeClr val="tx1"/>
                </a:solidFill>
                <a:effectLst/>
              </a:defRPr>
            </a:lvl1p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800" y="4423576"/>
            <a:ext cx="8420100" cy="1824824"/>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707995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77906" y="1115568"/>
            <a:ext cx="3608254" cy="138958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647915"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77905" y="219456"/>
            <a:ext cx="1586711" cy="338328"/>
          </a:xfrm>
        </p:spPr>
        <p:txBody>
          <a:bodyPr/>
          <a:lstStyle>
            <a:lvl1pPr>
              <a:defRPr>
                <a:solidFill>
                  <a:schemeClr val="tx1"/>
                </a:solidFill>
                <a:effectLst/>
              </a:defRPr>
            </a:lvl1pPr>
          </a:lstStyle>
          <a:p>
            <a:fld id="{990D2F5B-FA0B-4BE5-A43F-B1BC737359C6}" type="datetime1">
              <a:rPr lang="en-US" smtClean="0"/>
              <a:t>2/22/2026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A63D2D48-CE58-FD80-93F7-B87C97B90403}"/>
              </a:ext>
            </a:extLst>
          </p:cNvPr>
          <p:cNvSpPr>
            <a:spLocks noGrp="1"/>
          </p:cNvSpPr>
          <p:nvPr>
            <p:ph type="pic" sz="quarter" idx="15" hasCustomPrompt="1"/>
          </p:nvPr>
        </p:nvSpPr>
        <p:spPr>
          <a:xfrm>
            <a:off x="0" y="1181100"/>
            <a:ext cx="7336219"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777904" y="2705100"/>
            <a:ext cx="3608255" cy="37338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799711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881339" y="1115568"/>
            <a:ext cx="5247577" cy="994131"/>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9456"/>
            <a:ext cx="2933700"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96579" y="209088"/>
            <a:ext cx="1844044" cy="338328"/>
          </a:xfrm>
        </p:spPr>
        <p:txBody>
          <a:bodyPr/>
          <a:lstStyle>
            <a:lvl1pPr>
              <a:defRPr>
                <a:solidFill>
                  <a:schemeClr val="tx1"/>
                </a:solidFill>
                <a:effectLst/>
              </a:defRPr>
            </a:lvl1pPr>
          </a:lstStyle>
          <a:p>
            <a:fld id="{A43E10B2-AFF3-4A4A-BC83-5BB137C878CB}"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34185" y="209088"/>
            <a:ext cx="555948" cy="338328"/>
          </a:xfrm>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F3BFBE8F-8803-50FD-04BC-3A247F9767CF}"/>
              </a:ext>
            </a:extLst>
          </p:cNvPr>
          <p:cNvSpPr>
            <a:spLocks noGrp="1"/>
          </p:cNvSpPr>
          <p:nvPr>
            <p:ph type="pic" sz="quarter" idx="15" hasCustomPrompt="1"/>
          </p:nvPr>
        </p:nvSpPr>
        <p:spPr>
          <a:xfrm>
            <a:off x="0" y="1181100"/>
            <a:ext cx="5247577" cy="567690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881339" y="2133600"/>
            <a:ext cx="5247577" cy="41148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732533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099" y="1115568"/>
            <a:ext cx="4643555" cy="1600200"/>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05546"/>
            <a:ext cx="2478874"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867399" y="208604"/>
            <a:ext cx="2450799" cy="338328"/>
          </a:xfrm>
        </p:spPr>
        <p:txBody>
          <a:bodyPr/>
          <a:lstStyle>
            <a:lvl1pPr>
              <a:defRPr>
                <a:solidFill>
                  <a:schemeClr val="tx1"/>
                </a:solidFill>
                <a:effectLst/>
              </a:defRPr>
            </a:lvl1pPr>
          </a:lstStyle>
          <a:p>
            <a:fld id="{03D817FD-3A47-446D-9853-4CD5CA57130C}"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2A4BFBD2-FAF6-BBCA-8426-AB0631D8CFC3}"/>
              </a:ext>
            </a:extLst>
          </p:cNvPr>
          <p:cNvSpPr>
            <a:spLocks noGrp="1"/>
          </p:cNvSpPr>
          <p:nvPr>
            <p:ph type="pic" sz="quarter" idx="15" hasCustomPrompt="1"/>
          </p:nvPr>
        </p:nvSpPr>
        <p:spPr>
          <a:xfrm>
            <a:off x="5964766" y="1181100"/>
            <a:ext cx="5352086" cy="2615648"/>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867398" y="4055164"/>
            <a:ext cx="5449453" cy="2193236"/>
          </a:xfr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271343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6057" y="1115568"/>
            <a:ext cx="3607670" cy="3170545"/>
          </a:xfrm>
        </p:spPr>
        <p:txBody>
          <a:bodyPr anchor="t">
            <a:normAutofit/>
          </a:bodyPr>
          <a:lstStyle>
            <a:lvl1pPr>
              <a:defRPr sz="3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29768" y="214858"/>
            <a:ext cx="2597106"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45909" y="214858"/>
            <a:ext cx="1586711" cy="338328"/>
          </a:xfrm>
        </p:spPr>
        <p:txBody>
          <a:bodyPr/>
          <a:lstStyle/>
          <a:p>
            <a:fld id="{C1935215-257D-4F50-AF56-70E3294947FA}" type="datetime1">
              <a:rPr lang="en-US" smtClean="0"/>
              <a:t>2/22/2026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7610" y="214858"/>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5909" y="1112672"/>
            <a:ext cx="6926991" cy="1967808"/>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121707E4-5122-AA3B-7CFC-6AF9C0BAC463}"/>
              </a:ext>
            </a:extLst>
          </p:cNvPr>
          <p:cNvSpPr>
            <a:spLocks noGrp="1"/>
          </p:cNvSpPr>
          <p:nvPr>
            <p:ph type="pic" sz="quarter" idx="15" hasCustomPrompt="1"/>
          </p:nvPr>
        </p:nvSpPr>
        <p:spPr>
          <a:xfrm>
            <a:off x="4903079" y="3500203"/>
            <a:ext cx="7288921" cy="3357797"/>
          </a:xfrm>
          <a:custGeom>
            <a:avLst/>
            <a:gdLst>
              <a:gd name="connsiteX0" fmla="*/ 0 w 7391400"/>
              <a:gd name="connsiteY0" fmla="*/ 0 h 3018269"/>
              <a:gd name="connsiteX1" fmla="*/ 7391400 w 7391400"/>
              <a:gd name="connsiteY1" fmla="*/ 0 h 3018269"/>
              <a:gd name="connsiteX2" fmla="*/ 7391400 w 7391400"/>
              <a:gd name="connsiteY2" fmla="*/ 3018269 h 3018269"/>
              <a:gd name="connsiteX3" fmla="*/ 0 w 7391400"/>
              <a:gd name="connsiteY3" fmla="*/ 3018269 h 3018269"/>
            </a:gdLst>
            <a:ahLst/>
            <a:cxnLst>
              <a:cxn ang="0">
                <a:pos x="connsiteX0" y="connsiteY0"/>
              </a:cxn>
              <a:cxn ang="0">
                <a:pos x="connsiteX1" y="connsiteY1"/>
              </a:cxn>
              <a:cxn ang="0">
                <a:pos x="connsiteX2" y="connsiteY2"/>
              </a:cxn>
              <a:cxn ang="0">
                <a:pos x="connsiteX3" y="connsiteY3"/>
              </a:cxn>
            </a:cxnLst>
            <a:rect l="l" t="t" r="r" b="b"/>
            <a:pathLst>
              <a:path w="7391400" h="3018269">
                <a:moveTo>
                  <a:pt x="0" y="0"/>
                </a:moveTo>
                <a:lnTo>
                  <a:pt x="7391400" y="0"/>
                </a:lnTo>
                <a:lnTo>
                  <a:pt x="7391400" y="3018269"/>
                </a:lnTo>
                <a:lnTo>
                  <a:pt x="0" y="3018269"/>
                </a:lnTo>
                <a:close/>
              </a:path>
            </a:pathLst>
          </a:custGeo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68249809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3429001"/>
            <a:ext cx="2501307" cy="2551982"/>
          </a:xfrm>
        </p:spPr>
        <p:txBody>
          <a:bodyPr anchor="t">
            <a:normAutofit/>
          </a:bodyPr>
          <a:lstStyle>
            <a:lvl1pPr>
              <a:defRPr sz="3000"/>
            </a:lvl1pPr>
          </a:lstStyle>
          <a:p>
            <a:r>
              <a:rPr lang="en-US" dirty="0"/>
              <a:t>Click to edit Master title style</a:t>
            </a:r>
          </a:p>
        </p:txBody>
      </p:sp>
      <p:sp>
        <p:nvSpPr>
          <p:cNvPr id="3" name="Picture Placeholder 2">
            <a:extLst>
              <a:ext uri="{FF2B5EF4-FFF2-40B4-BE49-F238E27FC236}">
                <a16:creationId xmlns:a16="http://schemas.microsoft.com/office/drawing/2014/main" id="{8402C8AD-A927-B946-5850-6500487D6883}"/>
              </a:ext>
            </a:extLst>
          </p:cNvPr>
          <p:cNvSpPr>
            <a:spLocks noGrp="1"/>
          </p:cNvSpPr>
          <p:nvPr>
            <p:ph type="pic" sz="quarter" idx="15" hasCustomPrompt="1"/>
          </p:nvPr>
        </p:nvSpPr>
        <p:spPr>
          <a:xfrm>
            <a:off x="0" y="1"/>
            <a:ext cx="12192000" cy="2705099"/>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865290"/>
            <a:ext cx="2726376"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52799" y="2865290"/>
            <a:ext cx="1967345" cy="338328"/>
          </a:xfrm>
        </p:spPr>
        <p:txBody>
          <a:bodyPr/>
          <a:lstStyle/>
          <a:p>
            <a:fld id="{2B0E3CDF-6E7C-4C67-B567-8606B07963A0}" type="datetime1">
              <a:rPr lang="en-US" smtClean="0"/>
              <a:t>2/22/2026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1657" y="2865290"/>
            <a:ext cx="555948"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352800" y="3429000"/>
            <a:ext cx="8210204" cy="3009900"/>
          </a:xfrm>
        </p:spPr>
        <p:txBody>
          <a:bodyPr>
            <a:normAutofit/>
          </a:bodyPr>
          <a:lstStyle>
            <a:lvl1pPr marL="0" indent="0">
              <a:buFont typeface="Arial" panose="020B0604020202020204" pitchFamily="34" charset="0"/>
              <a:buNone/>
              <a:defRPr sz="14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408604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1" y="1115568"/>
            <a:ext cx="2514599" cy="2463733"/>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05546"/>
            <a:ext cx="251460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64832" y="208604"/>
            <a:ext cx="1473867" cy="338328"/>
          </a:xfrm>
        </p:spPr>
        <p:txBody>
          <a:bodyPr/>
          <a:lstStyle>
            <a:lvl1pPr>
              <a:defRPr>
                <a:solidFill>
                  <a:schemeClr val="tx1"/>
                </a:solidFill>
                <a:effectLst/>
              </a:defRPr>
            </a:lvl1pPr>
          </a:lstStyle>
          <a:p>
            <a:fld id="{D3E423F1-C154-447D-8038-21B94CB501EB}" type="datetime1">
              <a:rPr lang="en-US" smtClean="0"/>
              <a:t>2/22/2026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364833" y="1106780"/>
            <a:ext cx="8286147" cy="2463733"/>
          </a:xfr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2A4BFBD2-FAF6-BBCA-8426-AB0631D8CFC3}"/>
              </a:ext>
            </a:extLst>
          </p:cNvPr>
          <p:cNvSpPr>
            <a:spLocks noGrp="1"/>
          </p:cNvSpPr>
          <p:nvPr>
            <p:ph type="pic" sz="quarter" idx="15" hasCustomPrompt="1"/>
          </p:nvPr>
        </p:nvSpPr>
        <p:spPr>
          <a:xfrm>
            <a:off x="3449057" y="4159154"/>
            <a:ext cx="8742943" cy="2698845"/>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8708538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1" y="1115568"/>
            <a:ext cx="2514599" cy="2463733"/>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9100" y="205546"/>
            <a:ext cx="251460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364832" y="208604"/>
            <a:ext cx="1473867" cy="338328"/>
          </a:xfrm>
        </p:spPr>
        <p:txBody>
          <a:bodyPr/>
          <a:lstStyle>
            <a:lvl1pPr>
              <a:defRPr>
                <a:solidFill>
                  <a:schemeClr val="tx1"/>
                </a:solidFill>
                <a:effectLst/>
              </a:defRPr>
            </a:lvl1pPr>
          </a:lstStyle>
          <a:p>
            <a:fld id="{D3E423F1-C154-447D-8038-21B94CB501EB}" type="datetime1">
              <a:rPr lang="en-US" smtClean="0"/>
              <a:t>2/22/2026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364834" y="1106780"/>
            <a:ext cx="8408066" cy="2463733"/>
          </a:xfrm>
        </p:spPr>
        <p:txBody>
          <a:bodyPr vert="horz" lIns="91440" tIns="45720" rIns="91440" bIns="45720" rtlCol="0" anchor="t">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2A4BFBD2-FAF6-BBCA-8426-AB0631D8CFC3}"/>
              </a:ext>
            </a:extLst>
          </p:cNvPr>
          <p:cNvSpPr>
            <a:spLocks noGrp="1"/>
          </p:cNvSpPr>
          <p:nvPr>
            <p:ph type="pic" sz="quarter" idx="15" hasCustomPrompt="1"/>
          </p:nvPr>
        </p:nvSpPr>
        <p:spPr>
          <a:xfrm>
            <a:off x="1" y="4159154"/>
            <a:ext cx="12192000" cy="2698845"/>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33101644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6230" y="1115568"/>
            <a:ext cx="3603256" cy="1409878"/>
          </a:xfrm>
        </p:spPr>
        <p:txBody>
          <a:bodyPr anchor="t"/>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838700" y="209088"/>
            <a:ext cx="2514600" cy="338328"/>
          </a:xfrm>
        </p:spPr>
        <p:txBody>
          <a:bodyPr/>
          <a:lstStyle/>
          <a:p>
            <a:fld id="{5060FE60-4389-4D8B-84BB-900FC000024C}"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86019" y="219456"/>
            <a:ext cx="564341" cy="338328"/>
          </a:xfrm>
        </p:spPr>
        <p:txBody>
          <a:bodyPr/>
          <a:lstStyle>
            <a:lvl1pPr>
              <a:defRPr>
                <a:solidFill>
                  <a:schemeClr val="tx1"/>
                </a:solidFill>
                <a:effectLst/>
              </a:defRPr>
            </a:lvl1p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46230" y="2705100"/>
            <a:ext cx="3603256" cy="3695700"/>
          </a:xfrm>
        </p:spPr>
        <p:txBody>
          <a:bodyPr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183D1CED-EDC4-B2B7-E11C-EF0ED41A9136}"/>
              </a:ext>
            </a:extLst>
          </p:cNvPr>
          <p:cNvSpPr>
            <a:spLocks noGrp="1"/>
          </p:cNvSpPr>
          <p:nvPr>
            <p:ph type="pic" sz="quarter" idx="15" hasCustomPrompt="1"/>
          </p:nvPr>
        </p:nvSpPr>
        <p:spPr>
          <a:xfrm>
            <a:off x="4935269" y="1175658"/>
            <a:ext cx="7256731" cy="5682342"/>
          </a:xfrm>
          <a:blipFill>
            <a:blip r:embed="rId2" cstate="email">
              <a:alphaModFix amt="65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85213574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1602" y="1115568"/>
            <a:ext cx="6931698" cy="1002834"/>
          </a:xfrm>
        </p:spPr>
        <p:txBody>
          <a:bodyPr anchor="t">
            <a:normAutofit/>
          </a:bodyPr>
          <a:lstStyle>
            <a:lvl1pPr>
              <a:defRPr sz="30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4154" y="216914"/>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884825" y="216914"/>
            <a:ext cx="2338650" cy="338328"/>
          </a:xfrm>
        </p:spPr>
        <p:txBody>
          <a:bodyPr/>
          <a:lstStyle/>
          <a:p>
            <a:fld id="{CDFDD458-C945-484A-9891-FE9FDA97486D}"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010" y="216914"/>
            <a:ext cx="557090" cy="338328"/>
          </a:xfrm>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21601" y="2133600"/>
            <a:ext cx="6931699" cy="4305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66075FF6-E149-1A82-B924-97E715A8DF4E}"/>
              </a:ext>
            </a:extLst>
          </p:cNvPr>
          <p:cNvSpPr>
            <a:spLocks noGrp="1"/>
          </p:cNvSpPr>
          <p:nvPr>
            <p:ph type="pic" sz="quarter" idx="15" hasCustomPrompt="1"/>
          </p:nvPr>
        </p:nvSpPr>
        <p:spPr>
          <a:xfrm>
            <a:off x="7982262" y="1184555"/>
            <a:ext cx="4209738" cy="5673445"/>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175174338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1115568"/>
            <a:ext cx="3496809" cy="307072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562100" cy="338328"/>
          </a:xfrm>
        </p:spPr>
        <p:txBody>
          <a:bodyPr/>
          <a:lstStyle/>
          <a:p>
            <a:fld id="{94725937-D428-4BAE-A05C-202DA13E49D5}"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
        <p:nvSpPr>
          <p:cNvPr id="9" name="Picture Placeholder 8">
            <a:extLst>
              <a:ext uri="{FF2B5EF4-FFF2-40B4-BE49-F238E27FC236}">
                <a16:creationId xmlns:a16="http://schemas.microsoft.com/office/drawing/2014/main" id="{1EB6A322-B3CC-9AE7-DB63-8B433811BD63}"/>
              </a:ext>
            </a:extLst>
          </p:cNvPr>
          <p:cNvSpPr>
            <a:spLocks noGrp="1"/>
          </p:cNvSpPr>
          <p:nvPr>
            <p:ph type="pic" sz="quarter" idx="15" hasCustomPrompt="1"/>
          </p:nvPr>
        </p:nvSpPr>
        <p:spPr>
          <a:xfrm>
            <a:off x="4429695" y="1193656"/>
            <a:ext cx="3962400" cy="5664344"/>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823960" y="1122776"/>
            <a:ext cx="2717800" cy="5316124"/>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09260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2393" y="1115568"/>
            <a:ext cx="2515758" cy="2946422"/>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72399" y="214858"/>
            <a:ext cx="1718441" cy="338328"/>
          </a:xfrm>
        </p:spPr>
        <p:txBody>
          <a:bodyPr/>
          <a:lstStyle/>
          <a:p>
            <a:fld id="{709FB1D6-B85F-447E-8712-A80ECD75AAB1}" type="datetime1">
              <a:rPr lang="en-US" smtClean="0"/>
              <a:t>2/22/2026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1696" y="214858"/>
            <a:ext cx="538520" cy="338328"/>
          </a:xfrm>
        </p:spPr>
        <p:txBody>
          <a:bodyPr/>
          <a:lstStyle>
            <a:lvl1pPr>
              <a:defRPr>
                <a:solidFill>
                  <a:schemeClr val="tx1"/>
                </a:solidFill>
                <a:effectLst/>
              </a:defRPr>
            </a:lvl1p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352798" y="1104900"/>
            <a:ext cx="3756213" cy="5143500"/>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FAC86244-A1E7-A69F-206A-B47C58B746B0}"/>
              </a:ext>
            </a:extLst>
          </p:cNvPr>
          <p:cNvSpPr>
            <a:spLocks noGrp="1"/>
          </p:cNvSpPr>
          <p:nvPr>
            <p:ph type="pic" sz="quarter" idx="15" hasCustomPrompt="1"/>
          </p:nvPr>
        </p:nvSpPr>
        <p:spPr>
          <a:xfrm>
            <a:off x="7843347" y="1181100"/>
            <a:ext cx="4348653" cy="5676899"/>
          </a:xfrm>
          <a:blipFill>
            <a:blip r:embed="rId2">
              <a:alphaModFix amt="65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57716763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4607626"/>
            <a:ext cx="4419600" cy="1640774"/>
          </a:xfrm>
        </p:spPr>
        <p:txBody>
          <a:bodyPr anchor="t"/>
          <a:lstStyle/>
          <a:p>
            <a:r>
              <a:rPr lang="en-US" dirty="0"/>
              <a:t>Click to edit Master title style</a:t>
            </a:r>
          </a:p>
        </p:txBody>
      </p:sp>
      <p:sp>
        <p:nvSpPr>
          <p:cNvPr id="4" name="Picture Placeholder 3">
            <a:extLst>
              <a:ext uri="{FF2B5EF4-FFF2-40B4-BE49-F238E27FC236}">
                <a16:creationId xmlns:a16="http://schemas.microsoft.com/office/drawing/2014/main" id="{04508209-B462-E74A-288F-8910B06DE3A1}"/>
              </a:ext>
            </a:extLst>
          </p:cNvPr>
          <p:cNvSpPr>
            <a:spLocks noGrp="1"/>
          </p:cNvSpPr>
          <p:nvPr>
            <p:ph type="pic" sz="quarter" idx="15" hasCustomPrompt="1"/>
          </p:nvPr>
        </p:nvSpPr>
        <p:spPr>
          <a:xfrm>
            <a:off x="1914" y="0"/>
            <a:ext cx="4836786" cy="4214191"/>
          </a:xfrm>
          <a:blipFill>
            <a:blip r:embed="rId2">
              <a:alphaModFix amt="60000"/>
            </a:blip>
            <a:stretch>
              <a:fillRect/>
            </a:stretch>
          </a:blipFill>
        </p:spPr>
        <p:txBody>
          <a:bodyPr/>
          <a:lstStyle>
            <a:lvl1pPr>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541275" y="209088"/>
            <a:ext cx="2726376" cy="33832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801100" y="214858"/>
            <a:ext cx="1905250" cy="338328"/>
          </a:xfrm>
        </p:spPr>
        <p:txBody>
          <a:bodyPr/>
          <a:lstStyle>
            <a:lvl1pPr>
              <a:defRPr>
                <a:solidFill>
                  <a:schemeClr val="tx1"/>
                </a:solidFill>
                <a:effectLst/>
              </a:defRPr>
            </a:lvl1pPr>
          </a:lstStyle>
          <a:p>
            <a:fld id="{86709B22-BFE8-4BFE-80D5-4133DC0C2AC6}"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41276" y="1104900"/>
            <a:ext cx="5750381" cy="51435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937126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3105335" cy="1636510"/>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32393" y="214858"/>
            <a:ext cx="2726376"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055522" y="214858"/>
            <a:ext cx="2536988" cy="338328"/>
          </a:xfrm>
        </p:spPr>
        <p:txBody>
          <a:bodyPr/>
          <a:lstStyle/>
          <a:p>
            <a:fld id="{BFCE55E5-7E1C-4243-A685-91A6EB8BE97F}" type="datetime1">
              <a:rPr lang="en-US" smtClean="0"/>
              <a:t>2/22/2026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292840" y="214858"/>
            <a:ext cx="555948" cy="338328"/>
          </a:xfrm>
        </p:spPr>
        <p:txBody>
          <a:bodyPr/>
          <a:lstStyle/>
          <a:p>
            <a:fld id="{8E274F5D-21DC-40EF-8DBA-AB9BB119E939}" type="slidenum">
              <a:rPr lang="en-US" smtClean="0"/>
              <a:t>‹#›</a:t>
            </a:fld>
            <a:endParaRPr lang="en-US"/>
          </a:p>
        </p:txBody>
      </p:sp>
      <p:sp>
        <p:nvSpPr>
          <p:cNvPr id="4" name="Picture Placeholder 3">
            <a:extLst>
              <a:ext uri="{FF2B5EF4-FFF2-40B4-BE49-F238E27FC236}">
                <a16:creationId xmlns:a16="http://schemas.microsoft.com/office/drawing/2014/main" id="{EA8D0EC2-AB64-20F7-00E1-73B35DEAA2D7}"/>
              </a:ext>
            </a:extLst>
          </p:cNvPr>
          <p:cNvSpPr>
            <a:spLocks noGrp="1"/>
          </p:cNvSpPr>
          <p:nvPr>
            <p:ph type="pic" sz="quarter" idx="15" hasCustomPrompt="1"/>
          </p:nvPr>
        </p:nvSpPr>
        <p:spPr>
          <a:xfrm>
            <a:off x="1" y="3017520"/>
            <a:ext cx="3417902" cy="3840480"/>
          </a:xfrm>
          <a:blipFill>
            <a:blip r:embed="rId2">
              <a:alphaModFix amt="65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055522" y="1104901"/>
            <a:ext cx="7476571" cy="533399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8993752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C26FEAF5-B987-7B83-7D1F-A4C535E2B000}"/>
              </a:ext>
            </a:extLst>
          </p:cNvPr>
          <p:cNvPicPr>
            <a:picLocks noChangeAspect="1"/>
          </p:cNvPicPr>
          <p:nvPr userDrawn="1"/>
        </p:nvPicPr>
        <p:blipFill>
          <a:blip r:embed="rId2">
            <a:extLst>
              <a:ext uri="{28A0092B-C50C-407E-A947-70E740481C1C}">
                <a14:useLocalDpi xmlns:a14="http://schemas.microsoft.com/office/drawing/2010/main" val="0"/>
              </a:ext>
            </a:extLst>
          </a:blip>
          <a:srcRect t="17701" r="5781"/>
          <a:stretch>
            <a:fillRect/>
          </a:stretch>
        </p:blipFill>
        <p:spPr>
          <a:xfrm rot="10800000" flipH="1">
            <a:off x="0" y="-1"/>
            <a:ext cx="12192000" cy="6864096"/>
          </a:xfrm>
          <a:prstGeom prst="rect">
            <a:avLst/>
          </a:prstGeom>
        </p:spPr>
      </p:pic>
      <p:sp>
        <p:nvSpPr>
          <p:cNvPr id="9" name="Title 8">
            <a:extLst>
              <a:ext uri="{FF2B5EF4-FFF2-40B4-BE49-F238E27FC236}">
                <a16:creationId xmlns:a16="http://schemas.microsoft.com/office/drawing/2014/main" id="{E9DD887D-B316-418B-8AF4-4F941223A039}"/>
              </a:ext>
            </a:extLst>
          </p:cNvPr>
          <p:cNvSpPr>
            <a:spLocks noGrp="1"/>
          </p:cNvSpPr>
          <p:nvPr>
            <p:ph type="title"/>
          </p:nvPr>
        </p:nvSpPr>
        <p:spPr>
          <a:xfrm>
            <a:off x="7772400" y="5082379"/>
            <a:ext cx="4000500" cy="1169230"/>
          </a:xfrm>
        </p:spPr>
        <p:txBody>
          <a:bodyPr anchor="b">
            <a:normAutofit/>
          </a:bodyPr>
          <a:lstStyle>
            <a:lvl1pPr>
              <a:defRPr sz="2000" spc="-50" baseline="0"/>
            </a:lvl1pPr>
          </a:lstStyle>
          <a:p>
            <a:r>
              <a:rPr lang="en-US" dirty="0"/>
              <a:t>Click to edit Master title style</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09088"/>
            <a:ext cx="1970690" cy="338328"/>
          </a:xfrm>
        </p:spPr>
        <p:txBody>
          <a:bodyPr/>
          <a:lstStyle>
            <a:lvl1pPr>
              <a:defRPr>
                <a:solidFill>
                  <a:schemeClr val="tx1"/>
                </a:solidFill>
              </a:defRPr>
            </a:lvl1pPr>
          </a:lstStyle>
          <a:p>
            <a:fld id="{15AFD96D-C3CB-4F44-8CE3-582861660F11}" type="datetime1">
              <a:rPr lang="en-US" smtClean="0"/>
              <a:pPr/>
              <a:t>2/22/2026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2" name="Content Placeholder 11">
            <a:extLst>
              <a:ext uri="{FF2B5EF4-FFF2-40B4-BE49-F238E27FC236}">
                <a16:creationId xmlns:a16="http://schemas.microsoft.com/office/drawing/2014/main" id="{942D9118-C154-84FE-9D86-92525287F07F}"/>
              </a:ext>
            </a:extLst>
          </p:cNvPr>
          <p:cNvSpPr>
            <a:spLocks noGrp="1"/>
          </p:cNvSpPr>
          <p:nvPr>
            <p:ph sz="quarter" idx="14" hasCustomPrompt="1"/>
          </p:nvPr>
        </p:nvSpPr>
        <p:spPr>
          <a:xfrm>
            <a:off x="280988" y="1063625"/>
            <a:ext cx="10428287" cy="3508375"/>
          </a:xfrm>
        </p:spPr>
        <p:txBody>
          <a:bodyPr>
            <a:noAutofit/>
          </a:bodyPr>
          <a:lstStyle>
            <a:lvl1pPr>
              <a:lnSpc>
                <a:spcPct val="80000"/>
              </a:lnSpc>
              <a:defRPr sz="26000"/>
            </a:lvl1pPr>
          </a:lstStyle>
          <a:p>
            <a:pPr lvl="0"/>
            <a:r>
              <a:rPr lang="en-US" dirty="0"/>
              <a:t>XX%</a:t>
            </a:r>
          </a:p>
        </p:txBody>
      </p:sp>
    </p:spTree>
    <p:extLst>
      <p:ext uri="{BB962C8B-B14F-4D97-AF65-F5344CB8AC3E}">
        <p14:creationId xmlns:p14="http://schemas.microsoft.com/office/powerpoint/2010/main" val="24071668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pic>
        <p:nvPicPr>
          <p:cNvPr id="6" name="Picture 5" descr="A close up of a colorful object&#10;&#10;AI-generated content may be incorrect.">
            <a:extLst>
              <a:ext uri="{FF2B5EF4-FFF2-40B4-BE49-F238E27FC236}">
                <a16:creationId xmlns:a16="http://schemas.microsoft.com/office/drawing/2014/main" id="{5586A49A-95E2-7B45-57DD-762AFFF194F3}"/>
              </a:ext>
            </a:extLst>
          </p:cNvPr>
          <p:cNvPicPr>
            <a:picLocks noChangeAspect="1"/>
          </p:cNvPicPr>
          <p:nvPr userDrawn="1"/>
        </p:nvPicPr>
        <p:blipFill>
          <a:blip r:embed="rId2">
            <a:extLst>
              <a:ext uri="{28A0092B-C50C-407E-A947-70E740481C1C}">
                <a14:useLocalDpi xmlns:a14="http://schemas.microsoft.com/office/drawing/2010/main" val="0"/>
              </a:ext>
            </a:extLst>
          </a:blip>
          <a:srcRect l="5172" t="-1" r="2873" b="7130"/>
          <a:stretch>
            <a:fillRect/>
          </a:stretch>
        </p:blipFill>
        <p:spPr>
          <a:xfrm rot="10800000" flipH="1" flipV="1">
            <a:off x="0" y="-1"/>
            <a:ext cx="12192000" cy="6855178"/>
          </a:xfrm>
          <a:prstGeom prst="rect">
            <a:avLst/>
          </a:prstGeom>
        </p:spPr>
      </p:pic>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32393" y="5144654"/>
            <a:ext cx="5435008" cy="1294246"/>
          </a:xfrm>
        </p:spPr>
        <p:txBody>
          <a:bodyPr vert="horz" lIns="91440" tIns="45720" rIns="91440" bIns="45720" rtlCol="0" anchor="b">
            <a:normAutofit/>
          </a:bodyPr>
          <a:lstStyle>
            <a:lvl1pPr>
              <a:lnSpc>
                <a:spcPct val="100000"/>
              </a:lnSpc>
              <a:defRPr lang="en-US" sz="2000" spc="-50" baseline="0" dirty="0">
                <a:solidFill>
                  <a:schemeClr val="tx1"/>
                </a:solidFill>
              </a:defRPr>
            </a:lvl1pPr>
          </a:lstStyle>
          <a:p>
            <a:pPr lvl="0"/>
            <a:r>
              <a:rPr lang="en-US" dirty="0"/>
              <a:t>Click to edit Master title style</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1"/>
                </a:solidFill>
              </a:defRPr>
            </a:lvl1pPr>
          </a:lstStyle>
          <a:p>
            <a:fld id="{C860BA8B-5FF3-49A6-9895-94F61A8CE576}" type="datetime1">
              <a:rPr lang="en-US" smtClean="0"/>
              <a:pPr/>
              <a:t>2/22/2026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0" name="Content Placeholder 9">
            <a:extLst>
              <a:ext uri="{FF2B5EF4-FFF2-40B4-BE49-F238E27FC236}">
                <a16:creationId xmlns:a16="http://schemas.microsoft.com/office/drawing/2014/main" id="{53AAB847-04D8-7C24-A07E-65F280B26D5E}"/>
              </a:ext>
            </a:extLst>
          </p:cNvPr>
          <p:cNvSpPr>
            <a:spLocks noGrp="1"/>
          </p:cNvSpPr>
          <p:nvPr>
            <p:ph sz="quarter" idx="14" hasCustomPrompt="1"/>
          </p:nvPr>
        </p:nvSpPr>
        <p:spPr>
          <a:xfrm>
            <a:off x="344488" y="552450"/>
            <a:ext cx="11498262" cy="3937000"/>
          </a:xfrm>
        </p:spPr>
        <p:txBody>
          <a:bodyPr anchor="b"/>
          <a:lstStyle>
            <a:lvl1pPr>
              <a:defRPr sz="27500"/>
            </a:lvl1pPr>
          </a:lstStyle>
          <a:p>
            <a:pPr lvl="0"/>
            <a:r>
              <a:rPr lang="en-US" dirty="0"/>
              <a:t>##%</a:t>
            </a:r>
          </a:p>
        </p:txBody>
      </p:sp>
    </p:spTree>
    <p:extLst>
      <p:ext uri="{BB962C8B-B14F-4D97-AF65-F5344CB8AC3E}">
        <p14:creationId xmlns:p14="http://schemas.microsoft.com/office/powerpoint/2010/main" val="7671399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pic>
        <p:nvPicPr>
          <p:cNvPr id="6" name="Picture 5" descr="A purple and black background&#10;&#10;AI-generated content may be incorrect.">
            <a:extLst>
              <a:ext uri="{FF2B5EF4-FFF2-40B4-BE49-F238E27FC236}">
                <a16:creationId xmlns:a16="http://schemas.microsoft.com/office/drawing/2014/main" id="{C39E5039-4CEB-24E7-A2E7-F7D46B2D8B3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898"/>
            <a:ext cx="12223173" cy="6881646"/>
          </a:xfrm>
          <a:prstGeom prst="rect">
            <a:avLst/>
          </a:prstGeom>
        </p:spPr>
      </p:pic>
      <p:sp>
        <p:nvSpPr>
          <p:cNvPr id="9" name="Title 8">
            <a:extLst>
              <a:ext uri="{FF2B5EF4-FFF2-40B4-BE49-F238E27FC236}">
                <a16:creationId xmlns:a16="http://schemas.microsoft.com/office/drawing/2014/main" id="{E50697A7-9277-BB02-6AE2-42676133D65C}"/>
              </a:ext>
            </a:extLst>
          </p:cNvPr>
          <p:cNvSpPr>
            <a:spLocks noGrp="1"/>
          </p:cNvSpPr>
          <p:nvPr>
            <p:ph type="title"/>
          </p:nvPr>
        </p:nvSpPr>
        <p:spPr>
          <a:xfrm>
            <a:off x="7772400" y="802640"/>
            <a:ext cx="4000500" cy="1137920"/>
          </a:xfrm>
        </p:spPr>
        <p:txBody>
          <a:bodyPr/>
          <a:lstStyle>
            <a:lvl1pPr>
              <a:defRPr sz="2400" spc="-50"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a:xfrm>
            <a:off x="7772400" y="214858"/>
            <a:ext cx="1485900" cy="338328"/>
          </a:xfrm>
        </p:spPr>
        <p:txBody>
          <a:bodyPr/>
          <a:lstStyle>
            <a:lvl1pPr>
              <a:defRPr>
                <a:solidFill>
                  <a:schemeClr val="tx1"/>
                </a:solidFill>
              </a:defRPr>
            </a:lvl1pPr>
          </a:lstStyle>
          <a:p>
            <a:fld id="{21DDFA7E-E414-422B-ACFF-8C3D6A1A67FB}" type="datetime1">
              <a:rPr lang="en-US" smtClean="0"/>
              <a:pPr/>
              <a:t>2/22/2026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2" name="Content Placeholder 11">
            <a:extLst>
              <a:ext uri="{FF2B5EF4-FFF2-40B4-BE49-F238E27FC236}">
                <a16:creationId xmlns:a16="http://schemas.microsoft.com/office/drawing/2014/main" id="{2C871739-B2C5-FF57-BBD7-3F61A35A3F34}"/>
              </a:ext>
            </a:extLst>
          </p:cNvPr>
          <p:cNvSpPr>
            <a:spLocks noGrp="1"/>
          </p:cNvSpPr>
          <p:nvPr>
            <p:ph sz="quarter" idx="14" hasCustomPrompt="1"/>
          </p:nvPr>
        </p:nvSpPr>
        <p:spPr>
          <a:xfrm>
            <a:off x="358775" y="2684463"/>
            <a:ext cx="11414125" cy="4411662"/>
          </a:xfrm>
        </p:spPr>
        <p:txBody>
          <a:bodyPr lIns="0" tIns="0" rIns="0" bIns="0" anchor="b"/>
          <a:lstStyle>
            <a:lvl1pPr>
              <a:lnSpc>
                <a:spcPct val="85000"/>
              </a:lnSpc>
              <a:defRPr sz="30500" spc="-100" baseline="0">
                <a:solidFill>
                  <a:schemeClr val="tx1"/>
                </a:solidFill>
              </a:defRPr>
            </a:lvl1pPr>
          </a:lstStyle>
          <a:p>
            <a:pPr lvl="0"/>
            <a:r>
              <a:rPr lang="en-US" dirty="0"/>
              <a:t>##%</a:t>
            </a:r>
          </a:p>
        </p:txBody>
      </p:sp>
    </p:spTree>
    <p:extLst>
      <p:ext uri="{BB962C8B-B14F-4D97-AF65-F5344CB8AC3E}">
        <p14:creationId xmlns:p14="http://schemas.microsoft.com/office/powerpoint/2010/main" val="299760101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6" name="Picture 5" descr="A red and purple light&#10;&#10;AI-generated content may be incorrect.">
            <a:extLst>
              <a:ext uri="{FF2B5EF4-FFF2-40B4-BE49-F238E27FC236}">
                <a16:creationId xmlns:a16="http://schemas.microsoft.com/office/drawing/2014/main" id="{27A6C04A-3EE2-7293-8111-E4CF6B18B2D4}"/>
              </a:ext>
            </a:extLst>
          </p:cNvPr>
          <p:cNvPicPr>
            <a:picLocks noChangeAspect="1"/>
          </p:cNvPicPr>
          <p:nvPr userDrawn="1"/>
        </p:nvPicPr>
        <p:blipFill>
          <a:blip r:embed="rId2">
            <a:extLst>
              <a:ext uri="{28A0092B-C50C-407E-A947-70E740481C1C}">
                <a14:useLocalDpi xmlns:a14="http://schemas.microsoft.com/office/drawing/2010/main" val="0"/>
              </a:ext>
            </a:extLst>
          </a:blip>
          <a:srcRect l="7784" t="57458" r="22221" b="1"/>
          <a:stretch>
            <a:fillRect/>
          </a:stretch>
        </p:blipFill>
        <p:spPr>
          <a:xfrm rot="10800000">
            <a:off x="0" y="0"/>
            <a:ext cx="12192000" cy="4802819"/>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93332489-DC9C-40A3-89C4-AFC56B3B0CAB}" type="datetime1">
              <a:rPr lang="en-US" smtClean="0"/>
              <a:pPr/>
              <a:t>2/22/2026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885606"/>
            <a:ext cx="8801101" cy="3553293"/>
          </a:xfrm>
        </p:spPr>
        <p:txBody>
          <a:bodyPr anchor="b">
            <a:normAutofit/>
          </a:bodyPr>
          <a:lstStyle>
            <a:lvl1pPr marL="0" indent="0">
              <a:lnSpc>
                <a:spcPct val="85000"/>
              </a:lnSpc>
              <a:buNone/>
              <a:defRPr sz="6000" b="0" spc="-50" baseline="0">
                <a:solidFill>
                  <a:schemeClr val="tx1"/>
                </a:solidFill>
              </a:defRPr>
            </a:lvl1pPr>
            <a:lvl2pPr marL="228600" indent="0">
              <a:lnSpc>
                <a:spcPct val="85000"/>
              </a:lnSpc>
              <a:buNone/>
              <a:defRPr sz="4400" b="0" spc="-50" baseline="0">
                <a:solidFill>
                  <a:schemeClr val="tx1"/>
                </a:solidFill>
              </a:defRPr>
            </a:lvl2pPr>
            <a:lvl3pPr marL="457200" indent="0">
              <a:lnSpc>
                <a:spcPct val="85000"/>
              </a:lnSpc>
              <a:buNone/>
              <a:defRPr sz="40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2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148001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8" name="Picture 7" descr="A red and purple light&#10;&#10;AI-generated content may be incorrect.">
            <a:extLst>
              <a:ext uri="{FF2B5EF4-FFF2-40B4-BE49-F238E27FC236}">
                <a16:creationId xmlns:a16="http://schemas.microsoft.com/office/drawing/2014/main" id="{2424DF04-0206-4859-9FB9-6A2579527E12}"/>
              </a:ext>
            </a:extLst>
          </p:cNvPr>
          <p:cNvPicPr>
            <a:picLocks noChangeAspect="1"/>
          </p:cNvPicPr>
          <p:nvPr userDrawn="1"/>
        </p:nvPicPr>
        <p:blipFill>
          <a:blip r:embed="rId2">
            <a:extLst>
              <a:ext uri="{28A0092B-C50C-407E-A947-70E740481C1C}">
                <a14:useLocalDpi xmlns:a14="http://schemas.microsoft.com/office/drawing/2010/main" val="0"/>
              </a:ext>
            </a:extLst>
          </a:blip>
          <a:srcRect l="2078" t="38163" r="27927" b="1091"/>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352800" y="219456"/>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20200" y="219456"/>
            <a:ext cx="1522740" cy="338328"/>
          </a:xfrm>
        </p:spPr>
        <p:txBody>
          <a:bodyPr/>
          <a:lstStyle>
            <a:lvl1pPr>
              <a:defRPr>
                <a:solidFill>
                  <a:schemeClr val="tx1"/>
                </a:solidFill>
              </a:defRPr>
            </a:lvl1pPr>
          </a:lstStyle>
          <a:p>
            <a:fld id="{3DB68620-47AE-4F32-A04B-1342501F877C}" type="datetime1">
              <a:rPr lang="en-US" smtClean="0"/>
              <a:pPr/>
              <a:t>2/22/2026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91657" y="219456"/>
            <a:ext cx="555948"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352800" y="1405719"/>
            <a:ext cx="7353300" cy="4012442"/>
          </a:xfrm>
        </p:spPr>
        <p:txBody>
          <a:bodyPr anchor="t">
            <a:normAutofit/>
          </a:bodyPr>
          <a:lstStyle>
            <a:lvl1pPr marL="0" indent="0">
              <a:lnSpc>
                <a:spcPct val="85000"/>
              </a:lnSpc>
              <a:buNone/>
              <a:defRPr sz="5400" b="0" spc="-50" baseline="0">
                <a:solidFill>
                  <a:schemeClr val="tx1"/>
                </a:solidFill>
              </a:defRPr>
            </a:lvl1pPr>
            <a:lvl2pPr marL="228600" indent="0">
              <a:lnSpc>
                <a:spcPct val="85000"/>
              </a:lnSpc>
              <a:buNone/>
              <a:defRPr sz="4800" b="0" spc="-50" baseline="0">
                <a:solidFill>
                  <a:schemeClr val="tx1"/>
                </a:solidFill>
              </a:defRPr>
            </a:lvl2pPr>
            <a:lvl3pPr marL="457200" indent="0">
              <a:lnSpc>
                <a:spcPct val="85000"/>
              </a:lnSpc>
              <a:buNone/>
              <a:defRPr sz="4400" b="0" spc="-50" baseline="0">
                <a:solidFill>
                  <a:schemeClr val="tx1"/>
                </a:solidFill>
              </a:defRPr>
            </a:lvl3pPr>
            <a:lvl4pPr marL="685800" indent="0">
              <a:lnSpc>
                <a:spcPct val="85000"/>
              </a:lnSpc>
              <a:buNone/>
              <a:defRPr sz="3600" b="0" spc="-50" baseline="0">
                <a:solidFill>
                  <a:schemeClr val="tx1"/>
                </a:solidFill>
              </a:defRPr>
            </a:lvl4pPr>
            <a:lvl5pPr marL="914400" indent="0">
              <a:lnSpc>
                <a:spcPct val="85000"/>
              </a:lnSpc>
              <a:buNone/>
              <a:defRPr sz="36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623627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pic>
        <p:nvPicPr>
          <p:cNvPr id="6" name="Picture 5" descr="A close up of a colorful object&#10;&#10;AI-generated content may be incorrect.">
            <a:extLst>
              <a:ext uri="{FF2B5EF4-FFF2-40B4-BE49-F238E27FC236}">
                <a16:creationId xmlns:a16="http://schemas.microsoft.com/office/drawing/2014/main" id="{06D2715B-CAEE-9AAB-7191-D98012435C15}"/>
              </a:ext>
            </a:extLst>
          </p:cNvPr>
          <p:cNvPicPr>
            <a:picLocks noChangeAspect="1"/>
          </p:cNvPicPr>
          <p:nvPr userDrawn="1"/>
        </p:nvPicPr>
        <p:blipFill>
          <a:blip r:embed="rId2">
            <a:extLst>
              <a:ext uri="{28A0092B-C50C-407E-A947-70E740481C1C}">
                <a14:useLocalDpi xmlns:a14="http://schemas.microsoft.com/office/drawing/2010/main" val="0"/>
              </a:ext>
            </a:extLst>
          </a:blip>
          <a:srcRect l="1125" r="1125" b="21235"/>
          <a:stretch>
            <a:fillRect/>
          </a:stretch>
        </p:blipFill>
        <p:spPr>
          <a:xfrm rot="10800000">
            <a:off x="0" y="875"/>
            <a:ext cx="12192000" cy="6857125"/>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838700" y="214858"/>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E0A8EBD6-625B-484B-BC25-3573CF53D407}" type="datetime1">
              <a:rPr lang="en-US" smtClean="0"/>
              <a:pPr/>
              <a:t>2/22/2026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838700" y="1740023"/>
            <a:ext cx="6310269" cy="4637725"/>
          </a:xfrm>
        </p:spPr>
        <p:txBody>
          <a:bodyPr anchor="b">
            <a:normAutofit/>
          </a:bodyPr>
          <a:lstStyle>
            <a:lvl1pPr marL="0" indent="0">
              <a:lnSpc>
                <a:spcPct val="85000"/>
              </a:lnSpc>
              <a:buNone/>
              <a:defRPr sz="4800" b="0" spc="-50" baseline="0">
                <a:solidFill>
                  <a:schemeClr val="tx1"/>
                </a:solidFill>
              </a:defRPr>
            </a:lvl1pPr>
            <a:lvl2pPr marL="228600" indent="0">
              <a:lnSpc>
                <a:spcPct val="85000"/>
              </a:lnSpc>
              <a:buNone/>
              <a:defRPr sz="4000" b="0" spc="-50" baseline="0">
                <a:solidFill>
                  <a:schemeClr val="tx1"/>
                </a:solidFill>
              </a:defRPr>
            </a:lvl2pPr>
            <a:lvl3pPr marL="457200" indent="0">
              <a:lnSpc>
                <a:spcPct val="85000"/>
              </a:lnSpc>
              <a:buNone/>
              <a:defRPr sz="3200" b="0" spc="-50" baseline="0">
                <a:solidFill>
                  <a:schemeClr val="tx1"/>
                </a:solidFill>
              </a:defRPr>
            </a:lvl3pPr>
            <a:lvl4pPr marL="685800" indent="0">
              <a:lnSpc>
                <a:spcPct val="85000"/>
              </a:lnSpc>
              <a:buNone/>
              <a:defRPr sz="2800" b="0" spc="-50" baseline="0">
                <a:solidFill>
                  <a:schemeClr val="tx1"/>
                </a:solidFill>
              </a:defRPr>
            </a:lvl4pPr>
            <a:lvl5pPr marL="914400" indent="0">
              <a:lnSpc>
                <a:spcPct val="85000"/>
              </a:lnSpc>
              <a:buNone/>
              <a:defRPr sz="24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2579418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93332489-DC9C-40A3-89C4-AFC56B3B0CAB}" type="datetime1">
              <a:rPr lang="en-US" smtClean="0"/>
              <a:pPr/>
              <a:t>2/22/2026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19099" y="2133600"/>
            <a:ext cx="9393641" cy="4305299"/>
          </a:xfrm>
        </p:spPr>
        <p:txBody>
          <a:bodyPr anchor="b">
            <a:normAutofit/>
          </a:bodyPr>
          <a:lstStyle>
            <a:lvl1pPr marL="0" indent="0">
              <a:lnSpc>
                <a:spcPct val="85000"/>
              </a:lnSpc>
              <a:buNone/>
              <a:defRPr sz="7200" b="0" spc="-50" baseline="0">
                <a:solidFill>
                  <a:schemeClr val="tx1"/>
                </a:solidFill>
              </a:defRPr>
            </a:lvl1pPr>
            <a:lvl2pPr marL="228600" indent="0">
              <a:lnSpc>
                <a:spcPct val="85000"/>
              </a:lnSpc>
              <a:buNone/>
              <a:defRPr sz="5400" b="0" spc="-50" baseline="0">
                <a:solidFill>
                  <a:schemeClr val="tx1"/>
                </a:solidFill>
              </a:defRPr>
            </a:lvl2pPr>
            <a:lvl3pPr marL="457200" indent="0">
              <a:lnSpc>
                <a:spcPct val="85000"/>
              </a:lnSpc>
              <a:buNone/>
              <a:defRPr sz="4800" b="0" spc="-50" baseline="0">
                <a:solidFill>
                  <a:schemeClr val="tx1"/>
                </a:solidFill>
              </a:defRPr>
            </a:lvl3pPr>
            <a:lvl4pPr marL="685800" indent="0">
              <a:lnSpc>
                <a:spcPct val="85000"/>
              </a:lnSpc>
              <a:buNone/>
              <a:defRPr sz="4400" b="0" spc="-50" baseline="0">
                <a:solidFill>
                  <a:schemeClr val="tx1"/>
                </a:solidFill>
              </a:defRPr>
            </a:lvl4pPr>
            <a:lvl5pPr marL="914400" indent="0">
              <a:lnSpc>
                <a:spcPct val="85000"/>
              </a:lnSpc>
              <a:buNone/>
              <a:defRPr sz="4000" b="0" spc="-50"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306026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6" name="Picture 5" descr="A close up of a colorful background&#10;&#10;AI-generated content may be incorrect.">
            <a:extLst>
              <a:ext uri="{FF2B5EF4-FFF2-40B4-BE49-F238E27FC236}">
                <a16:creationId xmlns:a16="http://schemas.microsoft.com/office/drawing/2014/main" id="{56ABB8EC-1098-DCAC-E2E3-BCA53EEC625D}"/>
              </a:ext>
            </a:extLst>
          </p:cNvPr>
          <p:cNvPicPr>
            <a:picLocks noChangeAspect="1"/>
          </p:cNvPicPr>
          <p:nvPr userDrawn="1"/>
        </p:nvPicPr>
        <p:blipFill>
          <a:blip r:embed="rId2">
            <a:extLst>
              <a:ext uri="{28A0092B-C50C-407E-A947-70E740481C1C}">
                <a14:useLocalDpi xmlns:a14="http://schemas.microsoft.com/office/drawing/2010/main" val="0"/>
              </a:ext>
            </a:extLst>
          </a:blip>
          <a:srcRect l="1291" t="22024" r="10011"/>
          <a:stretch>
            <a:fillRect/>
          </a:stretch>
        </p:blipFill>
        <p:spPr>
          <a:xfrm rot="10800000" flipH="1">
            <a:off x="0" y="0"/>
            <a:ext cx="12192000" cy="6864096"/>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66899" y="4874218"/>
            <a:ext cx="8506567" cy="666427"/>
          </a:xfrm>
        </p:spPr>
        <p:txBody>
          <a:bodyPr anchor="ctr">
            <a:normAutofit/>
          </a:bodyPr>
          <a:lstStyle>
            <a:lvl1pPr algn="r">
              <a:lnSpc>
                <a:spcPct val="90000"/>
              </a:lnSpc>
              <a:defRPr sz="1400" b="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6403F4C9-1C82-4616-8D26-0B0587291200}" type="datetime1">
              <a:rPr lang="en-US" smtClean="0"/>
              <a:pPr/>
              <a:t>2/22/2026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866899" y="1856096"/>
            <a:ext cx="8506567" cy="2855388"/>
          </a:xfrm>
        </p:spPr>
        <p:txBody>
          <a:bodyPr anchor="ctr">
            <a:normAutofit/>
          </a:bodyPr>
          <a:lstStyle>
            <a:lvl1pPr marL="164592" indent="-164592">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5703295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pic>
        <p:nvPicPr>
          <p:cNvPr id="10" name="Picture 9" descr="A black background with a red and yellow light&#10;&#10;AI-generated content may be incorrect.">
            <a:extLst>
              <a:ext uri="{FF2B5EF4-FFF2-40B4-BE49-F238E27FC236}">
                <a16:creationId xmlns:a16="http://schemas.microsoft.com/office/drawing/2014/main" id="{027268CA-0348-F6FC-5FB0-87BADE436A7E}"/>
              </a:ext>
            </a:extLst>
          </p:cNvPr>
          <p:cNvPicPr>
            <a:picLocks noChangeAspect="1"/>
          </p:cNvPicPr>
          <p:nvPr userDrawn="1"/>
        </p:nvPicPr>
        <p:blipFill>
          <a:blip r:embed="rId2">
            <a:extLst>
              <a:ext uri="{28A0092B-C50C-407E-A947-70E740481C1C}">
                <a14:useLocalDpi xmlns:a14="http://schemas.microsoft.com/office/drawing/2010/main" val="0"/>
              </a:ext>
            </a:extLst>
          </a:blip>
          <a:srcRect l="4682" r="20481"/>
          <a:stretch>
            <a:fillRect/>
          </a:stretch>
        </p:blipFill>
        <p:spPr>
          <a:xfrm rot="5400000" flipH="1">
            <a:off x="2667001" y="-2667001"/>
            <a:ext cx="6858000" cy="12192001"/>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432392" y="5226427"/>
            <a:ext cx="8382001" cy="837861"/>
          </a:xfrm>
        </p:spPr>
        <p:txBody>
          <a:bodyPr anchor="t">
            <a:normAutofit/>
          </a:bodyPr>
          <a:lstStyle>
            <a:lvl1pPr>
              <a:lnSpc>
                <a:spcPct val="90000"/>
              </a:lnSpc>
              <a:defRPr sz="1400" b="0" cap="all" spc="0" baseline="0">
                <a:solidFill>
                  <a:schemeClr val="tx1"/>
                </a:solidFill>
              </a:defRPr>
            </a:lvl1pPr>
          </a:lstStyle>
          <a:p>
            <a:r>
              <a:rPr lang="en-US"/>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6DCC6FE3-E805-41B1-96EC-B0B83218C881}" type="datetime1">
              <a:rPr lang="en-US" smtClean="0"/>
              <a:pPr/>
              <a:t>2/22/2026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32392" y="2017401"/>
            <a:ext cx="8368707" cy="2981163"/>
          </a:xfrm>
        </p:spPr>
        <p:txBody>
          <a:bodyPr anchor="t">
            <a:normAutofit/>
          </a:bodyPr>
          <a:lstStyle>
            <a:lvl1pPr marL="164592" indent="-164592">
              <a:lnSpc>
                <a:spcPct val="90000"/>
              </a:lnSpc>
              <a:spcBef>
                <a:spcPts val="0"/>
              </a:spcBef>
              <a:buFont typeface="Arial" panose="020B0604020202020204" pitchFamily="34" charset="0"/>
              <a:buNone/>
              <a:defRPr sz="46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75706724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pic>
        <p:nvPicPr>
          <p:cNvPr id="9" name="Picture 8" descr="A colorful light on a black background&#10;&#10;AI-generated content may be incorrect.">
            <a:extLst>
              <a:ext uri="{FF2B5EF4-FFF2-40B4-BE49-F238E27FC236}">
                <a16:creationId xmlns:a16="http://schemas.microsoft.com/office/drawing/2014/main" id="{F0687863-E84B-D6E2-6049-AF65BB19721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1115568"/>
            <a:ext cx="12192000" cy="5742432"/>
          </a:xfrm>
          <a:prstGeom prst="rect">
            <a:avLst/>
          </a:prstGeom>
        </p:spPr>
      </p:pic>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453982" y="5029200"/>
            <a:ext cx="8347118" cy="713232"/>
          </a:xfrm>
        </p:spPr>
        <p:txBody>
          <a:bodyPr anchor="t">
            <a:normAutofit/>
          </a:bodyPr>
          <a:lstStyle>
            <a:lvl1pPr>
              <a:lnSpc>
                <a:spcPct val="90000"/>
              </a:lnSpc>
              <a:defRPr sz="1400" b="0" cap="all" spc="-5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a:xfrm>
            <a:off x="429768" y="214858"/>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5DBB5726-A743-47D1-86E4-46BB349D0446}" type="datetime1">
              <a:rPr lang="en-US" smtClean="0"/>
              <a:pPr/>
              <a:t>2/22/2026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53982" y="1115568"/>
            <a:ext cx="8347118" cy="3584448"/>
          </a:xfrm>
        </p:spPr>
        <p:txBody>
          <a:bodyPr anchor="ctr">
            <a:normAutofit/>
          </a:bodyPr>
          <a:lstStyle>
            <a:lvl1pPr marL="137160" indent="-137160">
              <a:lnSpc>
                <a:spcPct val="90000"/>
              </a:lnSpc>
              <a:spcBef>
                <a:spcPts val="0"/>
              </a:spcBef>
              <a:buFont typeface="Arial" panose="020B0604020202020204" pitchFamily="34" charset="0"/>
              <a:buNone/>
              <a:defRPr sz="5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69693105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Quote 4">
    <p:spTree>
      <p:nvGrpSpPr>
        <p:cNvPr id="1" name=""/>
        <p:cNvGrpSpPr/>
        <p:nvPr/>
      </p:nvGrpSpPr>
      <p:grpSpPr>
        <a:xfrm>
          <a:off x="0" y="0"/>
          <a:ext cx="0" cy="0"/>
          <a:chOff x="0" y="0"/>
          <a:chExt cx="0" cy="0"/>
        </a:xfrm>
      </p:grpSpPr>
      <p:pic>
        <p:nvPicPr>
          <p:cNvPr id="6" name="Picture 5" descr="A close up of a colorful object&#10;&#10;AI-generated content may be incorrect.">
            <a:extLst>
              <a:ext uri="{FF2B5EF4-FFF2-40B4-BE49-F238E27FC236}">
                <a16:creationId xmlns:a16="http://schemas.microsoft.com/office/drawing/2014/main" id="{52439AE8-E053-A902-BEE2-9CECF6AEA2F1}"/>
              </a:ext>
            </a:extLst>
          </p:cNvPr>
          <p:cNvPicPr>
            <a:picLocks noChangeAspect="1"/>
          </p:cNvPicPr>
          <p:nvPr userDrawn="1"/>
        </p:nvPicPr>
        <p:blipFill>
          <a:blip r:embed="rId2">
            <a:extLst>
              <a:ext uri="{28A0092B-C50C-407E-A947-70E740481C1C}">
                <a14:useLocalDpi xmlns:a14="http://schemas.microsoft.com/office/drawing/2010/main" val="0"/>
              </a:ext>
            </a:extLst>
          </a:blip>
          <a:srcRect l="-7769" t="8943" r="104" b="13677"/>
          <a:stretch>
            <a:fillRect/>
          </a:stretch>
        </p:blipFill>
        <p:spPr>
          <a:xfrm>
            <a:off x="0" y="0"/>
            <a:ext cx="12192000" cy="6857125"/>
          </a:xfrm>
          <a:prstGeom prst="rect">
            <a:avLst/>
          </a:prstGeom>
        </p:spPr>
      </p:pic>
      <p:sp>
        <p:nvSpPr>
          <p:cNvPr id="9" name="Title 8">
            <a:extLst>
              <a:ext uri="{FF2B5EF4-FFF2-40B4-BE49-F238E27FC236}">
                <a16:creationId xmlns:a16="http://schemas.microsoft.com/office/drawing/2014/main" id="{FDFF10A2-0E03-73DB-5224-98043612F7A3}"/>
              </a:ext>
            </a:extLst>
          </p:cNvPr>
          <p:cNvSpPr>
            <a:spLocks noGrp="1"/>
          </p:cNvSpPr>
          <p:nvPr>
            <p:ph type="title" hasCustomPrompt="1"/>
          </p:nvPr>
        </p:nvSpPr>
        <p:spPr>
          <a:xfrm>
            <a:off x="420791" y="5151120"/>
            <a:ext cx="5446609" cy="806517"/>
          </a:xfrm>
        </p:spPr>
        <p:txBody>
          <a:bodyPr anchor="ctr"/>
          <a:lstStyle>
            <a:lvl1pPr>
              <a:defRPr sz="1400" cap="all" spc="100" baseline="0">
                <a:solidFill>
                  <a:schemeClr val="tx1"/>
                </a:solidFill>
              </a:defRPr>
            </a:lvl1pPr>
          </a:lstStyle>
          <a:p>
            <a:r>
              <a:rPr lang="en-US" dirty="0"/>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a:xfrm>
            <a:off x="429768" y="214858"/>
            <a:ext cx="2726376" cy="338328"/>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1"/>
                </a:solidFill>
              </a:defRPr>
            </a:lvl1pPr>
          </a:lstStyle>
          <a:p>
            <a:fld id="{F4F47579-571B-45A3-BDCA-E2964689F659}" type="datetime1">
              <a:rPr lang="en-US" smtClean="0"/>
              <a:pPr/>
              <a:t>2/22/2026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1501541"/>
            <a:ext cx="7342632" cy="3397064"/>
          </a:xfrm>
        </p:spPr>
        <p:txBody>
          <a:bodyPr anchor="ctr">
            <a:normAutofit/>
          </a:bodyPr>
          <a:lstStyle>
            <a:lvl1pPr marL="164592" indent="-164592">
              <a:lnSpc>
                <a:spcPct val="95000"/>
              </a:lnSpc>
              <a:spcBef>
                <a:spcPts val="0"/>
              </a:spcBef>
              <a:buFont typeface="Arial" panose="020B0604020202020204" pitchFamily="34" charset="0"/>
              <a:buNone/>
              <a:defRPr sz="43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6758923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2506436" y="4671787"/>
            <a:ext cx="7179129" cy="1028700"/>
          </a:xfrm>
        </p:spPr>
        <p:txBody>
          <a:bodyPr anchor="ctr">
            <a:normAutofit/>
          </a:bodyPr>
          <a:lstStyle>
            <a:lvl1pPr algn="ctr">
              <a:lnSpc>
                <a:spcPct val="120000"/>
              </a:lnSpc>
              <a:defRPr sz="1400" b="0" cap="all" spc="100" baseline="0">
                <a:solidFill>
                  <a:schemeClr val="tx1"/>
                </a:solidFill>
              </a:defRPr>
            </a:lvl1pPr>
          </a:lstStyle>
          <a:p>
            <a:r>
              <a:rPr lang="en-US"/>
              <a:t>Quote Author</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926E2CA6-CB6A-465C-BAA7-384FD497485D}" type="datetime1">
              <a:rPr lang="en-US" smtClean="0"/>
              <a:pPr/>
              <a:t>2/22/2026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2506435" y="1623265"/>
            <a:ext cx="7179130" cy="3048522"/>
          </a:xfrm>
        </p:spPr>
        <p:txBody>
          <a:bodyPr anchor="ctr">
            <a:normAutofit/>
          </a:bodyPr>
          <a:lstStyle>
            <a:lvl1pPr marL="137160" indent="-137160" algn="ctr">
              <a:lnSpc>
                <a:spcPct val="90000"/>
              </a:lnSpc>
              <a:spcBef>
                <a:spcPts val="0"/>
              </a:spcBef>
              <a:buFont typeface="Arial" panose="020B0604020202020204" pitchFamily="34" charset="0"/>
              <a:buNone/>
              <a:defRPr sz="4000" spc="-50" baseline="0">
                <a:solidFill>
                  <a:schemeClr val="tx1"/>
                </a:solidFill>
              </a:defRPr>
            </a:lvl1pPr>
          </a:lstStyle>
          <a:p>
            <a:pPr lvl="0"/>
            <a:r>
              <a:rPr lang="en-US" dirty="0"/>
              <a:t>Click to add Quote</a:t>
            </a:r>
          </a:p>
        </p:txBody>
      </p:sp>
    </p:spTree>
    <p:extLst>
      <p:ext uri="{BB962C8B-B14F-4D97-AF65-F5344CB8AC3E}">
        <p14:creationId xmlns:p14="http://schemas.microsoft.com/office/powerpoint/2010/main" val="162307385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9100" y="1115568"/>
            <a:ext cx="8382000" cy="701657"/>
          </a:xfrm>
        </p:spPr>
        <p:txBody>
          <a:bodyPr/>
          <a:lstStyle>
            <a:lvl1pPr>
              <a:defRPr>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38C42AE-61C6-458B-86C3-22D39A5E8956}" type="datetime1">
              <a:rPr lang="en-US" smtClean="0"/>
              <a:pPr/>
              <a:t>2/22/2026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4" name="Content Placeholder 3">
            <a:extLst>
              <a:ext uri="{FF2B5EF4-FFF2-40B4-BE49-F238E27FC236}">
                <a16:creationId xmlns:a16="http://schemas.microsoft.com/office/drawing/2014/main" id="{704CA46A-141E-21AB-51BA-BA1F0F395708}"/>
              </a:ext>
            </a:extLst>
          </p:cNvPr>
          <p:cNvSpPr>
            <a:spLocks noGrp="1"/>
          </p:cNvSpPr>
          <p:nvPr>
            <p:ph sz="quarter" idx="15"/>
          </p:nvPr>
        </p:nvSpPr>
        <p:spPr>
          <a:xfrm>
            <a:off x="431800"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F8607D36-7013-02AC-69A9-8D38C5BBA7D0}"/>
              </a:ext>
            </a:extLst>
          </p:cNvPr>
          <p:cNvSpPr>
            <a:spLocks noGrp="1"/>
          </p:cNvSpPr>
          <p:nvPr>
            <p:ph sz="quarter" idx="16"/>
          </p:nvPr>
        </p:nvSpPr>
        <p:spPr>
          <a:xfrm>
            <a:off x="5878824" y="1900238"/>
            <a:ext cx="4924425" cy="43481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16423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18655" y="932098"/>
            <a:ext cx="10835539" cy="704088"/>
          </a:xfrm>
        </p:spPr>
        <p:txBody>
          <a:bodyPr/>
          <a:lstStyle>
            <a:lvl1pPr>
              <a:defRPr>
                <a:solidFill>
                  <a:schemeClr val="tx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8801100" y="214858"/>
            <a:ext cx="1920240" cy="338328"/>
          </a:xfrm>
        </p:spPr>
        <p:txBody>
          <a:bodyPr/>
          <a:lstStyle>
            <a:lvl1pPr>
              <a:defRPr>
                <a:solidFill>
                  <a:schemeClr val="tx1"/>
                </a:solidFill>
              </a:defRPr>
            </a:lvl1pPr>
          </a:lstStyle>
          <a:p>
            <a:fld id="{83D71BEE-9C65-4D84-970B-0B47E929926B}" type="datetime1">
              <a:rPr lang="en-US" smtClean="0"/>
              <a:pPr/>
              <a:t>2/22/2026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18654" y="1675614"/>
            <a:ext cx="4913919"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1854769-C5D8-1BF0-C3A2-77216D6255DB}"/>
              </a:ext>
            </a:extLst>
          </p:cNvPr>
          <p:cNvSpPr>
            <a:spLocks noGrp="1"/>
          </p:cNvSpPr>
          <p:nvPr>
            <p:ph sz="quarter" idx="15"/>
          </p:nvPr>
        </p:nvSpPr>
        <p:spPr>
          <a:xfrm>
            <a:off x="431800" y="2285022"/>
            <a:ext cx="4900773"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675614"/>
            <a:ext cx="4967694" cy="559834"/>
          </a:xfrm>
        </p:spPr>
        <p:txBody>
          <a:bodyPr anchor="b">
            <a:normAutofit/>
          </a:bodyPr>
          <a:lstStyle>
            <a:lvl1pPr marL="0" indent="0">
              <a:lnSpc>
                <a:spcPct val="90000"/>
              </a:lnSpc>
              <a:buNone/>
              <a:defRPr sz="16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3">
            <a:extLst>
              <a:ext uri="{FF2B5EF4-FFF2-40B4-BE49-F238E27FC236}">
                <a16:creationId xmlns:a16="http://schemas.microsoft.com/office/drawing/2014/main" id="{B3527224-4234-3620-766D-DCCA3AFDF896}"/>
              </a:ext>
            </a:extLst>
          </p:cNvPr>
          <p:cNvSpPr>
            <a:spLocks noGrp="1"/>
          </p:cNvSpPr>
          <p:nvPr>
            <p:ph sz="quarter" idx="16"/>
          </p:nvPr>
        </p:nvSpPr>
        <p:spPr>
          <a:xfrm>
            <a:off x="6279401" y="2285022"/>
            <a:ext cx="4982762" cy="396337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098387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20791" y="1113510"/>
            <a:ext cx="8380309" cy="876193"/>
          </a:xfrm>
        </p:spPr>
        <p:txBody>
          <a:bodyPr/>
          <a:lstStyle>
            <a:lvl1pPr>
              <a:defRPr>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49AFCF02-D35E-46A4-B7A1-1A2B81F8D932}" type="datetime1">
              <a:rPr lang="en-US" smtClean="0"/>
              <a:pPr/>
              <a:t>2/22/2026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318672946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2A57AF51-4D04-4E0C-B33D-81940CAB4B07}" type="datetime1">
              <a:rPr lang="en-US" smtClean="0"/>
              <a:pPr/>
              <a:t>2/22/2026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Tree>
    <p:extLst>
      <p:ext uri="{BB962C8B-B14F-4D97-AF65-F5344CB8AC3E}">
        <p14:creationId xmlns:p14="http://schemas.microsoft.com/office/powerpoint/2010/main" val="128793252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32393" y="1115568"/>
            <a:ext cx="3363393" cy="1371600"/>
          </a:xfrm>
        </p:spPr>
        <p:txBody>
          <a:bodyPr anchor="t">
            <a:normAutofit/>
          </a:bodyPr>
          <a:lstStyle>
            <a:lvl1pPr>
              <a:defRPr sz="300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4838700" y="214858"/>
            <a:ext cx="1485900" cy="338328"/>
          </a:xfrm>
        </p:spPr>
        <p:txBody>
          <a:bodyPr/>
          <a:lstStyle>
            <a:lvl1pPr>
              <a:defRPr>
                <a:solidFill>
                  <a:schemeClr val="tx1"/>
                </a:solidFill>
              </a:defRPr>
            </a:lvl1pPr>
          </a:lstStyle>
          <a:p>
            <a:fld id="{91495C13-5B9F-4AD1-A2E2-FB0B577AF6CA}" type="datetime1">
              <a:rPr lang="en-US" smtClean="0"/>
              <a:pPr/>
              <a:t>2/22/2026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32393" y="2563585"/>
            <a:ext cx="3363393" cy="3684815"/>
          </a:xfrm>
        </p:spPr>
        <p:txBody>
          <a:bodyPr anchor="b">
            <a:normAutofit/>
          </a:bodyPr>
          <a:lstStyle>
            <a:lvl1pPr marL="0" indent="0">
              <a:buNone/>
              <a:defRPr sz="1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38700" y="1104900"/>
            <a:ext cx="6934200" cy="5201282"/>
          </a:xfrm>
        </p:spPr>
        <p:txBody>
          <a:bodyPr vert="horz" lIns="91440" tIns="45720" rIns="91440" bIns="45720" rtlCol="0">
            <a:normAutofit/>
          </a:bodyPr>
          <a:lstStyle>
            <a:lvl1pPr>
              <a:defRPr lang="en-US" sz="1400" dirty="0">
                <a:solidFill>
                  <a:schemeClr val="tx1"/>
                </a:solidFill>
              </a:defRPr>
            </a:lvl1pPr>
            <a:lvl2pPr>
              <a:defRPr lang="en-US" sz="1200" dirty="0">
                <a:solidFill>
                  <a:schemeClr val="tx1"/>
                </a:solidFill>
              </a:defRPr>
            </a:lvl2pPr>
            <a:lvl3pPr>
              <a:defRPr lang="en-US" sz="1200" dirty="0">
                <a:solidFill>
                  <a:schemeClr val="tx1"/>
                </a:solidFill>
              </a:defRPr>
            </a:lvl3pPr>
            <a:lvl4pPr>
              <a:defRPr lang="en-US" sz="1200" dirty="0">
                <a:solidFill>
                  <a:schemeClr val="tx1"/>
                </a:solidFill>
              </a:defRPr>
            </a:lvl4pPr>
            <a:lvl5pPr>
              <a:defRPr lang="en-US" sz="1200" dirty="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8986717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1104901"/>
            <a:ext cx="2932434" cy="1600200"/>
          </a:xfrm>
        </p:spPr>
        <p:txBody>
          <a:bodyPr anchor="t">
            <a:normAutofit/>
          </a:bodyPr>
          <a:lstStyle>
            <a:lvl1pPr>
              <a:defRPr sz="30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429768" y="219456"/>
            <a:ext cx="2016929" cy="338328"/>
          </a:xfrm>
        </p:spPr>
        <p:txBody>
          <a:bodyPr/>
          <a:lstStyle>
            <a:lvl1pPr>
              <a:defRPr>
                <a:solidFill>
                  <a:schemeClr val="tx1"/>
                </a:solidFill>
              </a:defRPr>
            </a:lvl1p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4838700" y="219456"/>
            <a:ext cx="1429845" cy="338328"/>
          </a:xfrm>
        </p:spPr>
        <p:txBody>
          <a:bodyPr/>
          <a:lstStyle>
            <a:lvl1pPr>
              <a:defRPr>
                <a:solidFill>
                  <a:schemeClr val="tx1"/>
                </a:solidFill>
              </a:defRPr>
            </a:lvl1pPr>
          </a:lstStyle>
          <a:p>
            <a:fld id="{4D189146-EED2-4B95-95A3-EC3C7CBF180D}" type="datetime1">
              <a:rPr lang="en-US" smtClean="0"/>
              <a:pPr/>
              <a:t>2/22/2026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287593" y="216280"/>
            <a:ext cx="560633" cy="338328"/>
          </a:xfrm>
        </p:spPr>
        <p:txBody>
          <a:bodyPr/>
          <a:lstStyle>
            <a:lvl1pPr>
              <a:defRPr>
                <a:solidFill>
                  <a:schemeClr val="tx1"/>
                </a:solidFill>
              </a:defRPr>
            </a:lvl1pPr>
          </a:lstStyle>
          <a:p>
            <a:fld id="{8E274F5D-21DC-40EF-8DBA-AB9BB119E939}" type="slidenum">
              <a:rPr lang="en-US" smtClean="0"/>
              <a:pPr/>
              <a:t>‹#›</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866900" y="3345180"/>
            <a:ext cx="2620859" cy="3093720"/>
          </a:xfrm>
        </p:spPr>
        <p:txBody>
          <a:bodyPr anchor="b">
            <a:normAutofit/>
          </a:bodyPr>
          <a:lstStyle>
            <a:lvl1pPr marL="0" indent="0" algn="r">
              <a:buNone/>
              <a:defRPr sz="14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Picture Placeholder 7">
            <a:extLst>
              <a:ext uri="{FF2B5EF4-FFF2-40B4-BE49-F238E27FC236}">
                <a16:creationId xmlns:a16="http://schemas.microsoft.com/office/drawing/2014/main" id="{3A723B90-4D46-48FC-60FC-714099462E4C}"/>
              </a:ext>
            </a:extLst>
          </p:cNvPr>
          <p:cNvSpPr>
            <a:spLocks noGrp="1"/>
          </p:cNvSpPr>
          <p:nvPr>
            <p:ph type="pic" idx="1" hasCustomPrompt="1"/>
          </p:nvPr>
        </p:nvSpPr>
        <p:spPr>
          <a:xfrm>
            <a:off x="4924129" y="1104900"/>
            <a:ext cx="7267870" cy="5753100"/>
          </a:xfrm>
          <a:custGeom>
            <a:avLst/>
            <a:gdLst>
              <a:gd name="connsiteX0" fmla="*/ 0 w 7353300"/>
              <a:gd name="connsiteY0" fmla="*/ 0 h 5901550"/>
              <a:gd name="connsiteX1" fmla="*/ 7353300 w 7353300"/>
              <a:gd name="connsiteY1" fmla="*/ 0 h 5901550"/>
              <a:gd name="connsiteX2" fmla="*/ 7353300 w 7353300"/>
              <a:gd name="connsiteY2" fmla="*/ 5901550 h 5901550"/>
              <a:gd name="connsiteX3" fmla="*/ 0 w 7353300"/>
              <a:gd name="connsiteY3" fmla="*/ 5901550 h 5901550"/>
            </a:gdLst>
            <a:ahLst/>
            <a:cxnLst>
              <a:cxn ang="0">
                <a:pos x="connsiteX0" y="connsiteY0"/>
              </a:cxn>
              <a:cxn ang="0">
                <a:pos x="connsiteX1" y="connsiteY1"/>
              </a:cxn>
              <a:cxn ang="0">
                <a:pos x="connsiteX2" y="connsiteY2"/>
              </a:cxn>
              <a:cxn ang="0">
                <a:pos x="connsiteX3" y="connsiteY3"/>
              </a:cxn>
            </a:cxnLst>
            <a:rect l="l" t="t" r="r" b="b"/>
            <a:pathLst>
              <a:path w="7353300" h="5901550">
                <a:moveTo>
                  <a:pt x="0" y="0"/>
                </a:moveTo>
                <a:lnTo>
                  <a:pt x="7353300" y="0"/>
                </a:lnTo>
                <a:lnTo>
                  <a:pt x="7353300" y="5901550"/>
                </a:lnTo>
                <a:lnTo>
                  <a:pt x="0" y="5901550"/>
                </a:lnTo>
                <a:close/>
              </a:path>
            </a:pathLst>
          </a:custGeom>
          <a:blipFill dpi="0" rotWithShape="1">
            <a:blip r:embed="rId2">
              <a:alphaModFix amt="60000"/>
            </a:blip>
            <a:srcRect/>
            <a:stretch>
              <a:fillRect/>
            </a:stretch>
          </a:blipFill>
        </p:spPr>
        <p:txBody>
          <a:bodyPr wrap="square">
            <a:noAutofit/>
          </a:bodyPr>
          <a:lstStyle>
            <a:lvl1pPr marL="0" indent="0">
              <a:buNone/>
              <a:defRPr sz="18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324753067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7" name="Picture 6" descr="A red and purple light&#10;&#10;AI-generated content may be incorrect.">
            <a:extLst>
              <a:ext uri="{FF2B5EF4-FFF2-40B4-BE49-F238E27FC236}">
                <a16:creationId xmlns:a16="http://schemas.microsoft.com/office/drawing/2014/main" id="{CC69B319-31FA-514C-5A82-30B4D1B20A23}"/>
              </a:ext>
            </a:extLst>
          </p:cNvPr>
          <p:cNvPicPr>
            <a:picLocks noChangeAspect="1"/>
          </p:cNvPicPr>
          <p:nvPr userDrawn="1"/>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2393" y="758952"/>
            <a:ext cx="7609668" cy="1734866"/>
          </a:xfrm>
        </p:spPr>
        <p:txBody>
          <a:bodyPr anchor="t">
            <a:noAutofit/>
          </a:bodyPr>
          <a:lstStyle>
            <a:lvl1pPr>
              <a:defRPr sz="7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DABFCF2-BE01-43CB-85B3-49CC0FE55050}" type="datetime1">
              <a:rPr lang="en-US" smtClean="0"/>
              <a:pPr/>
              <a:t>2/22/2026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19100" y="2705101"/>
            <a:ext cx="8801100" cy="2947550"/>
          </a:xfrm>
        </p:spPr>
        <p:txBody>
          <a:bodyPr vert="horz" lIns="91440" tIns="45720" rIns="91440" bIns="45720" rtlCol="0">
            <a:normAutofit/>
          </a:bodyPr>
          <a:lstStyle>
            <a:lvl1pPr>
              <a:defRPr lang="en-US" dirty="0">
                <a:solidFill>
                  <a:schemeClr val="tx1"/>
                </a:solidFill>
              </a:defRPr>
            </a:lvl1pPr>
            <a:lvl2pPr>
              <a:defRPr lang="en-US" dirty="0">
                <a:solidFill>
                  <a:schemeClr val="tx1"/>
                </a:solidFill>
              </a:defRPr>
            </a:lvl2pPr>
            <a:lvl3pPr>
              <a:defRPr lang="en-US" dirty="0">
                <a:solidFill>
                  <a:schemeClr val="tx1"/>
                </a:solidFill>
              </a:defRPr>
            </a:lvl3pPr>
            <a:lvl4pPr>
              <a:defRPr lang="en-US" dirty="0">
                <a:solidFill>
                  <a:schemeClr val="tx1"/>
                </a:solidFill>
              </a:defRPr>
            </a:lvl4pPr>
            <a:lvl5pPr>
              <a:defRPr lang="en-US" dirty="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09825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pic>
        <p:nvPicPr>
          <p:cNvPr id="3" name="Picture 2" descr="A red and purple light&#10;&#10;AI-generated content may be incorrect.">
            <a:extLst>
              <a:ext uri="{FF2B5EF4-FFF2-40B4-BE49-F238E27FC236}">
                <a16:creationId xmlns:a16="http://schemas.microsoft.com/office/drawing/2014/main" id="{86565871-9318-EC0D-5245-A159818CA83F}"/>
              </a:ext>
            </a:extLst>
          </p:cNvPr>
          <p:cNvPicPr>
            <a:picLocks noChangeAspect="1"/>
          </p:cNvPicPr>
          <p:nvPr userDrawn="1"/>
        </p:nvPicPr>
        <p:blipFill>
          <a:blip r:embed="rId2">
            <a:extLst>
              <a:ext uri="{28A0092B-C50C-407E-A947-70E740481C1C}">
                <a14:useLocalDpi xmlns:a14="http://schemas.microsoft.com/office/drawing/2010/main" val="0"/>
              </a:ext>
            </a:extLst>
          </a:blip>
          <a:srcRect r="7892"/>
          <a:stretch>
            <a:fillRect/>
          </a:stretch>
        </p:blipFill>
        <p:spPr>
          <a:xfrm flipH="1">
            <a:off x="-1" y="0"/>
            <a:ext cx="12191999" cy="6858000"/>
          </a:xfrm>
          <a:prstGeom prst="rect">
            <a:avLst/>
          </a:prstGeom>
        </p:spPr>
      </p:pic>
      <p:sp>
        <p:nvSpPr>
          <p:cNvPr id="9" name="Title 8">
            <a:extLst>
              <a:ext uri="{FF2B5EF4-FFF2-40B4-BE49-F238E27FC236}">
                <a16:creationId xmlns:a16="http://schemas.microsoft.com/office/drawing/2014/main" id="{687F1B09-5020-D2DD-189E-7226AD232923}"/>
              </a:ext>
            </a:extLst>
          </p:cNvPr>
          <p:cNvSpPr>
            <a:spLocks noGrp="1"/>
          </p:cNvSpPr>
          <p:nvPr>
            <p:ph type="title"/>
          </p:nvPr>
        </p:nvSpPr>
        <p:spPr>
          <a:xfrm>
            <a:off x="420792" y="2704772"/>
            <a:ext cx="5465660" cy="2733384"/>
          </a:xfrm>
        </p:spPr>
        <p:txBody>
          <a:bodyPr/>
          <a:lstStyle>
            <a:lvl1pPr>
              <a:defRPr sz="7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119A0F5-9D15-4E68-95BA-31AD4F5D84D0}" type="datetime1">
              <a:rPr lang="en-US" smtClean="0"/>
              <a:pPr/>
              <a:t>2/22/2026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smtClean="0"/>
              <a:pPr/>
              <a:t>‹#›</a:t>
            </a:fld>
            <a:endParaRPr lang="en-US"/>
          </a:p>
        </p:txBody>
      </p:sp>
      <p:sp>
        <p:nvSpPr>
          <p:cNvPr id="12" name="Content Placeholder 11">
            <a:extLst>
              <a:ext uri="{FF2B5EF4-FFF2-40B4-BE49-F238E27FC236}">
                <a16:creationId xmlns:a16="http://schemas.microsoft.com/office/drawing/2014/main" id="{8492B719-9068-0A96-E408-4EB3E9F85BE9}"/>
              </a:ext>
            </a:extLst>
          </p:cNvPr>
          <p:cNvSpPr>
            <a:spLocks noGrp="1"/>
          </p:cNvSpPr>
          <p:nvPr>
            <p:ph sz="quarter" idx="15"/>
          </p:nvPr>
        </p:nvSpPr>
        <p:spPr>
          <a:xfrm>
            <a:off x="6305550" y="2705100"/>
            <a:ext cx="4410075" cy="15621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982030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0791" y="1113510"/>
            <a:ext cx="9942409" cy="87619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417" y="2133600"/>
            <a:ext cx="9942409" cy="4305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32393" y="214858"/>
            <a:ext cx="2726376" cy="338328"/>
          </a:xfrm>
          <a:prstGeom prst="rect">
            <a:avLst/>
          </a:prstGeom>
        </p:spPr>
        <p:txBody>
          <a:bodyPr vert="horz" lIns="91440" tIns="45720" rIns="91440" bIns="45720" rtlCol="0" anchor="ctr"/>
          <a:lstStyle>
            <a:lvl1pPr algn="l" rtl="0">
              <a:defRPr sz="700" cap="all" baseline="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01100" y="214858"/>
            <a:ext cx="1920240" cy="338328"/>
          </a:xfrm>
          <a:prstGeom prst="rect">
            <a:avLst/>
          </a:prstGeom>
        </p:spPr>
        <p:txBody>
          <a:bodyPr vert="horz" lIns="91440" tIns="45720" rIns="91440" bIns="45720" rtlCol="0" anchor="ctr"/>
          <a:lstStyle>
            <a:lvl1pPr algn="l" rtl="0">
              <a:defRPr sz="700" cap="all" baseline="0">
                <a:solidFill>
                  <a:schemeClr val="tx1"/>
                </a:solidFill>
              </a:defRPr>
            </a:lvl1pPr>
          </a:lstStyle>
          <a:p>
            <a:fld id="{F288AF9F-2338-4040-A485-373B8EC8151E}" type="datetime1">
              <a:rPr lang="en-US" smtClean="0"/>
              <a:pPr/>
              <a:t>2/22/2026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291657" y="214858"/>
            <a:ext cx="555948" cy="338328"/>
          </a:xfrm>
          <a:prstGeom prst="rect">
            <a:avLst/>
          </a:prstGeom>
        </p:spPr>
        <p:txBody>
          <a:bodyPr vert="horz" lIns="91440" tIns="45720" rIns="91440" bIns="45720" rtlCol="0" anchor="ctr"/>
          <a:lstStyle>
            <a:lvl1pPr algn="r" rtl="0">
              <a:defRPr sz="700" cap="all" baseline="0">
                <a:solidFill>
                  <a:schemeClr val="tx1"/>
                </a:solidFill>
              </a:defRPr>
            </a:lvl1pPr>
          </a:lstStyle>
          <a:p>
            <a:fld id="{8E274F5D-21DC-40EF-8DBA-AB9BB119E939}" type="slidenum">
              <a:rPr lang="en-US" smtClean="0"/>
              <a:pPr/>
              <a:t>‹#›</a:t>
            </a:fld>
            <a:endParaRPr lang="en-US" dirty="0"/>
          </a:p>
        </p:txBody>
      </p:sp>
    </p:spTree>
    <p:extLst>
      <p:ext uri="{BB962C8B-B14F-4D97-AF65-F5344CB8AC3E}">
        <p14:creationId xmlns:p14="http://schemas.microsoft.com/office/powerpoint/2010/main" val="3989359972"/>
      </p:ext>
    </p:extLst>
  </p:cSld>
  <p:clrMap bg1="dk1" tx1="lt1" bg2="dk2" tx2="lt2" accent1="accent1" accent2="accent2" accent3="accent3" accent4="accent4" accent5="accent5" accent6="accent6" hlink="hlink" folHlink="folHlink"/>
  <p:sldLayoutIdLst>
    <p:sldLayoutId id="2147483656" r:id="rId1"/>
    <p:sldLayoutId id="2147483652" r:id="rId2"/>
    <p:sldLayoutId id="2147483733" r:id="rId3"/>
    <p:sldLayoutId id="2147483657" r:id="rId4"/>
    <p:sldLayoutId id="2147483744" r:id="rId5"/>
    <p:sldLayoutId id="2147483658" r:id="rId6"/>
    <p:sldLayoutId id="2147483732" r:id="rId7"/>
    <p:sldLayoutId id="2147483741" r:id="rId8"/>
    <p:sldLayoutId id="2147483760" r:id="rId9"/>
    <p:sldLayoutId id="2147483745" r:id="rId10"/>
    <p:sldLayoutId id="2147483654" r:id="rId11"/>
    <p:sldLayoutId id="2147483759" r:id="rId12"/>
    <p:sldLayoutId id="2147483707" r:id="rId13"/>
    <p:sldLayoutId id="2147483659" r:id="rId14"/>
    <p:sldLayoutId id="2147483764" r:id="rId15"/>
    <p:sldLayoutId id="2147483660" r:id="rId16"/>
    <p:sldLayoutId id="2147483765" r:id="rId17"/>
    <p:sldLayoutId id="2147483661" r:id="rId18"/>
    <p:sldLayoutId id="2147483662" r:id="rId19"/>
    <p:sldLayoutId id="2147483742" r:id="rId20"/>
    <p:sldLayoutId id="2147483746" r:id="rId21"/>
    <p:sldLayoutId id="2147483664" r:id="rId22"/>
    <p:sldLayoutId id="2147483663" r:id="rId23"/>
    <p:sldLayoutId id="2147483743" r:id="rId24"/>
    <p:sldLayoutId id="2147483666" r:id="rId25"/>
    <p:sldLayoutId id="2147483769" r:id="rId26"/>
    <p:sldLayoutId id="2147483676" r:id="rId27"/>
    <p:sldLayoutId id="2147483758" r:id="rId28"/>
    <p:sldLayoutId id="2147483680" r:id="rId29"/>
    <p:sldLayoutId id="2147483734" r:id="rId30"/>
    <p:sldLayoutId id="2147483671" r:id="rId31"/>
    <p:sldLayoutId id="2147483751" r:id="rId32"/>
    <p:sldLayoutId id="2147483675" r:id="rId33"/>
    <p:sldLayoutId id="2147483703" r:id="rId34"/>
    <p:sldLayoutId id="2147483752" r:id="rId35"/>
    <p:sldLayoutId id="2147483737" r:id="rId36"/>
    <p:sldLayoutId id="2147483753" r:id="rId37"/>
    <p:sldLayoutId id="2147483674" r:id="rId38"/>
    <p:sldLayoutId id="2147483702" r:id="rId39"/>
    <p:sldLayoutId id="2147483670" r:id="rId40"/>
    <p:sldLayoutId id="2147483735" r:id="rId41"/>
    <p:sldLayoutId id="2147483669" r:id="rId42"/>
    <p:sldLayoutId id="2147483682" r:id="rId43"/>
    <p:sldLayoutId id="2147483719" r:id="rId44"/>
    <p:sldLayoutId id="2147483686" r:id="rId45"/>
    <p:sldLayoutId id="2147483720" r:id="rId46"/>
    <p:sldLayoutId id="2147483768" r:id="rId47"/>
    <p:sldLayoutId id="2147483710" r:id="rId48"/>
    <p:sldLayoutId id="2147483729" r:id="rId49"/>
    <p:sldLayoutId id="2147483730" r:id="rId50"/>
    <p:sldLayoutId id="2147483713" r:id="rId51"/>
    <p:sldLayoutId id="2147483693" r:id="rId52"/>
    <p:sldLayoutId id="2147483690" r:id="rId53"/>
    <p:sldLayoutId id="2147483726" r:id="rId54"/>
    <p:sldLayoutId id="2147483691" r:id="rId55"/>
    <p:sldLayoutId id="2147483694" r:id="rId56"/>
    <p:sldLayoutId id="2147483695" r:id="rId57"/>
    <p:sldLayoutId id="2147483696" r:id="rId58"/>
    <p:sldLayoutId id="2147483697" r:id="rId59"/>
    <p:sldLayoutId id="2147483698" r:id="rId60"/>
    <p:sldLayoutId id="2147483699" r:id="rId61"/>
    <p:sldLayoutId id="2147483700" r:id="rId62"/>
    <p:sldLayoutId id="2147483701" r:id="rId63"/>
  </p:sldLayoutIdLst>
  <p:hf hdr="0"/>
  <p:txStyles>
    <p:titleStyle>
      <a:lvl1pPr algn="l" defTabSz="914400" rtl="0" eaLnBrk="1" latinLnBrk="0" hangingPunct="1">
        <a:lnSpc>
          <a:spcPct val="85000"/>
        </a:lnSpc>
        <a:spcBef>
          <a:spcPct val="0"/>
        </a:spcBef>
        <a:buNone/>
        <a:defRPr sz="3000" b="0" kern="1200" spc="-11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264" userDrawn="1">
          <p15:clr>
            <a:srgbClr val="F26B43"/>
          </p15:clr>
        </p15:guide>
        <p15:guide id="4" orient="horz" pos="264" userDrawn="1">
          <p15:clr>
            <a:srgbClr val="F26B43"/>
          </p15:clr>
        </p15:guide>
        <p15:guide id="5" pos="7416" userDrawn="1">
          <p15:clr>
            <a:srgbClr val="F26B43"/>
          </p15:clr>
        </p15:guide>
        <p15:guide id="12" pos="4632" userDrawn="1">
          <p15:clr>
            <a:srgbClr val="F26B43"/>
          </p15:clr>
        </p15:guide>
        <p15:guide id="13" pos="5544" userDrawn="1">
          <p15:clr>
            <a:srgbClr val="F26B43"/>
          </p15:clr>
        </p15:guide>
        <p15:guide id="26" pos="2784" userDrawn="1">
          <p15:clr>
            <a:srgbClr val="F26B43"/>
          </p15:clr>
        </p15:guide>
        <p15:guide id="27" pos="3048" userDrawn="1">
          <p15:clr>
            <a:srgbClr val="F26B43"/>
          </p15:clr>
        </p15:guide>
        <p15:guide id="29" pos="3960" userDrawn="1">
          <p15:clr>
            <a:srgbClr val="F26B43"/>
          </p15:clr>
        </p15:guide>
        <p15:guide id="30" pos="1176" userDrawn="1">
          <p15:clr>
            <a:srgbClr val="F26B43"/>
          </p15:clr>
        </p15:guide>
        <p15:guide id="31" pos="912" userDrawn="1">
          <p15:clr>
            <a:srgbClr val="F26B43"/>
          </p15:clr>
        </p15:guide>
        <p15:guide id="32" pos="3696" userDrawn="1">
          <p15:clr>
            <a:srgbClr val="F26B43"/>
          </p15:clr>
        </p15:guide>
        <p15:guide id="33" pos="1848" userDrawn="1">
          <p15:clr>
            <a:srgbClr val="F26B43"/>
          </p15:clr>
        </p15:guide>
        <p15:guide id="34" pos="2112" userDrawn="1">
          <p15:clr>
            <a:srgbClr val="F26B43"/>
          </p15:clr>
        </p15:guide>
        <p15:guide id="36" pos="6528" userDrawn="1">
          <p15:clr>
            <a:srgbClr val="F26B43"/>
          </p15:clr>
        </p15:guide>
        <p15:guide id="37" pos="6744" userDrawn="1">
          <p15:clr>
            <a:srgbClr val="F26B43"/>
          </p15:clr>
        </p15:guide>
        <p15:guide id="42" orient="horz" pos="3936"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2.jpeg"/><Relationship Id="rId2" Type="http://schemas.openxmlformats.org/officeDocument/2006/relationships/diagramData" Target="../diagrams/data1.xml"/><Relationship Id="rId1" Type="http://schemas.openxmlformats.org/officeDocument/2006/relationships/slideLayout" Target="../slideLayouts/slideLayout3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7EA4D2C-4D5C-AC28-D8CC-859AFF9DBC48}"/>
              </a:ext>
            </a:extLst>
          </p:cNvPr>
          <p:cNvSpPr>
            <a:spLocks noGrp="1"/>
          </p:cNvSpPr>
          <p:nvPr>
            <p:ph type="ctrTitle"/>
          </p:nvPr>
        </p:nvSpPr>
        <p:spPr>
          <a:xfrm>
            <a:off x="641710" y="2791421"/>
            <a:ext cx="4800600" cy="2762187"/>
          </a:xfrm>
        </p:spPr>
        <p:txBody>
          <a:bodyPr vert="horz" lIns="91440" tIns="45720" rIns="91440" bIns="45720" rtlCol="0" anchor="b">
            <a:noAutofit/>
          </a:bodyPr>
          <a:lstStyle/>
          <a:p>
            <a:r>
              <a:rPr lang="en-US" sz="2400" dirty="0"/>
              <a:t>LCHS4009</a:t>
            </a:r>
            <a:br>
              <a:rPr lang="en-US" sz="2400" dirty="0"/>
            </a:br>
            <a:r>
              <a:rPr lang="en-US" sz="2400" u="sng" dirty="0"/>
              <a:t>Assessment 1</a:t>
            </a:r>
            <a:br>
              <a:rPr lang="en-US" sz="2400" u="sng" dirty="0"/>
            </a:br>
            <a:br>
              <a:rPr lang="en-US" sz="2400" u="sng" dirty="0"/>
            </a:br>
            <a:r>
              <a:rPr lang="en-US" sz="2400" u="sng" dirty="0"/>
              <a:t>Self-Awareness</a:t>
            </a:r>
            <a:br>
              <a:rPr lang="en-US" sz="2400" u="sng" dirty="0"/>
            </a:br>
            <a:r>
              <a:rPr lang="en-US" sz="2400" u="sng" dirty="0"/>
              <a:t>presentation </a:t>
            </a:r>
            <a:br>
              <a:rPr lang="en-US" sz="2400" u="sng" dirty="0"/>
            </a:br>
            <a:br>
              <a:rPr lang="en-US" sz="2400" u="sng" dirty="0"/>
            </a:br>
            <a:r>
              <a:rPr lang="en-US" sz="2400" u="sng" dirty="0"/>
              <a:t>lecture:</a:t>
            </a:r>
            <a:br>
              <a:rPr lang="en-US" sz="2400" u="sng" dirty="0"/>
            </a:br>
            <a:r>
              <a:rPr lang="en-US" sz="2400" u="sng" dirty="0"/>
              <a:t>Tassin Ahmed </a:t>
            </a:r>
            <a:br>
              <a:rPr lang="en-US" sz="2400" u="sng" dirty="0"/>
            </a:br>
            <a:br>
              <a:rPr lang="en-US" sz="2400" u="sng" dirty="0"/>
            </a:br>
            <a:r>
              <a:rPr lang="en-US" sz="2400" u="sng" dirty="0"/>
              <a:t>student name:</a:t>
            </a:r>
            <a:br>
              <a:rPr lang="en-US" sz="2400" u="sng" dirty="0"/>
            </a:br>
            <a:r>
              <a:rPr lang="en-US" sz="2400" u="sng" dirty="0"/>
              <a:t> Qudsia Bano</a:t>
            </a:r>
            <a:br>
              <a:rPr lang="en-US" sz="2400" u="sng" dirty="0"/>
            </a:br>
            <a:br>
              <a:rPr lang="en-US" sz="2400" u="sng" dirty="0"/>
            </a:br>
            <a:r>
              <a:rPr lang="en-US" sz="2400" u="sng" dirty="0"/>
              <a:t>Student ID No:</a:t>
            </a:r>
            <a:br>
              <a:rPr lang="en-US" sz="2400" u="sng" dirty="0"/>
            </a:br>
            <a:r>
              <a:rPr lang="en-US" sz="2400" u="sng" dirty="0"/>
              <a:t>2423297</a:t>
            </a:r>
          </a:p>
        </p:txBody>
      </p:sp>
    </p:spTree>
    <p:extLst>
      <p:ext uri="{BB962C8B-B14F-4D97-AF65-F5344CB8AC3E}">
        <p14:creationId xmlns:p14="http://schemas.microsoft.com/office/powerpoint/2010/main" val="1489048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3EACB-3427-A763-58BC-FF6610499489}"/>
              </a:ext>
            </a:extLst>
          </p:cNvPr>
          <p:cNvSpPr>
            <a:spLocks noGrp="1"/>
          </p:cNvSpPr>
          <p:nvPr>
            <p:ph type="title"/>
          </p:nvPr>
        </p:nvSpPr>
        <p:spPr>
          <a:xfrm>
            <a:off x="432393" y="3429001"/>
            <a:ext cx="2501307" cy="2551982"/>
          </a:xfrm>
        </p:spPr>
        <p:txBody>
          <a:bodyPr anchor="t">
            <a:normAutofit/>
          </a:bodyPr>
          <a:lstStyle/>
          <a:p>
            <a:r>
              <a:rPr lang="en-GB" dirty="0"/>
              <a:t>Introduction  </a:t>
            </a:r>
          </a:p>
        </p:txBody>
      </p:sp>
      <p:sp>
        <p:nvSpPr>
          <p:cNvPr id="13" name="Picture Placeholder 2">
            <a:extLst>
              <a:ext uri="{FF2B5EF4-FFF2-40B4-BE49-F238E27FC236}">
                <a16:creationId xmlns:a16="http://schemas.microsoft.com/office/drawing/2014/main" id="{0281C02D-19B4-C8BD-A121-1DC93B429A3D}"/>
              </a:ext>
            </a:extLst>
          </p:cNvPr>
          <p:cNvSpPr>
            <a:spLocks noGrp="1"/>
          </p:cNvSpPr>
          <p:nvPr>
            <p:ph type="pic" sz="quarter" idx="15"/>
          </p:nvPr>
        </p:nvSpPr>
        <p:spPr>
          <a:xfrm>
            <a:off x="0" y="1"/>
            <a:ext cx="12192000" cy="2705099"/>
          </a:xfrm>
        </p:spPr>
        <p:txBody>
          <a:bodyPr/>
          <a:lstStyle/>
          <a:p>
            <a:endParaRPr lang="en-GB"/>
          </a:p>
        </p:txBody>
      </p:sp>
      <p:sp>
        <p:nvSpPr>
          <p:cNvPr id="3" name="Footer Placeholder 2">
            <a:extLst>
              <a:ext uri="{FF2B5EF4-FFF2-40B4-BE49-F238E27FC236}">
                <a16:creationId xmlns:a16="http://schemas.microsoft.com/office/drawing/2014/main" id="{239FDF06-B603-47AD-3630-1E282DBA610C}"/>
              </a:ext>
            </a:extLst>
          </p:cNvPr>
          <p:cNvSpPr>
            <a:spLocks noGrp="1"/>
          </p:cNvSpPr>
          <p:nvPr>
            <p:ph type="ftr" sz="quarter" idx="11"/>
          </p:nvPr>
        </p:nvSpPr>
        <p:spPr>
          <a:xfrm>
            <a:off x="432393" y="2865290"/>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799AEEBC-8D6F-35B8-B7C0-F83451E28708}"/>
              </a:ext>
            </a:extLst>
          </p:cNvPr>
          <p:cNvSpPr>
            <a:spLocks noGrp="1"/>
          </p:cNvSpPr>
          <p:nvPr>
            <p:ph type="dt" sz="half" idx="10"/>
          </p:nvPr>
        </p:nvSpPr>
        <p:spPr>
          <a:xfrm>
            <a:off x="3352799" y="2865290"/>
            <a:ext cx="1967345" cy="338328"/>
          </a:xfrm>
        </p:spPr>
        <p:txBody>
          <a:bodyPr anchor="ctr">
            <a:normAutofit/>
          </a:bodyPr>
          <a:lstStyle/>
          <a:p>
            <a:pPr>
              <a:spcAft>
                <a:spcPts val="600"/>
              </a:spcAft>
            </a:pPr>
            <a:fld id="{44BE14B8-5058-4271-B378-2217DE83796E}" type="datetime1">
              <a:rPr lang="en-US" smtClean="0"/>
              <a:pPr>
                <a:spcAft>
                  <a:spcPts val="600"/>
                </a:spcAft>
              </a:pPr>
              <a:t>2/22/2026</a:t>
            </a:fld>
            <a:endParaRPr lang="en-US"/>
          </a:p>
        </p:txBody>
      </p:sp>
      <p:sp>
        <p:nvSpPr>
          <p:cNvPr id="5" name="Slide Number Placeholder 4">
            <a:extLst>
              <a:ext uri="{FF2B5EF4-FFF2-40B4-BE49-F238E27FC236}">
                <a16:creationId xmlns:a16="http://schemas.microsoft.com/office/drawing/2014/main" id="{8D4912CB-1D2E-B993-065C-41B9569D0BFB}"/>
              </a:ext>
            </a:extLst>
          </p:cNvPr>
          <p:cNvSpPr>
            <a:spLocks noGrp="1"/>
          </p:cNvSpPr>
          <p:nvPr>
            <p:ph type="sldNum" sz="quarter" idx="12"/>
          </p:nvPr>
        </p:nvSpPr>
        <p:spPr>
          <a:xfrm>
            <a:off x="11291657" y="2865290"/>
            <a:ext cx="555948" cy="338328"/>
          </a:xfrm>
        </p:spPr>
        <p:txBody>
          <a:bodyPr anchor="ctr">
            <a:normAutofit/>
          </a:bodyPr>
          <a:lstStyle/>
          <a:p>
            <a:pPr>
              <a:spcAft>
                <a:spcPts val="600"/>
              </a:spcAft>
            </a:pPr>
            <a:fld id="{8E274F5D-21DC-40EF-8DBA-AB9BB119E939}" type="slidenum">
              <a:rPr lang="en-US" smtClean="0"/>
              <a:pPr>
                <a:spcAft>
                  <a:spcPts val="600"/>
                </a:spcAft>
              </a:pPr>
              <a:t>2</a:t>
            </a:fld>
            <a:endParaRPr lang="en-US"/>
          </a:p>
        </p:txBody>
      </p:sp>
      <p:graphicFrame>
        <p:nvGraphicFramePr>
          <p:cNvPr id="14" name="Content Placeholder 5">
            <a:extLst>
              <a:ext uri="{FF2B5EF4-FFF2-40B4-BE49-F238E27FC236}">
                <a16:creationId xmlns:a16="http://schemas.microsoft.com/office/drawing/2014/main" id="{A2F8AE0A-915A-D3F4-F0C8-96B100F85123}"/>
              </a:ext>
            </a:extLst>
          </p:cNvPr>
          <p:cNvGraphicFramePr>
            <a:graphicFrameLocks noGrp="1"/>
          </p:cNvGraphicFramePr>
          <p:nvPr>
            <p:ph sz="quarter" idx="14"/>
            <p:extLst>
              <p:ext uri="{D42A27DB-BD31-4B8C-83A1-F6EECF244321}">
                <p14:modId xmlns:p14="http://schemas.microsoft.com/office/powerpoint/2010/main" val="414679004"/>
              </p:ext>
            </p:extLst>
          </p:nvPr>
        </p:nvGraphicFramePr>
        <p:xfrm>
          <a:off x="3352800" y="3429000"/>
          <a:ext cx="8210204" cy="3009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FFA717AC-8741-46CB-C532-F230436574A0}"/>
              </a:ext>
            </a:extLst>
          </p:cNvPr>
          <p:cNvPicPr>
            <a:picLocks noChangeAspect="1"/>
          </p:cNvPicPr>
          <p:nvPr/>
        </p:nvPicPr>
        <p:blipFill>
          <a:blip r:embed="rId7"/>
          <a:stretch>
            <a:fillRect/>
          </a:stretch>
        </p:blipFill>
        <p:spPr>
          <a:xfrm>
            <a:off x="0" y="0"/>
            <a:ext cx="12192000" cy="2143125"/>
          </a:xfrm>
          <a:prstGeom prst="rect">
            <a:avLst/>
          </a:prstGeom>
        </p:spPr>
      </p:pic>
    </p:spTree>
    <p:extLst>
      <p:ext uri="{BB962C8B-B14F-4D97-AF65-F5344CB8AC3E}">
        <p14:creationId xmlns:p14="http://schemas.microsoft.com/office/powerpoint/2010/main" val="33282475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0BEC5-5B22-BA39-429C-3BAEAFF985C6}"/>
              </a:ext>
            </a:extLst>
          </p:cNvPr>
          <p:cNvSpPr>
            <a:spLocks noGrp="1"/>
          </p:cNvSpPr>
          <p:nvPr>
            <p:ph type="title"/>
          </p:nvPr>
        </p:nvSpPr>
        <p:spPr>
          <a:xfrm>
            <a:off x="432393" y="758952"/>
            <a:ext cx="7609668" cy="1734866"/>
          </a:xfrm>
        </p:spPr>
        <p:txBody>
          <a:bodyPr anchor="t">
            <a:normAutofit/>
          </a:bodyPr>
          <a:lstStyle/>
          <a:p>
            <a:r>
              <a:rPr lang="en-GB" sz="6100"/>
              <a:t>What is communication</a:t>
            </a:r>
          </a:p>
        </p:txBody>
      </p:sp>
      <p:sp>
        <p:nvSpPr>
          <p:cNvPr id="3" name="Footer Placeholder 2">
            <a:extLst>
              <a:ext uri="{FF2B5EF4-FFF2-40B4-BE49-F238E27FC236}">
                <a16:creationId xmlns:a16="http://schemas.microsoft.com/office/drawing/2014/main" id="{F600B6A4-784A-7355-DD60-165A8721E5A4}"/>
              </a:ext>
            </a:extLst>
          </p:cNvPr>
          <p:cNvSpPr>
            <a:spLocks noGrp="1"/>
          </p:cNvSpPr>
          <p:nvPr>
            <p:ph type="ftr" sz="quarter" idx="11"/>
          </p:nvPr>
        </p:nvSpPr>
        <p:spPr>
          <a:xfrm>
            <a:off x="432393" y="21485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1510C3F7-94B2-B0FA-9FBF-76AFB4FC390C}"/>
              </a:ext>
            </a:extLst>
          </p:cNvPr>
          <p:cNvSpPr>
            <a:spLocks noGrp="1"/>
          </p:cNvSpPr>
          <p:nvPr>
            <p:ph type="dt" sz="half" idx="10"/>
          </p:nvPr>
        </p:nvSpPr>
        <p:spPr>
          <a:xfrm>
            <a:off x="8801100" y="214858"/>
            <a:ext cx="1920240" cy="338328"/>
          </a:xfrm>
        </p:spPr>
        <p:txBody>
          <a:bodyPr anchor="ctr">
            <a:normAutofit/>
          </a:bodyPr>
          <a:lstStyle/>
          <a:p>
            <a:pPr>
              <a:spcAft>
                <a:spcPts val="600"/>
              </a:spcAft>
            </a:pPr>
            <a:fld id="{44BE14B8-5058-4271-B378-2217DE83796E}" type="datetime1">
              <a:rPr lang="en-US" smtClean="0"/>
              <a:pPr>
                <a:spcAft>
                  <a:spcPts val="600"/>
                </a:spcAft>
              </a:pPr>
              <a:t>2/22/2026</a:t>
            </a:fld>
            <a:endParaRPr lang="en-US"/>
          </a:p>
        </p:txBody>
      </p:sp>
      <p:sp>
        <p:nvSpPr>
          <p:cNvPr id="5" name="Slide Number Placeholder 4">
            <a:extLst>
              <a:ext uri="{FF2B5EF4-FFF2-40B4-BE49-F238E27FC236}">
                <a16:creationId xmlns:a16="http://schemas.microsoft.com/office/drawing/2014/main" id="{0CDEADC6-E184-40A3-4A7F-25A7D73A4402}"/>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3</a:t>
            </a:fld>
            <a:endParaRPr lang="en-US"/>
          </a:p>
        </p:txBody>
      </p:sp>
      <p:sp>
        <p:nvSpPr>
          <p:cNvPr id="13" name="Subtitle 2">
            <a:extLst>
              <a:ext uri="{FF2B5EF4-FFF2-40B4-BE49-F238E27FC236}">
                <a16:creationId xmlns:a16="http://schemas.microsoft.com/office/drawing/2014/main" id="{48A2DA51-BB0C-7326-0A86-8B808413C870}"/>
              </a:ext>
            </a:extLst>
          </p:cNvPr>
          <p:cNvSpPr>
            <a:spLocks noGrp="1"/>
          </p:cNvSpPr>
          <p:nvPr>
            <p:ph sz="quarter" idx="13"/>
          </p:nvPr>
        </p:nvSpPr>
        <p:spPr>
          <a:xfrm>
            <a:off x="102108" y="2493818"/>
            <a:ext cx="8801100" cy="2947550"/>
          </a:xfrm>
        </p:spPr>
        <p:txBody>
          <a:bodyPr>
            <a:normAutofit/>
          </a:bodyPr>
          <a:lstStyle/>
          <a:p>
            <a:pPr>
              <a:lnSpc>
                <a:spcPct val="110000"/>
              </a:lnSpc>
            </a:pPr>
            <a:r>
              <a:rPr lang="en-US" sz="1200" dirty="0"/>
              <a:t>Communication is the thought process of sharing information and ideas. It can be through writing, speaking, body language and technology such as phones and computers. Feed back is also a key point of communication. There are 4 different type communication such as verbal communication, none-verbal communication, visual communication and digital communication. Verbal communication is speaking and writing, none verbal communication is body language, gestures,   eye contact and facial expressions. Visual communication is signs , symbols and charts. Digital communication is all about emails social media and video calls.</a:t>
            </a:r>
          </a:p>
          <a:p>
            <a:pPr>
              <a:lnSpc>
                <a:spcPct val="110000"/>
              </a:lnSpc>
            </a:pPr>
            <a:endParaRPr lang="en-US" sz="1200" dirty="0"/>
          </a:p>
          <a:p>
            <a:pPr>
              <a:lnSpc>
                <a:spcPct val="110000"/>
              </a:lnSpc>
            </a:pPr>
            <a:r>
              <a:rPr lang="en-GB" sz="1200" dirty="0"/>
              <a:t>Communication in health and social care is the process of sharing information, ideas, feelings and needs between people involved in care, such as service users, families and professionals, clearly, respectful, accurate and appropriate.</a:t>
            </a:r>
          </a:p>
          <a:p>
            <a:pPr>
              <a:lnSpc>
                <a:spcPct val="110000"/>
              </a:lnSpc>
            </a:pPr>
            <a:endParaRPr lang="en-US" sz="1100" dirty="0"/>
          </a:p>
        </p:txBody>
      </p:sp>
    </p:spTree>
    <p:extLst>
      <p:ext uri="{BB962C8B-B14F-4D97-AF65-F5344CB8AC3E}">
        <p14:creationId xmlns:p14="http://schemas.microsoft.com/office/powerpoint/2010/main" val="3840423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245B7-4DFE-44DA-AB80-8DB97C033AD0}"/>
              </a:ext>
            </a:extLst>
          </p:cNvPr>
          <p:cNvSpPr>
            <a:spLocks noGrp="1"/>
          </p:cNvSpPr>
          <p:nvPr>
            <p:ph type="title"/>
          </p:nvPr>
        </p:nvSpPr>
        <p:spPr>
          <a:xfrm>
            <a:off x="432393" y="1115568"/>
            <a:ext cx="3363393" cy="1371600"/>
          </a:xfrm>
        </p:spPr>
        <p:txBody>
          <a:bodyPr anchor="t">
            <a:normAutofit/>
          </a:bodyPr>
          <a:lstStyle/>
          <a:p>
            <a:r>
              <a:rPr lang="en-GB" dirty="0"/>
              <a:t>Why is communication important? </a:t>
            </a:r>
          </a:p>
        </p:txBody>
      </p:sp>
      <p:sp>
        <p:nvSpPr>
          <p:cNvPr id="3" name="Footer Placeholder 2">
            <a:extLst>
              <a:ext uri="{FF2B5EF4-FFF2-40B4-BE49-F238E27FC236}">
                <a16:creationId xmlns:a16="http://schemas.microsoft.com/office/drawing/2014/main" id="{1556B83F-03A8-9117-C480-F02A0F160FE9}"/>
              </a:ext>
            </a:extLst>
          </p:cNvPr>
          <p:cNvSpPr>
            <a:spLocks noGrp="1"/>
          </p:cNvSpPr>
          <p:nvPr>
            <p:ph type="ftr" sz="quarter" idx="11"/>
          </p:nvPr>
        </p:nvSpPr>
        <p:spPr>
          <a:xfrm>
            <a:off x="432393" y="214858"/>
            <a:ext cx="2726376"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90A1DE05-4FB5-505D-F13E-6F0C6B036BA2}"/>
              </a:ext>
            </a:extLst>
          </p:cNvPr>
          <p:cNvSpPr>
            <a:spLocks noGrp="1"/>
          </p:cNvSpPr>
          <p:nvPr>
            <p:ph type="dt" sz="half" idx="10"/>
          </p:nvPr>
        </p:nvSpPr>
        <p:spPr>
          <a:xfrm>
            <a:off x="4838700" y="214858"/>
            <a:ext cx="1485900" cy="338328"/>
          </a:xfrm>
        </p:spPr>
        <p:txBody>
          <a:bodyPr anchor="ctr">
            <a:normAutofit/>
          </a:bodyPr>
          <a:lstStyle/>
          <a:p>
            <a:pPr>
              <a:spcAft>
                <a:spcPts val="600"/>
              </a:spcAft>
            </a:pPr>
            <a:fld id="{44BE14B8-5058-4271-B378-2217DE83796E}" type="datetime1">
              <a:rPr lang="en-US" smtClean="0"/>
              <a:pPr>
                <a:spcAft>
                  <a:spcPts val="600"/>
                </a:spcAft>
              </a:pPr>
              <a:t>2/22/2026</a:t>
            </a:fld>
            <a:endParaRPr lang="en-US"/>
          </a:p>
        </p:txBody>
      </p:sp>
      <p:sp>
        <p:nvSpPr>
          <p:cNvPr id="5" name="Slide Number Placeholder 4">
            <a:extLst>
              <a:ext uri="{FF2B5EF4-FFF2-40B4-BE49-F238E27FC236}">
                <a16:creationId xmlns:a16="http://schemas.microsoft.com/office/drawing/2014/main" id="{5CD9238B-7E28-78FE-35B6-AC6CCFB96855}"/>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4</a:t>
            </a:fld>
            <a:endParaRPr lang="en-US"/>
          </a:p>
        </p:txBody>
      </p:sp>
      <p:sp>
        <p:nvSpPr>
          <p:cNvPr id="11" name="Subtitle 2">
            <a:extLst>
              <a:ext uri="{FF2B5EF4-FFF2-40B4-BE49-F238E27FC236}">
                <a16:creationId xmlns:a16="http://schemas.microsoft.com/office/drawing/2014/main" id="{602950BB-42C1-B435-757E-BC786C0B158B}"/>
              </a:ext>
            </a:extLst>
          </p:cNvPr>
          <p:cNvSpPr>
            <a:spLocks noGrp="1"/>
          </p:cNvSpPr>
          <p:nvPr>
            <p:ph type="body" sz="half" idx="2"/>
          </p:nvPr>
        </p:nvSpPr>
        <p:spPr>
          <a:xfrm>
            <a:off x="432393" y="2563585"/>
            <a:ext cx="3363393" cy="3684815"/>
          </a:xfrm>
        </p:spPr>
        <p:txBody>
          <a:bodyPr anchor="b">
            <a:normAutofit/>
          </a:bodyPr>
          <a:lstStyle/>
          <a:p>
            <a:r>
              <a:rPr lang="en-GB" dirty="0"/>
              <a:t>Communication is health and social care is very important because is helps professional understand patients, needs and provide safe effective care. Good communication builds trust and shows respect.</a:t>
            </a:r>
          </a:p>
          <a:p>
            <a:r>
              <a:rPr lang="en-GB" dirty="0"/>
              <a:t>In the health and social care settings, communication is explained understand provide for the patients such as giving medication to the patient provides emotional support.  </a:t>
            </a:r>
          </a:p>
          <a:p>
            <a:r>
              <a:rPr lang="en-US" dirty="0"/>
              <a:t> </a:t>
            </a:r>
          </a:p>
        </p:txBody>
      </p:sp>
      <p:graphicFrame>
        <p:nvGraphicFramePr>
          <p:cNvPr id="15" name="TextBox 8">
            <a:extLst>
              <a:ext uri="{FF2B5EF4-FFF2-40B4-BE49-F238E27FC236}">
                <a16:creationId xmlns:a16="http://schemas.microsoft.com/office/drawing/2014/main" id="{75890328-0B11-D86A-B808-90AF387AD621}"/>
              </a:ext>
            </a:extLst>
          </p:cNvPr>
          <p:cNvGraphicFramePr/>
          <p:nvPr>
            <p:extLst>
              <p:ext uri="{D42A27DB-BD31-4B8C-83A1-F6EECF244321}">
                <p14:modId xmlns:p14="http://schemas.microsoft.com/office/powerpoint/2010/main" val="2894823044"/>
              </p:ext>
            </p:extLst>
          </p:nvPr>
        </p:nvGraphicFramePr>
        <p:xfrm>
          <a:off x="4838700" y="1104900"/>
          <a:ext cx="6934200" cy="52012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943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D30E-E6EC-F714-64CC-1D7F5F370564}"/>
              </a:ext>
            </a:extLst>
          </p:cNvPr>
          <p:cNvSpPr>
            <a:spLocks noGrp="1"/>
          </p:cNvSpPr>
          <p:nvPr>
            <p:ph type="title"/>
          </p:nvPr>
        </p:nvSpPr>
        <p:spPr>
          <a:xfrm>
            <a:off x="419100" y="1203960"/>
            <a:ext cx="3507989" cy="3233928"/>
          </a:xfrm>
        </p:spPr>
        <p:txBody>
          <a:bodyPr anchor="t">
            <a:normAutofit/>
          </a:bodyPr>
          <a:lstStyle/>
          <a:p>
            <a:r>
              <a:rPr lang="en-GB" dirty="0"/>
              <a:t>Aims and Objectives </a:t>
            </a:r>
          </a:p>
        </p:txBody>
      </p:sp>
      <p:sp>
        <p:nvSpPr>
          <p:cNvPr id="3" name="Footer Placeholder 2">
            <a:extLst>
              <a:ext uri="{FF2B5EF4-FFF2-40B4-BE49-F238E27FC236}">
                <a16:creationId xmlns:a16="http://schemas.microsoft.com/office/drawing/2014/main" id="{BFCD95E1-E517-346D-76C7-B8CF39AEB3C1}"/>
              </a:ext>
            </a:extLst>
          </p:cNvPr>
          <p:cNvSpPr>
            <a:spLocks noGrp="1"/>
          </p:cNvSpPr>
          <p:nvPr>
            <p:ph type="ftr" sz="quarter" idx="11"/>
          </p:nvPr>
        </p:nvSpPr>
        <p:spPr>
          <a:xfrm>
            <a:off x="419100" y="208394"/>
            <a:ext cx="2532118"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2847246F-C3F2-23CA-B2A8-E823D6D13922}"/>
              </a:ext>
            </a:extLst>
          </p:cNvPr>
          <p:cNvSpPr>
            <a:spLocks noGrp="1"/>
          </p:cNvSpPr>
          <p:nvPr>
            <p:ph type="dt" sz="half" idx="10"/>
          </p:nvPr>
        </p:nvSpPr>
        <p:spPr>
          <a:xfrm>
            <a:off x="5867400" y="208394"/>
            <a:ext cx="2017548" cy="338328"/>
          </a:xfrm>
        </p:spPr>
        <p:txBody>
          <a:bodyPr anchor="ctr">
            <a:normAutofit/>
          </a:bodyPr>
          <a:lstStyle/>
          <a:p>
            <a:pPr>
              <a:spcAft>
                <a:spcPts val="600"/>
              </a:spcAft>
            </a:pPr>
            <a:fld id="{44BE14B8-5058-4271-B378-2217DE83796E}" type="datetime1">
              <a:rPr lang="en-US" smtClean="0"/>
              <a:pPr>
                <a:spcAft>
                  <a:spcPts val="600"/>
                </a:spcAft>
              </a:pPr>
              <a:t>2/22/2026</a:t>
            </a:fld>
            <a:endParaRPr lang="en-US"/>
          </a:p>
        </p:txBody>
      </p:sp>
      <p:sp>
        <p:nvSpPr>
          <p:cNvPr id="5" name="Slide Number Placeholder 4">
            <a:extLst>
              <a:ext uri="{FF2B5EF4-FFF2-40B4-BE49-F238E27FC236}">
                <a16:creationId xmlns:a16="http://schemas.microsoft.com/office/drawing/2014/main" id="{A06BAC64-A7C7-BEB6-0DE7-D3AD7EE37A90}"/>
              </a:ext>
            </a:extLst>
          </p:cNvPr>
          <p:cNvSpPr>
            <a:spLocks noGrp="1"/>
          </p:cNvSpPr>
          <p:nvPr>
            <p:ph type="sldNum" sz="quarter" idx="12"/>
          </p:nvPr>
        </p:nvSpPr>
        <p:spPr>
          <a:xfrm>
            <a:off x="11296588" y="208394"/>
            <a:ext cx="553156" cy="338328"/>
          </a:xfrm>
        </p:spPr>
        <p:txBody>
          <a:bodyPr anchor="ctr">
            <a:normAutofit/>
          </a:bodyPr>
          <a:lstStyle/>
          <a:p>
            <a:pPr>
              <a:spcAft>
                <a:spcPts val="600"/>
              </a:spcAft>
            </a:pPr>
            <a:fld id="{8E274F5D-21DC-40EF-8DBA-AB9BB119E939}" type="slidenum">
              <a:rPr lang="en-US" smtClean="0"/>
              <a:pPr>
                <a:spcAft>
                  <a:spcPts val="600"/>
                </a:spcAft>
              </a:pPr>
              <a:t>5</a:t>
            </a:fld>
            <a:endParaRPr lang="en-US"/>
          </a:p>
        </p:txBody>
      </p:sp>
      <p:sp>
        <p:nvSpPr>
          <p:cNvPr id="11" name="Subtitle 2">
            <a:extLst>
              <a:ext uri="{FF2B5EF4-FFF2-40B4-BE49-F238E27FC236}">
                <a16:creationId xmlns:a16="http://schemas.microsoft.com/office/drawing/2014/main" id="{ED839631-83B5-E7C9-D28C-C143B42D0FBE}"/>
              </a:ext>
            </a:extLst>
          </p:cNvPr>
          <p:cNvSpPr>
            <a:spLocks noGrp="1"/>
          </p:cNvSpPr>
          <p:nvPr>
            <p:ph sz="quarter" idx="13"/>
          </p:nvPr>
        </p:nvSpPr>
        <p:spPr>
          <a:xfrm>
            <a:off x="5867401" y="1886712"/>
            <a:ext cx="4495800" cy="3233928"/>
          </a:xfrm>
        </p:spPr>
        <p:txBody>
          <a:bodyPr>
            <a:noAutofit/>
          </a:bodyPr>
          <a:lstStyle/>
          <a:p>
            <a:pPr>
              <a:lnSpc>
                <a:spcPct val="110000"/>
              </a:lnSpc>
            </a:pPr>
            <a:r>
              <a:rPr lang="en-US" dirty="0"/>
              <a:t>Aims of communication is to share information, educate, entertain and build relationships.</a:t>
            </a:r>
          </a:p>
          <a:p>
            <a:pPr>
              <a:lnSpc>
                <a:spcPct val="110000"/>
              </a:lnSpc>
            </a:pPr>
            <a:r>
              <a:rPr lang="en-US" dirty="0"/>
              <a:t>To educate others help n learn and understand </a:t>
            </a:r>
          </a:p>
          <a:p>
            <a:pPr>
              <a:lnSpc>
                <a:spcPct val="110000"/>
              </a:lnSpc>
            </a:pPr>
            <a:r>
              <a:rPr lang="en-US" dirty="0"/>
              <a:t>Entertain enjoyment </a:t>
            </a:r>
          </a:p>
          <a:p>
            <a:pPr>
              <a:lnSpc>
                <a:spcPct val="110000"/>
              </a:lnSpc>
            </a:pPr>
            <a:r>
              <a:rPr lang="en-US" dirty="0"/>
              <a:t>To build a relationship you have to understand and create trust.</a:t>
            </a:r>
          </a:p>
          <a:p>
            <a:pPr>
              <a:lnSpc>
                <a:spcPct val="110000"/>
              </a:lnSpc>
            </a:pPr>
            <a:r>
              <a:rPr lang="en-US" b="1" u="sng" dirty="0"/>
              <a:t>Objectives </a:t>
            </a:r>
            <a:r>
              <a:rPr lang="en-US" dirty="0"/>
              <a:t>of communication results that communication seeks to achieve</a:t>
            </a:r>
          </a:p>
          <a:p>
            <a:pPr>
              <a:lnSpc>
                <a:spcPct val="110000"/>
              </a:lnSpc>
            </a:pPr>
            <a:r>
              <a:rPr lang="en-US" dirty="0"/>
              <a:t>Objectives are to ensure clarity, understanding, feedback and positive action from the receiver.</a:t>
            </a:r>
          </a:p>
          <a:p>
            <a:pPr>
              <a:lnSpc>
                <a:spcPct val="110000"/>
              </a:lnSpc>
            </a:pPr>
            <a:r>
              <a:rPr lang="en-US" dirty="0"/>
              <a:t>Charity – ensure the message is clearly understood </a:t>
            </a:r>
          </a:p>
          <a:p>
            <a:pPr>
              <a:lnSpc>
                <a:spcPct val="110000"/>
              </a:lnSpc>
            </a:pPr>
            <a:r>
              <a:rPr lang="en-US" dirty="0"/>
              <a:t>Understanding- make sure the receiver interprets the message as intended</a:t>
            </a:r>
            <a:r>
              <a:rPr lang="en-US" sz="1200" dirty="0"/>
              <a:t>.</a:t>
            </a:r>
          </a:p>
        </p:txBody>
      </p:sp>
      <p:sp>
        <p:nvSpPr>
          <p:cNvPr id="7" name="TextBox 6">
            <a:extLst>
              <a:ext uri="{FF2B5EF4-FFF2-40B4-BE49-F238E27FC236}">
                <a16:creationId xmlns:a16="http://schemas.microsoft.com/office/drawing/2014/main" id="{BB4E3694-C26F-C8AA-A92C-D61B852D0AF3}"/>
              </a:ext>
            </a:extLst>
          </p:cNvPr>
          <p:cNvSpPr txBox="1"/>
          <p:nvPr/>
        </p:nvSpPr>
        <p:spPr>
          <a:xfrm>
            <a:off x="419100" y="2865120"/>
            <a:ext cx="4701540" cy="1169551"/>
          </a:xfrm>
          <a:prstGeom prst="rect">
            <a:avLst/>
          </a:prstGeom>
          <a:noFill/>
        </p:spPr>
        <p:txBody>
          <a:bodyPr wrap="square" rtlCol="0">
            <a:spAutoFit/>
          </a:bodyPr>
          <a:lstStyle/>
          <a:p>
            <a:r>
              <a:rPr lang="en-GB" sz="1400" dirty="0"/>
              <a:t>The aims of communication in health and social care is to provide safe, person-centred care, build trust and support individuals needs. The objective includes ensuring clarity, confidentiality respect, active listening and proper documentation to deliver effective care.</a:t>
            </a:r>
          </a:p>
        </p:txBody>
      </p:sp>
    </p:spTree>
    <p:extLst>
      <p:ext uri="{BB962C8B-B14F-4D97-AF65-F5344CB8AC3E}">
        <p14:creationId xmlns:p14="http://schemas.microsoft.com/office/powerpoint/2010/main" val="3343264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6A102-3BBE-7360-EE34-2CA01EED75A7}"/>
              </a:ext>
            </a:extLst>
          </p:cNvPr>
          <p:cNvSpPr>
            <a:spLocks noGrp="1"/>
          </p:cNvSpPr>
          <p:nvPr>
            <p:ph type="title"/>
          </p:nvPr>
        </p:nvSpPr>
        <p:spPr>
          <a:xfrm>
            <a:off x="420792" y="356684"/>
            <a:ext cx="6346974" cy="2667527"/>
          </a:xfrm>
        </p:spPr>
        <p:txBody>
          <a:bodyPr anchor="t">
            <a:normAutofit/>
          </a:bodyPr>
          <a:lstStyle/>
          <a:p>
            <a:r>
              <a:rPr lang="en-GB" dirty="0"/>
              <a:t>example</a:t>
            </a:r>
          </a:p>
        </p:txBody>
      </p:sp>
      <p:sp>
        <p:nvSpPr>
          <p:cNvPr id="16" name="Subtitle 2">
            <a:extLst>
              <a:ext uri="{FF2B5EF4-FFF2-40B4-BE49-F238E27FC236}">
                <a16:creationId xmlns:a16="http://schemas.microsoft.com/office/drawing/2014/main" id="{7FAA43C9-18DC-537D-7CB6-0674AFDCD292}"/>
              </a:ext>
            </a:extLst>
          </p:cNvPr>
          <p:cNvSpPr>
            <a:spLocks noGrp="1"/>
          </p:cNvSpPr>
          <p:nvPr>
            <p:ph type="subTitle" idx="1"/>
          </p:nvPr>
        </p:nvSpPr>
        <p:spPr>
          <a:xfrm>
            <a:off x="298873" y="5078949"/>
            <a:ext cx="10064327" cy="1556934"/>
          </a:xfrm>
        </p:spPr>
        <p:txBody>
          <a:bodyPr>
            <a:normAutofit fontScale="25000" lnSpcReduction="20000"/>
          </a:bodyPr>
          <a:lstStyle/>
          <a:p>
            <a:endParaRPr lang="en-US" dirty="0"/>
          </a:p>
          <a:p>
            <a:endParaRPr lang="en-US" dirty="0"/>
          </a:p>
          <a:p>
            <a:endParaRPr lang="en-US" dirty="0"/>
          </a:p>
          <a:p>
            <a:endParaRPr lang="en-US" dirty="0"/>
          </a:p>
          <a:p>
            <a:endParaRPr lang="en-US" dirty="0"/>
          </a:p>
          <a:p>
            <a:r>
              <a:rPr lang="en-US" sz="6400" dirty="0"/>
              <a:t>an example of communication In health and social care,</a:t>
            </a:r>
          </a:p>
          <a:p>
            <a:r>
              <a:rPr lang="en-US" sz="6400" dirty="0"/>
              <a:t> in a care home could be when a care worker talks with a service user to help understand  their needs and preference for example the care worker can ask the service user how there are feeling and if they need anything. This helps ensures trust and helps the service user feel supported and comfortable. Having good communication in this sector of work is essential for providing personalized care for the service user.</a:t>
            </a:r>
          </a:p>
          <a:p>
            <a:r>
              <a:rPr lang="en-US" sz="6400" dirty="0"/>
              <a:t>A more through example can be an elderly service user is feeling down and upset you can communicate with them and take into consideration of how and they are feeling and sit down and have a one to one with them ensuring all your attention is on them this will make the service user feel more relaxed and comfortable to talk with you and open.</a:t>
            </a:r>
          </a:p>
          <a:p>
            <a:endParaRPr lang="en-US" sz="4300" dirty="0"/>
          </a:p>
          <a:p>
            <a:endParaRPr lang="en-US" sz="4300"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3" name="Footer Placeholder 2">
            <a:extLst>
              <a:ext uri="{FF2B5EF4-FFF2-40B4-BE49-F238E27FC236}">
                <a16:creationId xmlns:a16="http://schemas.microsoft.com/office/drawing/2014/main" id="{51EE13C2-2539-1C7D-7F1B-0BF4A63605FA}"/>
              </a:ext>
            </a:extLst>
          </p:cNvPr>
          <p:cNvSpPr>
            <a:spLocks noGrp="1"/>
          </p:cNvSpPr>
          <p:nvPr>
            <p:ph type="ftr" sz="quarter" idx="11"/>
          </p:nvPr>
        </p:nvSpPr>
        <p:spPr>
          <a:xfrm>
            <a:off x="7362265" y="222117"/>
            <a:ext cx="2504049"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567044FB-4ABC-D9A0-FE40-3AF63BBBFCAD}"/>
              </a:ext>
            </a:extLst>
          </p:cNvPr>
          <p:cNvSpPr>
            <a:spLocks noGrp="1"/>
          </p:cNvSpPr>
          <p:nvPr>
            <p:ph type="dt" sz="half" idx="10"/>
          </p:nvPr>
        </p:nvSpPr>
        <p:spPr>
          <a:xfrm>
            <a:off x="10363200" y="222117"/>
            <a:ext cx="1146383" cy="338328"/>
          </a:xfrm>
        </p:spPr>
        <p:txBody>
          <a:bodyPr anchor="ctr">
            <a:normAutofit/>
          </a:bodyPr>
          <a:lstStyle/>
          <a:p>
            <a:pPr>
              <a:spcAft>
                <a:spcPts val="600"/>
              </a:spcAft>
            </a:pPr>
            <a:fld id="{44BE14B8-5058-4271-B378-2217DE83796E}" type="datetime1">
              <a:rPr lang="en-US" smtClean="0"/>
              <a:pPr>
                <a:spcAft>
                  <a:spcPts val="600"/>
                </a:spcAft>
              </a:pPr>
              <a:t>2/22/2026</a:t>
            </a:fld>
            <a:endParaRPr lang="en-US"/>
          </a:p>
        </p:txBody>
      </p:sp>
      <p:sp>
        <p:nvSpPr>
          <p:cNvPr id="5" name="Slide Number Placeholder 4">
            <a:extLst>
              <a:ext uri="{FF2B5EF4-FFF2-40B4-BE49-F238E27FC236}">
                <a16:creationId xmlns:a16="http://schemas.microsoft.com/office/drawing/2014/main" id="{AB7856EF-1595-4B80-4AD1-4F24A45F2E2D}"/>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6</a:t>
            </a:fld>
            <a:endParaRPr lang="en-US"/>
          </a:p>
        </p:txBody>
      </p:sp>
    </p:spTree>
    <p:extLst>
      <p:ext uri="{BB962C8B-B14F-4D97-AF65-F5344CB8AC3E}">
        <p14:creationId xmlns:p14="http://schemas.microsoft.com/office/powerpoint/2010/main" val="1776587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90D3-2FF0-092C-7464-0A3624FE43CD}"/>
              </a:ext>
            </a:extLst>
          </p:cNvPr>
          <p:cNvSpPr>
            <a:spLocks noGrp="1"/>
          </p:cNvSpPr>
          <p:nvPr>
            <p:ph type="ctrTitle"/>
          </p:nvPr>
        </p:nvSpPr>
        <p:spPr>
          <a:xfrm>
            <a:off x="423491" y="2122471"/>
            <a:ext cx="7348909" cy="1672640"/>
          </a:xfrm>
        </p:spPr>
        <p:txBody>
          <a:bodyPr anchor="t">
            <a:normAutofit/>
          </a:bodyPr>
          <a:lstStyle/>
          <a:p>
            <a:r>
              <a:rPr lang="en-GB" dirty="0"/>
              <a:t>refences</a:t>
            </a:r>
          </a:p>
        </p:txBody>
      </p:sp>
      <p:sp>
        <p:nvSpPr>
          <p:cNvPr id="11" name="Subtitle 2">
            <a:extLst>
              <a:ext uri="{FF2B5EF4-FFF2-40B4-BE49-F238E27FC236}">
                <a16:creationId xmlns:a16="http://schemas.microsoft.com/office/drawing/2014/main" id="{F8543D64-79F4-3699-12C6-C805768673D3}"/>
              </a:ext>
            </a:extLst>
          </p:cNvPr>
          <p:cNvSpPr>
            <a:spLocks noGrp="1"/>
          </p:cNvSpPr>
          <p:nvPr>
            <p:ph type="subTitle" idx="1"/>
          </p:nvPr>
        </p:nvSpPr>
        <p:spPr>
          <a:xfrm>
            <a:off x="8816399" y="2122470"/>
            <a:ext cx="2952110" cy="1672640"/>
          </a:xfrm>
        </p:spPr>
        <p:txBody>
          <a:bodyPr/>
          <a:lstStyle/>
          <a:p>
            <a:r>
              <a:rPr lang="en-US" dirty="0"/>
              <a:t>Richard </a:t>
            </a:r>
            <a:r>
              <a:rPr lang="en-US" dirty="0" err="1"/>
              <a:t>nordquis</a:t>
            </a:r>
            <a:r>
              <a:rPr lang="en-US" dirty="0"/>
              <a:t> (2024) - </a:t>
            </a:r>
            <a:r>
              <a:rPr lang="en-US" dirty="0" err="1"/>
              <a:t>thoughtco</a:t>
            </a:r>
            <a:r>
              <a:rPr lang="en-US" dirty="0"/>
              <a:t>    </a:t>
            </a:r>
          </a:p>
          <a:p>
            <a:r>
              <a:rPr lang="en-US" dirty="0"/>
              <a:t>Stuart hall (2022)-www.cipp.org.uk</a:t>
            </a:r>
          </a:p>
          <a:p>
            <a:r>
              <a:rPr lang="en-US" dirty="0"/>
              <a:t>Leonhard </a:t>
            </a:r>
            <a:r>
              <a:rPr lang="en-US" dirty="0" err="1"/>
              <a:t>casper</a:t>
            </a:r>
            <a:r>
              <a:rPr lang="en-US" dirty="0"/>
              <a:t> (2025)-institute of mental health </a:t>
            </a:r>
          </a:p>
        </p:txBody>
      </p:sp>
      <p:sp>
        <p:nvSpPr>
          <p:cNvPr id="3" name="Footer Placeholder 2">
            <a:extLst>
              <a:ext uri="{FF2B5EF4-FFF2-40B4-BE49-F238E27FC236}">
                <a16:creationId xmlns:a16="http://schemas.microsoft.com/office/drawing/2014/main" id="{64BC8827-8D47-B1BC-1BE2-B64F80DD767A}"/>
              </a:ext>
            </a:extLst>
          </p:cNvPr>
          <p:cNvSpPr>
            <a:spLocks noGrp="1"/>
          </p:cNvSpPr>
          <p:nvPr>
            <p:ph type="ftr" sz="quarter" idx="11"/>
          </p:nvPr>
        </p:nvSpPr>
        <p:spPr>
          <a:xfrm>
            <a:off x="422284" y="233990"/>
            <a:ext cx="2578688" cy="338328"/>
          </a:xfrm>
        </p:spPr>
        <p:txBody>
          <a:bodyPr anchor="ctr">
            <a:normAutofit/>
          </a:bodyPr>
          <a:lstStyle/>
          <a:p>
            <a:pPr>
              <a:spcAft>
                <a:spcPts val="600"/>
              </a:spcAft>
            </a:pPr>
            <a:r>
              <a:rPr lang="en-US"/>
              <a:t>Sample Footer Text</a:t>
            </a:r>
          </a:p>
        </p:txBody>
      </p:sp>
      <p:sp>
        <p:nvSpPr>
          <p:cNvPr id="4" name="Date Placeholder 3">
            <a:extLst>
              <a:ext uri="{FF2B5EF4-FFF2-40B4-BE49-F238E27FC236}">
                <a16:creationId xmlns:a16="http://schemas.microsoft.com/office/drawing/2014/main" id="{E125099C-E197-29F3-BFCA-2DF6CF468075}"/>
              </a:ext>
            </a:extLst>
          </p:cNvPr>
          <p:cNvSpPr>
            <a:spLocks noGrp="1"/>
          </p:cNvSpPr>
          <p:nvPr>
            <p:ph type="dt" sz="half" idx="10"/>
          </p:nvPr>
        </p:nvSpPr>
        <p:spPr>
          <a:xfrm>
            <a:off x="8801100" y="216573"/>
            <a:ext cx="1562100" cy="338328"/>
          </a:xfrm>
        </p:spPr>
        <p:txBody>
          <a:bodyPr anchor="ctr">
            <a:normAutofit/>
          </a:bodyPr>
          <a:lstStyle/>
          <a:p>
            <a:pPr>
              <a:spcAft>
                <a:spcPts val="600"/>
              </a:spcAft>
            </a:pPr>
            <a:fld id="{44BE14B8-5058-4271-B378-2217DE83796E}" type="datetime1">
              <a:rPr lang="en-US" smtClean="0"/>
              <a:pPr>
                <a:spcAft>
                  <a:spcPts val="600"/>
                </a:spcAft>
              </a:pPr>
              <a:t>2/22/2026</a:t>
            </a:fld>
            <a:endParaRPr lang="en-US"/>
          </a:p>
        </p:txBody>
      </p:sp>
      <p:sp>
        <p:nvSpPr>
          <p:cNvPr id="5" name="Slide Number Placeholder 4">
            <a:extLst>
              <a:ext uri="{FF2B5EF4-FFF2-40B4-BE49-F238E27FC236}">
                <a16:creationId xmlns:a16="http://schemas.microsoft.com/office/drawing/2014/main" id="{E960F76B-40DF-B3D4-2C5F-26F298F2A4AB}"/>
              </a:ext>
            </a:extLst>
          </p:cNvPr>
          <p:cNvSpPr>
            <a:spLocks noGrp="1"/>
          </p:cNvSpPr>
          <p:nvPr>
            <p:ph type="sldNum" sz="quarter" idx="12"/>
          </p:nvPr>
        </p:nvSpPr>
        <p:spPr>
          <a:xfrm>
            <a:off x="11291657" y="214858"/>
            <a:ext cx="555948" cy="338328"/>
          </a:xfrm>
        </p:spPr>
        <p:txBody>
          <a:bodyPr anchor="ctr">
            <a:normAutofit/>
          </a:bodyPr>
          <a:lstStyle/>
          <a:p>
            <a:pPr>
              <a:spcAft>
                <a:spcPts val="600"/>
              </a:spcAft>
            </a:pPr>
            <a:fld id="{8E274F5D-21DC-40EF-8DBA-AB9BB119E939}" type="slidenum">
              <a:rPr lang="en-US" smtClean="0"/>
              <a:pPr>
                <a:spcAft>
                  <a:spcPts val="600"/>
                </a:spcAft>
              </a:pPr>
              <a:t>7</a:t>
            </a:fld>
            <a:endParaRPr lang="en-US"/>
          </a:p>
        </p:txBody>
      </p:sp>
    </p:spTree>
    <p:extLst>
      <p:ext uri="{BB962C8B-B14F-4D97-AF65-F5344CB8AC3E}">
        <p14:creationId xmlns:p14="http://schemas.microsoft.com/office/powerpoint/2010/main" val="1977413969"/>
      </p:ext>
    </p:extLst>
  </p:cSld>
  <p:clrMapOvr>
    <a:masterClrMapping/>
  </p:clrMapOvr>
</p:sld>
</file>

<file path=ppt/theme/theme1.xml><?xml version="1.0" encoding="utf-8"?>
<a:theme xmlns:a="http://schemas.openxmlformats.org/drawingml/2006/main" name="Film burn">
  <a:themeElements>
    <a:clrScheme name="Custom 2">
      <a:dk1>
        <a:srgbClr val="09090C"/>
      </a:dk1>
      <a:lt1>
        <a:sysClr val="window" lastClr="FFFFFF"/>
      </a:lt1>
      <a:dk2>
        <a:srgbClr val="000000"/>
      </a:dk2>
      <a:lt2>
        <a:srgbClr val="F9EFEC"/>
      </a:lt2>
      <a:accent1>
        <a:srgbClr val="CB49B2"/>
      </a:accent1>
      <a:accent2>
        <a:srgbClr val="7C3191"/>
      </a:accent2>
      <a:accent3>
        <a:srgbClr val="E95D48"/>
      </a:accent3>
      <a:accent4>
        <a:srgbClr val="F08E6B"/>
      </a:accent4>
      <a:accent5>
        <a:srgbClr val="D93752"/>
      </a:accent5>
      <a:accent6>
        <a:srgbClr val="EE7345"/>
      </a:accent6>
      <a:hlink>
        <a:srgbClr val="CB49B2"/>
      </a:hlink>
      <a:folHlink>
        <a:srgbClr val="E95D48"/>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lm Burn_win32_Liz_v4" id="{15E0A01B-C0A0-4E33-97EB-A34D3C451DCF}" vid="{FB8E1E66-9252-4554-A1C4-ACC82554D8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TaxCatchAll xmlns="230e9df3-be65-4c73-a93b-d1236ebd677e" xsi:nil="true"/>
    <Image xmlns="71af3243-3dd4-4a8d-8c0d-dd76da1f02a5">
      <Url xsi:nil="true"/>
      <Description xsi:nil="true"/>
    </Image>
    <Status xmlns="71af3243-3dd4-4a8d-8c0d-dd76da1f02a5">Not started</Status>
    <Background xmlns="71af3243-3dd4-4a8d-8c0d-dd76da1f02a5">false</Background>
    <ImageTagsTaxHTField xmlns="71af3243-3dd4-4a8d-8c0d-dd76da1f02a5">
      <Terms xmlns="http://schemas.microsoft.com/office/infopath/2007/PartnerControls"/>
    </ImageTagsTaxHTField>
    <MediaServiceKeyPoints xmlns="71af3243-3dd4-4a8d-8c0d-dd76da1f02a5" xsi:nil="true"/>
    <SharedWithUsers xmlns="16c05727-aa75-4e4a-9b5f-8a80a1165891">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0BF7B2-4A2B-4CA7-8150-68B962AD6E62}">
  <ds:schemaRefs>
    <ds:schemaRef ds:uri="http://purl.org/dc/elements/1.1/"/>
    <ds:schemaRef ds:uri="http://schemas.openxmlformats.org/package/2006/metadata/core-properties"/>
    <ds:schemaRef ds:uri="http://www.w3.org/XML/1998/namespace"/>
    <ds:schemaRef ds:uri="http://schemas.microsoft.com/office/2006/documentManagement/types"/>
    <ds:schemaRef ds:uri="16c05727-aa75-4e4a-9b5f-8a80a1165891"/>
    <ds:schemaRef ds:uri="230e9df3-be65-4c73-a93b-d1236ebd677e"/>
    <ds:schemaRef ds:uri="http://schemas.microsoft.com/office/infopath/2007/PartnerControls"/>
    <ds:schemaRef ds:uri="http://purl.org/dc/dcmitype/"/>
    <ds:schemaRef ds:uri="http://schemas.microsoft.com/office/2006/metadata/properties"/>
    <ds:schemaRef ds:uri="http://schemas.microsoft.com/sharepoint/v3"/>
    <ds:schemaRef ds:uri="71af3243-3dd4-4a8d-8c0d-dd76da1f02a5"/>
    <ds:schemaRef ds:uri="http://purl.org/dc/terms/"/>
  </ds:schemaRefs>
</ds:datastoreItem>
</file>

<file path=customXml/itemProps2.xml><?xml version="1.0" encoding="utf-8"?>
<ds:datastoreItem xmlns:ds="http://schemas.openxmlformats.org/officeDocument/2006/customXml" ds:itemID="{C27E2546-C5EB-442C-BCA8-1B0D17D61420}">
  <ds:schemaRefs>
    <ds:schemaRef ds:uri="http://schemas.microsoft.com/sharepoint/v3/contenttype/forms"/>
  </ds:schemaRefs>
</ds:datastoreItem>
</file>

<file path=customXml/itemProps3.xml><?xml version="1.0" encoding="utf-8"?>
<ds:datastoreItem xmlns:ds="http://schemas.openxmlformats.org/officeDocument/2006/customXml" ds:itemID="{8B53938E-C8DA-4DDE-A937-0EA87B476A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508</TotalTime>
  <Words>689</Words>
  <Application>Microsoft Office PowerPoint</Application>
  <PresentationFormat>Widescreen</PresentationFormat>
  <Paragraphs>65</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Arial</vt:lpstr>
      <vt:lpstr>Neue Haas Grotesk Text Pro</vt:lpstr>
      <vt:lpstr>Film burn</vt:lpstr>
      <vt:lpstr>LCHS4009 Assessment 1  Self-Awareness presentation   lecture: Tassin Ahmed   student name:  Qudsia Bano  Student ID No: 2423297</vt:lpstr>
      <vt:lpstr>Introduction  </vt:lpstr>
      <vt:lpstr>What is communication</vt:lpstr>
      <vt:lpstr>Why is communication important? </vt:lpstr>
      <vt:lpstr>Aims and Objectives </vt:lpstr>
      <vt:lpstr>example</vt:lpstr>
      <vt:lpstr>refences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Qudsia Bano</cp:lastModifiedBy>
  <cp:revision>102</cp:revision>
  <dcterms:created xsi:type="dcterms:W3CDTF">2026-01-22T11:21:33Z</dcterms:created>
  <dcterms:modified xsi:type="dcterms:W3CDTF">2026-02-22T23:03:38Z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Order">
    <vt:r8>2365000</vt:r8>
  </property>
  <property fmtid="{D5CDD505-2E9C-101B-9397-08002B2CF9AE}" pid="5" name="xd_Signature">
    <vt:bool>false</vt:bool>
  </property>
  <property fmtid="{D5CDD505-2E9C-101B-9397-08002B2CF9AE}" pid="6" name="xd_ProgID">
    <vt:lpwstr/>
  </property>
  <property fmtid="{D5CDD505-2E9C-101B-9397-08002B2CF9AE}" pid="7" name="ComplianceAssetId">
    <vt:lpwstr/>
  </property>
  <property fmtid="{D5CDD505-2E9C-101B-9397-08002B2CF9AE}" pid="8" name="TemplateUrl">
    <vt:lpwstr/>
  </property>
  <property fmtid="{D5CDD505-2E9C-101B-9397-08002B2CF9AE}" pid="9" name="_ExtendedDescription">
    <vt:lpwstr/>
  </property>
  <property fmtid="{D5CDD505-2E9C-101B-9397-08002B2CF9AE}" pid="10" name="TriggerFlowInfo">
    <vt:lpwstr/>
  </property>
</Properties>
</file>