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media/image14.jpg" ContentType="image/jpeg"/>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9" r:id="rId3"/>
    <p:sldMasterId id="2147483654" r:id="rId4"/>
    <p:sldMasterId id="2147483659" r:id="rId5"/>
    <p:sldMasterId id="2147483736" r:id="rId6"/>
    <p:sldMasterId id="2147483662" r:id="rId7"/>
    <p:sldMasterId id="2147483658" r:id="rId8"/>
    <p:sldMasterId id="2147483648" r:id="rId9"/>
    <p:sldMasterId id="2147483744" r:id="rId10"/>
    <p:sldMasterId id="2147483652" r:id="rId11"/>
  </p:sldMasterIdLst>
  <p:notesMasterIdLst>
    <p:notesMasterId r:id="rId38"/>
  </p:notesMasterIdLst>
  <p:sldIdLst>
    <p:sldId id="256" r:id="rId12"/>
    <p:sldId id="257" r:id="rId13"/>
    <p:sldId id="276" r:id="rId14"/>
    <p:sldId id="277" r:id="rId15"/>
    <p:sldId id="278" r:id="rId16"/>
    <p:sldId id="279" r:id="rId17"/>
    <p:sldId id="259" r:id="rId18"/>
    <p:sldId id="281" r:id="rId19"/>
    <p:sldId id="280" r:id="rId20"/>
    <p:sldId id="283" r:id="rId21"/>
    <p:sldId id="287" r:id="rId22"/>
    <p:sldId id="288" r:id="rId23"/>
    <p:sldId id="289" r:id="rId24"/>
    <p:sldId id="290" r:id="rId25"/>
    <p:sldId id="291" r:id="rId26"/>
    <p:sldId id="292" r:id="rId27"/>
    <p:sldId id="293" r:id="rId28"/>
    <p:sldId id="295" r:id="rId29"/>
    <p:sldId id="294" r:id="rId30"/>
    <p:sldId id="299" r:id="rId31"/>
    <p:sldId id="297" r:id="rId32"/>
    <p:sldId id="301" r:id="rId33"/>
    <p:sldId id="302" r:id="rId34"/>
    <p:sldId id="296" r:id="rId35"/>
    <p:sldId id="300" r:id="rId36"/>
    <p:sldId id="30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D60"/>
    <a:srgbClr val="FFFFE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58" autoAdjust="0"/>
    <p:restoredTop sz="96327"/>
  </p:normalViewPr>
  <p:slideViewPr>
    <p:cSldViewPr snapToGrid="0" snapToObjects="1">
      <p:cViewPr>
        <p:scale>
          <a:sx n="90" d="100"/>
          <a:sy n="90" d="100"/>
        </p:scale>
        <p:origin x="1176" y="5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presProps" Target="presProps.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tableStyles" Target="tableStyle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viewProps" Target="viewProps.xml"/><Relationship Id="rId5" Type="http://schemas.openxmlformats.org/officeDocument/2006/relationships/slideMaster" Target="slideMasters/slideMaster3.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10" Type="http://schemas.openxmlformats.org/officeDocument/2006/relationships/slideMaster" Target="slideMasters/slideMaster8.xml"/><Relationship Id="rId19" Type="http://schemas.openxmlformats.org/officeDocument/2006/relationships/slide" Target="slides/slide8.xml"/><Relationship Id="rId31" Type="http://schemas.openxmlformats.org/officeDocument/2006/relationships/slide" Target="slides/slide20.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notesMaster" Target="notesMasters/notesMaster1.xml"/></Relationships>
</file>

<file path=ppt/diagrams/_rels/data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accent1_2" csCatId="accent1" phldr="1"/>
      <dgm:spPr/>
    </dgm:pt>
    <dgm:pt modelId="{05770C00-8C40-4421-8514-9EF676F015A5}">
      <dgm:prSet phldrT="[Text]"/>
      <dgm:spPr/>
      <dgm:t>
        <a:bodyPr/>
        <a:lstStyle/>
        <a:p>
          <a:pPr>
            <a:lnSpc>
              <a:spcPct val="150000"/>
            </a:lnSpc>
          </a:pPr>
          <a:r>
            <a:rPr lang="en-GB" dirty="0">
              <a:latin typeface="Aptos" panose="020B0004020202020204" pitchFamily="34" charset="0"/>
            </a:rPr>
            <a:t>Planning your Literature Search </a:t>
          </a:r>
        </a:p>
      </dgm:t>
    </dgm:pt>
    <dgm:pt modelId="{FB5984C2-D897-43B6-862E-818A7F7697C8}" type="parTrans" cxnId="{EB77D6EC-E992-43B9-AA6C-1366F55603EF}">
      <dgm:prSet/>
      <dgm:spPr/>
      <dgm:t>
        <a:bodyPr/>
        <a:lstStyle/>
        <a:p>
          <a:pPr>
            <a:lnSpc>
              <a:spcPct val="150000"/>
            </a:lnSpc>
          </a:pPr>
          <a:endParaRPr lang="en-GB">
            <a:latin typeface="Aptos" panose="020B0004020202020204" pitchFamily="34" charset="0"/>
          </a:endParaRPr>
        </a:p>
      </dgm:t>
    </dgm:pt>
    <dgm:pt modelId="{337CE258-5E4F-430F-9146-57831D49BF86}" type="sibTrans" cxnId="{EB77D6EC-E992-43B9-AA6C-1366F55603EF}">
      <dgm:prSet/>
      <dgm:spPr/>
      <dgm:t>
        <a:bodyPr/>
        <a:lstStyle/>
        <a:p>
          <a:pPr>
            <a:lnSpc>
              <a:spcPct val="150000"/>
            </a:lnSpc>
          </a:pPr>
          <a:endParaRPr lang="en-GB">
            <a:latin typeface="Aptos" panose="020B0004020202020204" pitchFamily="34" charset="0"/>
          </a:endParaRPr>
        </a:p>
      </dgm:t>
    </dgm:pt>
    <dgm:pt modelId="{1A7FADE2-5C6A-437D-8A5E-727DF3BE6CAD}">
      <dgm:prSet phldrT="[Text]"/>
      <dgm:spPr/>
      <dgm:t>
        <a:bodyPr/>
        <a:lstStyle/>
        <a:p>
          <a:pPr>
            <a:lnSpc>
              <a:spcPct val="150000"/>
            </a:lnSpc>
          </a:pPr>
          <a:r>
            <a:rPr lang="en-GB" dirty="0">
              <a:latin typeface="Aptos" panose="020B0004020202020204" pitchFamily="34" charset="0"/>
            </a:rPr>
            <a:t>Setting an Inclusion &amp; Exclusion Criteria </a:t>
          </a:r>
        </a:p>
      </dgm:t>
    </dgm:pt>
    <dgm:pt modelId="{0389748E-AF30-4019-8646-FBFEB5F25F9C}" type="parTrans" cxnId="{799711DF-762A-4A9C-9C56-44BF368C8F07}">
      <dgm:prSet/>
      <dgm:spPr/>
      <dgm:t>
        <a:bodyPr/>
        <a:lstStyle/>
        <a:p>
          <a:pPr>
            <a:lnSpc>
              <a:spcPct val="150000"/>
            </a:lnSpc>
          </a:pPr>
          <a:endParaRPr lang="en-GB">
            <a:latin typeface="Aptos" panose="020B0004020202020204" pitchFamily="34" charset="0"/>
          </a:endParaRPr>
        </a:p>
      </dgm:t>
    </dgm:pt>
    <dgm:pt modelId="{D2A5DC1A-0453-4734-B8E1-E97B080A112F}" type="sibTrans" cxnId="{799711DF-762A-4A9C-9C56-44BF368C8F07}">
      <dgm:prSet/>
      <dgm:spPr/>
      <dgm:t>
        <a:bodyPr/>
        <a:lstStyle/>
        <a:p>
          <a:pPr>
            <a:lnSpc>
              <a:spcPct val="150000"/>
            </a:lnSpc>
          </a:pPr>
          <a:endParaRPr lang="en-GB">
            <a:latin typeface="Aptos" panose="020B0004020202020204" pitchFamily="34" charset="0"/>
          </a:endParaRPr>
        </a:p>
      </dgm:t>
    </dgm:pt>
    <dgm:pt modelId="{46E21696-3F2C-4827-97D1-54806E2048D5}">
      <dgm:prSet phldrT="[Text]"/>
      <dgm:spPr/>
      <dgm:t>
        <a:bodyPr/>
        <a:lstStyle/>
        <a:p>
          <a:pPr>
            <a:lnSpc>
              <a:spcPct val="150000"/>
            </a:lnSpc>
          </a:pPr>
          <a:r>
            <a:rPr lang="en-GB" dirty="0">
              <a:latin typeface="Aptos" panose="020B0004020202020204" pitchFamily="34" charset="0"/>
            </a:rPr>
            <a:t>Using the CRAAP Framework </a:t>
          </a:r>
        </a:p>
      </dgm:t>
    </dgm:pt>
    <dgm:pt modelId="{2514506C-EC67-4809-88B6-351CAD0FC299}" type="parTrans" cxnId="{F3C02C11-B7CA-42FD-8438-849578E635FD}">
      <dgm:prSet/>
      <dgm:spPr/>
      <dgm:t>
        <a:bodyPr/>
        <a:lstStyle/>
        <a:p>
          <a:pPr>
            <a:lnSpc>
              <a:spcPct val="150000"/>
            </a:lnSpc>
          </a:pPr>
          <a:endParaRPr lang="en-GB">
            <a:latin typeface="Aptos" panose="020B0004020202020204" pitchFamily="34" charset="0"/>
          </a:endParaRPr>
        </a:p>
      </dgm:t>
    </dgm:pt>
    <dgm:pt modelId="{D73F0762-16C8-492D-A89B-A55608631676}" type="sibTrans" cxnId="{F3C02C11-B7CA-42FD-8438-849578E635FD}">
      <dgm:prSet/>
      <dgm:spPr/>
      <dgm:t>
        <a:bodyPr/>
        <a:lstStyle/>
        <a:p>
          <a:pPr>
            <a:lnSpc>
              <a:spcPct val="150000"/>
            </a:lnSpc>
          </a:pPr>
          <a:endParaRPr lang="en-GB">
            <a:latin typeface="Aptos" panose="020B0004020202020204" pitchFamily="34" charset="0"/>
          </a:endParaRPr>
        </a:p>
      </dgm:t>
    </dgm:pt>
    <dgm:pt modelId="{6B2FC26C-A77E-42FD-9DB7-CA501E5F450F}">
      <dgm:prSet phldrT="[Text]"/>
      <dgm:spPr/>
      <dgm:t>
        <a:bodyPr/>
        <a:lstStyle/>
        <a:p>
          <a:pPr>
            <a:lnSpc>
              <a:spcPct val="150000"/>
            </a:lnSpc>
          </a:pPr>
          <a:r>
            <a:rPr lang="en-GB" dirty="0">
              <a:latin typeface="Aptos" panose="020B0004020202020204" pitchFamily="34" charset="0"/>
            </a:rPr>
            <a:t>Creating a literature summary table of results </a:t>
          </a:r>
        </a:p>
      </dgm:t>
    </dgm:pt>
    <dgm:pt modelId="{7B30A5A4-D68E-4542-BEFE-EDD11BE9F274}" type="parTrans" cxnId="{C25DEBEA-EDF9-4AC1-89E0-585279A7B709}">
      <dgm:prSet/>
      <dgm:spPr/>
      <dgm:t>
        <a:bodyPr/>
        <a:lstStyle/>
        <a:p>
          <a:pPr>
            <a:lnSpc>
              <a:spcPct val="150000"/>
            </a:lnSpc>
          </a:pPr>
          <a:endParaRPr lang="en-GB">
            <a:latin typeface="Aptos" panose="020B0004020202020204" pitchFamily="34" charset="0"/>
          </a:endParaRPr>
        </a:p>
      </dgm:t>
    </dgm:pt>
    <dgm:pt modelId="{844E9274-43E4-43E6-8400-70753BE13A2F}" type="sibTrans" cxnId="{C25DEBEA-EDF9-4AC1-89E0-585279A7B709}">
      <dgm:prSet/>
      <dgm:spPr/>
      <dgm:t>
        <a:bodyPr/>
        <a:lstStyle/>
        <a:p>
          <a:pPr>
            <a:lnSpc>
              <a:spcPct val="150000"/>
            </a:lnSpc>
          </a:pPr>
          <a:endParaRPr lang="en-GB">
            <a:latin typeface="Aptos" panose="020B0004020202020204" pitchFamily="34" charset="0"/>
          </a:endParaRPr>
        </a:p>
      </dgm:t>
    </dgm:pt>
    <dgm:pt modelId="{F26C585C-1059-4DD4-B2CE-A29862CB4079}">
      <dgm:prSet phldrT="[Text]"/>
      <dgm:spPr/>
      <dgm:t>
        <a:bodyPr/>
        <a:lstStyle/>
        <a:p>
          <a:pPr>
            <a:lnSpc>
              <a:spcPct val="150000"/>
            </a:lnSpc>
          </a:pPr>
          <a:r>
            <a:rPr lang="en-GB" dirty="0">
              <a:latin typeface="Aptos" panose="020B0004020202020204" pitchFamily="34" charset="0"/>
            </a:rPr>
            <a:t>Preparing for your Academic Poster and Methods write up</a:t>
          </a:r>
        </a:p>
      </dgm:t>
    </dgm:pt>
    <dgm:pt modelId="{402B9D24-1E2B-4F27-A3E6-69F521CFF20F}" type="parTrans" cxnId="{B6C8745B-2E84-43BE-BBA4-33E149ADAFC1}">
      <dgm:prSet/>
      <dgm:spPr/>
      <dgm:t>
        <a:bodyPr/>
        <a:lstStyle/>
        <a:p>
          <a:pPr>
            <a:lnSpc>
              <a:spcPct val="150000"/>
            </a:lnSpc>
          </a:pPr>
          <a:endParaRPr lang="en-GB">
            <a:latin typeface="Aptos" panose="020B0004020202020204" pitchFamily="34" charset="0"/>
          </a:endParaRPr>
        </a:p>
      </dgm:t>
    </dgm:pt>
    <dgm:pt modelId="{79BBAEE1-9F07-4DBE-B794-52785699B951}" type="sibTrans" cxnId="{B6C8745B-2E84-43BE-BBA4-33E149ADAFC1}">
      <dgm:prSet/>
      <dgm:spPr/>
      <dgm:t>
        <a:bodyPr/>
        <a:lstStyle/>
        <a:p>
          <a:pPr>
            <a:lnSpc>
              <a:spcPct val="150000"/>
            </a:lnSpc>
          </a:pPr>
          <a:endParaRPr lang="en-GB">
            <a:latin typeface="Aptos" panose="020B0004020202020204" pitchFamily="34" charset="0"/>
          </a:endParaRPr>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9A3AA6A7-1C78-4B9A-BE8C-CDA337934794}" type="pres">
      <dgm:prSet presAssocID="{05770C00-8C40-4421-8514-9EF676F015A5}" presName="compositeA" presStyleCnt="0"/>
      <dgm:spPr/>
    </dgm:pt>
    <dgm:pt modelId="{BDA5039F-EA2D-453D-AEE8-F9A2F9A99683}" type="pres">
      <dgm:prSet presAssocID="{05770C00-8C40-4421-8514-9EF676F015A5}" presName="textA" presStyleLbl="revTx" presStyleIdx="0" presStyleCnt="5">
        <dgm:presLayoutVars>
          <dgm:bulletEnabled val="1"/>
        </dgm:presLayoutVars>
      </dgm:prSet>
      <dgm:spPr/>
    </dgm:pt>
    <dgm:pt modelId="{30E972C8-C1FA-4A0D-9EA0-B0FFB5CD2CAD}" type="pres">
      <dgm:prSet presAssocID="{05770C00-8C40-4421-8514-9EF676F015A5}" presName="circleA" presStyleLbl="node1" presStyleIdx="0" presStyleCnt="5"/>
      <dgm:spPr/>
    </dgm:pt>
    <dgm:pt modelId="{73E7BC2F-0AAE-4894-AACB-E9755D4307F3}" type="pres">
      <dgm:prSet presAssocID="{05770C00-8C40-4421-8514-9EF676F015A5}" presName="spaceA" presStyleCnt="0"/>
      <dgm:spPr/>
    </dgm:pt>
    <dgm:pt modelId="{6F6929F2-0D98-41E6-BE9C-EB97ED2B4383}" type="pres">
      <dgm:prSet presAssocID="{337CE258-5E4F-430F-9146-57831D49BF86}" presName="space" presStyleCnt="0"/>
      <dgm:spPr/>
    </dgm:pt>
    <dgm:pt modelId="{B9C6EAC1-C553-4749-B48A-3BEB8171E226}" type="pres">
      <dgm:prSet presAssocID="{1A7FADE2-5C6A-437D-8A5E-727DF3BE6CAD}" presName="compositeB" presStyleCnt="0"/>
      <dgm:spPr/>
    </dgm:pt>
    <dgm:pt modelId="{58029D1C-2B1A-4383-B37D-DAFD5ABC222A}" type="pres">
      <dgm:prSet presAssocID="{1A7FADE2-5C6A-437D-8A5E-727DF3BE6CAD}" presName="textB" presStyleLbl="revTx" presStyleIdx="1" presStyleCnt="5">
        <dgm:presLayoutVars>
          <dgm:bulletEnabled val="1"/>
        </dgm:presLayoutVars>
      </dgm:prSet>
      <dgm:spPr/>
    </dgm:pt>
    <dgm:pt modelId="{7B789AA2-C5C0-4C8D-A1D2-00B06BF4EC3F}" type="pres">
      <dgm:prSet presAssocID="{1A7FADE2-5C6A-437D-8A5E-727DF3BE6CAD}" presName="circleB" presStyleLbl="node1" presStyleIdx="1" presStyleCnt="5"/>
      <dgm:spPr/>
    </dgm:pt>
    <dgm:pt modelId="{B98AF671-952F-43A0-9D14-FC42D67114C1}" type="pres">
      <dgm:prSet presAssocID="{1A7FADE2-5C6A-437D-8A5E-727DF3BE6CAD}" presName="spaceB" presStyleCnt="0"/>
      <dgm:spPr/>
    </dgm:pt>
    <dgm:pt modelId="{631B48BE-A6FE-4145-863C-ED86C4746467}" type="pres">
      <dgm:prSet presAssocID="{D2A5DC1A-0453-4734-B8E1-E97B080A112F}" presName="space" presStyleCnt="0"/>
      <dgm:spPr/>
    </dgm:pt>
    <dgm:pt modelId="{F8673DF0-5B0C-411B-838E-DBAF2111DF92}" type="pres">
      <dgm:prSet presAssocID="{46E21696-3F2C-4827-97D1-54806E2048D5}" presName="compositeA" presStyleCnt="0"/>
      <dgm:spPr/>
    </dgm:pt>
    <dgm:pt modelId="{B5E88ABB-8C1A-4CCD-8AEE-32E4C98F853D}" type="pres">
      <dgm:prSet presAssocID="{46E21696-3F2C-4827-97D1-54806E2048D5}" presName="textA" presStyleLbl="revTx" presStyleIdx="2" presStyleCnt="5">
        <dgm:presLayoutVars>
          <dgm:bulletEnabled val="1"/>
        </dgm:presLayoutVars>
      </dgm:prSet>
      <dgm:spPr/>
    </dgm:pt>
    <dgm:pt modelId="{AE4B7D33-006A-41D0-98C0-F81E6A2B49AE}" type="pres">
      <dgm:prSet presAssocID="{46E21696-3F2C-4827-97D1-54806E2048D5}" presName="circleA" presStyleLbl="node1" presStyleIdx="2" presStyleCnt="5"/>
      <dgm:spPr/>
    </dgm:pt>
    <dgm:pt modelId="{833BFA5E-9904-451B-925B-DE7DE562EF51}" type="pres">
      <dgm:prSet presAssocID="{46E21696-3F2C-4827-97D1-54806E2048D5}" presName="spaceA" presStyleCnt="0"/>
      <dgm:spPr/>
    </dgm:pt>
    <dgm:pt modelId="{A8924043-9F2E-4043-8684-B0BF02253D97}" type="pres">
      <dgm:prSet presAssocID="{D73F0762-16C8-492D-A89B-A55608631676}" presName="space" presStyleCnt="0"/>
      <dgm:spPr/>
    </dgm:pt>
    <dgm:pt modelId="{4ABE8911-DA5D-4481-99F0-60196D0A7D20}" type="pres">
      <dgm:prSet presAssocID="{6B2FC26C-A77E-42FD-9DB7-CA501E5F450F}" presName="compositeB" presStyleCnt="0"/>
      <dgm:spPr/>
    </dgm:pt>
    <dgm:pt modelId="{3514828A-911E-47E7-89D1-FB346CDCC043}" type="pres">
      <dgm:prSet presAssocID="{6B2FC26C-A77E-42FD-9DB7-CA501E5F450F}" presName="textB" presStyleLbl="revTx" presStyleIdx="3" presStyleCnt="5">
        <dgm:presLayoutVars>
          <dgm:bulletEnabled val="1"/>
        </dgm:presLayoutVars>
      </dgm:prSet>
      <dgm:spPr/>
    </dgm:pt>
    <dgm:pt modelId="{BD36D169-A110-47A1-9840-5E5037C4322C}" type="pres">
      <dgm:prSet presAssocID="{6B2FC26C-A77E-42FD-9DB7-CA501E5F450F}" presName="circleB" presStyleLbl="node1" presStyleIdx="3" presStyleCnt="5"/>
      <dgm:spPr/>
    </dgm:pt>
    <dgm:pt modelId="{CD81A76D-AAE6-4AD7-9244-CDFF1ACFA8B7}" type="pres">
      <dgm:prSet presAssocID="{6B2FC26C-A77E-42FD-9DB7-CA501E5F450F}" presName="spaceB" presStyleCnt="0"/>
      <dgm:spPr/>
    </dgm:pt>
    <dgm:pt modelId="{76C29420-909D-4F03-8E2C-E6D15B9F65A6}" type="pres">
      <dgm:prSet presAssocID="{844E9274-43E4-43E6-8400-70753BE13A2F}" presName="space" presStyleCnt="0"/>
      <dgm:spPr/>
    </dgm:pt>
    <dgm:pt modelId="{72C05F36-C44E-41E3-B24A-FF4FF625DFE7}" type="pres">
      <dgm:prSet presAssocID="{F26C585C-1059-4DD4-B2CE-A29862CB4079}" presName="compositeA" presStyleCnt="0"/>
      <dgm:spPr/>
    </dgm:pt>
    <dgm:pt modelId="{969B3587-BE1A-4655-9869-71987F9F8FF6}" type="pres">
      <dgm:prSet presAssocID="{F26C585C-1059-4DD4-B2CE-A29862CB4079}" presName="textA" presStyleLbl="revTx" presStyleIdx="4" presStyleCnt="5">
        <dgm:presLayoutVars>
          <dgm:bulletEnabled val="1"/>
        </dgm:presLayoutVars>
      </dgm:prSet>
      <dgm:spPr/>
    </dgm:pt>
    <dgm:pt modelId="{E8916349-5B71-488C-8032-AE6C118B6C38}" type="pres">
      <dgm:prSet presAssocID="{F26C585C-1059-4DD4-B2CE-A29862CB4079}" presName="circleA" presStyleLbl="node1" presStyleIdx="4" presStyleCnt="5"/>
      <dgm:spPr/>
    </dgm:pt>
    <dgm:pt modelId="{5CD91207-8820-43AC-9BCE-BBB5FD36919D}" type="pres">
      <dgm:prSet presAssocID="{F26C585C-1059-4DD4-B2CE-A29862CB4079}" presName="spaceA" presStyleCnt="0"/>
      <dgm:spPr/>
    </dgm:pt>
  </dgm:ptLst>
  <dgm:cxnLst>
    <dgm:cxn modelId="{F3C02C11-B7CA-42FD-8438-849578E635FD}" srcId="{532AAA22-9E5A-4852-BCA3-93A7CA00C830}" destId="{46E21696-3F2C-4827-97D1-54806E2048D5}" srcOrd="2" destOrd="0" parTransId="{2514506C-EC67-4809-88B6-351CAD0FC299}" sibTransId="{D73F0762-16C8-492D-A89B-A55608631676}"/>
    <dgm:cxn modelId="{B6C8745B-2E84-43BE-BBA4-33E149ADAFC1}" srcId="{532AAA22-9E5A-4852-BCA3-93A7CA00C830}" destId="{F26C585C-1059-4DD4-B2CE-A29862CB4079}" srcOrd="4" destOrd="0" parTransId="{402B9D24-1E2B-4F27-A3E6-69F521CFF20F}" sibTransId="{79BBAEE1-9F07-4DBE-B794-52785699B951}"/>
    <dgm:cxn modelId="{97D93372-A714-4468-9956-AB2CE82F3EBD}" type="presOf" srcId="{46E21696-3F2C-4827-97D1-54806E2048D5}" destId="{B5E88ABB-8C1A-4CCD-8AEE-32E4C98F853D}"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07FDBBA2-7BF6-4E17-957E-B73EDBF998A0}" type="presOf" srcId="{1A7FADE2-5C6A-437D-8A5E-727DF3BE6CAD}" destId="{58029D1C-2B1A-4383-B37D-DAFD5ABC222A}" srcOrd="0" destOrd="0" presId="urn:microsoft.com/office/officeart/2005/8/layout/hProcess11"/>
    <dgm:cxn modelId="{8D9BA5D2-6BD1-4421-AFBE-840E3404458A}" type="presOf" srcId="{6B2FC26C-A77E-42FD-9DB7-CA501E5F450F}" destId="{3514828A-911E-47E7-89D1-FB346CDCC043}" srcOrd="0" destOrd="0" presId="urn:microsoft.com/office/officeart/2005/8/layout/hProcess11"/>
    <dgm:cxn modelId="{799711DF-762A-4A9C-9C56-44BF368C8F07}" srcId="{532AAA22-9E5A-4852-BCA3-93A7CA00C830}" destId="{1A7FADE2-5C6A-437D-8A5E-727DF3BE6CAD}" srcOrd="1" destOrd="0" parTransId="{0389748E-AF30-4019-8646-FBFEB5F25F9C}" sibTransId="{D2A5DC1A-0453-4734-B8E1-E97B080A112F}"/>
    <dgm:cxn modelId="{F3BA98E6-3534-450A-A7A4-105D0C4DB90A}" type="presOf" srcId="{05770C00-8C40-4421-8514-9EF676F015A5}" destId="{BDA5039F-EA2D-453D-AEE8-F9A2F9A99683}" srcOrd="0" destOrd="0" presId="urn:microsoft.com/office/officeart/2005/8/layout/hProcess11"/>
    <dgm:cxn modelId="{C25DEBEA-EDF9-4AC1-89E0-585279A7B709}" srcId="{532AAA22-9E5A-4852-BCA3-93A7CA00C830}" destId="{6B2FC26C-A77E-42FD-9DB7-CA501E5F450F}" srcOrd="3" destOrd="0" parTransId="{7B30A5A4-D68E-4542-BEFE-EDD11BE9F274}" sibTransId="{844E9274-43E4-43E6-8400-70753BE13A2F}"/>
    <dgm:cxn modelId="{EB77D6EC-E992-43B9-AA6C-1366F55603EF}" srcId="{532AAA22-9E5A-4852-BCA3-93A7CA00C830}" destId="{05770C00-8C40-4421-8514-9EF676F015A5}" srcOrd="0" destOrd="0" parTransId="{FB5984C2-D897-43B6-862E-818A7F7697C8}" sibTransId="{337CE258-5E4F-430F-9146-57831D49BF86}"/>
    <dgm:cxn modelId="{BCC5D6F7-C132-4D68-ACF6-7F0948766500}" type="presOf" srcId="{F26C585C-1059-4DD4-B2CE-A29862CB4079}" destId="{969B3587-BE1A-4655-9869-71987F9F8FF6}" srcOrd="0" destOrd="0" presId="urn:microsoft.com/office/officeart/2005/8/layout/hProcess11"/>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80E0FC3F-F761-4699-91F0-498DDB50100F}" type="presParOf" srcId="{A7FA728E-5A79-4314-9B14-F2BCE3542105}" destId="{9A3AA6A7-1C78-4B9A-BE8C-CDA337934794}" srcOrd="0" destOrd="0" presId="urn:microsoft.com/office/officeart/2005/8/layout/hProcess11"/>
    <dgm:cxn modelId="{EEBC57A4-6B5E-475E-A17B-B00529F9DF72}" type="presParOf" srcId="{9A3AA6A7-1C78-4B9A-BE8C-CDA337934794}" destId="{BDA5039F-EA2D-453D-AEE8-F9A2F9A99683}" srcOrd="0" destOrd="0" presId="urn:microsoft.com/office/officeart/2005/8/layout/hProcess11"/>
    <dgm:cxn modelId="{7A9CB9AA-4A37-472E-BE29-F86532611310}" type="presParOf" srcId="{9A3AA6A7-1C78-4B9A-BE8C-CDA337934794}" destId="{30E972C8-C1FA-4A0D-9EA0-B0FFB5CD2CAD}" srcOrd="1" destOrd="0" presId="urn:microsoft.com/office/officeart/2005/8/layout/hProcess11"/>
    <dgm:cxn modelId="{94F473D5-2B1F-4BE5-B057-5EB9E83A7C15}" type="presParOf" srcId="{9A3AA6A7-1C78-4B9A-BE8C-CDA337934794}" destId="{73E7BC2F-0AAE-4894-AACB-E9755D4307F3}" srcOrd="2" destOrd="0" presId="urn:microsoft.com/office/officeart/2005/8/layout/hProcess11"/>
    <dgm:cxn modelId="{8F2CBEA4-707B-4FAA-A88E-5B892CE753AB}" type="presParOf" srcId="{A7FA728E-5A79-4314-9B14-F2BCE3542105}" destId="{6F6929F2-0D98-41E6-BE9C-EB97ED2B4383}" srcOrd="1" destOrd="0" presId="urn:microsoft.com/office/officeart/2005/8/layout/hProcess11"/>
    <dgm:cxn modelId="{24BE8303-8FEA-4B43-8EDB-4361211DE913}" type="presParOf" srcId="{A7FA728E-5A79-4314-9B14-F2BCE3542105}" destId="{B9C6EAC1-C553-4749-B48A-3BEB8171E226}" srcOrd="2" destOrd="0" presId="urn:microsoft.com/office/officeart/2005/8/layout/hProcess11"/>
    <dgm:cxn modelId="{C329193B-38FC-4246-B2CD-613241027DF5}" type="presParOf" srcId="{B9C6EAC1-C553-4749-B48A-3BEB8171E226}" destId="{58029D1C-2B1A-4383-B37D-DAFD5ABC222A}" srcOrd="0" destOrd="0" presId="urn:microsoft.com/office/officeart/2005/8/layout/hProcess11"/>
    <dgm:cxn modelId="{83420DF0-10F6-42CA-B4EF-437407D66456}" type="presParOf" srcId="{B9C6EAC1-C553-4749-B48A-3BEB8171E226}" destId="{7B789AA2-C5C0-4C8D-A1D2-00B06BF4EC3F}" srcOrd="1" destOrd="0" presId="urn:microsoft.com/office/officeart/2005/8/layout/hProcess11"/>
    <dgm:cxn modelId="{88D3781C-E8C2-4ADF-80F8-B9594C904E17}" type="presParOf" srcId="{B9C6EAC1-C553-4749-B48A-3BEB8171E226}" destId="{B98AF671-952F-43A0-9D14-FC42D67114C1}" srcOrd="2" destOrd="0" presId="urn:microsoft.com/office/officeart/2005/8/layout/hProcess11"/>
    <dgm:cxn modelId="{A5E9BB69-5944-49A5-A9D9-276AC31B6398}" type="presParOf" srcId="{A7FA728E-5A79-4314-9B14-F2BCE3542105}" destId="{631B48BE-A6FE-4145-863C-ED86C4746467}" srcOrd="3" destOrd="0" presId="urn:microsoft.com/office/officeart/2005/8/layout/hProcess11"/>
    <dgm:cxn modelId="{AC84CE33-9F0F-442E-A779-C1536E2F25FE}" type="presParOf" srcId="{A7FA728E-5A79-4314-9B14-F2BCE3542105}" destId="{F8673DF0-5B0C-411B-838E-DBAF2111DF92}" srcOrd="4" destOrd="0" presId="urn:microsoft.com/office/officeart/2005/8/layout/hProcess11"/>
    <dgm:cxn modelId="{3EBE88DE-5B52-4AFF-A180-A80475F2A435}" type="presParOf" srcId="{F8673DF0-5B0C-411B-838E-DBAF2111DF92}" destId="{B5E88ABB-8C1A-4CCD-8AEE-32E4C98F853D}" srcOrd="0" destOrd="0" presId="urn:microsoft.com/office/officeart/2005/8/layout/hProcess11"/>
    <dgm:cxn modelId="{1CCCA27E-6922-4ED4-8761-4B2F09395F68}" type="presParOf" srcId="{F8673DF0-5B0C-411B-838E-DBAF2111DF92}" destId="{AE4B7D33-006A-41D0-98C0-F81E6A2B49AE}" srcOrd="1" destOrd="0" presId="urn:microsoft.com/office/officeart/2005/8/layout/hProcess11"/>
    <dgm:cxn modelId="{4530999C-2F4D-45B8-A911-61840632CD75}" type="presParOf" srcId="{F8673DF0-5B0C-411B-838E-DBAF2111DF92}" destId="{833BFA5E-9904-451B-925B-DE7DE562EF51}" srcOrd="2" destOrd="0" presId="urn:microsoft.com/office/officeart/2005/8/layout/hProcess11"/>
    <dgm:cxn modelId="{CAFD700E-1D22-451C-92A2-3487F525D767}" type="presParOf" srcId="{A7FA728E-5A79-4314-9B14-F2BCE3542105}" destId="{A8924043-9F2E-4043-8684-B0BF02253D97}" srcOrd="5" destOrd="0" presId="urn:microsoft.com/office/officeart/2005/8/layout/hProcess11"/>
    <dgm:cxn modelId="{69C91135-1660-4C64-A1D1-1D927F03123E}" type="presParOf" srcId="{A7FA728E-5A79-4314-9B14-F2BCE3542105}" destId="{4ABE8911-DA5D-4481-99F0-60196D0A7D20}" srcOrd="6" destOrd="0" presId="urn:microsoft.com/office/officeart/2005/8/layout/hProcess11"/>
    <dgm:cxn modelId="{B37A5E36-6A95-4C84-A621-96275646D334}" type="presParOf" srcId="{4ABE8911-DA5D-4481-99F0-60196D0A7D20}" destId="{3514828A-911E-47E7-89D1-FB346CDCC043}" srcOrd="0" destOrd="0" presId="urn:microsoft.com/office/officeart/2005/8/layout/hProcess11"/>
    <dgm:cxn modelId="{7F6A9197-2DEE-4E4C-B9B9-82B6C4F7CFA1}" type="presParOf" srcId="{4ABE8911-DA5D-4481-99F0-60196D0A7D20}" destId="{BD36D169-A110-47A1-9840-5E5037C4322C}" srcOrd="1" destOrd="0" presId="urn:microsoft.com/office/officeart/2005/8/layout/hProcess11"/>
    <dgm:cxn modelId="{FA7CD89F-2BFB-4F6F-A511-AF7EE71FE83B}" type="presParOf" srcId="{4ABE8911-DA5D-4481-99F0-60196D0A7D20}" destId="{CD81A76D-AAE6-4AD7-9244-CDFF1ACFA8B7}" srcOrd="2" destOrd="0" presId="urn:microsoft.com/office/officeart/2005/8/layout/hProcess11"/>
    <dgm:cxn modelId="{2BAB9AC8-EFC2-4B8A-9E7B-A14091DE42A3}" type="presParOf" srcId="{A7FA728E-5A79-4314-9B14-F2BCE3542105}" destId="{76C29420-909D-4F03-8E2C-E6D15B9F65A6}" srcOrd="7" destOrd="0" presId="urn:microsoft.com/office/officeart/2005/8/layout/hProcess11"/>
    <dgm:cxn modelId="{24BD5342-F296-4C4E-9340-17872973DF81}" type="presParOf" srcId="{A7FA728E-5A79-4314-9B14-F2BCE3542105}" destId="{72C05F36-C44E-41E3-B24A-FF4FF625DFE7}" srcOrd="8" destOrd="0" presId="urn:microsoft.com/office/officeart/2005/8/layout/hProcess11"/>
    <dgm:cxn modelId="{21515C11-F59A-41AD-9A81-BCE0F28458F7}" type="presParOf" srcId="{72C05F36-C44E-41E3-B24A-FF4FF625DFE7}" destId="{969B3587-BE1A-4655-9869-71987F9F8FF6}" srcOrd="0" destOrd="0" presId="urn:microsoft.com/office/officeart/2005/8/layout/hProcess11"/>
    <dgm:cxn modelId="{E89B37C8-69E2-40BC-9C55-8EC3F162962F}" type="presParOf" srcId="{72C05F36-C44E-41E3-B24A-FF4FF625DFE7}" destId="{E8916349-5B71-488C-8032-AE6C118B6C38}" srcOrd="1" destOrd="0" presId="urn:microsoft.com/office/officeart/2005/8/layout/hProcess11"/>
    <dgm:cxn modelId="{486A9503-8EDE-4677-B674-CB13CD49AD1D}" type="presParOf" srcId="{72C05F36-C44E-41E3-B24A-FF4FF625DFE7}" destId="{5CD91207-8820-43AC-9BCE-BBB5FD36919D}"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372E53-DCCB-489A-AE2E-FF16C4587238}"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289ABF10-FA11-4BC2-A59E-FAF537387EC5}">
      <dgm:prSet custT="1"/>
      <dgm:spPr/>
      <dgm:t>
        <a:bodyPr/>
        <a:lstStyle/>
        <a:p>
          <a:r>
            <a:rPr lang="en-GB" sz="2000" b="1" dirty="0">
              <a:latin typeface="Aptos" panose="020B0004020202020204" pitchFamily="34" charset="0"/>
            </a:rPr>
            <a:t>📝 Dissertation Proposal</a:t>
          </a:r>
        </a:p>
      </dgm:t>
    </dgm:pt>
    <dgm:pt modelId="{81EF09C6-90D0-4FED-9459-2D7711520370}" type="parTrans" cxnId="{3FDD9A42-BDEC-414D-AE28-467D263FFB2C}">
      <dgm:prSet/>
      <dgm:spPr/>
      <dgm:t>
        <a:bodyPr/>
        <a:lstStyle/>
        <a:p>
          <a:endParaRPr lang="en-GB">
            <a:latin typeface="Aptos" panose="020B0004020202020204" pitchFamily="34" charset="0"/>
          </a:endParaRPr>
        </a:p>
      </dgm:t>
    </dgm:pt>
    <dgm:pt modelId="{D1B98A2B-1B62-4B37-AC32-1AC155D66034}" type="sibTrans" cxnId="{3FDD9A42-BDEC-414D-AE28-467D263FFB2C}">
      <dgm:prSet/>
      <dgm:spPr/>
      <dgm:t>
        <a:bodyPr/>
        <a:lstStyle/>
        <a:p>
          <a:endParaRPr lang="en-GB">
            <a:latin typeface="Aptos" panose="020B0004020202020204" pitchFamily="34" charset="0"/>
          </a:endParaRPr>
        </a:p>
      </dgm:t>
    </dgm:pt>
    <dgm:pt modelId="{97F8BF09-04C0-49CE-BCF9-A7E4D99A957E}">
      <dgm:prSet custT="1"/>
      <dgm:spPr/>
      <dgm:t>
        <a:bodyPr/>
        <a:lstStyle/>
        <a:p>
          <a:r>
            <a:rPr lang="en-GB" sz="2000" b="1" dirty="0">
              <a:latin typeface="Aptos" panose="020B0004020202020204" pitchFamily="34" charset="0"/>
            </a:rPr>
            <a:t>🧩 Chapter 1: Introduction</a:t>
          </a:r>
        </a:p>
      </dgm:t>
    </dgm:pt>
    <dgm:pt modelId="{CE38F3B8-A76A-49B4-BCFC-FB1FAF99BD1A}" type="parTrans" cxnId="{008F692F-B2BB-482C-A925-15008D43548B}">
      <dgm:prSet/>
      <dgm:spPr/>
      <dgm:t>
        <a:bodyPr/>
        <a:lstStyle/>
        <a:p>
          <a:endParaRPr lang="en-GB">
            <a:latin typeface="Aptos" panose="020B0004020202020204" pitchFamily="34" charset="0"/>
          </a:endParaRPr>
        </a:p>
      </dgm:t>
    </dgm:pt>
    <dgm:pt modelId="{ACA0526C-F6CC-445D-86D1-35A36BEEF8EA}" type="sibTrans" cxnId="{008F692F-B2BB-482C-A925-15008D43548B}">
      <dgm:prSet/>
      <dgm:spPr/>
      <dgm:t>
        <a:bodyPr/>
        <a:lstStyle/>
        <a:p>
          <a:endParaRPr lang="en-GB">
            <a:latin typeface="Aptos" panose="020B0004020202020204" pitchFamily="34" charset="0"/>
          </a:endParaRPr>
        </a:p>
      </dgm:t>
    </dgm:pt>
    <dgm:pt modelId="{BE43B51A-0461-434E-9AE3-FFC24C3A9024}">
      <dgm:prSet custT="1"/>
      <dgm:spPr/>
      <dgm:t>
        <a:bodyPr/>
        <a:lstStyle/>
        <a:p>
          <a:r>
            <a:rPr lang="en-GB" sz="2000" b="1" dirty="0">
              <a:latin typeface="Aptos" panose="020B0004020202020204" pitchFamily="34" charset="0"/>
            </a:rPr>
            <a:t>🏛 Chapter 2: Background Information &amp; Analysis</a:t>
          </a:r>
        </a:p>
      </dgm:t>
    </dgm:pt>
    <dgm:pt modelId="{9BC3B71C-4B15-4981-A95C-0753BD00061D}" type="parTrans" cxnId="{75061384-1447-43BF-B574-6729299B3EA4}">
      <dgm:prSet/>
      <dgm:spPr/>
      <dgm:t>
        <a:bodyPr/>
        <a:lstStyle/>
        <a:p>
          <a:endParaRPr lang="en-GB">
            <a:latin typeface="Aptos" panose="020B0004020202020204" pitchFamily="34" charset="0"/>
          </a:endParaRPr>
        </a:p>
      </dgm:t>
    </dgm:pt>
    <dgm:pt modelId="{1711753D-E582-4FE2-B0EE-CB613EC24533}" type="sibTrans" cxnId="{75061384-1447-43BF-B574-6729299B3EA4}">
      <dgm:prSet/>
      <dgm:spPr/>
      <dgm:t>
        <a:bodyPr/>
        <a:lstStyle/>
        <a:p>
          <a:endParaRPr lang="en-GB">
            <a:latin typeface="Aptos" panose="020B0004020202020204" pitchFamily="34" charset="0"/>
          </a:endParaRPr>
        </a:p>
      </dgm:t>
    </dgm:pt>
    <dgm:pt modelId="{3FF9BE92-2DDB-451E-B18C-972FED31BC66}">
      <dgm:prSet/>
      <dgm:spPr>
        <a:solidFill>
          <a:srgbClr val="003D60"/>
        </a:solidFill>
      </dgm:spPr>
      <dgm:t>
        <a:bodyPr/>
        <a:lstStyle/>
        <a:p>
          <a:r>
            <a:rPr lang="en-GB" dirty="0">
              <a:latin typeface="Aptos" panose="020B0004020202020204" pitchFamily="34" charset="0"/>
            </a:rPr>
            <a:t>You planned and submitted your dissertation proposal</a:t>
          </a:r>
        </a:p>
      </dgm:t>
    </dgm:pt>
    <dgm:pt modelId="{9998E9C3-D348-42A6-B709-0F52BEAD3125}" type="parTrans" cxnId="{64857EBD-C2F1-453E-9D14-0691D9F50BF1}">
      <dgm:prSet/>
      <dgm:spPr/>
      <dgm:t>
        <a:bodyPr/>
        <a:lstStyle/>
        <a:p>
          <a:endParaRPr lang="en-GB">
            <a:latin typeface="Aptos" panose="020B0004020202020204" pitchFamily="34" charset="0"/>
          </a:endParaRPr>
        </a:p>
      </dgm:t>
    </dgm:pt>
    <dgm:pt modelId="{DE0A5FBA-A665-418A-90B9-29FD63292F15}" type="sibTrans" cxnId="{64857EBD-C2F1-453E-9D14-0691D9F50BF1}">
      <dgm:prSet/>
      <dgm:spPr/>
      <dgm:t>
        <a:bodyPr/>
        <a:lstStyle/>
        <a:p>
          <a:endParaRPr lang="en-GB">
            <a:latin typeface="Aptos" panose="020B0004020202020204" pitchFamily="34" charset="0"/>
          </a:endParaRPr>
        </a:p>
      </dgm:t>
    </dgm:pt>
    <dgm:pt modelId="{690EFD14-B10C-4B2F-9214-0166B7723B0C}">
      <dgm:prSet/>
      <dgm:spPr>
        <a:solidFill>
          <a:srgbClr val="003D60"/>
        </a:solidFill>
      </dgm:spPr>
      <dgm:t>
        <a:bodyPr/>
        <a:lstStyle/>
        <a:p>
          <a:r>
            <a:rPr lang="en-GB" dirty="0">
              <a:latin typeface="Aptos" panose="020B0004020202020204" pitchFamily="34" charset="0"/>
            </a:rPr>
            <a:t>This included your working title, aim, rationale, and research objectives</a:t>
          </a:r>
        </a:p>
      </dgm:t>
    </dgm:pt>
    <dgm:pt modelId="{A4375B82-B5F6-4429-AF38-0E22B79A9F80}" type="parTrans" cxnId="{565CF30A-8C76-4EC9-829F-DEF40448A216}">
      <dgm:prSet/>
      <dgm:spPr/>
      <dgm:t>
        <a:bodyPr/>
        <a:lstStyle/>
        <a:p>
          <a:endParaRPr lang="en-GB">
            <a:latin typeface="Aptos" panose="020B0004020202020204" pitchFamily="34" charset="0"/>
          </a:endParaRPr>
        </a:p>
      </dgm:t>
    </dgm:pt>
    <dgm:pt modelId="{86DCF083-98C0-4EF7-8934-13511FC7C565}" type="sibTrans" cxnId="{565CF30A-8C76-4EC9-829F-DEF40448A216}">
      <dgm:prSet/>
      <dgm:spPr/>
      <dgm:t>
        <a:bodyPr/>
        <a:lstStyle/>
        <a:p>
          <a:endParaRPr lang="en-GB">
            <a:latin typeface="Aptos" panose="020B0004020202020204" pitchFamily="34" charset="0"/>
          </a:endParaRPr>
        </a:p>
      </dgm:t>
    </dgm:pt>
    <dgm:pt modelId="{B143284F-3C0C-431C-8A47-FF85986D41E1}">
      <dgm:prSet/>
      <dgm:spPr>
        <a:solidFill>
          <a:srgbClr val="003D60"/>
        </a:solidFill>
      </dgm:spPr>
      <dgm:t>
        <a:bodyPr/>
        <a:lstStyle/>
        <a:p>
          <a:r>
            <a:rPr lang="en-GB" dirty="0">
              <a:latin typeface="Aptos" panose="020B0004020202020204" pitchFamily="34" charset="0"/>
            </a:rPr>
            <a:t>The proposal set the foundation for your full dissertation project</a:t>
          </a:r>
        </a:p>
      </dgm:t>
    </dgm:pt>
    <dgm:pt modelId="{309D7847-9A08-4C2F-A3FC-2B7EDE63FA5C}" type="parTrans" cxnId="{7B6BD12A-2CD4-47BF-87A1-ED0313A831F8}">
      <dgm:prSet/>
      <dgm:spPr/>
      <dgm:t>
        <a:bodyPr/>
        <a:lstStyle/>
        <a:p>
          <a:endParaRPr lang="en-GB">
            <a:latin typeface="Aptos" panose="020B0004020202020204" pitchFamily="34" charset="0"/>
          </a:endParaRPr>
        </a:p>
      </dgm:t>
    </dgm:pt>
    <dgm:pt modelId="{1B3ACC01-FA01-4CBB-838E-02D0BBB17BA0}" type="sibTrans" cxnId="{7B6BD12A-2CD4-47BF-87A1-ED0313A831F8}">
      <dgm:prSet/>
      <dgm:spPr/>
      <dgm:t>
        <a:bodyPr/>
        <a:lstStyle/>
        <a:p>
          <a:endParaRPr lang="en-GB">
            <a:latin typeface="Aptos" panose="020B0004020202020204" pitchFamily="34" charset="0"/>
          </a:endParaRPr>
        </a:p>
      </dgm:t>
    </dgm:pt>
    <dgm:pt modelId="{7B429E97-A0CF-4380-95DC-80DDE14557A7}">
      <dgm:prSet custT="1"/>
      <dgm:spPr/>
      <dgm:t>
        <a:bodyPr/>
        <a:lstStyle/>
        <a:p>
          <a:r>
            <a:rPr lang="en-GB" sz="2000" b="1" dirty="0">
              <a:latin typeface="Aptos" panose="020B0004020202020204" pitchFamily="34" charset="0"/>
            </a:rPr>
            <a:t>📨 Feedback on Chapters 1 &amp; 2</a:t>
          </a:r>
        </a:p>
      </dgm:t>
    </dgm:pt>
    <dgm:pt modelId="{83AB2D5E-3A7F-4CFF-8833-28F0A2B56FEA}" type="parTrans" cxnId="{EBECFD4F-D5FF-4785-9062-7E5CCA4F063E}">
      <dgm:prSet/>
      <dgm:spPr/>
      <dgm:t>
        <a:bodyPr/>
        <a:lstStyle/>
        <a:p>
          <a:endParaRPr lang="en-GB">
            <a:latin typeface="Aptos" panose="020B0004020202020204" pitchFamily="34" charset="0"/>
          </a:endParaRPr>
        </a:p>
      </dgm:t>
    </dgm:pt>
    <dgm:pt modelId="{31B0C58A-36AA-4085-B837-4DDF77AE2D42}" type="sibTrans" cxnId="{EBECFD4F-D5FF-4785-9062-7E5CCA4F063E}">
      <dgm:prSet/>
      <dgm:spPr/>
      <dgm:t>
        <a:bodyPr/>
        <a:lstStyle/>
        <a:p>
          <a:endParaRPr lang="en-GB">
            <a:latin typeface="Aptos" panose="020B0004020202020204" pitchFamily="34" charset="0"/>
          </a:endParaRPr>
        </a:p>
      </dgm:t>
    </dgm:pt>
    <dgm:pt modelId="{011194F3-ADAE-452B-9C51-5AE6E122B012}">
      <dgm:prSet/>
      <dgm:spPr>
        <a:solidFill>
          <a:srgbClr val="003D60"/>
        </a:solidFill>
      </dgm:spPr>
      <dgm:t>
        <a:bodyPr/>
        <a:lstStyle/>
        <a:p>
          <a:r>
            <a:rPr lang="en-GB" dirty="0">
              <a:latin typeface="Aptos" panose="020B0004020202020204" pitchFamily="34" charset="0"/>
            </a:rPr>
            <a:t>Defined your research question and overall aim</a:t>
          </a:r>
        </a:p>
      </dgm:t>
    </dgm:pt>
    <dgm:pt modelId="{2A8CE067-372C-42C8-AA03-4BC7BBCDAB58}" type="parTrans" cxnId="{978FA892-A90F-4330-AF40-F3073DDFED33}">
      <dgm:prSet/>
      <dgm:spPr/>
      <dgm:t>
        <a:bodyPr/>
        <a:lstStyle/>
        <a:p>
          <a:endParaRPr lang="en-GB">
            <a:latin typeface="Aptos" panose="020B0004020202020204" pitchFamily="34" charset="0"/>
          </a:endParaRPr>
        </a:p>
      </dgm:t>
    </dgm:pt>
    <dgm:pt modelId="{86347E70-69AE-4A75-B3D6-80BD7D8DCCC9}" type="sibTrans" cxnId="{978FA892-A90F-4330-AF40-F3073DDFED33}">
      <dgm:prSet/>
      <dgm:spPr/>
      <dgm:t>
        <a:bodyPr/>
        <a:lstStyle/>
        <a:p>
          <a:endParaRPr lang="en-GB">
            <a:latin typeface="Aptos" panose="020B0004020202020204" pitchFamily="34" charset="0"/>
          </a:endParaRPr>
        </a:p>
      </dgm:t>
    </dgm:pt>
    <dgm:pt modelId="{BB895AEA-06A1-42AB-9160-7AB6D6F12C89}">
      <dgm:prSet/>
      <dgm:spPr>
        <a:solidFill>
          <a:srgbClr val="003D60"/>
        </a:solidFill>
      </dgm:spPr>
      <dgm:t>
        <a:bodyPr/>
        <a:lstStyle/>
        <a:p>
          <a:r>
            <a:rPr lang="en-GB" dirty="0">
              <a:latin typeface="Aptos" panose="020B0004020202020204" pitchFamily="34" charset="0"/>
            </a:rPr>
            <a:t>Explained the rationale (why this topic matters)</a:t>
          </a:r>
        </a:p>
      </dgm:t>
    </dgm:pt>
    <dgm:pt modelId="{066B09D3-385E-4646-83F2-526653034EBB}" type="parTrans" cxnId="{96AF7E5F-B25C-4B73-BC75-4E42C0A2A5B1}">
      <dgm:prSet/>
      <dgm:spPr/>
      <dgm:t>
        <a:bodyPr/>
        <a:lstStyle/>
        <a:p>
          <a:endParaRPr lang="en-GB">
            <a:latin typeface="Aptos" panose="020B0004020202020204" pitchFamily="34" charset="0"/>
          </a:endParaRPr>
        </a:p>
      </dgm:t>
    </dgm:pt>
    <dgm:pt modelId="{64135872-200B-47D3-8AA3-F2889515CFCA}" type="sibTrans" cxnId="{96AF7E5F-B25C-4B73-BC75-4E42C0A2A5B1}">
      <dgm:prSet/>
      <dgm:spPr/>
      <dgm:t>
        <a:bodyPr/>
        <a:lstStyle/>
        <a:p>
          <a:endParaRPr lang="en-GB">
            <a:latin typeface="Aptos" panose="020B0004020202020204" pitchFamily="34" charset="0"/>
          </a:endParaRPr>
        </a:p>
      </dgm:t>
    </dgm:pt>
    <dgm:pt modelId="{EFDF3BC6-526E-4799-84EB-014479317559}">
      <dgm:prSet/>
      <dgm:spPr>
        <a:solidFill>
          <a:srgbClr val="003D60"/>
        </a:solidFill>
      </dgm:spPr>
      <dgm:t>
        <a:bodyPr/>
        <a:lstStyle/>
        <a:p>
          <a:r>
            <a:rPr lang="en-GB" dirty="0">
              <a:latin typeface="Aptos" panose="020B0004020202020204" pitchFamily="34" charset="0"/>
            </a:rPr>
            <a:t>Set clear research objectives aligned to your aim</a:t>
          </a:r>
        </a:p>
      </dgm:t>
    </dgm:pt>
    <dgm:pt modelId="{B7762A5A-92D2-4692-A6F7-5B6A322995D3}" type="parTrans" cxnId="{D3E9C034-0C21-435D-B2D2-AED3772D5958}">
      <dgm:prSet/>
      <dgm:spPr/>
      <dgm:t>
        <a:bodyPr/>
        <a:lstStyle/>
        <a:p>
          <a:endParaRPr lang="en-GB">
            <a:latin typeface="Aptos" panose="020B0004020202020204" pitchFamily="34" charset="0"/>
          </a:endParaRPr>
        </a:p>
      </dgm:t>
    </dgm:pt>
    <dgm:pt modelId="{09C046B5-A747-4E54-AFFE-B39F8040B4F5}" type="sibTrans" cxnId="{D3E9C034-0C21-435D-B2D2-AED3772D5958}">
      <dgm:prSet/>
      <dgm:spPr/>
      <dgm:t>
        <a:bodyPr/>
        <a:lstStyle/>
        <a:p>
          <a:endParaRPr lang="en-GB">
            <a:latin typeface="Aptos" panose="020B0004020202020204" pitchFamily="34" charset="0"/>
          </a:endParaRPr>
        </a:p>
      </dgm:t>
    </dgm:pt>
    <dgm:pt modelId="{44022579-7F1D-4BD5-A269-99EDA7B5A5DA}">
      <dgm:prSet/>
      <dgm:spPr>
        <a:solidFill>
          <a:srgbClr val="003D60"/>
        </a:solidFill>
      </dgm:spPr>
      <dgm:t>
        <a:bodyPr/>
        <a:lstStyle/>
        <a:p>
          <a:r>
            <a:rPr lang="en-GB" dirty="0">
              <a:latin typeface="Aptos" panose="020B0004020202020204" pitchFamily="34" charset="0"/>
            </a:rPr>
            <a:t>Provided context and key concepts relevant to your topic</a:t>
          </a:r>
        </a:p>
      </dgm:t>
    </dgm:pt>
    <dgm:pt modelId="{E7FE2105-E183-4A19-89B7-D2C5C593BED7}" type="parTrans" cxnId="{5ADF9423-5C14-4BE1-B441-D8114EABD1E8}">
      <dgm:prSet/>
      <dgm:spPr/>
      <dgm:t>
        <a:bodyPr/>
        <a:lstStyle/>
        <a:p>
          <a:endParaRPr lang="en-GB">
            <a:latin typeface="Aptos" panose="020B0004020202020204" pitchFamily="34" charset="0"/>
          </a:endParaRPr>
        </a:p>
      </dgm:t>
    </dgm:pt>
    <dgm:pt modelId="{6C35B363-0081-45DE-B5E8-88FAB84C75AD}" type="sibTrans" cxnId="{5ADF9423-5C14-4BE1-B441-D8114EABD1E8}">
      <dgm:prSet/>
      <dgm:spPr/>
      <dgm:t>
        <a:bodyPr/>
        <a:lstStyle/>
        <a:p>
          <a:endParaRPr lang="en-GB">
            <a:latin typeface="Aptos" panose="020B0004020202020204" pitchFamily="34" charset="0"/>
          </a:endParaRPr>
        </a:p>
      </dgm:t>
    </dgm:pt>
    <dgm:pt modelId="{7A4C0076-6331-43A7-964C-09A2F7154AA2}">
      <dgm:prSet/>
      <dgm:spPr>
        <a:solidFill>
          <a:srgbClr val="003D60"/>
        </a:solidFill>
      </dgm:spPr>
      <dgm:t>
        <a:bodyPr/>
        <a:lstStyle/>
        <a:p>
          <a:r>
            <a:rPr lang="en-GB" dirty="0">
              <a:latin typeface="Aptos" panose="020B0004020202020204" pitchFamily="34" charset="0"/>
            </a:rPr>
            <a:t>Explored UK and international perspectives</a:t>
          </a:r>
        </a:p>
      </dgm:t>
    </dgm:pt>
    <dgm:pt modelId="{999E9BBE-4C76-4EA5-9D2E-7679E68ABE3D}" type="parTrans" cxnId="{A6B7CE6B-1E00-45D0-BE85-FAB0D60CD5B0}">
      <dgm:prSet/>
      <dgm:spPr/>
      <dgm:t>
        <a:bodyPr/>
        <a:lstStyle/>
        <a:p>
          <a:endParaRPr lang="en-GB">
            <a:latin typeface="Aptos" panose="020B0004020202020204" pitchFamily="34" charset="0"/>
          </a:endParaRPr>
        </a:p>
      </dgm:t>
    </dgm:pt>
    <dgm:pt modelId="{A1F5EDBA-7B03-47E6-B84D-3A7ADAF9F37C}" type="sibTrans" cxnId="{A6B7CE6B-1E00-45D0-BE85-FAB0D60CD5B0}">
      <dgm:prSet/>
      <dgm:spPr/>
      <dgm:t>
        <a:bodyPr/>
        <a:lstStyle/>
        <a:p>
          <a:endParaRPr lang="en-GB">
            <a:latin typeface="Aptos" panose="020B0004020202020204" pitchFamily="34" charset="0"/>
          </a:endParaRPr>
        </a:p>
      </dgm:t>
    </dgm:pt>
    <dgm:pt modelId="{4571CDC3-6D9D-410E-A2EF-22C4D8A38992}">
      <dgm:prSet/>
      <dgm:spPr>
        <a:solidFill>
          <a:srgbClr val="003D60"/>
        </a:solidFill>
      </dgm:spPr>
      <dgm:t>
        <a:bodyPr/>
        <a:lstStyle/>
        <a:p>
          <a:r>
            <a:rPr lang="en-GB" dirty="0">
              <a:latin typeface="Aptos" panose="020B0004020202020204" pitchFamily="34" charset="0"/>
            </a:rPr>
            <a:t>Introduced relevant theory and contributors</a:t>
          </a:r>
        </a:p>
      </dgm:t>
    </dgm:pt>
    <dgm:pt modelId="{CA2C3A67-C2D6-4C02-AED7-FEBB91F3656C}" type="parTrans" cxnId="{6B80218C-EF6D-4674-AEA9-848CA94B98B7}">
      <dgm:prSet/>
      <dgm:spPr/>
      <dgm:t>
        <a:bodyPr/>
        <a:lstStyle/>
        <a:p>
          <a:endParaRPr lang="en-GB">
            <a:latin typeface="Aptos" panose="020B0004020202020204" pitchFamily="34" charset="0"/>
          </a:endParaRPr>
        </a:p>
      </dgm:t>
    </dgm:pt>
    <dgm:pt modelId="{4F127511-4F3E-4E8F-8F0C-C6373D5274BB}" type="sibTrans" cxnId="{6B80218C-EF6D-4674-AEA9-848CA94B98B7}">
      <dgm:prSet/>
      <dgm:spPr/>
      <dgm:t>
        <a:bodyPr/>
        <a:lstStyle/>
        <a:p>
          <a:endParaRPr lang="en-GB">
            <a:latin typeface="Aptos" panose="020B0004020202020204" pitchFamily="34" charset="0"/>
          </a:endParaRPr>
        </a:p>
      </dgm:t>
    </dgm:pt>
    <dgm:pt modelId="{A1FA784C-2743-4366-A64B-02AD2CCC0061}">
      <dgm:prSet/>
      <dgm:spPr>
        <a:solidFill>
          <a:srgbClr val="003D60"/>
        </a:solidFill>
      </dgm:spPr>
      <dgm:t>
        <a:bodyPr/>
        <a:lstStyle/>
        <a:p>
          <a:r>
            <a:rPr lang="en-GB" dirty="0">
              <a:latin typeface="Aptos" panose="020B0004020202020204" pitchFamily="34" charset="0"/>
            </a:rPr>
            <a:t>Identified gaps in the literature</a:t>
          </a:r>
        </a:p>
      </dgm:t>
    </dgm:pt>
    <dgm:pt modelId="{022A6F37-57E7-4D71-89B6-89EBF6FB6F6A}" type="parTrans" cxnId="{3FE09B2C-74F7-4A18-A0AC-84096DBC1680}">
      <dgm:prSet/>
      <dgm:spPr/>
      <dgm:t>
        <a:bodyPr/>
        <a:lstStyle/>
        <a:p>
          <a:endParaRPr lang="en-GB">
            <a:latin typeface="Aptos" panose="020B0004020202020204" pitchFamily="34" charset="0"/>
          </a:endParaRPr>
        </a:p>
      </dgm:t>
    </dgm:pt>
    <dgm:pt modelId="{5CB68316-299D-4E27-86DD-2FA2BF99CEC1}" type="sibTrans" cxnId="{3FE09B2C-74F7-4A18-A0AC-84096DBC1680}">
      <dgm:prSet/>
      <dgm:spPr/>
      <dgm:t>
        <a:bodyPr/>
        <a:lstStyle/>
        <a:p>
          <a:endParaRPr lang="en-GB">
            <a:latin typeface="Aptos" panose="020B0004020202020204" pitchFamily="34" charset="0"/>
          </a:endParaRPr>
        </a:p>
      </dgm:t>
    </dgm:pt>
    <dgm:pt modelId="{D280EB85-C260-426B-AC34-39F46204295D}">
      <dgm:prSet/>
      <dgm:spPr>
        <a:solidFill>
          <a:srgbClr val="003D60"/>
        </a:solidFill>
      </dgm:spPr>
      <dgm:t>
        <a:bodyPr/>
        <a:lstStyle/>
        <a:p>
          <a:r>
            <a:rPr lang="en-GB" dirty="0">
              <a:latin typeface="Aptos" panose="020B0004020202020204" pitchFamily="34" charset="0"/>
            </a:rPr>
            <a:t>Linked back to your research question</a:t>
          </a:r>
        </a:p>
      </dgm:t>
    </dgm:pt>
    <dgm:pt modelId="{FEFE4F32-5436-48A1-8556-B8559C5F915A}" type="parTrans" cxnId="{6382F5E9-76A0-4D19-8295-BFF3597DDBFE}">
      <dgm:prSet/>
      <dgm:spPr/>
      <dgm:t>
        <a:bodyPr/>
        <a:lstStyle/>
        <a:p>
          <a:endParaRPr lang="en-GB">
            <a:latin typeface="Aptos" panose="020B0004020202020204" pitchFamily="34" charset="0"/>
          </a:endParaRPr>
        </a:p>
      </dgm:t>
    </dgm:pt>
    <dgm:pt modelId="{99A65767-BE4F-4D33-B544-3A2A17954D71}" type="sibTrans" cxnId="{6382F5E9-76A0-4D19-8295-BFF3597DDBFE}">
      <dgm:prSet/>
      <dgm:spPr/>
      <dgm:t>
        <a:bodyPr/>
        <a:lstStyle/>
        <a:p>
          <a:endParaRPr lang="en-GB">
            <a:latin typeface="Aptos" panose="020B0004020202020204" pitchFamily="34" charset="0"/>
          </a:endParaRPr>
        </a:p>
      </dgm:t>
    </dgm:pt>
    <dgm:pt modelId="{78877CFA-F1F4-4E91-A2D6-15A422CD056A}">
      <dgm:prSet/>
      <dgm:spPr>
        <a:solidFill>
          <a:srgbClr val="003D60"/>
        </a:solidFill>
      </dgm:spPr>
      <dgm:t>
        <a:bodyPr/>
        <a:lstStyle/>
        <a:p>
          <a:r>
            <a:rPr lang="en-GB" dirty="0">
              <a:latin typeface="Aptos" panose="020B0004020202020204" pitchFamily="34" charset="0"/>
            </a:rPr>
            <a:t>You have now received written feedback on your Chapter 1 and Chapter 2 drafts</a:t>
          </a:r>
        </a:p>
      </dgm:t>
    </dgm:pt>
    <dgm:pt modelId="{C6FD2E7C-5E7A-4DD2-973C-ED041135FEC2}" type="parTrans" cxnId="{7345B527-35FE-4AFB-A381-DAE156B3BD15}">
      <dgm:prSet/>
      <dgm:spPr/>
      <dgm:t>
        <a:bodyPr/>
        <a:lstStyle/>
        <a:p>
          <a:endParaRPr lang="en-GB">
            <a:latin typeface="Aptos" panose="020B0004020202020204" pitchFamily="34" charset="0"/>
          </a:endParaRPr>
        </a:p>
      </dgm:t>
    </dgm:pt>
    <dgm:pt modelId="{74850C05-3ADC-464B-9224-1E4B9FEA5B95}" type="sibTrans" cxnId="{7345B527-35FE-4AFB-A381-DAE156B3BD15}">
      <dgm:prSet/>
      <dgm:spPr/>
      <dgm:t>
        <a:bodyPr/>
        <a:lstStyle/>
        <a:p>
          <a:endParaRPr lang="en-GB">
            <a:latin typeface="Aptos" panose="020B0004020202020204" pitchFamily="34" charset="0"/>
          </a:endParaRPr>
        </a:p>
      </dgm:t>
    </dgm:pt>
    <dgm:pt modelId="{C34E6C34-8E1C-445F-9FC8-720641E21085}">
      <dgm:prSet/>
      <dgm:spPr>
        <a:solidFill>
          <a:srgbClr val="003D60"/>
        </a:solidFill>
      </dgm:spPr>
      <dgm:t>
        <a:bodyPr/>
        <a:lstStyle/>
        <a:p>
          <a:r>
            <a:rPr lang="en-GB" dirty="0">
              <a:latin typeface="Aptos" panose="020B0004020202020204" pitchFamily="34" charset="0"/>
            </a:rPr>
            <a:t>This feedback should be used to strengthen your work before final submission</a:t>
          </a:r>
        </a:p>
      </dgm:t>
    </dgm:pt>
    <dgm:pt modelId="{7BA6E2CF-1EF6-47FC-8409-B82DBDAE9E25}" type="parTrans" cxnId="{D28B39CC-B05F-4404-A66D-BD78490062DD}">
      <dgm:prSet/>
      <dgm:spPr/>
      <dgm:t>
        <a:bodyPr/>
        <a:lstStyle/>
        <a:p>
          <a:endParaRPr lang="en-GB">
            <a:latin typeface="Aptos" panose="020B0004020202020204" pitchFamily="34" charset="0"/>
          </a:endParaRPr>
        </a:p>
      </dgm:t>
    </dgm:pt>
    <dgm:pt modelId="{16C6C139-4075-4679-8C63-C6C4D1024A58}" type="sibTrans" cxnId="{D28B39CC-B05F-4404-A66D-BD78490062DD}">
      <dgm:prSet/>
      <dgm:spPr/>
      <dgm:t>
        <a:bodyPr/>
        <a:lstStyle/>
        <a:p>
          <a:endParaRPr lang="en-GB">
            <a:latin typeface="Aptos" panose="020B0004020202020204" pitchFamily="34" charset="0"/>
          </a:endParaRPr>
        </a:p>
      </dgm:t>
    </dgm:pt>
    <dgm:pt modelId="{69F694E1-5E35-416A-A8EB-CE3A2FDAAA56}">
      <dgm:prSet/>
      <dgm:spPr>
        <a:solidFill>
          <a:srgbClr val="003D60"/>
        </a:solidFill>
      </dgm:spPr>
      <dgm:t>
        <a:bodyPr/>
        <a:lstStyle/>
        <a:p>
          <a:r>
            <a:rPr lang="en-GB" dirty="0">
              <a:latin typeface="Aptos" panose="020B0004020202020204" pitchFamily="34" charset="0"/>
            </a:rPr>
            <a:t>Make sure to respond to feedback by editing, clarifying, or expanding where needed</a:t>
          </a:r>
        </a:p>
      </dgm:t>
    </dgm:pt>
    <dgm:pt modelId="{AAF01261-0D77-4CA4-9497-8DC546C4FE5C}" type="parTrans" cxnId="{0A014A06-A187-425F-A919-E1490233E4C8}">
      <dgm:prSet/>
      <dgm:spPr/>
      <dgm:t>
        <a:bodyPr/>
        <a:lstStyle/>
        <a:p>
          <a:endParaRPr lang="en-GB">
            <a:latin typeface="Aptos" panose="020B0004020202020204" pitchFamily="34" charset="0"/>
          </a:endParaRPr>
        </a:p>
      </dgm:t>
    </dgm:pt>
    <dgm:pt modelId="{A110FEF6-0D31-4086-A445-E8AB1EA88477}" type="sibTrans" cxnId="{0A014A06-A187-425F-A919-E1490233E4C8}">
      <dgm:prSet/>
      <dgm:spPr/>
      <dgm:t>
        <a:bodyPr/>
        <a:lstStyle/>
        <a:p>
          <a:endParaRPr lang="en-GB">
            <a:latin typeface="Aptos" panose="020B0004020202020204" pitchFamily="34" charset="0"/>
          </a:endParaRPr>
        </a:p>
      </dgm:t>
    </dgm:pt>
    <dgm:pt modelId="{02E0DE1E-4B16-4797-8CD9-EB459D5364F8}" type="pres">
      <dgm:prSet presAssocID="{6F372E53-DCCB-489A-AE2E-FF16C4587238}" presName="theList" presStyleCnt="0">
        <dgm:presLayoutVars>
          <dgm:dir/>
          <dgm:animLvl val="lvl"/>
          <dgm:resizeHandles val="exact"/>
        </dgm:presLayoutVars>
      </dgm:prSet>
      <dgm:spPr/>
    </dgm:pt>
    <dgm:pt modelId="{2DFE96A2-58D1-40CA-82DB-585F78FB3C6A}" type="pres">
      <dgm:prSet presAssocID="{289ABF10-FA11-4BC2-A59E-FAF537387EC5}" presName="compNode" presStyleCnt="0"/>
      <dgm:spPr/>
    </dgm:pt>
    <dgm:pt modelId="{6B77AD25-B49C-4DAF-86C6-19458AC7CDC8}" type="pres">
      <dgm:prSet presAssocID="{289ABF10-FA11-4BC2-A59E-FAF537387EC5}" presName="aNode" presStyleLbl="bgShp" presStyleIdx="0" presStyleCnt="4"/>
      <dgm:spPr/>
    </dgm:pt>
    <dgm:pt modelId="{ACFF567F-C88C-4807-9F37-8899376C1FF8}" type="pres">
      <dgm:prSet presAssocID="{289ABF10-FA11-4BC2-A59E-FAF537387EC5}" presName="textNode" presStyleLbl="bgShp" presStyleIdx="0" presStyleCnt="4"/>
      <dgm:spPr/>
    </dgm:pt>
    <dgm:pt modelId="{D651B988-3D78-4D50-8B97-4040EB12C311}" type="pres">
      <dgm:prSet presAssocID="{289ABF10-FA11-4BC2-A59E-FAF537387EC5}" presName="compChildNode" presStyleCnt="0"/>
      <dgm:spPr/>
    </dgm:pt>
    <dgm:pt modelId="{289236D6-34E9-40B9-B98F-8C911BAC0CE7}" type="pres">
      <dgm:prSet presAssocID="{289ABF10-FA11-4BC2-A59E-FAF537387EC5}" presName="theInnerList" presStyleCnt="0"/>
      <dgm:spPr/>
    </dgm:pt>
    <dgm:pt modelId="{28F66359-0F17-4391-A424-BFD3550B63D6}" type="pres">
      <dgm:prSet presAssocID="{3FF9BE92-2DDB-451E-B18C-972FED31BC66}" presName="childNode" presStyleLbl="node1" presStyleIdx="0" presStyleCnt="14">
        <dgm:presLayoutVars>
          <dgm:bulletEnabled val="1"/>
        </dgm:presLayoutVars>
      </dgm:prSet>
      <dgm:spPr/>
    </dgm:pt>
    <dgm:pt modelId="{D92F07F8-0733-4124-8E95-CAF1D27C48BE}" type="pres">
      <dgm:prSet presAssocID="{3FF9BE92-2DDB-451E-B18C-972FED31BC66}" presName="aSpace2" presStyleCnt="0"/>
      <dgm:spPr/>
    </dgm:pt>
    <dgm:pt modelId="{CB00C13D-F4F4-400F-8E91-EB11D37AE022}" type="pres">
      <dgm:prSet presAssocID="{690EFD14-B10C-4B2F-9214-0166B7723B0C}" presName="childNode" presStyleLbl="node1" presStyleIdx="1" presStyleCnt="14">
        <dgm:presLayoutVars>
          <dgm:bulletEnabled val="1"/>
        </dgm:presLayoutVars>
      </dgm:prSet>
      <dgm:spPr/>
    </dgm:pt>
    <dgm:pt modelId="{089CF64D-11E2-4619-9B34-70A384D6F6B3}" type="pres">
      <dgm:prSet presAssocID="{690EFD14-B10C-4B2F-9214-0166B7723B0C}" presName="aSpace2" presStyleCnt="0"/>
      <dgm:spPr/>
    </dgm:pt>
    <dgm:pt modelId="{087AF660-0B9F-48E3-8D30-70B3101BA965}" type="pres">
      <dgm:prSet presAssocID="{B143284F-3C0C-431C-8A47-FF85986D41E1}" presName="childNode" presStyleLbl="node1" presStyleIdx="2" presStyleCnt="14">
        <dgm:presLayoutVars>
          <dgm:bulletEnabled val="1"/>
        </dgm:presLayoutVars>
      </dgm:prSet>
      <dgm:spPr/>
    </dgm:pt>
    <dgm:pt modelId="{74B30E00-7162-45C9-BC01-BD71E6FBAEC1}" type="pres">
      <dgm:prSet presAssocID="{289ABF10-FA11-4BC2-A59E-FAF537387EC5}" presName="aSpace" presStyleCnt="0"/>
      <dgm:spPr/>
    </dgm:pt>
    <dgm:pt modelId="{D02651C7-8B1B-400E-A8D6-802239DA115E}" type="pres">
      <dgm:prSet presAssocID="{97F8BF09-04C0-49CE-BCF9-A7E4D99A957E}" presName="compNode" presStyleCnt="0"/>
      <dgm:spPr/>
    </dgm:pt>
    <dgm:pt modelId="{43BA2B91-B951-471F-BA48-99E9406B0D66}" type="pres">
      <dgm:prSet presAssocID="{97F8BF09-04C0-49CE-BCF9-A7E4D99A957E}" presName="aNode" presStyleLbl="bgShp" presStyleIdx="1" presStyleCnt="4"/>
      <dgm:spPr/>
    </dgm:pt>
    <dgm:pt modelId="{B24F3065-6D58-4214-9E73-2575618B63E2}" type="pres">
      <dgm:prSet presAssocID="{97F8BF09-04C0-49CE-BCF9-A7E4D99A957E}" presName="textNode" presStyleLbl="bgShp" presStyleIdx="1" presStyleCnt="4"/>
      <dgm:spPr/>
    </dgm:pt>
    <dgm:pt modelId="{A038F26B-17B9-4990-A5EB-37DDABEFA0FE}" type="pres">
      <dgm:prSet presAssocID="{97F8BF09-04C0-49CE-BCF9-A7E4D99A957E}" presName="compChildNode" presStyleCnt="0"/>
      <dgm:spPr/>
    </dgm:pt>
    <dgm:pt modelId="{33F45938-6CA0-4AF9-AE0D-8F1EDD4BE114}" type="pres">
      <dgm:prSet presAssocID="{97F8BF09-04C0-49CE-BCF9-A7E4D99A957E}" presName="theInnerList" presStyleCnt="0"/>
      <dgm:spPr/>
    </dgm:pt>
    <dgm:pt modelId="{2B65B828-D953-4907-B111-B41E77B274C2}" type="pres">
      <dgm:prSet presAssocID="{011194F3-ADAE-452B-9C51-5AE6E122B012}" presName="childNode" presStyleLbl="node1" presStyleIdx="3" presStyleCnt="14">
        <dgm:presLayoutVars>
          <dgm:bulletEnabled val="1"/>
        </dgm:presLayoutVars>
      </dgm:prSet>
      <dgm:spPr/>
    </dgm:pt>
    <dgm:pt modelId="{B18C506F-6EF7-4B31-882C-66804F38F492}" type="pres">
      <dgm:prSet presAssocID="{011194F3-ADAE-452B-9C51-5AE6E122B012}" presName="aSpace2" presStyleCnt="0"/>
      <dgm:spPr/>
    </dgm:pt>
    <dgm:pt modelId="{22A66779-7E2C-4739-AA42-60DB3948DD4A}" type="pres">
      <dgm:prSet presAssocID="{BB895AEA-06A1-42AB-9160-7AB6D6F12C89}" presName="childNode" presStyleLbl="node1" presStyleIdx="4" presStyleCnt="14">
        <dgm:presLayoutVars>
          <dgm:bulletEnabled val="1"/>
        </dgm:presLayoutVars>
      </dgm:prSet>
      <dgm:spPr/>
    </dgm:pt>
    <dgm:pt modelId="{A8F20FE0-1BAB-411A-A8D7-72FFEE95B45D}" type="pres">
      <dgm:prSet presAssocID="{BB895AEA-06A1-42AB-9160-7AB6D6F12C89}" presName="aSpace2" presStyleCnt="0"/>
      <dgm:spPr/>
    </dgm:pt>
    <dgm:pt modelId="{296F2F91-6CB8-4474-8A04-D097A0056D05}" type="pres">
      <dgm:prSet presAssocID="{EFDF3BC6-526E-4799-84EB-014479317559}" presName="childNode" presStyleLbl="node1" presStyleIdx="5" presStyleCnt="14">
        <dgm:presLayoutVars>
          <dgm:bulletEnabled val="1"/>
        </dgm:presLayoutVars>
      </dgm:prSet>
      <dgm:spPr/>
    </dgm:pt>
    <dgm:pt modelId="{45FC26DB-50A5-41F9-BAE4-480F96473207}" type="pres">
      <dgm:prSet presAssocID="{97F8BF09-04C0-49CE-BCF9-A7E4D99A957E}" presName="aSpace" presStyleCnt="0"/>
      <dgm:spPr/>
    </dgm:pt>
    <dgm:pt modelId="{CBF8D286-BBC9-4225-8628-003BB17ECCCD}" type="pres">
      <dgm:prSet presAssocID="{BE43B51A-0461-434E-9AE3-FFC24C3A9024}" presName="compNode" presStyleCnt="0"/>
      <dgm:spPr/>
    </dgm:pt>
    <dgm:pt modelId="{6B77C86E-995A-414C-9C53-A08A1468D0D6}" type="pres">
      <dgm:prSet presAssocID="{BE43B51A-0461-434E-9AE3-FFC24C3A9024}" presName="aNode" presStyleLbl="bgShp" presStyleIdx="2" presStyleCnt="4"/>
      <dgm:spPr/>
    </dgm:pt>
    <dgm:pt modelId="{0D9A5507-F5AF-4B05-9E46-F17F5DA0E627}" type="pres">
      <dgm:prSet presAssocID="{BE43B51A-0461-434E-9AE3-FFC24C3A9024}" presName="textNode" presStyleLbl="bgShp" presStyleIdx="2" presStyleCnt="4"/>
      <dgm:spPr/>
    </dgm:pt>
    <dgm:pt modelId="{92DE31E4-4E08-43F5-BA92-55DEA9C7C81B}" type="pres">
      <dgm:prSet presAssocID="{BE43B51A-0461-434E-9AE3-FFC24C3A9024}" presName="compChildNode" presStyleCnt="0"/>
      <dgm:spPr/>
    </dgm:pt>
    <dgm:pt modelId="{1C4A2926-69A5-43CF-BF65-2D1F87DE79E9}" type="pres">
      <dgm:prSet presAssocID="{BE43B51A-0461-434E-9AE3-FFC24C3A9024}" presName="theInnerList" presStyleCnt="0"/>
      <dgm:spPr/>
    </dgm:pt>
    <dgm:pt modelId="{BA040E28-29AE-4D44-9D46-B2930D98B400}" type="pres">
      <dgm:prSet presAssocID="{44022579-7F1D-4BD5-A269-99EDA7B5A5DA}" presName="childNode" presStyleLbl="node1" presStyleIdx="6" presStyleCnt="14">
        <dgm:presLayoutVars>
          <dgm:bulletEnabled val="1"/>
        </dgm:presLayoutVars>
      </dgm:prSet>
      <dgm:spPr/>
    </dgm:pt>
    <dgm:pt modelId="{13099D81-F5F6-427B-9CCA-AB4AC8649D6E}" type="pres">
      <dgm:prSet presAssocID="{44022579-7F1D-4BD5-A269-99EDA7B5A5DA}" presName="aSpace2" presStyleCnt="0"/>
      <dgm:spPr/>
    </dgm:pt>
    <dgm:pt modelId="{E320004C-F58C-46B9-B33E-CFF91C4F1268}" type="pres">
      <dgm:prSet presAssocID="{7A4C0076-6331-43A7-964C-09A2F7154AA2}" presName="childNode" presStyleLbl="node1" presStyleIdx="7" presStyleCnt="14">
        <dgm:presLayoutVars>
          <dgm:bulletEnabled val="1"/>
        </dgm:presLayoutVars>
      </dgm:prSet>
      <dgm:spPr/>
    </dgm:pt>
    <dgm:pt modelId="{0E44721E-7C79-47AF-A26D-598671CA2B95}" type="pres">
      <dgm:prSet presAssocID="{7A4C0076-6331-43A7-964C-09A2F7154AA2}" presName="aSpace2" presStyleCnt="0"/>
      <dgm:spPr/>
    </dgm:pt>
    <dgm:pt modelId="{2B2AC084-B4F5-4A84-9C4B-823FAE0C2967}" type="pres">
      <dgm:prSet presAssocID="{4571CDC3-6D9D-410E-A2EF-22C4D8A38992}" presName="childNode" presStyleLbl="node1" presStyleIdx="8" presStyleCnt="14">
        <dgm:presLayoutVars>
          <dgm:bulletEnabled val="1"/>
        </dgm:presLayoutVars>
      </dgm:prSet>
      <dgm:spPr/>
    </dgm:pt>
    <dgm:pt modelId="{A68293B5-7828-48C4-950C-8B960F32F2EA}" type="pres">
      <dgm:prSet presAssocID="{4571CDC3-6D9D-410E-A2EF-22C4D8A38992}" presName="aSpace2" presStyleCnt="0"/>
      <dgm:spPr/>
    </dgm:pt>
    <dgm:pt modelId="{B51E1D6F-7253-4CCF-8B24-AEF8230C8999}" type="pres">
      <dgm:prSet presAssocID="{A1FA784C-2743-4366-A64B-02AD2CCC0061}" presName="childNode" presStyleLbl="node1" presStyleIdx="9" presStyleCnt="14">
        <dgm:presLayoutVars>
          <dgm:bulletEnabled val="1"/>
        </dgm:presLayoutVars>
      </dgm:prSet>
      <dgm:spPr/>
    </dgm:pt>
    <dgm:pt modelId="{032481CB-8FF6-4B0C-BEFA-552787A454E2}" type="pres">
      <dgm:prSet presAssocID="{A1FA784C-2743-4366-A64B-02AD2CCC0061}" presName="aSpace2" presStyleCnt="0"/>
      <dgm:spPr/>
    </dgm:pt>
    <dgm:pt modelId="{1A1CFAA4-17BE-4ACF-BE91-6F8AB35653BC}" type="pres">
      <dgm:prSet presAssocID="{D280EB85-C260-426B-AC34-39F46204295D}" presName="childNode" presStyleLbl="node1" presStyleIdx="10" presStyleCnt="14">
        <dgm:presLayoutVars>
          <dgm:bulletEnabled val="1"/>
        </dgm:presLayoutVars>
      </dgm:prSet>
      <dgm:spPr/>
    </dgm:pt>
    <dgm:pt modelId="{89476150-128D-4AF3-B760-F44E5946E25C}" type="pres">
      <dgm:prSet presAssocID="{BE43B51A-0461-434E-9AE3-FFC24C3A9024}" presName="aSpace" presStyleCnt="0"/>
      <dgm:spPr/>
    </dgm:pt>
    <dgm:pt modelId="{E4ED7F3C-4DAC-4AFE-9021-B2D36A4C542D}" type="pres">
      <dgm:prSet presAssocID="{7B429E97-A0CF-4380-95DC-80DDE14557A7}" presName="compNode" presStyleCnt="0"/>
      <dgm:spPr/>
    </dgm:pt>
    <dgm:pt modelId="{5B5CDA2E-564B-41E0-9259-27FADDEB272C}" type="pres">
      <dgm:prSet presAssocID="{7B429E97-A0CF-4380-95DC-80DDE14557A7}" presName="aNode" presStyleLbl="bgShp" presStyleIdx="3" presStyleCnt="4"/>
      <dgm:spPr/>
    </dgm:pt>
    <dgm:pt modelId="{0D742DF8-B771-438C-9A2B-FD21B712A275}" type="pres">
      <dgm:prSet presAssocID="{7B429E97-A0CF-4380-95DC-80DDE14557A7}" presName="textNode" presStyleLbl="bgShp" presStyleIdx="3" presStyleCnt="4"/>
      <dgm:spPr/>
    </dgm:pt>
    <dgm:pt modelId="{3060E5C9-B8AD-4E1F-9923-936DCC64302F}" type="pres">
      <dgm:prSet presAssocID="{7B429E97-A0CF-4380-95DC-80DDE14557A7}" presName="compChildNode" presStyleCnt="0"/>
      <dgm:spPr/>
    </dgm:pt>
    <dgm:pt modelId="{5884F523-8B6A-41F6-9090-011AF88C97AB}" type="pres">
      <dgm:prSet presAssocID="{7B429E97-A0CF-4380-95DC-80DDE14557A7}" presName="theInnerList" presStyleCnt="0"/>
      <dgm:spPr/>
    </dgm:pt>
    <dgm:pt modelId="{80462D93-B830-4E59-9434-9E1FA749F2E0}" type="pres">
      <dgm:prSet presAssocID="{78877CFA-F1F4-4E91-A2D6-15A422CD056A}" presName="childNode" presStyleLbl="node1" presStyleIdx="11" presStyleCnt="14">
        <dgm:presLayoutVars>
          <dgm:bulletEnabled val="1"/>
        </dgm:presLayoutVars>
      </dgm:prSet>
      <dgm:spPr/>
    </dgm:pt>
    <dgm:pt modelId="{193E1411-8D02-4D29-92BC-C1C046852E20}" type="pres">
      <dgm:prSet presAssocID="{78877CFA-F1F4-4E91-A2D6-15A422CD056A}" presName="aSpace2" presStyleCnt="0"/>
      <dgm:spPr/>
    </dgm:pt>
    <dgm:pt modelId="{E8FB555B-6B94-4B5A-8923-ECA02D52683B}" type="pres">
      <dgm:prSet presAssocID="{C34E6C34-8E1C-445F-9FC8-720641E21085}" presName="childNode" presStyleLbl="node1" presStyleIdx="12" presStyleCnt="14">
        <dgm:presLayoutVars>
          <dgm:bulletEnabled val="1"/>
        </dgm:presLayoutVars>
      </dgm:prSet>
      <dgm:spPr/>
    </dgm:pt>
    <dgm:pt modelId="{AEDF4B08-BF8C-4350-B7BE-D33A6C7EBCFE}" type="pres">
      <dgm:prSet presAssocID="{C34E6C34-8E1C-445F-9FC8-720641E21085}" presName="aSpace2" presStyleCnt="0"/>
      <dgm:spPr/>
    </dgm:pt>
    <dgm:pt modelId="{0333CCA4-FC3E-4EDC-915C-BF8238D97DAA}" type="pres">
      <dgm:prSet presAssocID="{69F694E1-5E35-416A-A8EB-CE3A2FDAAA56}" presName="childNode" presStyleLbl="node1" presStyleIdx="13" presStyleCnt="14">
        <dgm:presLayoutVars>
          <dgm:bulletEnabled val="1"/>
        </dgm:presLayoutVars>
      </dgm:prSet>
      <dgm:spPr/>
    </dgm:pt>
  </dgm:ptLst>
  <dgm:cxnLst>
    <dgm:cxn modelId="{0A014A06-A187-425F-A919-E1490233E4C8}" srcId="{7B429E97-A0CF-4380-95DC-80DDE14557A7}" destId="{69F694E1-5E35-416A-A8EB-CE3A2FDAAA56}" srcOrd="2" destOrd="0" parTransId="{AAF01261-0D77-4CA4-9497-8DC546C4FE5C}" sibTransId="{A110FEF6-0D31-4086-A445-E8AB1EA88477}"/>
    <dgm:cxn modelId="{565CF30A-8C76-4EC9-829F-DEF40448A216}" srcId="{289ABF10-FA11-4BC2-A59E-FAF537387EC5}" destId="{690EFD14-B10C-4B2F-9214-0166B7723B0C}" srcOrd="1" destOrd="0" parTransId="{A4375B82-B5F6-4429-AF38-0E22B79A9F80}" sibTransId="{86DCF083-98C0-4EF7-8934-13511FC7C565}"/>
    <dgm:cxn modelId="{5ADF9423-5C14-4BE1-B441-D8114EABD1E8}" srcId="{BE43B51A-0461-434E-9AE3-FFC24C3A9024}" destId="{44022579-7F1D-4BD5-A269-99EDA7B5A5DA}" srcOrd="0" destOrd="0" parTransId="{E7FE2105-E183-4A19-89B7-D2C5C593BED7}" sibTransId="{6C35B363-0081-45DE-B5E8-88FAB84C75AD}"/>
    <dgm:cxn modelId="{7345B527-35FE-4AFB-A381-DAE156B3BD15}" srcId="{7B429E97-A0CF-4380-95DC-80DDE14557A7}" destId="{78877CFA-F1F4-4E91-A2D6-15A422CD056A}" srcOrd="0" destOrd="0" parTransId="{C6FD2E7C-5E7A-4DD2-973C-ED041135FEC2}" sibTransId="{74850C05-3ADC-464B-9224-1E4B9FEA5B95}"/>
    <dgm:cxn modelId="{7B6BD12A-2CD4-47BF-87A1-ED0313A831F8}" srcId="{289ABF10-FA11-4BC2-A59E-FAF537387EC5}" destId="{B143284F-3C0C-431C-8A47-FF85986D41E1}" srcOrd="2" destOrd="0" parTransId="{309D7847-9A08-4C2F-A3FC-2B7EDE63FA5C}" sibTransId="{1B3ACC01-FA01-4CBB-838E-02D0BBB17BA0}"/>
    <dgm:cxn modelId="{3FE09B2C-74F7-4A18-A0AC-84096DBC1680}" srcId="{BE43B51A-0461-434E-9AE3-FFC24C3A9024}" destId="{A1FA784C-2743-4366-A64B-02AD2CCC0061}" srcOrd="3" destOrd="0" parTransId="{022A6F37-57E7-4D71-89B6-89EBF6FB6F6A}" sibTransId="{5CB68316-299D-4E27-86DD-2FA2BF99CEC1}"/>
    <dgm:cxn modelId="{008F692F-B2BB-482C-A925-15008D43548B}" srcId="{6F372E53-DCCB-489A-AE2E-FF16C4587238}" destId="{97F8BF09-04C0-49CE-BCF9-A7E4D99A957E}" srcOrd="1" destOrd="0" parTransId="{CE38F3B8-A76A-49B4-BCFC-FB1FAF99BD1A}" sibTransId="{ACA0526C-F6CC-445D-86D1-35A36BEEF8EA}"/>
    <dgm:cxn modelId="{FE98992F-DFD0-430A-9873-A9035B7044A2}" type="presOf" srcId="{011194F3-ADAE-452B-9C51-5AE6E122B012}" destId="{2B65B828-D953-4907-B111-B41E77B274C2}" srcOrd="0" destOrd="0" presId="urn:microsoft.com/office/officeart/2005/8/layout/lProcess2"/>
    <dgm:cxn modelId="{D3E9C034-0C21-435D-B2D2-AED3772D5958}" srcId="{97F8BF09-04C0-49CE-BCF9-A7E4D99A957E}" destId="{EFDF3BC6-526E-4799-84EB-014479317559}" srcOrd="2" destOrd="0" parTransId="{B7762A5A-92D2-4692-A6F7-5B6A322995D3}" sibTransId="{09C046B5-A747-4E54-AFFE-B39F8040B4F5}"/>
    <dgm:cxn modelId="{98CE875C-2FA8-4812-80E8-74E0DDC0477F}" type="presOf" srcId="{7B429E97-A0CF-4380-95DC-80DDE14557A7}" destId="{5B5CDA2E-564B-41E0-9259-27FADDEB272C}" srcOrd="0" destOrd="0" presId="urn:microsoft.com/office/officeart/2005/8/layout/lProcess2"/>
    <dgm:cxn modelId="{96AF7E5F-B25C-4B73-BC75-4E42C0A2A5B1}" srcId="{97F8BF09-04C0-49CE-BCF9-A7E4D99A957E}" destId="{BB895AEA-06A1-42AB-9160-7AB6D6F12C89}" srcOrd="1" destOrd="0" parTransId="{066B09D3-385E-4646-83F2-526653034EBB}" sibTransId="{64135872-200B-47D3-8AA3-F2889515CFCA}"/>
    <dgm:cxn modelId="{3FDD9A42-BDEC-414D-AE28-467D263FFB2C}" srcId="{6F372E53-DCCB-489A-AE2E-FF16C4587238}" destId="{289ABF10-FA11-4BC2-A59E-FAF537387EC5}" srcOrd="0" destOrd="0" parTransId="{81EF09C6-90D0-4FED-9459-2D7711520370}" sibTransId="{D1B98A2B-1B62-4B37-AC32-1AC155D66034}"/>
    <dgm:cxn modelId="{AD44CE63-7B69-4298-8C76-8E77EDEBCA10}" type="presOf" srcId="{78877CFA-F1F4-4E91-A2D6-15A422CD056A}" destId="{80462D93-B830-4E59-9434-9E1FA749F2E0}" srcOrd="0" destOrd="0" presId="urn:microsoft.com/office/officeart/2005/8/layout/lProcess2"/>
    <dgm:cxn modelId="{01B57864-362E-45A2-8BCD-DEDC90ABD17E}" type="presOf" srcId="{289ABF10-FA11-4BC2-A59E-FAF537387EC5}" destId="{ACFF567F-C88C-4807-9F37-8899376C1FF8}" srcOrd="1" destOrd="0" presId="urn:microsoft.com/office/officeart/2005/8/layout/lProcess2"/>
    <dgm:cxn modelId="{A6B7CE6B-1E00-45D0-BE85-FAB0D60CD5B0}" srcId="{BE43B51A-0461-434E-9AE3-FFC24C3A9024}" destId="{7A4C0076-6331-43A7-964C-09A2F7154AA2}" srcOrd="1" destOrd="0" parTransId="{999E9BBE-4C76-4EA5-9D2E-7679E68ABE3D}" sibTransId="{A1F5EDBA-7B03-47E6-B84D-3A7ADAF9F37C}"/>
    <dgm:cxn modelId="{EBECFD4F-D5FF-4785-9062-7E5CCA4F063E}" srcId="{6F372E53-DCCB-489A-AE2E-FF16C4587238}" destId="{7B429E97-A0CF-4380-95DC-80DDE14557A7}" srcOrd="3" destOrd="0" parTransId="{83AB2D5E-3A7F-4CFF-8833-28F0A2B56FEA}" sibTransId="{31B0C58A-36AA-4085-B837-4DDF77AE2D42}"/>
    <dgm:cxn modelId="{E846A051-DE4D-4810-8A02-CABE17131FBB}" type="presOf" srcId="{6F372E53-DCCB-489A-AE2E-FF16C4587238}" destId="{02E0DE1E-4B16-4797-8CD9-EB459D5364F8}" srcOrd="0" destOrd="0" presId="urn:microsoft.com/office/officeart/2005/8/layout/lProcess2"/>
    <dgm:cxn modelId="{09622B58-37D5-4D4A-904A-9883A2302FF4}" type="presOf" srcId="{44022579-7F1D-4BD5-A269-99EDA7B5A5DA}" destId="{BA040E28-29AE-4D44-9D46-B2930D98B400}" srcOrd="0" destOrd="0" presId="urn:microsoft.com/office/officeart/2005/8/layout/lProcess2"/>
    <dgm:cxn modelId="{F16A6A78-1E74-4503-B6D1-441F56A05C65}" type="presOf" srcId="{3FF9BE92-2DDB-451E-B18C-972FED31BC66}" destId="{28F66359-0F17-4391-A424-BFD3550B63D6}" srcOrd="0" destOrd="0" presId="urn:microsoft.com/office/officeart/2005/8/layout/lProcess2"/>
    <dgm:cxn modelId="{93C1A680-CC21-48F3-8A9D-B3C20D8CC36F}" type="presOf" srcId="{69F694E1-5E35-416A-A8EB-CE3A2FDAAA56}" destId="{0333CCA4-FC3E-4EDC-915C-BF8238D97DAA}" srcOrd="0" destOrd="0" presId="urn:microsoft.com/office/officeart/2005/8/layout/lProcess2"/>
    <dgm:cxn modelId="{75061384-1447-43BF-B574-6729299B3EA4}" srcId="{6F372E53-DCCB-489A-AE2E-FF16C4587238}" destId="{BE43B51A-0461-434E-9AE3-FFC24C3A9024}" srcOrd="2" destOrd="0" parTransId="{9BC3B71C-4B15-4981-A95C-0753BD00061D}" sibTransId="{1711753D-E582-4FE2-B0EE-CB613EC24533}"/>
    <dgm:cxn modelId="{5274C185-9A76-4FFA-993F-D7CF35C8B26B}" type="presOf" srcId="{7B429E97-A0CF-4380-95DC-80DDE14557A7}" destId="{0D742DF8-B771-438C-9A2B-FD21B712A275}" srcOrd="1" destOrd="0" presId="urn:microsoft.com/office/officeart/2005/8/layout/lProcess2"/>
    <dgm:cxn modelId="{932A938A-48F8-4947-91B4-52B9DD8CCAA6}" type="presOf" srcId="{7A4C0076-6331-43A7-964C-09A2F7154AA2}" destId="{E320004C-F58C-46B9-B33E-CFF91C4F1268}" srcOrd="0" destOrd="0" presId="urn:microsoft.com/office/officeart/2005/8/layout/lProcess2"/>
    <dgm:cxn modelId="{6B80218C-EF6D-4674-AEA9-848CA94B98B7}" srcId="{BE43B51A-0461-434E-9AE3-FFC24C3A9024}" destId="{4571CDC3-6D9D-410E-A2EF-22C4D8A38992}" srcOrd="2" destOrd="0" parTransId="{CA2C3A67-C2D6-4C02-AED7-FEBB91F3656C}" sibTransId="{4F127511-4F3E-4E8F-8F0C-C6373D5274BB}"/>
    <dgm:cxn modelId="{978FA892-A90F-4330-AF40-F3073DDFED33}" srcId="{97F8BF09-04C0-49CE-BCF9-A7E4D99A957E}" destId="{011194F3-ADAE-452B-9C51-5AE6E122B012}" srcOrd="0" destOrd="0" parTransId="{2A8CE067-372C-42C8-AA03-4BC7BBCDAB58}" sibTransId="{86347E70-69AE-4A75-B3D6-80BD7D8DCCC9}"/>
    <dgm:cxn modelId="{54EEBA9B-64F8-42C5-83DD-A2C24D212278}" type="presOf" srcId="{BB895AEA-06A1-42AB-9160-7AB6D6F12C89}" destId="{22A66779-7E2C-4739-AA42-60DB3948DD4A}" srcOrd="0" destOrd="0" presId="urn:microsoft.com/office/officeart/2005/8/layout/lProcess2"/>
    <dgm:cxn modelId="{7B6581A4-30D9-4078-BC7E-5DF1C0CA3CAE}" type="presOf" srcId="{EFDF3BC6-526E-4799-84EB-014479317559}" destId="{296F2F91-6CB8-4474-8A04-D097A0056D05}" srcOrd="0" destOrd="0" presId="urn:microsoft.com/office/officeart/2005/8/layout/lProcess2"/>
    <dgm:cxn modelId="{A8AC9CA7-EA22-4B76-B26B-F75A921617EA}" type="presOf" srcId="{4571CDC3-6D9D-410E-A2EF-22C4D8A38992}" destId="{2B2AC084-B4F5-4A84-9C4B-823FAE0C2967}" srcOrd="0" destOrd="0" presId="urn:microsoft.com/office/officeart/2005/8/layout/lProcess2"/>
    <dgm:cxn modelId="{41174BAB-6ECB-4478-BF38-5A53F12775AC}" type="presOf" srcId="{690EFD14-B10C-4B2F-9214-0166B7723B0C}" destId="{CB00C13D-F4F4-400F-8E91-EB11D37AE022}" srcOrd="0" destOrd="0" presId="urn:microsoft.com/office/officeart/2005/8/layout/lProcess2"/>
    <dgm:cxn modelId="{566182B2-7C0F-464D-BA09-744AA8BBF4A9}" type="presOf" srcId="{BE43B51A-0461-434E-9AE3-FFC24C3A9024}" destId="{0D9A5507-F5AF-4B05-9E46-F17F5DA0E627}" srcOrd="1" destOrd="0" presId="urn:microsoft.com/office/officeart/2005/8/layout/lProcess2"/>
    <dgm:cxn modelId="{387DABB9-DD71-4F08-A6A2-E5DBBB5B8F8F}" type="presOf" srcId="{97F8BF09-04C0-49CE-BCF9-A7E4D99A957E}" destId="{B24F3065-6D58-4214-9E73-2575618B63E2}" srcOrd="1" destOrd="0" presId="urn:microsoft.com/office/officeart/2005/8/layout/lProcess2"/>
    <dgm:cxn modelId="{64857EBD-C2F1-453E-9D14-0691D9F50BF1}" srcId="{289ABF10-FA11-4BC2-A59E-FAF537387EC5}" destId="{3FF9BE92-2DDB-451E-B18C-972FED31BC66}" srcOrd="0" destOrd="0" parTransId="{9998E9C3-D348-42A6-B709-0F52BEAD3125}" sibTransId="{DE0A5FBA-A665-418A-90B9-29FD63292F15}"/>
    <dgm:cxn modelId="{F23A45C2-620B-4EC5-A2CB-F8DEB32F96CB}" type="presOf" srcId="{97F8BF09-04C0-49CE-BCF9-A7E4D99A957E}" destId="{43BA2B91-B951-471F-BA48-99E9406B0D66}" srcOrd="0" destOrd="0" presId="urn:microsoft.com/office/officeart/2005/8/layout/lProcess2"/>
    <dgm:cxn modelId="{5D8D9CC6-9582-43BB-9974-7980D88FAC80}" type="presOf" srcId="{D280EB85-C260-426B-AC34-39F46204295D}" destId="{1A1CFAA4-17BE-4ACF-BE91-6F8AB35653BC}" srcOrd="0" destOrd="0" presId="urn:microsoft.com/office/officeart/2005/8/layout/lProcess2"/>
    <dgm:cxn modelId="{D28B39CC-B05F-4404-A66D-BD78490062DD}" srcId="{7B429E97-A0CF-4380-95DC-80DDE14557A7}" destId="{C34E6C34-8E1C-445F-9FC8-720641E21085}" srcOrd="1" destOrd="0" parTransId="{7BA6E2CF-1EF6-47FC-8409-B82DBDAE9E25}" sibTransId="{16C6C139-4075-4679-8C63-C6C4D1024A58}"/>
    <dgm:cxn modelId="{F1099BCE-188C-4ED7-B7ED-2936192DC8F1}" type="presOf" srcId="{A1FA784C-2743-4366-A64B-02AD2CCC0061}" destId="{B51E1D6F-7253-4CCF-8B24-AEF8230C8999}" srcOrd="0" destOrd="0" presId="urn:microsoft.com/office/officeart/2005/8/layout/lProcess2"/>
    <dgm:cxn modelId="{ED0051DA-DEBD-47E7-9F03-9BF8032159F8}" type="presOf" srcId="{BE43B51A-0461-434E-9AE3-FFC24C3A9024}" destId="{6B77C86E-995A-414C-9C53-A08A1468D0D6}" srcOrd="0" destOrd="0" presId="urn:microsoft.com/office/officeart/2005/8/layout/lProcess2"/>
    <dgm:cxn modelId="{D459DBDC-850F-49C6-9FDC-60A172AAB6E6}" type="presOf" srcId="{C34E6C34-8E1C-445F-9FC8-720641E21085}" destId="{E8FB555B-6B94-4B5A-8923-ECA02D52683B}" srcOrd="0" destOrd="0" presId="urn:microsoft.com/office/officeart/2005/8/layout/lProcess2"/>
    <dgm:cxn modelId="{6382F5E9-76A0-4D19-8295-BFF3597DDBFE}" srcId="{BE43B51A-0461-434E-9AE3-FFC24C3A9024}" destId="{D280EB85-C260-426B-AC34-39F46204295D}" srcOrd="4" destOrd="0" parTransId="{FEFE4F32-5436-48A1-8556-B8559C5F915A}" sibTransId="{99A65767-BE4F-4D33-B544-3A2A17954D71}"/>
    <dgm:cxn modelId="{E7D6CCF2-3918-437F-9791-21B6E07F3372}" type="presOf" srcId="{289ABF10-FA11-4BC2-A59E-FAF537387EC5}" destId="{6B77AD25-B49C-4DAF-86C6-19458AC7CDC8}" srcOrd="0" destOrd="0" presId="urn:microsoft.com/office/officeart/2005/8/layout/lProcess2"/>
    <dgm:cxn modelId="{DED0CFF8-76A9-4E71-BBD6-C78357A78701}" type="presOf" srcId="{B143284F-3C0C-431C-8A47-FF85986D41E1}" destId="{087AF660-0B9F-48E3-8D30-70B3101BA965}" srcOrd="0" destOrd="0" presId="urn:microsoft.com/office/officeart/2005/8/layout/lProcess2"/>
    <dgm:cxn modelId="{9A69DE2E-91E1-4CCF-83BC-CE9162C899ED}" type="presParOf" srcId="{02E0DE1E-4B16-4797-8CD9-EB459D5364F8}" destId="{2DFE96A2-58D1-40CA-82DB-585F78FB3C6A}" srcOrd="0" destOrd="0" presId="urn:microsoft.com/office/officeart/2005/8/layout/lProcess2"/>
    <dgm:cxn modelId="{6BBCAAB4-257D-4DEA-A2AA-285033B58D33}" type="presParOf" srcId="{2DFE96A2-58D1-40CA-82DB-585F78FB3C6A}" destId="{6B77AD25-B49C-4DAF-86C6-19458AC7CDC8}" srcOrd="0" destOrd="0" presId="urn:microsoft.com/office/officeart/2005/8/layout/lProcess2"/>
    <dgm:cxn modelId="{77256A5F-2E76-4722-AD57-560D487EC116}" type="presParOf" srcId="{2DFE96A2-58D1-40CA-82DB-585F78FB3C6A}" destId="{ACFF567F-C88C-4807-9F37-8899376C1FF8}" srcOrd="1" destOrd="0" presId="urn:microsoft.com/office/officeart/2005/8/layout/lProcess2"/>
    <dgm:cxn modelId="{7D1C5331-27F1-47C1-B901-7AFA7211BB31}" type="presParOf" srcId="{2DFE96A2-58D1-40CA-82DB-585F78FB3C6A}" destId="{D651B988-3D78-4D50-8B97-4040EB12C311}" srcOrd="2" destOrd="0" presId="urn:microsoft.com/office/officeart/2005/8/layout/lProcess2"/>
    <dgm:cxn modelId="{2B2A7D88-BC63-498E-9D1B-4F5E6D76DA8A}" type="presParOf" srcId="{D651B988-3D78-4D50-8B97-4040EB12C311}" destId="{289236D6-34E9-40B9-B98F-8C911BAC0CE7}" srcOrd="0" destOrd="0" presId="urn:microsoft.com/office/officeart/2005/8/layout/lProcess2"/>
    <dgm:cxn modelId="{4B63F378-5CB7-47E1-A0A0-CF5C16C6B0DC}" type="presParOf" srcId="{289236D6-34E9-40B9-B98F-8C911BAC0CE7}" destId="{28F66359-0F17-4391-A424-BFD3550B63D6}" srcOrd="0" destOrd="0" presId="urn:microsoft.com/office/officeart/2005/8/layout/lProcess2"/>
    <dgm:cxn modelId="{EFE31D80-B3B3-459E-8747-69358DEDFD32}" type="presParOf" srcId="{289236D6-34E9-40B9-B98F-8C911BAC0CE7}" destId="{D92F07F8-0733-4124-8E95-CAF1D27C48BE}" srcOrd="1" destOrd="0" presId="urn:microsoft.com/office/officeart/2005/8/layout/lProcess2"/>
    <dgm:cxn modelId="{AA9BBDD4-001A-477E-9E33-603C8E942534}" type="presParOf" srcId="{289236D6-34E9-40B9-B98F-8C911BAC0CE7}" destId="{CB00C13D-F4F4-400F-8E91-EB11D37AE022}" srcOrd="2" destOrd="0" presId="urn:microsoft.com/office/officeart/2005/8/layout/lProcess2"/>
    <dgm:cxn modelId="{66C93FCB-E16C-45E3-B945-C36EEAF61CA0}" type="presParOf" srcId="{289236D6-34E9-40B9-B98F-8C911BAC0CE7}" destId="{089CF64D-11E2-4619-9B34-70A384D6F6B3}" srcOrd="3" destOrd="0" presId="urn:microsoft.com/office/officeart/2005/8/layout/lProcess2"/>
    <dgm:cxn modelId="{53A46BCD-3E54-48A6-94FA-BBB59A5B721D}" type="presParOf" srcId="{289236D6-34E9-40B9-B98F-8C911BAC0CE7}" destId="{087AF660-0B9F-48E3-8D30-70B3101BA965}" srcOrd="4" destOrd="0" presId="urn:microsoft.com/office/officeart/2005/8/layout/lProcess2"/>
    <dgm:cxn modelId="{2EA5C778-9A22-49F4-91EA-24EF90F2F73C}" type="presParOf" srcId="{02E0DE1E-4B16-4797-8CD9-EB459D5364F8}" destId="{74B30E00-7162-45C9-BC01-BD71E6FBAEC1}" srcOrd="1" destOrd="0" presId="urn:microsoft.com/office/officeart/2005/8/layout/lProcess2"/>
    <dgm:cxn modelId="{42EE5772-117F-4130-91E0-9BC77881E8EE}" type="presParOf" srcId="{02E0DE1E-4B16-4797-8CD9-EB459D5364F8}" destId="{D02651C7-8B1B-400E-A8D6-802239DA115E}" srcOrd="2" destOrd="0" presId="urn:microsoft.com/office/officeart/2005/8/layout/lProcess2"/>
    <dgm:cxn modelId="{3C42F9C5-7421-435F-AB11-9BC96170B81F}" type="presParOf" srcId="{D02651C7-8B1B-400E-A8D6-802239DA115E}" destId="{43BA2B91-B951-471F-BA48-99E9406B0D66}" srcOrd="0" destOrd="0" presId="urn:microsoft.com/office/officeart/2005/8/layout/lProcess2"/>
    <dgm:cxn modelId="{0629D32D-562D-48F5-9737-B6E880E3C136}" type="presParOf" srcId="{D02651C7-8B1B-400E-A8D6-802239DA115E}" destId="{B24F3065-6D58-4214-9E73-2575618B63E2}" srcOrd="1" destOrd="0" presId="urn:microsoft.com/office/officeart/2005/8/layout/lProcess2"/>
    <dgm:cxn modelId="{479F0028-1A0D-438F-A8D4-629321781B50}" type="presParOf" srcId="{D02651C7-8B1B-400E-A8D6-802239DA115E}" destId="{A038F26B-17B9-4990-A5EB-37DDABEFA0FE}" srcOrd="2" destOrd="0" presId="urn:microsoft.com/office/officeart/2005/8/layout/lProcess2"/>
    <dgm:cxn modelId="{1261AA57-017B-4566-9DBA-5C95BCC0637A}" type="presParOf" srcId="{A038F26B-17B9-4990-A5EB-37DDABEFA0FE}" destId="{33F45938-6CA0-4AF9-AE0D-8F1EDD4BE114}" srcOrd="0" destOrd="0" presId="urn:microsoft.com/office/officeart/2005/8/layout/lProcess2"/>
    <dgm:cxn modelId="{B7A11E2A-19C3-457B-B97E-C79A63B583AC}" type="presParOf" srcId="{33F45938-6CA0-4AF9-AE0D-8F1EDD4BE114}" destId="{2B65B828-D953-4907-B111-B41E77B274C2}" srcOrd="0" destOrd="0" presId="urn:microsoft.com/office/officeart/2005/8/layout/lProcess2"/>
    <dgm:cxn modelId="{201F1927-2107-422A-916E-62F5E1D0CE73}" type="presParOf" srcId="{33F45938-6CA0-4AF9-AE0D-8F1EDD4BE114}" destId="{B18C506F-6EF7-4B31-882C-66804F38F492}" srcOrd="1" destOrd="0" presId="urn:microsoft.com/office/officeart/2005/8/layout/lProcess2"/>
    <dgm:cxn modelId="{77F3EFD1-71D3-4C5C-BE23-FB63C8BA6064}" type="presParOf" srcId="{33F45938-6CA0-4AF9-AE0D-8F1EDD4BE114}" destId="{22A66779-7E2C-4739-AA42-60DB3948DD4A}" srcOrd="2" destOrd="0" presId="urn:microsoft.com/office/officeart/2005/8/layout/lProcess2"/>
    <dgm:cxn modelId="{F348CDAD-47CF-43B4-B88A-03CE8822094A}" type="presParOf" srcId="{33F45938-6CA0-4AF9-AE0D-8F1EDD4BE114}" destId="{A8F20FE0-1BAB-411A-A8D7-72FFEE95B45D}" srcOrd="3" destOrd="0" presId="urn:microsoft.com/office/officeart/2005/8/layout/lProcess2"/>
    <dgm:cxn modelId="{7FFF5B9A-2D1C-4505-B82F-72AE7E24C54D}" type="presParOf" srcId="{33F45938-6CA0-4AF9-AE0D-8F1EDD4BE114}" destId="{296F2F91-6CB8-4474-8A04-D097A0056D05}" srcOrd="4" destOrd="0" presId="urn:microsoft.com/office/officeart/2005/8/layout/lProcess2"/>
    <dgm:cxn modelId="{60D7D3F0-6F8A-465E-BE9E-E6E20A2A0F1F}" type="presParOf" srcId="{02E0DE1E-4B16-4797-8CD9-EB459D5364F8}" destId="{45FC26DB-50A5-41F9-BAE4-480F96473207}" srcOrd="3" destOrd="0" presId="urn:microsoft.com/office/officeart/2005/8/layout/lProcess2"/>
    <dgm:cxn modelId="{1CF1B6E2-9EC0-4531-9FA1-25384EF3FC01}" type="presParOf" srcId="{02E0DE1E-4B16-4797-8CD9-EB459D5364F8}" destId="{CBF8D286-BBC9-4225-8628-003BB17ECCCD}" srcOrd="4" destOrd="0" presId="urn:microsoft.com/office/officeart/2005/8/layout/lProcess2"/>
    <dgm:cxn modelId="{D0CB8BC6-058A-4F61-9B64-3E7CAF33665D}" type="presParOf" srcId="{CBF8D286-BBC9-4225-8628-003BB17ECCCD}" destId="{6B77C86E-995A-414C-9C53-A08A1468D0D6}" srcOrd="0" destOrd="0" presId="urn:microsoft.com/office/officeart/2005/8/layout/lProcess2"/>
    <dgm:cxn modelId="{09D7CC1C-36EF-47C4-9B52-88061E6C59BB}" type="presParOf" srcId="{CBF8D286-BBC9-4225-8628-003BB17ECCCD}" destId="{0D9A5507-F5AF-4B05-9E46-F17F5DA0E627}" srcOrd="1" destOrd="0" presId="urn:microsoft.com/office/officeart/2005/8/layout/lProcess2"/>
    <dgm:cxn modelId="{951AE594-CAB1-4073-BE28-93B34D1972D2}" type="presParOf" srcId="{CBF8D286-BBC9-4225-8628-003BB17ECCCD}" destId="{92DE31E4-4E08-43F5-BA92-55DEA9C7C81B}" srcOrd="2" destOrd="0" presId="urn:microsoft.com/office/officeart/2005/8/layout/lProcess2"/>
    <dgm:cxn modelId="{50A93EC9-5426-4653-80BF-6B7D4E9E2031}" type="presParOf" srcId="{92DE31E4-4E08-43F5-BA92-55DEA9C7C81B}" destId="{1C4A2926-69A5-43CF-BF65-2D1F87DE79E9}" srcOrd="0" destOrd="0" presId="urn:microsoft.com/office/officeart/2005/8/layout/lProcess2"/>
    <dgm:cxn modelId="{EBD0CBC1-EC1B-4C90-8EAA-A604B31E0579}" type="presParOf" srcId="{1C4A2926-69A5-43CF-BF65-2D1F87DE79E9}" destId="{BA040E28-29AE-4D44-9D46-B2930D98B400}" srcOrd="0" destOrd="0" presId="urn:microsoft.com/office/officeart/2005/8/layout/lProcess2"/>
    <dgm:cxn modelId="{936040BD-7DE5-4FAF-AEFA-780754AB412A}" type="presParOf" srcId="{1C4A2926-69A5-43CF-BF65-2D1F87DE79E9}" destId="{13099D81-F5F6-427B-9CCA-AB4AC8649D6E}" srcOrd="1" destOrd="0" presId="urn:microsoft.com/office/officeart/2005/8/layout/lProcess2"/>
    <dgm:cxn modelId="{F0D5109B-275C-4148-9F44-FB79DE2B5364}" type="presParOf" srcId="{1C4A2926-69A5-43CF-BF65-2D1F87DE79E9}" destId="{E320004C-F58C-46B9-B33E-CFF91C4F1268}" srcOrd="2" destOrd="0" presId="urn:microsoft.com/office/officeart/2005/8/layout/lProcess2"/>
    <dgm:cxn modelId="{EF37E3CD-75A3-4D52-A750-A953C843B176}" type="presParOf" srcId="{1C4A2926-69A5-43CF-BF65-2D1F87DE79E9}" destId="{0E44721E-7C79-47AF-A26D-598671CA2B95}" srcOrd="3" destOrd="0" presId="urn:microsoft.com/office/officeart/2005/8/layout/lProcess2"/>
    <dgm:cxn modelId="{3C39F60D-FDAE-4F33-B42D-5F52BC83D705}" type="presParOf" srcId="{1C4A2926-69A5-43CF-BF65-2D1F87DE79E9}" destId="{2B2AC084-B4F5-4A84-9C4B-823FAE0C2967}" srcOrd="4" destOrd="0" presId="urn:microsoft.com/office/officeart/2005/8/layout/lProcess2"/>
    <dgm:cxn modelId="{332AD8EB-88DE-447B-ADC1-4A87300BABDF}" type="presParOf" srcId="{1C4A2926-69A5-43CF-BF65-2D1F87DE79E9}" destId="{A68293B5-7828-48C4-950C-8B960F32F2EA}" srcOrd="5" destOrd="0" presId="urn:microsoft.com/office/officeart/2005/8/layout/lProcess2"/>
    <dgm:cxn modelId="{02B5073C-009A-4327-8588-DD1C3458BDC0}" type="presParOf" srcId="{1C4A2926-69A5-43CF-BF65-2D1F87DE79E9}" destId="{B51E1D6F-7253-4CCF-8B24-AEF8230C8999}" srcOrd="6" destOrd="0" presId="urn:microsoft.com/office/officeart/2005/8/layout/lProcess2"/>
    <dgm:cxn modelId="{3D17D25E-B223-42E2-876B-F1E26403BE90}" type="presParOf" srcId="{1C4A2926-69A5-43CF-BF65-2D1F87DE79E9}" destId="{032481CB-8FF6-4B0C-BEFA-552787A454E2}" srcOrd="7" destOrd="0" presId="urn:microsoft.com/office/officeart/2005/8/layout/lProcess2"/>
    <dgm:cxn modelId="{FB81DFBC-A0AE-4CAC-AED2-8F8A39B1728F}" type="presParOf" srcId="{1C4A2926-69A5-43CF-BF65-2D1F87DE79E9}" destId="{1A1CFAA4-17BE-4ACF-BE91-6F8AB35653BC}" srcOrd="8" destOrd="0" presId="urn:microsoft.com/office/officeart/2005/8/layout/lProcess2"/>
    <dgm:cxn modelId="{11E9F957-8358-41E4-B05C-EF99AF2FF204}" type="presParOf" srcId="{02E0DE1E-4B16-4797-8CD9-EB459D5364F8}" destId="{89476150-128D-4AF3-B760-F44E5946E25C}" srcOrd="5" destOrd="0" presId="urn:microsoft.com/office/officeart/2005/8/layout/lProcess2"/>
    <dgm:cxn modelId="{9401C6D4-C318-4C12-BED2-68AD09E451A3}" type="presParOf" srcId="{02E0DE1E-4B16-4797-8CD9-EB459D5364F8}" destId="{E4ED7F3C-4DAC-4AFE-9021-B2D36A4C542D}" srcOrd="6" destOrd="0" presId="urn:microsoft.com/office/officeart/2005/8/layout/lProcess2"/>
    <dgm:cxn modelId="{2CB4F20D-2B6D-4303-9185-7D2DCFB5DA72}" type="presParOf" srcId="{E4ED7F3C-4DAC-4AFE-9021-B2D36A4C542D}" destId="{5B5CDA2E-564B-41E0-9259-27FADDEB272C}" srcOrd="0" destOrd="0" presId="urn:microsoft.com/office/officeart/2005/8/layout/lProcess2"/>
    <dgm:cxn modelId="{FD3B93C7-C53D-4ECB-A94D-B9657293B49F}" type="presParOf" srcId="{E4ED7F3C-4DAC-4AFE-9021-B2D36A4C542D}" destId="{0D742DF8-B771-438C-9A2B-FD21B712A275}" srcOrd="1" destOrd="0" presId="urn:microsoft.com/office/officeart/2005/8/layout/lProcess2"/>
    <dgm:cxn modelId="{2B800892-5450-4F38-93EF-53D0861CE256}" type="presParOf" srcId="{E4ED7F3C-4DAC-4AFE-9021-B2D36A4C542D}" destId="{3060E5C9-B8AD-4E1F-9923-936DCC64302F}" srcOrd="2" destOrd="0" presId="urn:microsoft.com/office/officeart/2005/8/layout/lProcess2"/>
    <dgm:cxn modelId="{1B3A6D8E-5039-4FD5-85A9-9DC7416CEBAC}" type="presParOf" srcId="{3060E5C9-B8AD-4E1F-9923-936DCC64302F}" destId="{5884F523-8B6A-41F6-9090-011AF88C97AB}" srcOrd="0" destOrd="0" presId="urn:microsoft.com/office/officeart/2005/8/layout/lProcess2"/>
    <dgm:cxn modelId="{7F2ED7D1-C30C-46FA-A34B-92566D62EC11}" type="presParOf" srcId="{5884F523-8B6A-41F6-9090-011AF88C97AB}" destId="{80462D93-B830-4E59-9434-9E1FA749F2E0}" srcOrd="0" destOrd="0" presId="urn:microsoft.com/office/officeart/2005/8/layout/lProcess2"/>
    <dgm:cxn modelId="{CD9849BB-E517-4626-AE69-414DBF269568}" type="presParOf" srcId="{5884F523-8B6A-41F6-9090-011AF88C97AB}" destId="{193E1411-8D02-4D29-92BC-C1C046852E20}" srcOrd="1" destOrd="0" presId="urn:microsoft.com/office/officeart/2005/8/layout/lProcess2"/>
    <dgm:cxn modelId="{BACD71CE-8DFA-47B3-A0E7-9673A8DD12DE}" type="presParOf" srcId="{5884F523-8B6A-41F6-9090-011AF88C97AB}" destId="{E8FB555B-6B94-4B5A-8923-ECA02D52683B}" srcOrd="2" destOrd="0" presId="urn:microsoft.com/office/officeart/2005/8/layout/lProcess2"/>
    <dgm:cxn modelId="{C3F05C88-33D3-4634-A31A-A31D14E2284C}" type="presParOf" srcId="{5884F523-8B6A-41F6-9090-011AF88C97AB}" destId="{AEDF4B08-BF8C-4350-B7BE-D33A6C7EBCFE}" srcOrd="3" destOrd="0" presId="urn:microsoft.com/office/officeart/2005/8/layout/lProcess2"/>
    <dgm:cxn modelId="{EF5E844E-D583-44EE-9813-4E0E7EF7FD3A}" type="presParOf" srcId="{5884F523-8B6A-41F6-9090-011AF88C97AB}" destId="{0333CCA4-FC3E-4EDC-915C-BF8238D97DAA}"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2F8765-1BA4-4551-9450-ACCCF98BA48C}"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CF34EB02-C296-410C-BFFD-8957C8B1873E}">
      <dgm:prSet/>
      <dgm:spPr>
        <a:solidFill>
          <a:srgbClr val="003D60"/>
        </a:solidFill>
      </dgm:spPr>
      <dgm:t>
        <a:bodyPr/>
        <a:lstStyle/>
        <a:p>
          <a:pPr>
            <a:lnSpc>
              <a:spcPct val="150000"/>
            </a:lnSpc>
          </a:pPr>
          <a:r>
            <a:rPr lang="en-GB">
              <a:latin typeface="Aptos" panose="020B0004020202020204" pitchFamily="34" charset="0"/>
            </a:rPr>
            <a:t>Searching for literature using keywords</a:t>
          </a:r>
        </a:p>
      </dgm:t>
    </dgm:pt>
    <dgm:pt modelId="{4D30A184-8FB9-4657-9C44-53607FC7D7DA}" type="parTrans" cxnId="{6AE08870-605E-4C02-8156-D975800EE34C}">
      <dgm:prSet/>
      <dgm:spPr/>
      <dgm:t>
        <a:bodyPr/>
        <a:lstStyle/>
        <a:p>
          <a:pPr>
            <a:lnSpc>
              <a:spcPct val="150000"/>
            </a:lnSpc>
          </a:pPr>
          <a:endParaRPr lang="en-GB">
            <a:latin typeface="Aptos" panose="020B0004020202020204" pitchFamily="34" charset="0"/>
          </a:endParaRPr>
        </a:p>
      </dgm:t>
    </dgm:pt>
    <dgm:pt modelId="{475254FB-00AC-4073-AD4B-A0B8247C08DB}" type="sibTrans" cxnId="{6AE08870-605E-4C02-8156-D975800EE34C}">
      <dgm:prSet/>
      <dgm:spPr/>
      <dgm:t>
        <a:bodyPr/>
        <a:lstStyle/>
        <a:p>
          <a:pPr>
            <a:lnSpc>
              <a:spcPct val="150000"/>
            </a:lnSpc>
          </a:pPr>
          <a:endParaRPr lang="en-GB">
            <a:latin typeface="Aptos" panose="020B0004020202020204" pitchFamily="34" charset="0"/>
          </a:endParaRPr>
        </a:p>
      </dgm:t>
    </dgm:pt>
    <dgm:pt modelId="{E881BA2B-7C99-44DE-8325-461CF26A909D}">
      <dgm:prSet/>
      <dgm:spPr>
        <a:solidFill>
          <a:srgbClr val="003D60"/>
        </a:solidFill>
      </dgm:spPr>
      <dgm:t>
        <a:bodyPr/>
        <a:lstStyle/>
        <a:p>
          <a:pPr>
            <a:lnSpc>
              <a:spcPct val="150000"/>
            </a:lnSpc>
          </a:pPr>
          <a:r>
            <a:rPr lang="en-GB" dirty="0">
              <a:latin typeface="Aptos" panose="020B0004020202020204" pitchFamily="34" charset="0"/>
            </a:rPr>
            <a:t>Using basic inclusion and exclusion criteria to choose useful sources</a:t>
          </a:r>
        </a:p>
      </dgm:t>
    </dgm:pt>
    <dgm:pt modelId="{6465B250-58A5-48A9-A10A-69006788F16F}" type="parTrans" cxnId="{F0700760-5827-4756-A27D-590373B028D5}">
      <dgm:prSet/>
      <dgm:spPr/>
      <dgm:t>
        <a:bodyPr/>
        <a:lstStyle/>
        <a:p>
          <a:pPr>
            <a:lnSpc>
              <a:spcPct val="150000"/>
            </a:lnSpc>
          </a:pPr>
          <a:endParaRPr lang="en-GB">
            <a:latin typeface="Aptos" panose="020B0004020202020204" pitchFamily="34" charset="0"/>
          </a:endParaRPr>
        </a:p>
      </dgm:t>
    </dgm:pt>
    <dgm:pt modelId="{B9E3511D-42A1-4FF8-A046-3B20191C2972}" type="sibTrans" cxnId="{F0700760-5827-4756-A27D-590373B028D5}">
      <dgm:prSet/>
      <dgm:spPr/>
      <dgm:t>
        <a:bodyPr/>
        <a:lstStyle/>
        <a:p>
          <a:pPr>
            <a:lnSpc>
              <a:spcPct val="150000"/>
            </a:lnSpc>
          </a:pPr>
          <a:endParaRPr lang="en-GB">
            <a:latin typeface="Aptos" panose="020B0004020202020204" pitchFamily="34" charset="0"/>
          </a:endParaRPr>
        </a:p>
      </dgm:t>
    </dgm:pt>
    <dgm:pt modelId="{CF4FFC47-828D-471A-A7C9-749D0F318DE8}">
      <dgm:prSet/>
      <dgm:spPr>
        <a:solidFill>
          <a:srgbClr val="003D60"/>
        </a:solidFill>
      </dgm:spPr>
      <dgm:t>
        <a:bodyPr/>
        <a:lstStyle/>
        <a:p>
          <a:pPr>
            <a:lnSpc>
              <a:spcPct val="150000"/>
            </a:lnSpc>
          </a:pPr>
          <a:r>
            <a:rPr lang="en-GB">
              <a:latin typeface="Aptos" panose="020B0004020202020204" pitchFamily="34" charset="0"/>
            </a:rPr>
            <a:t>Creating a simple results table with authors, aims, methods, and key findings</a:t>
          </a:r>
        </a:p>
      </dgm:t>
    </dgm:pt>
    <dgm:pt modelId="{F71C0417-85FC-44CA-A649-B41700427383}" type="parTrans" cxnId="{613DF3F4-93BA-46A7-9531-31B3ADB3E578}">
      <dgm:prSet/>
      <dgm:spPr/>
      <dgm:t>
        <a:bodyPr/>
        <a:lstStyle/>
        <a:p>
          <a:pPr>
            <a:lnSpc>
              <a:spcPct val="150000"/>
            </a:lnSpc>
          </a:pPr>
          <a:endParaRPr lang="en-GB">
            <a:latin typeface="Aptos" panose="020B0004020202020204" pitchFamily="34" charset="0"/>
          </a:endParaRPr>
        </a:p>
      </dgm:t>
    </dgm:pt>
    <dgm:pt modelId="{098A2D6E-E386-48D6-8A4D-B0FB64CB4BF9}" type="sibTrans" cxnId="{613DF3F4-93BA-46A7-9531-31B3ADB3E578}">
      <dgm:prSet/>
      <dgm:spPr/>
      <dgm:t>
        <a:bodyPr/>
        <a:lstStyle/>
        <a:p>
          <a:pPr>
            <a:lnSpc>
              <a:spcPct val="150000"/>
            </a:lnSpc>
          </a:pPr>
          <a:endParaRPr lang="en-GB">
            <a:latin typeface="Aptos" panose="020B0004020202020204" pitchFamily="34" charset="0"/>
          </a:endParaRPr>
        </a:p>
      </dgm:t>
    </dgm:pt>
    <dgm:pt modelId="{96C6118F-1C59-414A-AC17-023C29EB37EF}">
      <dgm:prSet/>
      <dgm:spPr>
        <a:solidFill>
          <a:srgbClr val="003D60"/>
        </a:solidFill>
      </dgm:spPr>
      <dgm:t>
        <a:bodyPr/>
        <a:lstStyle/>
        <a:p>
          <a:pPr>
            <a:lnSpc>
              <a:spcPct val="150000"/>
            </a:lnSpc>
          </a:pPr>
          <a:r>
            <a:rPr lang="en-GB" dirty="0">
              <a:latin typeface="Aptos" panose="020B0004020202020204" pitchFamily="34" charset="0"/>
            </a:rPr>
            <a:t>Starting to identify patterns or recurring ideas (early theme development)</a:t>
          </a:r>
        </a:p>
      </dgm:t>
    </dgm:pt>
    <dgm:pt modelId="{93DB0120-3CA1-450C-BDC8-8FA28BCA3629}" type="parTrans" cxnId="{82B753B0-8A8E-49EB-8412-BDADAF83EC35}">
      <dgm:prSet/>
      <dgm:spPr/>
      <dgm:t>
        <a:bodyPr/>
        <a:lstStyle/>
        <a:p>
          <a:pPr>
            <a:lnSpc>
              <a:spcPct val="150000"/>
            </a:lnSpc>
          </a:pPr>
          <a:endParaRPr lang="en-GB">
            <a:latin typeface="Aptos" panose="020B0004020202020204" pitchFamily="34" charset="0"/>
          </a:endParaRPr>
        </a:p>
      </dgm:t>
    </dgm:pt>
    <dgm:pt modelId="{0DC25040-632E-425A-B40E-E7860766FCCA}" type="sibTrans" cxnId="{82B753B0-8A8E-49EB-8412-BDADAF83EC35}">
      <dgm:prSet/>
      <dgm:spPr/>
      <dgm:t>
        <a:bodyPr/>
        <a:lstStyle/>
        <a:p>
          <a:pPr>
            <a:lnSpc>
              <a:spcPct val="150000"/>
            </a:lnSpc>
          </a:pPr>
          <a:endParaRPr lang="en-GB">
            <a:latin typeface="Aptos" panose="020B0004020202020204" pitchFamily="34" charset="0"/>
          </a:endParaRPr>
        </a:p>
      </dgm:t>
    </dgm:pt>
    <dgm:pt modelId="{ACE33863-9D61-4085-96AC-CFE742F1D898}">
      <dgm:prSet/>
      <dgm:spPr>
        <a:solidFill>
          <a:srgbClr val="003D60"/>
        </a:solidFill>
      </dgm:spPr>
      <dgm:t>
        <a:bodyPr/>
        <a:lstStyle/>
        <a:p>
          <a:pPr>
            <a:lnSpc>
              <a:spcPct val="150000"/>
            </a:lnSpc>
          </a:pPr>
          <a:r>
            <a:rPr lang="en-GB">
              <a:latin typeface="Aptos" panose="020B0004020202020204" pitchFamily="34" charset="0"/>
            </a:rPr>
            <a:t>Citing and referencing correctly using Harvard style</a:t>
          </a:r>
        </a:p>
      </dgm:t>
    </dgm:pt>
    <dgm:pt modelId="{A55E888F-6E71-4799-8B28-FA9AAB9A1361}" type="parTrans" cxnId="{F2096E93-9610-4A18-B0D3-23E0FDABBD52}">
      <dgm:prSet/>
      <dgm:spPr/>
      <dgm:t>
        <a:bodyPr/>
        <a:lstStyle/>
        <a:p>
          <a:pPr>
            <a:lnSpc>
              <a:spcPct val="150000"/>
            </a:lnSpc>
          </a:pPr>
          <a:endParaRPr lang="en-GB">
            <a:latin typeface="Aptos" panose="020B0004020202020204" pitchFamily="34" charset="0"/>
          </a:endParaRPr>
        </a:p>
      </dgm:t>
    </dgm:pt>
    <dgm:pt modelId="{007065A8-29BC-4A03-B5FD-5FE044087A2B}" type="sibTrans" cxnId="{F2096E93-9610-4A18-B0D3-23E0FDABBD52}">
      <dgm:prSet/>
      <dgm:spPr/>
      <dgm:t>
        <a:bodyPr/>
        <a:lstStyle/>
        <a:p>
          <a:pPr>
            <a:lnSpc>
              <a:spcPct val="150000"/>
            </a:lnSpc>
          </a:pPr>
          <a:endParaRPr lang="en-GB">
            <a:latin typeface="Aptos" panose="020B0004020202020204" pitchFamily="34" charset="0"/>
          </a:endParaRPr>
        </a:p>
      </dgm:t>
    </dgm:pt>
    <dgm:pt modelId="{3FC956E6-F4F0-4E94-87CD-845B9885F246}">
      <dgm:prSet/>
      <dgm:spPr>
        <a:solidFill>
          <a:srgbClr val="003D60"/>
        </a:solidFill>
      </dgm:spPr>
      <dgm:t>
        <a:bodyPr/>
        <a:lstStyle/>
        <a:p>
          <a:pPr>
            <a:lnSpc>
              <a:spcPct val="150000"/>
            </a:lnSpc>
          </a:pPr>
          <a:r>
            <a:rPr lang="en-GB">
              <a:latin typeface="Aptos" panose="020B0004020202020204" pitchFamily="34" charset="0"/>
            </a:rPr>
            <a:t>Learning to judge whether a source was trustworthy or not</a:t>
          </a:r>
        </a:p>
      </dgm:t>
    </dgm:pt>
    <dgm:pt modelId="{994E7454-F1DA-412E-8085-6271E32EF158}" type="parTrans" cxnId="{5710762B-1B46-4FC4-974C-D1C07D674A8B}">
      <dgm:prSet/>
      <dgm:spPr/>
      <dgm:t>
        <a:bodyPr/>
        <a:lstStyle/>
        <a:p>
          <a:pPr>
            <a:lnSpc>
              <a:spcPct val="150000"/>
            </a:lnSpc>
          </a:pPr>
          <a:endParaRPr lang="en-GB">
            <a:latin typeface="Aptos" panose="020B0004020202020204" pitchFamily="34" charset="0"/>
          </a:endParaRPr>
        </a:p>
      </dgm:t>
    </dgm:pt>
    <dgm:pt modelId="{B5DBAEC2-0FA4-4EFA-8323-DE7BB157FCB0}" type="sibTrans" cxnId="{5710762B-1B46-4FC4-974C-D1C07D674A8B}">
      <dgm:prSet/>
      <dgm:spPr/>
      <dgm:t>
        <a:bodyPr/>
        <a:lstStyle/>
        <a:p>
          <a:pPr>
            <a:lnSpc>
              <a:spcPct val="150000"/>
            </a:lnSpc>
          </a:pPr>
          <a:endParaRPr lang="en-GB">
            <a:latin typeface="Aptos" panose="020B0004020202020204" pitchFamily="34" charset="0"/>
          </a:endParaRPr>
        </a:p>
      </dgm:t>
    </dgm:pt>
    <dgm:pt modelId="{F05C9EEE-56DA-445D-B36E-F9BA9CAD71BD}" type="pres">
      <dgm:prSet presAssocID="{032F8765-1BA4-4551-9450-ACCCF98BA48C}" presName="Name0" presStyleCnt="0">
        <dgm:presLayoutVars>
          <dgm:dir/>
          <dgm:resizeHandles val="exact"/>
        </dgm:presLayoutVars>
      </dgm:prSet>
      <dgm:spPr/>
    </dgm:pt>
    <dgm:pt modelId="{302EF638-342F-4DAA-864D-CBCEA4AFD974}" type="pres">
      <dgm:prSet presAssocID="{CF34EB02-C296-410C-BFFD-8957C8B1873E}" presName="node" presStyleLbl="node1" presStyleIdx="0" presStyleCnt="6">
        <dgm:presLayoutVars>
          <dgm:bulletEnabled val="1"/>
        </dgm:presLayoutVars>
      </dgm:prSet>
      <dgm:spPr/>
    </dgm:pt>
    <dgm:pt modelId="{BFDE14ED-6E42-40D6-A395-247FDDF5A614}" type="pres">
      <dgm:prSet presAssocID="{475254FB-00AC-4073-AD4B-A0B8247C08DB}" presName="sibTrans" presStyleLbl="sibTrans2D1" presStyleIdx="0" presStyleCnt="5"/>
      <dgm:spPr/>
    </dgm:pt>
    <dgm:pt modelId="{D62C28C8-9372-4116-B39C-A4C973D73721}" type="pres">
      <dgm:prSet presAssocID="{475254FB-00AC-4073-AD4B-A0B8247C08DB}" presName="connectorText" presStyleLbl="sibTrans2D1" presStyleIdx="0" presStyleCnt="5"/>
      <dgm:spPr/>
    </dgm:pt>
    <dgm:pt modelId="{F0785207-8CD4-43D7-AA93-74346AF38015}" type="pres">
      <dgm:prSet presAssocID="{E881BA2B-7C99-44DE-8325-461CF26A909D}" presName="node" presStyleLbl="node1" presStyleIdx="1" presStyleCnt="6">
        <dgm:presLayoutVars>
          <dgm:bulletEnabled val="1"/>
        </dgm:presLayoutVars>
      </dgm:prSet>
      <dgm:spPr/>
    </dgm:pt>
    <dgm:pt modelId="{8B88CBCD-A1E3-4B61-8714-1438339EFD4C}" type="pres">
      <dgm:prSet presAssocID="{B9E3511D-42A1-4FF8-A046-3B20191C2972}" presName="sibTrans" presStyleLbl="sibTrans2D1" presStyleIdx="1" presStyleCnt="5"/>
      <dgm:spPr/>
    </dgm:pt>
    <dgm:pt modelId="{436D9BD8-BD55-41C5-98D3-091229079C94}" type="pres">
      <dgm:prSet presAssocID="{B9E3511D-42A1-4FF8-A046-3B20191C2972}" presName="connectorText" presStyleLbl="sibTrans2D1" presStyleIdx="1" presStyleCnt="5"/>
      <dgm:spPr/>
    </dgm:pt>
    <dgm:pt modelId="{083DAF8C-C01D-43A5-B1FF-DE5FD015E25E}" type="pres">
      <dgm:prSet presAssocID="{CF4FFC47-828D-471A-A7C9-749D0F318DE8}" presName="node" presStyleLbl="node1" presStyleIdx="2" presStyleCnt="6">
        <dgm:presLayoutVars>
          <dgm:bulletEnabled val="1"/>
        </dgm:presLayoutVars>
      </dgm:prSet>
      <dgm:spPr/>
    </dgm:pt>
    <dgm:pt modelId="{27523EDD-1E04-44A2-8D73-25D1E1B1E684}" type="pres">
      <dgm:prSet presAssocID="{098A2D6E-E386-48D6-8A4D-B0FB64CB4BF9}" presName="sibTrans" presStyleLbl="sibTrans2D1" presStyleIdx="2" presStyleCnt="5"/>
      <dgm:spPr/>
    </dgm:pt>
    <dgm:pt modelId="{7C958412-4558-4CC5-B690-804A323AB470}" type="pres">
      <dgm:prSet presAssocID="{098A2D6E-E386-48D6-8A4D-B0FB64CB4BF9}" presName="connectorText" presStyleLbl="sibTrans2D1" presStyleIdx="2" presStyleCnt="5"/>
      <dgm:spPr/>
    </dgm:pt>
    <dgm:pt modelId="{179F5224-1792-4741-8E30-D45B43297764}" type="pres">
      <dgm:prSet presAssocID="{96C6118F-1C59-414A-AC17-023C29EB37EF}" presName="node" presStyleLbl="node1" presStyleIdx="3" presStyleCnt="6">
        <dgm:presLayoutVars>
          <dgm:bulletEnabled val="1"/>
        </dgm:presLayoutVars>
      </dgm:prSet>
      <dgm:spPr/>
    </dgm:pt>
    <dgm:pt modelId="{8F68DF2F-6456-43A6-A4DA-E4146AD79E58}" type="pres">
      <dgm:prSet presAssocID="{0DC25040-632E-425A-B40E-E7860766FCCA}" presName="sibTrans" presStyleLbl="sibTrans2D1" presStyleIdx="3" presStyleCnt="5"/>
      <dgm:spPr/>
    </dgm:pt>
    <dgm:pt modelId="{106B8C6D-E67E-4C40-8EC1-9626F4328B0A}" type="pres">
      <dgm:prSet presAssocID="{0DC25040-632E-425A-B40E-E7860766FCCA}" presName="connectorText" presStyleLbl="sibTrans2D1" presStyleIdx="3" presStyleCnt="5"/>
      <dgm:spPr/>
    </dgm:pt>
    <dgm:pt modelId="{E77640CC-9D30-4207-939B-C8F2BF994DEB}" type="pres">
      <dgm:prSet presAssocID="{ACE33863-9D61-4085-96AC-CFE742F1D898}" presName="node" presStyleLbl="node1" presStyleIdx="4" presStyleCnt="6">
        <dgm:presLayoutVars>
          <dgm:bulletEnabled val="1"/>
        </dgm:presLayoutVars>
      </dgm:prSet>
      <dgm:spPr/>
    </dgm:pt>
    <dgm:pt modelId="{8EF77629-09A4-43DC-B0C6-E548A11E7069}" type="pres">
      <dgm:prSet presAssocID="{007065A8-29BC-4A03-B5FD-5FE044087A2B}" presName="sibTrans" presStyleLbl="sibTrans2D1" presStyleIdx="4" presStyleCnt="5"/>
      <dgm:spPr/>
    </dgm:pt>
    <dgm:pt modelId="{39B819B3-8B31-4C74-BD25-061494D99FFE}" type="pres">
      <dgm:prSet presAssocID="{007065A8-29BC-4A03-B5FD-5FE044087A2B}" presName="connectorText" presStyleLbl="sibTrans2D1" presStyleIdx="4" presStyleCnt="5"/>
      <dgm:spPr/>
    </dgm:pt>
    <dgm:pt modelId="{D0A5D1F9-902E-42CE-A927-EA8DD2A06B68}" type="pres">
      <dgm:prSet presAssocID="{3FC956E6-F4F0-4E94-87CD-845B9885F246}" presName="node" presStyleLbl="node1" presStyleIdx="5" presStyleCnt="6">
        <dgm:presLayoutVars>
          <dgm:bulletEnabled val="1"/>
        </dgm:presLayoutVars>
      </dgm:prSet>
      <dgm:spPr/>
    </dgm:pt>
  </dgm:ptLst>
  <dgm:cxnLst>
    <dgm:cxn modelId="{4581A40C-0D67-4E15-934B-5A4961EA2711}" type="presOf" srcId="{3FC956E6-F4F0-4E94-87CD-845B9885F246}" destId="{D0A5D1F9-902E-42CE-A927-EA8DD2A06B68}" srcOrd="0" destOrd="0" presId="urn:microsoft.com/office/officeart/2005/8/layout/process1"/>
    <dgm:cxn modelId="{EA920818-01BA-4D32-9F90-B2AD8E1F3BA0}" type="presOf" srcId="{E881BA2B-7C99-44DE-8325-461CF26A909D}" destId="{F0785207-8CD4-43D7-AA93-74346AF38015}" srcOrd="0" destOrd="0" presId="urn:microsoft.com/office/officeart/2005/8/layout/process1"/>
    <dgm:cxn modelId="{5710762B-1B46-4FC4-974C-D1C07D674A8B}" srcId="{032F8765-1BA4-4551-9450-ACCCF98BA48C}" destId="{3FC956E6-F4F0-4E94-87CD-845B9885F246}" srcOrd="5" destOrd="0" parTransId="{994E7454-F1DA-412E-8085-6271E32EF158}" sibTransId="{B5DBAEC2-0FA4-4EFA-8323-DE7BB157FCB0}"/>
    <dgm:cxn modelId="{5ADA302D-73E4-4017-8C5B-6574CC89A132}" type="presOf" srcId="{B9E3511D-42A1-4FF8-A046-3B20191C2972}" destId="{436D9BD8-BD55-41C5-98D3-091229079C94}" srcOrd="1" destOrd="0" presId="urn:microsoft.com/office/officeart/2005/8/layout/process1"/>
    <dgm:cxn modelId="{932FF934-5882-4260-BDD6-3D34C3FDE029}" type="presOf" srcId="{475254FB-00AC-4073-AD4B-A0B8247C08DB}" destId="{D62C28C8-9372-4116-B39C-A4C973D73721}" srcOrd="1" destOrd="0" presId="urn:microsoft.com/office/officeart/2005/8/layout/process1"/>
    <dgm:cxn modelId="{D64DBE35-5806-415F-BB3F-231DAD2BC6CF}" type="presOf" srcId="{007065A8-29BC-4A03-B5FD-5FE044087A2B}" destId="{39B819B3-8B31-4C74-BD25-061494D99FFE}" srcOrd="1" destOrd="0" presId="urn:microsoft.com/office/officeart/2005/8/layout/process1"/>
    <dgm:cxn modelId="{F7B4A45C-F0D2-425E-9BE7-CA5C7F2FD2F6}" type="presOf" srcId="{CF4FFC47-828D-471A-A7C9-749D0F318DE8}" destId="{083DAF8C-C01D-43A5-B1FF-DE5FD015E25E}" srcOrd="0" destOrd="0" presId="urn:microsoft.com/office/officeart/2005/8/layout/process1"/>
    <dgm:cxn modelId="{F0700760-5827-4756-A27D-590373B028D5}" srcId="{032F8765-1BA4-4551-9450-ACCCF98BA48C}" destId="{E881BA2B-7C99-44DE-8325-461CF26A909D}" srcOrd="1" destOrd="0" parTransId="{6465B250-58A5-48A9-A10A-69006788F16F}" sibTransId="{B9E3511D-42A1-4FF8-A046-3B20191C2972}"/>
    <dgm:cxn modelId="{FAFC2D6D-E2BD-40CA-B004-778B081872B0}" type="presOf" srcId="{0DC25040-632E-425A-B40E-E7860766FCCA}" destId="{106B8C6D-E67E-4C40-8EC1-9626F4328B0A}" srcOrd="1" destOrd="0" presId="urn:microsoft.com/office/officeart/2005/8/layout/process1"/>
    <dgm:cxn modelId="{6AE08870-605E-4C02-8156-D975800EE34C}" srcId="{032F8765-1BA4-4551-9450-ACCCF98BA48C}" destId="{CF34EB02-C296-410C-BFFD-8957C8B1873E}" srcOrd="0" destOrd="0" parTransId="{4D30A184-8FB9-4657-9C44-53607FC7D7DA}" sibTransId="{475254FB-00AC-4073-AD4B-A0B8247C08DB}"/>
    <dgm:cxn modelId="{8EC4908B-D1AD-4FC6-8FE7-8D2DB5CB212B}" type="presOf" srcId="{0DC25040-632E-425A-B40E-E7860766FCCA}" destId="{8F68DF2F-6456-43A6-A4DA-E4146AD79E58}" srcOrd="0" destOrd="0" presId="urn:microsoft.com/office/officeart/2005/8/layout/process1"/>
    <dgm:cxn modelId="{63E37A90-F8AB-4C7F-8099-A08073A26A30}" type="presOf" srcId="{098A2D6E-E386-48D6-8A4D-B0FB64CB4BF9}" destId="{7C958412-4558-4CC5-B690-804A323AB470}" srcOrd="1" destOrd="0" presId="urn:microsoft.com/office/officeart/2005/8/layout/process1"/>
    <dgm:cxn modelId="{9199C491-8EC5-4D48-A767-E1C253450B4E}" type="presOf" srcId="{032F8765-1BA4-4551-9450-ACCCF98BA48C}" destId="{F05C9EEE-56DA-445D-B36E-F9BA9CAD71BD}" srcOrd="0" destOrd="0" presId="urn:microsoft.com/office/officeart/2005/8/layout/process1"/>
    <dgm:cxn modelId="{F2096E93-9610-4A18-B0D3-23E0FDABBD52}" srcId="{032F8765-1BA4-4551-9450-ACCCF98BA48C}" destId="{ACE33863-9D61-4085-96AC-CFE742F1D898}" srcOrd="4" destOrd="0" parTransId="{A55E888F-6E71-4799-8B28-FA9AAB9A1361}" sibTransId="{007065A8-29BC-4A03-B5FD-5FE044087A2B}"/>
    <dgm:cxn modelId="{D564819B-FF1E-4E7A-8ACA-BD2C146BA003}" type="presOf" srcId="{475254FB-00AC-4073-AD4B-A0B8247C08DB}" destId="{BFDE14ED-6E42-40D6-A395-247FDDF5A614}" srcOrd="0" destOrd="0" presId="urn:microsoft.com/office/officeart/2005/8/layout/process1"/>
    <dgm:cxn modelId="{158446A5-9920-4858-AD1A-9E4ACB57FE58}" type="presOf" srcId="{ACE33863-9D61-4085-96AC-CFE742F1D898}" destId="{E77640CC-9D30-4207-939B-C8F2BF994DEB}" srcOrd="0" destOrd="0" presId="urn:microsoft.com/office/officeart/2005/8/layout/process1"/>
    <dgm:cxn modelId="{82B753B0-8A8E-49EB-8412-BDADAF83EC35}" srcId="{032F8765-1BA4-4551-9450-ACCCF98BA48C}" destId="{96C6118F-1C59-414A-AC17-023C29EB37EF}" srcOrd="3" destOrd="0" parTransId="{93DB0120-3CA1-450C-BDC8-8FA28BCA3629}" sibTransId="{0DC25040-632E-425A-B40E-E7860766FCCA}"/>
    <dgm:cxn modelId="{D0AF00B2-47E4-467C-941B-04D56D614472}" type="presOf" srcId="{96C6118F-1C59-414A-AC17-023C29EB37EF}" destId="{179F5224-1792-4741-8E30-D45B43297764}" srcOrd="0" destOrd="0" presId="urn:microsoft.com/office/officeart/2005/8/layout/process1"/>
    <dgm:cxn modelId="{602D7EBA-1921-46B4-AC30-4F4DB0725C16}" type="presOf" srcId="{B9E3511D-42A1-4FF8-A046-3B20191C2972}" destId="{8B88CBCD-A1E3-4B61-8714-1438339EFD4C}" srcOrd="0" destOrd="0" presId="urn:microsoft.com/office/officeart/2005/8/layout/process1"/>
    <dgm:cxn modelId="{11A3B2BF-A1E7-4A35-93BF-D106A38DAF30}" type="presOf" srcId="{CF34EB02-C296-410C-BFFD-8957C8B1873E}" destId="{302EF638-342F-4DAA-864D-CBCEA4AFD974}" srcOrd="0" destOrd="0" presId="urn:microsoft.com/office/officeart/2005/8/layout/process1"/>
    <dgm:cxn modelId="{F77C41C4-9983-4BA7-9AD8-9F11AA87311D}" type="presOf" srcId="{007065A8-29BC-4A03-B5FD-5FE044087A2B}" destId="{8EF77629-09A4-43DC-B0C6-E548A11E7069}" srcOrd="0" destOrd="0" presId="urn:microsoft.com/office/officeart/2005/8/layout/process1"/>
    <dgm:cxn modelId="{002FC5DD-AF51-4417-90BD-D97FCA964EAC}" type="presOf" srcId="{098A2D6E-E386-48D6-8A4D-B0FB64CB4BF9}" destId="{27523EDD-1E04-44A2-8D73-25D1E1B1E684}" srcOrd="0" destOrd="0" presId="urn:microsoft.com/office/officeart/2005/8/layout/process1"/>
    <dgm:cxn modelId="{613DF3F4-93BA-46A7-9531-31B3ADB3E578}" srcId="{032F8765-1BA4-4551-9450-ACCCF98BA48C}" destId="{CF4FFC47-828D-471A-A7C9-749D0F318DE8}" srcOrd="2" destOrd="0" parTransId="{F71C0417-85FC-44CA-A649-B41700427383}" sibTransId="{098A2D6E-E386-48D6-8A4D-B0FB64CB4BF9}"/>
    <dgm:cxn modelId="{71A02AA0-3B7D-426D-9CD8-86331042ADFF}" type="presParOf" srcId="{F05C9EEE-56DA-445D-B36E-F9BA9CAD71BD}" destId="{302EF638-342F-4DAA-864D-CBCEA4AFD974}" srcOrd="0" destOrd="0" presId="urn:microsoft.com/office/officeart/2005/8/layout/process1"/>
    <dgm:cxn modelId="{91A85BDD-8550-422F-8CF6-204B8D8D3DF6}" type="presParOf" srcId="{F05C9EEE-56DA-445D-B36E-F9BA9CAD71BD}" destId="{BFDE14ED-6E42-40D6-A395-247FDDF5A614}" srcOrd="1" destOrd="0" presId="urn:microsoft.com/office/officeart/2005/8/layout/process1"/>
    <dgm:cxn modelId="{CE4CDFE2-2CFC-41E1-BE87-2ACF11FCC832}" type="presParOf" srcId="{BFDE14ED-6E42-40D6-A395-247FDDF5A614}" destId="{D62C28C8-9372-4116-B39C-A4C973D73721}" srcOrd="0" destOrd="0" presId="urn:microsoft.com/office/officeart/2005/8/layout/process1"/>
    <dgm:cxn modelId="{6BC12238-17F2-49F5-946F-061B90D28CEF}" type="presParOf" srcId="{F05C9EEE-56DA-445D-B36E-F9BA9CAD71BD}" destId="{F0785207-8CD4-43D7-AA93-74346AF38015}" srcOrd="2" destOrd="0" presId="urn:microsoft.com/office/officeart/2005/8/layout/process1"/>
    <dgm:cxn modelId="{045EF84F-757B-4BFE-9CDD-C838CE8820D5}" type="presParOf" srcId="{F05C9EEE-56DA-445D-B36E-F9BA9CAD71BD}" destId="{8B88CBCD-A1E3-4B61-8714-1438339EFD4C}" srcOrd="3" destOrd="0" presId="urn:microsoft.com/office/officeart/2005/8/layout/process1"/>
    <dgm:cxn modelId="{3134C80D-4FB0-48F8-9046-1D257DD8444B}" type="presParOf" srcId="{8B88CBCD-A1E3-4B61-8714-1438339EFD4C}" destId="{436D9BD8-BD55-41C5-98D3-091229079C94}" srcOrd="0" destOrd="0" presId="urn:microsoft.com/office/officeart/2005/8/layout/process1"/>
    <dgm:cxn modelId="{7F227A30-3231-421E-9506-63AAFC76BF58}" type="presParOf" srcId="{F05C9EEE-56DA-445D-B36E-F9BA9CAD71BD}" destId="{083DAF8C-C01D-43A5-B1FF-DE5FD015E25E}" srcOrd="4" destOrd="0" presId="urn:microsoft.com/office/officeart/2005/8/layout/process1"/>
    <dgm:cxn modelId="{8177D640-4CF5-4326-B44F-E02570E427E4}" type="presParOf" srcId="{F05C9EEE-56DA-445D-B36E-F9BA9CAD71BD}" destId="{27523EDD-1E04-44A2-8D73-25D1E1B1E684}" srcOrd="5" destOrd="0" presId="urn:microsoft.com/office/officeart/2005/8/layout/process1"/>
    <dgm:cxn modelId="{37FD975F-EB35-42AD-9925-B4EC8764C92D}" type="presParOf" srcId="{27523EDD-1E04-44A2-8D73-25D1E1B1E684}" destId="{7C958412-4558-4CC5-B690-804A323AB470}" srcOrd="0" destOrd="0" presId="urn:microsoft.com/office/officeart/2005/8/layout/process1"/>
    <dgm:cxn modelId="{82D4DCDE-4F4B-4376-BC33-856787E73793}" type="presParOf" srcId="{F05C9EEE-56DA-445D-B36E-F9BA9CAD71BD}" destId="{179F5224-1792-4741-8E30-D45B43297764}" srcOrd="6" destOrd="0" presId="urn:microsoft.com/office/officeart/2005/8/layout/process1"/>
    <dgm:cxn modelId="{6E72B223-167F-4E59-B727-64D2C41E5E39}" type="presParOf" srcId="{F05C9EEE-56DA-445D-B36E-F9BA9CAD71BD}" destId="{8F68DF2F-6456-43A6-A4DA-E4146AD79E58}" srcOrd="7" destOrd="0" presId="urn:microsoft.com/office/officeart/2005/8/layout/process1"/>
    <dgm:cxn modelId="{5E92F52D-FCD0-4764-BD63-C2CC3B59952C}" type="presParOf" srcId="{8F68DF2F-6456-43A6-A4DA-E4146AD79E58}" destId="{106B8C6D-E67E-4C40-8EC1-9626F4328B0A}" srcOrd="0" destOrd="0" presId="urn:microsoft.com/office/officeart/2005/8/layout/process1"/>
    <dgm:cxn modelId="{1458AB5D-B3B2-42C1-A0C3-837DAF5F83BC}" type="presParOf" srcId="{F05C9EEE-56DA-445D-B36E-F9BA9CAD71BD}" destId="{E77640CC-9D30-4207-939B-C8F2BF994DEB}" srcOrd="8" destOrd="0" presId="urn:microsoft.com/office/officeart/2005/8/layout/process1"/>
    <dgm:cxn modelId="{C5380BF9-420C-4102-8437-99C0BABED47A}" type="presParOf" srcId="{F05C9EEE-56DA-445D-B36E-F9BA9CAD71BD}" destId="{8EF77629-09A4-43DC-B0C6-E548A11E7069}" srcOrd="9" destOrd="0" presId="urn:microsoft.com/office/officeart/2005/8/layout/process1"/>
    <dgm:cxn modelId="{FFA8FEE2-CE13-4BB7-8B95-5D2E3A249C34}" type="presParOf" srcId="{8EF77629-09A4-43DC-B0C6-E548A11E7069}" destId="{39B819B3-8B31-4C74-BD25-061494D99FFE}" srcOrd="0" destOrd="0" presId="urn:microsoft.com/office/officeart/2005/8/layout/process1"/>
    <dgm:cxn modelId="{142DBA67-AA65-4E86-B91B-E425F98E60C8}" type="presParOf" srcId="{F05C9EEE-56DA-445D-B36E-F9BA9CAD71BD}" destId="{D0A5D1F9-902E-42CE-A927-EA8DD2A06B68}"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713077-2919-4425-8E77-F3ECB74F86FC}" type="doc">
      <dgm:prSet loTypeId="urn:microsoft.com/office/officeart/2005/8/layout/vList5" loCatId="list" qsTypeId="urn:microsoft.com/office/officeart/2005/8/quickstyle/simple1" qsCatId="simple" csTypeId="urn:microsoft.com/office/officeart/2005/8/colors/accent1_4" csCatId="accent1" phldr="1"/>
      <dgm:spPr/>
      <dgm:t>
        <a:bodyPr/>
        <a:lstStyle/>
        <a:p>
          <a:endParaRPr lang="en-GB"/>
        </a:p>
      </dgm:t>
    </dgm:pt>
    <dgm:pt modelId="{73432531-92E7-4322-B478-01CAABC7DA6D}">
      <dgm:prSet custT="1"/>
      <dgm:spPr>
        <a:solidFill>
          <a:srgbClr val="003D60"/>
        </a:solidFill>
      </dgm:spPr>
      <dgm:t>
        <a:bodyPr/>
        <a:lstStyle/>
        <a:p>
          <a:r>
            <a:rPr lang="en-GB" sz="1600" b="1" dirty="0">
              <a:latin typeface="Aptos" panose="020B0004020202020204" pitchFamily="34" charset="0"/>
            </a:rPr>
            <a:t>Search Strategy (Structured)</a:t>
          </a:r>
        </a:p>
      </dgm:t>
    </dgm:pt>
    <dgm:pt modelId="{5EBAB232-A0DF-433B-80BA-39E44D5B80EF}" type="parTrans" cxnId="{DDA89805-6C46-49A8-B5FE-1380BEE7CAE9}">
      <dgm:prSet/>
      <dgm:spPr/>
      <dgm:t>
        <a:bodyPr/>
        <a:lstStyle/>
        <a:p>
          <a:endParaRPr lang="en-GB">
            <a:latin typeface="Aptos" panose="020B0004020202020204" pitchFamily="34" charset="0"/>
          </a:endParaRPr>
        </a:p>
      </dgm:t>
    </dgm:pt>
    <dgm:pt modelId="{61BCE9EE-CD19-4AEA-A5AC-EBD35C3D87E9}" type="sibTrans" cxnId="{DDA89805-6C46-49A8-B5FE-1380BEE7CAE9}">
      <dgm:prSet/>
      <dgm:spPr/>
      <dgm:t>
        <a:bodyPr/>
        <a:lstStyle/>
        <a:p>
          <a:endParaRPr lang="en-GB">
            <a:latin typeface="Aptos" panose="020B0004020202020204" pitchFamily="34" charset="0"/>
          </a:endParaRPr>
        </a:p>
      </dgm:t>
    </dgm:pt>
    <dgm:pt modelId="{A78DA305-5917-49AC-90A5-F304B650ABD6}">
      <dgm:prSet custT="1"/>
      <dgm:spPr>
        <a:solidFill>
          <a:srgbClr val="003D60"/>
        </a:solidFill>
      </dgm:spPr>
      <dgm:t>
        <a:bodyPr/>
        <a:lstStyle/>
        <a:p>
          <a:r>
            <a:rPr lang="en-GB" sz="1600" b="1" dirty="0">
              <a:latin typeface="Aptos" panose="020B0004020202020204" pitchFamily="34" charset="0"/>
            </a:rPr>
            <a:t>Inclusion and Exclusion Criteria (Justified)</a:t>
          </a:r>
        </a:p>
      </dgm:t>
    </dgm:pt>
    <dgm:pt modelId="{21160D88-4771-4532-8339-E2EB4BCB5555}" type="parTrans" cxnId="{11B51AB2-B49E-4E87-BEE5-E2314CD3A2D7}">
      <dgm:prSet/>
      <dgm:spPr/>
      <dgm:t>
        <a:bodyPr/>
        <a:lstStyle/>
        <a:p>
          <a:endParaRPr lang="en-GB">
            <a:latin typeface="Aptos" panose="020B0004020202020204" pitchFamily="34" charset="0"/>
          </a:endParaRPr>
        </a:p>
      </dgm:t>
    </dgm:pt>
    <dgm:pt modelId="{89851377-553D-4B0D-ABBD-2D0B98F40429}" type="sibTrans" cxnId="{11B51AB2-B49E-4E87-BEE5-E2314CD3A2D7}">
      <dgm:prSet/>
      <dgm:spPr/>
      <dgm:t>
        <a:bodyPr/>
        <a:lstStyle/>
        <a:p>
          <a:endParaRPr lang="en-GB">
            <a:latin typeface="Aptos" panose="020B0004020202020204" pitchFamily="34" charset="0"/>
          </a:endParaRPr>
        </a:p>
      </dgm:t>
    </dgm:pt>
    <dgm:pt modelId="{9B2CC82E-2A53-400D-BF14-CD8612A5D010}">
      <dgm:prSet custT="1"/>
      <dgm:spPr>
        <a:solidFill>
          <a:srgbClr val="003D60"/>
        </a:solidFill>
      </dgm:spPr>
      <dgm:t>
        <a:bodyPr/>
        <a:lstStyle/>
        <a:p>
          <a:r>
            <a:rPr lang="en-GB" sz="1600" b="1" dirty="0">
              <a:latin typeface="Aptos" panose="020B0004020202020204" pitchFamily="34" charset="0"/>
            </a:rPr>
            <a:t>Critical Appraisal Using CRAAP</a:t>
          </a:r>
        </a:p>
      </dgm:t>
    </dgm:pt>
    <dgm:pt modelId="{AE48BCEB-C4A7-4ED2-8AFD-B57729D7ED60}" type="parTrans" cxnId="{FD24CCF3-6066-4AA3-92A3-B24141EC6E1F}">
      <dgm:prSet/>
      <dgm:spPr/>
      <dgm:t>
        <a:bodyPr/>
        <a:lstStyle/>
        <a:p>
          <a:endParaRPr lang="en-GB">
            <a:latin typeface="Aptos" panose="020B0004020202020204" pitchFamily="34" charset="0"/>
          </a:endParaRPr>
        </a:p>
      </dgm:t>
    </dgm:pt>
    <dgm:pt modelId="{E3E9EF90-8E4B-4675-9729-07BAF08979B5}" type="sibTrans" cxnId="{FD24CCF3-6066-4AA3-92A3-B24141EC6E1F}">
      <dgm:prSet/>
      <dgm:spPr/>
      <dgm:t>
        <a:bodyPr/>
        <a:lstStyle/>
        <a:p>
          <a:endParaRPr lang="en-GB">
            <a:latin typeface="Aptos" panose="020B0004020202020204" pitchFamily="34" charset="0"/>
          </a:endParaRPr>
        </a:p>
      </dgm:t>
    </dgm:pt>
    <dgm:pt modelId="{FE6385D2-A77A-40D8-831C-27E6CF19BAED}">
      <dgm:prSet custT="1"/>
      <dgm:spPr>
        <a:solidFill>
          <a:srgbClr val="003D60"/>
        </a:solidFill>
      </dgm:spPr>
      <dgm:t>
        <a:bodyPr/>
        <a:lstStyle/>
        <a:p>
          <a:r>
            <a:rPr lang="en-GB" sz="1600" b="1" dirty="0">
              <a:latin typeface="Aptos" panose="020B0004020202020204" pitchFamily="34" charset="0"/>
            </a:rPr>
            <a:t>Expanded Results Table </a:t>
          </a:r>
        </a:p>
      </dgm:t>
    </dgm:pt>
    <dgm:pt modelId="{ADB1B459-64A7-4C0B-8BCB-951C0FD9F08C}" type="parTrans" cxnId="{6C26AAFE-9970-4449-95F8-0892E9C4D532}">
      <dgm:prSet/>
      <dgm:spPr/>
      <dgm:t>
        <a:bodyPr/>
        <a:lstStyle/>
        <a:p>
          <a:endParaRPr lang="en-GB">
            <a:latin typeface="Aptos" panose="020B0004020202020204" pitchFamily="34" charset="0"/>
          </a:endParaRPr>
        </a:p>
      </dgm:t>
    </dgm:pt>
    <dgm:pt modelId="{591CEFF0-B971-4864-BF35-36011CF601E2}" type="sibTrans" cxnId="{6C26AAFE-9970-4449-95F8-0892E9C4D532}">
      <dgm:prSet/>
      <dgm:spPr/>
      <dgm:t>
        <a:bodyPr/>
        <a:lstStyle/>
        <a:p>
          <a:endParaRPr lang="en-GB">
            <a:latin typeface="Aptos" panose="020B0004020202020204" pitchFamily="34" charset="0"/>
          </a:endParaRPr>
        </a:p>
      </dgm:t>
    </dgm:pt>
    <dgm:pt modelId="{4240D988-1886-4329-B02A-FD19F26C383C}">
      <dgm:prSet custT="1"/>
      <dgm:spPr>
        <a:solidFill>
          <a:srgbClr val="003D60"/>
        </a:solidFill>
      </dgm:spPr>
      <dgm:t>
        <a:bodyPr/>
        <a:lstStyle/>
        <a:p>
          <a:r>
            <a:rPr lang="en-GB" sz="1600" b="1" dirty="0">
              <a:latin typeface="Aptos" panose="020B0004020202020204" pitchFamily="34" charset="0"/>
            </a:rPr>
            <a:t>Thematic Analysis</a:t>
          </a:r>
        </a:p>
      </dgm:t>
    </dgm:pt>
    <dgm:pt modelId="{13C1B188-354A-41AF-900D-C25B214520F9}" type="parTrans" cxnId="{6F43A604-F1B4-4F6A-A6B1-05FA38F31503}">
      <dgm:prSet/>
      <dgm:spPr/>
      <dgm:t>
        <a:bodyPr/>
        <a:lstStyle/>
        <a:p>
          <a:endParaRPr lang="en-GB">
            <a:latin typeface="Aptos" panose="020B0004020202020204" pitchFamily="34" charset="0"/>
          </a:endParaRPr>
        </a:p>
      </dgm:t>
    </dgm:pt>
    <dgm:pt modelId="{3AB89D39-2CFE-4A0D-8DC7-68FB81817094}" type="sibTrans" cxnId="{6F43A604-F1B4-4F6A-A6B1-05FA38F31503}">
      <dgm:prSet/>
      <dgm:spPr/>
      <dgm:t>
        <a:bodyPr/>
        <a:lstStyle/>
        <a:p>
          <a:endParaRPr lang="en-GB">
            <a:latin typeface="Aptos" panose="020B0004020202020204" pitchFamily="34" charset="0"/>
          </a:endParaRPr>
        </a:p>
      </dgm:t>
    </dgm:pt>
    <dgm:pt modelId="{335BDD95-89DE-400C-AE41-37A5D62520AE}">
      <dgm:prSet/>
      <dgm:spPr/>
      <dgm:t>
        <a:bodyPr/>
        <a:lstStyle/>
        <a:p>
          <a:r>
            <a:rPr lang="en-GB" dirty="0">
              <a:latin typeface="Aptos" panose="020B0004020202020204" pitchFamily="34" charset="0"/>
            </a:rPr>
            <a:t>You’ll create a formal plan outlining how and where you searched (databases), what keywords you used, and how you combined them (Boolean logic). This becomes part of your academic poster and Chapter 3.</a:t>
          </a:r>
        </a:p>
      </dgm:t>
    </dgm:pt>
    <dgm:pt modelId="{00F69D82-0F80-401D-ACBF-F24D5A40835D}" type="parTrans" cxnId="{7D8C13C8-798A-4C7C-B071-D80CA081ECAA}">
      <dgm:prSet/>
      <dgm:spPr/>
      <dgm:t>
        <a:bodyPr/>
        <a:lstStyle/>
        <a:p>
          <a:endParaRPr lang="en-GB">
            <a:latin typeface="Aptos" panose="020B0004020202020204" pitchFamily="34" charset="0"/>
          </a:endParaRPr>
        </a:p>
      </dgm:t>
    </dgm:pt>
    <dgm:pt modelId="{762EE5E7-58A8-47E0-BB73-1D27E32A2BB8}" type="sibTrans" cxnId="{7D8C13C8-798A-4C7C-B071-D80CA081ECAA}">
      <dgm:prSet/>
      <dgm:spPr/>
      <dgm:t>
        <a:bodyPr/>
        <a:lstStyle/>
        <a:p>
          <a:endParaRPr lang="en-GB">
            <a:latin typeface="Aptos" panose="020B0004020202020204" pitchFamily="34" charset="0"/>
          </a:endParaRPr>
        </a:p>
      </dgm:t>
    </dgm:pt>
    <dgm:pt modelId="{37F98004-8BDF-4093-8734-D5419B9CD70E}">
      <dgm:prSet/>
      <dgm:spPr/>
      <dgm:t>
        <a:bodyPr/>
        <a:lstStyle/>
        <a:p>
          <a:r>
            <a:rPr lang="en-GB">
              <a:latin typeface="Aptos" panose="020B0004020202020204" pitchFamily="34" charset="0"/>
            </a:rPr>
            <a:t>You </a:t>
          </a:r>
          <a:r>
            <a:rPr lang="en-GB" dirty="0">
              <a:latin typeface="Aptos" panose="020B0004020202020204" pitchFamily="34" charset="0"/>
            </a:rPr>
            <a:t>won’t just decide what to include: you’ll explain why. Your criteria need to be clear, purposeful, and based on your research question.</a:t>
          </a:r>
        </a:p>
      </dgm:t>
    </dgm:pt>
    <dgm:pt modelId="{93DCCA29-B142-4D2E-BDFC-072192AC66F2}" type="parTrans" cxnId="{9387A024-6C2C-4498-9252-D3E889A55D19}">
      <dgm:prSet/>
      <dgm:spPr/>
      <dgm:t>
        <a:bodyPr/>
        <a:lstStyle/>
        <a:p>
          <a:endParaRPr lang="en-GB">
            <a:latin typeface="Aptos" panose="020B0004020202020204" pitchFamily="34" charset="0"/>
          </a:endParaRPr>
        </a:p>
      </dgm:t>
    </dgm:pt>
    <dgm:pt modelId="{073B1C1A-3905-46B8-8AA4-68B422EF62CC}" type="sibTrans" cxnId="{9387A024-6C2C-4498-9252-D3E889A55D19}">
      <dgm:prSet/>
      <dgm:spPr/>
      <dgm:t>
        <a:bodyPr/>
        <a:lstStyle/>
        <a:p>
          <a:endParaRPr lang="en-GB">
            <a:latin typeface="Aptos" panose="020B0004020202020204" pitchFamily="34" charset="0"/>
          </a:endParaRPr>
        </a:p>
      </dgm:t>
    </dgm:pt>
    <dgm:pt modelId="{3181517C-4957-4B05-8F20-3478A03F3F99}">
      <dgm:prSet/>
      <dgm:spPr/>
      <dgm:t>
        <a:bodyPr/>
        <a:lstStyle/>
        <a:p>
          <a:r>
            <a:rPr lang="en-GB" dirty="0">
              <a:latin typeface="Aptos" panose="020B0004020202020204" pitchFamily="34" charset="0"/>
            </a:rPr>
            <a:t>Instead of simply judging a source as ‘good’ or ‘bad’, you’ll apply the CRAAP Test (Currency, Relevance, Authority, Accuracy, Purpose) to formally evaluate the quality of each article.</a:t>
          </a:r>
        </a:p>
      </dgm:t>
    </dgm:pt>
    <dgm:pt modelId="{DBD821FC-985B-4486-AED6-102D3AC975BB}" type="parTrans" cxnId="{351E3B21-0AC3-4FE5-B480-A97D13710A0B}">
      <dgm:prSet/>
      <dgm:spPr/>
      <dgm:t>
        <a:bodyPr/>
        <a:lstStyle/>
        <a:p>
          <a:endParaRPr lang="en-GB">
            <a:latin typeface="Aptos" panose="020B0004020202020204" pitchFamily="34" charset="0"/>
          </a:endParaRPr>
        </a:p>
      </dgm:t>
    </dgm:pt>
    <dgm:pt modelId="{E5672FE6-72E7-4C85-AD12-79A214F1BBE1}" type="sibTrans" cxnId="{351E3B21-0AC3-4FE5-B480-A97D13710A0B}">
      <dgm:prSet/>
      <dgm:spPr/>
      <dgm:t>
        <a:bodyPr/>
        <a:lstStyle/>
        <a:p>
          <a:endParaRPr lang="en-GB">
            <a:latin typeface="Aptos" panose="020B0004020202020204" pitchFamily="34" charset="0"/>
          </a:endParaRPr>
        </a:p>
      </dgm:t>
    </dgm:pt>
    <dgm:pt modelId="{DF8C7249-0268-455F-BB5E-C79C11BF4B7B}">
      <dgm:prSet/>
      <dgm:spPr/>
      <dgm:t>
        <a:bodyPr/>
        <a:lstStyle/>
        <a:p>
          <a:r>
            <a:rPr lang="en-GB" dirty="0">
              <a:latin typeface="Aptos" panose="020B0004020202020204" pitchFamily="34" charset="0"/>
            </a:rPr>
            <a:t>You’ll build on the Level 5 structure by adding a CRAAP score or summary and clearly linking the findings to your research question. This table will go in your dissertation.</a:t>
          </a:r>
        </a:p>
      </dgm:t>
    </dgm:pt>
    <dgm:pt modelId="{C36615DB-FFD9-47A7-B155-392A7AF6F074}" type="parTrans" cxnId="{C5B75B31-0503-48BB-BD6D-130D1A55DEB4}">
      <dgm:prSet/>
      <dgm:spPr/>
      <dgm:t>
        <a:bodyPr/>
        <a:lstStyle/>
        <a:p>
          <a:endParaRPr lang="en-GB">
            <a:latin typeface="Aptos" panose="020B0004020202020204" pitchFamily="34" charset="0"/>
          </a:endParaRPr>
        </a:p>
      </dgm:t>
    </dgm:pt>
    <dgm:pt modelId="{8FB5E33A-61B4-4199-B7AD-73C0BE23644A}" type="sibTrans" cxnId="{C5B75B31-0503-48BB-BD6D-130D1A55DEB4}">
      <dgm:prSet/>
      <dgm:spPr/>
      <dgm:t>
        <a:bodyPr/>
        <a:lstStyle/>
        <a:p>
          <a:endParaRPr lang="en-GB">
            <a:latin typeface="Aptos" panose="020B0004020202020204" pitchFamily="34" charset="0"/>
          </a:endParaRPr>
        </a:p>
      </dgm:t>
    </dgm:pt>
    <dgm:pt modelId="{6FDDC1E0-A292-4903-9A97-397C2D17C0C4}">
      <dgm:prSet/>
      <dgm:spPr/>
      <dgm:t>
        <a:bodyPr/>
        <a:lstStyle/>
        <a:p>
          <a:r>
            <a:rPr lang="en-GB">
              <a:latin typeface="Aptos" panose="020B0004020202020204" pitchFamily="34" charset="0"/>
            </a:rPr>
            <a:t>Rather </a:t>
          </a:r>
          <a:r>
            <a:rPr lang="en-GB" dirty="0">
              <a:latin typeface="Aptos" panose="020B0004020202020204" pitchFamily="34" charset="0"/>
            </a:rPr>
            <a:t>than just spotting patterns, you’ll describe how you grouped your findings into formal themes using a process (e.g. Braun &amp; Clarke’s method). These themes become the core of your poster and Chapter 4.</a:t>
          </a:r>
        </a:p>
      </dgm:t>
    </dgm:pt>
    <dgm:pt modelId="{94633A50-1841-4EBB-9E34-E2A5628BF06A}" type="parTrans" cxnId="{83E05558-457D-47D7-93F6-375C82593BE9}">
      <dgm:prSet/>
      <dgm:spPr/>
      <dgm:t>
        <a:bodyPr/>
        <a:lstStyle/>
        <a:p>
          <a:endParaRPr lang="en-GB">
            <a:latin typeface="Aptos" panose="020B0004020202020204" pitchFamily="34" charset="0"/>
          </a:endParaRPr>
        </a:p>
      </dgm:t>
    </dgm:pt>
    <dgm:pt modelId="{97822E7C-EEE5-4DA8-9DB2-A19D2B439604}" type="sibTrans" cxnId="{83E05558-457D-47D7-93F6-375C82593BE9}">
      <dgm:prSet/>
      <dgm:spPr/>
      <dgm:t>
        <a:bodyPr/>
        <a:lstStyle/>
        <a:p>
          <a:endParaRPr lang="en-GB">
            <a:latin typeface="Aptos" panose="020B0004020202020204" pitchFamily="34" charset="0"/>
          </a:endParaRPr>
        </a:p>
      </dgm:t>
    </dgm:pt>
    <dgm:pt modelId="{563CEA36-08F1-4F15-A750-63D98832F325}" type="pres">
      <dgm:prSet presAssocID="{19713077-2919-4425-8E77-F3ECB74F86FC}" presName="Name0" presStyleCnt="0">
        <dgm:presLayoutVars>
          <dgm:dir/>
          <dgm:animLvl val="lvl"/>
          <dgm:resizeHandles val="exact"/>
        </dgm:presLayoutVars>
      </dgm:prSet>
      <dgm:spPr/>
    </dgm:pt>
    <dgm:pt modelId="{48839C6D-CCCA-43DC-8D1D-7915633075CC}" type="pres">
      <dgm:prSet presAssocID="{73432531-92E7-4322-B478-01CAABC7DA6D}" presName="linNode" presStyleCnt="0"/>
      <dgm:spPr/>
    </dgm:pt>
    <dgm:pt modelId="{75E6A5F1-0CE5-4348-8FFA-BCB3A8D539BA}" type="pres">
      <dgm:prSet presAssocID="{73432531-92E7-4322-B478-01CAABC7DA6D}" presName="parentText" presStyleLbl="node1" presStyleIdx="0" presStyleCnt="5" custScaleX="83492">
        <dgm:presLayoutVars>
          <dgm:chMax val="1"/>
          <dgm:bulletEnabled val="1"/>
        </dgm:presLayoutVars>
      </dgm:prSet>
      <dgm:spPr/>
    </dgm:pt>
    <dgm:pt modelId="{5104DC18-1242-417C-A236-520703ACF806}" type="pres">
      <dgm:prSet presAssocID="{73432531-92E7-4322-B478-01CAABC7DA6D}" presName="descendantText" presStyleLbl="alignAccFollowNode1" presStyleIdx="0" presStyleCnt="5" custScaleX="124145">
        <dgm:presLayoutVars>
          <dgm:bulletEnabled val="1"/>
        </dgm:presLayoutVars>
      </dgm:prSet>
      <dgm:spPr/>
    </dgm:pt>
    <dgm:pt modelId="{D8457012-358B-4425-8755-6BABBC448DF0}" type="pres">
      <dgm:prSet presAssocID="{61BCE9EE-CD19-4AEA-A5AC-EBD35C3D87E9}" presName="sp" presStyleCnt="0"/>
      <dgm:spPr/>
    </dgm:pt>
    <dgm:pt modelId="{DA3DD21B-3B50-4089-A1E5-3FB3DE5ECE4F}" type="pres">
      <dgm:prSet presAssocID="{A78DA305-5917-49AC-90A5-F304B650ABD6}" presName="linNode" presStyleCnt="0"/>
      <dgm:spPr/>
    </dgm:pt>
    <dgm:pt modelId="{AC9FEBBA-D324-40D5-8681-C88C65E8E897}" type="pres">
      <dgm:prSet presAssocID="{A78DA305-5917-49AC-90A5-F304B650ABD6}" presName="parentText" presStyleLbl="node1" presStyleIdx="1" presStyleCnt="5" custScaleX="83492">
        <dgm:presLayoutVars>
          <dgm:chMax val="1"/>
          <dgm:bulletEnabled val="1"/>
        </dgm:presLayoutVars>
      </dgm:prSet>
      <dgm:spPr/>
    </dgm:pt>
    <dgm:pt modelId="{316BAC36-060C-4DCC-9C6D-392F7C181811}" type="pres">
      <dgm:prSet presAssocID="{A78DA305-5917-49AC-90A5-F304B650ABD6}" presName="descendantText" presStyleLbl="alignAccFollowNode1" presStyleIdx="1" presStyleCnt="5" custScaleX="124145">
        <dgm:presLayoutVars>
          <dgm:bulletEnabled val="1"/>
        </dgm:presLayoutVars>
      </dgm:prSet>
      <dgm:spPr/>
    </dgm:pt>
    <dgm:pt modelId="{BD0A0F05-8076-463A-B55C-EC0EA0485034}" type="pres">
      <dgm:prSet presAssocID="{89851377-553D-4B0D-ABBD-2D0B98F40429}" presName="sp" presStyleCnt="0"/>
      <dgm:spPr/>
    </dgm:pt>
    <dgm:pt modelId="{C493C462-4CC6-416D-9744-C084B93882F8}" type="pres">
      <dgm:prSet presAssocID="{9B2CC82E-2A53-400D-BF14-CD8612A5D010}" presName="linNode" presStyleCnt="0"/>
      <dgm:spPr/>
    </dgm:pt>
    <dgm:pt modelId="{70F9E302-14C8-4D18-84FB-B036FB6BE9E4}" type="pres">
      <dgm:prSet presAssocID="{9B2CC82E-2A53-400D-BF14-CD8612A5D010}" presName="parentText" presStyleLbl="node1" presStyleIdx="2" presStyleCnt="5" custScaleX="83492">
        <dgm:presLayoutVars>
          <dgm:chMax val="1"/>
          <dgm:bulletEnabled val="1"/>
        </dgm:presLayoutVars>
      </dgm:prSet>
      <dgm:spPr/>
    </dgm:pt>
    <dgm:pt modelId="{E61E9BC9-95F9-471F-BC1D-25E0E1B90091}" type="pres">
      <dgm:prSet presAssocID="{9B2CC82E-2A53-400D-BF14-CD8612A5D010}" presName="descendantText" presStyleLbl="alignAccFollowNode1" presStyleIdx="2" presStyleCnt="5" custScaleX="124145">
        <dgm:presLayoutVars>
          <dgm:bulletEnabled val="1"/>
        </dgm:presLayoutVars>
      </dgm:prSet>
      <dgm:spPr/>
    </dgm:pt>
    <dgm:pt modelId="{EC31EB26-AE06-4DD4-BFE2-96D3CD1E0ADC}" type="pres">
      <dgm:prSet presAssocID="{E3E9EF90-8E4B-4675-9729-07BAF08979B5}" presName="sp" presStyleCnt="0"/>
      <dgm:spPr/>
    </dgm:pt>
    <dgm:pt modelId="{E6F2BA33-08DB-47EC-A7DA-CE39E26FC276}" type="pres">
      <dgm:prSet presAssocID="{FE6385D2-A77A-40D8-831C-27E6CF19BAED}" presName="linNode" presStyleCnt="0"/>
      <dgm:spPr/>
    </dgm:pt>
    <dgm:pt modelId="{357E231A-4045-4A48-A6D9-E020535408F7}" type="pres">
      <dgm:prSet presAssocID="{FE6385D2-A77A-40D8-831C-27E6CF19BAED}" presName="parentText" presStyleLbl="node1" presStyleIdx="3" presStyleCnt="5" custScaleX="83492">
        <dgm:presLayoutVars>
          <dgm:chMax val="1"/>
          <dgm:bulletEnabled val="1"/>
        </dgm:presLayoutVars>
      </dgm:prSet>
      <dgm:spPr/>
    </dgm:pt>
    <dgm:pt modelId="{05BA2FB5-EF36-4211-8350-2055D98A99F7}" type="pres">
      <dgm:prSet presAssocID="{FE6385D2-A77A-40D8-831C-27E6CF19BAED}" presName="descendantText" presStyleLbl="alignAccFollowNode1" presStyleIdx="3" presStyleCnt="5" custScaleX="124145">
        <dgm:presLayoutVars>
          <dgm:bulletEnabled val="1"/>
        </dgm:presLayoutVars>
      </dgm:prSet>
      <dgm:spPr/>
    </dgm:pt>
    <dgm:pt modelId="{4327A688-CF0B-4F87-A432-9309889AA959}" type="pres">
      <dgm:prSet presAssocID="{591CEFF0-B971-4864-BF35-36011CF601E2}" presName="sp" presStyleCnt="0"/>
      <dgm:spPr/>
    </dgm:pt>
    <dgm:pt modelId="{3398C429-5B91-434B-96A5-5C825BA5A175}" type="pres">
      <dgm:prSet presAssocID="{4240D988-1886-4329-B02A-FD19F26C383C}" presName="linNode" presStyleCnt="0"/>
      <dgm:spPr/>
    </dgm:pt>
    <dgm:pt modelId="{1EBA6264-6AE9-4519-9799-FDFB63DFBFA5}" type="pres">
      <dgm:prSet presAssocID="{4240D988-1886-4329-B02A-FD19F26C383C}" presName="parentText" presStyleLbl="node1" presStyleIdx="4" presStyleCnt="5" custScaleX="83492">
        <dgm:presLayoutVars>
          <dgm:chMax val="1"/>
          <dgm:bulletEnabled val="1"/>
        </dgm:presLayoutVars>
      </dgm:prSet>
      <dgm:spPr/>
    </dgm:pt>
    <dgm:pt modelId="{669ACB3C-135E-49D2-998F-52197EC63430}" type="pres">
      <dgm:prSet presAssocID="{4240D988-1886-4329-B02A-FD19F26C383C}" presName="descendantText" presStyleLbl="alignAccFollowNode1" presStyleIdx="4" presStyleCnt="5" custScaleX="124145">
        <dgm:presLayoutVars>
          <dgm:bulletEnabled val="1"/>
        </dgm:presLayoutVars>
      </dgm:prSet>
      <dgm:spPr/>
    </dgm:pt>
  </dgm:ptLst>
  <dgm:cxnLst>
    <dgm:cxn modelId="{6F43A604-F1B4-4F6A-A6B1-05FA38F31503}" srcId="{19713077-2919-4425-8E77-F3ECB74F86FC}" destId="{4240D988-1886-4329-B02A-FD19F26C383C}" srcOrd="4" destOrd="0" parTransId="{13C1B188-354A-41AF-900D-C25B214520F9}" sibTransId="{3AB89D39-2CFE-4A0D-8DC7-68FB81817094}"/>
    <dgm:cxn modelId="{DDA89805-6C46-49A8-B5FE-1380BEE7CAE9}" srcId="{19713077-2919-4425-8E77-F3ECB74F86FC}" destId="{73432531-92E7-4322-B478-01CAABC7DA6D}" srcOrd="0" destOrd="0" parTransId="{5EBAB232-A0DF-433B-80BA-39E44D5B80EF}" sibTransId="{61BCE9EE-CD19-4AEA-A5AC-EBD35C3D87E9}"/>
    <dgm:cxn modelId="{B430E106-2CEF-4FF5-BBD1-5D9202F03A66}" type="presOf" srcId="{3181517C-4957-4B05-8F20-3478A03F3F99}" destId="{E61E9BC9-95F9-471F-BC1D-25E0E1B90091}" srcOrd="0" destOrd="0" presId="urn:microsoft.com/office/officeart/2005/8/layout/vList5"/>
    <dgm:cxn modelId="{C0DCE513-38ED-44B7-AE87-867631A65492}" type="presOf" srcId="{37F98004-8BDF-4093-8734-D5419B9CD70E}" destId="{316BAC36-060C-4DCC-9C6D-392F7C181811}" srcOrd="0" destOrd="0" presId="urn:microsoft.com/office/officeart/2005/8/layout/vList5"/>
    <dgm:cxn modelId="{0EF9EB1D-D5F2-49D3-A1A7-703243309030}" type="presOf" srcId="{335BDD95-89DE-400C-AE41-37A5D62520AE}" destId="{5104DC18-1242-417C-A236-520703ACF806}" srcOrd="0" destOrd="0" presId="urn:microsoft.com/office/officeart/2005/8/layout/vList5"/>
    <dgm:cxn modelId="{351E3B21-0AC3-4FE5-B480-A97D13710A0B}" srcId="{9B2CC82E-2A53-400D-BF14-CD8612A5D010}" destId="{3181517C-4957-4B05-8F20-3478A03F3F99}" srcOrd="0" destOrd="0" parTransId="{DBD821FC-985B-4486-AED6-102D3AC975BB}" sibTransId="{E5672FE6-72E7-4C85-AD12-79A214F1BBE1}"/>
    <dgm:cxn modelId="{9387A024-6C2C-4498-9252-D3E889A55D19}" srcId="{A78DA305-5917-49AC-90A5-F304B650ABD6}" destId="{37F98004-8BDF-4093-8734-D5419B9CD70E}" srcOrd="0" destOrd="0" parTransId="{93DCCA29-B142-4D2E-BDFC-072192AC66F2}" sibTransId="{073B1C1A-3905-46B8-8AA4-68B422EF62CC}"/>
    <dgm:cxn modelId="{C5B75B31-0503-48BB-BD6D-130D1A55DEB4}" srcId="{FE6385D2-A77A-40D8-831C-27E6CF19BAED}" destId="{DF8C7249-0268-455F-BB5E-C79C11BF4B7B}" srcOrd="0" destOrd="0" parTransId="{C36615DB-FFD9-47A7-B155-392A7AF6F074}" sibTransId="{8FB5E33A-61B4-4199-B7AD-73C0BE23644A}"/>
    <dgm:cxn modelId="{4489D855-F62F-4C5E-B57C-7DC3BC88B25E}" type="presOf" srcId="{9B2CC82E-2A53-400D-BF14-CD8612A5D010}" destId="{70F9E302-14C8-4D18-84FB-B036FB6BE9E4}" srcOrd="0" destOrd="0" presId="urn:microsoft.com/office/officeart/2005/8/layout/vList5"/>
    <dgm:cxn modelId="{83E05558-457D-47D7-93F6-375C82593BE9}" srcId="{4240D988-1886-4329-B02A-FD19F26C383C}" destId="{6FDDC1E0-A292-4903-9A97-397C2D17C0C4}" srcOrd="0" destOrd="0" parTransId="{94633A50-1841-4EBB-9E34-E2A5628BF06A}" sibTransId="{97822E7C-EEE5-4DA8-9DB2-A19D2B439604}"/>
    <dgm:cxn modelId="{5AEB877F-68FC-4C69-8D1D-BA6F7A76D314}" type="presOf" srcId="{73432531-92E7-4322-B478-01CAABC7DA6D}" destId="{75E6A5F1-0CE5-4348-8FFA-BCB3A8D539BA}" srcOrd="0" destOrd="0" presId="urn:microsoft.com/office/officeart/2005/8/layout/vList5"/>
    <dgm:cxn modelId="{F3706B84-677E-411A-B06C-8DDCF1FF70D1}" type="presOf" srcId="{4240D988-1886-4329-B02A-FD19F26C383C}" destId="{1EBA6264-6AE9-4519-9799-FDFB63DFBFA5}" srcOrd="0" destOrd="0" presId="urn:microsoft.com/office/officeart/2005/8/layout/vList5"/>
    <dgm:cxn modelId="{AD53B892-0457-42AC-8CEC-E1F1224799B2}" type="presOf" srcId="{FE6385D2-A77A-40D8-831C-27E6CF19BAED}" destId="{357E231A-4045-4A48-A6D9-E020535408F7}" srcOrd="0" destOrd="0" presId="urn:microsoft.com/office/officeart/2005/8/layout/vList5"/>
    <dgm:cxn modelId="{9987AE99-C333-4B67-A9AF-96F72D04BA59}" type="presOf" srcId="{6FDDC1E0-A292-4903-9A97-397C2D17C0C4}" destId="{669ACB3C-135E-49D2-998F-52197EC63430}" srcOrd="0" destOrd="0" presId="urn:microsoft.com/office/officeart/2005/8/layout/vList5"/>
    <dgm:cxn modelId="{F6AE1C9F-09B3-4696-BFBD-570091851F97}" type="presOf" srcId="{A78DA305-5917-49AC-90A5-F304B650ABD6}" destId="{AC9FEBBA-D324-40D5-8681-C88C65E8E897}" srcOrd="0" destOrd="0" presId="urn:microsoft.com/office/officeart/2005/8/layout/vList5"/>
    <dgm:cxn modelId="{9C7106AA-00D8-4454-82C4-C058644BB28C}" type="presOf" srcId="{19713077-2919-4425-8E77-F3ECB74F86FC}" destId="{563CEA36-08F1-4F15-A750-63D98832F325}" srcOrd="0" destOrd="0" presId="urn:microsoft.com/office/officeart/2005/8/layout/vList5"/>
    <dgm:cxn modelId="{11B51AB2-B49E-4E87-BEE5-E2314CD3A2D7}" srcId="{19713077-2919-4425-8E77-F3ECB74F86FC}" destId="{A78DA305-5917-49AC-90A5-F304B650ABD6}" srcOrd="1" destOrd="0" parTransId="{21160D88-4771-4532-8339-E2EB4BCB5555}" sibTransId="{89851377-553D-4B0D-ABBD-2D0B98F40429}"/>
    <dgm:cxn modelId="{72FB0EB5-D169-4FC2-BDD7-F2CAD57A44F3}" type="presOf" srcId="{DF8C7249-0268-455F-BB5E-C79C11BF4B7B}" destId="{05BA2FB5-EF36-4211-8350-2055D98A99F7}" srcOrd="0" destOrd="0" presId="urn:microsoft.com/office/officeart/2005/8/layout/vList5"/>
    <dgm:cxn modelId="{7D8C13C8-798A-4C7C-B071-D80CA081ECAA}" srcId="{73432531-92E7-4322-B478-01CAABC7DA6D}" destId="{335BDD95-89DE-400C-AE41-37A5D62520AE}" srcOrd="0" destOrd="0" parTransId="{00F69D82-0F80-401D-ACBF-F24D5A40835D}" sibTransId="{762EE5E7-58A8-47E0-BB73-1D27E32A2BB8}"/>
    <dgm:cxn modelId="{FD24CCF3-6066-4AA3-92A3-B24141EC6E1F}" srcId="{19713077-2919-4425-8E77-F3ECB74F86FC}" destId="{9B2CC82E-2A53-400D-BF14-CD8612A5D010}" srcOrd="2" destOrd="0" parTransId="{AE48BCEB-C4A7-4ED2-8AFD-B57729D7ED60}" sibTransId="{E3E9EF90-8E4B-4675-9729-07BAF08979B5}"/>
    <dgm:cxn modelId="{6C26AAFE-9970-4449-95F8-0892E9C4D532}" srcId="{19713077-2919-4425-8E77-F3ECB74F86FC}" destId="{FE6385D2-A77A-40D8-831C-27E6CF19BAED}" srcOrd="3" destOrd="0" parTransId="{ADB1B459-64A7-4C0B-8BCB-951C0FD9F08C}" sibTransId="{591CEFF0-B971-4864-BF35-36011CF601E2}"/>
    <dgm:cxn modelId="{9A0D02B8-FC93-4016-8093-F078379D65EF}" type="presParOf" srcId="{563CEA36-08F1-4F15-A750-63D98832F325}" destId="{48839C6D-CCCA-43DC-8D1D-7915633075CC}" srcOrd="0" destOrd="0" presId="urn:microsoft.com/office/officeart/2005/8/layout/vList5"/>
    <dgm:cxn modelId="{FFF56E26-8200-48A9-A67A-90C0D6088BC5}" type="presParOf" srcId="{48839C6D-CCCA-43DC-8D1D-7915633075CC}" destId="{75E6A5F1-0CE5-4348-8FFA-BCB3A8D539BA}" srcOrd="0" destOrd="0" presId="urn:microsoft.com/office/officeart/2005/8/layout/vList5"/>
    <dgm:cxn modelId="{0B209583-A530-4D55-9469-9350B53A6514}" type="presParOf" srcId="{48839C6D-CCCA-43DC-8D1D-7915633075CC}" destId="{5104DC18-1242-417C-A236-520703ACF806}" srcOrd="1" destOrd="0" presId="urn:microsoft.com/office/officeart/2005/8/layout/vList5"/>
    <dgm:cxn modelId="{EB8B6F22-BE62-45DB-A2DC-D5C773229201}" type="presParOf" srcId="{563CEA36-08F1-4F15-A750-63D98832F325}" destId="{D8457012-358B-4425-8755-6BABBC448DF0}" srcOrd="1" destOrd="0" presId="urn:microsoft.com/office/officeart/2005/8/layout/vList5"/>
    <dgm:cxn modelId="{8E3B3B13-EBD9-431C-BFA9-9A0515AE69A9}" type="presParOf" srcId="{563CEA36-08F1-4F15-A750-63D98832F325}" destId="{DA3DD21B-3B50-4089-A1E5-3FB3DE5ECE4F}" srcOrd="2" destOrd="0" presId="urn:microsoft.com/office/officeart/2005/8/layout/vList5"/>
    <dgm:cxn modelId="{54C953BA-A100-4097-AF9B-AD75664F4EEF}" type="presParOf" srcId="{DA3DD21B-3B50-4089-A1E5-3FB3DE5ECE4F}" destId="{AC9FEBBA-D324-40D5-8681-C88C65E8E897}" srcOrd="0" destOrd="0" presId="urn:microsoft.com/office/officeart/2005/8/layout/vList5"/>
    <dgm:cxn modelId="{4AD0F6FA-59DD-4790-BB95-CE9279800D4D}" type="presParOf" srcId="{DA3DD21B-3B50-4089-A1E5-3FB3DE5ECE4F}" destId="{316BAC36-060C-4DCC-9C6D-392F7C181811}" srcOrd="1" destOrd="0" presId="urn:microsoft.com/office/officeart/2005/8/layout/vList5"/>
    <dgm:cxn modelId="{F69E0734-EF87-4C87-B1AD-F9D68410D879}" type="presParOf" srcId="{563CEA36-08F1-4F15-A750-63D98832F325}" destId="{BD0A0F05-8076-463A-B55C-EC0EA0485034}" srcOrd="3" destOrd="0" presId="urn:microsoft.com/office/officeart/2005/8/layout/vList5"/>
    <dgm:cxn modelId="{DB496E01-3B72-421F-AE41-CD6413C64520}" type="presParOf" srcId="{563CEA36-08F1-4F15-A750-63D98832F325}" destId="{C493C462-4CC6-416D-9744-C084B93882F8}" srcOrd="4" destOrd="0" presId="urn:microsoft.com/office/officeart/2005/8/layout/vList5"/>
    <dgm:cxn modelId="{061DC374-B120-4900-97E4-3DD0EDEFABB3}" type="presParOf" srcId="{C493C462-4CC6-416D-9744-C084B93882F8}" destId="{70F9E302-14C8-4D18-84FB-B036FB6BE9E4}" srcOrd="0" destOrd="0" presId="urn:microsoft.com/office/officeart/2005/8/layout/vList5"/>
    <dgm:cxn modelId="{E37F656C-EEE7-40F1-A580-77558D7DEC5A}" type="presParOf" srcId="{C493C462-4CC6-416D-9744-C084B93882F8}" destId="{E61E9BC9-95F9-471F-BC1D-25E0E1B90091}" srcOrd="1" destOrd="0" presId="urn:microsoft.com/office/officeart/2005/8/layout/vList5"/>
    <dgm:cxn modelId="{6FF2A118-4D3A-4956-8F4B-69B8FF225AE2}" type="presParOf" srcId="{563CEA36-08F1-4F15-A750-63D98832F325}" destId="{EC31EB26-AE06-4DD4-BFE2-96D3CD1E0ADC}" srcOrd="5" destOrd="0" presId="urn:microsoft.com/office/officeart/2005/8/layout/vList5"/>
    <dgm:cxn modelId="{1139778E-2185-4F11-83C3-AA9DDBBF6AB1}" type="presParOf" srcId="{563CEA36-08F1-4F15-A750-63D98832F325}" destId="{E6F2BA33-08DB-47EC-A7DA-CE39E26FC276}" srcOrd="6" destOrd="0" presId="urn:microsoft.com/office/officeart/2005/8/layout/vList5"/>
    <dgm:cxn modelId="{E46182C0-2C34-4E27-8D46-7F7ED4E5A7B5}" type="presParOf" srcId="{E6F2BA33-08DB-47EC-A7DA-CE39E26FC276}" destId="{357E231A-4045-4A48-A6D9-E020535408F7}" srcOrd="0" destOrd="0" presId="urn:microsoft.com/office/officeart/2005/8/layout/vList5"/>
    <dgm:cxn modelId="{D2023A8E-1510-4CA2-9558-3F116EE6DFFC}" type="presParOf" srcId="{E6F2BA33-08DB-47EC-A7DA-CE39E26FC276}" destId="{05BA2FB5-EF36-4211-8350-2055D98A99F7}" srcOrd="1" destOrd="0" presId="urn:microsoft.com/office/officeart/2005/8/layout/vList5"/>
    <dgm:cxn modelId="{D45F1684-75AF-4880-968E-C6A021BC3621}" type="presParOf" srcId="{563CEA36-08F1-4F15-A750-63D98832F325}" destId="{4327A688-CF0B-4F87-A432-9309889AA959}" srcOrd="7" destOrd="0" presId="urn:microsoft.com/office/officeart/2005/8/layout/vList5"/>
    <dgm:cxn modelId="{985FE09E-C76F-402A-B4F1-A2E84DC6DAD6}" type="presParOf" srcId="{563CEA36-08F1-4F15-A750-63D98832F325}" destId="{3398C429-5B91-434B-96A5-5C825BA5A175}" srcOrd="8" destOrd="0" presId="urn:microsoft.com/office/officeart/2005/8/layout/vList5"/>
    <dgm:cxn modelId="{9F69D7A0-A735-4EE4-8CB3-0B0900513C33}" type="presParOf" srcId="{3398C429-5B91-434B-96A5-5C825BA5A175}" destId="{1EBA6264-6AE9-4519-9799-FDFB63DFBFA5}" srcOrd="0" destOrd="0" presId="urn:microsoft.com/office/officeart/2005/8/layout/vList5"/>
    <dgm:cxn modelId="{7B54E04A-E9A5-4BEB-B424-EA82B3B7B62A}" type="presParOf" srcId="{3398C429-5B91-434B-96A5-5C825BA5A175}" destId="{669ACB3C-135E-49D2-998F-52197EC6343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20E3E43-B58C-4760-8E51-DC53826E7A53}"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6FF845F9-BB29-4115-A72F-525EE0993F81}">
      <dgm:prSet/>
      <dgm:spPr>
        <a:solidFill>
          <a:srgbClr val="003D60"/>
        </a:solidFill>
      </dgm:spPr>
      <dgm:t>
        <a:bodyPr/>
        <a:lstStyle/>
        <a:p>
          <a:r>
            <a:rPr lang="en-GB" dirty="0">
              <a:latin typeface="Aptos" panose="020B0004020202020204" pitchFamily="34" charset="0"/>
            </a:rPr>
            <a:t>Re-read your research question</a:t>
          </a:r>
        </a:p>
      </dgm:t>
    </dgm:pt>
    <dgm:pt modelId="{F72E342A-4FCE-4A21-94A0-E926D1F10751}" type="parTrans" cxnId="{EB589B8E-7CC3-438C-A2B1-4F6FC1D1DEE9}">
      <dgm:prSet/>
      <dgm:spPr/>
      <dgm:t>
        <a:bodyPr/>
        <a:lstStyle/>
        <a:p>
          <a:endParaRPr lang="en-GB">
            <a:latin typeface="Aptos" panose="020B0004020202020204" pitchFamily="34" charset="0"/>
          </a:endParaRPr>
        </a:p>
      </dgm:t>
    </dgm:pt>
    <dgm:pt modelId="{EC58F84D-6033-4EEC-A9CA-1FFA229128FD}" type="sibTrans" cxnId="{EB589B8E-7CC3-438C-A2B1-4F6FC1D1DEE9}">
      <dgm:prSet/>
      <dgm:spPr/>
      <dgm:t>
        <a:bodyPr/>
        <a:lstStyle/>
        <a:p>
          <a:endParaRPr lang="en-GB">
            <a:latin typeface="Aptos" panose="020B0004020202020204" pitchFamily="34" charset="0"/>
          </a:endParaRPr>
        </a:p>
      </dgm:t>
    </dgm:pt>
    <dgm:pt modelId="{D00EE0DD-E994-42DB-9115-49F358F89622}">
      <dgm:prSet/>
      <dgm:spPr>
        <a:solidFill>
          <a:srgbClr val="003D60"/>
        </a:solidFill>
      </dgm:spPr>
      <dgm:t>
        <a:bodyPr/>
        <a:lstStyle/>
        <a:p>
          <a:r>
            <a:rPr lang="en-GB" dirty="0">
              <a:latin typeface="Aptos" panose="020B0004020202020204" pitchFamily="34" charset="0"/>
            </a:rPr>
            <a:t>Identify keywords</a:t>
          </a:r>
        </a:p>
      </dgm:t>
    </dgm:pt>
    <dgm:pt modelId="{A7AC32DB-BEE8-4D12-90A6-8ACD8C0B456A}" type="parTrans" cxnId="{38FBB0D1-4193-48E1-895E-434E658CCA4A}">
      <dgm:prSet/>
      <dgm:spPr/>
      <dgm:t>
        <a:bodyPr/>
        <a:lstStyle/>
        <a:p>
          <a:endParaRPr lang="en-GB">
            <a:latin typeface="Aptos" panose="020B0004020202020204" pitchFamily="34" charset="0"/>
          </a:endParaRPr>
        </a:p>
      </dgm:t>
    </dgm:pt>
    <dgm:pt modelId="{D99341B1-2A4D-414C-BD52-4F30BDC37950}" type="sibTrans" cxnId="{38FBB0D1-4193-48E1-895E-434E658CCA4A}">
      <dgm:prSet/>
      <dgm:spPr/>
      <dgm:t>
        <a:bodyPr/>
        <a:lstStyle/>
        <a:p>
          <a:endParaRPr lang="en-GB">
            <a:latin typeface="Aptos" panose="020B0004020202020204" pitchFamily="34" charset="0"/>
          </a:endParaRPr>
        </a:p>
      </dgm:t>
    </dgm:pt>
    <dgm:pt modelId="{4C0E54AA-3C04-472E-9F17-99F3397FB314}">
      <dgm:prSet/>
      <dgm:spPr>
        <a:solidFill>
          <a:srgbClr val="003D60"/>
        </a:solidFill>
      </dgm:spPr>
      <dgm:t>
        <a:bodyPr/>
        <a:lstStyle/>
        <a:p>
          <a:r>
            <a:rPr lang="en-GB" dirty="0">
              <a:latin typeface="Aptos" panose="020B0004020202020204" pitchFamily="34" charset="0"/>
            </a:rPr>
            <a:t>Use Boolean operators</a:t>
          </a:r>
        </a:p>
      </dgm:t>
    </dgm:pt>
    <dgm:pt modelId="{AC2C15A5-AAA3-4B8B-8603-47CB6FA76509}" type="parTrans" cxnId="{6654F820-CDBD-416C-A5AE-2A05F7ADE72B}">
      <dgm:prSet/>
      <dgm:spPr/>
      <dgm:t>
        <a:bodyPr/>
        <a:lstStyle/>
        <a:p>
          <a:endParaRPr lang="en-GB">
            <a:latin typeface="Aptos" panose="020B0004020202020204" pitchFamily="34" charset="0"/>
          </a:endParaRPr>
        </a:p>
      </dgm:t>
    </dgm:pt>
    <dgm:pt modelId="{D2AA0AF5-A7BA-45BD-9548-6A75D4620E89}" type="sibTrans" cxnId="{6654F820-CDBD-416C-A5AE-2A05F7ADE72B}">
      <dgm:prSet/>
      <dgm:spPr/>
      <dgm:t>
        <a:bodyPr/>
        <a:lstStyle/>
        <a:p>
          <a:endParaRPr lang="en-GB">
            <a:latin typeface="Aptos" panose="020B0004020202020204" pitchFamily="34" charset="0"/>
          </a:endParaRPr>
        </a:p>
      </dgm:t>
    </dgm:pt>
    <dgm:pt modelId="{32A96596-BAF5-4700-B1D1-717DA6F0635E}">
      <dgm:prSet/>
      <dgm:spPr>
        <a:solidFill>
          <a:srgbClr val="003D60"/>
        </a:solidFill>
      </dgm:spPr>
      <dgm:t>
        <a:bodyPr/>
        <a:lstStyle/>
        <a:p>
          <a:r>
            <a:rPr lang="en-GB" dirty="0">
              <a:latin typeface="Aptos" panose="020B0004020202020204" pitchFamily="34" charset="0"/>
            </a:rPr>
            <a:t>Save and organise your sources</a:t>
          </a:r>
        </a:p>
      </dgm:t>
    </dgm:pt>
    <dgm:pt modelId="{73310F01-09DF-4116-A78A-06FD2217A045}" type="parTrans" cxnId="{A194F05A-C400-44D4-AC35-0BD3C9BC5BDF}">
      <dgm:prSet/>
      <dgm:spPr/>
      <dgm:t>
        <a:bodyPr/>
        <a:lstStyle/>
        <a:p>
          <a:endParaRPr lang="en-GB">
            <a:latin typeface="Aptos" panose="020B0004020202020204" pitchFamily="34" charset="0"/>
          </a:endParaRPr>
        </a:p>
      </dgm:t>
    </dgm:pt>
    <dgm:pt modelId="{06A7DF12-3491-4C78-8C6D-91C2DFBB64D8}" type="sibTrans" cxnId="{A194F05A-C400-44D4-AC35-0BD3C9BC5BDF}">
      <dgm:prSet/>
      <dgm:spPr/>
      <dgm:t>
        <a:bodyPr/>
        <a:lstStyle/>
        <a:p>
          <a:endParaRPr lang="en-GB">
            <a:latin typeface="Aptos" panose="020B0004020202020204" pitchFamily="34" charset="0"/>
          </a:endParaRPr>
        </a:p>
      </dgm:t>
    </dgm:pt>
    <dgm:pt modelId="{FC777A15-4C3F-47CE-B03D-2AA7AE9473C7}">
      <dgm:prSet/>
      <dgm:spPr>
        <a:solidFill>
          <a:srgbClr val="003D60"/>
        </a:solidFill>
      </dgm:spPr>
      <dgm:t>
        <a:bodyPr/>
        <a:lstStyle/>
        <a:p>
          <a:r>
            <a:rPr lang="en-GB" dirty="0">
              <a:latin typeface="Aptos" panose="020B0004020202020204" pitchFamily="34" charset="0"/>
            </a:rPr>
            <a:t>Filter information </a:t>
          </a:r>
        </a:p>
      </dgm:t>
    </dgm:pt>
    <dgm:pt modelId="{1A51E2B3-A46F-41AB-82CE-D75A89498B4C}" type="parTrans" cxnId="{AB2ACD18-29C4-4B8A-9549-7CD2F306A478}">
      <dgm:prSet/>
      <dgm:spPr/>
      <dgm:t>
        <a:bodyPr/>
        <a:lstStyle/>
        <a:p>
          <a:endParaRPr lang="en-GB">
            <a:latin typeface="Aptos" panose="020B0004020202020204" pitchFamily="34" charset="0"/>
          </a:endParaRPr>
        </a:p>
      </dgm:t>
    </dgm:pt>
    <dgm:pt modelId="{07832339-D7DB-43C9-9B54-51406381E76B}" type="sibTrans" cxnId="{AB2ACD18-29C4-4B8A-9549-7CD2F306A478}">
      <dgm:prSet/>
      <dgm:spPr/>
      <dgm:t>
        <a:bodyPr/>
        <a:lstStyle/>
        <a:p>
          <a:endParaRPr lang="en-GB">
            <a:latin typeface="Aptos" panose="020B0004020202020204" pitchFamily="34" charset="0"/>
          </a:endParaRPr>
        </a:p>
      </dgm:t>
    </dgm:pt>
    <dgm:pt modelId="{4B3B32E5-3503-40C4-8B45-08261320214D}">
      <dgm:prSet/>
      <dgm:spPr>
        <a:solidFill>
          <a:srgbClr val="003D60"/>
        </a:solidFill>
      </dgm:spPr>
      <dgm:t>
        <a:bodyPr/>
        <a:lstStyle/>
        <a:p>
          <a:r>
            <a:rPr lang="en-GB" dirty="0">
              <a:latin typeface="Aptos" panose="020B0004020202020204" pitchFamily="34" charset="0"/>
            </a:rPr>
            <a:t>Set an Inclusion and Exclusion Criteria </a:t>
          </a:r>
        </a:p>
      </dgm:t>
    </dgm:pt>
    <dgm:pt modelId="{B01147DA-2A58-4FC3-BBB8-0322B8158BD0}" type="parTrans" cxnId="{D14A9B79-3F36-4482-BF5D-6C1BC247E720}">
      <dgm:prSet/>
      <dgm:spPr/>
      <dgm:t>
        <a:bodyPr/>
        <a:lstStyle/>
        <a:p>
          <a:endParaRPr lang="en-GB">
            <a:latin typeface="Aptos" panose="020B0004020202020204" pitchFamily="34" charset="0"/>
          </a:endParaRPr>
        </a:p>
      </dgm:t>
    </dgm:pt>
    <dgm:pt modelId="{2C59457C-A423-4FFD-B111-3BEBCEC5AE28}" type="sibTrans" cxnId="{D14A9B79-3F36-4482-BF5D-6C1BC247E720}">
      <dgm:prSet/>
      <dgm:spPr/>
      <dgm:t>
        <a:bodyPr/>
        <a:lstStyle/>
        <a:p>
          <a:endParaRPr lang="en-GB">
            <a:latin typeface="Aptos" panose="020B0004020202020204" pitchFamily="34" charset="0"/>
          </a:endParaRPr>
        </a:p>
      </dgm:t>
    </dgm:pt>
    <dgm:pt modelId="{6B9A2F6F-3AF5-4F06-9108-72563EF0300D}">
      <dgm:prSet/>
      <dgm:spPr>
        <a:solidFill>
          <a:srgbClr val="003D60"/>
        </a:solidFill>
      </dgm:spPr>
      <dgm:t>
        <a:bodyPr/>
        <a:lstStyle/>
        <a:p>
          <a:r>
            <a:rPr lang="en-GB" dirty="0">
              <a:latin typeface="Aptos" panose="020B0004020202020204" pitchFamily="34" charset="0"/>
            </a:rPr>
            <a:t>Choose the right databases</a:t>
          </a:r>
        </a:p>
      </dgm:t>
    </dgm:pt>
    <dgm:pt modelId="{6FFB1F18-BB37-45E7-8B05-FDD0F3672961}" type="parTrans" cxnId="{97E54627-E213-4B99-BCFE-A2C1469A61D1}">
      <dgm:prSet/>
      <dgm:spPr/>
      <dgm:t>
        <a:bodyPr/>
        <a:lstStyle/>
        <a:p>
          <a:endParaRPr lang="en-GB">
            <a:latin typeface="Aptos" panose="020B0004020202020204" pitchFamily="34" charset="0"/>
          </a:endParaRPr>
        </a:p>
      </dgm:t>
    </dgm:pt>
    <dgm:pt modelId="{AF92B729-6F80-48BD-A33F-2E2E85046D1F}" type="sibTrans" cxnId="{97E54627-E213-4B99-BCFE-A2C1469A61D1}">
      <dgm:prSet/>
      <dgm:spPr/>
      <dgm:t>
        <a:bodyPr/>
        <a:lstStyle/>
        <a:p>
          <a:endParaRPr lang="en-GB">
            <a:latin typeface="Aptos" panose="020B0004020202020204" pitchFamily="34" charset="0"/>
          </a:endParaRPr>
        </a:p>
      </dgm:t>
    </dgm:pt>
    <dgm:pt modelId="{5B501906-B367-4477-847D-732CD2BA602D}">
      <dgm:prSet/>
      <dgm:spPr>
        <a:solidFill>
          <a:srgbClr val="003D60"/>
        </a:solidFill>
      </dgm:spPr>
      <dgm:t>
        <a:bodyPr/>
        <a:lstStyle/>
        <a:p>
          <a:r>
            <a:rPr lang="en-GB" dirty="0">
              <a:latin typeface="Aptos" panose="020B0004020202020204" pitchFamily="34" charset="0"/>
            </a:rPr>
            <a:t>CRAAP</a:t>
          </a:r>
        </a:p>
      </dgm:t>
    </dgm:pt>
    <dgm:pt modelId="{5FBDA68E-48AA-4C25-9E6F-B56829A0D204}" type="parTrans" cxnId="{D9469251-1297-415C-A11D-36D43EC9CC2C}">
      <dgm:prSet/>
      <dgm:spPr/>
      <dgm:t>
        <a:bodyPr/>
        <a:lstStyle/>
        <a:p>
          <a:endParaRPr lang="en-GB"/>
        </a:p>
      </dgm:t>
    </dgm:pt>
    <dgm:pt modelId="{2254DF5D-C775-41FA-B56F-E62CC81E7750}" type="sibTrans" cxnId="{D9469251-1297-415C-A11D-36D43EC9CC2C}">
      <dgm:prSet/>
      <dgm:spPr/>
      <dgm:t>
        <a:bodyPr/>
        <a:lstStyle/>
        <a:p>
          <a:endParaRPr lang="en-GB"/>
        </a:p>
      </dgm:t>
    </dgm:pt>
    <dgm:pt modelId="{F4C6DF69-A922-4374-8637-9A69FA11D449}">
      <dgm:prSet/>
      <dgm:spPr>
        <a:solidFill>
          <a:srgbClr val="003D60"/>
        </a:solidFill>
      </dgm:spPr>
      <dgm:t>
        <a:bodyPr/>
        <a:lstStyle/>
        <a:p>
          <a:r>
            <a:rPr lang="en-GB">
              <a:latin typeface="Aptos" panose="020B0004020202020204" pitchFamily="34" charset="0"/>
            </a:rPr>
            <a:t>Article Skimming </a:t>
          </a:r>
          <a:endParaRPr lang="en-GB" dirty="0">
            <a:latin typeface="Aptos" panose="020B0004020202020204" pitchFamily="34" charset="0"/>
          </a:endParaRPr>
        </a:p>
      </dgm:t>
    </dgm:pt>
    <dgm:pt modelId="{1FD988A0-404A-4443-A3A1-E3EC019D84CF}" type="parTrans" cxnId="{D08C8BF2-32F0-4508-B77F-4AC4B1A41D23}">
      <dgm:prSet/>
      <dgm:spPr/>
      <dgm:t>
        <a:bodyPr/>
        <a:lstStyle/>
        <a:p>
          <a:endParaRPr lang="en-GB"/>
        </a:p>
      </dgm:t>
    </dgm:pt>
    <dgm:pt modelId="{88E1C0E0-EBBD-4009-9DD4-E784B264400C}" type="sibTrans" cxnId="{D08C8BF2-32F0-4508-B77F-4AC4B1A41D23}">
      <dgm:prSet/>
      <dgm:spPr/>
      <dgm:t>
        <a:bodyPr/>
        <a:lstStyle/>
        <a:p>
          <a:endParaRPr lang="en-GB"/>
        </a:p>
      </dgm:t>
    </dgm:pt>
    <dgm:pt modelId="{9D887E08-2DD8-4872-92E0-010D7CEFD201}" type="pres">
      <dgm:prSet presAssocID="{820E3E43-B58C-4760-8E51-DC53826E7A53}" presName="Name0" presStyleCnt="0">
        <dgm:presLayoutVars>
          <dgm:dir/>
          <dgm:resizeHandles val="exact"/>
        </dgm:presLayoutVars>
      </dgm:prSet>
      <dgm:spPr/>
    </dgm:pt>
    <dgm:pt modelId="{AA80FA2B-053A-4B37-9C0A-3AB6E2D62A7E}" type="pres">
      <dgm:prSet presAssocID="{6FF845F9-BB29-4115-A72F-525EE0993F81}" presName="node" presStyleLbl="node1" presStyleIdx="0" presStyleCnt="9">
        <dgm:presLayoutVars>
          <dgm:bulletEnabled val="1"/>
        </dgm:presLayoutVars>
      </dgm:prSet>
      <dgm:spPr/>
    </dgm:pt>
    <dgm:pt modelId="{32704C1C-C256-4206-B462-B72553B01E8A}" type="pres">
      <dgm:prSet presAssocID="{EC58F84D-6033-4EEC-A9CA-1FFA229128FD}" presName="sibTrans" presStyleLbl="sibTrans2D1" presStyleIdx="0" presStyleCnt="8"/>
      <dgm:spPr/>
    </dgm:pt>
    <dgm:pt modelId="{7D68FA94-596A-44CF-A4FC-D5B73D375405}" type="pres">
      <dgm:prSet presAssocID="{EC58F84D-6033-4EEC-A9CA-1FFA229128FD}" presName="connectorText" presStyleLbl="sibTrans2D1" presStyleIdx="0" presStyleCnt="8"/>
      <dgm:spPr/>
    </dgm:pt>
    <dgm:pt modelId="{06F1B141-588F-4109-A1CF-6ACC2E4D590B}" type="pres">
      <dgm:prSet presAssocID="{D00EE0DD-E994-42DB-9115-49F358F89622}" presName="node" presStyleLbl="node1" presStyleIdx="1" presStyleCnt="9">
        <dgm:presLayoutVars>
          <dgm:bulletEnabled val="1"/>
        </dgm:presLayoutVars>
      </dgm:prSet>
      <dgm:spPr/>
    </dgm:pt>
    <dgm:pt modelId="{6827CCAE-9825-43EA-BD7A-A51D2DC618FA}" type="pres">
      <dgm:prSet presAssocID="{D99341B1-2A4D-414C-BD52-4F30BDC37950}" presName="sibTrans" presStyleLbl="sibTrans2D1" presStyleIdx="1" presStyleCnt="8"/>
      <dgm:spPr/>
    </dgm:pt>
    <dgm:pt modelId="{90D99CBB-87FF-4B1F-AF27-2E4D91BD389D}" type="pres">
      <dgm:prSet presAssocID="{D99341B1-2A4D-414C-BD52-4F30BDC37950}" presName="connectorText" presStyleLbl="sibTrans2D1" presStyleIdx="1" presStyleCnt="8"/>
      <dgm:spPr/>
    </dgm:pt>
    <dgm:pt modelId="{9A70C6AE-E527-4BE0-A93E-630E560A5066}" type="pres">
      <dgm:prSet presAssocID="{4B3B32E5-3503-40C4-8B45-08261320214D}" presName="node" presStyleLbl="node1" presStyleIdx="2" presStyleCnt="9">
        <dgm:presLayoutVars>
          <dgm:bulletEnabled val="1"/>
        </dgm:presLayoutVars>
      </dgm:prSet>
      <dgm:spPr/>
    </dgm:pt>
    <dgm:pt modelId="{E88B94E2-0F7B-49A7-B83E-9F31131FAF16}" type="pres">
      <dgm:prSet presAssocID="{2C59457C-A423-4FFD-B111-3BEBCEC5AE28}" presName="sibTrans" presStyleLbl="sibTrans2D1" presStyleIdx="2" presStyleCnt="8"/>
      <dgm:spPr/>
    </dgm:pt>
    <dgm:pt modelId="{7BFD9259-3387-4B3F-BA3B-EAA597F94612}" type="pres">
      <dgm:prSet presAssocID="{2C59457C-A423-4FFD-B111-3BEBCEC5AE28}" presName="connectorText" presStyleLbl="sibTrans2D1" presStyleIdx="2" presStyleCnt="8"/>
      <dgm:spPr/>
    </dgm:pt>
    <dgm:pt modelId="{689261ED-98C2-4553-A85C-9ECC4753D00D}" type="pres">
      <dgm:prSet presAssocID="{6B9A2F6F-3AF5-4F06-9108-72563EF0300D}" presName="node" presStyleLbl="node1" presStyleIdx="3" presStyleCnt="9">
        <dgm:presLayoutVars>
          <dgm:bulletEnabled val="1"/>
        </dgm:presLayoutVars>
      </dgm:prSet>
      <dgm:spPr/>
    </dgm:pt>
    <dgm:pt modelId="{63246429-8B94-4850-BF7B-BA656F8FD3F8}" type="pres">
      <dgm:prSet presAssocID="{AF92B729-6F80-48BD-A33F-2E2E85046D1F}" presName="sibTrans" presStyleLbl="sibTrans2D1" presStyleIdx="3" presStyleCnt="8"/>
      <dgm:spPr/>
    </dgm:pt>
    <dgm:pt modelId="{AA4EC250-FB65-4F95-9BE5-02228C02E970}" type="pres">
      <dgm:prSet presAssocID="{AF92B729-6F80-48BD-A33F-2E2E85046D1F}" presName="connectorText" presStyleLbl="sibTrans2D1" presStyleIdx="3" presStyleCnt="8"/>
      <dgm:spPr/>
    </dgm:pt>
    <dgm:pt modelId="{043AC857-D221-425A-BA86-6396C77A2826}" type="pres">
      <dgm:prSet presAssocID="{4C0E54AA-3C04-472E-9F17-99F3397FB314}" presName="node" presStyleLbl="node1" presStyleIdx="4" presStyleCnt="9">
        <dgm:presLayoutVars>
          <dgm:bulletEnabled val="1"/>
        </dgm:presLayoutVars>
      </dgm:prSet>
      <dgm:spPr/>
    </dgm:pt>
    <dgm:pt modelId="{D7A0AA0F-C5CE-4407-B544-DA35207FE383}" type="pres">
      <dgm:prSet presAssocID="{D2AA0AF5-A7BA-45BD-9548-6A75D4620E89}" presName="sibTrans" presStyleLbl="sibTrans2D1" presStyleIdx="4" presStyleCnt="8"/>
      <dgm:spPr/>
    </dgm:pt>
    <dgm:pt modelId="{F22B78CD-C87E-4B70-80CC-E704F572C24B}" type="pres">
      <dgm:prSet presAssocID="{D2AA0AF5-A7BA-45BD-9548-6A75D4620E89}" presName="connectorText" presStyleLbl="sibTrans2D1" presStyleIdx="4" presStyleCnt="8"/>
      <dgm:spPr/>
    </dgm:pt>
    <dgm:pt modelId="{BE4D9A01-AFBD-490E-A05F-E87CB034B431}" type="pres">
      <dgm:prSet presAssocID="{FC777A15-4C3F-47CE-B03D-2AA7AE9473C7}" presName="node" presStyleLbl="node1" presStyleIdx="5" presStyleCnt="9">
        <dgm:presLayoutVars>
          <dgm:bulletEnabled val="1"/>
        </dgm:presLayoutVars>
      </dgm:prSet>
      <dgm:spPr/>
    </dgm:pt>
    <dgm:pt modelId="{0AE6C40C-67F7-4D7E-9AB4-6552C2183AB7}" type="pres">
      <dgm:prSet presAssocID="{07832339-D7DB-43C9-9B54-51406381E76B}" presName="sibTrans" presStyleLbl="sibTrans2D1" presStyleIdx="5" presStyleCnt="8"/>
      <dgm:spPr/>
    </dgm:pt>
    <dgm:pt modelId="{C9185EE6-DBF5-429E-A32E-F673EBB431BD}" type="pres">
      <dgm:prSet presAssocID="{07832339-D7DB-43C9-9B54-51406381E76B}" presName="connectorText" presStyleLbl="sibTrans2D1" presStyleIdx="5" presStyleCnt="8"/>
      <dgm:spPr/>
    </dgm:pt>
    <dgm:pt modelId="{F8BF4BDB-8AB4-4632-8373-B51A022F3B92}" type="pres">
      <dgm:prSet presAssocID="{F4C6DF69-A922-4374-8637-9A69FA11D449}" presName="node" presStyleLbl="node1" presStyleIdx="6" presStyleCnt="9">
        <dgm:presLayoutVars>
          <dgm:bulletEnabled val="1"/>
        </dgm:presLayoutVars>
      </dgm:prSet>
      <dgm:spPr/>
    </dgm:pt>
    <dgm:pt modelId="{AAB540EE-D5BD-43D8-AED8-FF0FE3403E26}" type="pres">
      <dgm:prSet presAssocID="{88E1C0E0-EBBD-4009-9DD4-E784B264400C}" presName="sibTrans" presStyleLbl="sibTrans2D1" presStyleIdx="6" presStyleCnt="8"/>
      <dgm:spPr/>
    </dgm:pt>
    <dgm:pt modelId="{806102F4-4D4A-45F9-AE83-2670F8D8ACFF}" type="pres">
      <dgm:prSet presAssocID="{88E1C0E0-EBBD-4009-9DD4-E784B264400C}" presName="connectorText" presStyleLbl="sibTrans2D1" presStyleIdx="6" presStyleCnt="8"/>
      <dgm:spPr/>
    </dgm:pt>
    <dgm:pt modelId="{AB03CCAC-B98A-4A6D-BB06-FC4737947CE8}" type="pres">
      <dgm:prSet presAssocID="{5B501906-B367-4477-847D-732CD2BA602D}" presName="node" presStyleLbl="node1" presStyleIdx="7" presStyleCnt="9">
        <dgm:presLayoutVars>
          <dgm:bulletEnabled val="1"/>
        </dgm:presLayoutVars>
      </dgm:prSet>
      <dgm:spPr/>
    </dgm:pt>
    <dgm:pt modelId="{CF8039FF-9E5A-4E9B-AA77-3A5C5437FAF5}" type="pres">
      <dgm:prSet presAssocID="{2254DF5D-C775-41FA-B56F-E62CC81E7750}" presName="sibTrans" presStyleLbl="sibTrans2D1" presStyleIdx="7" presStyleCnt="8"/>
      <dgm:spPr/>
    </dgm:pt>
    <dgm:pt modelId="{C2499954-4D82-4E2A-B8B6-118E84CF5AE1}" type="pres">
      <dgm:prSet presAssocID="{2254DF5D-C775-41FA-B56F-E62CC81E7750}" presName="connectorText" presStyleLbl="sibTrans2D1" presStyleIdx="7" presStyleCnt="8"/>
      <dgm:spPr/>
    </dgm:pt>
    <dgm:pt modelId="{4721A699-6C1F-4218-BAA2-CBF9B7232B6F}" type="pres">
      <dgm:prSet presAssocID="{32A96596-BAF5-4700-B1D1-717DA6F0635E}" presName="node" presStyleLbl="node1" presStyleIdx="8" presStyleCnt="9">
        <dgm:presLayoutVars>
          <dgm:bulletEnabled val="1"/>
        </dgm:presLayoutVars>
      </dgm:prSet>
      <dgm:spPr/>
    </dgm:pt>
  </dgm:ptLst>
  <dgm:cxnLst>
    <dgm:cxn modelId="{D62C4E0E-9B4B-4BDD-9E60-8950A9F743AD}" type="presOf" srcId="{EC58F84D-6033-4EEC-A9CA-1FFA229128FD}" destId="{32704C1C-C256-4206-B462-B72553B01E8A}" srcOrd="0" destOrd="0" presId="urn:microsoft.com/office/officeart/2005/8/layout/process1"/>
    <dgm:cxn modelId="{4E34E413-1FE3-4F5D-B5A9-EFAF58251635}" type="presOf" srcId="{07832339-D7DB-43C9-9B54-51406381E76B}" destId="{0AE6C40C-67F7-4D7E-9AB4-6552C2183AB7}" srcOrd="0" destOrd="0" presId="urn:microsoft.com/office/officeart/2005/8/layout/process1"/>
    <dgm:cxn modelId="{AB2ACD18-29C4-4B8A-9549-7CD2F306A478}" srcId="{820E3E43-B58C-4760-8E51-DC53826E7A53}" destId="{FC777A15-4C3F-47CE-B03D-2AA7AE9473C7}" srcOrd="5" destOrd="0" parTransId="{1A51E2B3-A46F-41AB-82CE-D75A89498B4C}" sibTransId="{07832339-D7DB-43C9-9B54-51406381E76B}"/>
    <dgm:cxn modelId="{5984981D-CE74-4AE0-AAD1-1FFC1C0B4BA1}" type="presOf" srcId="{D99341B1-2A4D-414C-BD52-4F30BDC37950}" destId="{6827CCAE-9825-43EA-BD7A-A51D2DC618FA}" srcOrd="0" destOrd="0" presId="urn:microsoft.com/office/officeart/2005/8/layout/process1"/>
    <dgm:cxn modelId="{6654F820-CDBD-416C-A5AE-2A05F7ADE72B}" srcId="{820E3E43-B58C-4760-8E51-DC53826E7A53}" destId="{4C0E54AA-3C04-472E-9F17-99F3397FB314}" srcOrd="4" destOrd="0" parTransId="{AC2C15A5-AAA3-4B8B-8603-47CB6FA76509}" sibTransId="{D2AA0AF5-A7BA-45BD-9548-6A75D4620E89}"/>
    <dgm:cxn modelId="{97E54627-E213-4B99-BCFE-A2C1469A61D1}" srcId="{820E3E43-B58C-4760-8E51-DC53826E7A53}" destId="{6B9A2F6F-3AF5-4F06-9108-72563EF0300D}" srcOrd="3" destOrd="0" parTransId="{6FFB1F18-BB37-45E7-8B05-FDD0F3672961}" sibTransId="{AF92B729-6F80-48BD-A33F-2E2E85046D1F}"/>
    <dgm:cxn modelId="{39976838-22DE-4AAE-8371-6D0F5A5F09DC}" type="presOf" srcId="{2C59457C-A423-4FFD-B111-3BEBCEC5AE28}" destId="{E88B94E2-0F7B-49A7-B83E-9F31131FAF16}" srcOrd="0" destOrd="0" presId="urn:microsoft.com/office/officeart/2005/8/layout/process1"/>
    <dgm:cxn modelId="{EFEE7545-4666-4099-B440-0FA2011AC574}" type="presOf" srcId="{EC58F84D-6033-4EEC-A9CA-1FFA229128FD}" destId="{7D68FA94-596A-44CF-A4FC-D5B73D375405}" srcOrd="1" destOrd="0" presId="urn:microsoft.com/office/officeart/2005/8/layout/process1"/>
    <dgm:cxn modelId="{35E37B66-2BCF-4BCC-8988-48E0E47EE0A5}" type="presOf" srcId="{4C0E54AA-3C04-472E-9F17-99F3397FB314}" destId="{043AC857-D221-425A-BA86-6396C77A2826}" srcOrd="0" destOrd="0" presId="urn:microsoft.com/office/officeart/2005/8/layout/process1"/>
    <dgm:cxn modelId="{4DC37A47-4FC6-4FCB-B04F-D771134EBF66}" type="presOf" srcId="{AF92B729-6F80-48BD-A33F-2E2E85046D1F}" destId="{AA4EC250-FB65-4F95-9BE5-02228C02E970}" srcOrd="1" destOrd="0" presId="urn:microsoft.com/office/officeart/2005/8/layout/process1"/>
    <dgm:cxn modelId="{8C97C86A-E009-4FDD-A7AE-AE5FC1157C2F}" type="presOf" srcId="{AF92B729-6F80-48BD-A33F-2E2E85046D1F}" destId="{63246429-8B94-4850-BF7B-BA656F8FD3F8}" srcOrd="0" destOrd="0" presId="urn:microsoft.com/office/officeart/2005/8/layout/process1"/>
    <dgm:cxn modelId="{D9469251-1297-415C-A11D-36D43EC9CC2C}" srcId="{820E3E43-B58C-4760-8E51-DC53826E7A53}" destId="{5B501906-B367-4477-847D-732CD2BA602D}" srcOrd="7" destOrd="0" parTransId="{5FBDA68E-48AA-4C25-9E6F-B56829A0D204}" sibTransId="{2254DF5D-C775-41FA-B56F-E62CC81E7750}"/>
    <dgm:cxn modelId="{FE864473-C40E-44F7-811E-841B7952A4AD}" type="presOf" srcId="{F4C6DF69-A922-4374-8637-9A69FA11D449}" destId="{F8BF4BDB-8AB4-4632-8373-B51A022F3B92}" srcOrd="0" destOrd="0" presId="urn:microsoft.com/office/officeart/2005/8/layout/process1"/>
    <dgm:cxn modelId="{CF4AEF54-97AD-4BF3-828A-9E1D18ADCE55}" type="presOf" srcId="{5B501906-B367-4477-847D-732CD2BA602D}" destId="{AB03CCAC-B98A-4A6D-BB06-FC4737947CE8}" srcOrd="0" destOrd="0" presId="urn:microsoft.com/office/officeart/2005/8/layout/process1"/>
    <dgm:cxn modelId="{97B60E76-3109-4ABB-9B9C-6134F8786799}" type="presOf" srcId="{FC777A15-4C3F-47CE-B03D-2AA7AE9473C7}" destId="{BE4D9A01-AFBD-490E-A05F-E87CB034B431}" srcOrd="0" destOrd="0" presId="urn:microsoft.com/office/officeart/2005/8/layout/process1"/>
    <dgm:cxn modelId="{D14A9B79-3F36-4482-BF5D-6C1BC247E720}" srcId="{820E3E43-B58C-4760-8E51-DC53826E7A53}" destId="{4B3B32E5-3503-40C4-8B45-08261320214D}" srcOrd="2" destOrd="0" parTransId="{B01147DA-2A58-4FC3-BBB8-0322B8158BD0}" sibTransId="{2C59457C-A423-4FFD-B111-3BEBCEC5AE28}"/>
    <dgm:cxn modelId="{326ABF5A-16FB-49F8-9E4B-B7A8F7A38629}" type="presOf" srcId="{07832339-D7DB-43C9-9B54-51406381E76B}" destId="{C9185EE6-DBF5-429E-A32E-F673EBB431BD}" srcOrd="1" destOrd="0" presId="urn:microsoft.com/office/officeart/2005/8/layout/process1"/>
    <dgm:cxn modelId="{A194F05A-C400-44D4-AC35-0BD3C9BC5BDF}" srcId="{820E3E43-B58C-4760-8E51-DC53826E7A53}" destId="{32A96596-BAF5-4700-B1D1-717DA6F0635E}" srcOrd="8" destOrd="0" parTransId="{73310F01-09DF-4116-A78A-06FD2217A045}" sibTransId="{06A7DF12-3491-4C78-8C6D-91C2DFBB64D8}"/>
    <dgm:cxn modelId="{6E305886-90B2-402A-B94B-23FE9332B68B}" type="presOf" srcId="{88E1C0E0-EBBD-4009-9DD4-E784B264400C}" destId="{806102F4-4D4A-45F9-AE83-2670F8D8ACFF}" srcOrd="1" destOrd="0" presId="urn:microsoft.com/office/officeart/2005/8/layout/process1"/>
    <dgm:cxn modelId="{EB589B8E-7CC3-438C-A2B1-4F6FC1D1DEE9}" srcId="{820E3E43-B58C-4760-8E51-DC53826E7A53}" destId="{6FF845F9-BB29-4115-A72F-525EE0993F81}" srcOrd="0" destOrd="0" parTransId="{F72E342A-4FCE-4A21-94A0-E926D1F10751}" sibTransId="{EC58F84D-6033-4EEC-A9CA-1FFA229128FD}"/>
    <dgm:cxn modelId="{07E099AA-DF31-4953-BB0C-40FAADBFE6C6}" type="presOf" srcId="{D00EE0DD-E994-42DB-9115-49F358F89622}" destId="{06F1B141-588F-4109-A1CF-6ACC2E4D590B}" srcOrd="0" destOrd="0" presId="urn:microsoft.com/office/officeart/2005/8/layout/process1"/>
    <dgm:cxn modelId="{80B038B0-BE21-48F0-9658-905184E0C60B}" type="presOf" srcId="{D2AA0AF5-A7BA-45BD-9548-6A75D4620E89}" destId="{F22B78CD-C87E-4B70-80CC-E704F572C24B}" srcOrd="1" destOrd="0" presId="urn:microsoft.com/office/officeart/2005/8/layout/process1"/>
    <dgm:cxn modelId="{51CAAFB4-E466-456D-917F-AFA877DEA739}" type="presOf" srcId="{D2AA0AF5-A7BA-45BD-9548-6A75D4620E89}" destId="{D7A0AA0F-C5CE-4407-B544-DA35207FE383}" srcOrd="0" destOrd="0" presId="urn:microsoft.com/office/officeart/2005/8/layout/process1"/>
    <dgm:cxn modelId="{E72584BD-6A5A-48B1-A335-DD0E9235E9AB}" type="presOf" srcId="{2254DF5D-C775-41FA-B56F-E62CC81E7750}" destId="{C2499954-4D82-4E2A-B8B6-118E84CF5AE1}" srcOrd="1" destOrd="0" presId="urn:microsoft.com/office/officeart/2005/8/layout/process1"/>
    <dgm:cxn modelId="{1D5B54C5-FC4A-4117-9A84-71694E836FD6}" type="presOf" srcId="{D99341B1-2A4D-414C-BD52-4F30BDC37950}" destId="{90D99CBB-87FF-4B1F-AF27-2E4D91BD389D}" srcOrd="1" destOrd="0" presId="urn:microsoft.com/office/officeart/2005/8/layout/process1"/>
    <dgm:cxn modelId="{3BB3FECA-F8CE-4E99-9D0F-27CE8DAC3D05}" type="presOf" srcId="{6FF845F9-BB29-4115-A72F-525EE0993F81}" destId="{AA80FA2B-053A-4B37-9C0A-3AB6E2D62A7E}" srcOrd="0" destOrd="0" presId="urn:microsoft.com/office/officeart/2005/8/layout/process1"/>
    <dgm:cxn modelId="{D82F4FCB-9E67-46A2-8969-E956BF987591}" type="presOf" srcId="{2C59457C-A423-4FFD-B111-3BEBCEC5AE28}" destId="{7BFD9259-3387-4B3F-BA3B-EAA597F94612}" srcOrd="1" destOrd="0" presId="urn:microsoft.com/office/officeart/2005/8/layout/process1"/>
    <dgm:cxn modelId="{45B751CD-19D1-4A45-9AB8-F404E7DFDC76}" type="presOf" srcId="{6B9A2F6F-3AF5-4F06-9108-72563EF0300D}" destId="{689261ED-98C2-4553-A85C-9ECC4753D00D}" srcOrd="0" destOrd="0" presId="urn:microsoft.com/office/officeart/2005/8/layout/process1"/>
    <dgm:cxn modelId="{38FBB0D1-4193-48E1-895E-434E658CCA4A}" srcId="{820E3E43-B58C-4760-8E51-DC53826E7A53}" destId="{D00EE0DD-E994-42DB-9115-49F358F89622}" srcOrd="1" destOrd="0" parTransId="{A7AC32DB-BEE8-4D12-90A6-8ACD8C0B456A}" sibTransId="{D99341B1-2A4D-414C-BD52-4F30BDC37950}"/>
    <dgm:cxn modelId="{ABBB3FDB-4165-4768-9ABA-AE93690C36F7}" type="presOf" srcId="{32A96596-BAF5-4700-B1D1-717DA6F0635E}" destId="{4721A699-6C1F-4218-BAA2-CBF9B7232B6F}" srcOrd="0" destOrd="0" presId="urn:microsoft.com/office/officeart/2005/8/layout/process1"/>
    <dgm:cxn modelId="{8C3EE8DE-89CF-47FC-8374-FF254737B45C}" type="presOf" srcId="{2254DF5D-C775-41FA-B56F-E62CC81E7750}" destId="{CF8039FF-9E5A-4E9B-AA77-3A5C5437FAF5}" srcOrd="0" destOrd="0" presId="urn:microsoft.com/office/officeart/2005/8/layout/process1"/>
    <dgm:cxn modelId="{8BE0C7DF-9371-47DC-AED8-4159A6010C59}" type="presOf" srcId="{88E1C0E0-EBBD-4009-9DD4-E784B264400C}" destId="{AAB540EE-D5BD-43D8-AED8-FF0FE3403E26}" srcOrd="0" destOrd="0" presId="urn:microsoft.com/office/officeart/2005/8/layout/process1"/>
    <dgm:cxn modelId="{0C54F2E0-8609-4C55-9D02-C8E452440197}" type="presOf" srcId="{4B3B32E5-3503-40C4-8B45-08261320214D}" destId="{9A70C6AE-E527-4BE0-A93E-630E560A5066}" srcOrd="0" destOrd="0" presId="urn:microsoft.com/office/officeart/2005/8/layout/process1"/>
    <dgm:cxn modelId="{D08C8BF2-32F0-4508-B77F-4AC4B1A41D23}" srcId="{820E3E43-B58C-4760-8E51-DC53826E7A53}" destId="{F4C6DF69-A922-4374-8637-9A69FA11D449}" srcOrd="6" destOrd="0" parTransId="{1FD988A0-404A-4443-A3A1-E3EC019D84CF}" sibTransId="{88E1C0E0-EBBD-4009-9DD4-E784B264400C}"/>
    <dgm:cxn modelId="{FA06CCF8-ADEC-49C3-8DD2-30A9C1BA4C2C}" type="presOf" srcId="{820E3E43-B58C-4760-8E51-DC53826E7A53}" destId="{9D887E08-2DD8-4872-92E0-010D7CEFD201}" srcOrd="0" destOrd="0" presId="urn:microsoft.com/office/officeart/2005/8/layout/process1"/>
    <dgm:cxn modelId="{05A1C498-2CD3-4DDB-B528-74A2D0D017E7}" type="presParOf" srcId="{9D887E08-2DD8-4872-92E0-010D7CEFD201}" destId="{AA80FA2B-053A-4B37-9C0A-3AB6E2D62A7E}" srcOrd="0" destOrd="0" presId="urn:microsoft.com/office/officeart/2005/8/layout/process1"/>
    <dgm:cxn modelId="{B8958939-8CD6-473C-96C2-534EB0B038FA}" type="presParOf" srcId="{9D887E08-2DD8-4872-92E0-010D7CEFD201}" destId="{32704C1C-C256-4206-B462-B72553B01E8A}" srcOrd="1" destOrd="0" presId="urn:microsoft.com/office/officeart/2005/8/layout/process1"/>
    <dgm:cxn modelId="{E78BDDE8-0828-4180-BB80-97258A0CF70A}" type="presParOf" srcId="{32704C1C-C256-4206-B462-B72553B01E8A}" destId="{7D68FA94-596A-44CF-A4FC-D5B73D375405}" srcOrd="0" destOrd="0" presId="urn:microsoft.com/office/officeart/2005/8/layout/process1"/>
    <dgm:cxn modelId="{C8330DEE-6603-4E94-B5DD-FFAB8149FBF1}" type="presParOf" srcId="{9D887E08-2DD8-4872-92E0-010D7CEFD201}" destId="{06F1B141-588F-4109-A1CF-6ACC2E4D590B}" srcOrd="2" destOrd="0" presId="urn:microsoft.com/office/officeart/2005/8/layout/process1"/>
    <dgm:cxn modelId="{781FFDF0-176B-4A74-A0D9-242E9230B951}" type="presParOf" srcId="{9D887E08-2DD8-4872-92E0-010D7CEFD201}" destId="{6827CCAE-9825-43EA-BD7A-A51D2DC618FA}" srcOrd="3" destOrd="0" presId="urn:microsoft.com/office/officeart/2005/8/layout/process1"/>
    <dgm:cxn modelId="{F1BD48FF-11B7-438B-ACA1-64F02D9BF78A}" type="presParOf" srcId="{6827CCAE-9825-43EA-BD7A-A51D2DC618FA}" destId="{90D99CBB-87FF-4B1F-AF27-2E4D91BD389D}" srcOrd="0" destOrd="0" presId="urn:microsoft.com/office/officeart/2005/8/layout/process1"/>
    <dgm:cxn modelId="{28144D14-A0EB-4884-84B1-60859765C410}" type="presParOf" srcId="{9D887E08-2DD8-4872-92E0-010D7CEFD201}" destId="{9A70C6AE-E527-4BE0-A93E-630E560A5066}" srcOrd="4" destOrd="0" presId="urn:microsoft.com/office/officeart/2005/8/layout/process1"/>
    <dgm:cxn modelId="{7A2FFE87-6E60-4360-AD5F-64F805C60F75}" type="presParOf" srcId="{9D887E08-2DD8-4872-92E0-010D7CEFD201}" destId="{E88B94E2-0F7B-49A7-B83E-9F31131FAF16}" srcOrd="5" destOrd="0" presId="urn:microsoft.com/office/officeart/2005/8/layout/process1"/>
    <dgm:cxn modelId="{2FB8309D-0685-46E2-8EBA-17554107D8E4}" type="presParOf" srcId="{E88B94E2-0F7B-49A7-B83E-9F31131FAF16}" destId="{7BFD9259-3387-4B3F-BA3B-EAA597F94612}" srcOrd="0" destOrd="0" presId="urn:microsoft.com/office/officeart/2005/8/layout/process1"/>
    <dgm:cxn modelId="{F5C08780-5D18-4DD7-96A1-BEAC1783B35B}" type="presParOf" srcId="{9D887E08-2DD8-4872-92E0-010D7CEFD201}" destId="{689261ED-98C2-4553-A85C-9ECC4753D00D}" srcOrd="6" destOrd="0" presId="urn:microsoft.com/office/officeart/2005/8/layout/process1"/>
    <dgm:cxn modelId="{FF3AF660-D935-4DCC-A3FF-5612712E1A80}" type="presParOf" srcId="{9D887E08-2DD8-4872-92E0-010D7CEFD201}" destId="{63246429-8B94-4850-BF7B-BA656F8FD3F8}" srcOrd="7" destOrd="0" presId="urn:microsoft.com/office/officeart/2005/8/layout/process1"/>
    <dgm:cxn modelId="{A5B4D758-861F-4D1A-9D13-3781C5E5BCD7}" type="presParOf" srcId="{63246429-8B94-4850-BF7B-BA656F8FD3F8}" destId="{AA4EC250-FB65-4F95-9BE5-02228C02E970}" srcOrd="0" destOrd="0" presId="urn:microsoft.com/office/officeart/2005/8/layout/process1"/>
    <dgm:cxn modelId="{43684330-B813-40C5-8769-EAC7DACEB814}" type="presParOf" srcId="{9D887E08-2DD8-4872-92E0-010D7CEFD201}" destId="{043AC857-D221-425A-BA86-6396C77A2826}" srcOrd="8" destOrd="0" presId="urn:microsoft.com/office/officeart/2005/8/layout/process1"/>
    <dgm:cxn modelId="{E9618D48-26F8-433E-9378-64B5114AD643}" type="presParOf" srcId="{9D887E08-2DD8-4872-92E0-010D7CEFD201}" destId="{D7A0AA0F-C5CE-4407-B544-DA35207FE383}" srcOrd="9" destOrd="0" presId="urn:microsoft.com/office/officeart/2005/8/layout/process1"/>
    <dgm:cxn modelId="{82882D60-7B9F-4F55-B6A8-1713C3940C4A}" type="presParOf" srcId="{D7A0AA0F-C5CE-4407-B544-DA35207FE383}" destId="{F22B78CD-C87E-4B70-80CC-E704F572C24B}" srcOrd="0" destOrd="0" presId="urn:microsoft.com/office/officeart/2005/8/layout/process1"/>
    <dgm:cxn modelId="{4205A062-2C96-46AA-B490-2381DE1622DF}" type="presParOf" srcId="{9D887E08-2DD8-4872-92E0-010D7CEFD201}" destId="{BE4D9A01-AFBD-490E-A05F-E87CB034B431}" srcOrd="10" destOrd="0" presId="urn:microsoft.com/office/officeart/2005/8/layout/process1"/>
    <dgm:cxn modelId="{AC8D2DDC-8ABA-4E72-9332-1CB352B9F327}" type="presParOf" srcId="{9D887E08-2DD8-4872-92E0-010D7CEFD201}" destId="{0AE6C40C-67F7-4D7E-9AB4-6552C2183AB7}" srcOrd="11" destOrd="0" presId="urn:microsoft.com/office/officeart/2005/8/layout/process1"/>
    <dgm:cxn modelId="{0A3EB67F-6D3E-4B24-917E-345EC11C4084}" type="presParOf" srcId="{0AE6C40C-67F7-4D7E-9AB4-6552C2183AB7}" destId="{C9185EE6-DBF5-429E-A32E-F673EBB431BD}" srcOrd="0" destOrd="0" presId="urn:microsoft.com/office/officeart/2005/8/layout/process1"/>
    <dgm:cxn modelId="{B0B539DE-A9C3-4EB3-B51C-1C10D5145736}" type="presParOf" srcId="{9D887E08-2DD8-4872-92E0-010D7CEFD201}" destId="{F8BF4BDB-8AB4-4632-8373-B51A022F3B92}" srcOrd="12" destOrd="0" presId="urn:microsoft.com/office/officeart/2005/8/layout/process1"/>
    <dgm:cxn modelId="{9F9EF93D-B0AD-4EB5-86CF-BE6B5FD00F03}" type="presParOf" srcId="{9D887E08-2DD8-4872-92E0-010D7CEFD201}" destId="{AAB540EE-D5BD-43D8-AED8-FF0FE3403E26}" srcOrd="13" destOrd="0" presId="urn:microsoft.com/office/officeart/2005/8/layout/process1"/>
    <dgm:cxn modelId="{118DF4D4-A3D9-4A3D-972A-8D2C9318B07E}" type="presParOf" srcId="{AAB540EE-D5BD-43D8-AED8-FF0FE3403E26}" destId="{806102F4-4D4A-45F9-AE83-2670F8D8ACFF}" srcOrd="0" destOrd="0" presId="urn:microsoft.com/office/officeart/2005/8/layout/process1"/>
    <dgm:cxn modelId="{078CDCDA-8E0F-4CED-B451-52DA728E5EA7}" type="presParOf" srcId="{9D887E08-2DD8-4872-92E0-010D7CEFD201}" destId="{AB03CCAC-B98A-4A6D-BB06-FC4737947CE8}" srcOrd="14" destOrd="0" presId="urn:microsoft.com/office/officeart/2005/8/layout/process1"/>
    <dgm:cxn modelId="{190ED8BA-FE14-41AA-82B9-D82C0170F097}" type="presParOf" srcId="{9D887E08-2DD8-4872-92E0-010D7CEFD201}" destId="{CF8039FF-9E5A-4E9B-AA77-3A5C5437FAF5}" srcOrd="15" destOrd="0" presId="urn:microsoft.com/office/officeart/2005/8/layout/process1"/>
    <dgm:cxn modelId="{4AC574DA-AD42-49D8-9582-D6D448D012AD}" type="presParOf" srcId="{CF8039FF-9E5A-4E9B-AA77-3A5C5437FAF5}" destId="{C2499954-4D82-4E2A-B8B6-118E84CF5AE1}" srcOrd="0" destOrd="0" presId="urn:microsoft.com/office/officeart/2005/8/layout/process1"/>
    <dgm:cxn modelId="{FADF53D2-7E11-41BA-A6EC-9D31432D1A2E}" type="presParOf" srcId="{9D887E08-2DD8-4872-92E0-010D7CEFD201}" destId="{4721A699-6C1F-4218-BAA2-CBF9B7232B6F}" srcOrd="1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7098F1B-76B4-4FF9-B2D7-92E381F240B0}" type="doc">
      <dgm:prSet loTypeId="urn:microsoft.com/office/officeart/2011/layout/RadialPictureList" loCatId="picture" qsTypeId="urn:microsoft.com/office/officeart/2005/8/quickstyle/simple1" qsCatId="simple" csTypeId="urn:microsoft.com/office/officeart/2005/8/colors/accent1_5" csCatId="accent1" phldr="1"/>
      <dgm:spPr/>
      <dgm:t>
        <a:bodyPr/>
        <a:lstStyle/>
        <a:p>
          <a:endParaRPr lang="en-GB"/>
        </a:p>
      </dgm:t>
    </dgm:pt>
    <dgm:pt modelId="{B30BA937-0209-4169-9293-F4D20B9CCF3C}">
      <dgm:prSet custT="1"/>
      <dgm:spPr>
        <a:solidFill>
          <a:srgbClr val="003D60">
            <a:alpha val="90000"/>
          </a:srgbClr>
        </a:solidFill>
      </dgm:spPr>
      <dgm:t>
        <a:bodyPr/>
        <a:lstStyle/>
        <a:p>
          <a:pPr>
            <a:lnSpc>
              <a:spcPct val="150000"/>
            </a:lnSpc>
          </a:pPr>
          <a:r>
            <a:rPr lang="en-GB" sz="1200" b="1" dirty="0">
              <a:latin typeface="Aptos" panose="020B0004020202020204" pitchFamily="34" charset="0"/>
            </a:rPr>
            <a:t>Read your question slowly, and highlight the key parts:</a:t>
          </a:r>
        </a:p>
      </dgm:t>
    </dgm:pt>
    <dgm:pt modelId="{A7DBDF19-123F-4ADC-A171-D1D86331F861}" type="parTrans" cxnId="{30A88D10-B301-4DCF-9339-D81D416500A9}">
      <dgm:prSet/>
      <dgm:spPr/>
      <dgm:t>
        <a:bodyPr/>
        <a:lstStyle/>
        <a:p>
          <a:pPr>
            <a:lnSpc>
              <a:spcPct val="150000"/>
            </a:lnSpc>
          </a:pPr>
          <a:endParaRPr lang="en-GB" sz="1800">
            <a:latin typeface="Aptos" panose="020B0004020202020204" pitchFamily="34" charset="0"/>
          </a:endParaRPr>
        </a:p>
      </dgm:t>
    </dgm:pt>
    <dgm:pt modelId="{BF35491B-CB39-46ED-A7B6-D39690385870}" type="sibTrans" cxnId="{30A88D10-B301-4DCF-9339-D81D416500A9}">
      <dgm:prSet/>
      <dgm:spPr/>
      <dgm:t>
        <a:bodyPr/>
        <a:lstStyle/>
        <a:p>
          <a:pPr>
            <a:lnSpc>
              <a:spcPct val="150000"/>
            </a:lnSpc>
          </a:pPr>
          <a:endParaRPr lang="en-GB" sz="1800">
            <a:latin typeface="Aptos" panose="020B0004020202020204" pitchFamily="34" charset="0"/>
          </a:endParaRPr>
        </a:p>
      </dgm:t>
    </dgm:pt>
    <dgm:pt modelId="{BEDAE5A1-4A9A-4006-B811-F411160CF439}">
      <dgm:prSet custT="1"/>
      <dgm:spPr/>
      <dgm:t>
        <a:bodyPr/>
        <a:lstStyle/>
        <a:p>
          <a:pPr>
            <a:lnSpc>
              <a:spcPct val="150000"/>
            </a:lnSpc>
          </a:pPr>
          <a:r>
            <a:rPr lang="en-GB" sz="1100" dirty="0">
              <a:latin typeface="Aptos" panose="020B0004020202020204" pitchFamily="34" charset="0"/>
            </a:rPr>
            <a:t>The </a:t>
          </a:r>
          <a:r>
            <a:rPr lang="en-GB" sz="1100" b="1" dirty="0">
              <a:latin typeface="Aptos" panose="020B0004020202020204" pitchFamily="34" charset="0"/>
            </a:rPr>
            <a:t>topic</a:t>
          </a:r>
          <a:r>
            <a:rPr lang="en-GB" sz="1100" dirty="0">
              <a:latin typeface="Aptos" panose="020B0004020202020204" pitchFamily="34" charset="0"/>
            </a:rPr>
            <a:t> (What are you studying?)</a:t>
          </a:r>
        </a:p>
      </dgm:t>
    </dgm:pt>
    <dgm:pt modelId="{B6A76C66-474A-4B15-AC8B-96E6C6AB5E3A}" type="parTrans" cxnId="{B0105232-A51B-4BCB-8075-F87FF28AEE53}">
      <dgm:prSet/>
      <dgm:spPr/>
      <dgm:t>
        <a:bodyPr/>
        <a:lstStyle/>
        <a:p>
          <a:pPr>
            <a:lnSpc>
              <a:spcPct val="150000"/>
            </a:lnSpc>
          </a:pPr>
          <a:endParaRPr lang="en-GB" sz="1800">
            <a:latin typeface="Aptos" panose="020B0004020202020204" pitchFamily="34" charset="0"/>
          </a:endParaRPr>
        </a:p>
      </dgm:t>
    </dgm:pt>
    <dgm:pt modelId="{D6BF338A-21C9-46D7-9D9B-8296489AF573}" type="sibTrans" cxnId="{B0105232-A51B-4BCB-8075-F87FF28AEE53}">
      <dgm:prSet/>
      <dgm:spPr/>
      <dgm:t>
        <a:bodyPr/>
        <a:lstStyle/>
        <a:p>
          <a:pPr>
            <a:lnSpc>
              <a:spcPct val="150000"/>
            </a:lnSpc>
          </a:pPr>
          <a:endParaRPr lang="en-GB" sz="1800">
            <a:latin typeface="Aptos" panose="020B0004020202020204" pitchFamily="34" charset="0"/>
          </a:endParaRPr>
        </a:p>
      </dgm:t>
    </dgm:pt>
    <dgm:pt modelId="{75E1F7F6-388E-4261-848E-21C53D149130}">
      <dgm:prSet custT="1"/>
      <dgm:spPr/>
      <dgm:t>
        <a:bodyPr/>
        <a:lstStyle/>
        <a:p>
          <a:pPr>
            <a:lnSpc>
              <a:spcPct val="150000"/>
            </a:lnSpc>
          </a:pPr>
          <a:r>
            <a:rPr lang="en-GB" sz="1100" dirty="0">
              <a:latin typeface="Aptos" panose="020B0004020202020204" pitchFamily="34" charset="0"/>
            </a:rPr>
            <a:t>The </a:t>
          </a:r>
          <a:r>
            <a:rPr lang="en-GB" sz="1100" b="1" dirty="0">
              <a:latin typeface="Aptos" panose="020B0004020202020204" pitchFamily="34" charset="0"/>
            </a:rPr>
            <a:t>population</a:t>
          </a:r>
          <a:r>
            <a:rPr lang="en-GB" sz="1100" dirty="0">
              <a:latin typeface="Aptos" panose="020B0004020202020204" pitchFamily="34" charset="0"/>
            </a:rPr>
            <a:t> (Who are you focusing on?)</a:t>
          </a:r>
        </a:p>
      </dgm:t>
    </dgm:pt>
    <dgm:pt modelId="{C0036AC3-5482-494C-9554-F4321261312D}" type="parTrans" cxnId="{3977C283-8957-4E5C-B0AD-9564F4F09226}">
      <dgm:prSet/>
      <dgm:spPr/>
      <dgm:t>
        <a:bodyPr/>
        <a:lstStyle/>
        <a:p>
          <a:pPr>
            <a:lnSpc>
              <a:spcPct val="150000"/>
            </a:lnSpc>
          </a:pPr>
          <a:endParaRPr lang="en-GB" sz="1800">
            <a:latin typeface="Aptos" panose="020B0004020202020204" pitchFamily="34" charset="0"/>
          </a:endParaRPr>
        </a:p>
      </dgm:t>
    </dgm:pt>
    <dgm:pt modelId="{EDE63EA7-52AC-4140-ABE4-7F5B0502BD01}" type="sibTrans" cxnId="{3977C283-8957-4E5C-B0AD-9564F4F09226}">
      <dgm:prSet/>
      <dgm:spPr/>
      <dgm:t>
        <a:bodyPr/>
        <a:lstStyle/>
        <a:p>
          <a:pPr>
            <a:lnSpc>
              <a:spcPct val="150000"/>
            </a:lnSpc>
          </a:pPr>
          <a:endParaRPr lang="en-GB" sz="1800">
            <a:latin typeface="Aptos" panose="020B0004020202020204" pitchFamily="34" charset="0"/>
          </a:endParaRPr>
        </a:p>
      </dgm:t>
    </dgm:pt>
    <dgm:pt modelId="{9D4623FD-DD45-46CB-91E4-BD7D7EA0CC2E}">
      <dgm:prSet custT="1"/>
      <dgm:spPr/>
      <dgm:t>
        <a:bodyPr/>
        <a:lstStyle/>
        <a:p>
          <a:pPr>
            <a:lnSpc>
              <a:spcPct val="150000"/>
            </a:lnSpc>
          </a:pPr>
          <a:r>
            <a:rPr lang="en-GB" sz="1100" dirty="0">
              <a:latin typeface="Aptos" panose="020B0004020202020204" pitchFamily="34" charset="0"/>
            </a:rPr>
            <a:t>The </a:t>
          </a:r>
          <a:r>
            <a:rPr lang="en-GB" sz="1100" b="1" dirty="0">
              <a:latin typeface="Aptos" panose="020B0004020202020204" pitchFamily="34" charset="0"/>
            </a:rPr>
            <a:t>context</a:t>
          </a:r>
          <a:r>
            <a:rPr lang="en-GB" sz="1100" dirty="0">
              <a:latin typeface="Aptos" panose="020B0004020202020204" pitchFamily="34" charset="0"/>
            </a:rPr>
            <a:t> (Where or how does it take place?)</a:t>
          </a:r>
        </a:p>
      </dgm:t>
    </dgm:pt>
    <dgm:pt modelId="{9137376D-66A0-457D-9FB7-BABEEC608753}" type="parTrans" cxnId="{72003DDE-0419-4975-AAEC-C3A1153A549E}">
      <dgm:prSet/>
      <dgm:spPr/>
      <dgm:t>
        <a:bodyPr/>
        <a:lstStyle/>
        <a:p>
          <a:pPr>
            <a:lnSpc>
              <a:spcPct val="150000"/>
            </a:lnSpc>
          </a:pPr>
          <a:endParaRPr lang="en-GB" sz="1800">
            <a:latin typeface="Aptos" panose="020B0004020202020204" pitchFamily="34" charset="0"/>
          </a:endParaRPr>
        </a:p>
      </dgm:t>
    </dgm:pt>
    <dgm:pt modelId="{BFD6BF93-E272-4CEB-B019-831076359324}" type="sibTrans" cxnId="{72003DDE-0419-4975-AAEC-C3A1153A549E}">
      <dgm:prSet/>
      <dgm:spPr/>
      <dgm:t>
        <a:bodyPr/>
        <a:lstStyle/>
        <a:p>
          <a:pPr>
            <a:lnSpc>
              <a:spcPct val="150000"/>
            </a:lnSpc>
          </a:pPr>
          <a:endParaRPr lang="en-GB" sz="1800">
            <a:latin typeface="Aptos" panose="020B0004020202020204" pitchFamily="34" charset="0"/>
          </a:endParaRPr>
        </a:p>
      </dgm:t>
    </dgm:pt>
    <dgm:pt modelId="{01546B09-9137-4424-B556-E24BD50E26A4}" type="pres">
      <dgm:prSet presAssocID="{97098F1B-76B4-4FF9-B2D7-92E381F240B0}" presName="Name0" presStyleCnt="0">
        <dgm:presLayoutVars>
          <dgm:chMax val="1"/>
          <dgm:chPref val="1"/>
          <dgm:dir/>
          <dgm:resizeHandles/>
        </dgm:presLayoutVars>
      </dgm:prSet>
      <dgm:spPr/>
    </dgm:pt>
    <dgm:pt modelId="{4CD9F534-028E-4B7A-9BB4-D78E30876DDF}" type="pres">
      <dgm:prSet presAssocID="{B30BA937-0209-4169-9293-F4D20B9CCF3C}" presName="Parent" presStyleLbl="node1" presStyleIdx="0" presStyleCnt="2">
        <dgm:presLayoutVars>
          <dgm:chMax val="4"/>
          <dgm:chPref val="3"/>
        </dgm:presLayoutVars>
      </dgm:prSet>
      <dgm:spPr/>
    </dgm:pt>
    <dgm:pt modelId="{1BA5817C-060E-4CC4-A2C4-BAB20CC2B991}" type="pres">
      <dgm:prSet presAssocID="{BEDAE5A1-4A9A-4006-B811-F411160CF439}" presName="Accent" presStyleLbl="node1" presStyleIdx="1" presStyleCnt="2"/>
      <dgm:spPr/>
    </dgm:pt>
    <dgm:pt modelId="{F6822D49-F42A-4EC3-9A50-70B9279943B7}" type="pres">
      <dgm:prSet presAssocID="{BEDAE5A1-4A9A-4006-B811-F411160CF439}" presName="Image1" presStyleLbl="fgImgPlace1" presStyleIdx="0" presStyleCnt="3" custScaleX="75132" custScaleY="7513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Question Mark with solid fill"/>
        </a:ext>
      </dgm:extLst>
    </dgm:pt>
    <dgm:pt modelId="{13A231DB-9340-478B-9B7B-6593F36739AA}" type="pres">
      <dgm:prSet presAssocID="{BEDAE5A1-4A9A-4006-B811-F411160CF439}" presName="Child1" presStyleLbl="revTx" presStyleIdx="0" presStyleCnt="3">
        <dgm:presLayoutVars>
          <dgm:chMax val="0"/>
          <dgm:chPref val="0"/>
          <dgm:bulletEnabled val="1"/>
        </dgm:presLayoutVars>
      </dgm:prSet>
      <dgm:spPr/>
    </dgm:pt>
    <dgm:pt modelId="{86B1988F-8709-45DE-A381-51CC61AE834F}" type="pres">
      <dgm:prSet presAssocID="{75E1F7F6-388E-4261-848E-21C53D149130}" presName="Image2" presStyleCnt="0"/>
      <dgm:spPr/>
    </dgm:pt>
    <dgm:pt modelId="{BF2E8182-FBE5-48E6-9969-749280B435CD}" type="pres">
      <dgm:prSet presAssocID="{75E1F7F6-388E-4261-848E-21C53D149130}" presName="Image" presStyleLbl="fgImgPlace1" presStyleIdx="1" presStyleCnt="3" custScaleX="75132" custScaleY="7513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Man and woman with solid fill"/>
        </a:ext>
      </dgm:extLst>
    </dgm:pt>
    <dgm:pt modelId="{B21425E0-0CFA-4DE3-91B4-90A73C9D74D7}" type="pres">
      <dgm:prSet presAssocID="{75E1F7F6-388E-4261-848E-21C53D149130}" presName="Child2" presStyleLbl="revTx" presStyleIdx="1" presStyleCnt="3">
        <dgm:presLayoutVars>
          <dgm:chMax val="0"/>
          <dgm:chPref val="0"/>
          <dgm:bulletEnabled val="1"/>
        </dgm:presLayoutVars>
      </dgm:prSet>
      <dgm:spPr/>
    </dgm:pt>
    <dgm:pt modelId="{B0477B81-9ABC-4547-BE06-A5737A81070C}" type="pres">
      <dgm:prSet presAssocID="{9D4623FD-DD45-46CB-91E4-BD7D7EA0CC2E}" presName="Image3" presStyleCnt="0"/>
      <dgm:spPr/>
    </dgm:pt>
    <dgm:pt modelId="{9F109E44-FEB9-49A6-B51F-57E6B966C3B3}" type="pres">
      <dgm:prSet presAssocID="{9D4623FD-DD45-46CB-91E4-BD7D7EA0CC2E}" presName="Image" presStyleLbl="fgImgPlace1" presStyleIdx="2" presStyleCnt="3" custScaleX="75132" custScaleY="75132"/>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 with solid fill"/>
        </a:ext>
      </dgm:extLst>
    </dgm:pt>
    <dgm:pt modelId="{F7B75BA8-ED7D-449E-A5D7-C1EEFE916FD1}" type="pres">
      <dgm:prSet presAssocID="{9D4623FD-DD45-46CB-91E4-BD7D7EA0CC2E}" presName="Child3" presStyleLbl="revTx" presStyleIdx="2" presStyleCnt="3">
        <dgm:presLayoutVars>
          <dgm:chMax val="0"/>
          <dgm:chPref val="0"/>
          <dgm:bulletEnabled val="1"/>
        </dgm:presLayoutVars>
      </dgm:prSet>
      <dgm:spPr/>
    </dgm:pt>
  </dgm:ptLst>
  <dgm:cxnLst>
    <dgm:cxn modelId="{6063B700-FD09-4CD6-AEAA-AA8D8E908FAD}" type="presOf" srcId="{BEDAE5A1-4A9A-4006-B811-F411160CF439}" destId="{13A231DB-9340-478B-9B7B-6593F36739AA}" srcOrd="0" destOrd="0" presId="urn:microsoft.com/office/officeart/2011/layout/RadialPictureList"/>
    <dgm:cxn modelId="{30A88D10-B301-4DCF-9339-D81D416500A9}" srcId="{97098F1B-76B4-4FF9-B2D7-92E381F240B0}" destId="{B30BA937-0209-4169-9293-F4D20B9CCF3C}" srcOrd="0" destOrd="0" parTransId="{A7DBDF19-123F-4ADC-A171-D1D86331F861}" sibTransId="{BF35491B-CB39-46ED-A7B6-D39690385870}"/>
    <dgm:cxn modelId="{8E60342E-4109-4E60-8EF8-185C8057F345}" type="presOf" srcId="{B30BA937-0209-4169-9293-F4D20B9CCF3C}" destId="{4CD9F534-028E-4B7A-9BB4-D78E30876DDF}" srcOrd="0" destOrd="0" presId="urn:microsoft.com/office/officeart/2011/layout/RadialPictureList"/>
    <dgm:cxn modelId="{B0105232-A51B-4BCB-8075-F87FF28AEE53}" srcId="{B30BA937-0209-4169-9293-F4D20B9CCF3C}" destId="{BEDAE5A1-4A9A-4006-B811-F411160CF439}" srcOrd="0" destOrd="0" parTransId="{B6A76C66-474A-4B15-AC8B-96E6C6AB5E3A}" sibTransId="{D6BF338A-21C9-46D7-9D9B-8296489AF573}"/>
    <dgm:cxn modelId="{2304BB40-5297-45CB-ACB7-2AAACAEE4F13}" type="presOf" srcId="{9D4623FD-DD45-46CB-91E4-BD7D7EA0CC2E}" destId="{F7B75BA8-ED7D-449E-A5D7-C1EEFE916FD1}" srcOrd="0" destOrd="0" presId="urn:microsoft.com/office/officeart/2011/layout/RadialPictureList"/>
    <dgm:cxn modelId="{3977C283-8957-4E5C-B0AD-9564F4F09226}" srcId="{B30BA937-0209-4169-9293-F4D20B9CCF3C}" destId="{75E1F7F6-388E-4261-848E-21C53D149130}" srcOrd="1" destOrd="0" parTransId="{C0036AC3-5482-494C-9554-F4321261312D}" sibTransId="{EDE63EA7-52AC-4140-ABE4-7F5B0502BD01}"/>
    <dgm:cxn modelId="{2E3A56AC-65C2-4897-803C-EF0439B95C05}" type="presOf" srcId="{97098F1B-76B4-4FF9-B2D7-92E381F240B0}" destId="{01546B09-9137-4424-B556-E24BD50E26A4}" srcOrd="0" destOrd="0" presId="urn:microsoft.com/office/officeart/2011/layout/RadialPictureList"/>
    <dgm:cxn modelId="{72003DDE-0419-4975-AAEC-C3A1153A549E}" srcId="{B30BA937-0209-4169-9293-F4D20B9CCF3C}" destId="{9D4623FD-DD45-46CB-91E4-BD7D7EA0CC2E}" srcOrd="2" destOrd="0" parTransId="{9137376D-66A0-457D-9FB7-BABEEC608753}" sibTransId="{BFD6BF93-E272-4CEB-B019-831076359324}"/>
    <dgm:cxn modelId="{8E89ABEE-ED2E-4BC4-A24C-4318A26B7476}" type="presOf" srcId="{75E1F7F6-388E-4261-848E-21C53D149130}" destId="{B21425E0-0CFA-4DE3-91B4-90A73C9D74D7}" srcOrd="0" destOrd="0" presId="urn:microsoft.com/office/officeart/2011/layout/RadialPictureList"/>
    <dgm:cxn modelId="{5240D042-0E9A-4481-880F-BCEB2D8D2FB3}" type="presParOf" srcId="{01546B09-9137-4424-B556-E24BD50E26A4}" destId="{4CD9F534-028E-4B7A-9BB4-D78E30876DDF}" srcOrd="0" destOrd="0" presId="urn:microsoft.com/office/officeart/2011/layout/RadialPictureList"/>
    <dgm:cxn modelId="{E733DFE8-899C-460F-8C7F-A62C471CC108}" type="presParOf" srcId="{01546B09-9137-4424-B556-E24BD50E26A4}" destId="{1BA5817C-060E-4CC4-A2C4-BAB20CC2B991}" srcOrd="1" destOrd="0" presId="urn:microsoft.com/office/officeart/2011/layout/RadialPictureList"/>
    <dgm:cxn modelId="{8DB9130D-0EEB-46AB-B2B6-DCE42E84F65A}" type="presParOf" srcId="{01546B09-9137-4424-B556-E24BD50E26A4}" destId="{F6822D49-F42A-4EC3-9A50-70B9279943B7}" srcOrd="2" destOrd="0" presId="urn:microsoft.com/office/officeart/2011/layout/RadialPictureList"/>
    <dgm:cxn modelId="{6BD19301-F22B-483C-9805-65BA4859224A}" type="presParOf" srcId="{01546B09-9137-4424-B556-E24BD50E26A4}" destId="{13A231DB-9340-478B-9B7B-6593F36739AA}" srcOrd="3" destOrd="0" presId="urn:microsoft.com/office/officeart/2011/layout/RadialPictureList"/>
    <dgm:cxn modelId="{BCD85B05-5CCC-4D4C-8E20-392FF7DC63CD}" type="presParOf" srcId="{01546B09-9137-4424-B556-E24BD50E26A4}" destId="{86B1988F-8709-45DE-A381-51CC61AE834F}" srcOrd="4" destOrd="0" presId="urn:microsoft.com/office/officeart/2011/layout/RadialPictureList"/>
    <dgm:cxn modelId="{8416A666-0CB8-48C3-92EC-0B8CC3DB5C68}" type="presParOf" srcId="{86B1988F-8709-45DE-A381-51CC61AE834F}" destId="{BF2E8182-FBE5-48E6-9969-749280B435CD}" srcOrd="0" destOrd="0" presId="urn:microsoft.com/office/officeart/2011/layout/RadialPictureList"/>
    <dgm:cxn modelId="{CBC4B6CE-E7F1-4D49-A221-AE7F1E738AC5}" type="presParOf" srcId="{01546B09-9137-4424-B556-E24BD50E26A4}" destId="{B21425E0-0CFA-4DE3-91B4-90A73C9D74D7}" srcOrd="5" destOrd="0" presId="urn:microsoft.com/office/officeart/2011/layout/RadialPictureList"/>
    <dgm:cxn modelId="{123D5802-20FD-4273-B5E1-3C14912F36F0}" type="presParOf" srcId="{01546B09-9137-4424-B556-E24BD50E26A4}" destId="{B0477B81-9ABC-4547-BE06-A5737A81070C}" srcOrd="6" destOrd="0" presId="urn:microsoft.com/office/officeart/2011/layout/RadialPictureList"/>
    <dgm:cxn modelId="{5377B32A-5514-4CCD-9F4C-7B481C0E2600}" type="presParOf" srcId="{B0477B81-9ABC-4547-BE06-A5737A81070C}" destId="{9F109E44-FEB9-49A6-B51F-57E6B966C3B3}" srcOrd="0" destOrd="0" presId="urn:microsoft.com/office/officeart/2011/layout/RadialPictureList"/>
    <dgm:cxn modelId="{A601632D-4990-4AF1-B867-59CAD100C1DA}" type="presParOf" srcId="{01546B09-9137-4424-B556-E24BD50E26A4}" destId="{F7B75BA8-ED7D-449E-A5D7-C1EEFE916FD1}" srcOrd="7" destOrd="0" presId="urn:microsoft.com/office/officeart/2011/layout/RadialPictur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4E15747-3EBB-408D-9440-8D853195883B}"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3DA1F3F0-BC8F-49E0-B148-91EF2AD57904}">
      <dgm:prSet custT="1"/>
      <dgm:spPr/>
      <dgm:t>
        <a:bodyPr/>
        <a:lstStyle/>
        <a:p>
          <a:r>
            <a:rPr lang="en-GB" sz="1000" dirty="0">
              <a:latin typeface="Aptos" panose="020B0004020202020204" pitchFamily="34" charset="0"/>
            </a:rPr>
            <a:t>UWTSD Library </a:t>
          </a:r>
        </a:p>
      </dgm:t>
    </dgm:pt>
    <dgm:pt modelId="{9D35DAFB-EE1E-4117-AB1D-2B197EB7B77B}" type="parTrans" cxnId="{49D58402-3020-4D95-A875-2B3B4F87BB90}">
      <dgm:prSet/>
      <dgm:spPr/>
      <dgm:t>
        <a:bodyPr/>
        <a:lstStyle/>
        <a:p>
          <a:endParaRPr lang="en-GB" sz="2000">
            <a:latin typeface="Aptos" panose="020B0004020202020204" pitchFamily="34" charset="0"/>
          </a:endParaRPr>
        </a:p>
      </dgm:t>
    </dgm:pt>
    <dgm:pt modelId="{EE3DFC35-18AE-4A7F-AA0E-C97B6A987180}" type="sibTrans" cxnId="{49D58402-3020-4D95-A875-2B3B4F87BB90}">
      <dgm:prSet/>
      <dgm:spPr/>
      <dgm:t>
        <a:bodyPr/>
        <a:lstStyle/>
        <a:p>
          <a:endParaRPr lang="en-GB" sz="2000">
            <a:latin typeface="Aptos" panose="020B0004020202020204" pitchFamily="34" charset="0"/>
          </a:endParaRPr>
        </a:p>
      </dgm:t>
    </dgm:pt>
    <dgm:pt modelId="{1B9BB627-D450-4C79-AF56-1FB2B0F2259B}">
      <dgm:prSet custT="1"/>
      <dgm:spPr/>
      <dgm:t>
        <a:bodyPr/>
        <a:lstStyle/>
        <a:p>
          <a:r>
            <a:rPr lang="en-GB" sz="1000" dirty="0">
              <a:latin typeface="Aptos" panose="020B0004020202020204" pitchFamily="34" charset="0"/>
            </a:rPr>
            <a:t>Google Scholar </a:t>
          </a:r>
        </a:p>
      </dgm:t>
    </dgm:pt>
    <dgm:pt modelId="{4D61BC37-FF7C-4FF2-942F-0B0CA9302C3D}" type="parTrans" cxnId="{044C6E79-0C6B-48D2-9BA3-E57638358472}">
      <dgm:prSet/>
      <dgm:spPr/>
      <dgm:t>
        <a:bodyPr/>
        <a:lstStyle/>
        <a:p>
          <a:endParaRPr lang="en-GB" sz="2000">
            <a:latin typeface="Aptos" panose="020B0004020202020204" pitchFamily="34" charset="0"/>
          </a:endParaRPr>
        </a:p>
      </dgm:t>
    </dgm:pt>
    <dgm:pt modelId="{05025EB9-69E9-46A4-B909-B9DC461C55CA}" type="sibTrans" cxnId="{044C6E79-0C6B-48D2-9BA3-E57638358472}">
      <dgm:prSet/>
      <dgm:spPr/>
      <dgm:t>
        <a:bodyPr/>
        <a:lstStyle/>
        <a:p>
          <a:endParaRPr lang="en-GB" sz="2000">
            <a:latin typeface="Aptos" panose="020B0004020202020204" pitchFamily="34" charset="0"/>
          </a:endParaRPr>
        </a:p>
      </dgm:t>
    </dgm:pt>
    <dgm:pt modelId="{1A436A9F-C3EC-4D31-8CD9-087EE94A18D1}">
      <dgm:prSet custT="1"/>
      <dgm:spPr/>
      <dgm:t>
        <a:bodyPr/>
        <a:lstStyle/>
        <a:p>
          <a:r>
            <a:rPr lang="en-GB" sz="1000" dirty="0">
              <a:latin typeface="Aptos" panose="020B0004020202020204" pitchFamily="34" charset="0"/>
            </a:rPr>
            <a:t>PubMed</a:t>
          </a:r>
        </a:p>
      </dgm:t>
    </dgm:pt>
    <dgm:pt modelId="{628ECBD3-C684-4B5A-959B-A996109B7DDD}" type="parTrans" cxnId="{EFE0CBC3-B150-4835-9ACA-463995338886}">
      <dgm:prSet/>
      <dgm:spPr/>
      <dgm:t>
        <a:bodyPr/>
        <a:lstStyle/>
        <a:p>
          <a:endParaRPr lang="en-GB" sz="2000">
            <a:latin typeface="Aptos" panose="020B0004020202020204" pitchFamily="34" charset="0"/>
          </a:endParaRPr>
        </a:p>
      </dgm:t>
    </dgm:pt>
    <dgm:pt modelId="{1F609C4F-576E-4C01-B03A-DBAEDCE5A184}" type="sibTrans" cxnId="{EFE0CBC3-B150-4835-9ACA-463995338886}">
      <dgm:prSet/>
      <dgm:spPr/>
      <dgm:t>
        <a:bodyPr/>
        <a:lstStyle/>
        <a:p>
          <a:endParaRPr lang="en-GB" sz="2000">
            <a:latin typeface="Aptos" panose="020B0004020202020204" pitchFamily="34" charset="0"/>
          </a:endParaRPr>
        </a:p>
      </dgm:t>
    </dgm:pt>
    <dgm:pt modelId="{6F63546A-77D1-4FC9-A92C-8DF31451E681}">
      <dgm:prSet custT="1"/>
      <dgm:spPr/>
      <dgm:t>
        <a:bodyPr/>
        <a:lstStyle/>
        <a:p>
          <a:r>
            <a:rPr lang="en-GB" sz="1000" dirty="0">
              <a:latin typeface="Aptos" panose="020B0004020202020204" pitchFamily="34" charset="0"/>
            </a:rPr>
            <a:t>SCIE </a:t>
          </a:r>
        </a:p>
      </dgm:t>
    </dgm:pt>
    <dgm:pt modelId="{A923F80F-63B4-4F6E-B58B-4F55778032DE}" type="parTrans" cxnId="{31932369-307A-47E0-8D81-C7F16A746CBE}">
      <dgm:prSet/>
      <dgm:spPr/>
      <dgm:t>
        <a:bodyPr/>
        <a:lstStyle/>
        <a:p>
          <a:endParaRPr lang="en-GB" sz="2000">
            <a:latin typeface="Aptos" panose="020B0004020202020204" pitchFamily="34" charset="0"/>
          </a:endParaRPr>
        </a:p>
      </dgm:t>
    </dgm:pt>
    <dgm:pt modelId="{CFEABAAC-EED8-4A60-87C5-FA415BCE1DCC}" type="sibTrans" cxnId="{31932369-307A-47E0-8D81-C7F16A746CBE}">
      <dgm:prSet/>
      <dgm:spPr/>
      <dgm:t>
        <a:bodyPr/>
        <a:lstStyle/>
        <a:p>
          <a:endParaRPr lang="en-GB" sz="2000">
            <a:latin typeface="Aptos" panose="020B0004020202020204" pitchFamily="34" charset="0"/>
          </a:endParaRPr>
        </a:p>
      </dgm:t>
    </dgm:pt>
    <dgm:pt modelId="{3EA1A2DE-1A91-4E1A-9344-804269D1DC9C}">
      <dgm:prSet custT="1"/>
      <dgm:spPr/>
      <dgm:t>
        <a:bodyPr/>
        <a:lstStyle/>
        <a:p>
          <a:r>
            <a:rPr lang="en-GB" sz="1000" dirty="0">
              <a:latin typeface="Aptos" panose="020B0004020202020204" pitchFamily="34" charset="0"/>
            </a:rPr>
            <a:t>Science Direct </a:t>
          </a:r>
        </a:p>
      </dgm:t>
    </dgm:pt>
    <dgm:pt modelId="{276F8B6B-1961-417F-86B1-6E4ACBEAF4AF}" type="parTrans" cxnId="{D1E829DD-1733-4029-81EB-93107CF23C4E}">
      <dgm:prSet/>
      <dgm:spPr/>
      <dgm:t>
        <a:bodyPr/>
        <a:lstStyle/>
        <a:p>
          <a:endParaRPr lang="en-GB" sz="2000">
            <a:latin typeface="Aptos" panose="020B0004020202020204" pitchFamily="34" charset="0"/>
          </a:endParaRPr>
        </a:p>
      </dgm:t>
    </dgm:pt>
    <dgm:pt modelId="{56B16B79-C0CB-450A-826E-90641838E40D}" type="sibTrans" cxnId="{D1E829DD-1733-4029-81EB-93107CF23C4E}">
      <dgm:prSet/>
      <dgm:spPr/>
      <dgm:t>
        <a:bodyPr/>
        <a:lstStyle/>
        <a:p>
          <a:endParaRPr lang="en-GB" sz="2000">
            <a:latin typeface="Aptos" panose="020B0004020202020204" pitchFamily="34" charset="0"/>
          </a:endParaRPr>
        </a:p>
      </dgm:t>
    </dgm:pt>
    <dgm:pt modelId="{9415034E-D079-4BB6-97E2-9D6A1FF7B695}">
      <dgm:prSet custT="1"/>
      <dgm:spPr/>
      <dgm:t>
        <a:bodyPr/>
        <a:lstStyle/>
        <a:p>
          <a:r>
            <a:rPr lang="en-GB" sz="1000" dirty="0">
              <a:latin typeface="Aptos" panose="020B0004020202020204" pitchFamily="34" charset="0"/>
            </a:rPr>
            <a:t>JSTOR </a:t>
          </a:r>
        </a:p>
      </dgm:t>
    </dgm:pt>
    <dgm:pt modelId="{3BBBE49D-A95C-48D9-9F0A-0079D8662ECE}" type="parTrans" cxnId="{674108D6-4CA1-487E-A01A-AC36D33B89FE}">
      <dgm:prSet/>
      <dgm:spPr/>
      <dgm:t>
        <a:bodyPr/>
        <a:lstStyle/>
        <a:p>
          <a:endParaRPr lang="en-GB" sz="2000">
            <a:latin typeface="Aptos" panose="020B0004020202020204" pitchFamily="34" charset="0"/>
          </a:endParaRPr>
        </a:p>
      </dgm:t>
    </dgm:pt>
    <dgm:pt modelId="{E688F462-979E-4D14-84AD-6FC0DC32069B}" type="sibTrans" cxnId="{674108D6-4CA1-487E-A01A-AC36D33B89FE}">
      <dgm:prSet/>
      <dgm:spPr/>
      <dgm:t>
        <a:bodyPr/>
        <a:lstStyle/>
        <a:p>
          <a:endParaRPr lang="en-GB" sz="2000">
            <a:latin typeface="Aptos" panose="020B0004020202020204" pitchFamily="34" charset="0"/>
          </a:endParaRPr>
        </a:p>
      </dgm:t>
    </dgm:pt>
    <dgm:pt modelId="{C792CF11-B08B-4094-A40B-E4E1A48F0353}">
      <dgm:prSet custT="1"/>
      <dgm:spPr/>
      <dgm:t>
        <a:bodyPr/>
        <a:lstStyle/>
        <a:p>
          <a:r>
            <a:rPr lang="en-GB" sz="1000" dirty="0">
              <a:latin typeface="Aptos" panose="020B0004020202020204" pitchFamily="34" charset="0"/>
            </a:rPr>
            <a:t>Wiley Online Library </a:t>
          </a:r>
        </a:p>
      </dgm:t>
    </dgm:pt>
    <dgm:pt modelId="{92D21BC6-7066-4F84-A2A2-3E1EFC1D8414}" type="parTrans" cxnId="{D88CEA35-75AB-418D-94D7-296A8A12C1FA}">
      <dgm:prSet/>
      <dgm:spPr/>
      <dgm:t>
        <a:bodyPr/>
        <a:lstStyle/>
        <a:p>
          <a:endParaRPr lang="en-GB" sz="2000">
            <a:latin typeface="Aptos" panose="020B0004020202020204" pitchFamily="34" charset="0"/>
          </a:endParaRPr>
        </a:p>
      </dgm:t>
    </dgm:pt>
    <dgm:pt modelId="{F7C1021E-5661-4501-99D5-95E655A2AB2A}" type="sibTrans" cxnId="{D88CEA35-75AB-418D-94D7-296A8A12C1FA}">
      <dgm:prSet/>
      <dgm:spPr/>
      <dgm:t>
        <a:bodyPr/>
        <a:lstStyle/>
        <a:p>
          <a:endParaRPr lang="en-GB" sz="2000">
            <a:latin typeface="Aptos" panose="020B0004020202020204" pitchFamily="34" charset="0"/>
          </a:endParaRPr>
        </a:p>
      </dgm:t>
    </dgm:pt>
    <dgm:pt modelId="{D0C010AF-36F4-4F55-A29E-D47D149259EA}">
      <dgm:prSet custT="1"/>
      <dgm:spPr/>
      <dgm:t>
        <a:bodyPr/>
        <a:lstStyle/>
        <a:p>
          <a:r>
            <a:rPr lang="en-GB" sz="1000" dirty="0">
              <a:latin typeface="Aptos" panose="020B0004020202020204" pitchFamily="34" charset="0"/>
            </a:rPr>
            <a:t>Taylor and Francis Online </a:t>
          </a:r>
        </a:p>
      </dgm:t>
    </dgm:pt>
    <dgm:pt modelId="{44CBAFFA-A8AA-489D-AC8B-75D9854ED864}" type="parTrans" cxnId="{66DAA7A3-BE5B-4DF5-BE18-4FB44A70144F}">
      <dgm:prSet/>
      <dgm:spPr/>
      <dgm:t>
        <a:bodyPr/>
        <a:lstStyle/>
        <a:p>
          <a:endParaRPr lang="en-GB" sz="2000">
            <a:latin typeface="Aptos" panose="020B0004020202020204" pitchFamily="34" charset="0"/>
          </a:endParaRPr>
        </a:p>
      </dgm:t>
    </dgm:pt>
    <dgm:pt modelId="{7804D908-5246-42C7-9788-B8B043B19D8C}" type="sibTrans" cxnId="{66DAA7A3-BE5B-4DF5-BE18-4FB44A70144F}">
      <dgm:prSet/>
      <dgm:spPr/>
      <dgm:t>
        <a:bodyPr/>
        <a:lstStyle/>
        <a:p>
          <a:endParaRPr lang="en-GB" sz="2000">
            <a:latin typeface="Aptos" panose="020B0004020202020204" pitchFamily="34" charset="0"/>
          </a:endParaRPr>
        </a:p>
      </dgm:t>
    </dgm:pt>
    <dgm:pt modelId="{09541D05-214F-4995-90BF-3D150454D596}">
      <dgm:prSet custT="1"/>
      <dgm:spPr/>
      <dgm:t>
        <a:bodyPr/>
        <a:lstStyle/>
        <a:p>
          <a:r>
            <a:rPr lang="en-GB" sz="1000" dirty="0">
              <a:latin typeface="Aptos" panose="020B0004020202020204" pitchFamily="34" charset="0"/>
            </a:rPr>
            <a:t>SpringerLink </a:t>
          </a:r>
        </a:p>
      </dgm:t>
    </dgm:pt>
    <dgm:pt modelId="{CC30394B-FE27-41CF-9EB5-DA7C2E947336}" type="parTrans" cxnId="{F55D5B7D-019A-49CE-912A-C1BD8DD6D679}">
      <dgm:prSet/>
      <dgm:spPr/>
      <dgm:t>
        <a:bodyPr/>
        <a:lstStyle/>
        <a:p>
          <a:endParaRPr lang="en-GB" sz="2000">
            <a:latin typeface="Aptos" panose="020B0004020202020204" pitchFamily="34" charset="0"/>
          </a:endParaRPr>
        </a:p>
      </dgm:t>
    </dgm:pt>
    <dgm:pt modelId="{F1841B58-32A9-4BB3-9877-47EE62CE034D}" type="sibTrans" cxnId="{F55D5B7D-019A-49CE-912A-C1BD8DD6D679}">
      <dgm:prSet/>
      <dgm:spPr/>
      <dgm:t>
        <a:bodyPr/>
        <a:lstStyle/>
        <a:p>
          <a:endParaRPr lang="en-GB" sz="2000">
            <a:latin typeface="Aptos" panose="020B0004020202020204" pitchFamily="34" charset="0"/>
          </a:endParaRPr>
        </a:p>
      </dgm:t>
    </dgm:pt>
    <dgm:pt modelId="{9BE040D3-69CB-4595-A63C-A4AB8B4DB086}">
      <dgm:prSet custT="1"/>
      <dgm:spPr/>
      <dgm:t>
        <a:bodyPr/>
        <a:lstStyle/>
        <a:p>
          <a:r>
            <a:rPr lang="en-GB" sz="1800" b="1" dirty="0">
              <a:latin typeface="Aptos" panose="020B0004020202020204" pitchFamily="34" charset="0"/>
            </a:rPr>
            <a:t>Database Summary </a:t>
          </a:r>
        </a:p>
      </dgm:t>
    </dgm:pt>
    <dgm:pt modelId="{F8BD9AB1-5773-4F40-A6FA-0A810FB42A7E}" type="parTrans" cxnId="{5FF6A79C-BA69-4AD4-BB87-6DC1C8E1E503}">
      <dgm:prSet/>
      <dgm:spPr/>
      <dgm:t>
        <a:bodyPr/>
        <a:lstStyle/>
        <a:p>
          <a:endParaRPr lang="en-GB" sz="2000">
            <a:latin typeface="Aptos" panose="020B0004020202020204" pitchFamily="34" charset="0"/>
          </a:endParaRPr>
        </a:p>
      </dgm:t>
    </dgm:pt>
    <dgm:pt modelId="{00F3C87A-3E37-426E-A76A-0965F47934D9}" type="sibTrans" cxnId="{5FF6A79C-BA69-4AD4-BB87-6DC1C8E1E503}">
      <dgm:prSet/>
      <dgm:spPr/>
      <dgm:t>
        <a:bodyPr/>
        <a:lstStyle/>
        <a:p>
          <a:endParaRPr lang="en-GB" sz="2000">
            <a:latin typeface="Aptos" panose="020B0004020202020204" pitchFamily="34" charset="0"/>
          </a:endParaRPr>
        </a:p>
      </dgm:t>
    </dgm:pt>
    <dgm:pt modelId="{86C62E6F-3066-4CFF-9AD6-6B91AC9A1507}" type="pres">
      <dgm:prSet presAssocID="{94E15747-3EBB-408D-9440-8D853195883B}" presName="composite" presStyleCnt="0">
        <dgm:presLayoutVars>
          <dgm:chMax val="1"/>
          <dgm:dir/>
          <dgm:resizeHandles val="exact"/>
        </dgm:presLayoutVars>
      </dgm:prSet>
      <dgm:spPr/>
    </dgm:pt>
    <dgm:pt modelId="{B519E5DB-CCEC-4CA9-B5E1-0CBE8086F4FE}" type="pres">
      <dgm:prSet presAssocID="{94E15747-3EBB-408D-9440-8D853195883B}" presName="radial" presStyleCnt="0">
        <dgm:presLayoutVars>
          <dgm:animLvl val="ctr"/>
        </dgm:presLayoutVars>
      </dgm:prSet>
      <dgm:spPr/>
    </dgm:pt>
    <dgm:pt modelId="{274FEE23-A203-4C18-87FA-766479C35384}" type="pres">
      <dgm:prSet presAssocID="{9BE040D3-69CB-4595-A63C-A4AB8B4DB086}" presName="centerShape" presStyleLbl="vennNode1" presStyleIdx="0" presStyleCnt="10" custLinFactNeighborX="0"/>
      <dgm:spPr/>
    </dgm:pt>
    <dgm:pt modelId="{91E37ECC-CEEC-4E35-81CB-9F8E59A8918C}" type="pres">
      <dgm:prSet presAssocID="{3DA1F3F0-BC8F-49E0-B148-91EF2AD57904}" presName="node" presStyleLbl="vennNode1" presStyleIdx="1" presStyleCnt="10">
        <dgm:presLayoutVars>
          <dgm:bulletEnabled val="1"/>
        </dgm:presLayoutVars>
      </dgm:prSet>
      <dgm:spPr/>
    </dgm:pt>
    <dgm:pt modelId="{37278CD4-A8A1-4FC6-936B-D36C9015F08B}" type="pres">
      <dgm:prSet presAssocID="{1B9BB627-D450-4C79-AF56-1FB2B0F2259B}" presName="node" presStyleLbl="vennNode1" presStyleIdx="2" presStyleCnt="10">
        <dgm:presLayoutVars>
          <dgm:bulletEnabled val="1"/>
        </dgm:presLayoutVars>
      </dgm:prSet>
      <dgm:spPr/>
    </dgm:pt>
    <dgm:pt modelId="{813D63FA-3E8E-4D9F-ACFD-14FC91F57484}" type="pres">
      <dgm:prSet presAssocID="{1A436A9F-C3EC-4D31-8CD9-087EE94A18D1}" presName="node" presStyleLbl="vennNode1" presStyleIdx="3" presStyleCnt="10">
        <dgm:presLayoutVars>
          <dgm:bulletEnabled val="1"/>
        </dgm:presLayoutVars>
      </dgm:prSet>
      <dgm:spPr/>
    </dgm:pt>
    <dgm:pt modelId="{891DF5AA-EF5D-4FEF-9294-1DC0862B5E67}" type="pres">
      <dgm:prSet presAssocID="{6F63546A-77D1-4FC9-A92C-8DF31451E681}" presName="node" presStyleLbl="vennNode1" presStyleIdx="4" presStyleCnt="10">
        <dgm:presLayoutVars>
          <dgm:bulletEnabled val="1"/>
        </dgm:presLayoutVars>
      </dgm:prSet>
      <dgm:spPr/>
    </dgm:pt>
    <dgm:pt modelId="{D4210EAD-3B67-4066-921D-D9B703378DD2}" type="pres">
      <dgm:prSet presAssocID="{3EA1A2DE-1A91-4E1A-9344-804269D1DC9C}" presName="node" presStyleLbl="vennNode1" presStyleIdx="5" presStyleCnt="10">
        <dgm:presLayoutVars>
          <dgm:bulletEnabled val="1"/>
        </dgm:presLayoutVars>
      </dgm:prSet>
      <dgm:spPr/>
    </dgm:pt>
    <dgm:pt modelId="{F28283F1-022A-41E3-86CE-EDD89A1DA1D9}" type="pres">
      <dgm:prSet presAssocID="{9415034E-D079-4BB6-97E2-9D6A1FF7B695}" presName="node" presStyleLbl="vennNode1" presStyleIdx="6" presStyleCnt="10">
        <dgm:presLayoutVars>
          <dgm:bulletEnabled val="1"/>
        </dgm:presLayoutVars>
      </dgm:prSet>
      <dgm:spPr/>
    </dgm:pt>
    <dgm:pt modelId="{722AEBAE-B456-43E1-8E85-0C76FC95C74F}" type="pres">
      <dgm:prSet presAssocID="{C792CF11-B08B-4094-A40B-E4E1A48F0353}" presName="node" presStyleLbl="vennNode1" presStyleIdx="7" presStyleCnt="10">
        <dgm:presLayoutVars>
          <dgm:bulletEnabled val="1"/>
        </dgm:presLayoutVars>
      </dgm:prSet>
      <dgm:spPr/>
    </dgm:pt>
    <dgm:pt modelId="{769E68FB-07D1-477E-8898-A076A09B84CA}" type="pres">
      <dgm:prSet presAssocID="{D0C010AF-36F4-4F55-A29E-D47D149259EA}" presName="node" presStyleLbl="vennNode1" presStyleIdx="8" presStyleCnt="10">
        <dgm:presLayoutVars>
          <dgm:bulletEnabled val="1"/>
        </dgm:presLayoutVars>
      </dgm:prSet>
      <dgm:spPr/>
    </dgm:pt>
    <dgm:pt modelId="{CA72C7F7-68D2-4A17-AD50-FB366B3E6AE8}" type="pres">
      <dgm:prSet presAssocID="{09541D05-214F-4995-90BF-3D150454D596}" presName="node" presStyleLbl="vennNode1" presStyleIdx="9" presStyleCnt="10">
        <dgm:presLayoutVars>
          <dgm:bulletEnabled val="1"/>
        </dgm:presLayoutVars>
      </dgm:prSet>
      <dgm:spPr/>
    </dgm:pt>
  </dgm:ptLst>
  <dgm:cxnLst>
    <dgm:cxn modelId="{49D58402-3020-4D95-A875-2B3B4F87BB90}" srcId="{9BE040D3-69CB-4595-A63C-A4AB8B4DB086}" destId="{3DA1F3F0-BC8F-49E0-B148-91EF2AD57904}" srcOrd="0" destOrd="0" parTransId="{9D35DAFB-EE1E-4117-AB1D-2B197EB7B77B}" sibTransId="{EE3DFC35-18AE-4A7F-AA0E-C97B6A987180}"/>
    <dgm:cxn modelId="{D88CEA35-75AB-418D-94D7-296A8A12C1FA}" srcId="{9BE040D3-69CB-4595-A63C-A4AB8B4DB086}" destId="{C792CF11-B08B-4094-A40B-E4E1A48F0353}" srcOrd="6" destOrd="0" parTransId="{92D21BC6-7066-4F84-A2A2-3E1EFC1D8414}" sibTransId="{F7C1021E-5661-4501-99D5-95E655A2AB2A}"/>
    <dgm:cxn modelId="{0930FE61-0BCF-4992-AF1B-8158C7DC35A3}" type="presOf" srcId="{6F63546A-77D1-4FC9-A92C-8DF31451E681}" destId="{891DF5AA-EF5D-4FEF-9294-1DC0862B5E67}" srcOrd="0" destOrd="0" presId="urn:microsoft.com/office/officeart/2005/8/layout/radial3"/>
    <dgm:cxn modelId="{3EA92763-97AC-4F68-80A3-E02C992927A5}" type="presOf" srcId="{3EA1A2DE-1A91-4E1A-9344-804269D1DC9C}" destId="{D4210EAD-3B67-4066-921D-D9B703378DD2}" srcOrd="0" destOrd="0" presId="urn:microsoft.com/office/officeart/2005/8/layout/radial3"/>
    <dgm:cxn modelId="{CE562648-69B6-4028-A362-456C2C2C1D84}" type="presOf" srcId="{9415034E-D079-4BB6-97E2-9D6A1FF7B695}" destId="{F28283F1-022A-41E3-86CE-EDD89A1DA1D9}" srcOrd="0" destOrd="0" presId="urn:microsoft.com/office/officeart/2005/8/layout/radial3"/>
    <dgm:cxn modelId="{31932369-307A-47E0-8D81-C7F16A746CBE}" srcId="{9BE040D3-69CB-4595-A63C-A4AB8B4DB086}" destId="{6F63546A-77D1-4FC9-A92C-8DF31451E681}" srcOrd="3" destOrd="0" parTransId="{A923F80F-63B4-4F6E-B58B-4F55778032DE}" sibTransId="{CFEABAAC-EED8-4A60-87C5-FA415BCE1DCC}"/>
    <dgm:cxn modelId="{044C6E79-0C6B-48D2-9BA3-E57638358472}" srcId="{9BE040D3-69CB-4595-A63C-A4AB8B4DB086}" destId="{1B9BB627-D450-4C79-AF56-1FB2B0F2259B}" srcOrd="1" destOrd="0" parTransId="{4D61BC37-FF7C-4FF2-942F-0B0CA9302C3D}" sibTransId="{05025EB9-69E9-46A4-B909-B9DC461C55CA}"/>
    <dgm:cxn modelId="{F55D5B7D-019A-49CE-912A-C1BD8DD6D679}" srcId="{9BE040D3-69CB-4595-A63C-A4AB8B4DB086}" destId="{09541D05-214F-4995-90BF-3D150454D596}" srcOrd="8" destOrd="0" parTransId="{CC30394B-FE27-41CF-9EB5-DA7C2E947336}" sibTransId="{F1841B58-32A9-4BB3-9877-47EE62CE034D}"/>
    <dgm:cxn modelId="{62FFD482-A3C6-4100-BC2C-641020B1E2FF}" type="presOf" srcId="{C792CF11-B08B-4094-A40B-E4E1A48F0353}" destId="{722AEBAE-B456-43E1-8E85-0C76FC95C74F}" srcOrd="0" destOrd="0" presId="urn:microsoft.com/office/officeart/2005/8/layout/radial3"/>
    <dgm:cxn modelId="{2BF3EF98-0B9E-473D-B1FA-D4A0D38CFB04}" type="presOf" srcId="{D0C010AF-36F4-4F55-A29E-D47D149259EA}" destId="{769E68FB-07D1-477E-8898-A076A09B84CA}" srcOrd="0" destOrd="0" presId="urn:microsoft.com/office/officeart/2005/8/layout/radial3"/>
    <dgm:cxn modelId="{5FF6A79C-BA69-4AD4-BB87-6DC1C8E1E503}" srcId="{94E15747-3EBB-408D-9440-8D853195883B}" destId="{9BE040D3-69CB-4595-A63C-A4AB8B4DB086}" srcOrd="0" destOrd="0" parTransId="{F8BD9AB1-5773-4F40-A6FA-0A810FB42A7E}" sibTransId="{00F3C87A-3E37-426E-A76A-0965F47934D9}"/>
    <dgm:cxn modelId="{DD77989D-FB5A-4B79-B621-D10BF71582D5}" type="presOf" srcId="{3DA1F3F0-BC8F-49E0-B148-91EF2AD57904}" destId="{91E37ECC-CEEC-4E35-81CB-9F8E59A8918C}" srcOrd="0" destOrd="0" presId="urn:microsoft.com/office/officeart/2005/8/layout/radial3"/>
    <dgm:cxn modelId="{4757C1A1-5872-4C81-9990-7F574451FF8D}" type="presOf" srcId="{9BE040D3-69CB-4595-A63C-A4AB8B4DB086}" destId="{274FEE23-A203-4C18-87FA-766479C35384}" srcOrd="0" destOrd="0" presId="urn:microsoft.com/office/officeart/2005/8/layout/radial3"/>
    <dgm:cxn modelId="{66DAA7A3-BE5B-4DF5-BE18-4FB44A70144F}" srcId="{9BE040D3-69CB-4595-A63C-A4AB8B4DB086}" destId="{D0C010AF-36F4-4F55-A29E-D47D149259EA}" srcOrd="7" destOrd="0" parTransId="{44CBAFFA-A8AA-489D-AC8B-75D9854ED864}" sibTransId="{7804D908-5246-42C7-9788-B8B043B19D8C}"/>
    <dgm:cxn modelId="{B41A6EA9-2C12-4804-9A74-E036C185D4E1}" type="presOf" srcId="{1B9BB627-D450-4C79-AF56-1FB2B0F2259B}" destId="{37278CD4-A8A1-4FC6-936B-D36C9015F08B}" srcOrd="0" destOrd="0" presId="urn:microsoft.com/office/officeart/2005/8/layout/radial3"/>
    <dgm:cxn modelId="{EFE0CBC3-B150-4835-9ACA-463995338886}" srcId="{9BE040D3-69CB-4595-A63C-A4AB8B4DB086}" destId="{1A436A9F-C3EC-4D31-8CD9-087EE94A18D1}" srcOrd="2" destOrd="0" parTransId="{628ECBD3-C684-4B5A-959B-A996109B7DDD}" sibTransId="{1F609C4F-576E-4C01-B03A-DBAEDCE5A184}"/>
    <dgm:cxn modelId="{EB52DCC4-8581-43DF-B7A6-C0B33AC4A574}" type="presOf" srcId="{09541D05-214F-4995-90BF-3D150454D596}" destId="{CA72C7F7-68D2-4A17-AD50-FB366B3E6AE8}" srcOrd="0" destOrd="0" presId="urn:microsoft.com/office/officeart/2005/8/layout/radial3"/>
    <dgm:cxn modelId="{17645ECA-F173-4D9A-9FBF-5DF073C6554C}" type="presOf" srcId="{1A436A9F-C3EC-4D31-8CD9-087EE94A18D1}" destId="{813D63FA-3E8E-4D9F-ACFD-14FC91F57484}" srcOrd="0" destOrd="0" presId="urn:microsoft.com/office/officeart/2005/8/layout/radial3"/>
    <dgm:cxn modelId="{674108D6-4CA1-487E-A01A-AC36D33B89FE}" srcId="{9BE040D3-69CB-4595-A63C-A4AB8B4DB086}" destId="{9415034E-D079-4BB6-97E2-9D6A1FF7B695}" srcOrd="5" destOrd="0" parTransId="{3BBBE49D-A95C-48D9-9F0A-0079D8662ECE}" sibTransId="{E688F462-979E-4D14-84AD-6FC0DC32069B}"/>
    <dgm:cxn modelId="{D1E829DD-1733-4029-81EB-93107CF23C4E}" srcId="{9BE040D3-69CB-4595-A63C-A4AB8B4DB086}" destId="{3EA1A2DE-1A91-4E1A-9344-804269D1DC9C}" srcOrd="4" destOrd="0" parTransId="{276F8B6B-1961-417F-86B1-6E4ACBEAF4AF}" sibTransId="{56B16B79-C0CB-450A-826E-90641838E40D}"/>
    <dgm:cxn modelId="{5C1F7FE6-CB64-4C45-B741-30F56BC820D5}" type="presOf" srcId="{94E15747-3EBB-408D-9440-8D853195883B}" destId="{86C62E6F-3066-4CFF-9AD6-6B91AC9A1507}" srcOrd="0" destOrd="0" presId="urn:microsoft.com/office/officeart/2005/8/layout/radial3"/>
    <dgm:cxn modelId="{8781029E-960C-423D-AA62-AB81F8861B86}" type="presParOf" srcId="{86C62E6F-3066-4CFF-9AD6-6B91AC9A1507}" destId="{B519E5DB-CCEC-4CA9-B5E1-0CBE8086F4FE}" srcOrd="0" destOrd="0" presId="urn:microsoft.com/office/officeart/2005/8/layout/radial3"/>
    <dgm:cxn modelId="{FB9C8DE1-4B56-4CE3-ABC9-8EC7D5BBDA89}" type="presParOf" srcId="{B519E5DB-CCEC-4CA9-B5E1-0CBE8086F4FE}" destId="{274FEE23-A203-4C18-87FA-766479C35384}" srcOrd="0" destOrd="0" presId="urn:microsoft.com/office/officeart/2005/8/layout/radial3"/>
    <dgm:cxn modelId="{3A5E495B-4FDB-414D-814B-7A75547446BF}" type="presParOf" srcId="{B519E5DB-CCEC-4CA9-B5E1-0CBE8086F4FE}" destId="{91E37ECC-CEEC-4E35-81CB-9F8E59A8918C}" srcOrd="1" destOrd="0" presId="urn:microsoft.com/office/officeart/2005/8/layout/radial3"/>
    <dgm:cxn modelId="{6FCDBFDC-0B24-44F4-A168-053A6BE89AEB}" type="presParOf" srcId="{B519E5DB-CCEC-4CA9-B5E1-0CBE8086F4FE}" destId="{37278CD4-A8A1-4FC6-936B-D36C9015F08B}" srcOrd="2" destOrd="0" presId="urn:microsoft.com/office/officeart/2005/8/layout/radial3"/>
    <dgm:cxn modelId="{11BF529C-8BD5-4F5E-9F2D-6D327B700D73}" type="presParOf" srcId="{B519E5DB-CCEC-4CA9-B5E1-0CBE8086F4FE}" destId="{813D63FA-3E8E-4D9F-ACFD-14FC91F57484}" srcOrd="3" destOrd="0" presId="urn:microsoft.com/office/officeart/2005/8/layout/radial3"/>
    <dgm:cxn modelId="{220C4D46-8C5B-453A-971E-AD371146ED9E}" type="presParOf" srcId="{B519E5DB-CCEC-4CA9-B5E1-0CBE8086F4FE}" destId="{891DF5AA-EF5D-4FEF-9294-1DC0862B5E67}" srcOrd="4" destOrd="0" presId="urn:microsoft.com/office/officeart/2005/8/layout/radial3"/>
    <dgm:cxn modelId="{5E8BC2C2-AD9B-4D32-8CF8-4EFDE64BAAAE}" type="presParOf" srcId="{B519E5DB-CCEC-4CA9-B5E1-0CBE8086F4FE}" destId="{D4210EAD-3B67-4066-921D-D9B703378DD2}" srcOrd="5" destOrd="0" presId="urn:microsoft.com/office/officeart/2005/8/layout/radial3"/>
    <dgm:cxn modelId="{388C5C4D-55E7-4806-BF3B-0D22A78C9E98}" type="presParOf" srcId="{B519E5DB-CCEC-4CA9-B5E1-0CBE8086F4FE}" destId="{F28283F1-022A-41E3-86CE-EDD89A1DA1D9}" srcOrd="6" destOrd="0" presId="urn:microsoft.com/office/officeart/2005/8/layout/radial3"/>
    <dgm:cxn modelId="{964380AC-6E14-4BC0-B432-4B23FC8DFBD4}" type="presParOf" srcId="{B519E5DB-CCEC-4CA9-B5E1-0CBE8086F4FE}" destId="{722AEBAE-B456-43E1-8E85-0C76FC95C74F}" srcOrd="7" destOrd="0" presId="urn:microsoft.com/office/officeart/2005/8/layout/radial3"/>
    <dgm:cxn modelId="{17CEAA24-B6D9-43A6-9FC4-DB2E223090DA}" type="presParOf" srcId="{B519E5DB-CCEC-4CA9-B5E1-0CBE8086F4FE}" destId="{769E68FB-07D1-477E-8898-A076A09B84CA}" srcOrd="8" destOrd="0" presId="urn:microsoft.com/office/officeart/2005/8/layout/radial3"/>
    <dgm:cxn modelId="{11718757-37D0-4964-9229-E4B15EDB7A74}" type="presParOf" srcId="{B519E5DB-CCEC-4CA9-B5E1-0CBE8086F4FE}" destId="{CA72C7F7-68D2-4A17-AD50-FB366B3E6AE8}" srcOrd="9"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E15747-3EBB-408D-9440-8D853195883B}"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3DA1F3F0-BC8F-49E0-B148-91EF2AD57904}">
      <dgm:prSet custT="1"/>
      <dgm:spPr/>
      <dgm:t>
        <a:bodyPr/>
        <a:lstStyle/>
        <a:p>
          <a:r>
            <a:rPr lang="en-GB" sz="1050" dirty="0">
              <a:latin typeface="Aptos" panose="020B0004020202020204" pitchFamily="34" charset="0"/>
            </a:rPr>
            <a:t>GOV.UK</a:t>
          </a:r>
        </a:p>
      </dgm:t>
    </dgm:pt>
    <dgm:pt modelId="{9D35DAFB-EE1E-4117-AB1D-2B197EB7B77B}" type="parTrans" cxnId="{49D58402-3020-4D95-A875-2B3B4F87BB90}">
      <dgm:prSet/>
      <dgm:spPr/>
      <dgm:t>
        <a:bodyPr/>
        <a:lstStyle/>
        <a:p>
          <a:endParaRPr lang="en-GB" sz="2000">
            <a:latin typeface="Aptos" panose="020B0004020202020204" pitchFamily="34" charset="0"/>
          </a:endParaRPr>
        </a:p>
      </dgm:t>
    </dgm:pt>
    <dgm:pt modelId="{EE3DFC35-18AE-4A7F-AA0E-C97B6A987180}" type="sibTrans" cxnId="{49D58402-3020-4D95-A875-2B3B4F87BB90}">
      <dgm:prSet/>
      <dgm:spPr/>
      <dgm:t>
        <a:bodyPr/>
        <a:lstStyle/>
        <a:p>
          <a:endParaRPr lang="en-GB" sz="2000">
            <a:latin typeface="Aptos" panose="020B0004020202020204" pitchFamily="34" charset="0"/>
          </a:endParaRPr>
        </a:p>
      </dgm:t>
    </dgm:pt>
    <dgm:pt modelId="{1B9BB627-D450-4C79-AF56-1FB2B0F2259B}">
      <dgm:prSet custT="1"/>
      <dgm:spPr/>
      <dgm:t>
        <a:bodyPr/>
        <a:lstStyle/>
        <a:p>
          <a:r>
            <a:rPr lang="en-GB" sz="1050" dirty="0">
              <a:latin typeface="Aptos" panose="020B0004020202020204" pitchFamily="34" charset="0"/>
            </a:rPr>
            <a:t>NHS England </a:t>
          </a:r>
        </a:p>
      </dgm:t>
    </dgm:pt>
    <dgm:pt modelId="{4D61BC37-FF7C-4FF2-942F-0B0CA9302C3D}" type="parTrans" cxnId="{044C6E79-0C6B-48D2-9BA3-E57638358472}">
      <dgm:prSet/>
      <dgm:spPr/>
      <dgm:t>
        <a:bodyPr/>
        <a:lstStyle/>
        <a:p>
          <a:endParaRPr lang="en-GB" sz="2000">
            <a:latin typeface="Aptos" panose="020B0004020202020204" pitchFamily="34" charset="0"/>
          </a:endParaRPr>
        </a:p>
      </dgm:t>
    </dgm:pt>
    <dgm:pt modelId="{05025EB9-69E9-46A4-B909-B9DC461C55CA}" type="sibTrans" cxnId="{044C6E79-0C6B-48D2-9BA3-E57638358472}">
      <dgm:prSet/>
      <dgm:spPr/>
      <dgm:t>
        <a:bodyPr/>
        <a:lstStyle/>
        <a:p>
          <a:endParaRPr lang="en-GB" sz="2000">
            <a:latin typeface="Aptos" panose="020B0004020202020204" pitchFamily="34" charset="0"/>
          </a:endParaRPr>
        </a:p>
      </dgm:t>
    </dgm:pt>
    <dgm:pt modelId="{1A436A9F-C3EC-4D31-8CD9-087EE94A18D1}">
      <dgm:prSet custT="1"/>
      <dgm:spPr/>
      <dgm:t>
        <a:bodyPr/>
        <a:lstStyle/>
        <a:p>
          <a:r>
            <a:rPr lang="en-GB" sz="1050" dirty="0">
              <a:latin typeface="Aptos" panose="020B0004020202020204" pitchFamily="34" charset="0"/>
            </a:rPr>
            <a:t>ONS</a:t>
          </a:r>
        </a:p>
      </dgm:t>
    </dgm:pt>
    <dgm:pt modelId="{628ECBD3-C684-4B5A-959B-A996109B7DDD}" type="parTrans" cxnId="{EFE0CBC3-B150-4835-9ACA-463995338886}">
      <dgm:prSet/>
      <dgm:spPr/>
      <dgm:t>
        <a:bodyPr/>
        <a:lstStyle/>
        <a:p>
          <a:endParaRPr lang="en-GB" sz="2000">
            <a:latin typeface="Aptos" panose="020B0004020202020204" pitchFamily="34" charset="0"/>
          </a:endParaRPr>
        </a:p>
      </dgm:t>
    </dgm:pt>
    <dgm:pt modelId="{1F609C4F-576E-4C01-B03A-DBAEDCE5A184}" type="sibTrans" cxnId="{EFE0CBC3-B150-4835-9ACA-463995338886}">
      <dgm:prSet/>
      <dgm:spPr/>
      <dgm:t>
        <a:bodyPr/>
        <a:lstStyle/>
        <a:p>
          <a:endParaRPr lang="en-GB" sz="2000">
            <a:latin typeface="Aptos" panose="020B0004020202020204" pitchFamily="34" charset="0"/>
          </a:endParaRPr>
        </a:p>
      </dgm:t>
    </dgm:pt>
    <dgm:pt modelId="{6F63546A-77D1-4FC9-A92C-8DF31451E681}">
      <dgm:prSet custT="1"/>
      <dgm:spPr/>
      <dgm:t>
        <a:bodyPr/>
        <a:lstStyle/>
        <a:p>
          <a:r>
            <a:rPr lang="en-GB" sz="1050" dirty="0">
              <a:latin typeface="Aptos" panose="020B0004020202020204" pitchFamily="34" charset="0"/>
            </a:rPr>
            <a:t>LGA</a:t>
          </a:r>
        </a:p>
      </dgm:t>
    </dgm:pt>
    <dgm:pt modelId="{A923F80F-63B4-4F6E-B58B-4F55778032DE}" type="parTrans" cxnId="{31932369-307A-47E0-8D81-C7F16A746CBE}">
      <dgm:prSet/>
      <dgm:spPr/>
      <dgm:t>
        <a:bodyPr/>
        <a:lstStyle/>
        <a:p>
          <a:endParaRPr lang="en-GB" sz="2000">
            <a:latin typeface="Aptos" panose="020B0004020202020204" pitchFamily="34" charset="0"/>
          </a:endParaRPr>
        </a:p>
      </dgm:t>
    </dgm:pt>
    <dgm:pt modelId="{CFEABAAC-EED8-4A60-87C5-FA415BCE1DCC}" type="sibTrans" cxnId="{31932369-307A-47E0-8D81-C7F16A746CBE}">
      <dgm:prSet/>
      <dgm:spPr/>
      <dgm:t>
        <a:bodyPr/>
        <a:lstStyle/>
        <a:p>
          <a:endParaRPr lang="en-GB" sz="2000">
            <a:latin typeface="Aptos" panose="020B0004020202020204" pitchFamily="34" charset="0"/>
          </a:endParaRPr>
        </a:p>
      </dgm:t>
    </dgm:pt>
    <dgm:pt modelId="{3EA1A2DE-1A91-4E1A-9344-804269D1DC9C}">
      <dgm:prSet custT="1"/>
      <dgm:spPr/>
      <dgm:t>
        <a:bodyPr/>
        <a:lstStyle/>
        <a:p>
          <a:r>
            <a:rPr lang="en-GB" sz="1050" dirty="0">
              <a:latin typeface="Aptos" panose="020B0004020202020204" pitchFamily="34" charset="0"/>
            </a:rPr>
            <a:t>The Kings Fund </a:t>
          </a:r>
        </a:p>
      </dgm:t>
    </dgm:pt>
    <dgm:pt modelId="{276F8B6B-1961-417F-86B1-6E4ACBEAF4AF}" type="parTrans" cxnId="{D1E829DD-1733-4029-81EB-93107CF23C4E}">
      <dgm:prSet/>
      <dgm:spPr/>
      <dgm:t>
        <a:bodyPr/>
        <a:lstStyle/>
        <a:p>
          <a:endParaRPr lang="en-GB" sz="2000">
            <a:latin typeface="Aptos" panose="020B0004020202020204" pitchFamily="34" charset="0"/>
          </a:endParaRPr>
        </a:p>
      </dgm:t>
    </dgm:pt>
    <dgm:pt modelId="{56B16B79-C0CB-450A-826E-90641838E40D}" type="sibTrans" cxnId="{D1E829DD-1733-4029-81EB-93107CF23C4E}">
      <dgm:prSet/>
      <dgm:spPr/>
      <dgm:t>
        <a:bodyPr/>
        <a:lstStyle/>
        <a:p>
          <a:endParaRPr lang="en-GB" sz="2000">
            <a:latin typeface="Aptos" panose="020B0004020202020204" pitchFamily="34" charset="0"/>
          </a:endParaRPr>
        </a:p>
      </dgm:t>
    </dgm:pt>
    <dgm:pt modelId="{9415034E-D079-4BB6-97E2-9D6A1FF7B695}">
      <dgm:prSet custT="1"/>
      <dgm:spPr/>
      <dgm:t>
        <a:bodyPr/>
        <a:lstStyle/>
        <a:p>
          <a:r>
            <a:rPr lang="en-GB" sz="1050" dirty="0">
              <a:latin typeface="Aptos" panose="020B0004020202020204" pitchFamily="34" charset="0"/>
            </a:rPr>
            <a:t>CQC</a:t>
          </a:r>
        </a:p>
      </dgm:t>
    </dgm:pt>
    <dgm:pt modelId="{3BBBE49D-A95C-48D9-9F0A-0079D8662ECE}" type="parTrans" cxnId="{674108D6-4CA1-487E-A01A-AC36D33B89FE}">
      <dgm:prSet/>
      <dgm:spPr/>
      <dgm:t>
        <a:bodyPr/>
        <a:lstStyle/>
        <a:p>
          <a:endParaRPr lang="en-GB" sz="2000">
            <a:latin typeface="Aptos" panose="020B0004020202020204" pitchFamily="34" charset="0"/>
          </a:endParaRPr>
        </a:p>
      </dgm:t>
    </dgm:pt>
    <dgm:pt modelId="{E688F462-979E-4D14-84AD-6FC0DC32069B}" type="sibTrans" cxnId="{674108D6-4CA1-487E-A01A-AC36D33B89FE}">
      <dgm:prSet/>
      <dgm:spPr/>
      <dgm:t>
        <a:bodyPr/>
        <a:lstStyle/>
        <a:p>
          <a:endParaRPr lang="en-GB" sz="2000">
            <a:latin typeface="Aptos" panose="020B0004020202020204" pitchFamily="34" charset="0"/>
          </a:endParaRPr>
        </a:p>
      </dgm:t>
    </dgm:pt>
    <dgm:pt modelId="{C792CF11-B08B-4094-A40B-E4E1A48F0353}">
      <dgm:prSet custT="1"/>
      <dgm:spPr/>
      <dgm:t>
        <a:bodyPr/>
        <a:lstStyle/>
        <a:p>
          <a:r>
            <a:rPr lang="en-GB" sz="1050" dirty="0">
              <a:latin typeface="Aptos" panose="020B0004020202020204" pitchFamily="34" charset="0"/>
            </a:rPr>
            <a:t>NIHR</a:t>
          </a:r>
        </a:p>
      </dgm:t>
    </dgm:pt>
    <dgm:pt modelId="{92D21BC6-7066-4F84-A2A2-3E1EFC1D8414}" type="parTrans" cxnId="{D88CEA35-75AB-418D-94D7-296A8A12C1FA}">
      <dgm:prSet/>
      <dgm:spPr/>
      <dgm:t>
        <a:bodyPr/>
        <a:lstStyle/>
        <a:p>
          <a:endParaRPr lang="en-GB" sz="2000">
            <a:latin typeface="Aptos" panose="020B0004020202020204" pitchFamily="34" charset="0"/>
          </a:endParaRPr>
        </a:p>
      </dgm:t>
    </dgm:pt>
    <dgm:pt modelId="{F7C1021E-5661-4501-99D5-95E655A2AB2A}" type="sibTrans" cxnId="{D88CEA35-75AB-418D-94D7-296A8A12C1FA}">
      <dgm:prSet/>
      <dgm:spPr/>
      <dgm:t>
        <a:bodyPr/>
        <a:lstStyle/>
        <a:p>
          <a:endParaRPr lang="en-GB" sz="2000">
            <a:latin typeface="Aptos" panose="020B0004020202020204" pitchFamily="34" charset="0"/>
          </a:endParaRPr>
        </a:p>
      </dgm:t>
    </dgm:pt>
    <dgm:pt modelId="{D0C010AF-36F4-4F55-A29E-D47D149259EA}">
      <dgm:prSet custT="1"/>
      <dgm:spPr/>
      <dgm:t>
        <a:bodyPr/>
        <a:lstStyle/>
        <a:p>
          <a:r>
            <a:rPr lang="en-GB" sz="1050" dirty="0">
              <a:latin typeface="Aptos" panose="020B0004020202020204" pitchFamily="34" charset="0"/>
            </a:rPr>
            <a:t>Health Foundation</a:t>
          </a:r>
        </a:p>
      </dgm:t>
    </dgm:pt>
    <dgm:pt modelId="{44CBAFFA-A8AA-489D-AC8B-75D9854ED864}" type="parTrans" cxnId="{66DAA7A3-BE5B-4DF5-BE18-4FB44A70144F}">
      <dgm:prSet/>
      <dgm:spPr/>
      <dgm:t>
        <a:bodyPr/>
        <a:lstStyle/>
        <a:p>
          <a:endParaRPr lang="en-GB" sz="2000">
            <a:latin typeface="Aptos" panose="020B0004020202020204" pitchFamily="34" charset="0"/>
          </a:endParaRPr>
        </a:p>
      </dgm:t>
    </dgm:pt>
    <dgm:pt modelId="{7804D908-5246-42C7-9788-B8B043B19D8C}" type="sibTrans" cxnId="{66DAA7A3-BE5B-4DF5-BE18-4FB44A70144F}">
      <dgm:prSet/>
      <dgm:spPr/>
      <dgm:t>
        <a:bodyPr/>
        <a:lstStyle/>
        <a:p>
          <a:endParaRPr lang="en-GB" sz="2000">
            <a:latin typeface="Aptos" panose="020B0004020202020204" pitchFamily="34" charset="0"/>
          </a:endParaRPr>
        </a:p>
      </dgm:t>
    </dgm:pt>
    <dgm:pt modelId="{09541D05-214F-4995-90BF-3D150454D596}">
      <dgm:prSet custT="1"/>
      <dgm:spPr/>
      <dgm:t>
        <a:bodyPr/>
        <a:lstStyle/>
        <a:p>
          <a:r>
            <a:rPr lang="en-GB" sz="1050" dirty="0">
              <a:latin typeface="Aptos" panose="020B0004020202020204" pitchFamily="34" charset="0"/>
            </a:rPr>
            <a:t>YEF</a:t>
          </a:r>
        </a:p>
      </dgm:t>
    </dgm:pt>
    <dgm:pt modelId="{CC30394B-FE27-41CF-9EB5-DA7C2E947336}" type="parTrans" cxnId="{F55D5B7D-019A-49CE-912A-C1BD8DD6D679}">
      <dgm:prSet/>
      <dgm:spPr/>
      <dgm:t>
        <a:bodyPr/>
        <a:lstStyle/>
        <a:p>
          <a:endParaRPr lang="en-GB" sz="2000">
            <a:latin typeface="Aptos" panose="020B0004020202020204" pitchFamily="34" charset="0"/>
          </a:endParaRPr>
        </a:p>
      </dgm:t>
    </dgm:pt>
    <dgm:pt modelId="{F1841B58-32A9-4BB3-9877-47EE62CE034D}" type="sibTrans" cxnId="{F55D5B7D-019A-49CE-912A-C1BD8DD6D679}">
      <dgm:prSet/>
      <dgm:spPr/>
      <dgm:t>
        <a:bodyPr/>
        <a:lstStyle/>
        <a:p>
          <a:endParaRPr lang="en-GB" sz="2000">
            <a:latin typeface="Aptos" panose="020B0004020202020204" pitchFamily="34" charset="0"/>
          </a:endParaRPr>
        </a:p>
      </dgm:t>
    </dgm:pt>
    <dgm:pt modelId="{9BE040D3-69CB-4595-A63C-A4AB8B4DB086}">
      <dgm:prSet custT="1"/>
      <dgm:spPr/>
      <dgm:t>
        <a:bodyPr/>
        <a:lstStyle/>
        <a:p>
          <a:r>
            <a:rPr lang="en-GB" sz="1800" b="1" dirty="0">
              <a:latin typeface="Aptos" panose="020B0004020202020204" pitchFamily="34" charset="0"/>
            </a:rPr>
            <a:t>Website Summary </a:t>
          </a:r>
        </a:p>
      </dgm:t>
    </dgm:pt>
    <dgm:pt modelId="{F8BD9AB1-5773-4F40-A6FA-0A810FB42A7E}" type="parTrans" cxnId="{5FF6A79C-BA69-4AD4-BB87-6DC1C8E1E503}">
      <dgm:prSet/>
      <dgm:spPr/>
      <dgm:t>
        <a:bodyPr/>
        <a:lstStyle/>
        <a:p>
          <a:endParaRPr lang="en-GB" sz="2000">
            <a:latin typeface="Aptos" panose="020B0004020202020204" pitchFamily="34" charset="0"/>
          </a:endParaRPr>
        </a:p>
      </dgm:t>
    </dgm:pt>
    <dgm:pt modelId="{00F3C87A-3E37-426E-A76A-0965F47934D9}" type="sibTrans" cxnId="{5FF6A79C-BA69-4AD4-BB87-6DC1C8E1E503}">
      <dgm:prSet/>
      <dgm:spPr/>
      <dgm:t>
        <a:bodyPr/>
        <a:lstStyle/>
        <a:p>
          <a:endParaRPr lang="en-GB" sz="2000">
            <a:latin typeface="Aptos" panose="020B0004020202020204" pitchFamily="34" charset="0"/>
          </a:endParaRPr>
        </a:p>
      </dgm:t>
    </dgm:pt>
    <dgm:pt modelId="{62E346C1-9399-4F3B-A49A-AA89D58AD1A3}" type="pres">
      <dgm:prSet presAssocID="{94E15747-3EBB-408D-9440-8D853195883B}" presName="composite" presStyleCnt="0">
        <dgm:presLayoutVars>
          <dgm:chMax val="1"/>
          <dgm:dir/>
          <dgm:resizeHandles val="exact"/>
        </dgm:presLayoutVars>
      </dgm:prSet>
      <dgm:spPr/>
    </dgm:pt>
    <dgm:pt modelId="{1B1CAC94-9EA0-4CB7-840D-E56BFF3B6FDC}" type="pres">
      <dgm:prSet presAssocID="{94E15747-3EBB-408D-9440-8D853195883B}" presName="radial" presStyleCnt="0">
        <dgm:presLayoutVars>
          <dgm:animLvl val="ctr"/>
        </dgm:presLayoutVars>
      </dgm:prSet>
      <dgm:spPr/>
    </dgm:pt>
    <dgm:pt modelId="{33934263-3EFC-4C3A-AC68-EC74A73A2DF2}" type="pres">
      <dgm:prSet presAssocID="{9BE040D3-69CB-4595-A63C-A4AB8B4DB086}" presName="centerShape" presStyleLbl="vennNode1" presStyleIdx="0" presStyleCnt="10"/>
      <dgm:spPr/>
    </dgm:pt>
    <dgm:pt modelId="{782D6763-35B5-4B77-97A8-AA096D5CDF06}" type="pres">
      <dgm:prSet presAssocID="{3DA1F3F0-BC8F-49E0-B148-91EF2AD57904}" presName="node" presStyleLbl="vennNode1" presStyleIdx="1" presStyleCnt="10">
        <dgm:presLayoutVars>
          <dgm:bulletEnabled val="1"/>
        </dgm:presLayoutVars>
      </dgm:prSet>
      <dgm:spPr/>
    </dgm:pt>
    <dgm:pt modelId="{BFDBD9B4-1389-4B56-8108-9176DD299095}" type="pres">
      <dgm:prSet presAssocID="{1B9BB627-D450-4C79-AF56-1FB2B0F2259B}" presName="node" presStyleLbl="vennNode1" presStyleIdx="2" presStyleCnt="10">
        <dgm:presLayoutVars>
          <dgm:bulletEnabled val="1"/>
        </dgm:presLayoutVars>
      </dgm:prSet>
      <dgm:spPr/>
    </dgm:pt>
    <dgm:pt modelId="{983A5A9D-CA03-4646-B0FF-36F8FAA0F003}" type="pres">
      <dgm:prSet presAssocID="{1A436A9F-C3EC-4D31-8CD9-087EE94A18D1}" presName="node" presStyleLbl="vennNode1" presStyleIdx="3" presStyleCnt="10">
        <dgm:presLayoutVars>
          <dgm:bulletEnabled val="1"/>
        </dgm:presLayoutVars>
      </dgm:prSet>
      <dgm:spPr/>
    </dgm:pt>
    <dgm:pt modelId="{8D3B50DA-B870-447E-BC88-19407E8613B6}" type="pres">
      <dgm:prSet presAssocID="{6F63546A-77D1-4FC9-A92C-8DF31451E681}" presName="node" presStyleLbl="vennNode1" presStyleIdx="4" presStyleCnt="10">
        <dgm:presLayoutVars>
          <dgm:bulletEnabled val="1"/>
        </dgm:presLayoutVars>
      </dgm:prSet>
      <dgm:spPr/>
    </dgm:pt>
    <dgm:pt modelId="{732AA316-7D14-4022-9C83-92D9C08843DE}" type="pres">
      <dgm:prSet presAssocID="{3EA1A2DE-1A91-4E1A-9344-804269D1DC9C}" presName="node" presStyleLbl="vennNode1" presStyleIdx="5" presStyleCnt="10">
        <dgm:presLayoutVars>
          <dgm:bulletEnabled val="1"/>
        </dgm:presLayoutVars>
      </dgm:prSet>
      <dgm:spPr/>
    </dgm:pt>
    <dgm:pt modelId="{7DADF057-9D49-4C95-BD5A-C9F61F68ADFC}" type="pres">
      <dgm:prSet presAssocID="{9415034E-D079-4BB6-97E2-9D6A1FF7B695}" presName="node" presStyleLbl="vennNode1" presStyleIdx="6" presStyleCnt="10">
        <dgm:presLayoutVars>
          <dgm:bulletEnabled val="1"/>
        </dgm:presLayoutVars>
      </dgm:prSet>
      <dgm:spPr/>
    </dgm:pt>
    <dgm:pt modelId="{435DE450-611A-4B5A-921B-B80E8F6AFE57}" type="pres">
      <dgm:prSet presAssocID="{C792CF11-B08B-4094-A40B-E4E1A48F0353}" presName="node" presStyleLbl="vennNode1" presStyleIdx="7" presStyleCnt="10">
        <dgm:presLayoutVars>
          <dgm:bulletEnabled val="1"/>
        </dgm:presLayoutVars>
      </dgm:prSet>
      <dgm:spPr/>
    </dgm:pt>
    <dgm:pt modelId="{23FA18E4-03D8-42EE-AC4B-026A6419F2B6}" type="pres">
      <dgm:prSet presAssocID="{D0C010AF-36F4-4F55-A29E-D47D149259EA}" presName="node" presStyleLbl="vennNode1" presStyleIdx="8" presStyleCnt="10">
        <dgm:presLayoutVars>
          <dgm:bulletEnabled val="1"/>
        </dgm:presLayoutVars>
      </dgm:prSet>
      <dgm:spPr/>
    </dgm:pt>
    <dgm:pt modelId="{9DCCC596-14C1-4B40-AC77-86DEB7379257}" type="pres">
      <dgm:prSet presAssocID="{09541D05-214F-4995-90BF-3D150454D596}" presName="node" presStyleLbl="vennNode1" presStyleIdx="9" presStyleCnt="10">
        <dgm:presLayoutVars>
          <dgm:bulletEnabled val="1"/>
        </dgm:presLayoutVars>
      </dgm:prSet>
      <dgm:spPr/>
    </dgm:pt>
  </dgm:ptLst>
  <dgm:cxnLst>
    <dgm:cxn modelId="{49D58402-3020-4D95-A875-2B3B4F87BB90}" srcId="{9BE040D3-69CB-4595-A63C-A4AB8B4DB086}" destId="{3DA1F3F0-BC8F-49E0-B148-91EF2AD57904}" srcOrd="0" destOrd="0" parTransId="{9D35DAFB-EE1E-4117-AB1D-2B197EB7B77B}" sibTransId="{EE3DFC35-18AE-4A7F-AA0E-C97B6A987180}"/>
    <dgm:cxn modelId="{833DE611-3F14-45F0-9F12-ACC10A07A5D4}" type="presOf" srcId="{1B9BB627-D450-4C79-AF56-1FB2B0F2259B}" destId="{BFDBD9B4-1389-4B56-8108-9176DD299095}" srcOrd="0" destOrd="0" presId="urn:microsoft.com/office/officeart/2005/8/layout/radial3"/>
    <dgm:cxn modelId="{66734023-659A-4B2B-ACFE-B8E10F473250}" type="presOf" srcId="{C792CF11-B08B-4094-A40B-E4E1A48F0353}" destId="{435DE450-611A-4B5A-921B-B80E8F6AFE57}" srcOrd="0" destOrd="0" presId="urn:microsoft.com/office/officeart/2005/8/layout/radial3"/>
    <dgm:cxn modelId="{B2CB5E35-BD72-4FD2-B364-107BB804EF37}" type="presOf" srcId="{6F63546A-77D1-4FC9-A92C-8DF31451E681}" destId="{8D3B50DA-B870-447E-BC88-19407E8613B6}" srcOrd="0" destOrd="0" presId="urn:microsoft.com/office/officeart/2005/8/layout/radial3"/>
    <dgm:cxn modelId="{D88CEA35-75AB-418D-94D7-296A8A12C1FA}" srcId="{9BE040D3-69CB-4595-A63C-A4AB8B4DB086}" destId="{C792CF11-B08B-4094-A40B-E4E1A48F0353}" srcOrd="6" destOrd="0" parTransId="{92D21BC6-7066-4F84-A2A2-3E1EFC1D8414}" sibTransId="{F7C1021E-5661-4501-99D5-95E655A2AB2A}"/>
    <dgm:cxn modelId="{9677FD61-DE92-43B3-9787-D1F7D435003F}" type="presOf" srcId="{94E15747-3EBB-408D-9440-8D853195883B}" destId="{62E346C1-9399-4F3B-A49A-AA89D58AD1A3}" srcOrd="0" destOrd="0" presId="urn:microsoft.com/office/officeart/2005/8/layout/radial3"/>
    <dgm:cxn modelId="{31932369-307A-47E0-8D81-C7F16A746CBE}" srcId="{9BE040D3-69CB-4595-A63C-A4AB8B4DB086}" destId="{6F63546A-77D1-4FC9-A92C-8DF31451E681}" srcOrd="3" destOrd="0" parTransId="{A923F80F-63B4-4F6E-B58B-4F55778032DE}" sibTransId="{CFEABAAC-EED8-4A60-87C5-FA415BCE1DCC}"/>
    <dgm:cxn modelId="{661EB64B-AC1A-46A8-955F-9766E728CC33}" type="presOf" srcId="{3DA1F3F0-BC8F-49E0-B148-91EF2AD57904}" destId="{782D6763-35B5-4B77-97A8-AA096D5CDF06}" srcOrd="0" destOrd="0" presId="urn:microsoft.com/office/officeart/2005/8/layout/radial3"/>
    <dgm:cxn modelId="{044C6E79-0C6B-48D2-9BA3-E57638358472}" srcId="{9BE040D3-69CB-4595-A63C-A4AB8B4DB086}" destId="{1B9BB627-D450-4C79-AF56-1FB2B0F2259B}" srcOrd="1" destOrd="0" parTransId="{4D61BC37-FF7C-4FF2-942F-0B0CA9302C3D}" sibTransId="{05025EB9-69E9-46A4-B909-B9DC461C55CA}"/>
    <dgm:cxn modelId="{F55D5B7D-019A-49CE-912A-C1BD8DD6D679}" srcId="{9BE040D3-69CB-4595-A63C-A4AB8B4DB086}" destId="{09541D05-214F-4995-90BF-3D150454D596}" srcOrd="8" destOrd="0" parTransId="{CC30394B-FE27-41CF-9EB5-DA7C2E947336}" sibTransId="{F1841B58-32A9-4BB3-9877-47EE62CE034D}"/>
    <dgm:cxn modelId="{D337EF8F-FD80-41F0-BA55-0A1F5F99D8B2}" type="presOf" srcId="{9415034E-D079-4BB6-97E2-9D6A1FF7B695}" destId="{7DADF057-9D49-4C95-BD5A-C9F61F68ADFC}" srcOrd="0" destOrd="0" presId="urn:microsoft.com/office/officeart/2005/8/layout/radial3"/>
    <dgm:cxn modelId="{5FF6A79C-BA69-4AD4-BB87-6DC1C8E1E503}" srcId="{94E15747-3EBB-408D-9440-8D853195883B}" destId="{9BE040D3-69CB-4595-A63C-A4AB8B4DB086}" srcOrd="0" destOrd="0" parTransId="{F8BD9AB1-5773-4F40-A6FA-0A810FB42A7E}" sibTransId="{00F3C87A-3E37-426E-A76A-0965F47934D9}"/>
    <dgm:cxn modelId="{66DAA7A3-BE5B-4DF5-BE18-4FB44A70144F}" srcId="{9BE040D3-69CB-4595-A63C-A4AB8B4DB086}" destId="{D0C010AF-36F4-4F55-A29E-D47D149259EA}" srcOrd="7" destOrd="0" parTransId="{44CBAFFA-A8AA-489D-AC8B-75D9854ED864}" sibTransId="{7804D908-5246-42C7-9788-B8B043B19D8C}"/>
    <dgm:cxn modelId="{8156D0A9-B468-427C-983E-ABA9C52BDC61}" type="presOf" srcId="{9BE040D3-69CB-4595-A63C-A4AB8B4DB086}" destId="{33934263-3EFC-4C3A-AC68-EC74A73A2DF2}" srcOrd="0" destOrd="0" presId="urn:microsoft.com/office/officeart/2005/8/layout/radial3"/>
    <dgm:cxn modelId="{3A0987B7-502D-461C-A5E1-90A4E305E718}" type="presOf" srcId="{09541D05-214F-4995-90BF-3D150454D596}" destId="{9DCCC596-14C1-4B40-AC77-86DEB7379257}" srcOrd="0" destOrd="0" presId="urn:microsoft.com/office/officeart/2005/8/layout/radial3"/>
    <dgm:cxn modelId="{EFE0CBC3-B150-4835-9ACA-463995338886}" srcId="{9BE040D3-69CB-4595-A63C-A4AB8B4DB086}" destId="{1A436A9F-C3EC-4D31-8CD9-087EE94A18D1}" srcOrd="2" destOrd="0" parTransId="{628ECBD3-C684-4B5A-959B-A996109B7DDD}" sibTransId="{1F609C4F-576E-4C01-B03A-DBAEDCE5A184}"/>
    <dgm:cxn modelId="{674108D6-4CA1-487E-A01A-AC36D33B89FE}" srcId="{9BE040D3-69CB-4595-A63C-A4AB8B4DB086}" destId="{9415034E-D079-4BB6-97E2-9D6A1FF7B695}" srcOrd="5" destOrd="0" parTransId="{3BBBE49D-A95C-48D9-9F0A-0079D8662ECE}" sibTransId="{E688F462-979E-4D14-84AD-6FC0DC32069B}"/>
    <dgm:cxn modelId="{84FA67D8-5CF0-4242-98E2-092EC38BDAB8}" type="presOf" srcId="{3EA1A2DE-1A91-4E1A-9344-804269D1DC9C}" destId="{732AA316-7D14-4022-9C83-92D9C08843DE}" srcOrd="0" destOrd="0" presId="urn:microsoft.com/office/officeart/2005/8/layout/radial3"/>
    <dgm:cxn modelId="{067E94DA-FFA9-485B-AB6F-3B4050977CE4}" type="presOf" srcId="{D0C010AF-36F4-4F55-A29E-D47D149259EA}" destId="{23FA18E4-03D8-42EE-AC4B-026A6419F2B6}" srcOrd="0" destOrd="0" presId="urn:microsoft.com/office/officeart/2005/8/layout/radial3"/>
    <dgm:cxn modelId="{D1E829DD-1733-4029-81EB-93107CF23C4E}" srcId="{9BE040D3-69CB-4595-A63C-A4AB8B4DB086}" destId="{3EA1A2DE-1A91-4E1A-9344-804269D1DC9C}" srcOrd="4" destOrd="0" parTransId="{276F8B6B-1961-417F-86B1-6E4ACBEAF4AF}" sibTransId="{56B16B79-C0CB-450A-826E-90641838E40D}"/>
    <dgm:cxn modelId="{F393B1F2-A98B-4583-8DD3-83746532AA8B}" type="presOf" srcId="{1A436A9F-C3EC-4D31-8CD9-087EE94A18D1}" destId="{983A5A9D-CA03-4646-B0FF-36F8FAA0F003}" srcOrd="0" destOrd="0" presId="urn:microsoft.com/office/officeart/2005/8/layout/radial3"/>
    <dgm:cxn modelId="{773DA1E4-9083-42D5-8FC1-BD63AE441C2A}" type="presParOf" srcId="{62E346C1-9399-4F3B-A49A-AA89D58AD1A3}" destId="{1B1CAC94-9EA0-4CB7-840D-E56BFF3B6FDC}" srcOrd="0" destOrd="0" presId="urn:microsoft.com/office/officeart/2005/8/layout/radial3"/>
    <dgm:cxn modelId="{A45669B8-A55C-486A-9E4A-A1FAB773D3EB}" type="presParOf" srcId="{1B1CAC94-9EA0-4CB7-840D-E56BFF3B6FDC}" destId="{33934263-3EFC-4C3A-AC68-EC74A73A2DF2}" srcOrd="0" destOrd="0" presId="urn:microsoft.com/office/officeart/2005/8/layout/radial3"/>
    <dgm:cxn modelId="{DD731B12-57C0-47CC-B352-65D52171C5B9}" type="presParOf" srcId="{1B1CAC94-9EA0-4CB7-840D-E56BFF3B6FDC}" destId="{782D6763-35B5-4B77-97A8-AA096D5CDF06}" srcOrd="1" destOrd="0" presId="urn:microsoft.com/office/officeart/2005/8/layout/radial3"/>
    <dgm:cxn modelId="{5196E8A1-D2AA-468B-BBEF-E24ADFADB5DF}" type="presParOf" srcId="{1B1CAC94-9EA0-4CB7-840D-E56BFF3B6FDC}" destId="{BFDBD9B4-1389-4B56-8108-9176DD299095}" srcOrd="2" destOrd="0" presId="urn:microsoft.com/office/officeart/2005/8/layout/radial3"/>
    <dgm:cxn modelId="{A7947435-D42F-45A3-8EB7-72710F7E20CA}" type="presParOf" srcId="{1B1CAC94-9EA0-4CB7-840D-E56BFF3B6FDC}" destId="{983A5A9D-CA03-4646-B0FF-36F8FAA0F003}" srcOrd="3" destOrd="0" presId="urn:microsoft.com/office/officeart/2005/8/layout/radial3"/>
    <dgm:cxn modelId="{0A64CA58-1067-48CA-B573-7CBF395B2870}" type="presParOf" srcId="{1B1CAC94-9EA0-4CB7-840D-E56BFF3B6FDC}" destId="{8D3B50DA-B870-447E-BC88-19407E8613B6}" srcOrd="4" destOrd="0" presId="urn:microsoft.com/office/officeart/2005/8/layout/radial3"/>
    <dgm:cxn modelId="{FC9D3D7F-22E6-4D89-A938-53FEA6A5A9CA}" type="presParOf" srcId="{1B1CAC94-9EA0-4CB7-840D-E56BFF3B6FDC}" destId="{732AA316-7D14-4022-9C83-92D9C08843DE}" srcOrd="5" destOrd="0" presId="urn:microsoft.com/office/officeart/2005/8/layout/radial3"/>
    <dgm:cxn modelId="{37CA39B3-2CD3-4F05-B49D-A25072F506DB}" type="presParOf" srcId="{1B1CAC94-9EA0-4CB7-840D-E56BFF3B6FDC}" destId="{7DADF057-9D49-4C95-BD5A-C9F61F68ADFC}" srcOrd="6" destOrd="0" presId="urn:microsoft.com/office/officeart/2005/8/layout/radial3"/>
    <dgm:cxn modelId="{C46DE2C8-E79B-4579-B04B-31552A68C10D}" type="presParOf" srcId="{1B1CAC94-9EA0-4CB7-840D-E56BFF3B6FDC}" destId="{435DE450-611A-4B5A-921B-B80E8F6AFE57}" srcOrd="7" destOrd="0" presId="urn:microsoft.com/office/officeart/2005/8/layout/radial3"/>
    <dgm:cxn modelId="{23E7153E-5BA9-47A4-9019-165C3171F3A5}" type="presParOf" srcId="{1B1CAC94-9EA0-4CB7-840D-E56BFF3B6FDC}" destId="{23FA18E4-03D8-42EE-AC4B-026A6419F2B6}" srcOrd="8" destOrd="0" presId="urn:microsoft.com/office/officeart/2005/8/layout/radial3"/>
    <dgm:cxn modelId="{91250A51-A019-4C7F-872C-3E02DCFE1F1B}" type="presParOf" srcId="{1B1CAC94-9EA0-4CB7-840D-E56BFF3B6FDC}" destId="{9DCCC596-14C1-4B40-AC77-86DEB7379257}" srcOrd="9" destOrd="0" presId="urn:microsoft.com/office/officeart/2005/8/layout/radial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1E2340A-C37C-439A-8136-72930ACB6611}" type="doc">
      <dgm:prSet loTypeId="urn:microsoft.com/office/officeart/2005/8/layout/pList1" loCatId="picture" qsTypeId="urn:microsoft.com/office/officeart/2005/8/quickstyle/simple1" qsCatId="simple" csTypeId="urn:microsoft.com/office/officeart/2005/8/colors/accent1_2" csCatId="accent1" phldr="1"/>
      <dgm:spPr/>
      <dgm:t>
        <a:bodyPr/>
        <a:lstStyle/>
        <a:p>
          <a:endParaRPr lang="en-GB"/>
        </a:p>
      </dgm:t>
    </dgm:pt>
    <dgm:pt modelId="{1484D8F3-559F-414D-AE59-AB80FB7DEF5B}">
      <dgm:prSet custT="1"/>
      <dgm:spPr/>
      <dgm:t>
        <a:bodyPr/>
        <a:lstStyle/>
        <a:p>
          <a:pPr>
            <a:lnSpc>
              <a:spcPct val="150000"/>
            </a:lnSpc>
          </a:pPr>
          <a:r>
            <a:rPr lang="en-GB" sz="1400" b="1" dirty="0">
              <a:latin typeface="Aptos" panose="020B0004020202020204" pitchFamily="34" charset="0"/>
            </a:rPr>
            <a:t>Combine similar or related words</a:t>
          </a:r>
        </a:p>
      </dgm:t>
    </dgm:pt>
    <dgm:pt modelId="{01B8F1F9-F194-4E04-90A7-EA020B1E749B}" type="parTrans" cxnId="{45E774C9-6967-45A9-B027-B862CCD2AF7B}">
      <dgm:prSet/>
      <dgm:spPr/>
      <dgm:t>
        <a:bodyPr/>
        <a:lstStyle/>
        <a:p>
          <a:pPr>
            <a:lnSpc>
              <a:spcPct val="150000"/>
            </a:lnSpc>
          </a:pPr>
          <a:endParaRPr lang="en-GB" sz="2000">
            <a:latin typeface="Aptos" panose="020B0004020202020204" pitchFamily="34" charset="0"/>
          </a:endParaRPr>
        </a:p>
      </dgm:t>
    </dgm:pt>
    <dgm:pt modelId="{10BE011F-0378-4E55-8AD7-6E4C468A5AF4}" type="sibTrans" cxnId="{45E774C9-6967-45A9-B027-B862CCD2AF7B}">
      <dgm:prSet/>
      <dgm:spPr/>
      <dgm:t>
        <a:bodyPr/>
        <a:lstStyle/>
        <a:p>
          <a:pPr>
            <a:lnSpc>
              <a:spcPct val="150000"/>
            </a:lnSpc>
          </a:pPr>
          <a:endParaRPr lang="en-GB" sz="2000">
            <a:latin typeface="Aptos" panose="020B0004020202020204" pitchFamily="34" charset="0"/>
          </a:endParaRPr>
        </a:p>
      </dgm:t>
    </dgm:pt>
    <dgm:pt modelId="{8DCBB2ED-AE37-4D55-B19D-3A16FBED4D8F}">
      <dgm:prSet custT="1"/>
      <dgm:spPr/>
      <dgm:t>
        <a:bodyPr/>
        <a:lstStyle/>
        <a:p>
          <a:pPr>
            <a:lnSpc>
              <a:spcPct val="150000"/>
            </a:lnSpc>
          </a:pPr>
          <a:r>
            <a:rPr lang="en-GB" sz="1400" b="1" dirty="0">
              <a:latin typeface="Aptos" panose="020B0004020202020204" pitchFamily="34" charset="0"/>
            </a:rPr>
            <a:t>Focus your search on specific topics</a:t>
          </a:r>
        </a:p>
      </dgm:t>
    </dgm:pt>
    <dgm:pt modelId="{F45F2185-703E-40D5-857A-E0891CE303D2}" type="parTrans" cxnId="{967100F3-8C7D-4EB7-A2CE-3C64ABD8B2AE}">
      <dgm:prSet/>
      <dgm:spPr/>
      <dgm:t>
        <a:bodyPr/>
        <a:lstStyle/>
        <a:p>
          <a:pPr>
            <a:lnSpc>
              <a:spcPct val="150000"/>
            </a:lnSpc>
          </a:pPr>
          <a:endParaRPr lang="en-GB" sz="2000">
            <a:latin typeface="Aptos" panose="020B0004020202020204" pitchFamily="34" charset="0"/>
          </a:endParaRPr>
        </a:p>
      </dgm:t>
    </dgm:pt>
    <dgm:pt modelId="{57FDA96A-92E6-4D6E-9276-B4AADB120D98}" type="sibTrans" cxnId="{967100F3-8C7D-4EB7-A2CE-3C64ABD8B2AE}">
      <dgm:prSet/>
      <dgm:spPr/>
      <dgm:t>
        <a:bodyPr/>
        <a:lstStyle/>
        <a:p>
          <a:pPr>
            <a:lnSpc>
              <a:spcPct val="150000"/>
            </a:lnSpc>
          </a:pPr>
          <a:endParaRPr lang="en-GB" sz="2000">
            <a:latin typeface="Aptos" panose="020B0004020202020204" pitchFamily="34" charset="0"/>
          </a:endParaRPr>
        </a:p>
      </dgm:t>
    </dgm:pt>
    <dgm:pt modelId="{2B0BBA19-868A-4C1F-AFF7-555A680CCC72}">
      <dgm:prSet custT="1"/>
      <dgm:spPr/>
      <dgm:t>
        <a:bodyPr/>
        <a:lstStyle/>
        <a:p>
          <a:pPr>
            <a:lnSpc>
              <a:spcPct val="150000"/>
            </a:lnSpc>
          </a:pPr>
          <a:r>
            <a:rPr lang="en-GB" sz="1400" b="1" dirty="0">
              <a:latin typeface="Aptos" panose="020B0004020202020204" pitchFamily="34" charset="0"/>
            </a:rPr>
            <a:t>Exclude information you don’t need</a:t>
          </a:r>
        </a:p>
      </dgm:t>
    </dgm:pt>
    <dgm:pt modelId="{757BB402-CE1B-4B02-B2BB-DFE656B34317}" type="parTrans" cxnId="{6E7413D3-A17E-4BC2-A0EF-1AEBB5A3F3B9}">
      <dgm:prSet/>
      <dgm:spPr/>
      <dgm:t>
        <a:bodyPr/>
        <a:lstStyle/>
        <a:p>
          <a:pPr>
            <a:lnSpc>
              <a:spcPct val="150000"/>
            </a:lnSpc>
          </a:pPr>
          <a:endParaRPr lang="en-GB" sz="2000">
            <a:latin typeface="Aptos" panose="020B0004020202020204" pitchFamily="34" charset="0"/>
          </a:endParaRPr>
        </a:p>
      </dgm:t>
    </dgm:pt>
    <dgm:pt modelId="{A060C970-814C-4DF4-ADEC-5001A0661D0C}" type="sibTrans" cxnId="{6E7413D3-A17E-4BC2-A0EF-1AEBB5A3F3B9}">
      <dgm:prSet/>
      <dgm:spPr/>
      <dgm:t>
        <a:bodyPr/>
        <a:lstStyle/>
        <a:p>
          <a:pPr>
            <a:lnSpc>
              <a:spcPct val="150000"/>
            </a:lnSpc>
          </a:pPr>
          <a:endParaRPr lang="en-GB" sz="2000">
            <a:latin typeface="Aptos" panose="020B0004020202020204" pitchFamily="34" charset="0"/>
          </a:endParaRPr>
        </a:p>
      </dgm:t>
    </dgm:pt>
    <dgm:pt modelId="{CC663F62-4019-430A-8D8B-3AE5025A5A9C}" type="pres">
      <dgm:prSet presAssocID="{01E2340A-C37C-439A-8136-72930ACB6611}" presName="Name0" presStyleCnt="0">
        <dgm:presLayoutVars>
          <dgm:dir/>
          <dgm:resizeHandles val="exact"/>
        </dgm:presLayoutVars>
      </dgm:prSet>
      <dgm:spPr/>
    </dgm:pt>
    <dgm:pt modelId="{4FC5F2BC-D43A-4CDD-A66B-140A09111B83}" type="pres">
      <dgm:prSet presAssocID="{1484D8F3-559F-414D-AE59-AB80FB7DEF5B}" presName="compNode" presStyleCnt="0"/>
      <dgm:spPr/>
    </dgm:pt>
    <dgm:pt modelId="{6E4CBFDD-DE89-4B77-A7E9-763C94FE5D54}" type="pres">
      <dgm:prSet presAssocID="{1484D8F3-559F-414D-AE59-AB80FB7DEF5B}" presName="pictRect" presStyleLbl="node1" presStyleIdx="0" presStyleCnt="3" custScaleX="53377" custScaleY="64558" custLinFactNeighborY="3810"/>
      <dgm:spPr>
        <a:blipFill dpi="0" rotWithShape="1">
          <a:blip xmlns:r="http://schemas.openxmlformats.org/officeDocument/2006/relationships" r:embed="rId1">
            <a:extLst>
              <a:ext uri="{96DAC541-7B7A-43D3-8B79-37D633B846F1}">
                <asvg:svgBlip xmlns:asvg="http://schemas.microsoft.com/office/drawing/2016/SVG/main" r:embed="rId2"/>
              </a:ext>
            </a:extLst>
          </a:blip>
          <a:srcRect/>
          <a:stretch>
            <a:fillRect l="6134" t="-8749" r="6134" b="-8749"/>
          </a:stretch>
        </a:blipFill>
      </dgm:spPr>
      <dgm:extLst>
        <a:ext uri="{E40237B7-FDA0-4F09-8148-C483321AD2D9}">
          <dgm14:cNvPr xmlns:dgm14="http://schemas.microsoft.com/office/drawing/2010/diagram" id="0" name="" descr="Link with solid fill"/>
        </a:ext>
      </dgm:extLst>
    </dgm:pt>
    <dgm:pt modelId="{017822B1-61F5-4200-8ABB-64448775BDB3}" type="pres">
      <dgm:prSet presAssocID="{1484D8F3-559F-414D-AE59-AB80FB7DEF5B}" presName="textRect" presStyleLbl="revTx" presStyleIdx="0" presStyleCnt="3">
        <dgm:presLayoutVars>
          <dgm:bulletEnabled val="1"/>
        </dgm:presLayoutVars>
      </dgm:prSet>
      <dgm:spPr/>
    </dgm:pt>
    <dgm:pt modelId="{5DE55E0F-128D-445A-9D8E-7728A3E42A7A}" type="pres">
      <dgm:prSet presAssocID="{10BE011F-0378-4E55-8AD7-6E4C468A5AF4}" presName="sibTrans" presStyleLbl="sibTrans2D1" presStyleIdx="0" presStyleCnt="0"/>
      <dgm:spPr/>
    </dgm:pt>
    <dgm:pt modelId="{FABF5467-3C26-475A-9276-34180117D402}" type="pres">
      <dgm:prSet presAssocID="{8DCBB2ED-AE37-4D55-B19D-3A16FBED4D8F}" presName="compNode" presStyleCnt="0"/>
      <dgm:spPr/>
    </dgm:pt>
    <dgm:pt modelId="{9D1F4D39-3321-458D-9257-39EA858C1EB3}" type="pres">
      <dgm:prSet presAssocID="{8DCBB2ED-AE37-4D55-B19D-3A16FBED4D8F}" presName="pictRect" presStyleLbl="node1" presStyleIdx="1" presStyleCnt="3" custScaleX="84663" custScaleY="79722"/>
      <dgm:spPr>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l="23753" t="9545" r="23753" b="9545"/>
          </a:stretch>
        </a:blipFill>
      </dgm:spPr>
      <dgm:extLst>
        <a:ext uri="{E40237B7-FDA0-4F09-8148-C483321AD2D9}">
          <dgm14:cNvPr xmlns:dgm14="http://schemas.microsoft.com/office/drawing/2010/diagram" id="0" name="" descr="Magnifying glass with solid fill"/>
        </a:ext>
      </dgm:extLst>
    </dgm:pt>
    <dgm:pt modelId="{FCCFF7BB-60B9-4ABB-BA37-E2D3C8AD5B4C}" type="pres">
      <dgm:prSet presAssocID="{8DCBB2ED-AE37-4D55-B19D-3A16FBED4D8F}" presName="textRect" presStyleLbl="revTx" presStyleIdx="1" presStyleCnt="3">
        <dgm:presLayoutVars>
          <dgm:bulletEnabled val="1"/>
        </dgm:presLayoutVars>
      </dgm:prSet>
      <dgm:spPr/>
    </dgm:pt>
    <dgm:pt modelId="{15A00745-8832-4BF4-9EA7-0D57CE0AE4CC}" type="pres">
      <dgm:prSet presAssocID="{57FDA96A-92E6-4D6E-9276-B4AADB120D98}" presName="sibTrans" presStyleLbl="sibTrans2D1" presStyleIdx="0" presStyleCnt="0"/>
      <dgm:spPr/>
    </dgm:pt>
    <dgm:pt modelId="{924C6062-1691-4481-A4EA-5F0DB1D5DE8D}" type="pres">
      <dgm:prSet presAssocID="{2B0BBA19-868A-4C1F-AFF7-555A680CCC72}" presName="compNode" presStyleCnt="0"/>
      <dgm:spPr/>
    </dgm:pt>
    <dgm:pt modelId="{6BAF270E-A7EA-424C-9A66-9AD769B37634}" type="pres">
      <dgm:prSet presAssocID="{2B0BBA19-868A-4C1F-AFF7-555A680CCC72}" presName="pictRect" presStyleLbl="node1" presStyleIdx="2" presStyleCnt="3" custScaleX="72914" custScaleY="70775"/>
      <dgm:spPr>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l="19523" t="4431" r="19523" b="4431"/>
          </a:stretch>
        </a:blipFill>
      </dgm:spPr>
      <dgm:extLst>
        <a:ext uri="{E40237B7-FDA0-4F09-8148-C483321AD2D9}">
          <dgm14:cNvPr xmlns:dgm14="http://schemas.microsoft.com/office/drawing/2010/diagram" id="0" name="" descr="Close with solid fill"/>
        </a:ext>
      </dgm:extLst>
    </dgm:pt>
    <dgm:pt modelId="{6956815E-F538-48E1-9C5B-B58E4D000AD2}" type="pres">
      <dgm:prSet presAssocID="{2B0BBA19-868A-4C1F-AFF7-555A680CCC72}" presName="textRect" presStyleLbl="revTx" presStyleIdx="2" presStyleCnt="3">
        <dgm:presLayoutVars>
          <dgm:bulletEnabled val="1"/>
        </dgm:presLayoutVars>
      </dgm:prSet>
      <dgm:spPr/>
    </dgm:pt>
  </dgm:ptLst>
  <dgm:cxnLst>
    <dgm:cxn modelId="{DD9D8A16-1EEF-4506-87A3-0F654C1D4049}" type="presOf" srcId="{1484D8F3-559F-414D-AE59-AB80FB7DEF5B}" destId="{017822B1-61F5-4200-8ABB-64448775BDB3}" srcOrd="0" destOrd="0" presId="urn:microsoft.com/office/officeart/2005/8/layout/pList1"/>
    <dgm:cxn modelId="{42351583-57BF-4EC2-88C2-EEAA42BCF525}" type="presOf" srcId="{8DCBB2ED-AE37-4D55-B19D-3A16FBED4D8F}" destId="{FCCFF7BB-60B9-4ABB-BA37-E2D3C8AD5B4C}" srcOrd="0" destOrd="0" presId="urn:microsoft.com/office/officeart/2005/8/layout/pList1"/>
    <dgm:cxn modelId="{865471AA-545C-4EF3-A618-DFA898AB3117}" type="presOf" srcId="{01E2340A-C37C-439A-8136-72930ACB6611}" destId="{CC663F62-4019-430A-8D8B-3AE5025A5A9C}" srcOrd="0" destOrd="0" presId="urn:microsoft.com/office/officeart/2005/8/layout/pList1"/>
    <dgm:cxn modelId="{70073FC4-21B7-41BD-9D52-C7AB8724868D}" type="presOf" srcId="{57FDA96A-92E6-4D6E-9276-B4AADB120D98}" destId="{15A00745-8832-4BF4-9EA7-0D57CE0AE4CC}" srcOrd="0" destOrd="0" presId="urn:microsoft.com/office/officeart/2005/8/layout/pList1"/>
    <dgm:cxn modelId="{45E774C9-6967-45A9-B027-B862CCD2AF7B}" srcId="{01E2340A-C37C-439A-8136-72930ACB6611}" destId="{1484D8F3-559F-414D-AE59-AB80FB7DEF5B}" srcOrd="0" destOrd="0" parTransId="{01B8F1F9-F194-4E04-90A7-EA020B1E749B}" sibTransId="{10BE011F-0378-4E55-8AD7-6E4C468A5AF4}"/>
    <dgm:cxn modelId="{6E7413D3-A17E-4BC2-A0EF-1AEBB5A3F3B9}" srcId="{01E2340A-C37C-439A-8136-72930ACB6611}" destId="{2B0BBA19-868A-4C1F-AFF7-555A680CCC72}" srcOrd="2" destOrd="0" parTransId="{757BB402-CE1B-4B02-B2BB-DFE656B34317}" sibTransId="{A060C970-814C-4DF4-ADEC-5001A0661D0C}"/>
    <dgm:cxn modelId="{967100F3-8C7D-4EB7-A2CE-3C64ABD8B2AE}" srcId="{01E2340A-C37C-439A-8136-72930ACB6611}" destId="{8DCBB2ED-AE37-4D55-B19D-3A16FBED4D8F}" srcOrd="1" destOrd="0" parTransId="{F45F2185-703E-40D5-857A-E0891CE303D2}" sibTransId="{57FDA96A-92E6-4D6E-9276-B4AADB120D98}"/>
    <dgm:cxn modelId="{EAF9E5F6-2C7F-4853-B68D-C05FE26B29EA}" type="presOf" srcId="{2B0BBA19-868A-4C1F-AFF7-555A680CCC72}" destId="{6956815E-F538-48E1-9C5B-B58E4D000AD2}" srcOrd="0" destOrd="0" presId="urn:microsoft.com/office/officeart/2005/8/layout/pList1"/>
    <dgm:cxn modelId="{556A3DFA-13F3-4061-924A-99F2C53192FD}" type="presOf" srcId="{10BE011F-0378-4E55-8AD7-6E4C468A5AF4}" destId="{5DE55E0F-128D-445A-9D8E-7728A3E42A7A}" srcOrd="0" destOrd="0" presId="urn:microsoft.com/office/officeart/2005/8/layout/pList1"/>
    <dgm:cxn modelId="{523C23B5-423E-4F0F-A055-E4FD3F1367D3}" type="presParOf" srcId="{CC663F62-4019-430A-8D8B-3AE5025A5A9C}" destId="{4FC5F2BC-D43A-4CDD-A66B-140A09111B83}" srcOrd="0" destOrd="0" presId="urn:microsoft.com/office/officeart/2005/8/layout/pList1"/>
    <dgm:cxn modelId="{83289A4F-F678-49EA-9051-232E52314E96}" type="presParOf" srcId="{4FC5F2BC-D43A-4CDD-A66B-140A09111B83}" destId="{6E4CBFDD-DE89-4B77-A7E9-763C94FE5D54}" srcOrd="0" destOrd="0" presId="urn:microsoft.com/office/officeart/2005/8/layout/pList1"/>
    <dgm:cxn modelId="{36852B55-38B6-4DD1-8A60-5FD4B10DF88C}" type="presParOf" srcId="{4FC5F2BC-D43A-4CDD-A66B-140A09111B83}" destId="{017822B1-61F5-4200-8ABB-64448775BDB3}" srcOrd="1" destOrd="0" presId="urn:microsoft.com/office/officeart/2005/8/layout/pList1"/>
    <dgm:cxn modelId="{326EA623-8F94-4DC4-9155-B3E8A01E90A7}" type="presParOf" srcId="{CC663F62-4019-430A-8D8B-3AE5025A5A9C}" destId="{5DE55E0F-128D-445A-9D8E-7728A3E42A7A}" srcOrd="1" destOrd="0" presId="urn:microsoft.com/office/officeart/2005/8/layout/pList1"/>
    <dgm:cxn modelId="{3939B000-1E6E-4A27-8A6C-45C18E996D6F}" type="presParOf" srcId="{CC663F62-4019-430A-8D8B-3AE5025A5A9C}" destId="{FABF5467-3C26-475A-9276-34180117D402}" srcOrd="2" destOrd="0" presId="urn:microsoft.com/office/officeart/2005/8/layout/pList1"/>
    <dgm:cxn modelId="{FAF5FD53-C2E6-47CB-80CA-DA255B9FFD46}" type="presParOf" srcId="{FABF5467-3C26-475A-9276-34180117D402}" destId="{9D1F4D39-3321-458D-9257-39EA858C1EB3}" srcOrd="0" destOrd="0" presId="urn:microsoft.com/office/officeart/2005/8/layout/pList1"/>
    <dgm:cxn modelId="{9E4C1C00-4D03-438E-9792-6010441D4D5B}" type="presParOf" srcId="{FABF5467-3C26-475A-9276-34180117D402}" destId="{FCCFF7BB-60B9-4ABB-BA37-E2D3C8AD5B4C}" srcOrd="1" destOrd="0" presId="urn:microsoft.com/office/officeart/2005/8/layout/pList1"/>
    <dgm:cxn modelId="{4170B5EB-9D9B-4AFF-BA20-419BD832CA5A}" type="presParOf" srcId="{CC663F62-4019-430A-8D8B-3AE5025A5A9C}" destId="{15A00745-8832-4BF4-9EA7-0D57CE0AE4CC}" srcOrd="3" destOrd="0" presId="urn:microsoft.com/office/officeart/2005/8/layout/pList1"/>
    <dgm:cxn modelId="{EEB93662-B017-4529-BD38-380691CEFF74}" type="presParOf" srcId="{CC663F62-4019-430A-8D8B-3AE5025A5A9C}" destId="{924C6062-1691-4481-A4EA-5F0DB1D5DE8D}" srcOrd="4" destOrd="0" presId="urn:microsoft.com/office/officeart/2005/8/layout/pList1"/>
    <dgm:cxn modelId="{849865A0-DADD-4AE7-A9D1-B339FB91A64D}" type="presParOf" srcId="{924C6062-1691-4481-A4EA-5F0DB1D5DE8D}" destId="{6BAF270E-A7EA-424C-9A66-9AD769B37634}" srcOrd="0" destOrd="0" presId="urn:microsoft.com/office/officeart/2005/8/layout/pList1"/>
    <dgm:cxn modelId="{A409F12A-9283-4894-8093-467C8DAE2247}" type="presParOf" srcId="{924C6062-1691-4481-A4EA-5F0DB1D5DE8D}" destId="{6956815E-F538-48E1-9C5B-B58E4D000AD2}"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E2340A-C37C-439A-8136-72930ACB661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1484D8F3-559F-414D-AE59-AB80FB7DEF5B}">
      <dgm:prSet custT="1"/>
      <dgm:spPr/>
      <dgm:t>
        <a:bodyPr/>
        <a:lstStyle/>
        <a:p>
          <a:pPr>
            <a:lnSpc>
              <a:spcPct val="150000"/>
            </a:lnSpc>
          </a:pPr>
          <a:r>
            <a:rPr lang="en-GB" sz="1400" b="1">
              <a:latin typeface="Aptos" panose="020B0004020202020204" pitchFamily="34" charset="0"/>
            </a:rPr>
            <a:t>🔹 AND – </a:t>
          </a:r>
          <a:r>
            <a:rPr lang="en-GB" sz="1400" b="1" i="1">
              <a:latin typeface="Aptos" panose="020B0004020202020204" pitchFamily="34" charset="0"/>
            </a:rPr>
            <a:t>Narrows</a:t>
          </a:r>
          <a:r>
            <a:rPr lang="en-GB" sz="1400" b="1">
              <a:latin typeface="Aptos" panose="020B0004020202020204" pitchFamily="34" charset="0"/>
            </a:rPr>
            <a:t> your search</a:t>
          </a:r>
          <a:endParaRPr lang="en-GB" sz="1400" b="1" dirty="0">
            <a:latin typeface="Aptos" panose="020B0004020202020204" pitchFamily="34" charset="0"/>
          </a:endParaRPr>
        </a:p>
      </dgm:t>
    </dgm:pt>
    <dgm:pt modelId="{01B8F1F9-F194-4E04-90A7-EA020B1E749B}" type="parTrans" cxnId="{45E774C9-6967-45A9-B027-B862CCD2AF7B}">
      <dgm:prSet/>
      <dgm:spPr/>
      <dgm:t>
        <a:bodyPr/>
        <a:lstStyle/>
        <a:p>
          <a:pPr>
            <a:lnSpc>
              <a:spcPct val="150000"/>
            </a:lnSpc>
          </a:pPr>
          <a:endParaRPr lang="en-GB" sz="1400">
            <a:latin typeface="Aptos" panose="020B0004020202020204" pitchFamily="34" charset="0"/>
          </a:endParaRPr>
        </a:p>
      </dgm:t>
    </dgm:pt>
    <dgm:pt modelId="{10BE011F-0378-4E55-8AD7-6E4C468A5AF4}" type="sibTrans" cxnId="{45E774C9-6967-45A9-B027-B862CCD2AF7B}">
      <dgm:prSet/>
      <dgm:spPr/>
      <dgm:t>
        <a:bodyPr/>
        <a:lstStyle/>
        <a:p>
          <a:pPr>
            <a:lnSpc>
              <a:spcPct val="150000"/>
            </a:lnSpc>
          </a:pPr>
          <a:endParaRPr lang="en-GB" sz="1400">
            <a:latin typeface="Aptos" panose="020B0004020202020204" pitchFamily="34" charset="0"/>
          </a:endParaRPr>
        </a:p>
      </dgm:t>
    </dgm:pt>
    <dgm:pt modelId="{8DCBB2ED-AE37-4D55-B19D-3A16FBED4D8F}">
      <dgm:prSet custT="1"/>
      <dgm:spPr/>
      <dgm:t>
        <a:bodyPr/>
        <a:lstStyle/>
        <a:p>
          <a:pPr>
            <a:lnSpc>
              <a:spcPct val="150000"/>
            </a:lnSpc>
          </a:pPr>
          <a:r>
            <a:rPr lang="en-GB" sz="1400" b="1" dirty="0">
              <a:latin typeface="Aptos" panose="020B0004020202020204" pitchFamily="34" charset="0"/>
            </a:rPr>
            <a:t>🔹 OR – </a:t>
          </a:r>
          <a:r>
            <a:rPr lang="en-GB" sz="1400" b="1" i="1" dirty="0">
              <a:latin typeface="Aptos" panose="020B0004020202020204" pitchFamily="34" charset="0"/>
            </a:rPr>
            <a:t>Broadens</a:t>
          </a:r>
          <a:r>
            <a:rPr lang="en-GB" sz="1400" b="1" dirty="0">
              <a:latin typeface="Aptos" panose="020B0004020202020204" pitchFamily="34" charset="0"/>
            </a:rPr>
            <a:t> your search</a:t>
          </a:r>
        </a:p>
      </dgm:t>
    </dgm:pt>
    <dgm:pt modelId="{F45F2185-703E-40D5-857A-E0891CE303D2}" type="parTrans" cxnId="{967100F3-8C7D-4EB7-A2CE-3C64ABD8B2AE}">
      <dgm:prSet/>
      <dgm:spPr/>
      <dgm:t>
        <a:bodyPr/>
        <a:lstStyle/>
        <a:p>
          <a:pPr>
            <a:lnSpc>
              <a:spcPct val="150000"/>
            </a:lnSpc>
          </a:pPr>
          <a:endParaRPr lang="en-GB" sz="1400">
            <a:latin typeface="Aptos" panose="020B0004020202020204" pitchFamily="34" charset="0"/>
          </a:endParaRPr>
        </a:p>
      </dgm:t>
    </dgm:pt>
    <dgm:pt modelId="{57FDA96A-92E6-4D6E-9276-B4AADB120D98}" type="sibTrans" cxnId="{967100F3-8C7D-4EB7-A2CE-3C64ABD8B2AE}">
      <dgm:prSet/>
      <dgm:spPr/>
      <dgm:t>
        <a:bodyPr/>
        <a:lstStyle/>
        <a:p>
          <a:pPr>
            <a:lnSpc>
              <a:spcPct val="150000"/>
            </a:lnSpc>
          </a:pPr>
          <a:endParaRPr lang="en-GB" sz="1400">
            <a:latin typeface="Aptos" panose="020B0004020202020204" pitchFamily="34" charset="0"/>
          </a:endParaRPr>
        </a:p>
      </dgm:t>
    </dgm:pt>
    <dgm:pt modelId="{2B0BBA19-868A-4C1F-AFF7-555A680CCC72}">
      <dgm:prSet custT="1"/>
      <dgm:spPr/>
      <dgm:t>
        <a:bodyPr/>
        <a:lstStyle/>
        <a:p>
          <a:pPr>
            <a:lnSpc>
              <a:spcPct val="150000"/>
            </a:lnSpc>
          </a:pPr>
          <a:r>
            <a:rPr lang="en-GB" sz="1400" b="1" dirty="0">
              <a:latin typeface="Aptos" panose="020B0004020202020204" pitchFamily="34" charset="0"/>
            </a:rPr>
            <a:t>🔹 NOT – </a:t>
          </a:r>
          <a:r>
            <a:rPr lang="en-GB" sz="1400" b="1" i="1" dirty="0">
              <a:latin typeface="Aptos" panose="020B0004020202020204" pitchFamily="34" charset="0"/>
            </a:rPr>
            <a:t>Excludes</a:t>
          </a:r>
          <a:r>
            <a:rPr lang="en-GB" sz="1400" b="1" dirty="0">
              <a:latin typeface="Aptos" panose="020B0004020202020204" pitchFamily="34" charset="0"/>
            </a:rPr>
            <a:t> unwanted terms</a:t>
          </a:r>
        </a:p>
      </dgm:t>
    </dgm:pt>
    <dgm:pt modelId="{757BB402-CE1B-4B02-B2BB-DFE656B34317}" type="parTrans" cxnId="{6E7413D3-A17E-4BC2-A0EF-1AEBB5A3F3B9}">
      <dgm:prSet/>
      <dgm:spPr/>
      <dgm:t>
        <a:bodyPr/>
        <a:lstStyle/>
        <a:p>
          <a:pPr>
            <a:lnSpc>
              <a:spcPct val="150000"/>
            </a:lnSpc>
          </a:pPr>
          <a:endParaRPr lang="en-GB" sz="1400">
            <a:latin typeface="Aptos" panose="020B0004020202020204" pitchFamily="34" charset="0"/>
          </a:endParaRPr>
        </a:p>
      </dgm:t>
    </dgm:pt>
    <dgm:pt modelId="{A060C970-814C-4DF4-ADEC-5001A0661D0C}" type="sibTrans" cxnId="{6E7413D3-A17E-4BC2-A0EF-1AEBB5A3F3B9}">
      <dgm:prSet/>
      <dgm:spPr/>
      <dgm:t>
        <a:bodyPr/>
        <a:lstStyle/>
        <a:p>
          <a:pPr>
            <a:lnSpc>
              <a:spcPct val="150000"/>
            </a:lnSpc>
          </a:pPr>
          <a:endParaRPr lang="en-GB" sz="1400">
            <a:latin typeface="Aptos" panose="020B0004020202020204" pitchFamily="34" charset="0"/>
          </a:endParaRPr>
        </a:p>
      </dgm:t>
    </dgm:pt>
    <dgm:pt modelId="{1CA7E4A6-B157-4B30-AB11-AE3339B6DB63}">
      <dgm:prSet custT="1"/>
      <dgm:spPr>
        <a:solidFill>
          <a:srgbClr val="003D60"/>
        </a:solidFill>
      </dgm:spPr>
      <dgm:t>
        <a:bodyPr/>
        <a:lstStyle/>
        <a:p>
          <a:r>
            <a:rPr lang="en-GB" sz="1200" dirty="0">
              <a:latin typeface="Aptos" panose="020B0004020202020204" pitchFamily="34" charset="0"/>
            </a:rPr>
            <a:t>Shows results that contain </a:t>
          </a:r>
          <a:r>
            <a:rPr lang="en-GB" sz="1200" b="1" dirty="0">
              <a:latin typeface="Aptos" panose="020B0004020202020204" pitchFamily="34" charset="0"/>
            </a:rPr>
            <a:t>any</a:t>
          </a:r>
          <a:r>
            <a:rPr lang="en-GB" sz="1200" dirty="0">
              <a:latin typeface="Aptos" panose="020B0004020202020204" pitchFamily="34" charset="0"/>
            </a:rPr>
            <a:t> of the listed terms</a:t>
          </a:r>
        </a:p>
      </dgm:t>
    </dgm:pt>
    <dgm:pt modelId="{7120B963-A728-43CC-B40A-869AEED59E5F}" type="parTrans" cxnId="{857202BA-3720-4387-879B-438EF345CE39}">
      <dgm:prSet/>
      <dgm:spPr/>
      <dgm:t>
        <a:bodyPr/>
        <a:lstStyle/>
        <a:p>
          <a:endParaRPr lang="en-GB" sz="1400">
            <a:latin typeface="Aptos" panose="020B0004020202020204" pitchFamily="34" charset="0"/>
          </a:endParaRPr>
        </a:p>
      </dgm:t>
    </dgm:pt>
    <dgm:pt modelId="{467CE81F-9A25-4550-9AF6-0C7EB65CDB7B}" type="sibTrans" cxnId="{857202BA-3720-4387-879B-438EF345CE39}">
      <dgm:prSet/>
      <dgm:spPr/>
      <dgm:t>
        <a:bodyPr/>
        <a:lstStyle/>
        <a:p>
          <a:endParaRPr lang="en-GB" sz="1400">
            <a:latin typeface="Aptos" panose="020B0004020202020204" pitchFamily="34" charset="0"/>
          </a:endParaRPr>
        </a:p>
      </dgm:t>
    </dgm:pt>
    <dgm:pt modelId="{36CF7068-448E-4783-AD62-2EC0FAE2A737}">
      <dgm:prSet custT="1"/>
      <dgm:spPr>
        <a:solidFill>
          <a:srgbClr val="003D60"/>
        </a:solidFill>
      </dgm:spPr>
      <dgm:t>
        <a:bodyPr/>
        <a:lstStyle/>
        <a:p>
          <a:r>
            <a:rPr lang="en-GB" sz="1200" dirty="0">
              <a:latin typeface="Aptos" panose="020B0004020202020204" pitchFamily="34" charset="0"/>
            </a:rPr>
            <a:t>Removes articles that mention a specific word</a:t>
          </a:r>
        </a:p>
      </dgm:t>
    </dgm:pt>
    <dgm:pt modelId="{843E6272-0169-47BC-98E3-795FC7C43CE2}" type="parTrans" cxnId="{4DEB321A-05C5-4B85-9B40-FC7FB4CB8DAD}">
      <dgm:prSet/>
      <dgm:spPr/>
      <dgm:t>
        <a:bodyPr/>
        <a:lstStyle/>
        <a:p>
          <a:endParaRPr lang="en-GB" sz="1400">
            <a:latin typeface="Aptos" panose="020B0004020202020204" pitchFamily="34" charset="0"/>
          </a:endParaRPr>
        </a:p>
      </dgm:t>
    </dgm:pt>
    <dgm:pt modelId="{EC40B9F6-8DDE-43D5-A7F1-8FD0EFB44BB1}" type="sibTrans" cxnId="{4DEB321A-05C5-4B85-9B40-FC7FB4CB8DAD}">
      <dgm:prSet/>
      <dgm:spPr/>
      <dgm:t>
        <a:bodyPr/>
        <a:lstStyle/>
        <a:p>
          <a:endParaRPr lang="en-GB" sz="1400">
            <a:latin typeface="Aptos" panose="020B0004020202020204" pitchFamily="34" charset="0"/>
          </a:endParaRPr>
        </a:p>
      </dgm:t>
    </dgm:pt>
    <dgm:pt modelId="{34B5647D-8488-4332-B4CB-69BE8C332D51}">
      <dgm:prSet custT="1"/>
      <dgm:spPr>
        <a:solidFill>
          <a:srgbClr val="003D60"/>
        </a:solidFill>
      </dgm:spPr>
      <dgm:t>
        <a:bodyPr/>
        <a:lstStyle/>
        <a:p>
          <a:r>
            <a:rPr lang="en-GB" sz="1200" dirty="0">
              <a:latin typeface="Aptos" panose="020B0004020202020204" pitchFamily="34" charset="0"/>
            </a:rPr>
            <a:t>Only shows results that include </a:t>
          </a:r>
          <a:r>
            <a:rPr lang="en-GB" sz="1200" b="1" dirty="0">
              <a:latin typeface="Aptos" panose="020B0004020202020204" pitchFamily="34" charset="0"/>
            </a:rPr>
            <a:t>both terms</a:t>
          </a:r>
          <a:endParaRPr lang="en-GB" sz="1200" dirty="0">
            <a:latin typeface="Aptos" panose="020B0004020202020204" pitchFamily="34" charset="0"/>
          </a:endParaRPr>
        </a:p>
      </dgm:t>
    </dgm:pt>
    <dgm:pt modelId="{AD9AAD8A-96D8-4AFA-B1FC-5D378C7BADB6}" type="sibTrans" cxnId="{E941B49F-7D63-47BE-AF5C-9A10A811D601}">
      <dgm:prSet/>
      <dgm:spPr/>
      <dgm:t>
        <a:bodyPr/>
        <a:lstStyle/>
        <a:p>
          <a:endParaRPr lang="en-GB" sz="1400">
            <a:latin typeface="Aptos" panose="020B0004020202020204" pitchFamily="34" charset="0"/>
          </a:endParaRPr>
        </a:p>
      </dgm:t>
    </dgm:pt>
    <dgm:pt modelId="{11519173-3AC5-463C-AEC4-58D9BA8A7FBB}" type="parTrans" cxnId="{E941B49F-7D63-47BE-AF5C-9A10A811D601}">
      <dgm:prSet/>
      <dgm:spPr/>
      <dgm:t>
        <a:bodyPr/>
        <a:lstStyle/>
        <a:p>
          <a:endParaRPr lang="en-GB" sz="1400">
            <a:latin typeface="Aptos" panose="020B0004020202020204" pitchFamily="34" charset="0"/>
          </a:endParaRPr>
        </a:p>
      </dgm:t>
    </dgm:pt>
    <dgm:pt modelId="{551EC0EE-AE93-44E6-B33E-EE9FFBB7B76F}">
      <dgm:prSet custT="1"/>
      <dgm:spPr>
        <a:solidFill>
          <a:srgbClr val="003D60"/>
        </a:solidFill>
      </dgm:spPr>
      <dgm:t>
        <a:bodyPr/>
        <a:lstStyle/>
        <a:p>
          <a:r>
            <a:rPr lang="en-GB" sz="1200" dirty="0">
              <a:latin typeface="Aptos" panose="020B0004020202020204" pitchFamily="34" charset="0"/>
            </a:rPr>
            <a:t>➡️ Example: anxiety AND school performance</a:t>
          </a:r>
        </a:p>
      </dgm:t>
    </dgm:pt>
    <dgm:pt modelId="{FDD6B313-9C90-4513-8B07-F9AD6B75ECAE}" type="parTrans" cxnId="{2A883C6B-401A-45B3-8FF2-2AD63CBDF95C}">
      <dgm:prSet/>
      <dgm:spPr/>
      <dgm:t>
        <a:bodyPr/>
        <a:lstStyle/>
        <a:p>
          <a:endParaRPr lang="en-GB" sz="1600">
            <a:latin typeface="Aptos" panose="020B0004020202020204" pitchFamily="34" charset="0"/>
          </a:endParaRPr>
        </a:p>
      </dgm:t>
    </dgm:pt>
    <dgm:pt modelId="{F083594C-7A12-4FD9-9958-385B0367A8AD}" type="sibTrans" cxnId="{2A883C6B-401A-45B3-8FF2-2AD63CBDF95C}">
      <dgm:prSet/>
      <dgm:spPr/>
      <dgm:t>
        <a:bodyPr/>
        <a:lstStyle/>
        <a:p>
          <a:endParaRPr lang="en-GB" sz="1600">
            <a:latin typeface="Aptos" panose="020B0004020202020204" pitchFamily="34" charset="0"/>
          </a:endParaRPr>
        </a:p>
      </dgm:t>
    </dgm:pt>
    <dgm:pt modelId="{22743722-FEFF-4A55-93D0-FD3AE50BE6E9}">
      <dgm:prSet custT="1"/>
      <dgm:spPr>
        <a:solidFill>
          <a:srgbClr val="003D60"/>
        </a:solidFill>
      </dgm:spPr>
      <dgm:t>
        <a:bodyPr/>
        <a:lstStyle/>
        <a:p>
          <a:r>
            <a:rPr lang="en-GB" sz="1200" dirty="0">
              <a:latin typeface="Aptos" panose="020B0004020202020204" pitchFamily="34" charset="0"/>
            </a:rPr>
            <a:t>Will return articles that mention </a:t>
          </a:r>
          <a:r>
            <a:rPr lang="en-GB" sz="1200" b="1" dirty="0">
              <a:latin typeface="Aptos" panose="020B0004020202020204" pitchFamily="34" charset="0"/>
            </a:rPr>
            <a:t>both</a:t>
          </a:r>
          <a:r>
            <a:rPr lang="en-GB" sz="1200" dirty="0">
              <a:latin typeface="Aptos" panose="020B0004020202020204" pitchFamily="34" charset="0"/>
            </a:rPr>
            <a:t> anxiety </a:t>
          </a:r>
          <a:r>
            <a:rPr lang="en-GB" sz="1200" b="1" dirty="0">
              <a:latin typeface="Aptos" panose="020B0004020202020204" pitchFamily="34" charset="0"/>
            </a:rPr>
            <a:t>and</a:t>
          </a:r>
          <a:r>
            <a:rPr lang="en-GB" sz="1200" dirty="0">
              <a:latin typeface="Aptos" panose="020B0004020202020204" pitchFamily="34" charset="0"/>
            </a:rPr>
            <a:t> school performance</a:t>
          </a:r>
        </a:p>
      </dgm:t>
    </dgm:pt>
    <dgm:pt modelId="{DC4E7567-FCB3-431B-A329-46797124A66F}" type="parTrans" cxnId="{BA3B81C3-575C-4CCB-A978-C45EA3261217}">
      <dgm:prSet/>
      <dgm:spPr/>
      <dgm:t>
        <a:bodyPr/>
        <a:lstStyle/>
        <a:p>
          <a:endParaRPr lang="en-GB" sz="1600">
            <a:latin typeface="Aptos" panose="020B0004020202020204" pitchFamily="34" charset="0"/>
          </a:endParaRPr>
        </a:p>
      </dgm:t>
    </dgm:pt>
    <dgm:pt modelId="{D9701C98-5F5E-400E-9FA0-F1D2A9CCF3E1}" type="sibTrans" cxnId="{BA3B81C3-575C-4CCB-A978-C45EA3261217}">
      <dgm:prSet/>
      <dgm:spPr/>
      <dgm:t>
        <a:bodyPr/>
        <a:lstStyle/>
        <a:p>
          <a:endParaRPr lang="en-GB" sz="1600">
            <a:latin typeface="Aptos" panose="020B0004020202020204" pitchFamily="34" charset="0"/>
          </a:endParaRPr>
        </a:p>
      </dgm:t>
    </dgm:pt>
    <dgm:pt modelId="{ACA981AA-FC6D-4360-BD79-B67255C59554}">
      <dgm:prSet custT="1"/>
      <dgm:spPr>
        <a:solidFill>
          <a:srgbClr val="003D60"/>
        </a:solidFill>
      </dgm:spPr>
      <dgm:t>
        <a:bodyPr/>
        <a:lstStyle/>
        <a:p>
          <a:r>
            <a:rPr lang="en-GB" sz="1200" dirty="0">
              <a:latin typeface="Aptos" panose="020B0004020202020204" pitchFamily="34" charset="0"/>
            </a:rPr>
            <a:t>➡️ Example: teenagers OR adolescents OR youth</a:t>
          </a:r>
        </a:p>
      </dgm:t>
    </dgm:pt>
    <dgm:pt modelId="{4AB1F9F5-36B1-4951-8223-38C923C0881B}" type="parTrans" cxnId="{88465C65-AEA9-4EB0-A224-0AE06E6A1A3A}">
      <dgm:prSet/>
      <dgm:spPr/>
      <dgm:t>
        <a:bodyPr/>
        <a:lstStyle/>
        <a:p>
          <a:endParaRPr lang="en-GB" sz="1600">
            <a:latin typeface="Aptos" panose="020B0004020202020204" pitchFamily="34" charset="0"/>
          </a:endParaRPr>
        </a:p>
      </dgm:t>
    </dgm:pt>
    <dgm:pt modelId="{142A5E30-40E2-4729-8386-D0D4E860F835}" type="sibTrans" cxnId="{88465C65-AEA9-4EB0-A224-0AE06E6A1A3A}">
      <dgm:prSet/>
      <dgm:spPr/>
      <dgm:t>
        <a:bodyPr/>
        <a:lstStyle/>
        <a:p>
          <a:endParaRPr lang="en-GB" sz="1600">
            <a:latin typeface="Aptos" panose="020B0004020202020204" pitchFamily="34" charset="0"/>
          </a:endParaRPr>
        </a:p>
      </dgm:t>
    </dgm:pt>
    <dgm:pt modelId="{F1492320-A126-4815-8E3A-CD5FE4186D33}">
      <dgm:prSet custT="1"/>
      <dgm:spPr>
        <a:solidFill>
          <a:srgbClr val="003D60"/>
        </a:solidFill>
      </dgm:spPr>
      <dgm:t>
        <a:bodyPr/>
        <a:lstStyle/>
        <a:p>
          <a:r>
            <a:rPr lang="en-GB" sz="1200" dirty="0">
              <a:latin typeface="Aptos" panose="020B0004020202020204" pitchFamily="34" charset="0"/>
            </a:rPr>
            <a:t>Will return results with </a:t>
          </a:r>
          <a:r>
            <a:rPr lang="en-GB" sz="1200" b="1" dirty="0">
              <a:latin typeface="Aptos" panose="020B0004020202020204" pitchFamily="34" charset="0"/>
            </a:rPr>
            <a:t>any one</a:t>
          </a:r>
          <a:r>
            <a:rPr lang="en-GB" sz="1200" dirty="0">
              <a:latin typeface="Aptos" panose="020B0004020202020204" pitchFamily="34" charset="0"/>
            </a:rPr>
            <a:t> of those terms,  ideal when different words mean the same thing</a:t>
          </a:r>
        </a:p>
      </dgm:t>
    </dgm:pt>
    <dgm:pt modelId="{BCE704AE-A0C1-4600-8C84-1BAC558764CD}" type="parTrans" cxnId="{0E32BC8E-F562-4381-873C-83A6A2092E82}">
      <dgm:prSet/>
      <dgm:spPr/>
      <dgm:t>
        <a:bodyPr/>
        <a:lstStyle/>
        <a:p>
          <a:endParaRPr lang="en-GB" sz="1600">
            <a:latin typeface="Aptos" panose="020B0004020202020204" pitchFamily="34" charset="0"/>
          </a:endParaRPr>
        </a:p>
      </dgm:t>
    </dgm:pt>
    <dgm:pt modelId="{08C9DB22-03FA-42D3-9569-C257CF62D08C}" type="sibTrans" cxnId="{0E32BC8E-F562-4381-873C-83A6A2092E82}">
      <dgm:prSet/>
      <dgm:spPr/>
      <dgm:t>
        <a:bodyPr/>
        <a:lstStyle/>
        <a:p>
          <a:endParaRPr lang="en-GB" sz="1600">
            <a:latin typeface="Aptos" panose="020B0004020202020204" pitchFamily="34" charset="0"/>
          </a:endParaRPr>
        </a:p>
      </dgm:t>
    </dgm:pt>
    <dgm:pt modelId="{B8B928C3-9EC9-4317-8596-9D980B6F5FA7}">
      <dgm:prSet custT="1"/>
      <dgm:spPr>
        <a:solidFill>
          <a:srgbClr val="003D60"/>
        </a:solidFill>
      </dgm:spPr>
      <dgm:t>
        <a:bodyPr/>
        <a:lstStyle/>
        <a:p>
          <a:r>
            <a:rPr lang="en-GB" sz="1200" dirty="0">
              <a:latin typeface="Aptos" panose="020B0004020202020204" pitchFamily="34" charset="0"/>
            </a:rPr>
            <a:t>➡️ Example: mental health NOT depression</a:t>
          </a:r>
        </a:p>
      </dgm:t>
    </dgm:pt>
    <dgm:pt modelId="{6C7B4F40-1A86-422F-85C4-9AA453FA3E93}" type="parTrans" cxnId="{07DB83FC-677F-4B46-80AF-7D74B9CE6323}">
      <dgm:prSet/>
      <dgm:spPr/>
      <dgm:t>
        <a:bodyPr/>
        <a:lstStyle/>
        <a:p>
          <a:endParaRPr lang="en-GB" sz="1600">
            <a:latin typeface="Aptos" panose="020B0004020202020204" pitchFamily="34" charset="0"/>
          </a:endParaRPr>
        </a:p>
      </dgm:t>
    </dgm:pt>
    <dgm:pt modelId="{8F4095BC-6C0C-4128-9B58-CFAD751EA2B2}" type="sibTrans" cxnId="{07DB83FC-677F-4B46-80AF-7D74B9CE6323}">
      <dgm:prSet/>
      <dgm:spPr/>
      <dgm:t>
        <a:bodyPr/>
        <a:lstStyle/>
        <a:p>
          <a:endParaRPr lang="en-GB" sz="1600">
            <a:latin typeface="Aptos" panose="020B0004020202020204" pitchFamily="34" charset="0"/>
          </a:endParaRPr>
        </a:p>
      </dgm:t>
    </dgm:pt>
    <dgm:pt modelId="{7B44A222-0331-4061-B01E-D2DA5513BF24}">
      <dgm:prSet custT="1"/>
      <dgm:spPr>
        <a:solidFill>
          <a:srgbClr val="003D60"/>
        </a:solidFill>
      </dgm:spPr>
      <dgm:t>
        <a:bodyPr/>
        <a:lstStyle/>
        <a:p>
          <a:r>
            <a:rPr lang="en-GB" sz="1200">
              <a:latin typeface="Aptos" panose="020B0004020202020204" pitchFamily="34" charset="0"/>
            </a:rPr>
            <a:t>Finds </a:t>
          </a:r>
          <a:r>
            <a:rPr lang="en-GB" sz="1200" dirty="0">
              <a:latin typeface="Aptos" panose="020B0004020202020204" pitchFamily="34" charset="0"/>
            </a:rPr>
            <a:t>results about mental health but </a:t>
          </a:r>
          <a:r>
            <a:rPr lang="en-GB" sz="1200" b="1" dirty="0">
              <a:latin typeface="Aptos" panose="020B0004020202020204" pitchFamily="34" charset="0"/>
            </a:rPr>
            <a:t>excludes</a:t>
          </a:r>
          <a:r>
            <a:rPr lang="en-GB" sz="1200" dirty="0">
              <a:latin typeface="Aptos" panose="020B0004020202020204" pitchFamily="34" charset="0"/>
            </a:rPr>
            <a:t> anything focused on depression</a:t>
          </a:r>
        </a:p>
      </dgm:t>
    </dgm:pt>
    <dgm:pt modelId="{619255CC-22D8-4C17-AF65-8172733BF288}" type="parTrans" cxnId="{508D4095-6101-4C2E-A770-03E83695C27C}">
      <dgm:prSet/>
      <dgm:spPr/>
      <dgm:t>
        <a:bodyPr/>
        <a:lstStyle/>
        <a:p>
          <a:endParaRPr lang="en-GB" sz="1600">
            <a:latin typeface="Aptos" panose="020B0004020202020204" pitchFamily="34" charset="0"/>
          </a:endParaRPr>
        </a:p>
      </dgm:t>
    </dgm:pt>
    <dgm:pt modelId="{63EB444F-C3ED-4CDF-A515-B5CD111104E4}" type="sibTrans" cxnId="{508D4095-6101-4C2E-A770-03E83695C27C}">
      <dgm:prSet/>
      <dgm:spPr/>
      <dgm:t>
        <a:bodyPr/>
        <a:lstStyle/>
        <a:p>
          <a:endParaRPr lang="en-GB" sz="1600">
            <a:latin typeface="Aptos" panose="020B0004020202020204" pitchFamily="34" charset="0"/>
          </a:endParaRPr>
        </a:p>
      </dgm:t>
    </dgm:pt>
    <dgm:pt modelId="{3FC48587-0DEA-41E0-9822-511200D1C2A2}" type="pres">
      <dgm:prSet presAssocID="{01E2340A-C37C-439A-8136-72930ACB6611}" presName="Name0" presStyleCnt="0">
        <dgm:presLayoutVars>
          <dgm:dir/>
          <dgm:animLvl val="lvl"/>
          <dgm:resizeHandles val="exact"/>
        </dgm:presLayoutVars>
      </dgm:prSet>
      <dgm:spPr/>
    </dgm:pt>
    <dgm:pt modelId="{293EC872-05FA-43F0-899B-D757DA1932F8}" type="pres">
      <dgm:prSet presAssocID="{1484D8F3-559F-414D-AE59-AB80FB7DEF5B}" presName="linNode" presStyleCnt="0"/>
      <dgm:spPr/>
    </dgm:pt>
    <dgm:pt modelId="{B46B7E10-58FA-4115-808A-00CFA309C2FD}" type="pres">
      <dgm:prSet presAssocID="{1484D8F3-559F-414D-AE59-AB80FB7DEF5B}" presName="parTx" presStyleLbl="revTx" presStyleIdx="0" presStyleCnt="3">
        <dgm:presLayoutVars>
          <dgm:chMax val="1"/>
          <dgm:bulletEnabled val="1"/>
        </dgm:presLayoutVars>
      </dgm:prSet>
      <dgm:spPr/>
    </dgm:pt>
    <dgm:pt modelId="{DB49D85A-B715-41B8-8B2D-9BCBB5D79B5F}" type="pres">
      <dgm:prSet presAssocID="{1484D8F3-559F-414D-AE59-AB80FB7DEF5B}" presName="bracket" presStyleLbl="parChTrans1D1" presStyleIdx="0" presStyleCnt="3"/>
      <dgm:spPr/>
    </dgm:pt>
    <dgm:pt modelId="{BFB62BC2-139C-4632-A34C-5B430FBBE195}" type="pres">
      <dgm:prSet presAssocID="{1484D8F3-559F-414D-AE59-AB80FB7DEF5B}" presName="spH" presStyleCnt="0"/>
      <dgm:spPr/>
    </dgm:pt>
    <dgm:pt modelId="{AF9EC209-D403-4442-8D32-92CAEDF5A5BD}" type="pres">
      <dgm:prSet presAssocID="{1484D8F3-559F-414D-AE59-AB80FB7DEF5B}" presName="desTx" presStyleLbl="node1" presStyleIdx="0" presStyleCnt="3">
        <dgm:presLayoutVars>
          <dgm:bulletEnabled val="1"/>
        </dgm:presLayoutVars>
      </dgm:prSet>
      <dgm:spPr/>
    </dgm:pt>
    <dgm:pt modelId="{125B2F71-95A1-4AC0-94D1-1E6384EC160D}" type="pres">
      <dgm:prSet presAssocID="{10BE011F-0378-4E55-8AD7-6E4C468A5AF4}" presName="spV" presStyleCnt="0"/>
      <dgm:spPr/>
    </dgm:pt>
    <dgm:pt modelId="{FC3D5909-A8EC-4731-910B-BB9BDF2D7E07}" type="pres">
      <dgm:prSet presAssocID="{8DCBB2ED-AE37-4D55-B19D-3A16FBED4D8F}" presName="linNode" presStyleCnt="0"/>
      <dgm:spPr/>
    </dgm:pt>
    <dgm:pt modelId="{0EB0A919-0DFC-41C0-AFF6-F42A2498C3E0}" type="pres">
      <dgm:prSet presAssocID="{8DCBB2ED-AE37-4D55-B19D-3A16FBED4D8F}" presName="parTx" presStyleLbl="revTx" presStyleIdx="1" presStyleCnt="3">
        <dgm:presLayoutVars>
          <dgm:chMax val="1"/>
          <dgm:bulletEnabled val="1"/>
        </dgm:presLayoutVars>
      </dgm:prSet>
      <dgm:spPr/>
    </dgm:pt>
    <dgm:pt modelId="{23B88681-DBE0-49CA-9370-4E00888C7563}" type="pres">
      <dgm:prSet presAssocID="{8DCBB2ED-AE37-4D55-B19D-3A16FBED4D8F}" presName="bracket" presStyleLbl="parChTrans1D1" presStyleIdx="1" presStyleCnt="3"/>
      <dgm:spPr/>
    </dgm:pt>
    <dgm:pt modelId="{00A66985-8ADE-4F15-8B8A-A546A8F21A98}" type="pres">
      <dgm:prSet presAssocID="{8DCBB2ED-AE37-4D55-B19D-3A16FBED4D8F}" presName="spH" presStyleCnt="0"/>
      <dgm:spPr/>
    </dgm:pt>
    <dgm:pt modelId="{76579B51-989B-49FD-9639-A4F964BBEE0D}" type="pres">
      <dgm:prSet presAssocID="{8DCBB2ED-AE37-4D55-B19D-3A16FBED4D8F}" presName="desTx" presStyleLbl="node1" presStyleIdx="1" presStyleCnt="3">
        <dgm:presLayoutVars>
          <dgm:bulletEnabled val="1"/>
        </dgm:presLayoutVars>
      </dgm:prSet>
      <dgm:spPr/>
    </dgm:pt>
    <dgm:pt modelId="{DA4EA6BC-9DF9-4F48-AF22-6B21EDC22674}" type="pres">
      <dgm:prSet presAssocID="{57FDA96A-92E6-4D6E-9276-B4AADB120D98}" presName="spV" presStyleCnt="0"/>
      <dgm:spPr/>
    </dgm:pt>
    <dgm:pt modelId="{0AAD8E66-457F-40A0-9DA6-EE0BF7204518}" type="pres">
      <dgm:prSet presAssocID="{2B0BBA19-868A-4C1F-AFF7-555A680CCC72}" presName="linNode" presStyleCnt="0"/>
      <dgm:spPr/>
    </dgm:pt>
    <dgm:pt modelId="{2572C50D-F925-48F3-8B85-B9AB5EE3FED5}" type="pres">
      <dgm:prSet presAssocID="{2B0BBA19-868A-4C1F-AFF7-555A680CCC72}" presName="parTx" presStyleLbl="revTx" presStyleIdx="2" presStyleCnt="3">
        <dgm:presLayoutVars>
          <dgm:chMax val="1"/>
          <dgm:bulletEnabled val="1"/>
        </dgm:presLayoutVars>
      </dgm:prSet>
      <dgm:spPr/>
    </dgm:pt>
    <dgm:pt modelId="{C249BB34-707A-4546-8FD9-4ACBC2499203}" type="pres">
      <dgm:prSet presAssocID="{2B0BBA19-868A-4C1F-AFF7-555A680CCC72}" presName="bracket" presStyleLbl="parChTrans1D1" presStyleIdx="2" presStyleCnt="3"/>
      <dgm:spPr/>
    </dgm:pt>
    <dgm:pt modelId="{B37341EF-224A-4D0E-A5DB-48BFE91DC402}" type="pres">
      <dgm:prSet presAssocID="{2B0BBA19-868A-4C1F-AFF7-555A680CCC72}" presName="spH" presStyleCnt="0"/>
      <dgm:spPr/>
    </dgm:pt>
    <dgm:pt modelId="{BDD4D439-CE7A-44B9-A2BC-B292BC9A522A}" type="pres">
      <dgm:prSet presAssocID="{2B0BBA19-868A-4C1F-AFF7-555A680CCC72}" presName="desTx" presStyleLbl="node1" presStyleIdx="2" presStyleCnt="3">
        <dgm:presLayoutVars>
          <dgm:bulletEnabled val="1"/>
        </dgm:presLayoutVars>
      </dgm:prSet>
      <dgm:spPr/>
    </dgm:pt>
  </dgm:ptLst>
  <dgm:cxnLst>
    <dgm:cxn modelId="{2ED9F901-58E7-4491-B7A7-CC8470F89FD8}" type="presOf" srcId="{22743722-FEFF-4A55-93D0-FD3AE50BE6E9}" destId="{AF9EC209-D403-4442-8D32-92CAEDF5A5BD}" srcOrd="0" destOrd="2" presId="urn:diagrams.loki3.com/BracketList"/>
    <dgm:cxn modelId="{4DEB321A-05C5-4B85-9B40-FC7FB4CB8DAD}" srcId="{2B0BBA19-868A-4C1F-AFF7-555A680CCC72}" destId="{36CF7068-448E-4783-AD62-2EC0FAE2A737}" srcOrd="0" destOrd="0" parTransId="{843E6272-0169-47BC-98E3-795FC7C43CE2}" sibTransId="{EC40B9F6-8DDE-43D5-A7F1-8FD0EFB44BB1}"/>
    <dgm:cxn modelId="{A9C2C622-744A-4B87-9A95-C83B24851CA8}" type="presOf" srcId="{F1492320-A126-4815-8E3A-CD5FE4186D33}" destId="{76579B51-989B-49FD-9639-A4F964BBEE0D}" srcOrd="0" destOrd="2" presId="urn:diagrams.loki3.com/BracketList"/>
    <dgm:cxn modelId="{88465C65-AEA9-4EB0-A224-0AE06E6A1A3A}" srcId="{8DCBB2ED-AE37-4D55-B19D-3A16FBED4D8F}" destId="{ACA981AA-FC6D-4360-BD79-B67255C59554}" srcOrd="1" destOrd="0" parTransId="{4AB1F9F5-36B1-4951-8223-38C923C0881B}" sibTransId="{142A5E30-40E2-4729-8386-D0D4E860F835}"/>
    <dgm:cxn modelId="{2A883C6B-401A-45B3-8FF2-2AD63CBDF95C}" srcId="{1484D8F3-559F-414D-AE59-AB80FB7DEF5B}" destId="{551EC0EE-AE93-44E6-B33E-EE9FFBB7B76F}" srcOrd="1" destOrd="0" parTransId="{FDD6B313-9C90-4513-8B07-F9AD6B75ECAE}" sibTransId="{F083594C-7A12-4FD9-9958-385B0367A8AD}"/>
    <dgm:cxn modelId="{D2BAE86B-BEF6-401B-997E-10F05712177E}" type="presOf" srcId="{34B5647D-8488-4332-B4CB-69BE8C332D51}" destId="{AF9EC209-D403-4442-8D32-92CAEDF5A5BD}" srcOrd="0" destOrd="0" presId="urn:diagrams.loki3.com/BracketList"/>
    <dgm:cxn modelId="{C3579352-B75C-486B-8A52-5214804A0CD2}" type="presOf" srcId="{551EC0EE-AE93-44E6-B33E-EE9FFBB7B76F}" destId="{AF9EC209-D403-4442-8D32-92CAEDF5A5BD}" srcOrd="0" destOrd="1" presId="urn:diagrams.loki3.com/BracketList"/>
    <dgm:cxn modelId="{0E5C0755-B887-4C9E-87DD-7BF65135C1A7}" type="presOf" srcId="{8DCBB2ED-AE37-4D55-B19D-3A16FBED4D8F}" destId="{0EB0A919-0DFC-41C0-AFF6-F42A2498C3E0}" srcOrd="0" destOrd="0" presId="urn:diagrams.loki3.com/BracketList"/>
    <dgm:cxn modelId="{0E32BC8E-F562-4381-873C-83A6A2092E82}" srcId="{8DCBB2ED-AE37-4D55-B19D-3A16FBED4D8F}" destId="{F1492320-A126-4815-8E3A-CD5FE4186D33}" srcOrd="2" destOrd="0" parTransId="{BCE704AE-A0C1-4600-8C84-1BAC558764CD}" sibTransId="{08C9DB22-03FA-42D3-9569-C257CF62D08C}"/>
    <dgm:cxn modelId="{508D4095-6101-4C2E-A770-03E83695C27C}" srcId="{2B0BBA19-868A-4C1F-AFF7-555A680CCC72}" destId="{7B44A222-0331-4061-B01E-D2DA5513BF24}" srcOrd="2" destOrd="0" parTransId="{619255CC-22D8-4C17-AF65-8172733BF288}" sibTransId="{63EB444F-C3ED-4CDF-A515-B5CD111104E4}"/>
    <dgm:cxn modelId="{E941B49F-7D63-47BE-AF5C-9A10A811D601}" srcId="{1484D8F3-559F-414D-AE59-AB80FB7DEF5B}" destId="{34B5647D-8488-4332-B4CB-69BE8C332D51}" srcOrd="0" destOrd="0" parTransId="{11519173-3AC5-463C-AEC4-58D9BA8A7FBB}" sibTransId="{AD9AAD8A-96D8-4AFA-B1FC-5D378C7BADB6}"/>
    <dgm:cxn modelId="{782000B3-3B5A-4BEC-90EE-9B45ABDBC140}" type="presOf" srcId="{2B0BBA19-868A-4C1F-AFF7-555A680CCC72}" destId="{2572C50D-F925-48F3-8B85-B9AB5EE3FED5}" srcOrd="0" destOrd="0" presId="urn:diagrams.loki3.com/BracketList"/>
    <dgm:cxn modelId="{4723F4B7-1C02-4D41-A355-C34CC958C8F0}" type="presOf" srcId="{1CA7E4A6-B157-4B30-AB11-AE3339B6DB63}" destId="{76579B51-989B-49FD-9639-A4F964BBEE0D}" srcOrd="0" destOrd="0" presId="urn:diagrams.loki3.com/BracketList"/>
    <dgm:cxn modelId="{857202BA-3720-4387-879B-438EF345CE39}" srcId="{8DCBB2ED-AE37-4D55-B19D-3A16FBED4D8F}" destId="{1CA7E4A6-B157-4B30-AB11-AE3339B6DB63}" srcOrd="0" destOrd="0" parTransId="{7120B963-A728-43CC-B40A-869AEED59E5F}" sibTransId="{467CE81F-9A25-4550-9AF6-0C7EB65CDB7B}"/>
    <dgm:cxn modelId="{8B5515BF-B047-4157-9903-3DB48F85783E}" type="presOf" srcId="{ACA981AA-FC6D-4360-BD79-B67255C59554}" destId="{76579B51-989B-49FD-9639-A4F964BBEE0D}" srcOrd="0" destOrd="1" presId="urn:diagrams.loki3.com/BracketList"/>
    <dgm:cxn modelId="{BA3B81C3-575C-4CCB-A978-C45EA3261217}" srcId="{1484D8F3-559F-414D-AE59-AB80FB7DEF5B}" destId="{22743722-FEFF-4A55-93D0-FD3AE50BE6E9}" srcOrd="2" destOrd="0" parTransId="{DC4E7567-FCB3-431B-A329-46797124A66F}" sibTransId="{D9701C98-5F5E-400E-9FA0-F1D2A9CCF3E1}"/>
    <dgm:cxn modelId="{45E774C9-6967-45A9-B027-B862CCD2AF7B}" srcId="{01E2340A-C37C-439A-8136-72930ACB6611}" destId="{1484D8F3-559F-414D-AE59-AB80FB7DEF5B}" srcOrd="0" destOrd="0" parTransId="{01B8F1F9-F194-4E04-90A7-EA020B1E749B}" sibTransId="{10BE011F-0378-4E55-8AD7-6E4C468A5AF4}"/>
    <dgm:cxn modelId="{6E7413D3-A17E-4BC2-A0EF-1AEBB5A3F3B9}" srcId="{01E2340A-C37C-439A-8136-72930ACB6611}" destId="{2B0BBA19-868A-4C1F-AFF7-555A680CCC72}" srcOrd="2" destOrd="0" parTransId="{757BB402-CE1B-4B02-B2BB-DFE656B34317}" sibTransId="{A060C970-814C-4DF4-ADEC-5001A0661D0C}"/>
    <dgm:cxn modelId="{F3975ED3-860E-47AB-8E7A-93152BBA8742}" type="presOf" srcId="{7B44A222-0331-4061-B01E-D2DA5513BF24}" destId="{BDD4D439-CE7A-44B9-A2BC-B292BC9A522A}" srcOrd="0" destOrd="2" presId="urn:diagrams.loki3.com/BracketList"/>
    <dgm:cxn modelId="{572B93D8-83B5-4155-B6EA-F9E25B66A811}" type="presOf" srcId="{1484D8F3-559F-414D-AE59-AB80FB7DEF5B}" destId="{B46B7E10-58FA-4115-808A-00CFA309C2FD}" srcOrd="0" destOrd="0" presId="urn:diagrams.loki3.com/BracketList"/>
    <dgm:cxn modelId="{5D603AE9-68AB-404C-9DBC-3735E9A8ECEB}" type="presOf" srcId="{36CF7068-448E-4783-AD62-2EC0FAE2A737}" destId="{BDD4D439-CE7A-44B9-A2BC-B292BC9A522A}" srcOrd="0" destOrd="0" presId="urn:diagrams.loki3.com/BracketList"/>
    <dgm:cxn modelId="{C3C020ED-B11A-4E58-88BD-3A7E05BE1C46}" type="presOf" srcId="{B8B928C3-9EC9-4317-8596-9D980B6F5FA7}" destId="{BDD4D439-CE7A-44B9-A2BC-B292BC9A522A}" srcOrd="0" destOrd="1" presId="urn:diagrams.loki3.com/BracketList"/>
    <dgm:cxn modelId="{967100F3-8C7D-4EB7-A2CE-3C64ABD8B2AE}" srcId="{01E2340A-C37C-439A-8136-72930ACB6611}" destId="{8DCBB2ED-AE37-4D55-B19D-3A16FBED4D8F}" srcOrd="1" destOrd="0" parTransId="{F45F2185-703E-40D5-857A-E0891CE303D2}" sibTransId="{57FDA96A-92E6-4D6E-9276-B4AADB120D98}"/>
    <dgm:cxn modelId="{C98124FA-4361-49E0-BFF9-2CE1F0F66DB2}" type="presOf" srcId="{01E2340A-C37C-439A-8136-72930ACB6611}" destId="{3FC48587-0DEA-41E0-9822-511200D1C2A2}" srcOrd="0" destOrd="0" presId="urn:diagrams.loki3.com/BracketList"/>
    <dgm:cxn modelId="{07DB83FC-677F-4B46-80AF-7D74B9CE6323}" srcId="{2B0BBA19-868A-4C1F-AFF7-555A680CCC72}" destId="{B8B928C3-9EC9-4317-8596-9D980B6F5FA7}" srcOrd="1" destOrd="0" parTransId="{6C7B4F40-1A86-422F-85C4-9AA453FA3E93}" sibTransId="{8F4095BC-6C0C-4128-9B58-CFAD751EA2B2}"/>
    <dgm:cxn modelId="{ED7CB6CF-85F2-4DD3-807D-3C3AA6C42A45}" type="presParOf" srcId="{3FC48587-0DEA-41E0-9822-511200D1C2A2}" destId="{293EC872-05FA-43F0-899B-D757DA1932F8}" srcOrd="0" destOrd="0" presId="urn:diagrams.loki3.com/BracketList"/>
    <dgm:cxn modelId="{E55BF4FC-6AD4-49D7-BD4E-50CB6BB28A8A}" type="presParOf" srcId="{293EC872-05FA-43F0-899B-D757DA1932F8}" destId="{B46B7E10-58FA-4115-808A-00CFA309C2FD}" srcOrd="0" destOrd="0" presId="urn:diagrams.loki3.com/BracketList"/>
    <dgm:cxn modelId="{4A352E1E-99F5-42B5-8F1E-F25FA8A29AF8}" type="presParOf" srcId="{293EC872-05FA-43F0-899B-D757DA1932F8}" destId="{DB49D85A-B715-41B8-8B2D-9BCBB5D79B5F}" srcOrd="1" destOrd="0" presId="urn:diagrams.loki3.com/BracketList"/>
    <dgm:cxn modelId="{DC6F77FC-1221-4112-9DC2-A118E0C9CEE3}" type="presParOf" srcId="{293EC872-05FA-43F0-899B-D757DA1932F8}" destId="{BFB62BC2-139C-4632-A34C-5B430FBBE195}" srcOrd="2" destOrd="0" presId="urn:diagrams.loki3.com/BracketList"/>
    <dgm:cxn modelId="{6947B448-C474-4CDA-ADCA-C974C23F8C5F}" type="presParOf" srcId="{293EC872-05FA-43F0-899B-D757DA1932F8}" destId="{AF9EC209-D403-4442-8D32-92CAEDF5A5BD}" srcOrd="3" destOrd="0" presId="urn:diagrams.loki3.com/BracketList"/>
    <dgm:cxn modelId="{918033A9-ECB8-4684-8835-04F2F7CA15AC}" type="presParOf" srcId="{3FC48587-0DEA-41E0-9822-511200D1C2A2}" destId="{125B2F71-95A1-4AC0-94D1-1E6384EC160D}" srcOrd="1" destOrd="0" presId="urn:diagrams.loki3.com/BracketList"/>
    <dgm:cxn modelId="{6D13F20C-8304-438C-A174-AA02D93B0347}" type="presParOf" srcId="{3FC48587-0DEA-41E0-9822-511200D1C2A2}" destId="{FC3D5909-A8EC-4731-910B-BB9BDF2D7E07}" srcOrd="2" destOrd="0" presId="urn:diagrams.loki3.com/BracketList"/>
    <dgm:cxn modelId="{F823C39F-F30C-4B70-807D-6AEB23B54872}" type="presParOf" srcId="{FC3D5909-A8EC-4731-910B-BB9BDF2D7E07}" destId="{0EB0A919-0DFC-41C0-AFF6-F42A2498C3E0}" srcOrd="0" destOrd="0" presId="urn:diagrams.loki3.com/BracketList"/>
    <dgm:cxn modelId="{63FF8D1B-07CA-49CA-8EF7-79D5EA8FABAC}" type="presParOf" srcId="{FC3D5909-A8EC-4731-910B-BB9BDF2D7E07}" destId="{23B88681-DBE0-49CA-9370-4E00888C7563}" srcOrd="1" destOrd="0" presId="urn:diagrams.loki3.com/BracketList"/>
    <dgm:cxn modelId="{266110C3-0A59-441D-9286-6D1203B20FE8}" type="presParOf" srcId="{FC3D5909-A8EC-4731-910B-BB9BDF2D7E07}" destId="{00A66985-8ADE-4F15-8B8A-A546A8F21A98}" srcOrd="2" destOrd="0" presId="urn:diagrams.loki3.com/BracketList"/>
    <dgm:cxn modelId="{40DA3656-2624-491D-AC9F-6226B0CB9B69}" type="presParOf" srcId="{FC3D5909-A8EC-4731-910B-BB9BDF2D7E07}" destId="{76579B51-989B-49FD-9639-A4F964BBEE0D}" srcOrd="3" destOrd="0" presId="urn:diagrams.loki3.com/BracketList"/>
    <dgm:cxn modelId="{FD4BE25E-E9A4-47BE-9C7B-68B544C87FB9}" type="presParOf" srcId="{3FC48587-0DEA-41E0-9822-511200D1C2A2}" destId="{DA4EA6BC-9DF9-4F48-AF22-6B21EDC22674}" srcOrd="3" destOrd="0" presId="urn:diagrams.loki3.com/BracketList"/>
    <dgm:cxn modelId="{5360F4A4-5939-40AD-95CB-25367EE35BB5}" type="presParOf" srcId="{3FC48587-0DEA-41E0-9822-511200D1C2A2}" destId="{0AAD8E66-457F-40A0-9DA6-EE0BF7204518}" srcOrd="4" destOrd="0" presId="urn:diagrams.loki3.com/BracketList"/>
    <dgm:cxn modelId="{33B84940-AB40-41CD-8293-69FDC55D1C5A}" type="presParOf" srcId="{0AAD8E66-457F-40A0-9DA6-EE0BF7204518}" destId="{2572C50D-F925-48F3-8B85-B9AB5EE3FED5}" srcOrd="0" destOrd="0" presId="urn:diagrams.loki3.com/BracketList"/>
    <dgm:cxn modelId="{DCD09230-59B5-468C-90F4-05B61BD631B2}" type="presParOf" srcId="{0AAD8E66-457F-40A0-9DA6-EE0BF7204518}" destId="{C249BB34-707A-4546-8FD9-4ACBC2499203}" srcOrd="1" destOrd="0" presId="urn:diagrams.loki3.com/BracketList"/>
    <dgm:cxn modelId="{E036263C-54F4-4368-A03F-C508E2DC0602}" type="presParOf" srcId="{0AAD8E66-457F-40A0-9DA6-EE0BF7204518}" destId="{B37341EF-224A-4D0E-A5DB-48BFE91DC402}" srcOrd="2" destOrd="0" presId="urn:diagrams.loki3.com/BracketList"/>
    <dgm:cxn modelId="{58B06D41-4724-49DF-BFFF-B192765D6EAF}" type="presParOf" srcId="{0AAD8E66-457F-40A0-9DA6-EE0BF7204518}" destId="{BDD4D439-CE7A-44B9-A2BC-B292BC9A522A}"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EB39EEC-A08E-4CFE-ADD2-CD91F4F5D3E4}" type="doc">
      <dgm:prSet loTypeId="urn:microsoft.com/office/officeart/2005/8/layout/lProcess1" loCatId="process" qsTypeId="urn:microsoft.com/office/officeart/2005/8/quickstyle/simple4" qsCatId="simple" csTypeId="urn:microsoft.com/office/officeart/2005/8/colors/accent1_2" csCatId="accent1" phldr="1"/>
      <dgm:spPr/>
      <dgm:t>
        <a:bodyPr/>
        <a:lstStyle/>
        <a:p>
          <a:endParaRPr lang="en-GB"/>
        </a:p>
      </dgm:t>
    </dgm:pt>
    <dgm:pt modelId="{9C8A9AFA-B096-4EC4-935E-6F046D5C7EA8}">
      <dgm:prSet phldrT="[Text]" custT="1"/>
      <dgm:spPr>
        <a:solidFill>
          <a:srgbClr val="003D60"/>
        </a:solidFill>
      </dgm:spPr>
      <dgm:t>
        <a:bodyPr/>
        <a:lstStyle/>
        <a:p>
          <a:r>
            <a:rPr lang="en-GB" sz="1400" dirty="0">
              <a:latin typeface="Aptos" panose="020B0004020202020204" pitchFamily="34" charset="0"/>
            </a:rPr>
            <a:t>1. Start with the Title </a:t>
          </a:r>
        </a:p>
      </dgm:t>
    </dgm:pt>
    <dgm:pt modelId="{AFFE2036-CA8B-4627-BF66-7EA0D8E0335E}" type="parTrans" cxnId="{5EED96DE-68B9-4122-8EDD-019A9ABAF1D8}">
      <dgm:prSet/>
      <dgm:spPr/>
      <dgm:t>
        <a:bodyPr/>
        <a:lstStyle/>
        <a:p>
          <a:endParaRPr lang="en-GB" sz="1800">
            <a:latin typeface="Aptos" panose="020B0004020202020204" pitchFamily="34" charset="0"/>
          </a:endParaRPr>
        </a:p>
      </dgm:t>
    </dgm:pt>
    <dgm:pt modelId="{BEC93F7D-D834-4DCA-B93A-0EB261129E5E}" type="sibTrans" cxnId="{5EED96DE-68B9-4122-8EDD-019A9ABAF1D8}">
      <dgm:prSet/>
      <dgm:spPr/>
      <dgm:t>
        <a:bodyPr/>
        <a:lstStyle/>
        <a:p>
          <a:endParaRPr lang="en-GB" sz="1800">
            <a:latin typeface="Aptos" panose="020B0004020202020204" pitchFamily="34" charset="0"/>
          </a:endParaRPr>
        </a:p>
      </dgm:t>
    </dgm:pt>
    <dgm:pt modelId="{DD5F5F4B-8EE8-416D-BB9A-B1725E1C039B}">
      <dgm:prSet phldrT="[Text]" custT="1"/>
      <dgm:spPr/>
      <dgm:t>
        <a:bodyPr/>
        <a:lstStyle/>
        <a:p>
          <a:r>
            <a:rPr lang="en-GB" sz="1000" dirty="0">
              <a:latin typeface="Aptos" panose="020B0004020202020204" pitchFamily="34" charset="0"/>
            </a:rPr>
            <a:t>➤ Does it mention your topic or keywords?</a:t>
          </a:r>
        </a:p>
      </dgm:t>
    </dgm:pt>
    <dgm:pt modelId="{C59BE784-F562-4DD7-B598-B82FBD2EEC27}" type="parTrans" cxnId="{AC8466C5-3029-41CC-AC7A-931A7C19CD19}">
      <dgm:prSet/>
      <dgm:spPr/>
      <dgm:t>
        <a:bodyPr/>
        <a:lstStyle/>
        <a:p>
          <a:endParaRPr lang="en-GB" sz="1800">
            <a:latin typeface="Aptos" panose="020B0004020202020204" pitchFamily="34" charset="0"/>
          </a:endParaRPr>
        </a:p>
      </dgm:t>
    </dgm:pt>
    <dgm:pt modelId="{FDC36CB2-3CFE-4376-B692-A3CF9E81EFE2}" type="sibTrans" cxnId="{AC8466C5-3029-41CC-AC7A-931A7C19CD19}">
      <dgm:prSet/>
      <dgm:spPr/>
      <dgm:t>
        <a:bodyPr/>
        <a:lstStyle/>
        <a:p>
          <a:endParaRPr lang="en-GB" sz="1800">
            <a:latin typeface="Aptos" panose="020B0004020202020204" pitchFamily="34" charset="0"/>
          </a:endParaRPr>
        </a:p>
      </dgm:t>
    </dgm:pt>
    <dgm:pt modelId="{38CB3C2B-5B1D-4083-B598-ECCEA5F71ED2}">
      <dgm:prSet phldrT="[Text]" custT="1"/>
      <dgm:spPr/>
      <dgm:t>
        <a:bodyPr/>
        <a:lstStyle/>
        <a:p>
          <a:r>
            <a:rPr lang="en-GB" sz="1000" dirty="0">
              <a:latin typeface="Aptos" panose="020B0004020202020204" pitchFamily="34" charset="0"/>
            </a:rPr>
            <a:t>The title gives you the first clue about whether the article is relevant.</a:t>
          </a:r>
        </a:p>
      </dgm:t>
    </dgm:pt>
    <dgm:pt modelId="{83C43E89-EFFA-4F9F-9739-6C07D3F1E8EE}" type="parTrans" cxnId="{8A854A58-9760-48FF-8FB6-3A9DFCC6D27D}">
      <dgm:prSet/>
      <dgm:spPr/>
      <dgm:t>
        <a:bodyPr/>
        <a:lstStyle/>
        <a:p>
          <a:endParaRPr lang="en-GB" sz="1800">
            <a:latin typeface="Aptos" panose="020B0004020202020204" pitchFamily="34" charset="0"/>
          </a:endParaRPr>
        </a:p>
      </dgm:t>
    </dgm:pt>
    <dgm:pt modelId="{20F9A821-FB7B-4C64-91E3-B68528EBD589}" type="sibTrans" cxnId="{8A854A58-9760-48FF-8FB6-3A9DFCC6D27D}">
      <dgm:prSet/>
      <dgm:spPr/>
      <dgm:t>
        <a:bodyPr/>
        <a:lstStyle/>
        <a:p>
          <a:endParaRPr lang="en-GB" sz="1800">
            <a:latin typeface="Aptos" panose="020B0004020202020204" pitchFamily="34" charset="0"/>
          </a:endParaRPr>
        </a:p>
      </dgm:t>
    </dgm:pt>
    <dgm:pt modelId="{C57D0E3D-97C7-4669-B504-024102778C61}">
      <dgm:prSet phldrT="[Text]" custT="1"/>
      <dgm:spPr>
        <a:solidFill>
          <a:srgbClr val="003D60"/>
        </a:solidFill>
      </dgm:spPr>
      <dgm:t>
        <a:bodyPr/>
        <a:lstStyle/>
        <a:p>
          <a:r>
            <a:rPr lang="en-GB" sz="1400" dirty="0">
              <a:latin typeface="Aptos" panose="020B0004020202020204" pitchFamily="34" charset="0"/>
            </a:rPr>
            <a:t>2. Read the Abstract </a:t>
          </a:r>
        </a:p>
      </dgm:t>
    </dgm:pt>
    <dgm:pt modelId="{4CE53448-4139-43F7-9BE2-5AC6F49E53BE}" type="parTrans" cxnId="{DFB78B6C-2C27-4B78-8AB4-7122ABE58A86}">
      <dgm:prSet/>
      <dgm:spPr/>
      <dgm:t>
        <a:bodyPr/>
        <a:lstStyle/>
        <a:p>
          <a:endParaRPr lang="en-GB" sz="1800">
            <a:latin typeface="Aptos" panose="020B0004020202020204" pitchFamily="34" charset="0"/>
          </a:endParaRPr>
        </a:p>
      </dgm:t>
    </dgm:pt>
    <dgm:pt modelId="{805235B1-E2E6-443A-ABD4-D2D45627FBC3}" type="sibTrans" cxnId="{DFB78B6C-2C27-4B78-8AB4-7122ABE58A86}">
      <dgm:prSet/>
      <dgm:spPr/>
      <dgm:t>
        <a:bodyPr/>
        <a:lstStyle/>
        <a:p>
          <a:endParaRPr lang="en-GB" sz="1800">
            <a:latin typeface="Aptos" panose="020B0004020202020204" pitchFamily="34" charset="0"/>
          </a:endParaRPr>
        </a:p>
      </dgm:t>
    </dgm:pt>
    <dgm:pt modelId="{014DCAC6-338E-4B9C-A861-BB14C87F58CC}">
      <dgm:prSet phldrT="[Text]" custT="1"/>
      <dgm:spPr/>
      <dgm:t>
        <a:bodyPr/>
        <a:lstStyle/>
        <a:p>
          <a:r>
            <a:rPr lang="en-GB" sz="1000" dirty="0">
              <a:latin typeface="Aptos" panose="020B0004020202020204" pitchFamily="34" charset="0"/>
            </a:rPr>
            <a:t>➤ This short summary tells you the aim, method, and key findings.</a:t>
          </a:r>
        </a:p>
      </dgm:t>
    </dgm:pt>
    <dgm:pt modelId="{00B3A831-E027-4669-8C1E-6E8579953C1B}" type="parTrans" cxnId="{D78103DC-98AF-4D65-AB57-C85A797AB52C}">
      <dgm:prSet/>
      <dgm:spPr/>
      <dgm:t>
        <a:bodyPr/>
        <a:lstStyle/>
        <a:p>
          <a:endParaRPr lang="en-GB" sz="1800">
            <a:latin typeface="Aptos" panose="020B0004020202020204" pitchFamily="34" charset="0"/>
          </a:endParaRPr>
        </a:p>
      </dgm:t>
    </dgm:pt>
    <dgm:pt modelId="{62F430B1-82E2-40C8-8F4F-D4F86678CFE1}" type="sibTrans" cxnId="{D78103DC-98AF-4D65-AB57-C85A797AB52C}">
      <dgm:prSet/>
      <dgm:spPr/>
      <dgm:t>
        <a:bodyPr/>
        <a:lstStyle/>
        <a:p>
          <a:endParaRPr lang="en-GB" sz="1800">
            <a:latin typeface="Aptos" panose="020B0004020202020204" pitchFamily="34" charset="0"/>
          </a:endParaRPr>
        </a:p>
      </dgm:t>
    </dgm:pt>
    <dgm:pt modelId="{00C39088-EB7D-4D76-9D74-F20067D329B2}">
      <dgm:prSet phldrT="[Text]" custT="1"/>
      <dgm:spPr/>
      <dgm:t>
        <a:bodyPr/>
        <a:lstStyle/>
        <a:p>
          <a:r>
            <a:rPr lang="en-GB" sz="1000" dirty="0">
              <a:latin typeface="Aptos" panose="020B0004020202020204" pitchFamily="34" charset="0"/>
            </a:rPr>
            <a:t>Does it answer a part of your research title/question?</a:t>
          </a:r>
        </a:p>
      </dgm:t>
    </dgm:pt>
    <dgm:pt modelId="{6DDBB08F-005A-4508-BA27-8D443D123DE7}" type="parTrans" cxnId="{492A538A-D4FF-435E-B019-025F47680295}">
      <dgm:prSet/>
      <dgm:spPr/>
      <dgm:t>
        <a:bodyPr/>
        <a:lstStyle/>
        <a:p>
          <a:endParaRPr lang="en-GB" sz="1800">
            <a:latin typeface="Aptos" panose="020B0004020202020204" pitchFamily="34" charset="0"/>
          </a:endParaRPr>
        </a:p>
      </dgm:t>
    </dgm:pt>
    <dgm:pt modelId="{A6984ADF-5674-4AC6-840C-91ABD04A5669}" type="sibTrans" cxnId="{492A538A-D4FF-435E-B019-025F47680295}">
      <dgm:prSet/>
      <dgm:spPr/>
      <dgm:t>
        <a:bodyPr/>
        <a:lstStyle/>
        <a:p>
          <a:endParaRPr lang="en-GB" sz="1800">
            <a:latin typeface="Aptos" panose="020B0004020202020204" pitchFamily="34" charset="0"/>
          </a:endParaRPr>
        </a:p>
      </dgm:t>
    </dgm:pt>
    <dgm:pt modelId="{3C42A23F-00BC-4A14-A4E5-045A396B5F10}">
      <dgm:prSet phldrT="[Text]" custT="1"/>
      <dgm:spPr>
        <a:solidFill>
          <a:srgbClr val="003D60"/>
        </a:solidFill>
      </dgm:spPr>
      <dgm:t>
        <a:bodyPr/>
        <a:lstStyle/>
        <a:p>
          <a:r>
            <a:rPr lang="en-GB" sz="1400" dirty="0">
              <a:latin typeface="Aptos" panose="020B0004020202020204" pitchFamily="34" charset="0"/>
            </a:rPr>
            <a:t>3. Scan the Introduction and Conclusion </a:t>
          </a:r>
        </a:p>
      </dgm:t>
    </dgm:pt>
    <dgm:pt modelId="{3C24B365-A0A8-4268-9C6A-0FF32F16C059}" type="parTrans" cxnId="{189CDC3B-2875-4752-9818-6FCB496419AA}">
      <dgm:prSet/>
      <dgm:spPr/>
      <dgm:t>
        <a:bodyPr/>
        <a:lstStyle/>
        <a:p>
          <a:endParaRPr lang="en-GB" sz="1800">
            <a:latin typeface="Aptos" panose="020B0004020202020204" pitchFamily="34" charset="0"/>
          </a:endParaRPr>
        </a:p>
      </dgm:t>
    </dgm:pt>
    <dgm:pt modelId="{41F06DCB-EF47-452D-8B8C-092E79534A02}" type="sibTrans" cxnId="{189CDC3B-2875-4752-9818-6FCB496419AA}">
      <dgm:prSet/>
      <dgm:spPr/>
      <dgm:t>
        <a:bodyPr/>
        <a:lstStyle/>
        <a:p>
          <a:endParaRPr lang="en-GB" sz="1800">
            <a:latin typeface="Aptos" panose="020B0004020202020204" pitchFamily="34" charset="0"/>
          </a:endParaRPr>
        </a:p>
      </dgm:t>
    </dgm:pt>
    <dgm:pt modelId="{1AD017FD-B730-437E-A991-955F308DE0CA}">
      <dgm:prSet phldrT="[Text]" custT="1"/>
      <dgm:spPr>
        <a:solidFill>
          <a:srgbClr val="003D60"/>
        </a:solidFill>
      </dgm:spPr>
      <dgm:t>
        <a:bodyPr/>
        <a:lstStyle/>
        <a:p>
          <a:r>
            <a:rPr lang="en-GB" sz="1400" dirty="0">
              <a:latin typeface="Aptos" panose="020B0004020202020204" pitchFamily="34" charset="0"/>
            </a:rPr>
            <a:t>4. Check the Methods (briefly) </a:t>
          </a:r>
        </a:p>
      </dgm:t>
    </dgm:pt>
    <dgm:pt modelId="{5DABB206-1229-48E4-8BD5-25797F6DFD39}" type="parTrans" cxnId="{7BA9E49D-C6D8-4C1F-BCE2-246828178B24}">
      <dgm:prSet/>
      <dgm:spPr/>
      <dgm:t>
        <a:bodyPr/>
        <a:lstStyle/>
        <a:p>
          <a:endParaRPr lang="en-GB" sz="1800">
            <a:latin typeface="Aptos" panose="020B0004020202020204" pitchFamily="34" charset="0"/>
          </a:endParaRPr>
        </a:p>
      </dgm:t>
    </dgm:pt>
    <dgm:pt modelId="{953CFE6B-09FC-44D5-9B3D-12C8601A16E8}" type="sibTrans" cxnId="{7BA9E49D-C6D8-4C1F-BCE2-246828178B24}">
      <dgm:prSet/>
      <dgm:spPr/>
      <dgm:t>
        <a:bodyPr/>
        <a:lstStyle/>
        <a:p>
          <a:endParaRPr lang="en-GB" sz="1800">
            <a:latin typeface="Aptos" panose="020B0004020202020204" pitchFamily="34" charset="0"/>
          </a:endParaRPr>
        </a:p>
      </dgm:t>
    </dgm:pt>
    <dgm:pt modelId="{0ACF9B95-CB46-47D4-9668-EF776D997FDB}">
      <dgm:prSet phldrT="[Text]" custT="1"/>
      <dgm:spPr>
        <a:solidFill>
          <a:srgbClr val="003D60"/>
        </a:solidFill>
      </dgm:spPr>
      <dgm:t>
        <a:bodyPr/>
        <a:lstStyle/>
        <a:p>
          <a:r>
            <a:rPr lang="en-GB" sz="1400" dirty="0">
              <a:latin typeface="Aptos" panose="020B0004020202020204" pitchFamily="34" charset="0"/>
            </a:rPr>
            <a:t>5. Use Ctrl + F  </a:t>
          </a:r>
        </a:p>
      </dgm:t>
    </dgm:pt>
    <dgm:pt modelId="{F6BE3B43-8ACE-4972-BAE7-BC2E1E949D3F}" type="parTrans" cxnId="{AAE520D4-A80B-4DA1-B24C-EAA41C64F149}">
      <dgm:prSet/>
      <dgm:spPr/>
      <dgm:t>
        <a:bodyPr/>
        <a:lstStyle/>
        <a:p>
          <a:endParaRPr lang="en-GB" sz="1800">
            <a:latin typeface="Aptos" panose="020B0004020202020204" pitchFamily="34" charset="0"/>
          </a:endParaRPr>
        </a:p>
      </dgm:t>
    </dgm:pt>
    <dgm:pt modelId="{06676761-CFF6-4F38-808D-A639B9CA2120}" type="sibTrans" cxnId="{AAE520D4-A80B-4DA1-B24C-EAA41C64F149}">
      <dgm:prSet/>
      <dgm:spPr/>
      <dgm:t>
        <a:bodyPr/>
        <a:lstStyle/>
        <a:p>
          <a:endParaRPr lang="en-GB" sz="1800">
            <a:latin typeface="Aptos" panose="020B0004020202020204" pitchFamily="34" charset="0"/>
          </a:endParaRPr>
        </a:p>
      </dgm:t>
    </dgm:pt>
    <dgm:pt modelId="{E45427BD-881F-4502-8A6E-D4CAE43DD801}">
      <dgm:prSet phldrT="[Text]" custT="1"/>
      <dgm:spPr/>
      <dgm:t>
        <a:bodyPr/>
        <a:lstStyle/>
        <a:p>
          <a:r>
            <a:rPr lang="en-GB" sz="1000" dirty="0">
              <a:latin typeface="Aptos" panose="020B0004020202020204" pitchFamily="34" charset="0"/>
            </a:rPr>
            <a:t>➤ These sections usually explain the purpose and key messages.</a:t>
          </a:r>
        </a:p>
      </dgm:t>
    </dgm:pt>
    <dgm:pt modelId="{3ADE1586-85E2-4AC6-943A-B3FE91A9C9C7}" type="parTrans" cxnId="{5A5D7C03-4C09-46E5-93F7-3642730F754F}">
      <dgm:prSet/>
      <dgm:spPr/>
      <dgm:t>
        <a:bodyPr/>
        <a:lstStyle/>
        <a:p>
          <a:endParaRPr lang="en-GB" sz="1800">
            <a:latin typeface="Aptos" panose="020B0004020202020204" pitchFamily="34" charset="0"/>
          </a:endParaRPr>
        </a:p>
      </dgm:t>
    </dgm:pt>
    <dgm:pt modelId="{68A4E4B3-77BF-4855-A90A-4C21CD503D05}" type="sibTrans" cxnId="{5A5D7C03-4C09-46E5-93F7-3642730F754F}">
      <dgm:prSet/>
      <dgm:spPr/>
      <dgm:t>
        <a:bodyPr/>
        <a:lstStyle/>
        <a:p>
          <a:endParaRPr lang="en-GB" sz="1800">
            <a:latin typeface="Aptos" panose="020B0004020202020204" pitchFamily="34" charset="0"/>
          </a:endParaRPr>
        </a:p>
      </dgm:t>
    </dgm:pt>
    <dgm:pt modelId="{89AF9587-9C04-4DA0-B093-8DEC0B1B6077}">
      <dgm:prSet phldrT="[Text]" custT="1"/>
      <dgm:spPr/>
      <dgm:t>
        <a:bodyPr/>
        <a:lstStyle/>
        <a:p>
          <a:r>
            <a:rPr lang="en-GB" sz="1000" dirty="0">
              <a:latin typeface="Aptos" panose="020B0004020202020204" pitchFamily="34" charset="0"/>
            </a:rPr>
            <a:t>Is it about the right age group, issue, or setting?</a:t>
          </a:r>
        </a:p>
      </dgm:t>
    </dgm:pt>
    <dgm:pt modelId="{6231E8C5-A02A-43F2-88FE-30B0B07BAF7D}" type="parTrans" cxnId="{EEBD9A3B-9853-4F2C-858F-CEF4ABB1F48C}">
      <dgm:prSet/>
      <dgm:spPr/>
      <dgm:t>
        <a:bodyPr/>
        <a:lstStyle/>
        <a:p>
          <a:endParaRPr lang="en-GB" sz="1800">
            <a:latin typeface="Aptos" panose="020B0004020202020204" pitchFamily="34" charset="0"/>
          </a:endParaRPr>
        </a:p>
      </dgm:t>
    </dgm:pt>
    <dgm:pt modelId="{7618E262-FB12-4E25-9F79-F07FB5E5F9AB}" type="sibTrans" cxnId="{EEBD9A3B-9853-4F2C-858F-CEF4ABB1F48C}">
      <dgm:prSet/>
      <dgm:spPr/>
      <dgm:t>
        <a:bodyPr/>
        <a:lstStyle/>
        <a:p>
          <a:endParaRPr lang="en-GB" sz="1800">
            <a:latin typeface="Aptos" panose="020B0004020202020204" pitchFamily="34" charset="0"/>
          </a:endParaRPr>
        </a:p>
      </dgm:t>
    </dgm:pt>
    <dgm:pt modelId="{0EBBA915-671E-4EF2-8C5D-B52BD4AFD347}">
      <dgm:prSet phldrT="[Text]" custT="1"/>
      <dgm:spPr/>
      <dgm:t>
        <a:bodyPr/>
        <a:lstStyle/>
        <a:p>
          <a:r>
            <a:rPr lang="en-GB" sz="1000" dirty="0">
              <a:latin typeface="Aptos" panose="020B0004020202020204" pitchFamily="34" charset="0"/>
            </a:rPr>
            <a:t>➤ Was the study done in the UK? With young people? Is it a review or original research?</a:t>
          </a:r>
        </a:p>
      </dgm:t>
    </dgm:pt>
    <dgm:pt modelId="{61A9CEC2-CDDB-469F-A8D2-A0E34E01F98A}" type="parTrans" cxnId="{3DB700CB-4554-4F47-BBA8-8E9E5D49F345}">
      <dgm:prSet/>
      <dgm:spPr/>
      <dgm:t>
        <a:bodyPr/>
        <a:lstStyle/>
        <a:p>
          <a:endParaRPr lang="en-GB" sz="1800">
            <a:latin typeface="Aptos" panose="020B0004020202020204" pitchFamily="34" charset="0"/>
          </a:endParaRPr>
        </a:p>
      </dgm:t>
    </dgm:pt>
    <dgm:pt modelId="{54941333-9253-4F32-A2FF-84FDD4F5B6DE}" type="sibTrans" cxnId="{3DB700CB-4554-4F47-BBA8-8E9E5D49F345}">
      <dgm:prSet/>
      <dgm:spPr/>
      <dgm:t>
        <a:bodyPr/>
        <a:lstStyle/>
        <a:p>
          <a:endParaRPr lang="en-GB" sz="1800">
            <a:latin typeface="Aptos" panose="020B0004020202020204" pitchFamily="34" charset="0"/>
          </a:endParaRPr>
        </a:p>
      </dgm:t>
    </dgm:pt>
    <dgm:pt modelId="{3F15E095-C9B7-43F1-B5E6-84B603B6E2D5}">
      <dgm:prSet phldrT="[Text]" custT="1"/>
      <dgm:spPr/>
      <dgm:t>
        <a:bodyPr/>
        <a:lstStyle/>
        <a:p>
          <a:r>
            <a:rPr lang="en-GB" sz="1000" dirty="0">
              <a:latin typeface="Aptos" panose="020B0004020202020204" pitchFamily="34" charset="0"/>
            </a:rPr>
            <a:t>➤ Type in key terms (e.g. “school performance”, “teenagers”, “UK”) to see if they’re mentioned.</a:t>
          </a:r>
        </a:p>
      </dgm:t>
    </dgm:pt>
    <dgm:pt modelId="{EEDF6EAB-87A2-49FB-B07E-B07738AEEB5F}" type="parTrans" cxnId="{75CE50DA-0E87-490B-AA0F-FC3C0648040E}">
      <dgm:prSet/>
      <dgm:spPr/>
      <dgm:t>
        <a:bodyPr/>
        <a:lstStyle/>
        <a:p>
          <a:endParaRPr lang="en-GB" sz="1800">
            <a:latin typeface="Aptos" panose="020B0004020202020204" pitchFamily="34" charset="0"/>
          </a:endParaRPr>
        </a:p>
      </dgm:t>
    </dgm:pt>
    <dgm:pt modelId="{BAB540A7-350E-47FC-851D-7456454A8047}" type="sibTrans" cxnId="{75CE50DA-0E87-490B-AA0F-FC3C0648040E}">
      <dgm:prSet/>
      <dgm:spPr/>
      <dgm:t>
        <a:bodyPr/>
        <a:lstStyle/>
        <a:p>
          <a:endParaRPr lang="en-GB" sz="1800">
            <a:latin typeface="Aptos" panose="020B0004020202020204" pitchFamily="34" charset="0"/>
          </a:endParaRPr>
        </a:p>
      </dgm:t>
    </dgm:pt>
    <dgm:pt modelId="{EDCAC3C2-6DAE-4F71-B4A0-E34A359A736F}">
      <dgm:prSet phldrT="[Text]" custT="1"/>
      <dgm:spPr/>
      <dgm:t>
        <a:bodyPr/>
        <a:lstStyle/>
        <a:p>
          <a:r>
            <a:rPr lang="en-GB" sz="1000" dirty="0">
              <a:latin typeface="Aptos" panose="020B0004020202020204" pitchFamily="34" charset="0"/>
            </a:rPr>
            <a:t>E.g., “Academic Pressure and Mental Health in Adolescents” – relevant!</a:t>
          </a:r>
        </a:p>
      </dgm:t>
    </dgm:pt>
    <dgm:pt modelId="{4A1F90E9-5482-4A2B-A730-18099D15D070}" type="parTrans" cxnId="{04027DAF-ECCA-4571-814F-4C02EE15E046}">
      <dgm:prSet/>
      <dgm:spPr/>
      <dgm:t>
        <a:bodyPr/>
        <a:lstStyle/>
        <a:p>
          <a:endParaRPr lang="en-GB"/>
        </a:p>
      </dgm:t>
    </dgm:pt>
    <dgm:pt modelId="{5570F924-8B9E-4BD9-9351-BBD3F862F8C9}" type="sibTrans" cxnId="{04027DAF-ECCA-4571-814F-4C02EE15E046}">
      <dgm:prSet/>
      <dgm:spPr/>
      <dgm:t>
        <a:bodyPr/>
        <a:lstStyle/>
        <a:p>
          <a:endParaRPr lang="en-GB"/>
        </a:p>
      </dgm:t>
    </dgm:pt>
    <dgm:pt modelId="{F41F5B48-B44F-451C-A0CA-BB2FAEA271EA}" type="pres">
      <dgm:prSet presAssocID="{DEB39EEC-A08E-4CFE-ADD2-CD91F4F5D3E4}" presName="Name0" presStyleCnt="0">
        <dgm:presLayoutVars>
          <dgm:dir/>
          <dgm:animLvl val="lvl"/>
          <dgm:resizeHandles val="exact"/>
        </dgm:presLayoutVars>
      </dgm:prSet>
      <dgm:spPr/>
    </dgm:pt>
    <dgm:pt modelId="{C1803659-EB6B-49E6-98E9-1F9519E86EF4}" type="pres">
      <dgm:prSet presAssocID="{9C8A9AFA-B096-4EC4-935E-6F046D5C7EA8}" presName="vertFlow" presStyleCnt="0"/>
      <dgm:spPr/>
    </dgm:pt>
    <dgm:pt modelId="{D46A9601-2337-4611-BE08-85595C3D22CA}" type="pres">
      <dgm:prSet presAssocID="{9C8A9AFA-B096-4EC4-935E-6F046D5C7EA8}" presName="header" presStyleLbl="node1" presStyleIdx="0" presStyleCnt="5"/>
      <dgm:spPr/>
    </dgm:pt>
    <dgm:pt modelId="{C0D438DF-42E5-432F-A753-0131CC3E15B7}" type="pres">
      <dgm:prSet presAssocID="{C59BE784-F562-4DD7-B598-B82FBD2EEC27}" presName="parTrans" presStyleLbl="sibTrans2D1" presStyleIdx="0" presStyleCnt="9"/>
      <dgm:spPr/>
    </dgm:pt>
    <dgm:pt modelId="{8E97AAB2-3BDF-4133-9C59-3B70A21CFED3}" type="pres">
      <dgm:prSet presAssocID="{DD5F5F4B-8EE8-416D-BB9A-B1725E1C039B}" presName="child" presStyleLbl="alignAccFollowNode1" presStyleIdx="0" presStyleCnt="9">
        <dgm:presLayoutVars>
          <dgm:chMax val="0"/>
          <dgm:bulletEnabled val="1"/>
        </dgm:presLayoutVars>
      </dgm:prSet>
      <dgm:spPr/>
    </dgm:pt>
    <dgm:pt modelId="{9E7DC76D-96D3-4270-977F-B9D1AC4D0EB0}" type="pres">
      <dgm:prSet presAssocID="{FDC36CB2-3CFE-4376-B692-A3CF9E81EFE2}" presName="sibTrans" presStyleLbl="sibTrans2D1" presStyleIdx="1" presStyleCnt="9"/>
      <dgm:spPr/>
    </dgm:pt>
    <dgm:pt modelId="{D841F67D-8652-4B6D-9A3E-50497ED8AAE1}" type="pres">
      <dgm:prSet presAssocID="{38CB3C2B-5B1D-4083-B598-ECCEA5F71ED2}" presName="child" presStyleLbl="alignAccFollowNode1" presStyleIdx="1" presStyleCnt="9">
        <dgm:presLayoutVars>
          <dgm:chMax val="0"/>
          <dgm:bulletEnabled val="1"/>
        </dgm:presLayoutVars>
      </dgm:prSet>
      <dgm:spPr/>
    </dgm:pt>
    <dgm:pt modelId="{52BF0352-E7A1-4B44-BB14-086DC7F71C0F}" type="pres">
      <dgm:prSet presAssocID="{20F9A821-FB7B-4C64-91E3-B68528EBD589}" presName="sibTrans" presStyleLbl="sibTrans2D1" presStyleIdx="2" presStyleCnt="9"/>
      <dgm:spPr/>
    </dgm:pt>
    <dgm:pt modelId="{254E32F8-ABD2-42BB-8720-BDFA408D44DA}" type="pres">
      <dgm:prSet presAssocID="{EDCAC3C2-6DAE-4F71-B4A0-E34A359A736F}" presName="child" presStyleLbl="alignAccFollowNode1" presStyleIdx="2" presStyleCnt="9">
        <dgm:presLayoutVars>
          <dgm:chMax val="0"/>
          <dgm:bulletEnabled val="1"/>
        </dgm:presLayoutVars>
      </dgm:prSet>
      <dgm:spPr/>
    </dgm:pt>
    <dgm:pt modelId="{CDD66AB8-19C3-4E28-B656-8AC1F1954AC0}" type="pres">
      <dgm:prSet presAssocID="{9C8A9AFA-B096-4EC4-935E-6F046D5C7EA8}" presName="hSp" presStyleCnt="0"/>
      <dgm:spPr/>
    </dgm:pt>
    <dgm:pt modelId="{ED05C87A-D78D-4A18-B618-B2B74D539B71}" type="pres">
      <dgm:prSet presAssocID="{C57D0E3D-97C7-4669-B504-024102778C61}" presName="vertFlow" presStyleCnt="0"/>
      <dgm:spPr/>
    </dgm:pt>
    <dgm:pt modelId="{3064FEE0-D63A-4E98-A12A-7997254C54EA}" type="pres">
      <dgm:prSet presAssocID="{C57D0E3D-97C7-4669-B504-024102778C61}" presName="header" presStyleLbl="node1" presStyleIdx="1" presStyleCnt="5"/>
      <dgm:spPr/>
    </dgm:pt>
    <dgm:pt modelId="{DBFCEE44-35FE-4405-9F7C-8B4A3547AFDF}" type="pres">
      <dgm:prSet presAssocID="{00B3A831-E027-4669-8C1E-6E8579953C1B}" presName="parTrans" presStyleLbl="sibTrans2D1" presStyleIdx="3" presStyleCnt="9"/>
      <dgm:spPr/>
    </dgm:pt>
    <dgm:pt modelId="{3BF7CDB9-52AB-482C-AE23-ACD2682B5354}" type="pres">
      <dgm:prSet presAssocID="{014DCAC6-338E-4B9C-A861-BB14C87F58CC}" presName="child" presStyleLbl="alignAccFollowNode1" presStyleIdx="3" presStyleCnt="9">
        <dgm:presLayoutVars>
          <dgm:chMax val="0"/>
          <dgm:bulletEnabled val="1"/>
        </dgm:presLayoutVars>
      </dgm:prSet>
      <dgm:spPr/>
    </dgm:pt>
    <dgm:pt modelId="{A1D4D565-A1F4-4CCF-9D0B-573B8C10CD2F}" type="pres">
      <dgm:prSet presAssocID="{62F430B1-82E2-40C8-8F4F-D4F86678CFE1}" presName="sibTrans" presStyleLbl="sibTrans2D1" presStyleIdx="4" presStyleCnt="9"/>
      <dgm:spPr/>
    </dgm:pt>
    <dgm:pt modelId="{14861181-5C3A-4191-897A-F4ED4A2A2762}" type="pres">
      <dgm:prSet presAssocID="{00C39088-EB7D-4D76-9D74-F20067D329B2}" presName="child" presStyleLbl="alignAccFollowNode1" presStyleIdx="4" presStyleCnt="9">
        <dgm:presLayoutVars>
          <dgm:chMax val="0"/>
          <dgm:bulletEnabled val="1"/>
        </dgm:presLayoutVars>
      </dgm:prSet>
      <dgm:spPr/>
    </dgm:pt>
    <dgm:pt modelId="{995B971A-FD88-4589-85D1-5E7C8CEB43F4}" type="pres">
      <dgm:prSet presAssocID="{C57D0E3D-97C7-4669-B504-024102778C61}" presName="hSp" presStyleCnt="0"/>
      <dgm:spPr/>
    </dgm:pt>
    <dgm:pt modelId="{109BC631-6CC8-4556-96F8-5E36FB29F0C0}" type="pres">
      <dgm:prSet presAssocID="{3C42A23F-00BC-4A14-A4E5-045A396B5F10}" presName="vertFlow" presStyleCnt="0"/>
      <dgm:spPr/>
    </dgm:pt>
    <dgm:pt modelId="{27ED2A02-CA9D-48BB-8EA3-9EC3EA7271CF}" type="pres">
      <dgm:prSet presAssocID="{3C42A23F-00BC-4A14-A4E5-045A396B5F10}" presName="header" presStyleLbl="node1" presStyleIdx="2" presStyleCnt="5"/>
      <dgm:spPr/>
    </dgm:pt>
    <dgm:pt modelId="{0F50555F-4772-4026-BBC3-AB8516D8F587}" type="pres">
      <dgm:prSet presAssocID="{3ADE1586-85E2-4AC6-943A-B3FE91A9C9C7}" presName="parTrans" presStyleLbl="sibTrans2D1" presStyleIdx="5" presStyleCnt="9"/>
      <dgm:spPr/>
    </dgm:pt>
    <dgm:pt modelId="{48711389-1F9B-4265-873A-8F95CAC8065D}" type="pres">
      <dgm:prSet presAssocID="{E45427BD-881F-4502-8A6E-D4CAE43DD801}" presName="child" presStyleLbl="alignAccFollowNode1" presStyleIdx="5" presStyleCnt="9">
        <dgm:presLayoutVars>
          <dgm:chMax val="0"/>
          <dgm:bulletEnabled val="1"/>
        </dgm:presLayoutVars>
      </dgm:prSet>
      <dgm:spPr/>
    </dgm:pt>
    <dgm:pt modelId="{762C9000-C8FE-4D4F-83C5-5855B70B980E}" type="pres">
      <dgm:prSet presAssocID="{68A4E4B3-77BF-4855-A90A-4C21CD503D05}" presName="sibTrans" presStyleLbl="sibTrans2D1" presStyleIdx="6" presStyleCnt="9"/>
      <dgm:spPr/>
    </dgm:pt>
    <dgm:pt modelId="{62A7BD3F-1CC8-449C-AE9E-C76C6578668C}" type="pres">
      <dgm:prSet presAssocID="{89AF9587-9C04-4DA0-B093-8DEC0B1B6077}" presName="child" presStyleLbl="alignAccFollowNode1" presStyleIdx="6" presStyleCnt="9">
        <dgm:presLayoutVars>
          <dgm:chMax val="0"/>
          <dgm:bulletEnabled val="1"/>
        </dgm:presLayoutVars>
      </dgm:prSet>
      <dgm:spPr/>
    </dgm:pt>
    <dgm:pt modelId="{B214F2A9-DF3B-4288-83C5-99D7283D7D78}" type="pres">
      <dgm:prSet presAssocID="{3C42A23F-00BC-4A14-A4E5-045A396B5F10}" presName="hSp" presStyleCnt="0"/>
      <dgm:spPr/>
    </dgm:pt>
    <dgm:pt modelId="{605C0CFE-954C-4360-87E4-AD0F5DD5DCD9}" type="pres">
      <dgm:prSet presAssocID="{1AD017FD-B730-437E-A991-955F308DE0CA}" presName="vertFlow" presStyleCnt="0"/>
      <dgm:spPr/>
    </dgm:pt>
    <dgm:pt modelId="{277CFFE6-1E93-425C-A1E1-F79143F7C4BB}" type="pres">
      <dgm:prSet presAssocID="{1AD017FD-B730-437E-A991-955F308DE0CA}" presName="header" presStyleLbl="node1" presStyleIdx="3" presStyleCnt="5"/>
      <dgm:spPr/>
    </dgm:pt>
    <dgm:pt modelId="{DC1DD3E8-88CF-41C4-BC60-47B85A79FB03}" type="pres">
      <dgm:prSet presAssocID="{61A9CEC2-CDDB-469F-A8D2-A0E34E01F98A}" presName="parTrans" presStyleLbl="sibTrans2D1" presStyleIdx="7" presStyleCnt="9"/>
      <dgm:spPr/>
    </dgm:pt>
    <dgm:pt modelId="{75F22428-BB3A-4D66-BC57-6C52B4F9B953}" type="pres">
      <dgm:prSet presAssocID="{0EBBA915-671E-4EF2-8C5D-B52BD4AFD347}" presName="child" presStyleLbl="alignAccFollowNode1" presStyleIdx="7" presStyleCnt="9">
        <dgm:presLayoutVars>
          <dgm:chMax val="0"/>
          <dgm:bulletEnabled val="1"/>
        </dgm:presLayoutVars>
      </dgm:prSet>
      <dgm:spPr/>
    </dgm:pt>
    <dgm:pt modelId="{57617A7C-B61E-40C9-B9B4-D0603E1D12F4}" type="pres">
      <dgm:prSet presAssocID="{1AD017FD-B730-437E-A991-955F308DE0CA}" presName="hSp" presStyleCnt="0"/>
      <dgm:spPr/>
    </dgm:pt>
    <dgm:pt modelId="{2812ED0C-C62E-4DC8-898D-44B13EAF4A99}" type="pres">
      <dgm:prSet presAssocID="{0ACF9B95-CB46-47D4-9668-EF776D997FDB}" presName="vertFlow" presStyleCnt="0"/>
      <dgm:spPr/>
    </dgm:pt>
    <dgm:pt modelId="{55C24B52-3355-4476-A42B-9CBD8E41DE59}" type="pres">
      <dgm:prSet presAssocID="{0ACF9B95-CB46-47D4-9668-EF776D997FDB}" presName="header" presStyleLbl="node1" presStyleIdx="4" presStyleCnt="5"/>
      <dgm:spPr/>
    </dgm:pt>
    <dgm:pt modelId="{5F9DBA95-6652-4ADB-84D2-CAB4728DEBD9}" type="pres">
      <dgm:prSet presAssocID="{EEDF6EAB-87A2-49FB-B07E-B07738AEEB5F}" presName="parTrans" presStyleLbl="sibTrans2D1" presStyleIdx="8" presStyleCnt="9"/>
      <dgm:spPr/>
    </dgm:pt>
    <dgm:pt modelId="{41CD2A33-0E8C-4CB0-BBBF-3F71AF97F1EB}" type="pres">
      <dgm:prSet presAssocID="{3F15E095-C9B7-43F1-B5E6-84B603B6E2D5}" presName="child" presStyleLbl="alignAccFollowNode1" presStyleIdx="8" presStyleCnt="9">
        <dgm:presLayoutVars>
          <dgm:chMax val="0"/>
          <dgm:bulletEnabled val="1"/>
        </dgm:presLayoutVars>
      </dgm:prSet>
      <dgm:spPr/>
    </dgm:pt>
  </dgm:ptLst>
  <dgm:cxnLst>
    <dgm:cxn modelId="{5A5D7C03-4C09-46E5-93F7-3642730F754F}" srcId="{3C42A23F-00BC-4A14-A4E5-045A396B5F10}" destId="{E45427BD-881F-4502-8A6E-D4CAE43DD801}" srcOrd="0" destOrd="0" parTransId="{3ADE1586-85E2-4AC6-943A-B3FE91A9C9C7}" sibTransId="{68A4E4B3-77BF-4855-A90A-4C21CD503D05}"/>
    <dgm:cxn modelId="{944A521C-65E2-4747-AF94-0DF5E58E3853}" type="presOf" srcId="{014DCAC6-338E-4B9C-A861-BB14C87F58CC}" destId="{3BF7CDB9-52AB-482C-AE23-ACD2682B5354}" srcOrd="0" destOrd="0" presId="urn:microsoft.com/office/officeart/2005/8/layout/lProcess1"/>
    <dgm:cxn modelId="{5796941C-80A6-4ED5-B7F1-CBBF24759D2E}" type="presOf" srcId="{0ACF9B95-CB46-47D4-9668-EF776D997FDB}" destId="{55C24B52-3355-4476-A42B-9CBD8E41DE59}" srcOrd="0" destOrd="0" presId="urn:microsoft.com/office/officeart/2005/8/layout/lProcess1"/>
    <dgm:cxn modelId="{997F651F-B508-4ED1-899B-3AC877265BE8}" type="presOf" srcId="{3ADE1586-85E2-4AC6-943A-B3FE91A9C9C7}" destId="{0F50555F-4772-4026-BBC3-AB8516D8F587}" srcOrd="0" destOrd="0" presId="urn:microsoft.com/office/officeart/2005/8/layout/lProcess1"/>
    <dgm:cxn modelId="{76D2D728-01D6-4F4A-806F-EAB840344742}" type="presOf" srcId="{9C8A9AFA-B096-4EC4-935E-6F046D5C7EA8}" destId="{D46A9601-2337-4611-BE08-85595C3D22CA}" srcOrd="0" destOrd="0" presId="urn:microsoft.com/office/officeart/2005/8/layout/lProcess1"/>
    <dgm:cxn modelId="{A6EBD129-0841-4991-B831-581F437F6551}" type="presOf" srcId="{C57D0E3D-97C7-4669-B504-024102778C61}" destId="{3064FEE0-D63A-4E98-A12A-7997254C54EA}" srcOrd="0" destOrd="0" presId="urn:microsoft.com/office/officeart/2005/8/layout/lProcess1"/>
    <dgm:cxn modelId="{F6D2F931-280B-4788-8C84-DCD3BE783C03}" type="presOf" srcId="{1AD017FD-B730-437E-A991-955F308DE0CA}" destId="{277CFFE6-1E93-425C-A1E1-F79143F7C4BB}" srcOrd="0" destOrd="0" presId="urn:microsoft.com/office/officeart/2005/8/layout/lProcess1"/>
    <dgm:cxn modelId="{9A81D834-00B2-49C6-82B5-2D2536DB2B7B}" type="presOf" srcId="{62F430B1-82E2-40C8-8F4F-D4F86678CFE1}" destId="{A1D4D565-A1F4-4CCF-9D0B-573B8C10CD2F}" srcOrd="0" destOrd="0" presId="urn:microsoft.com/office/officeart/2005/8/layout/lProcess1"/>
    <dgm:cxn modelId="{EEBD9A3B-9853-4F2C-858F-CEF4ABB1F48C}" srcId="{3C42A23F-00BC-4A14-A4E5-045A396B5F10}" destId="{89AF9587-9C04-4DA0-B093-8DEC0B1B6077}" srcOrd="1" destOrd="0" parTransId="{6231E8C5-A02A-43F2-88FE-30B0B07BAF7D}" sibTransId="{7618E262-FB12-4E25-9F79-F07FB5E5F9AB}"/>
    <dgm:cxn modelId="{189CDC3B-2875-4752-9818-6FCB496419AA}" srcId="{DEB39EEC-A08E-4CFE-ADD2-CD91F4F5D3E4}" destId="{3C42A23F-00BC-4A14-A4E5-045A396B5F10}" srcOrd="2" destOrd="0" parTransId="{3C24B365-A0A8-4268-9C6A-0FF32F16C059}" sibTransId="{41F06DCB-EF47-452D-8B8C-092E79534A02}"/>
    <dgm:cxn modelId="{6BE03946-B4F7-48EE-B089-452F85CAF4A3}" type="presOf" srcId="{E45427BD-881F-4502-8A6E-D4CAE43DD801}" destId="{48711389-1F9B-4265-873A-8F95CAC8065D}" srcOrd="0" destOrd="0" presId="urn:microsoft.com/office/officeart/2005/8/layout/lProcess1"/>
    <dgm:cxn modelId="{6521674A-B704-4D54-808F-D029FF47B4F8}" type="presOf" srcId="{FDC36CB2-3CFE-4376-B692-A3CF9E81EFE2}" destId="{9E7DC76D-96D3-4270-977F-B9D1AC4D0EB0}" srcOrd="0" destOrd="0" presId="urn:microsoft.com/office/officeart/2005/8/layout/lProcess1"/>
    <dgm:cxn modelId="{E121C24B-F944-4061-A2A7-BFE0644EA783}" type="presOf" srcId="{00C39088-EB7D-4D76-9D74-F20067D329B2}" destId="{14861181-5C3A-4191-897A-F4ED4A2A2762}" srcOrd="0" destOrd="0" presId="urn:microsoft.com/office/officeart/2005/8/layout/lProcess1"/>
    <dgm:cxn modelId="{8049006C-C07A-4463-BCFD-72BAF0018F9D}" type="presOf" srcId="{00B3A831-E027-4669-8C1E-6E8579953C1B}" destId="{DBFCEE44-35FE-4405-9F7C-8B4A3547AFDF}" srcOrd="0" destOrd="0" presId="urn:microsoft.com/office/officeart/2005/8/layout/lProcess1"/>
    <dgm:cxn modelId="{DFB78B6C-2C27-4B78-8AB4-7122ABE58A86}" srcId="{DEB39EEC-A08E-4CFE-ADD2-CD91F4F5D3E4}" destId="{C57D0E3D-97C7-4669-B504-024102778C61}" srcOrd="1" destOrd="0" parTransId="{4CE53448-4139-43F7-9BE2-5AC6F49E53BE}" sibTransId="{805235B1-E2E6-443A-ABD4-D2D45627FBC3}"/>
    <dgm:cxn modelId="{84E18D4D-5921-4490-86CA-0A241D5881E2}" type="presOf" srcId="{0EBBA915-671E-4EF2-8C5D-B52BD4AFD347}" destId="{75F22428-BB3A-4D66-BC57-6C52B4F9B953}" srcOrd="0" destOrd="0" presId="urn:microsoft.com/office/officeart/2005/8/layout/lProcess1"/>
    <dgm:cxn modelId="{82AB1752-1CC9-4DCC-BF33-08C06449ACD5}" type="presOf" srcId="{3C42A23F-00BC-4A14-A4E5-045A396B5F10}" destId="{27ED2A02-CA9D-48BB-8EA3-9EC3EA7271CF}" srcOrd="0" destOrd="0" presId="urn:microsoft.com/office/officeart/2005/8/layout/lProcess1"/>
    <dgm:cxn modelId="{BC63F974-9646-49AE-934B-2D95B2BDA607}" type="presOf" srcId="{38CB3C2B-5B1D-4083-B598-ECCEA5F71ED2}" destId="{D841F67D-8652-4B6D-9A3E-50497ED8AAE1}" srcOrd="0" destOrd="0" presId="urn:microsoft.com/office/officeart/2005/8/layout/lProcess1"/>
    <dgm:cxn modelId="{B3231275-3517-4112-92E5-55349439D585}" type="presOf" srcId="{61A9CEC2-CDDB-469F-A8D2-A0E34E01F98A}" destId="{DC1DD3E8-88CF-41C4-BC60-47B85A79FB03}" srcOrd="0" destOrd="0" presId="urn:microsoft.com/office/officeart/2005/8/layout/lProcess1"/>
    <dgm:cxn modelId="{8A854A58-9760-48FF-8FB6-3A9DFCC6D27D}" srcId="{9C8A9AFA-B096-4EC4-935E-6F046D5C7EA8}" destId="{38CB3C2B-5B1D-4083-B598-ECCEA5F71ED2}" srcOrd="1" destOrd="0" parTransId="{83C43E89-EFFA-4F9F-9739-6C07D3F1E8EE}" sibTransId="{20F9A821-FB7B-4C64-91E3-B68528EBD589}"/>
    <dgm:cxn modelId="{7802517B-9D44-459A-93C5-4BF70BDE0A72}" type="presOf" srcId="{20F9A821-FB7B-4C64-91E3-B68528EBD589}" destId="{52BF0352-E7A1-4B44-BB14-086DC7F71C0F}" srcOrd="0" destOrd="0" presId="urn:microsoft.com/office/officeart/2005/8/layout/lProcess1"/>
    <dgm:cxn modelId="{51BF8D7C-DE3D-4E37-85B2-2E07706FF8B4}" type="presOf" srcId="{3F15E095-C9B7-43F1-B5E6-84B603B6E2D5}" destId="{41CD2A33-0E8C-4CB0-BBBF-3F71AF97F1EB}" srcOrd="0" destOrd="0" presId="urn:microsoft.com/office/officeart/2005/8/layout/lProcess1"/>
    <dgm:cxn modelId="{A7E3C57F-E7BF-40F4-87DC-416287852427}" type="presOf" srcId="{68A4E4B3-77BF-4855-A90A-4C21CD503D05}" destId="{762C9000-C8FE-4D4F-83C5-5855B70B980E}" srcOrd="0" destOrd="0" presId="urn:microsoft.com/office/officeart/2005/8/layout/lProcess1"/>
    <dgm:cxn modelId="{EC94D07F-38D5-4A46-9B1A-FDFDAE02FF1F}" type="presOf" srcId="{C59BE784-F562-4DD7-B598-B82FBD2EEC27}" destId="{C0D438DF-42E5-432F-A753-0131CC3E15B7}" srcOrd="0" destOrd="0" presId="urn:microsoft.com/office/officeart/2005/8/layout/lProcess1"/>
    <dgm:cxn modelId="{A1E66387-7D10-4481-8CE6-CD9D94C98F75}" type="presOf" srcId="{DEB39EEC-A08E-4CFE-ADD2-CD91F4F5D3E4}" destId="{F41F5B48-B44F-451C-A0CA-BB2FAEA271EA}" srcOrd="0" destOrd="0" presId="urn:microsoft.com/office/officeart/2005/8/layout/lProcess1"/>
    <dgm:cxn modelId="{492A538A-D4FF-435E-B019-025F47680295}" srcId="{C57D0E3D-97C7-4669-B504-024102778C61}" destId="{00C39088-EB7D-4D76-9D74-F20067D329B2}" srcOrd="1" destOrd="0" parTransId="{6DDBB08F-005A-4508-BA27-8D443D123DE7}" sibTransId="{A6984ADF-5674-4AC6-840C-91ABD04A5669}"/>
    <dgm:cxn modelId="{7BA9E49D-C6D8-4C1F-BCE2-246828178B24}" srcId="{DEB39EEC-A08E-4CFE-ADD2-CD91F4F5D3E4}" destId="{1AD017FD-B730-437E-A991-955F308DE0CA}" srcOrd="3" destOrd="0" parTransId="{5DABB206-1229-48E4-8BD5-25797F6DFD39}" sibTransId="{953CFE6B-09FC-44D5-9B3D-12C8601A16E8}"/>
    <dgm:cxn modelId="{04027DAF-ECCA-4571-814F-4C02EE15E046}" srcId="{9C8A9AFA-B096-4EC4-935E-6F046D5C7EA8}" destId="{EDCAC3C2-6DAE-4F71-B4A0-E34A359A736F}" srcOrd="2" destOrd="0" parTransId="{4A1F90E9-5482-4A2B-A730-18099D15D070}" sibTransId="{5570F924-8B9E-4BD9-9351-BBD3F862F8C9}"/>
    <dgm:cxn modelId="{CC8AB2B6-7F74-45A9-837D-95B5179D67B1}" type="presOf" srcId="{DD5F5F4B-8EE8-416D-BB9A-B1725E1C039B}" destId="{8E97AAB2-3BDF-4133-9C59-3B70A21CFED3}" srcOrd="0" destOrd="0" presId="urn:microsoft.com/office/officeart/2005/8/layout/lProcess1"/>
    <dgm:cxn modelId="{A1FDEDBA-EDC1-4724-B946-2A80774D595F}" type="presOf" srcId="{89AF9587-9C04-4DA0-B093-8DEC0B1B6077}" destId="{62A7BD3F-1CC8-449C-AE9E-C76C6578668C}" srcOrd="0" destOrd="0" presId="urn:microsoft.com/office/officeart/2005/8/layout/lProcess1"/>
    <dgm:cxn modelId="{AC8466C5-3029-41CC-AC7A-931A7C19CD19}" srcId="{9C8A9AFA-B096-4EC4-935E-6F046D5C7EA8}" destId="{DD5F5F4B-8EE8-416D-BB9A-B1725E1C039B}" srcOrd="0" destOrd="0" parTransId="{C59BE784-F562-4DD7-B598-B82FBD2EEC27}" sibTransId="{FDC36CB2-3CFE-4376-B692-A3CF9E81EFE2}"/>
    <dgm:cxn modelId="{3DB700CB-4554-4F47-BBA8-8E9E5D49F345}" srcId="{1AD017FD-B730-437E-A991-955F308DE0CA}" destId="{0EBBA915-671E-4EF2-8C5D-B52BD4AFD347}" srcOrd="0" destOrd="0" parTransId="{61A9CEC2-CDDB-469F-A8D2-A0E34E01F98A}" sibTransId="{54941333-9253-4F32-A2FF-84FDD4F5B6DE}"/>
    <dgm:cxn modelId="{3096A5D1-0ECC-4F69-A65C-B6FAE347FD10}" type="presOf" srcId="{EDCAC3C2-6DAE-4F71-B4A0-E34A359A736F}" destId="{254E32F8-ABD2-42BB-8720-BDFA408D44DA}" srcOrd="0" destOrd="0" presId="urn:microsoft.com/office/officeart/2005/8/layout/lProcess1"/>
    <dgm:cxn modelId="{AAE520D4-A80B-4DA1-B24C-EAA41C64F149}" srcId="{DEB39EEC-A08E-4CFE-ADD2-CD91F4F5D3E4}" destId="{0ACF9B95-CB46-47D4-9668-EF776D997FDB}" srcOrd="4" destOrd="0" parTransId="{F6BE3B43-8ACE-4972-BAE7-BC2E1E949D3F}" sibTransId="{06676761-CFF6-4F38-808D-A639B9CA2120}"/>
    <dgm:cxn modelId="{75CE50DA-0E87-490B-AA0F-FC3C0648040E}" srcId="{0ACF9B95-CB46-47D4-9668-EF776D997FDB}" destId="{3F15E095-C9B7-43F1-B5E6-84B603B6E2D5}" srcOrd="0" destOrd="0" parTransId="{EEDF6EAB-87A2-49FB-B07E-B07738AEEB5F}" sibTransId="{BAB540A7-350E-47FC-851D-7456454A8047}"/>
    <dgm:cxn modelId="{D78103DC-98AF-4D65-AB57-C85A797AB52C}" srcId="{C57D0E3D-97C7-4669-B504-024102778C61}" destId="{014DCAC6-338E-4B9C-A861-BB14C87F58CC}" srcOrd="0" destOrd="0" parTransId="{00B3A831-E027-4669-8C1E-6E8579953C1B}" sibTransId="{62F430B1-82E2-40C8-8F4F-D4F86678CFE1}"/>
    <dgm:cxn modelId="{5EED96DE-68B9-4122-8EDD-019A9ABAF1D8}" srcId="{DEB39EEC-A08E-4CFE-ADD2-CD91F4F5D3E4}" destId="{9C8A9AFA-B096-4EC4-935E-6F046D5C7EA8}" srcOrd="0" destOrd="0" parTransId="{AFFE2036-CA8B-4627-BF66-7EA0D8E0335E}" sibTransId="{BEC93F7D-D834-4DCA-B93A-0EB261129E5E}"/>
    <dgm:cxn modelId="{A27AF6F5-941A-4E1F-AFD6-729D7B8BECB2}" type="presOf" srcId="{EEDF6EAB-87A2-49FB-B07E-B07738AEEB5F}" destId="{5F9DBA95-6652-4ADB-84D2-CAB4728DEBD9}" srcOrd="0" destOrd="0" presId="urn:microsoft.com/office/officeart/2005/8/layout/lProcess1"/>
    <dgm:cxn modelId="{7FD0BDD2-4F46-41A4-9855-17594246E3F0}" type="presParOf" srcId="{F41F5B48-B44F-451C-A0CA-BB2FAEA271EA}" destId="{C1803659-EB6B-49E6-98E9-1F9519E86EF4}" srcOrd="0" destOrd="0" presId="urn:microsoft.com/office/officeart/2005/8/layout/lProcess1"/>
    <dgm:cxn modelId="{76D195B7-7266-45C2-9B14-E282C2E0D3FB}" type="presParOf" srcId="{C1803659-EB6B-49E6-98E9-1F9519E86EF4}" destId="{D46A9601-2337-4611-BE08-85595C3D22CA}" srcOrd="0" destOrd="0" presId="urn:microsoft.com/office/officeart/2005/8/layout/lProcess1"/>
    <dgm:cxn modelId="{2D665492-11FD-4979-A2B3-97F5E1413D69}" type="presParOf" srcId="{C1803659-EB6B-49E6-98E9-1F9519E86EF4}" destId="{C0D438DF-42E5-432F-A753-0131CC3E15B7}" srcOrd="1" destOrd="0" presId="urn:microsoft.com/office/officeart/2005/8/layout/lProcess1"/>
    <dgm:cxn modelId="{870FF74D-3D90-45F1-9E9F-955B683B823B}" type="presParOf" srcId="{C1803659-EB6B-49E6-98E9-1F9519E86EF4}" destId="{8E97AAB2-3BDF-4133-9C59-3B70A21CFED3}" srcOrd="2" destOrd="0" presId="urn:microsoft.com/office/officeart/2005/8/layout/lProcess1"/>
    <dgm:cxn modelId="{D4D208B7-F4AC-4A51-8F57-0AF2985AF3B4}" type="presParOf" srcId="{C1803659-EB6B-49E6-98E9-1F9519E86EF4}" destId="{9E7DC76D-96D3-4270-977F-B9D1AC4D0EB0}" srcOrd="3" destOrd="0" presId="urn:microsoft.com/office/officeart/2005/8/layout/lProcess1"/>
    <dgm:cxn modelId="{E52B209E-2FE4-40BD-BA5A-62E1853164C3}" type="presParOf" srcId="{C1803659-EB6B-49E6-98E9-1F9519E86EF4}" destId="{D841F67D-8652-4B6D-9A3E-50497ED8AAE1}" srcOrd="4" destOrd="0" presId="urn:microsoft.com/office/officeart/2005/8/layout/lProcess1"/>
    <dgm:cxn modelId="{173AB847-94BA-40EE-89C3-844D082510E9}" type="presParOf" srcId="{C1803659-EB6B-49E6-98E9-1F9519E86EF4}" destId="{52BF0352-E7A1-4B44-BB14-086DC7F71C0F}" srcOrd="5" destOrd="0" presId="urn:microsoft.com/office/officeart/2005/8/layout/lProcess1"/>
    <dgm:cxn modelId="{5676C2F2-7032-4DBD-BFBA-E0DEC5EE35FC}" type="presParOf" srcId="{C1803659-EB6B-49E6-98E9-1F9519E86EF4}" destId="{254E32F8-ABD2-42BB-8720-BDFA408D44DA}" srcOrd="6" destOrd="0" presId="urn:microsoft.com/office/officeart/2005/8/layout/lProcess1"/>
    <dgm:cxn modelId="{8C1F12AA-02D3-4FAE-8791-CBE2C2B1C24E}" type="presParOf" srcId="{F41F5B48-B44F-451C-A0CA-BB2FAEA271EA}" destId="{CDD66AB8-19C3-4E28-B656-8AC1F1954AC0}" srcOrd="1" destOrd="0" presId="urn:microsoft.com/office/officeart/2005/8/layout/lProcess1"/>
    <dgm:cxn modelId="{D51BA8F5-BB60-4D13-91F2-08CDDA105289}" type="presParOf" srcId="{F41F5B48-B44F-451C-A0CA-BB2FAEA271EA}" destId="{ED05C87A-D78D-4A18-B618-B2B74D539B71}" srcOrd="2" destOrd="0" presId="urn:microsoft.com/office/officeart/2005/8/layout/lProcess1"/>
    <dgm:cxn modelId="{7FC92514-1C3F-4347-8962-F845A4204F99}" type="presParOf" srcId="{ED05C87A-D78D-4A18-B618-B2B74D539B71}" destId="{3064FEE0-D63A-4E98-A12A-7997254C54EA}" srcOrd="0" destOrd="0" presId="urn:microsoft.com/office/officeart/2005/8/layout/lProcess1"/>
    <dgm:cxn modelId="{B20DAEE7-8725-432F-AE72-EB563C04FDB7}" type="presParOf" srcId="{ED05C87A-D78D-4A18-B618-B2B74D539B71}" destId="{DBFCEE44-35FE-4405-9F7C-8B4A3547AFDF}" srcOrd="1" destOrd="0" presId="urn:microsoft.com/office/officeart/2005/8/layout/lProcess1"/>
    <dgm:cxn modelId="{7593793B-1081-4C68-80AD-1AE3D917B334}" type="presParOf" srcId="{ED05C87A-D78D-4A18-B618-B2B74D539B71}" destId="{3BF7CDB9-52AB-482C-AE23-ACD2682B5354}" srcOrd="2" destOrd="0" presId="urn:microsoft.com/office/officeart/2005/8/layout/lProcess1"/>
    <dgm:cxn modelId="{F920C185-49E7-4A48-BD9E-2F9CD0A58C2D}" type="presParOf" srcId="{ED05C87A-D78D-4A18-B618-B2B74D539B71}" destId="{A1D4D565-A1F4-4CCF-9D0B-573B8C10CD2F}" srcOrd="3" destOrd="0" presId="urn:microsoft.com/office/officeart/2005/8/layout/lProcess1"/>
    <dgm:cxn modelId="{6A67A20C-0D83-4A4D-9E25-847D21629767}" type="presParOf" srcId="{ED05C87A-D78D-4A18-B618-B2B74D539B71}" destId="{14861181-5C3A-4191-897A-F4ED4A2A2762}" srcOrd="4" destOrd="0" presId="urn:microsoft.com/office/officeart/2005/8/layout/lProcess1"/>
    <dgm:cxn modelId="{755BCBF1-A13B-4CBC-951F-9D3F0EFF9579}" type="presParOf" srcId="{F41F5B48-B44F-451C-A0CA-BB2FAEA271EA}" destId="{995B971A-FD88-4589-85D1-5E7C8CEB43F4}" srcOrd="3" destOrd="0" presId="urn:microsoft.com/office/officeart/2005/8/layout/lProcess1"/>
    <dgm:cxn modelId="{908CAD1D-546E-495C-82A2-ED3EA2E566B0}" type="presParOf" srcId="{F41F5B48-B44F-451C-A0CA-BB2FAEA271EA}" destId="{109BC631-6CC8-4556-96F8-5E36FB29F0C0}" srcOrd="4" destOrd="0" presId="urn:microsoft.com/office/officeart/2005/8/layout/lProcess1"/>
    <dgm:cxn modelId="{969FCE89-0174-4098-BC1A-41BC529D6B0D}" type="presParOf" srcId="{109BC631-6CC8-4556-96F8-5E36FB29F0C0}" destId="{27ED2A02-CA9D-48BB-8EA3-9EC3EA7271CF}" srcOrd="0" destOrd="0" presId="urn:microsoft.com/office/officeart/2005/8/layout/lProcess1"/>
    <dgm:cxn modelId="{F9918F9D-C664-425C-9B36-05A38102F09C}" type="presParOf" srcId="{109BC631-6CC8-4556-96F8-5E36FB29F0C0}" destId="{0F50555F-4772-4026-BBC3-AB8516D8F587}" srcOrd="1" destOrd="0" presId="urn:microsoft.com/office/officeart/2005/8/layout/lProcess1"/>
    <dgm:cxn modelId="{FDB5FCDE-D6C3-49C5-A0B1-2E20884EFD22}" type="presParOf" srcId="{109BC631-6CC8-4556-96F8-5E36FB29F0C0}" destId="{48711389-1F9B-4265-873A-8F95CAC8065D}" srcOrd="2" destOrd="0" presId="urn:microsoft.com/office/officeart/2005/8/layout/lProcess1"/>
    <dgm:cxn modelId="{CA018F75-186A-46CE-B364-8C7C87717121}" type="presParOf" srcId="{109BC631-6CC8-4556-96F8-5E36FB29F0C0}" destId="{762C9000-C8FE-4D4F-83C5-5855B70B980E}" srcOrd="3" destOrd="0" presId="urn:microsoft.com/office/officeart/2005/8/layout/lProcess1"/>
    <dgm:cxn modelId="{D8092336-50AE-4577-B2AB-0AF7DFF35696}" type="presParOf" srcId="{109BC631-6CC8-4556-96F8-5E36FB29F0C0}" destId="{62A7BD3F-1CC8-449C-AE9E-C76C6578668C}" srcOrd="4" destOrd="0" presId="urn:microsoft.com/office/officeart/2005/8/layout/lProcess1"/>
    <dgm:cxn modelId="{FA089662-864C-4A6D-B9AF-8737E1E11D6C}" type="presParOf" srcId="{F41F5B48-B44F-451C-A0CA-BB2FAEA271EA}" destId="{B214F2A9-DF3B-4288-83C5-99D7283D7D78}" srcOrd="5" destOrd="0" presId="urn:microsoft.com/office/officeart/2005/8/layout/lProcess1"/>
    <dgm:cxn modelId="{0CCFE4E6-CA3A-4ABF-A197-69EF853C07C3}" type="presParOf" srcId="{F41F5B48-B44F-451C-A0CA-BB2FAEA271EA}" destId="{605C0CFE-954C-4360-87E4-AD0F5DD5DCD9}" srcOrd="6" destOrd="0" presId="urn:microsoft.com/office/officeart/2005/8/layout/lProcess1"/>
    <dgm:cxn modelId="{26F89603-EDB6-4EBE-8A42-0EEB1ED5355B}" type="presParOf" srcId="{605C0CFE-954C-4360-87E4-AD0F5DD5DCD9}" destId="{277CFFE6-1E93-425C-A1E1-F79143F7C4BB}" srcOrd="0" destOrd="0" presId="urn:microsoft.com/office/officeart/2005/8/layout/lProcess1"/>
    <dgm:cxn modelId="{56AF7135-412E-4127-AB93-CD71FB678ABE}" type="presParOf" srcId="{605C0CFE-954C-4360-87E4-AD0F5DD5DCD9}" destId="{DC1DD3E8-88CF-41C4-BC60-47B85A79FB03}" srcOrd="1" destOrd="0" presId="urn:microsoft.com/office/officeart/2005/8/layout/lProcess1"/>
    <dgm:cxn modelId="{4903BE43-A228-424C-9A1F-56C241CF7C6B}" type="presParOf" srcId="{605C0CFE-954C-4360-87E4-AD0F5DD5DCD9}" destId="{75F22428-BB3A-4D66-BC57-6C52B4F9B953}" srcOrd="2" destOrd="0" presId="urn:microsoft.com/office/officeart/2005/8/layout/lProcess1"/>
    <dgm:cxn modelId="{122DF871-83B3-49F7-9DEE-CBE860954E9C}" type="presParOf" srcId="{F41F5B48-B44F-451C-A0CA-BB2FAEA271EA}" destId="{57617A7C-B61E-40C9-B9B4-D0603E1D12F4}" srcOrd="7" destOrd="0" presId="urn:microsoft.com/office/officeart/2005/8/layout/lProcess1"/>
    <dgm:cxn modelId="{CCAEB38A-3D81-46D8-A07E-EE2D06E617B5}" type="presParOf" srcId="{F41F5B48-B44F-451C-A0CA-BB2FAEA271EA}" destId="{2812ED0C-C62E-4DC8-898D-44B13EAF4A99}" srcOrd="8" destOrd="0" presId="urn:microsoft.com/office/officeart/2005/8/layout/lProcess1"/>
    <dgm:cxn modelId="{8802A21B-800E-4300-A803-BFDDE11BE320}" type="presParOf" srcId="{2812ED0C-C62E-4DC8-898D-44B13EAF4A99}" destId="{55C24B52-3355-4476-A42B-9CBD8E41DE59}" srcOrd="0" destOrd="0" presId="urn:microsoft.com/office/officeart/2005/8/layout/lProcess1"/>
    <dgm:cxn modelId="{53616611-F0C0-4249-81AC-054AF65386CC}" type="presParOf" srcId="{2812ED0C-C62E-4DC8-898D-44B13EAF4A99}" destId="{5F9DBA95-6652-4ADB-84D2-CAB4728DEBD9}" srcOrd="1" destOrd="0" presId="urn:microsoft.com/office/officeart/2005/8/layout/lProcess1"/>
    <dgm:cxn modelId="{86126341-5CE7-46CE-8E59-308B119165A0}" type="presParOf" srcId="{2812ED0C-C62E-4DC8-898D-44B13EAF4A99}" destId="{41CD2A33-0E8C-4CB0-BBBF-3F71AF97F1EB}" srcOrd="2"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8101DCA-A625-4A50-B606-FC213C793CE1}"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362D1AF3-5AC4-415A-9767-D429282FA92C}">
      <dgm:prSet/>
      <dgm:spPr/>
      <dgm:t>
        <a:bodyPr/>
        <a:lstStyle/>
        <a:p>
          <a:pPr>
            <a:lnSpc>
              <a:spcPct val="150000"/>
            </a:lnSpc>
          </a:pPr>
          <a:r>
            <a:rPr lang="en-GB">
              <a:latin typeface="Aptos" panose="020B0004020202020204" pitchFamily="34" charset="0"/>
            </a:rPr>
            <a:t>Save time during writing and referencing</a:t>
          </a:r>
        </a:p>
      </dgm:t>
    </dgm:pt>
    <dgm:pt modelId="{F4CE99AB-5B3E-4FC2-BCF1-6340A12BFA19}" type="parTrans" cxnId="{C5934F1A-F79B-4298-BE4F-818B60409586}">
      <dgm:prSet/>
      <dgm:spPr/>
      <dgm:t>
        <a:bodyPr/>
        <a:lstStyle/>
        <a:p>
          <a:pPr>
            <a:lnSpc>
              <a:spcPct val="150000"/>
            </a:lnSpc>
          </a:pPr>
          <a:endParaRPr lang="en-GB">
            <a:latin typeface="Aptos" panose="020B0004020202020204" pitchFamily="34" charset="0"/>
          </a:endParaRPr>
        </a:p>
      </dgm:t>
    </dgm:pt>
    <dgm:pt modelId="{2D11637E-A158-425B-8143-D87F38549F21}" type="sibTrans" cxnId="{C5934F1A-F79B-4298-BE4F-818B60409586}">
      <dgm:prSet/>
      <dgm:spPr/>
      <dgm:t>
        <a:bodyPr/>
        <a:lstStyle/>
        <a:p>
          <a:pPr>
            <a:lnSpc>
              <a:spcPct val="150000"/>
            </a:lnSpc>
          </a:pPr>
          <a:endParaRPr lang="en-GB">
            <a:latin typeface="Aptos" panose="020B0004020202020204" pitchFamily="34" charset="0"/>
          </a:endParaRPr>
        </a:p>
      </dgm:t>
    </dgm:pt>
    <dgm:pt modelId="{EE8F1218-1826-4D65-9BB5-8F326107C7EB}">
      <dgm:prSet/>
      <dgm:spPr/>
      <dgm:t>
        <a:bodyPr/>
        <a:lstStyle/>
        <a:p>
          <a:pPr>
            <a:lnSpc>
              <a:spcPct val="150000"/>
            </a:lnSpc>
          </a:pPr>
          <a:r>
            <a:rPr lang="en-GB">
              <a:latin typeface="Aptos" panose="020B0004020202020204" pitchFamily="34" charset="0"/>
            </a:rPr>
            <a:t>Avoid repeating searches</a:t>
          </a:r>
        </a:p>
      </dgm:t>
    </dgm:pt>
    <dgm:pt modelId="{F7DDE0FF-C5BB-4877-AD85-2670BB788F99}" type="parTrans" cxnId="{DF154567-2FA2-4414-8387-B2DA5D0BAF85}">
      <dgm:prSet/>
      <dgm:spPr/>
      <dgm:t>
        <a:bodyPr/>
        <a:lstStyle/>
        <a:p>
          <a:pPr>
            <a:lnSpc>
              <a:spcPct val="150000"/>
            </a:lnSpc>
          </a:pPr>
          <a:endParaRPr lang="en-GB">
            <a:latin typeface="Aptos" panose="020B0004020202020204" pitchFamily="34" charset="0"/>
          </a:endParaRPr>
        </a:p>
      </dgm:t>
    </dgm:pt>
    <dgm:pt modelId="{1CB7A591-35C8-4E01-B577-BB713A28E242}" type="sibTrans" cxnId="{DF154567-2FA2-4414-8387-B2DA5D0BAF85}">
      <dgm:prSet/>
      <dgm:spPr/>
      <dgm:t>
        <a:bodyPr/>
        <a:lstStyle/>
        <a:p>
          <a:pPr>
            <a:lnSpc>
              <a:spcPct val="150000"/>
            </a:lnSpc>
          </a:pPr>
          <a:endParaRPr lang="en-GB">
            <a:latin typeface="Aptos" panose="020B0004020202020204" pitchFamily="34" charset="0"/>
          </a:endParaRPr>
        </a:p>
      </dgm:t>
    </dgm:pt>
    <dgm:pt modelId="{BB12D197-6BEB-45E3-86D4-0DF87E53C33F}">
      <dgm:prSet/>
      <dgm:spPr/>
      <dgm:t>
        <a:bodyPr/>
        <a:lstStyle/>
        <a:p>
          <a:pPr>
            <a:lnSpc>
              <a:spcPct val="150000"/>
            </a:lnSpc>
          </a:pPr>
          <a:r>
            <a:rPr lang="en-GB">
              <a:latin typeface="Aptos" panose="020B0004020202020204" pitchFamily="34" charset="0"/>
            </a:rPr>
            <a:t>Stay on top of what you’ve read</a:t>
          </a:r>
        </a:p>
      </dgm:t>
    </dgm:pt>
    <dgm:pt modelId="{9E319850-CBDB-4889-9FB8-B52D9B033BFD}" type="parTrans" cxnId="{7B70D56A-865E-42DF-BCF5-43A4B5B305E8}">
      <dgm:prSet/>
      <dgm:spPr/>
      <dgm:t>
        <a:bodyPr/>
        <a:lstStyle/>
        <a:p>
          <a:pPr>
            <a:lnSpc>
              <a:spcPct val="150000"/>
            </a:lnSpc>
          </a:pPr>
          <a:endParaRPr lang="en-GB">
            <a:latin typeface="Aptos" panose="020B0004020202020204" pitchFamily="34" charset="0"/>
          </a:endParaRPr>
        </a:p>
      </dgm:t>
    </dgm:pt>
    <dgm:pt modelId="{B0A9006D-69EA-4FC7-816C-42301637E703}" type="sibTrans" cxnId="{7B70D56A-865E-42DF-BCF5-43A4B5B305E8}">
      <dgm:prSet/>
      <dgm:spPr/>
      <dgm:t>
        <a:bodyPr/>
        <a:lstStyle/>
        <a:p>
          <a:pPr>
            <a:lnSpc>
              <a:spcPct val="150000"/>
            </a:lnSpc>
          </a:pPr>
          <a:endParaRPr lang="en-GB">
            <a:latin typeface="Aptos" panose="020B0004020202020204" pitchFamily="34" charset="0"/>
          </a:endParaRPr>
        </a:p>
      </dgm:t>
    </dgm:pt>
    <dgm:pt modelId="{3367B753-8C60-405C-9812-697C32468895}">
      <dgm:prSet/>
      <dgm:spPr>
        <a:ln>
          <a:solidFill>
            <a:srgbClr val="003D60"/>
          </a:solidFill>
        </a:ln>
      </dgm:spPr>
      <dgm:t>
        <a:bodyPr/>
        <a:lstStyle/>
        <a:p>
          <a:pPr>
            <a:lnSpc>
              <a:spcPct val="150000"/>
            </a:lnSpc>
          </a:pPr>
          <a:r>
            <a:rPr lang="en-GB" dirty="0">
              <a:latin typeface="Aptos" panose="020B0004020202020204" pitchFamily="34" charset="0"/>
            </a:rPr>
            <a:t>Prepare for your </a:t>
          </a:r>
          <a:r>
            <a:rPr lang="en-GB" b="1" dirty="0">
              <a:latin typeface="Aptos" panose="020B0004020202020204" pitchFamily="34" charset="0"/>
            </a:rPr>
            <a:t>results table</a:t>
          </a:r>
          <a:r>
            <a:rPr lang="en-GB" dirty="0">
              <a:latin typeface="Aptos" panose="020B0004020202020204" pitchFamily="34" charset="0"/>
            </a:rPr>
            <a:t>, </a:t>
          </a:r>
          <a:r>
            <a:rPr lang="en-GB" b="1" dirty="0">
              <a:latin typeface="Aptos" panose="020B0004020202020204" pitchFamily="34" charset="0"/>
            </a:rPr>
            <a:t>poster</a:t>
          </a:r>
          <a:r>
            <a:rPr lang="en-GB" dirty="0">
              <a:latin typeface="Aptos" panose="020B0004020202020204" pitchFamily="34" charset="0"/>
            </a:rPr>
            <a:t>, and </a:t>
          </a:r>
          <a:r>
            <a:rPr lang="en-GB" b="1" dirty="0">
              <a:latin typeface="Aptos" panose="020B0004020202020204" pitchFamily="34" charset="0"/>
            </a:rPr>
            <a:t>reference list</a:t>
          </a:r>
          <a:endParaRPr lang="en-GB" dirty="0">
            <a:latin typeface="Aptos" panose="020B0004020202020204" pitchFamily="34" charset="0"/>
          </a:endParaRPr>
        </a:p>
      </dgm:t>
    </dgm:pt>
    <dgm:pt modelId="{2F40E2E1-F387-4EC9-B8B0-DF83781A26C5}" type="parTrans" cxnId="{A46D6A17-B225-4F8F-825F-D9B250812E68}">
      <dgm:prSet/>
      <dgm:spPr/>
      <dgm:t>
        <a:bodyPr/>
        <a:lstStyle/>
        <a:p>
          <a:pPr>
            <a:lnSpc>
              <a:spcPct val="150000"/>
            </a:lnSpc>
          </a:pPr>
          <a:endParaRPr lang="en-GB">
            <a:latin typeface="Aptos" panose="020B0004020202020204" pitchFamily="34" charset="0"/>
          </a:endParaRPr>
        </a:p>
      </dgm:t>
    </dgm:pt>
    <dgm:pt modelId="{D963D496-B8EC-4DEB-9D73-485DDE2C1E55}" type="sibTrans" cxnId="{A46D6A17-B225-4F8F-825F-D9B250812E68}">
      <dgm:prSet/>
      <dgm:spPr/>
      <dgm:t>
        <a:bodyPr/>
        <a:lstStyle/>
        <a:p>
          <a:pPr>
            <a:lnSpc>
              <a:spcPct val="150000"/>
            </a:lnSpc>
          </a:pPr>
          <a:endParaRPr lang="en-GB">
            <a:latin typeface="Aptos" panose="020B0004020202020204" pitchFamily="34" charset="0"/>
          </a:endParaRPr>
        </a:p>
      </dgm:t>
    </dgm:pt>
    <dgm:pt modelId="{269E9181-3807-499A-9C1D-97DAA64A0659}" type="pres">
      <dgm:prSet presAssocID="{E8101DCA-A625-4A50-B606-FC213C793CE1}" presName="Name0" presStyleCnt="0">
        <dgm:presLayoutVars>
          <dgm:chMax val="11"/>
          <dgm:chPref val="11"/>
          <dgm:dir/>
          <dgm:resizeHandles/>
        </dgm:presLayoutVars>
      </dgm:prSet>
      <dgm:spPr/>
    </dgm:pt>
    <dgm:pt modelId="{23A0DDEB-473C-43E4-9795-5E895821A582}" type="pres">
      <dgm:prSet presAssocID="{3367B753-8C60-405C-9812-697C32468895}" presName="Accent4" presStyleCnt="0"/>
      <dgm:spPr/>
    </dgm:pt>
    <dgm:pt modelId="{E583DF57-2DEF-44B8-A196-B48BF119C3F3}" type="pres">
      <dgm:prSet presAssocID="{3367B753-8C60-405C-9812-697C32468895}" presName="Accent" presStyleLbl="node1" presStyleIdx="0" presStyleCnt="4"/>
      <dgm:spPr/>
    </dgm:pt>
    <dgm:pt modelId="{3D75C6AC-42A4-42FF-A12E-C5F294A7EFD5}" type="pres">
      <dgm:prSet presAssocID="{3367B753-8C60-405C-9812-697C32468895}" presName="ParentBackground4" presStyleCnt="0"/>
      <dgm:spPr/>
    </dgm:pt>
    <dgm:pt modelId="{61AA4C2B-D20E-429E-8572-4164C4D8E6CC}" type="pres">
      <dgm:prSet presAssocID="{3367B753-8C60-405C-9812-697C32468895}" presName="ParentBackground" presStyleLbl="fgAcc1" presStyleIdx="0" presStyleCnt="4"/>
      <dgm:spPr/>
    </dgm:pt>
    <dgm:pt modelId="{8DAE81A4-945B-465E-AA71-AD0A5A908829}" type="pres">
      <dgm:prSet presAssocID="{3367B753-8C60-405C-9812-697C32468895}" presName="Parent4" presStyleLbl="revTx" presStyleIdx="0" presStyleCnt="0">
        <dgm:presLayoutVars>
          <dgm:chMax val="1"/>
          <dgm:chPref val="1"/>
          <dgm:bulletEnabled val="1"/>
        </dgm:presLayoutVars>
      </dgm:prSet>
      <dgm:spPr/>
    </dgm:pt>
    <dgm:pt modelId="{70801978-22F1-4A78-AC79-C2A729E54247}" type="pres">
      <dgm:prSet presAssocID="{BB12D197-6BEB-45E3-86D4-0DF87E53C33F}" presName="Accent3" presStyleCnt="0"/>
      <dgm:spPr/>
    </dgm:pt>
    <dgm:pt modelId="{7A818721-CAF5-46FF-956D-7F3BF902A85E}" type="pres">
      <dgm:prSet presAssocID="{BB12D197-6BEB-45E3-86D4-0DF87E53C33F}" presName="Accent" presStyleLbl="node1" presStyleIdx="1" presStyleCnt="4"/>
      <dgm:spPr>
        <a:solidFill>
          <a:srgbClr val="003D60"/>
        </a:solidFill>
      </dgm:spPr>
    </dgm:pt>
    <dgm:pt modelId="{D70AB4AD-EC0E-4480-9C06-4224F2F333DC}" type="pres">
      <dgm:prSet presAssocID="{BB12D197-6BEB-45E3-86D4-0DF87E53C33F}" presName="ParentBackground3" presStyleCnt="0"/>
      <dgm:spPr/>
    </dgm:pt>
    <dgm:pt modelId="{2E783904-ACFA-499C-8841-23AE4850D3D8}" type="pres">
      <dgm:prSet presAssocID="{BB12D197-6BEB-45E3-86D4-0DF87E53C33F}" presName="ParentBackground" presStyleLbl="fgAcc1" presStyleIdx="1" presStyleCnt="4"/>
      <dgm:spPr/>
    </dgm:pt>
    <dgm:pt modelId="{E6D081D7-9163-4FD8-B523-725E4DECB887}" type="pres">
      <dgm:prSet presAssocID="{BB12D197-6BEB-45E3-86D4-0DF87E53C33F}" presName="Parent3" presStyleLbl="revTx" presStyleIdx="0" presStyleCnt="0">
        <dgm:presLayoutVars>
          <dgm:chMax val="1"/>
          <dgm:chPref val="1"/>
          <dgm:bulletEnabled val="1"/>
        </dgm:presLayoutVars>
      </dgm:prSet>
      <dgm:spPr/>
    </dgm:pt>
    <dgm:pt modelId="{9D002ECD-CFD4-40A1-9289-0D1FC6C1947D}" type="pres">
      <dgm:prSet presAssocID="{EE8F1218-1826-4D65-9BB5-8F326107C7EB}" presName="Accent2" presStyleCnt="0"/>
      <dgm:spPr/>
    </dgm:pt>
    <dgm:pt modelId="{5AC674AB-D608-4E7B-81A2-8E80222E9465}" type="pres">
      <dgm:prSet presAssocID="{EE8F1218-1826-4D65-9BB5-8F326107C7EB}" presName="Accent" presStyleLbl="node1" presStyleIdx="2" presStyleCnt="4"/>
      <dgm:spPr>
        <a:solidFill>
          <a:srgbClr val="003D60"/>
        </a:solidFill>
      </dgm:spPr>
    </dgm:pt>
    <dgm:pt modelId="{48B3CA27-EB4C-4B3D-A0A9-D4D6300B397C}" type="pres">
      <dgm:prSet presAssocID="{EE8F1218-1826-4D65-9BB5-8F326107C7EB}" presName="ParentBackground2" presStyleCnt="0"/>
      <dgm:spPr/>
    </dgm:pt>
    <dgm:pt modelId="{23FF88B2-3466-422B-B433-8D24379BB855}" type="pres">
      <dgm:prSet presAssocID="{EE8F1218-1826-4D65-9BB5-8F326107C7EB}" presName="ParentBackground" presStyleLbl="fgAcc1" presStyleIdx="2" presStyleCnt="4"/>
      <dgm:spPr/>
    </dgm:pt>
    <dgm:pt modelId="{42C37A14-A1CD-4E8D-AA36-A7F60E175D41}" type="pres">
      <dgm:prSet presAssocID="{EE8F1218-1826-4D65-9BB5-8F326107C7EB}" presName="Parent2" presStyleLbl="revTx" presStyleIdx="0" presStyleCnt="0">
        <dgm:presLayoutVars>
          <dgm:chMax val="1"/>
          <dgm:chPref val="1"/>
          <dgm:bulletEnabled val="1"/>
        </dgm:presLayoutVars>
      </dgm:prSet>
      <dgm:spPr/>
    </dgm:pt>
    <dgm:pt modelId="{039B8349-050F-41F1-85F2-A850DFB10D77}" type="pres">
      <dgm:prSet presAssocID="{362D1AF3-5AC4-415A-9767-D429282FA92C}" presName="Accent1" presStyleCnt="0"/>
      <dgm:spPr/>
    </dgm:pt>
    <dgm:pt modelId="{372C9498-D9CA-4AD5-BB59-28927F3519A7}" type="pres">
      <dgm:prSet presAssocID="{362D1AF3-5AC4-415A-9767-D429282FA92C}" presName="Accent" presStyleLbl="node1" presStyleIdx="3" presStyleCnt="4"/>
      <dgm:spPr>
        <a:solidFill>
          <a:srgbClr val="003D60"/>
        </a:solidFill>
      </dgm:spPr>
    </dgm:pt>
    <dgm:pt modelId="{620E3DCD-065E-4294-80F7-BE1858CD17AB}" type="pres">
      <dgm:prSet presAssocID="{362D1AF3-5AC4-415A-9767-D429282FA92C}" presName="ParentBackground1" presStyleCnt="0"/>
      <dgm:spPr/>
    </dgm:pt>
    <dgm:pt modelId="{6FE79424-1E1E-4801-B095-569BAC648910}" type="pres">
      <dgm:prSet presAssocID="{362D1AF3-5AC4-415A-9767-D429282FA92C}" presName="ParentBackground" presStyleLbl="fgAcc1" presStyleIdx="3" presStyleCnt="4"/>
      <dgm:spPr/>
    </dgm:pt>
    <dgm:pt modelId="{3A154728-345F-4553-AA4D-BB363DBB3A32}" type="pres">
      <dgm:prSet presAssocID="{362D1AF3-5AC4-415A-9767-D429282FA92C}" presName="Parent1" presStyleLbl="revTx" presStyleIdx="0" presStyleCnt="0">
        <dgm:presLayoutVars>
          <dgm:chMax val="1"/>
          <dgm:chPref val="1"/>
          <dgm:bulletEnabled val="1"/>
        </dgm:presLayoutVars>
      </dgm:prSet>
      <dgm:spPr/>
    </dgm:pt>
  </dgm:ptLst>
  <dgm:cxnLst>
    <dgm:cxn modelId="{A46D6A17-B225-4F8F-825F-D9B250812E68}" srcId="{E8101DCA-A625-4A50-B606-FC213C793CE1}" destId="{3367B753-8C60-405C-9812-697C32468895}" srcOrd="3" destOrd="0" parTransId="{2F40E2E1-F387-4EC9-B8B0-DF83781A26C5}" sibTransId="{D963D496-B8EC-4DEB-9D73-485DDE2C1E55}"/>
    <dgm:cxn modelId="{C5934F1A-F79B-4298-BE4F-818B60409586}" srcId="{E8101DCA-A625-4A50-B606-FC213C793CE1}" destId="{362D1AF3-5AC4-415A-9767-D429282FA92C}" srcOrd="0" destOrd="0" parTransId="{F4CE99AB-5B3E-4FC2-BCF1-6340A12BFA19}" sibTransId="{2D11637E-A158-425B-8143-D87F38549F21}"/>
    <dgm:cxn modelId="{EEE1FE1C-5A69-4C98-971A-A17969BD8E40}" type="presOf" srcId="{BB12D197-6BEB-45E3-86D4-0DF87E53C33F}" destId="{E6D081D7-9163-4FD8-B523-725E4DECB887}" srcOrd="1" destOrd="0" presId="urn:microsoft.com/office/officeart/2011/layout/CircleProcess"/>
    <dgm:cxn modelId="{DF154567-2FA2-4414-8387-B2DA5D0BAF85}" srcId="{E8101DCA-A625-4A50-B606-FC213C793CE1}" destId="{EE8F1218-1826-4D65-9BB5-8F326107C7EB}" srcOrd="1" destOrd="0" parTransId="{F7DDE0FF-C5BB-4877-AD85-2670BB788F99}" sibTransId="{1CB7A591-35C8-4E01-B577-BB713A28E242}"/>
    <dgm:cxn modelId="{F1471469-8848-44F6-9C26-B6E240E78D78}" type="presOf" srcId="{BB12D197-6BEB-45E3-86D4-0DF87E53C33F}" destId="{2E783904-ACFA-499C-8841-23AE4850D3D8}" srcOrd="0" destOrd="0" presId="urn:microsoft.com/office/officeart/2011/layout/CircleProcess"/>
    <dgm:cxn modelId="{3465D669-1F9F-4413-BD14-977DA89D6660}" type="presOf" srcId="{EE8F1218-1826-4D65-9BB5-8F326107C7EB}" destId="{23FF88B2-3466-422B-B433-8D24379BB855}" srcOrd="0" destOrd="0" presId="urn:microsoft.com/office/officeart/2011/layout/CircleProcess"/>
    <dgm:cxn modelId="{7B70D56A-865E-42DF-BCF5-43A4B5B305E8}" srcId="{E8101DCA-A625-4A50-B606-FC213C793CE1}" destId="{BB12D197-6BEB-45E3-86D4-0DF87E53C33F}" srcOrd="2" destOrd="0" parTransId="{9E319850-CBDB-4889-9FB8-B52D9B033BFD}" sibTransId="{B0A9006D-69EA-4FC7-816C-42301637E703}"/>
    <dgm:cxn modelId="{6C5A9356-2051-46D1-B8B4-1282D74C37B0}" type="presOf" srcId="{3367B753-8C60-405C-9812-697C32468895}" destId="{61AA4C2B-D20E-429E-8572-4164C4D8E6CC}" srcOrd="0" destOrd="0" presId="urn:microsoft.com/office/officeart/2011/layout/CircleProcess"/>
    <dgm:cxn modelId="{09E45C91-B6B0-421B-BAC2-126B0945A9A1}" type="presOf" srcId="{EE8F1218-1826-4D65-9BB5-8F326107C7EB}" destId="{42C37A14-A1CD-4E8D-AA36-A7F60E175D41}" srcOrd="1" destOrd="0" presId="urn:microsoft.com/office/officeart/2011/layout/CircleProcess"/>
    <dgm:cxn modelId="{F0113294-2DDC-4226-9BB3-E7542451F017}" type="presOf" srcId="{E8101DCA-A625-4A50-B606-FC213C793CE1}" destId="{269E9181-3807-499A-9C1D-97DAA64A0659}" srcOrd="0" destOrd="0" presId="urn:microsoft.com/office/officeart/2011/layout/CircleProcess"/>
    <dgm:cxn modelId="{0E6C7AE6-B210-4754-9DFA-E003B5B62A15}" type="presOf" srcId="{362D1AF3-5AC4-415A-9767-D429282FA92C}" destId="{6FE79424-1E1E-4801-B095-569BAC648910}" srcOrd="0" destOrd="0" presId="urn:microsoft.com/office/officeart/2011/layout/CircleProcess"/>
    <dgm:cxn modelId="{71CF28F0-E908-49FE-AA38-2160209B85D4}" type="presOf" srcId="{362D1AF3-5AC4-415A-9767-D429282FA92C}" destId="{3A154728-345F-4553-AA4D-BB363DBB3A32}" srcOrd="1" destOrd="0" presId="urn:microsoft.com/office/officeart/2011/layout/CircleProcess"/>
    <dgm:cxn modelId="{887150F8-63AF-4FAD-8B5B-CE877E3D41BB}" type="presOf" srcId="{3367B753-8C60-405C-9812-697C32468895}" destId="{8DAE81A4-945B-465E-AA71-AD0A5A908829}" srcOrd="1" destOrd="0" presId="urn:microsoft.com/office/officeart/2011/layout/CircleProcess"/>
    <dgm:cxn modelId="{A192F328-C638-49FC-ADD2-475A75E4933E}" type="presParOf" srcId="{269E9181-3807-499A-9C1D-97DAA64A0659}" destId="{23A0DDEB-473C-43E4-9795-5E895821A582}" srcOrd="0" destOrd="0" presId="urn:microsoft.com/office/officeart/2011/layout/CircleProcess"/>
    <dgm:cxn modelId="{B8EFF7E9-AC42-431C-92AD-213EB96638BA}" type="presParOf" srcId="{23A0DDEB-473C-43E4-9795-5E895821A582}" destId="{E583DF57-2DEF-44B8-A196-B48BF119C3F3}" srcOrd="0" destOrd="0" presId="urn:microsoft.com/office/officeart/2011/layout/CircleProcess"/>
    <dgm:cxn modelId="{64695BE7-2762-4FA7-826F-AF345B5350DE}" type="presParOf" srcId="{269E9181-3807-499A-9C1D-97DAA64A0659}" destId="{3D75C6AC-42A4-42FF-A12E-C5F294A7EFD5}" srcOrd="1" destOrd="0" presId="urn:microsoft.com/office/officeart/2011/layout/CircleProcess"/>
    <dgm:cxn modelId="{A3A82FE7-188E-472B-8EB9-BB99BB9B157E}" type="presParOf" srcId="{3D75C6AC-42A4-42FF-A12E-C5F294A7EFD5}" destId="{61AA4C2B-D20E-429E-8572-4164C4D8E6CC}" srcOrd="0" destOrd="0" presId="urn:microsoft.com/office/officeart/2011/layout/CircleProcess"/>
    <dgm:cxn modelId="{B57277BB-CE22-4378-A04A-CABF723989F0}" type="presParOf" srcId="{269E9181-3807-499A-9C1D-97DAA64A0659}" destId="{8DAE81A4-945B-465E-AA71-AD0A5A908829}" srcOrd="2" destOrd="0" presId="urn:microsoft.com/office/officeart/2011/layout/CircleProcess"/>
    <dgm:cxn modelId="{73AE042E-1696-4CE1-8938-E85DFA7007F8}" type="presParOf" srcId="{269E9181-3807-499A-9C1D-97DAA64A0659}" destId="{70801978-22F1-4A78-AC79-C2A729E54247}" srcOrd="3" destOrd="0" presId="urn:microsoft.com/office/officeart/2011/layout/CircleProcess"/>
    <dgm:cxn modelId="{219463DD-3C1E-4165-BEEC-A62F283816D4}" type="presParOf" srcId="{70801978-22F1-4A78-AC79-C2A729E54247}" destId="{7A818721-CAF5-46FF-956D-7F3BF902A85E}" srcOrd="0" destOrd="0" presId="urn:microsoft.com/office/officeart/2011/layout/CircleProcess"/>
    <dgm:cxn modelId="{BD78F35B-E861-4D24-9697-4E99621326AF}" type="presParOf" srcId="{269E9181-3807-499A-9C1D-97DAA64A0659}" destId="{D70AB4AD-EC0E-4480-9C06-4224F2F333DC}" srcOrd="4" destOrd="0" presId="urn:microsoft.com/office/officeart/2011/layout/CircleProcess"/>
    <dgm:cxn modelId="{21E7E4A9-7E8B-4018-8A17-4475A8CA9D4B}" type="presParOf" srcId="{D70AB4AD-EC0E-4480-9C06-4224F2F333DC}" destId="{2E783904-ACFA-499C-8841-23AE4850D3D8}" srcOrd="0" destOrd="0" presId="urn:microsoft.com/office/officeart/2011/layout/CircleProcess"/>
    <dgm:cxn modelId="{389CB86A-A6A0-4D96-AE19-301540EE2118}" type="presParOf" srcId="{269E9181-3807-499A-9C1D-97DAA64A0659}" destId="{E6D081D7-9163-4FD8-B523-725E4DECB887}" srcOrd="5" destOrd="0" presId="urn:microsoft.com/office/officeart/2011/layout/CircleProcess"/>
    <dgm:cxn modelId="{0FB1B1B5-8E09-47E5-A694-FBE394D78E6D}" type="presParOf" srcId="{269E9181-3807-499A-9C1D-97DAA64A0659}" destId="{9D002ECD-CFD4-40A1-9289-0D1FC6C1947D}" srcOrd="6" destOrd="0" presId="urn:microsoft.com/office/officeart/2011/layout/CircleProcess"/>
    <dgm:cxn modelId="{6AB2AA82-6814-4A68-BD55-2C241CC9484D}" type="presParOf" srcId="{9D002ECD-CFD4-40A1-9289-0D1FC6C1947D}" destId="{5AC674AB-D608-4E7B-81A2-8E80222E9465}" srcOrd="0" destOrd="0" presId="urn:microsoft.com/office/officeart/2011/layout/CircleProcess"/>
    <dgm:cxn modelId="{3367E88E-3AF9-498A-A810-EBB4D970E014}" type="presParOf" srcId="{269E9181-3807-499A-9C1D-97DAA64A0659}" destId="{48B3CA27-EB4C-4B3D-A0A9-D4D6300B397C}" srcOrd="7" destOrd="0" presId="urn:microsoft.com/office/officeart/2011/layout/CircleProcess"/>
    <dgm:cxn modelId="{1F3BFFA6-BCF8-4AAB-91B3-025C935D4F3F}" type="presParOf" srcId="{48B3CA27-EB4C-4B3D-A0A9-D4D6300B397C}" destId="{23FF88B2-3466-422B-B433-8D24379BB855}" srcOrd="0" destOrd="0" presId="urn:microsoft.com/office/officeart/2011/layout/CircleProcess"/>
    <dgm:cxn modelId="{67BC01CB-8127-4A0A-82CA-C93C4FD1BBC3}" type="presParOf" srcId="{269E9181-3807-499A-9C1D-97DAA64A0659}" destId="{42C37A14-A1CD-4E8D-AA36-A7F60E175D41}" srcOrd="8" destOrd="0" presId="urn:microsoft.com/office/officeart/2011/layout/CircleProcess"/>
    <dgm:cxn modelId="{7E5A8689-AE8F-4670-AFDF-0E4A8A0CB21E}" type="presParOf" srcId="{269E9181-3807-499A-9C1D-97DAA64A0659}" destId="{039B8349-050F-41F1-85F2-A850DFB10D77}" srcOrd="9" destOrd="0" presId="urn:microsoft.com/office/officeart/2011/layout/CircleProcess"/>
    <dgm:cxn modelId="{A391FF28-A8EA-4B10-B50A-D1A780327B7C}" type="presParOf" srcId="{039B8349-050F-41F1-85F2-A850DFB10D77}" destId="{372C9498-D9CA-4AD5-BB59-28927F3519A7}" srcOrd="0" destOrd="0" presId="urn:microsoft.com/office/officeart/2011/layout/CircleProcess"/>
    <dgm:cxn modelId="{DFC087E6-AAA6-46D6-B0A8-47AF37A68455}" type="presParOf" srcId="{269E9181-3807-499A-9C1D-97DAA64A0659}" destId="{620E3DCD-065E-4294-80F7-BE1858CD17AB}" srcOrd="10" destOrd="0" presId="urn:microsoft.com/office/officeart/2011/layout/CircleProcess"/>
    <dgm:cxn modelId="{85488D36-8D12-42DC-BEFE-9E0D0ED5AA8D}" type="presParOf" srcId="{620E3DCD-065E-4294-80F7-BE1858CD17AB}" destId="{6FE79424-1E1E-4801-B095-569BAC648910}" srcOrd="0" destOrd="0" presId="urn:microsoft.com/office/officeart/2011/layout/CircleProcess"/>
    <dgm:cxn modelId="{9F60F02D-0C62-41EA-A27D-663AC7EE82E3}" type="presParOf" srcId="{269E9181-3807-499A-9C1D-97DAA64A0659}" destId="{3A154728-345F-4553-AA4D-BB363DBB3A32}" srcOrd="11" destOrd="0" presId="urn:microsoft.com/office/officeart/2011/layout/CircleProcess"/>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0EAB7B8-8715-4DD1-9F48-3E72F694607B}"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A9542936-D700-4694-BD08-769DF4484BE1}">
      <dgm:prSet/>
      <dgm:spPr/>
      <dgm:t>
        <a:bodyPr/>
        <a:lstStyle/>
        <a:p>
          <a:r>
            <a:rPr lang="en-GB" b="1" dirty="0">
              <a:latin typeface="Aptos" panose="020B0004020202020204" pitchFamily="34" charset="0"/>
            </a:rPr>
            <a:t>✅ </a:t>
          </a:r>
          <a:br>
            <a:rPr lang="en-GB" b="1" dirty="0">
              <a:latin typeface="Aptos" panose="020B0004020202020204" pitchFamily="34" charset="0"/>
            </a:rPr>
          </a:br>
          <a:r>
            <a:rPr lang="en-GB" b="1" dirty="0">
              <a:latin typeface="Aptos" panose="020B0004020202020204" pitchFamily="34" charset="0"/>
            </a:rPr>
            <a:t>Why this is helpful:</a:t>
          </a:r>
          <a:endParaRPr lang="en-GB" dirty="0">
            <a:latin typeface="Aptos" panose="020B0004020202020204" pitchFamily="34" charset="0"/>
          </a:endParaRPr>
        </a:p>
      </dgm:t>
    </dgm:pt>
    <dgm:pt modelId="{E2E521BC-3000-41B6-BABD-406F63BCAB83}" type="parTrans" cxnId="{F2ABDFFE-CEC0-435A-9492-350CC8C4D6C0}">
      <dgm:prSet/>
      <dgm:spPr/>
      <dgm:t>
        <a:bodyPr/>
        <a:lstStyle/>
        <a:p>
          <a:endParaRPr lang="en-GB">
            <a:latin typeface="Aptos" panose="020B0004020202020204" pitchFamily="34" charset="0"/>
          </a:endParaRPr>
        </a:p>
      </dgm:t>
    </dgm:pt>
    <dgm:pt modelId="{BEC522AD-CBCC-4478-B265-76A6555FEBE8}" type="sibTrans" cxnId="{F2ABDFFE-CEC0-435A-9492-350CC8C4D6C0}">
      <dgm:prSet/>
      <dgm:spPr/>
      <dgm:t>
        <a:bodyPr/>
        <a:lstStyle/>
        <a:p>
          <a:endParaRPr lang="en-GB">
            <a:latin typeface="Aptos" panose="020B0004020202020204" pitchFamily="34" charset="0"/>
          </a:endParaRPr>
        </a:p>
      </dgm:t>
    </dgm:pt>
    <dgm:pt modelId="{A75373FF-3576-49F9-9C09-33FCCDE6F93F}">
      <dgm:prSet/>
      <dgm:spPr/>
      <dgm:t>
        <a:bodyPr/>
        <a:lstStyle/>
        <a:p>
          <a:r>
            <a:rPr lang="en-GB" dirty="0">
              <a:latin typeface="Aptos" panose="020B0004020202020204" pitchFamily="34" charset="0"/>
            </a:rPr>
            <a:t>📚 </a:t>
          </a:r>
          <a:br>
            <a:rPr lang="en-GB" dirty="0">
              <a:latin typeface="Aptos" panose="020B0004020202020204" pitchFamily="34" charset="0"/>
            </a:rPr>
          </a:br>
          <a:r>
            <a:rPr lang="en-GB" b="0" dirty="0">
              <a:latin typeface="Aptos" panose="020B0004020202020204" pitchFamily="34" charset="0"/>
            </a:rPr>
            <a:t>Helps you organise your articles as you find them</a:t>
          </a:r>
        </a:p>
      </dgm:t>
    </dgm:pt>
    <dgm:pt modelId="{A208CFCC-144A-4EAC-96EC-1A5F9B53E232}" type="parTrans" cxnId="{471B7426-78A9-4CA7-A2D3-C5247B7F75E7}">
      <dgm:prSet/>
      <dgm:spPr/>
      <dgm:t>
        <a:bodyPr/>
        <a:lstStyle/>
        <a:p>
          <a:endParaRPr lang="en-GB">
            <a:latin typeface="Aptos" panose="020B0004020202020204" pitchFamily="34" charset="0"/>
          </a:endParaRPr>
        </a:p>
      </dgm:t>
    </dgm:pt>
    <dgm:pt modelId="{04B1FA0C-2628-49F5-A803-A603BA24CEF1}" type="sibTrans" cxnId="{471B7426-78A9-4CA7-A2D3-C5247B7F75E7}">
      <dgm:prSet/>
      <dgm:spPr/>
      <dgm:t>
        <a:bodyPr/>
        <a:lstStyle/>
        <a:p>
          <a:endParaRPr lang="en-GB">
            <a:latin typeface="Aptos" panose="020B0004020202020204" pitchFamily="34" charset="0"/>
          </a:endParaRPr>
        </a:p>
      </dgm:t>
    </dgm:pt>
    <dgm:pt modelId="{066C3C57-DCC8-40F2-924B-08D51064D514}">
      <dgm:prSet/>
      <dgm:spPr/>
      <dgm:t>
        <a:bodyPr/>
        <a:lstStyle/>
        <a:p>
          <a:r>
            <a:rPr lang="en-GB" dirty="0">
              <a:latin typeface="Aptos" panose="020B0004020202020204" pitchFamily="34" charset="0"/>
            </a:rPr>
            <a:t>🧠 </a:t>
          </a:r>
          <a:br>
            <a:rPr lang="en-GB" dirty="0">
              <a:latin typeface="Aptos" panose="020B0004020202020204" pitchFamily="34" charset="0"/>
            </a:rPr>
          </a:br>
          <a:r>
            <a:rPr lang="en-GB" b="0" dirty="0">
              <a:latin typeface="Aptos" panose="020B0004020202020204" pitchFamily="34" charset="0"/>
            </a:rPr>
            <a:t>Let’s you remember what each source is about</a:t>
          </a:r>
        </a:p>
      </dgm:t>
    </dgm:pt>
    <dgm:pt modelId="{03AF37B2-DD91-4246-BA92-D6284AD0360A}" type="parTrans" cxnId="{B89C7CC2-7CF2-4BCB-8162-227442EEE500}">
      <dgm:prSet/>
      <dgm:spPr/>
      <dgm:t>
        <a:bodyPr/>
        <a:lstStyle/>
        <a:p>
          <a:endParaRPr lang="en-GB">
            <a:latin typeface="Aptos" panose="020B0004020202020204" pitchFamily="34" charset="0"/>
          </a:endParaRPr>
        </a:p>
      </dgm:t>
    </dgm:pt>
    <dgm:pt modelId="{16E855F9-4711-4A52-AD9B-0B14A7CCA73E}" type="sibTrans" cxnId="{B89C7CC2-7CF2-4BCB-8162-227442EEE500}">
      <dgm:prSet/>
      <dgm:spPr/>
      <dgm:t>
        <a:bodyPr/>
        <a:lstStyle/>
        <a:p>
          <a:endParaRPr lang="en-GB">
            <a:latin typeface="Aptos" panose="020B0004020202020204" pitchFamily="34" charset="0"/>
          </a:endParaRPr>
        </a:p>
      </dgm:t>
    </dgm:pt>
    <dgm:pt modelId="{C8F91E12-4E9E-4BF6-BC94-768D1A50C5DF}">
      <dgm:prSet/>
      <dgm:spPr/>
      <dgm:t>
        <a:bodyPr/>
        <a:lstStyle/>
        <a:p>
          <a:r>
            <a:rPr lang="en-GB" dirty="0">
              <a:latin typeface="Aptos" panose="020B0004020202020204" pitchFamily="34" charset="0"/>
            </a:rPr>
            <a:t>🧪 </a:t>
          </a:r>
          <a:br>
            <a:rPr lang="en-GB" dirty="0">
              <a:latin typeface="Aptos" panose="020B0004020202020204" pitchFamily="34" charset="0"/>
            </a:rPr>
          </a:br>
          <a:r>
            <a:rPr lang="en-GB" dirty="0">
              <a:latin typeface="Aptos" panose="020B0004020202020204" pitchFamily="34" charset="0"/>
            </a:rPr>
            <a:t>Tracks which sources </a:t>
          </a:r>
          <a:r>
            <a:rPr lang="en-GB" b="0" dirty="0">
              <a:latin typeface="Aptos" panose="020B0004020202020204" pitchFamily="34" charset="0"/>
            </a:rPr>
            <a:t>passed the CRAAP test</a:t>
          </a:r>
        </a:p>
      </dgm:t>
    </dgm:pt>
    <dgm:pt modelId="{841F9D71-4AC2-401C-809F-85CCE549CDBC}" type="parTrans" cxnId="{722110DF-2E0E-4904-BB9E-50C02CCDDC74}">
      <dgm:prSet/>
      <dgm:spPr/>
      <dgm:t>
        <a:bodyPr/>
        <a:lstStyle/>
        <a:p>
          <a:endParaRPr lang="en-GB">
            <a:latin typeface="Aptos" panose="020B0004020202020204" pitchFamily="34" charset="0"/>
          </a:endParaRPr>
        </a:p>
      </dgm:t>
    </dgm:pt>
    <dgm:pt modelId="{B94F77D7-2C4D-4541-9680-39B9AD73C60E}" type="sibTrans" cxnId="{722110DF-2E0E-4904-BB9E-50C02CCDDC74}">
      <dgm:prSet/>
      <dgm:spPr/>
      <dgm:t>
        <a:bodyPr/>
        <a:lstStyle/>
        <a:p>
          <a:endParaRPr lang="en-GB">
            <a:latin typeface="Aptos" panose="020B0004020202020204" pitchFamily="34" charset="0"/>
          </a:endParaRPr>
        </a:p>
      </dgm:t>
    </dgm:pt>
    <dgm:pt modelId="{29415E47-2395-412A-92D5-2D89629FDAD6}">
      <dgm:prSet/>
      <dgm:spPr/>
      <dgm:t>
        <a:bodyPr/>
        <a:lstStyle/>
        <a:p>
          <a:r>
            <a:rPr lang="en-GB" dirty="0">
              <a:latin typeface="Aptos" panose="020B0004020202020204" pitchFamily="34" charset="0"/>
            </a:rPr>
            <a:t>📊 </a:t>
          </a:r>
          <a:br>
            <a:rPr lang="en-GB" dirty="0">
              <a:latin typeface="Aptos" panose="020B0004020202020204" pitchFamily="34" charset="0"/>
            </a:rPr>
          </a:br>
          <a:r>
            <a:rPr lang="en-GB" dirty="0">
              <a:latin typeface="Aptos" panose="020B0004020202020204" pitchFamily="34" charset="0"/>
            </a:rPr>
            <a:t>Prepares you to create your </a:t>
          </a:r>
          <a:r>
            <a:rPr lang="en-GB" b="1" dirty="0">
              <a:latin typeface="Aptos" panose="020B0004020202020204" pitchFamily="34" charset="0"/>
            </a:rPr>
            <a:t>results table</a:t>
          </a:r>
          <a:r>
            <a:rPr lang="en-GB" dirty="0">
              <a:latin typeface="Aptos" panose="020B0004020202020204" pitchFamily="34" charset="0"/>
            </a:rPr>
            <a:t> later for your poster and dissertation</a:t>
          </a:r>
        </a:p>
      </dgm:t>
    </dgm:pt>
    <dgm:pt modelId="{E7A7D690-1D32-4C24-8815-8BA5D16FAB5D}" type="parTrans" cxnId="{4D9EE03C-4AB0-4914-B0A6-A21F40F8F4EB}">
      <dgm:prSet/>
      <dgm:spPr/>
      <dgm:t>
        <a:bodyPr/>
        <a:lstStyle/>
        <a:p>
          <a:endParaRPr lang="en-GB">
            <a:latin typeface="Aptos" panose="020B0004020202020204" pitchFamily="34" charset="0"/>
          </a:endParaRPr>
        </a:p>
      </dgm:t>
    </dgm:pt>
    <dgm:pt modelId="{57F605F1-86F5-4C75-A804-5ABEE35ED0BE}" type="sibTrans" cxnId="{4D9EE03C-4AB0-4914-B0A6-A21F40F8F4EB}">
      <dgm:prSet/>
      <dgm:spPr/>
      <dgm:t>
        <a:bodyPr/>
        <a:lstStyle/>
        <a:p>
          <a:endParaRPr lang="en-GB">
            <a:latin typeface="Aptos" panose="020B0004020202020204" pitchFamily="34" charset="0"/>
          </a:endParaRPr>
        </a:p>
      </dgm:t>
    </dgm:pt>
    <dgm:pt modelId="{2B01FC5F-B701-4044-9430-10BC870CE0ED}" type="pres">
      <dgm:prSet presAssocID="{B0EAB7B8-8715-4DD1-9F48-3E72F694607B}" presName="Name0" presStyleCnt="0">
        <dgm:presLayoutVars>
          <dgm:dir/>
          <dgm:resizeHandles val="exact"/>
        </dgm:presLayoutVars>
      </dgm:prSet>
      <dgm:spPr/>
    </dgm:pt>
    <dgm:pt modelId="{75EFDC79-E6F3-4D26-9049-66F29D0EB1D9}" type="pres">
      <dgm:prSet presAssocID="{A9542936-D700-4694-BD08-769DF4484BE1}" presName="node" presStyleLbl="node1" presStyleIdx="0" presStyleCnt="5">
        <dgm:presLayoutVars>
          <dgm:bulletEnabled val="1"/>
        </dgm:presLayoutVars>
      </dgm:prSet>
      <dgm:spPr/>
    </dgm:pt>
    <dgm:pt modelId="{BAAE0468-4963-4792-9F5E-366E2CDAEA29}" type="pres">
      <dgm:prSet presAssocID="{BEC522AD-CBCC-4478-B265-76A6555FEBE8}" presName="sibTrans" presStyleLbl="sibTrans2D1" presStyleIdx="0" presStyleCnt="4"/>
      <dgm:spPr/>
    </dgm:pt>
    <dgm:pt modelId="{085B8C51-1A24-4605-AC94-C94785F9A5C7}" type="pres">
      <dgm:prSet presAssocID="{BEC522AD-CBCC-4478-B265-76A6555FEBE8}" presName="connectorText" presStyleLbl="sibTrans2D1" presStyleIdx="0" presStyleCnt="4"/>
      <dgm:spPr/>
    </dgm:pt>
    <dgm:pt modelId="{689DF23D-DAB0-4455-A619-8441681FA9D4}" type="pres">
      <dgm:prSet presAssocID="{A75373FF-3576-49F9-9C09-33FCCDE6F93F}" presName="node" presStyleLbl="node1" presStyleIdx="1" presStyleCnt="5">
        <dgm:presLayoutVars>
          <dgm:bulletEnabled val="1"/>
        </dgm:presLayoutVars>
      </dgm:prSet>
      <dgm:spPr/>
    </dgm:pt>
    <dgm:pt modelId="{299D99A8-0447-4299-8BD3-614440FA900B}" type="pres">
      <dgm:prSet presAssocID="{04B1FA0C-2628-49F5-A803-A603BA24CEF1}" presName="sibTrans" presStyleLbl="sibTrans2D1" presStyleIdx="1" presStyleCnt="4"/>
      <dgm:spPr/>
    </dgm:pt>
    <dgm:pt modelId="{96EC07F9-9FD7-43E6-9306-0B79BAF48905}" type="pres">
      <dgm:prSet presAssocID="{04B1FA0C-2628-49F5-A803-A603BA24CEF1}" presName="connectorText" presStyleLbl="sibTrans2D1" presStyleIdx="1" presStyleCnt="4"/>
      <dgm:spPr/>
    </dgm:pt>
    <dgm:pt modelId="{017784A5-D79D-4D33-9F13-1125640EBA61}" type="pres">
      <dgm:prSet presAssocID="{066C3C57-DCC8-40F2-924B-08D51064D514}" presName="node" presStyleLbl="node1" presStyleIdx="2" presStyleCnt="5" custLinFactNeighborY="0">
        <dgm:presLayoutVars>
          <dgm:bulletEnabled val="1"/>
        </dgm:presLayoutVars>
      </dgm:prSet>
      <dgm:spPr/>
    </dgm:pt>
    <dgm:pt modelId="{9E7B72C9-FBE8-4629-9016-40E5351678EE}" type="pres">
      <dgm:prSet presAssocID="{16E855F9-4711-4A52-AD9B-0B14A7CCA73E}" presName="sibTrans" presStyleLbl="sibTrans2D1" presStyleIdx="2" presStyleCnt="4"/>
      <dgm:spPr/>
    </dgm:pt>
    <dgm:pt modelId="{14CAB970-691C-4E13-9881-9193C1CC234B}" type="pres">
      <dgm:prSet presAssocID="{16E855F9-4711-4A52-AD9B-0B14A7CCA73E}" presName="connectorText" presStyleLbl="sibTrans2D1" presStyleIdx="2" presStyleCnt="4"/>
      <dgm:spPr/>
    </dgm:pt>
    <dgm:pt modelId="{E6604B17-6325-49AF-810F-C3EB3CB835D9}" type="pres">
      <dgm:prSet presAssocID="{C8F91E12-4E9E-4BF6-BC94-768D1A50C5DF}" presName="node" presStyleLbl="node1" presStyleIdx="3" presStyleCnt="5">
        <dgm:presLayoutVars>
          <dgm:bulletEnabled val="1"/>
        </dgm:presLayoutVars>
      </dgm:prSet>
      <dgm:spPr/>
    </dgm:pt>
    <dgm:pt modelId="{FC32B06D-9980-4D69-BE67-B725A3A0F4B4}" type="pres">
      <dgm:prSet presAssocID="{B94F77D7-2C4D-4541-9680-39B9AD73C60E}" presName="sibTrans" presStyleLbl="sibTrans2D1" presStyleIdx="3" presStyleCnt="4"/>
      <dgm:spPr/>
    </dgm:pt>
    <dgm:pt modelId="{33C78B07-F30B-42B6-B41A-77302701C786}" type="pres">
      <dgm:prSet presAssocID="{B94F77D7-2C4D-4541-9680-39B9AD73C60E}" presName="connectorText" presStyleLbl="sibTrans2D1" presStyleIdx="3" presStyleCnt="4"/>
      <dgm:spPr/>
    </dgm:pt>
    <dgm:pt modelId="{F6FB6C8A-33C9-4530-AF48-0776147638D5}" type="pres">
      <dgm:prSet presAssocID="{29415E47-2395-412A-92D5-2D89629FDAD6}" presName="node" presStyleLbl="node1" presStyleIdx="4" presStyleCnt="5">
        <dgm:presLayoutVars>
          <dgm:bulletEnabled val="1"/>
        </dgm:presLayoutVars>
      </dgm:prSet>
      <dgm:spPr/>
    </dgm:pt>
  </dgm:ptLst>
  <dgm:cxnLst>
    <dgm:cxn modelId="{5E1B201D-6506-48D7-9AB0-BF10D2E45578}" type="presOf" srcId="{16E855F9-4711-4A52-AD9B-0B14A7CCA73E}" destId="{14CAB970-691C-4E13-9881-9193C1CC234B}" srcOrd="1" destOrd="0" presId="urn:microsoft.com/office/officeart/2005/8/layout/process1"/>
    <dgm:cxn modelId="{341C221E-513A-43FC-A0AE-E0C96566511D}" type="presOf" srcId="{29415E47-2395-412A-92D5-2D89629FDAD6}" destId="{F6FB6C8A-33C9-4530-AF48-0776147638D5}" srcOrd="0" destOrd="0" presId="urn:microsoft.com/office/officeart/2005/8/layout/process1"/>
    <dgm:cxn modelId="{471B7426-78A9-4CA7-A2D3-C5247B7F75E7}" srcId="{B0EAB7B8-8715-4DD1-9F48-3E72F694607B}" destId="{A75373FF-3576-49F9-9C09-33FCCDE6F93F}" srcOrd="1" destOrd="0" parTransId="{A208CFCC-144A-4EAC-96EC-1A5F9B53E232}" sibTransId="{04B1FA0C-2628-49F5-A803-A603BA24CEF1}"/>
    <dgm:cxn modelId="{279B672C-0652-4300-81FF-39E573C1DB75}" type="presOf" srcId="{16E855F9-4711-4A52-AD9B-0B14A7CCA73E}" destId="{9E7B72C9-FBE8-4629-9016-40E5351678EE}" srcOrd="0" destOrd="0" presId="urn:microsoft.com/office/officeart/2005/8/layout/process1"/>
    <dgm:cxn modelId="{F1763E3C-E855-4C8A-A665-7B3B4200C473}" type="presOf" srcId="{B94F77D7-2C4D-4541-9680-39B9AD73C60E}" destId="{33C78B07-F30B-42B6-B41A-77302701C786}" srcOrd="1" destOrd="0" presId="urn:microsoft.com/office/officeart/2005/8/layout/process1"/>
    <dgm:cxn modelId="{4D9EE03C-4AB0-4914-B0A6-A21F40F8F4EB}" srcId="{B0EAB7B8-8715-4DD1-9F48-3E72F694607B}" destId="{29415E47-2395-412A-92D5-2D89629FDAD6}" srcOrd="4" destOrd="0" parTransId="{E7A7D690-1D32-4C24-8815-8BA5D16FAB5D}" sibTransId="{57F605F1-86F5-4C75-A804-5ABEE35ED0BE}"/>
    <dgm:cxn modelId="{D575FA43-9DF2-4741-85C2-3B2B53499997}" type="presOf" srcId="{BEC522AD-CBCC-4478-B265-76A6555FEBE8}" destId="{085B8C51-1A24-4605-AC94-C94785F9A5C7}" srcOrd="1" destOrd="0" presId="urn:microsoft.com/office/officeart/2005/8/layout/process1"/>
    <dgm:cxn modelId="{354F9648-27D0-4C6D-B1AD-F010124D0E8C}" type="presOf" srcId="{B94F77D7-2C4D-4541-9680-39B9AD73C60E}" destId="{FC32B06D-9980-4D69-BE67-B725A3A0F4B4}" srcOrd="0" destOrd="0" presId="urn:microsoft.com/office/officeart/2005/8/layout/process1"/>
    <dgm:cxn modelId="{561E507A-0CBF-4529-BC49-8958216CE288}" type="presOf" srcId="{B0EAB7B8-8715-4DD1-9F48-3E72F694607B}" destId="{2B01FC5F-B701-4044-9430-10BC870CE0ED}" srcOrd="0" destOrd="0" presId="urn:microsoft.com/office/officeart/2005/8/layout/process1"/>
    <dgm:cxn modelId="{7C658089-3750-4A2A-8FCA-46AD2E9981BB}" type="presOf" srcId="{04B1FA0C-2628-49F5-A803-A603BA24CEF1}" destId="{299D99A8-0447-4299-8BD3-614440FA900B}" srcOrd="0" destOrd="0" presId="urn:microsoft.com/office/officeart/2005/8/layout/process1"/>
    <dgm:cxn modelId="{AEAE538F-08E2-4618-BD6A-29CA4F05966B}" type="presOf" srcId="{C8F91E12-4E9E-4BF6-BC94-768D1A50C5DF}" destId="{E6604B17-6325-49AF-810F-C3EB3CB835D9}" srcOrd="0" destOrd="0" presId="urn:microsoft.com/office/officeart/2005/8/layout/process1"/>
    <dgm:cxn modelId="{C571AC9A-1D34-4816-8824-D7B300C1DD7C}" type="presOf" srcId="{04B1FA0C-2628-49F5-A803-A603BA24CEF1}" destId="{96EC07F9-9FD7-43E6-9306-0B79BAF48905}" srcOrd="1" destOrd="0" presId="urn:microsoft.com/office/officeart/2005/8/layout/process1"/>
    <dgm:cxn modelId="{87611C9E-532D-47AF-8C64-E754B0D9612A}" type="presOf" srcId="{A75373FF-3576-49F9-9C09-33FCCDE6F93F}" destId="{689DF23D-DAB0-4455-A619-8441681FA9D4}" srcOrd="0" destOrd="0" presId="urn:microsoft.com/office/officeart/2005/8/layout/process1"/>
    <dgm:cxn modelId="{4C411CC2-E729-4333-9CCE-ECF6B2A1BA77}" type="presOf" srcId="{066C3C57-DCC8-40F2-924B-08D51064D514}" destId="{017784A5-D79D-4D33-9F13-1125640EBA61}" srcOrd="0" destOrd="0" presId="urn:microsoft.com/office/officeart/2005/8/layout/process1"/>
    <dgm:cxn modelId="{B89C7CC2-7CF2-4BCB-8162-227442EEE500}" srcId="{B0EAB7B8-8715-4DD1-9F48-3E72F694607B}" destId="{066C3C57-DCC8-40F2-924B-08D51064D514}" srcOrd="2" destOrd="0" parTransId="{03AF37B2-DD91-4246-BA92-D6284AD0360A}" sibTransId="{16E855F9-4711-4A52-AD9B-0B14A7CCA73E}"/>
    <dgm:cxn modelId="{8E6AC4C4-E615-4AD7-99F0-79F9846EBA0F}" type="presOf" srcId="{BEC522AD-CBCC-4478-B265-76A6555FEBE8}" destId="{BAAE0468-4963-4792-9F5E-366E2CDAEA29}" srcOrd="0" destOrd="0" presId="urn:microsoft.com/office/officeart/2005/8/layout/process1"/>
    <dgm:cxn modelId="{722110DF-2E0E-4904-BB9E-50C02CCDDC74}" srcId="{B0EAB7B8-8715-4DD1-9F48-3E72F694607B}" destId="{C8F91E12-4E9E-4BF6-BC94-768D1A50C5DF}" srcOrd="3" destOrd="0" parTransId="{841F9D71-4AC2-401C-809F-85CCE549CDBC}" sibTransId="{B94F77D7-2C4D-4541-9680-39B9AD73C60E}"/>
    <dgm:cxn modelId="{B24009EE-61EA-4924-888C-0F230F7A4103}" type="presOf" srcId="{A9542936-D700-4694-BD08-769DF4484BE1}" destId="{75EFDC79-E6F3-4D26-9049-66F29D0EB1D9}" srcOrd="0" destOrd="0" presId="urn:microsoft.com/office/officeart/2005/8/layout/process1"/>
    <dgm:cxn modelId="{F2ABDFFE-CEC0-435A-9492-350CC8C4D6C0}" srcId="{B0EAB7B8-8715-4DD1-9F48-3E72F694607B}" destId="{A9542936-D700-4694-BD08-769DF4484BE1}" srcOrd="0" destOrd="0" parTransId="{E2E521BC-3000-41B6-BABD-406F63BCAB83}" sibTransId="{BEC522AD-CBCC-4478-B265-76A6555FEBE8}"/>
    <dgm:cxn modelId="{6AA9BB58-7C34-497C-AFC7-912C9522B6CA}" type="presParOf" srcId="{2B01FC5F-B701-4044-9430-10BC870CE0ED}" destId="{75EFDC79-E6F3-4D26-9049-66F29D0EB1D9}" srcOrd="0" destOrd="0" presId="urn:microsoft.com/office/officeart/2005/8/layout/process1"/>
    <dgm:cxn modelId="{46AC5F5E-A3A1-4C51-9E98-A7EFACD4DF8D}" type="presParOf" srcId="{2B01FC5F-B701-4044-9430-10BC870CE0ED}" destId="{BAAE0468-4963-4792-9F5E-366E2CDAEA29}" srcOrd="1" destOrd="0" presId="urn:microsoft.com/office/officeart/2005/8/layout/process1"/>
    <dgm:cxn modelId="{D8FC771E-AA1F-42F7-B442-88E14A8D7D10}" type="presParOf" srcId="{BAAE0468-4963-4792-9F5E-366E2CDAEA29}" destId="{085B8C51-1A24-4605-AC94-C94785F9A5C7}" srcOrd="0" destOrd="0" presId="urn:microsoft.com/office/officeart/2005/8/layout/process1"/>
    <dgm:cxn modelId="{575648F1-AE37-4300-8832-6B7F98B175E0}" type="presParOf" srcId="{2B01FC5F-B701-4044-9430-10BC870CE0ED}" destId="{689DF23D-DAB0-4455-A619-8441681FA9D4}" srcOrd="2" destOrd="0" presId="urn:microsoft.com/office/officeart/2005/8/layout/process1"/>
    <dgm:cxn modelId="{8B9CA0EF-E47E-4193-86F2-A182728AF96D}" type="presParOf" srcId="{2B01FC5F-B701-4044-9430-10BC870CE0ED}" destId="{299D99A8-0447-4299-8BD3-614440FA900B}" srcOrd="3" destOrd="0" presId="urn:microsoft.com/office/officeart/2005/8/layout/process1"/>
    <dgm:cxn modelId="{9ED03A43-27FB-44FC-85A0-55176AAE210A}" type="presParOf" srcId="{299D99A8-0447-4299-8BD3-614440FA900B}" destId="{96EC07F9-9FD7-43E6-9306-0B79BAF48905}" srcOrd="0" destOrd="0" presId="urn:microsoft.com/office/officeart/2005/8/layout/process1"/>
    <dgm:cxn modelId="{B5500E45-13B1-42A9-8AE1-BC965B1ACE0A}" type="presParOf" srcId="{2B01FC5F-B701-4044-9430-10BC870CE0ED}" destId="{017784A5-D79D-4D33-9F13-1125640EBA61}" srcOrd="4" destOrd="0" presId="urn:microsoft.com/office/officeart/2005/8/layout/process1"/>
    <dgm:cxn modelId="{8539C71B-329E-4D01-B9FE-62CBB99CC57F}" type="presParOf" srcId="{2B01FC5F-B701-4044-9430-10BC870CE0ED}" destId="{9E7B72C9-FBE8-4629-9016-40E5351678EE}" srcOrd="5" destOrd="0" presId="urn:microsoft.com/office/officeart/2005/8/layout/process1"/>
    <dgm:cxn modelId="{685B4303-0F1E-49BE-A9D0-7670C4AADB73}" type="presParOf" srcId="{9E7B72C9-FBE8-4629-9016-40E5351678EE}" destId="{14CAB970-691C-4E13-9881-9193C1CC234B}" srcOrd="0" destOrd="0" presId="urn:microsoft.com/office/officeart/2005/8/layout/process1"/>
    <dgm:cxn modelId="{8D118442-85C0-4F87-8E16-607C717A0B3C}" type="presParOf" srcId="{2B01FC5F-B701-4044-9430-10BC870CE0ED}" destId="{E6604B17-6325-49AF-810F-C3EB3CB835D9}" srcOrd="6" destOrd="0" presId="urn:microsoft.com/office/officeart/2005/8/layout/process1"/>
    <dgm:cxn modelId="{A99963FD-C707-4A8A-8CEA-0E05F3730CC3}" type="presParOf" srcId="{2B01FC5F-B701-4044-9430-10BC870CE0ED}" destId="{FC32B06D-9980-4D69-BE67-B725A3A0F4B4}" srcOrd="7" destOrd="0" presId="urn:microsoft.com/office/officeart/2005/8/layout/process1"/>
    <dgm:cxn modelId="{2BDD33A4-F1A3-45A7-A80C-6F95FBD4F2DE}" type="presParOf" srcId="{FC32B06D-9980-4D69-BE67-B725A3A0F4B4}" destId="{33C78B07-F30B-42B6-B41A-77302701C786}" srcOrd="0" destOrd="0" presId="urn:microsoft.com/office/officeart/2005/8/layout/process1"/>
    <dgm:cxn modelId="{0C9453AA-F2F9-4056-AABE-3CEDCDA7C1D8}" type="presParOf" srcId="{2B01FC5F-B701-4044-9430-10BC870CE0ED}" destId="{F6FB6C8A-33C9-4530-AF48-0776147638D5}"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F7AE9C1-FA19-41DD-9D1F-819E0B2DD17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8FD1DDDC-8A25-47B8-80E9-22FC490DBC66}">
      <dgm:prSet custT="1"/>
      <dgm:spPr/>
      <dgm:t>
        <a:bodyPr/>
        <a:lstStyle/>
        <a:p>
          <a:pPr>
            <a:lnSpc>
              <a:spcPct val="100000"/>
            </a:lnSpc>
          </a:pPr>
          <a:r>
            <a:rPr lang="en-GB" sz="2400" dirty="0">
              <a:latin typeface="Aptos" panose="020B0004020202020204" pitchFamily="34" charset="0"/>
            </a:rPr>
            <a:t>1. Complete your Source Tracking Table</a:t>
          </a:r>
        </a:p>
      </dgm:t>
    </dgm:pt>
    <dgm:pt modelId="{2CCCAB78-88A4-4079-9D9C-1237F20E412C}" type="parTrans" cxnId="{ACBB97C0-BD1E-4BA1-879A-17870A282502}">
      <dgm:prSet/>
      <dgm:spPr/>
      <dgm:t>
        <a:bodyPr/>
        <a:lstStyle/>
        <a:p>
          <a:pPr>
            <a:lnSpc>
              <a:spcPct val="100000"/>
            </a:lnSpc>
          </a:pPr>
          <a:endParaRPr lang="en-GB">
            <a:latin typeface="Aptos" panose="020B0004020202020204" pitchFamily="34" charset="0"/>
          </a:endParaRPr>
        </a:p>
      </dgm:t>
    </dgm:pt>
    <dgm:pt modelId="{CFA22C76-4706-4BC3-9FA4-E91066D1A621}" type="sibTrans" cxnId="{ACBB97C0-BD1E-4BA1-879A-17870A282502}">
      <dgm:prSet/>
      <dgm:spPr/>
      <dgm:t>
        <a:bodyPr/>
        <a:lstStyle/>
        <a:p>
          <a:pPr>
            <a:lnSpc>
              <a:spcPct val="100000"/>
            </a:lnSpc>
          </a:pPr>
          <a:endParaRPr lang="en-GB">
            <a:latin typeface="Aptos" panose="020B0004020202020204" pitchFamily="34" charset="0"/>
          </a:endParaRPr>
        </a:p>
      </dgm:t>
    </dgm:pt>
    <dgm:pt modelId="{6A990FED-437C-4800-A7A0-F534AF764027}">
      <dgm:prSet/>
      <dgm:spPr/>
      <dgm:t>
        <a:bodyPr/>
        <a:lstStyle/>
        <a:p>
          <a:pPr>
            <a:lnSpc>
              <a:spcPct val="100000"/>
            </a:lnSpc>
          </a:pPr>
          <a:r>
            <a:rPr lang="en-GB" dirty="0">
              <a:latin typeface="Aptos" panose="020B0004020202020204" pitchFamily="34" charset="0"/>
            </a:rPr>
            <a:t>Aim to find at least 3–5 good sources</a:t>
          </a:r>
        </a:p>
      </dgm:t>
    </dgm:pt>
    <dgm:pt modelId="{B6B67826-80CB-4B88-852D-E337A1F2F2E2}" type="parTrans" cxnId="{C52D6309-2BE5-4093-8008-D95D67824ECF}">
      <dgm:prSet/>
      <dgm:spPr/>
      <dgm:t>
        <a:bodyPr/>
        <a:lstStyle/>
        <a:p>
          <a:pPr>
            <a:lnSpc>
              <a:spcPct val="100000"/>
            </a:lnSpc>
          </a:pPr>
          <a:endParaRPr lang="en-GB">
            <a:latin typeface="Aptos" panose="020B0004020202020204" pitchFamily="34" charset="0"/>
          </a:endParaRPr>
        </a:p>
      </dgm:t>
    </dgm:pt>
    <dgm:pt modelId="{CF84D872-1719-457B-8E0A-25130BA3B4EC}" type="sibTrans" cxnId="{C52D6309-2BE5-4093-8008-D95D67824ECF}">
      <dgm:prSet/>
      <dgm:spPr/>
      <dgm:t>
        <a:bodyPr/>
        <a:lstStyle/>
        <a:p>
          <a:pPr>
            <a:lnSpc>
              <a:spcPct val="100000"/>
            </a:lnSpc>
          </a:pPr>
          <a:endParaRPr lang="en-GB">
            <a:latin typeface="Aptos" panose="020B0004020202020204" pitchFamily="34" charset="0"/>
          </a:endParaRPr>
        </a:p>
      </dgm:t>
    </dgm:pt>
    <dgm:pt modelId="{822301F1-B8C3-4243-8930-7562C8BEEC8A}">
      <dgm:prSet/>
      <dgm:spPr/>
      <dgm:t>
        <a:bodyPr/>
        <a:lstStyle/>
        <a:p>
          <a:pPr>
            <a:lnSpc>
              <a:spcPct val="100000"/>
            </a:lnSpc>
          </a:pPr>
          <a:r>
            <a:rPr lang="en-GB" dirty="0">
              <a:latin typeface="Aptos" panose="020B0004020202020204" pitchFamily="34" charset="0"/>
            </a:rPr>
            <a:t>Apply the CRAAP test to check quality</a:t>
          </a:r>
        </a:p>
      </dgm:t>
    </dgm:pt>
    <dgm:pt modelId="{4D7A8A07-D944-4EEB-B83F-5E808A1D4F40}" type="parTrans" cxnId="{F1A86308-0FA0-4BDF-937E-6992F6E15332}">
      <dgm:prSet/>
      <dgm:spPr/>
      <dgm:t>
        <a:bodyPr/>
        <a:lstStyle/>
        <a:p>
          <a:pPr>
            <a:lnSpc>
              <a:spcPct val="100000"/>
            </a:lnSpc>
          </a:pPr>
          <a:endParaRPr lang="en-GB">
            <a:latin typeface="Aptos" panose="020B0004020202020204" pitchFamily="34" charset="0"/>
          </a:endParaRPr>
        </a:p>
      </dgm:t>
    </dgm:pt>
    <dgm:pt modelId="{47914F4D-AB88-401E-A108-F28A8FE84E64}" type="sibTrans" cxnId="{F1A86308-0FA0-4BDF-937E-6992F6E15332}">
      <dgm:prSet/>
      <dgm:spPr/>
      <dgm:t>
        <a:bodyPr/>
        <a:lstStyle/>
        <a:p>
          <a:pPr>
            <a:lnSpc>
              <a:spcPct val="100000"/>
            </a:lnSpc>
          </a:pPr>
          <a:endParaRPr lang="en-GB">
            <a:latin typeface="Aptos" panose="020B0004020202020204" pitchFamily="34" charset="0"/>
          </a:endParaRPr>
        </a:p>
      </dgm:t>
    </dgm:pt>
    <dgm:pt modelId="{0584A727-2A69-4916-A345-C6A3700F5E60}">
      <dgm:prSet/>
      <dgm:spPr/>
      <dgm:t>
        <a:bodyPr/>
        <a:lstStyle/>
        <a:p>
          <a:pPr>
            <a:lnSpc>
              <a:spcPct val="100000"/>
            </a:lnSpc>
          </a:pPr>
          <a:r>
            <a:rPr lang="en-GB" dirty="0">
              <a:latin typeface="Aptos" panose="020B0004020202020204" pitchFamily="34" charset="0"/>
            </a:rPr>
            <a:t>Use the tracking table to record author, title, summary, and CRAAP notes</a:t>
          </a:r>
        </a:p>
      </dgm:t>
    </dgm:pt>
    <dgm:pt modelId="{5F9B5453-4F26-4573-A542-61658A7D935D}" type="parTrans" cxnId="{5D07B544-D1CB-4D5B-A4D1-25D476943D08}">
      <dgm:prSet/>
      <dgm:spPr/>
      <dgm:t>
        <a:bodyPr/>
        <a:lstStyle/>
        <a:p>
          <a:pPr>
            <a:lnSpc>
              <a:spcPct val="100000"/>
            </a:lnSpc>
          </a:pPr>
          <a:endParaRPr lang="en-GB">
            <a:latin typeface="Aptos" panose="020B0004020202020204" pitchFamily="34" charset="0"/>
          </a:endParaRPr>
        </a:p>
      </dgm:t>
    </dgm:pt>
    <dgm:pt modelId="{6ED48C21-587F-408A-8533-9C6E39508077}" type="sibTrans" cxnId="{5D07B544-D1CB-4D5B-A4D1-25D476943D08}">
      <dgm:prSet/>
      <dgm:spPr/>
      <dgm:t>
        <a:bodyPr/>
        <a:lstStyle/>
        <a:p>
          <a:pPr>
            <a:lnSpc>
              <a:spcPct val="100000"/>
            </a:lnSpc>
          </a:pPr>
          <a:endParaRPr lang="en-GB">
            <a:latin typeface="Aptos" panose="020B0004020202020204" pitchFamily="34" charset="0"/>
          </a:endParaRPr>
        </a:p>
      </dgm:t>
    </dgm:pt>
    <dgm:pt modelId="{595AC2F7-9610-467C-BB90-FB0A57EE9B33}">
      <dgm:prSet custT="1"/>
      <dgm:spPr/>
      <dgm:t>
        <a:bodyPr/>
        <a:lstStyle/>
        <a:p>
          <a:pPr>
            <a:lnSpc>
              <a:spcPct val="100000"/>
            </a:lnSpc>
          </a:pPr>
          <a:r>
            <a:rPr lang="en-GB" sz="2400" dirty="0">
              <a:latin typeface="Aptos" panose="020B0004020202020204" pitchFamily="34" charset="0"/>
            </a:rPr>
            <a:t>2. Choose your strongest articles</a:t>
          </a:r>
        </a:p>
      </dgm:t>
    </dgm:pt>
    <dgm:pt modelId="{E9725D2E-56F7-49BA-B311-65829B49C507}" type="parTrans" cxnId="{4219B685-9D45-4A6C-B831-0399EAF1277C}">
      <dgm:prSet/>
      <dgm:spPr/>
      <dgm:t>
        <a:bodyPr/>
        <a:lstStyle/>
        <a:p>
          <a:pPr>
            <a:lnSpc>
              <a:spcPct val="100000"/>
            </a:lnSpc>
          </a:pPr>
          <a:endParaRPr lang="en-GB">
            <a:latin typeface="Aptos" panose="020B0004020202020204" pitchFamily="34" charset="0"/>
          </a:endParaRPr>
        </a:p>
      </dgm:t>
    </dgm:pt>
    <dgm:pt modelId="{6054750E-E895-4DAC-9438-81ED511093E7}" type="sibTrans" cxnId="{4219B685-9D45-4A6C-B831-0399EAF1277C}">
      <dgm:prSet/>
      <dgm:spPr/>
      <dgm:t>
        <a:bodyPr/>
        <a:lstStyle/>
        <a:p>
          <a:pPr>
            <a:lnSpc>
              <a:spcPct val="100000"/>
            </a:lnSpc>
          </a:pPr>
          <a:endParaRPr lang="en-GB">
            <a:latin typeface="Aptos" panose="020B0004020202020204" pitchFamily="34" charset="0"/>
          </a:endParaRPr>
        </a:p>
      </dgm:t>
    </dgm:pt>
    <dgm:pt modelId="{06E2DBD1-6DCC-4871-BA44-AEA4358AF54B}">
      <dgm:prSet/>
      <dgm:spPr/>
      <dgm:t>
        <a:bodyPr/>
        <a:lstStyle/>
        <a:p>
          <a:pPr>
            <a:lnSpc>
              <a:spcPct val="100000"/>
            </a:lnSpc>
          </a:pPr>
          <a:r>
            <a:rPr lang="en-GB" dirty="0">
              <a:latin typeface="Aptos" panose="020B0004020202020204" pitchFamily="34" charset="0"/>
            </a:rPr>
            <a:t>Pick the ones that are most relevant, reliable, and linked to your research question</a:t>
          </a:r>
        </a:p>
      </dgm:t>
    </dgm:pt>
    <dgm:pt modelId="{73997FEE-110A-45BE-B8E7-13F707A1D715}" type="parTrans" cxnId="{9CAA6F8F-6953-4E16-8BAC-CD207E37EC10}">
      <dgm:prSet/>
      <dgm:spPr/>
      <dgm:t>
        <a:bodyPr/>
        <a:lstStyle/>
        <a:p>
          <a:pPr>
            <a:lnSpc>
              <a:spcPct val="100000"/>
            </a:lnSpc>
          </a:pPr>
          <a:endParaRPr lang="en-GB">
            <a:latin typeface="Aptos" panose="020B0004020202020204" pitchFamily="34" charset="0"/>
          </a:endParaRPr>
        </a:p>
      </dgm:t>
    </dgm:pt>
    <dgm:pt modelId="{60B37695-270E-4534-95A1-2C2164037323}" type="sibTrans" cxnId="{9CAA6F8F-6953-4E16-8BAC-CD207E37EC10}">
      <dgm:prSet/>
      <dgm:spPr/>
      <dgm:t>
        <a:bodyPr/>
        <a:lstStyle/>
        <a:p>
          <a:pPr>
            <a:lnSpc>
              <a:spcPct val="100000"/>
            </a:lnSpc>
          </a:pPr>
          <a:endParaRPr lang="en-GB">
            <a:latin typeface="Aptos" panose="020B0004020202020204" pitchFamily="34" charset="0"/>
          </a:endParaRPr>
        </a:p>
      </dgm:t>
    </dgm:pt>
    <dgm:pt modelId="{00F377A2-B0A5-47BD-81BC-C9639071025A}">
      <dgm:prSet/>
      <dgm:spPr/>
      <dgm:t>
        <a:bodyPr/>
        <a:lstStyle/>
        <a:p>
          <a:pPr>
            <a:lnSpc>
              <a:spcPct val="100000"/>
            </a:lnSpc>
          </a:pPr>
          <a:r>
            <a:rPr lang="en-GB" dirty="0">
              <a:latin typeface="Aptos" panose="020B0004020202020204" pitchFamily="34" charset="0"/>
            </a:rPr>
            <a:t>These are the sources you’ll use in your summary table next</a:t>
          </a:r>
        </a:p>
      </dgm:t>
    </dgm:pt>
    <dgm:pt modelId="{8122A50B-8541-4668-9703-274E00F1D381}" type="parTrans" cxnId="{0396319E-2420-4FFC-8520-B9DE7DB014D4}">
      <dgm:prSet/>
      <dgm:spPr/>
      <dgm:t>
        <a:bodyPr/>
        <a:lstStyle/>
        <a:p>
          <a:pPr>
            <a:lnSpc>
              <a:spcPct val="100000"/>
            </a:lnSpc>
          </a:pPr>
          <a:endParaRPr lang="en-GB">
            <a:latin typeface="Aptos" panose="020B0004020202020204" pitchFamily="34" charset="0"/>
          </a:endParaRPr>
        </a:p>
      </dgm:t>
    </dgm:pt>
    <dgm:pt modelId="{285B141A-5DD9-42B4-B8A6-14B1974286B3}" type="sibTrans" cxnId="{0396319E-2420-4FFC-8520-B9DE7DB014D4}">
      <dgm:prSet/>
      <dgm:spPr/>
      <dgm:t>
        <a:bodyPr/>
        <a:lstStyle/>
        <a:p>
          <a:pPr>
            <a:lnSpc>
              <a:spcPct val="100000"/>
            </a:lnSpc>
          </a:pPr>
          <a:endParaRPr lang="en-GB">
            <a:latin typeface="Aptos" panose="020B0004020202020204" pitchFamily="34" charset="0"/>
          </a:endParaRPr>
        </a:p>
      </dgm:t>
    </dgm:pt>
    <dgm:pt modelId="{769DC228-B15E-4975-A253-B6AC54722B28}">
      <dgm:prSet custT="1"/>
      <dgm:spPr/>
      <dgm:t>
        <a:bodyPr/>
        <a:lstStyle/>
        <a:p>
          <a:pPr>
            <a:lnSpc>
              <a:spcPct val="100000"/>
            </a:lnSpc>
          </a:pPr>
          <a:r>
            <a:rPr lang="en-GB" sz="2400" dirty="0">
              <a:latin typeface="Aptos" panose="020B0004020202020204" pitchFamily="34" charset="0"/>
            </a:rPr>
            <a:t>3.. Skim and highlight abstracts</a:t>
          </a:r>
        </a:p>
      </dgm:t>
    </dgm:pt>
    <dgm:pt modelId="{2B4490AC-3B7A-43F0-B740-3D86D304609C}" type="parTrans" cxnId="{7213E47C-27E9-40F3-B32A-927CE7C9BCF6}">
      <dgm:prSet/>
      <dgm:spPr/>
      <dgm:t>
        <a:bodyPr/>
        <a:lstStyle/>
        <a:p>
          <a:pPr>
            <a:lnSpc>
              <a:spcPct val="100000"/>
            </a:lnSpc>
          </a:pPr>
          <a:endParaRPr lang="en-GB">
            <a:latin typeface="Aptos" panose="020B0004020202020204" pitchFamily="34" charset="0"/>
          </a:endParaRPr>
        </a:p>
      </dgm:t>
    </dgm:pt>
    <dgm:pt modelId="{715188C0-7EE6-45BA-BD81-58FD18390206}" type="sibTrans" cxnId="{7213E47C-27E9-40F3-B32A-927CE7C9BCF6}">
      <dgm:prSet/>
      <dgm:spPr/>
      <dgm:t>
        <a:bodyPr/>
        <a:lstStyle/>
        <a:p>
          <a:pPr>
            <a:lnSpc>
              <a:spcPct val="100000"/>
            </a:lnSpc>
          </a:pPr>
          <a:endParaRPr lang="en-GB">
            <a:latin typeface="Aptos" panose="020B0004020202020204" pitchFamily="34" charset="0"/>
          </a:endParaRPr>
        </a:p>
      </dgm:t>
    </dgm:pt>
    <dgm:pt modelId="{F025DA3C-8595-4E32-96F2-3996E47E0FC6}">
      <dgm:prSet/>
      <dgm:spPr/>
      <dgm:t>
        <a:bodyPr/>
        <a:lstStyle/>
        <a:p>
          <a:pPr>
            <a:lnSpc>
              <a:spcPct val="100000"/>
            </a:lnSpc>
          </a:pPr>
          <a:r>
            <a:rPr lang="en-GB" dirty="0">
              <a:latin typeface="Aptos" panose="020B0004020202020204" pitchFamily="34" charset="0"/>
            </a:rPr>
            <a:t>Begin reading your selected sources in more depth </a:t>
          </a:r>
        </a:p>
      </dgm:t>
    </dgm:pt>
    <dgm:pt modelId="{4299A21E-E272-4F8D-84D1-7B73B38D6CDF}" type="parTrans" cxnId="{E4C12D50-BD96-48FB-B5B2-FDCD160B8DF1}">
      <dgm:prSet/>
      <dgm:spPr/>
      <dgm:t>
        <a:bodyPr/>
        <a:lstStyle/>
        <a:p>
          <a:pPr>
            <a:lnSpc>
              <a:spcPct val="100000"/>
            </a:lnSpc>
          </a:pPr>
          <a:endParaRPr lang="en-GB">
            <a:latin typeface="Aptos" panose="020B0004020202020204" pitchFamily="34" charset="0"/>
          </a:endParaRPr>
        </a:p>
      </dgm:t>
    </dgm:pt>
    <dgm:pt modelId="{3461A353-8A11-4316-976B-1F2A01B67C26}" type="sibTrans" cxnId="{E4C12D50-BD96-48FB-B5B2-FDCD160B8DF1}">
      <dgm:prSet/>
      <dgm:spPr/>
      <dgm:t>
        <a:bodyPr/>
        <a:lstStyle/>
        <a:p>
          <a:pPr>
            <a:lnSpc>
              <a:spcPct val="100000"/>
            </a:lnSpc>
          </a:pPr>
          <a:endParaRPr lang="en-GB">
            <a:latin typeface="Aptos" panose="020B0004020202020204" pitchFamily="34" charset="0"/>
          </a:endParaRPr>
        </a:p>
      </dgm:t>
    </dgm:pt>
    <dgm:pt modelId="{3749728D-DCD9-4E32-9B5D-36BB37F8E75B}">
      <dgm:prSet/>
      <dgm:spPr/>
      <dgm:t>
        <a:bodyPr/>
        <a:lstStyle/>
        <a:p>
          <a:pPr>
            <a:lnSpc>
              <a:spcPct val="100000"/>
            </a:lnSpc>
          </a:pPr>
          <a:r>
            <a:rPr lang="en-GB" dirty="0">
              <a:latin typeface="Aptos" panose="020B0004020202020204" pitchFamily="34" charset="0"/>
            </a:rPr>
            <a:t>Use the critical analysis questions to highlight useful points in the abstract and conclusion</a:t>
          </a:r>
        </a:p>
      </dgm:t>
    </dgm:pt>
    <dgm:pt modelId="{2C6FEF2C-2F44-4800-A2E7-3A7D81334332}" type="parTrans" cxnId="{7CAC5CC8-16BE-4EEB-BF13-E77007CE3619}">
      <dgm:prSet/>
      <dgm:spPr/>
      <dgm:t>
        <a:bodyPr/>
        <a:lstStyle/>
        <a:p>
          <a:pPr>
            <a:lnSpc>
              <a:spcPct val="100000"/>
            </a:lnSpc>
          </a:pPr>
          <a:endParaRPr lang="en-GB">
            <a:latin typeface="Aptos" panose="020B0004020202020204" pitchFamily="34" charset="0"/>
          </a:endParaRPr>
        </a:p>
      </dgm:t>
    </dgm:pt>
    <dgm:pt modelId="{96FF5CB3-8565-45AF-B19F-252FDD2B6E52}" type="sibTrans" cxnId="{7CAC5CC8-16BE-4EEB-BF13-E77007CE3619}">
      <dgm:prSet/>
      <dgm:spPr/>
      <dgm:t>
        <a:bodyPr/>
        <a:lstStyle/>
        <a:p>
          <a:pPr>
            <a:lnSpc>
              <a:spcPct val="100000"/>
            </a:lnSpc>
          </a:pPr>
          <a:endParaRPr lang="en-GB">
            <a:latin typeface="Aptos" panose="020B0004020202020204" pitchFamily="34" charset="0"/>
          </a:endParaRPr>
        </a:p>
      </dgm:t>
    </dgm:pt>
    <dgm:pt modelId="{7856D0C2-F7BC-405E-B841-05040C4EAA6D}" type="pres">
      <dgm:prSet presAssocID="{BF7AE9C1-FA19-41DD-9D1F-819E0B2DD176}" presName="Name0" presStyleCnt="0">
        <dgm:presLayoutVars>
          <dgm:dir/>
          <dgm:animLvl val="lvl"/>
          <dgm:resizeHandles val="exact"/>
        </dgm:presLayoutVars>
      </dgm:prSet>
      <dgm:spPr/>
    </dgm:pt>
    <dgm:pt modelId="{35CB0E08-C93A-49C2-9647-4E72A8E81435}" type="pres">
      <dgm:prSet presAssocID="{8FD1DDDC-8A25-47B8-80E9-22FC490DBC66}" presName="linNode" presStyleCnt="0"/>
      <dgm:spPr/>
    </dgm:pt>
    <dgm:pt modelId="{A571E7EB-49B9-4127-8579-02C24772EEDC}" type="pres">
      <dgm:prSet presAssocID="{8FD1DDDC-8A25-47B8-80E9-22FC490DBC66}" presName="parentText" presStyleLbl="node1" presStyleIdx="0" presStyleCnt="3">
        <dgm:presLayoutVars>
          <dgm:chMax val="1"/>
          <dgm:bulletEnabled val="1"/>
        </dgm:presLayoutVars>
      </dgm:prSet>
      <dgm:spPr/>
    </dgm:pt>
    <dgm:pt modelId="{FF34FDF2-18B3-4C49-BC13-DBF8245E3937}" type="pres">
      <dgm:prSet presAssocID="{8FD1DDDC-8A25-47B8-80E9-22FC490DBC66}" presName="descendantText" presStyleLbl="alignAccFollowNode1" presStyleIdx="0" presStyleCnt="3">
        <dgm:presLayoutVars>
          <dgm:bulletEnabled val="1"/>
        </dgm:presLayoutVars>
      </dgm:prSet>
      <dgm:spPr/>
    </dgm:pt>
    <dgm:pt modelId="{78A7F608-6608-4E1F-B83F-05F52E336C2E}" type="pres">
      <dgm:prSet presAssocID="{CFA22C76-4706-4BC3-9FA4-E91066D1A621}" presName="sp" presStyleCnt="0"/>
      <dgm:spPr/>
    </dgm:pt>
    <dgm:pt modelId="{E891B409-786C-4828-9F4E-3D6B98D47DF7}" type="pres">
      <dgm:prSet presAssocID="{595AC2F7-9610-467C-BB90-FB0A57EE9B33}" presName="linNode" presStyleCnt="0"/>
      <dgm:spPr/>
    </dgm:pt>
    <dgm:pt modelId="{5ADBA132-6A71-4549-8A29-8D763C00F3AC}" type="pres">
      <dgm:prSet presAssocID="{595AC2F7-9610-467C-BB90-FB0A57EE9B33}" presName="parentText" presStyleLbl="node1" presStyleIdx="1" presStyleCnt="3" custLinFactNeighborY="152">
        <dgm:presLayoutVars>
          <dgm:chMax val="1"/>
          <dgm:bulletEnabled val="1"/>
        </dgm:presLayoutVars>
      </dgm:prSet>
      <dgm:spPr/>
    </dgm:pt>
    <dgm:pt modelId="{0EA6EE3B-6E58-4385-BCF3-D47834A60A44}" type="pres">
      <dgm:prSet presAssocID="{595AC2F7-9610-467C-BB90-FB0A57EE9B33}" presName="descendantText" presStyleLbl="alignAccFollowNode1" presStyleIdx="1" presStyleCnt="3">
        <dgm:presLayoutVars>
          <dgm:bulletEnabled val="1"/>
        </dgm:presLayoutVars>
      </dgm:prSet>
      <dgm:spPr/>
    </dgm:pt>
    <dgm:pt modelId="{3EF0862D-C4A0-438F-B2FE-4179ADABD8D9}" type="pres">
      <dgm:prSet presAssocID="{6054750E-E895-4DAC-9438-81ED511093E7}" presName="sp" presStyleCnt="0"/>
      <dgm:spPr/>
    </dgm:pt>
    <dgm:pt modelId="{6C794AB6-793A-4936-A51A-1C325A7D21C1}" type="pres">
      <dgm:prSet presAssocID="{769DC228-B15E-4975-A253-B6AC54722B28}" presName="linNode" presStyleCnt="0"/>
      <dgm:spPr/>
    </dgm:pt>
    <dgm:pt modelId="{A058B3ED-1FDB-4DB4-9E6C-4FE0D9D10F49}" type="pres">
      <dgm:prSet presAssocID="{769DC228-B15E-4975-A253-B6AC54722B28}" presName="parentText" presStyleLbl="node1" presStyleIdx="2" presStyleCnt="3" custLinFactNeighborY="152">
        <dgm:presLayoutVars>
          <dgm:chMax val="1"/>
          <dgm:bulletEnabled val="1"/>
        </dgm:presLayoutVars>
      </dgm:prSet>
      <dgm:spPr/>
    </dgm:pt>
    <dgm:pt modelId="{F1F17B27-7A11-4C78-9723-4C8C74B152A0}" type="pres">
      <dgm:prSet presAssocID="{769DC228-B15E-4975-A253-B6AC54722B28}" presName="descendantText" presStyleLbl="alignAccFollowNode1" presStyleIdx="2" presStyleCnt="3">
        <dgm:presLayoutVars>
          <dgm:bulletEnabled val="1"/>
        </dgm:presLayoutVars>
      </dgm:prSet>
      <dgm:spPr/>
    </dgm:pt>
  </dgm:ptLst>
  <dgm:cxnLst>
    <dgm:cxn modelId="{F1A86308-0FA0-4BDF-937E-6992F6E15332}" srcId="{8FD1DDDC-8A25-47B8-80E9-22FC490DBC66}" destId="{822301F1-B8C3-4243-8930-7562C8BEEC8A}" srcOrd="1" destOrd="0" parTransId="{4D7A8A07-D944-4EEB-B83F-5E808A1D4F40}" sibTransId="{47914F4D-AB88-401E-A108-F28A8FE84E64}"/>
    <dgm:cxn modelId="{C52D6309-2BE5-4093-8008-D95D67824ECF}" srcId="{8FD1DDDC-8A25-47B8-80E9-22FC490DBC66}" destId="{6A990FED-437C-4800-A7A0-F534AF764027}" srcOrd="0" destOrd="0" parTransId="{B6B67826-80CB-4B88-852D-E337A1F2F2E2}" sibTransId="{CF84D872-1719-457B-8E0A-25130BA3B4EC}"/>
    <dgm:cxn modelId="{B70B6721-F23B-40D6-9431-CDFE840F24A3}" type="presOf" srcId="{6A990FED-437C-4800-A7A0-F534AF764027}" destId="{FF34FDF2-18B3-4C49-BC13-DBF8245E3937}" srcOrd="0" destOrd="0" presId="urn:microsoft.com/office/officeart/2005/8/layout/vList5"/>
    <dgm:cxn modelId="{1A022C30-CD8F-4C94-8C97-52B07982EC98}" type="presOf" srcId="{769DC228-B15E-4975-A253-B6AC54722B28}" destId="{A058B3ED-1FDB-4DB4-9E6C-4FE0D9D10F49}" srcOrd="0" destOrd="0" presId="urn:microsoft.com/office/officeart/2005/8/layout/vList5"/>
    <dgm:cxn modelId="{F835AB38-6034-4DF7-B5BB-04B631F646E7}" type="presOf" srcId="{822301F1-B8C3-4243-8930-7562C8BEEC8A}" destId="{FF34FDF2-18B3-4C49-BC13-DBF8245E3937}" srcOrd="0" destOrd="1" presId="urn:microsoft.com/office/officeart/2005/8/layout/vList5"/>
    <dgm:cxn modelId="{5D07B544-D1CB-4D5B-A4D1-25D476943D08}" srcId="{8FD1DDDC-8A25-47B8-80E9-22FC490DBC66}" destId="{0584A727-2A69-4916-A345-C6A3700F5E60}" srcOrd="2" destOrd="0" parTransId="{5F9B5453-4F26-4573-A542-61658A7D935D}" sibTransId="{6ED48C21-587F-408A-8533-9C6E39508077}"/>
    <dgm:cxn modelId="{A6529E4D-5B65-4682-BDAB-B101EBB1EB9F}" type="presOf" srcId="{3749728D-DCD9-4E32-9B5D-36BB37F8E75B}" destId="{F1F17B27-7A11-4C78-9723-4C8C74B152A0}" srcOrd="0" destOrd="1" presId="urn:microsoft.com/office/officeart/2005/8/layout/vList5"/>
    <dgm:cxn modelId="{E4C12D50-BD96-48FB-B5B2-FDCD160B8DF1}" srcId="{769DC228-B15E-4975-A253-B6AC54722B28}" destId="{F025DA3C-8595-4E32-96F2-3996E47E0FC6}" srcOrd="0" destOrd="0" parTransId="{4299A21E-E272-4F8D-84D1-7B73B38D6CDF}" sibTransId="{3461A353-8A11-4316-976B-1F2A01B67C26}"/>
    <dgm:cxn modelId="{7213E47C-27E9-40F3-B32A-927CE7C9BCF6}" srcId="{BF7AE9C1-FA19-41DD-9D1F-819E0B2DD176}" destId="{769DC228-B15E-4975-A253-B6AC54722B28}" srcOrd="2" destOrd="0" parTransId="{2B4490AC-3B7A-43F0-B740-3D86D304609C}" sibTransId="{715188C0-7EE6-45BA-BD81-58FD18390206}"/>
    <dgm:cxn modelId="{4D652983-4FD5-4B92-9535-BDD7B0FA735D}" type="presOf" srcId="{8FD1DDDC-8A25-47B8-80E9-22FC490DBC66}" destId="{A571E7EB-49B9-4127-8579-02C24772EEDC}" srcOrd="0" destOrd="0" presId="urn:microsoft.com/office/officeart/2005/8/layout/vList5"/>
    <dgm:cxn modelId="{4219B685-9D45-4A6C-B831-0399EAF1277C}" srcId="{BF7AE9C1-FA19-41DD-9D1F-819E0B2DD176}" destId="{595AC2F7-9610-467C-BB90-FB0A57EE9B33}" srcOrd="1" destOrd="0" parTransId="{E9725D2E-56F7-49BA-B311-65829B49C507}" sibTransId="{6054750E-E895-4DAC-9438-81ED511093E7}"/>
    <dgm:cxn modelId="{01FC658B-8739-4EC7-9A4A-94C9F9AFC750}" type="presOf" srcId="{595AC2F7-9610-467C-BB90-FB0A57EE9B33}" destId="{5ADBA132-6A71-4549-8A29-8D763C00F3AC}" srcOrd="0" destOrd="0" presId="urn:microsoft.com/office/officeart/2005/8/layout/vList5"/>
    <dgm:cxn modelId="{9CAA6F8F-6953-4E16-8BAC-CD207E37EC10}" srcId="{595AC2F7-9610-467C-BB90-FB0A57EE9B33}" destId="{06E2DBD1-6DCC-4871-BA44-AEA4358AF54B}" srcOrd="0" destOrd="0" parTransId="{73997FEE-110A-45BE-B8E7-13F707A1D715}" sibTransId="{60B37695-270E-4534-95A1-2C2164037323}"/>
    <dgm:cxn modelId="{0396319E-2420-4FFC-8520-B9DE7DB014D4}" srcId="{595AC2F7-9610-467C-BB90-FB0A57EE9B33}" destId="{00F377A2-B0A5-47BD-81BC-C9639071025A}" srcOrd="1" destOrd="0" parTransId="{8122A50B-8541-4668-9703-274E00F1D381}" sibTransId="{285B141A-5DD9-42B4-B8A6-14B1974286B3}"/>
    <dgm:cxn modelId="{9FFB5AA3-475E-4BBD-9893-856F4E086376}" type="presOf" srcId="{06E2DBD1-6DCC-4871-BA44-AEA4358AF54B}" destId="{0EA6EE3B-6E58-4385-BCF3-D47834A60A44}" srcOrd="0" destOrd="0" presId="urn:microsoft.com/office/officeart/2005/8/layout/vList5"/>
    <dgm:cxn modelId="{ACBB97C0-BD1E-4BA1-879A-17870A282502}" srcId="{BF7AE9C1-FA19-41DD-9D1F-819E0B2DD176}" destId="{8FD1DDDC-8A25-47B8-80E9-22FC490DBC66}" srcOrd="0" destOrd="0" parTransId="{2CCCAB78-88A4-4079-9D9C-1237F20E412C}" sibTransId="{CFA22C76-4706-4BC3-9FA4-E91066D1A621}"/>
    <dgm:cxn modelId="{7CAC5CC8-16BE-4EEB-BF13-E77007CE3619}" srcId="{769DC228-B15E-4975-A253-B6AC54722B28}" destId="{3749728D-DCD9-4E32-9B5D-36BB37F8E75B}" srcOrd="1" destOrd="0" parTransId="{2C6FEF2C-2F44-4800-A2E7-3A7D81334332}" sibTransId="{96FF5CB3-8565-45AF-B19F-252FDD2B6E52}"/>
    <dgm:cxn modelId="{D70AB8DF-2AFD-434C-A4F4-F1623F74F11F}" type="presOf" srcId="{00F377A2-B0A5-47BD-81BC-C9639071025A}" destId="{0EA6EE3B-6E58-4385-BCF3-D47834A60A44}" srcOrd="0" destOrd="1" presId="urn:microsoft.com/office/officeart/2005/8/layout/vList5"/>
    <dgm:cxn modelId="{3F3F64EF-F0E4-4A4B-9993-F5C1CB6A3A06}" type="presOf" srcId="{BF7AE9C1-FA19-41DD-9D1F-819E0B2DD176}" destId="{7856D0C2-F7BC-405E-B841-05040C4EAA6D}" srcOrd="0" destOrd="0" presId="urn:microsoft.com/office/officeart/2005/8/layout/vList5"/>
    <dgm:cxn modelId="{FFC2A3EF-A7C8-476A-AA66-12F6938EADCA}" type="presOf" srcId="{0584A727-2A69-4916-A345-C6A3700F5E60}" destId="{FF34FDF2-18B3-4C49-BC13-DBF8245E3937}" srcOrd="0" destOrd="2" presId="urn:microsoft.com/office/officeart/2005/8/layout/vList5"/>
    <dgm:cxn modelId="{FBF06BF6-81D9-413A-B945-001A488EA5CB}" type="presOf" srcId="{F025DA3C-8595-4E32-96F2-3996E47E0FC6}" destId="{F1F17B27-7A11-4C78-9723-4C8C74B152A0}" srcOrd="0" destOrd="0" presId="urn:microsoft.com/office/officeart/2005/8/layout/vList5"/>
    <dgm:cxn modelId="{11CF4A36-D7CB-4623-987A-0E80E3C2636B}" type="presParOf" srcId="{7856D0C2-F7BC-405E-B841-05040C4EAA6D}" destId="{35CB0E08-C93A-49C2-9647-4E72A8E81435}" srcOrd="0" destOrd="0" presId="urn:microsoft.com/office/officeart/2005/8/layout/vList5"/>
    <dgm:cxn modelId="{5998EE98-0B82-4929-9E04-691EAE3C76F8}" type="presParOf" srcId="{35CB0E08-C93A-49C2-9647-4E72A8E81435}" destId="{A571E7EB-49B9-4127-8579-02C24772EEDC}" srcOrd="0" destOrd="0" presId="urn:microsoft.com/office/officeart/2005/8/layout/vList5"/>
    <dgm:cxn modelId="{51EAEEC8-176D-4812-BDCA-88EE966D5B2A}" type="presParOf" srcId="{35CB0E08-C93A-49C2-9647-4E72A8E81435}" destId="{FF34FDF2-18B3-4C49-BC13-DBF8245E3937}" srcOrd="1" destOrd="0" presId="urn:microsoft.com/office/officeart/2005/8/layout/vList5"/>
    <dgm:cxn modelId="{382E218A-B355-49C7-B99C-F31817812420}" type="presParOf" srcId="{7856D0C2-F7BC-405E-B841-05040C4EAA6D}" destId="{78A7F608-6608-4E1F-B83F-05F52E336C2E}" srcOrd="1" destOrd="0" presId="urn:microsoft.com/office/officeart/2005/8/layout/vList5"/>
    <dgm:cxn modelId="{190167DB-4C3F-41A8-8512-0010D52E16D1}" type="presParOf" srcId="{7856D0C2-F7BC-405E-B841-05040C4EAA6D}" destId="{E891B409-786C-4828-9F4E-3D6B98D47DF7}" srcOrd="2" destOrd="0" presId="urn:microsoft.com/office/officeart/2005/8/layout/vList5"/>
    <dgm:cxn modelId="{A33F2FB9-622B-4AFC-9E1F-416045AA7B45}" type="presParOf" srcId="{E891B409-786C-4828-9F4E-3D6B98D47DF7}" destId="{5ADBA132-6A71-4549-8A29-8D763C00F3AC}" srcOrd="0" destOrd="0" presId="urn:microsoft.com/office/officeart/2005/8/layout/vList5"/>
    <dgm:cxn modelId="{C858D75C-5FDA-49DF-9706-197F8E5FC93A}" type="presParOf" srcId="{E891B409-786C-4828-9F4E-3D6B98D47DF7}" destId="{0EA6EE3B-6E58-4385-BCF3-D47834A60A44}" srcOrd="1" destOrd="0" presId="urn:microsoft.com/office/officeart/2005/8/layout/vList5"/>
    <dgm:cxn modelId="{928F78D1-6374-48F0-89E6-106C5F7835AF}" type="presParOf" srcId="{7856D0C2-F7BC-405E-B841-05040C4EAA6D}" destId="{3EF0862D-C4A0-438F-B2FE-4179ADABD8D9}" srcOrd="3" destOrd="0" presId="urn:microsoft.com/office/officeart/2005/8/layout/vList5"/>
    <dgm:cxn modelId="{91A97147-2A93-4E7D-8899-800C8508A291}" type="presParOf" srcId="{7856D0C2-F7BC-405E-B841-05040C4EAA6D}" destId="{6C794AB6-793A-4936-A51A-1C325A7D21C1}" srcOrd="4" destOrd="0" presId="urn:microsoft.com/office/officeart/2005/8/layout/vList5"/>
    <dgm:cxn modelId="{532706D7-ED8F-4D90-B3CB-4E9A53FC5D8B}" type="presParOf" srcId="{6C794AB6-793A-4936-A51A-1C325A7D21C1}" destId="{A058B3ED-1FDB-4DB4-9E6C-4FE0D9D10F49}" srcOrd="0" destOrd="0" presId="urn:microsoft.com/office/officeart/2005/8/layout/vList5"/>
    <dgm:cxn modelId="{E1026340-D21D-4D31-8524-13EF046046F8}" type="presParOf" srcId="{6C794AB6-793A-4936-A51A-1C325A7D21C1}" destId="{F1F17B27-7A11-4C78-9723-4C8C74B152A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480800" cy="143065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5039F-EA2D-453D-AEE8-F9A2F9A99683}">
      <dsp:nvSpPr>
        <dsp:cNvPr id="0" name=""/>
        <dsp:cNvSpPr/>
      </dsp:nvSpPr>
      <dsp:spPr>
        <a:xfrm>
          <a:off x="4540"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150000"/>
            </a:lnSpc>
            <a:spcBef>
              <a:spcPct val="0"/>
            </a:spcBef>
            <a:spcAft>
              <a:spcPct val="35000"/>
            </a:spcAft>
            <a:buNone/>
          </a:pPr>
          <a:r>
            <a:rPr lang="en-GB" sz="1500" kern="1200" dirty="0">
              <a:latin typeface="Aptos" panose="020B0004020202020204" pitchFamily="34" charset="0"/>
            </a:rPr>
            <a:t>Planning your Literature Search </a:t>
          </a:r>
        </a:p>
      </dsp:txBody>
      <dsp:txXfrm>
        <a:off x="4540" y="0"/>
        <a:ext cx="1985315" cy="1430655"/>
      </dsp:txXfrm>
    </dsp:sp>
    <dsp:sp modelId="{30E972C8-C1FA-4A0D-9EA0-B0FFB5CD2CAD}">
      <dsp:nvSpPr>
        <dsp:cNvPr id="0" name=""/>
        <dsp:cNvSpPr/>
      </dsp:nvSpPr>
      <dsp:spPr>
        <a:xfrm>
          <a:off x="818366"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29D1C-2B1A-4383-B37D-DAFD5ABC222A}">
      <dsp:nvSpPr>
        <dsp:cNvPr id="0" name=""/>
        <dsp:cNvSpPr/>
      </dsp:nvSpPr>
      <dsp:spPr>
        <a:xfrm>
          <a:off x="2089121" y="2145982"/>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150000"/>
            </a:lnSpc>
            <a:spcBef>
              <a:spcPct val="0"/>
            </a:spcBef>
            <a:spcAft>
              <a:spcPct val="35000"/>
            </a:spcAft>
            <a:buNone/>
          </a:pPr>
          <a:r>
            <a:rPr lang="en-GB" sz="1500" kern="1200" dirty="0">
              <a:latin typeface="Aptos" panose="020B0004020202020204" pitchFamily="34" charset="0"/>
            </a:rPr>
            <a:t>Setting an Inclusion &amp; Exclusion Criteria </a:t>
          </a:r>
        </a:p>
      </dsp:txBody>
      <dsp:txXfrm>
        <a:off x="2089121" y="2145982"/>
        <a:ext cx="1985315" cy="1430655"/>
      </dsp:txXfrm>
    </dsp:sp>
    <dsp:sp modelId="{7B789AA2-C5C0-4C8D-A1D2-00B06BF4EC3F}">
      <dsp:nvSpPr>
        <dsp:cNvPr id="0" name=""/>
        <dsp:cNvSpPr/>
      </dsp:nvSpPr>
      <dsp:spPr>
        <a:xfrm>
          <a:off x="2902947"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88ABB-8C1A-4CCD-8AEE-32E4C98F853D}">
      <dsp:nvSpPr>
        <dsp:cNvPr id="0" name=""/>
        <dsp:cNvSpPr/>
      </dsp:nvSpPr>
      <dsp:spPr>
        <a:xfrm>
          <a:off x="4173702"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150000"/>
            </a:lnSpc>
            <a:spcBef>
              <a:spcPct val="0"/>
            </a:spcBef>
            <a:spcAft>
              <a:spcPct val="35000"/>
            </a:spcAft>
            <a:buNone/>
          </a:pPr>
          <a:r>
            <a:rPr lang="en-GB" sz="1500" kern="1200" dirty="0">
              <a:latin typeface="Aptos" panose="020B0004020202020204" pitchFamily="34" charset="0"/>
            </a:rPr>
            <a:t>Using the CRAAP Framework </a:t>
          </a:r>
        </a:p>
      </dsp:txBody>
      <dsp:txXfrm>
        <a:off x="4173702" y="0"/>
        <a:ext cx="1985315" cy="1430655"/>
      </dsp:txXfrm>
    </dsp:sp>
    <dsp:sp modelId="{AE4B7D33-006A-41D0-98C0-F81E6A2B49AE}">
      <dsp:nvSpPr>
        <dsp:cNvPr id="0" name=""/>
        <dsp:cNvSpPr/>
      </dsp:nvSpPr>
      <dsp:spPr>
        <a:xfrm>
          <a:off x="498752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4828A-911E-47E7-89D1-FB346CDCC043}">
      <dsp:nvSpPr>
        <dsp:cNvPr id="0" name=""/>
        <dsp:cNvSpPr/>
      </dsp:nvSpPr>
      <dsp:spPr>
        <a:xfrm>
          <a:off x="6258283" y="2145982"/>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150000"/>
            </a:lnSpc>
            <a:spcBef>
              <a:spcPct val="0"/>
            </a:spcBef>
            <a:spcAft>
              <a:spcPct val="35000"/>
            </a:spcAft>
            <a:buNone/>
          </a:pPr>
          <a:r>
            <a:rPr lang="en-GB" sz="1500" kern="1200" dirty="0">
              <a:latin typeface="Aptos" panose="020B0004020202020204" pitchFamily="34" charset="0"/>
            </a:rPr>
            <a:t>Creating a literature summary table of results </a:t>
          </a:r>
        </a:p>
      </dsp:txBody>
      <dsp:txXfrm>
        <a:off x="6258283" y="2145982"/>
        <a:ext cx="1985315" cy="1430655"/>
      </dsp:txXfrm>
    </dsp:sp>
    <dsp:sp modelId="{BD36D169-A110-47A1-9840-5E5037C4322C}">
      <dsp:nvSpPr>
        <dsp:cNvPr id="0" name=""/>
        <dsp:cNvSpPr/>
      </dsp:nvSpPr>
      <dsp:spPr>
        <a:xfrm>
          <a:off x="707210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B3587-BE1A-4655-9869-71987F9F8FF6}">
      <dsp:nvSpPr>
        <dsp:cNvPr id="0" name=""/>
        <dsp:cNvSpPr/>
      </dsp:nvSpPr>
      <dsp:spPr>
        <a:xfrm>
          <a:off x="8342864"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150000"/>
            </a:lnSpc>
            <a:spcBef>
              <a:spcPct val="0"/>
            </a:spcBef>
            <a:spcAft>
              <a:spcPct val="35000"/>
            </a:spcAft>
            <a:buNone/>
          </a:pPr>
          <a:r>
            <a:rPr lang="en-GB" sz="1500" kern="1200" dirty="0">
              <a:latin typeface="Aptos" panose="020B0004020202020204" pitchFamily="34" charset="0"/>
            </a:rPr>
            <a:t>Preparing for your Academic Poster and Methods write up</a:t>
          </a:r>
        </a:p>
      </dsp:txBody>
      <dsp:txXfrm>
        <a:off x="8342864" y="0"/>
        <a:ext cx="1985315" cy="1430655"/>
      </dsp:txXfrm>
    </dsp:sp>
    <dsp:sp modelId="{E8916349-5B71-488C-8032-AE6C118B6C38}">
      <dsp:nvSpPr>
        <dsp:cNvPr id="0" name=""/>
        <dsp:cNvSpPr/>
      </dsp:nvSpPr>
      <dsp:spPr>
        <a:xfrm>
          <a:off x="9156689"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7AD25-B49C-4DAF-86C6-19458AC7CDC8}">
      <dsp:nvSpPr>
        <dsp:cNvPr id="0" name=""/>
        <dsp:cNvSpPr/>
      </dsp:nvSpPr>
      <dsp:spPr>
        <a:xfrm>
          <a:off x="2542" y="0"/>
          <a:ext cx="2494553" cy="49155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 Dissertation Proposal</a:t>
          </a:r>
        </a:p>
      </dsp:txBody>
      <dsp:txXfrm>
        <a:off x="2542" y="0"/>
        <a:ext cx="2494553" cy="1474660"/>
      </dsp:txXfrm>
    </dsp:sp>
    <dsp:sp modelId="{28F66359-0F17-4391-A424-BFD3550B63D6}">
      <dsp:nvSpPr>
        <dsp:cNvPr id="0" name=""/>
        <dsp:cNvSpPr/>
      </dsp:nvSpPr>
      <dsp:spPr>
        <a:xfrm>
          <a:off x="251997" y="1475080"/>
          <a:ext cx="1995643" cy="965705"/>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You planned and submitted your dissertation proposal</a:t>
          </a:r>
        </a:p>
      </dsp:txBody>
      <dsp:txXfrm>
        <a:off x="280282" y="1503365"/>
        <a:ext cx="1939073" cy="909135"/>
      </dsp:txXfrm>
    </dsp:sp>
    <dsp:sp modelId="{CB00C13D-F4F4-400F-8E91-EB11D37AE022}">
      <dsp:nvSpPr>
        <dsp:cNvPr id="0" name=""/>
        <dsp:cNvSpPr/>
      </dsp:nvSpPr>
      <dsp:spPr>
        <a:xfrm>
          <a:off x="251997" y="2589356"/>
          <a:ext cx="1995643" cy="965705"/>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This included your working title, aim, rationale, and research objectives</a:t>
          </a:r>
        </a:p>
      </dsp:txBody>
      <dsp:txXfrm>
        <a:off x="280282" y="2617641"/>
        <a:ext cx="1939073" cy="909135"/>
      </dsp:txXfrm>
    </dsp:sp>
    <dsp:sp modelId="{087AF660-0B9F-48E3-8D30-70B3101BA965}">
      <dsp:nvSpPr>
        <dsp:cNvPr id="0" name=""/>
        <dsp:cNvSpPr/>
      </dsp:nvSpPr>
      <dsp:spPr>
        <a:xfrm>
          <a:off x="251997" y="3703632"/>
          <a:ext cx="1995643" cy="965705"/>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The proposal set the foundation for your full dissertation project</a:t>
          </a:r>
        </a:p>
      </dsp:txBody>
      <dsp:txXfrm>
        <a:off x="280282" y="3731917"/>
        <a:ext cx="1939073" cy="909135"/>
      </dsp:txXfrm>
    </dsp:sp>
    <dsp:sp modelId="{43BA2B91-B951-471F-BA48-99E9406B0D66}">
      <dsp:nvSpPr>
        <dsp:cNvPr id="0" name=""/>
        <dsp:cNvSpPr/>
      </dsp:nvSpPr>
      <dsp:spPr>
        <a:xfrm>
          <a:off x="2684187" y="0"/>
          <a:ext cx="2494553" cy="49155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 Chapter 1: Introduction</a:t>
          </a:r>
        </a:p>
      </dsp:txBody>
      <dsp:txXfrm>
        <a:off x="2684187" y="0"/>
        <a:ext cx="2494553" cy="1474660"/>
      </dsp:txXfrm>
    </dsp:sp>
    <dsp:sp modelId="{2B65B828-D953-4907-B111-B41E77B274C2}">
      <dsp:nvSpPr>
        <dsp:cNvPr id="0" name=""/>
        <dsp:cNvSpPr/>
      </dsp:nvSpPr>
      <dsp:spPr>
        <a:xfrm>
          <a:off x="2933642" y="1475080"/>
          <a:ext cx="1995643" cy="965705"/>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Defined your research question and overall aim</a:t>
          </a:r>
        </a:p>
      </dsp:txBody>
      <dsp:txXfrm>
        <a:off x="2961927" y="1503365"/>
        <a:ext cx="1939073" cy="909135"/>
      </dsp:txXfrm>
    </dsp:sp>
    <dsp:sp modelId="{22A66779-7E2C-4739-AA42-60DB3948DD4A}">
      <dsp:nvSpPr>
        <dsp:cNvPr id="0" name=""/>
        <dsp:cNvSpPr/>
      </dsp:nvSpPr>
      <dsp:spPr>
        <a:xfrm>
          <a:off x="2933642" y="2589356"/>
          <a:ext cx="1995643" cy="965705"/>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Explained the rationale (why this topic matters)</a:t>
          </a:r>
        </a:p>
      </dsp:txBody>
      <dsp:txXfrm>
        <a:off x="2961927" y="2617641"/>
        <a:ext cx="1939073" cy="909135"/>
      </dsp:txXfrm>
    </dsp:sp>
    <dsp:sp modelId="{296F2F91-6CB8-4474-8A04-D097A0056D05}">
      <dsp:nvSpPr>
        <dsp:cNvPr id="0" name=""/>
        <dsp:cNvSpPr/>
      </dsp:nvSpPr>
      <dsp:spPr>
        <a:xfrm>
          <a:off x="2933642" y="3703632"/>
          <a:ext cx="1995643" cy="965705"/>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Set clear research objectives aligned to your aim</a:t>
          </a:r>
        </a:p>
      </dsp:txBody>
      <dsp:txXfrm>
        <a:off x="2961927" y="3731917"/>
        <a:ext cx="1939073" cy="909135"/>
      </dsp:txXfrm>
    </dsp:sp>
    <dsp:sp modelId="{6B77C86E-995A-414C-9C53-A08A1468D0D6}">
      <dsp:nvSpPr>
        <dsp:cNvPr id="0" name=""/>
        <dsp:cNvSpPr/>
      </dsp:nvSpPr>
      <dsp:spPr>
        <a:xfrm>
          <a:off x="5365832" y="0"/>
          <a:ext cx="2494553" cy="49155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 Chapter 2: Background Information &amp; Analysis</a:t>
          </a:r>
        </a:p>
      </dsp:txBody>
      <dsp:txXfrm>
        <a:off x="5365832" y="0"/>
        <a:ext cx="2494553" cy="1474660"/>
      </dsp:txXfrm>
    </dsp:sp>
    <dsp:sp modelId="{BA040E28-29AE-4D44-9D46-B2930D98B400}">
      <dsp:nvSpPr>
        <dsp:cNvPr id="0" name=""/>
        <dsp:cNvSpPr/>
      </dsp:nvSpPr>
      <dsp:spPr>
        <a:xfrm>
          <a:off x="5615288" y="1475590"/>
          <a:ext cx="1995643" cy="568658"/>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Provided context and key concepts relevant to your topic</a:t>
          </a:r>
        </a:p>
      </dsp:txBody>
      <dsp:txXfrm>
        <a:off x="5631943" y="1492245"/>
        <a:ext cx="1962333" cy="535348"/>
      </dsp:txXfrm>
    </dsp:sp>
    <dsp:sp modelId="{E320004C-F58C-46B9-B33E-CFF91C4F1268}">
      <dsp:nvSpPr>
        <dsp:cNvPr id="0" name=""/>
        <dsp:cNvSpPr/>
      </dsp:nvSpPr>
      <dsp:spPr>
        <a:xfrm>
          <a:off x="5615288" y="2131735"/>
          <a:ext cx="1995643" cy="568658"/>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Explored UK and international perspectives</a:t>
          </a:r>
        </a:p>
      </dsp:txBody>
      <dsp:txXfrm>
        <a:off x="5631943" y="2148390"/>
        <a:ext cx="1962333" cy="535348"/>
      </dsp:txXfrm>
    </dsp:sp>
    <dsp:sp modelId="{2B2AC084-B4F5-4A84-9C4B-823FAE0C2967}">
      <dsp:nvSpPr>
        <dsp:cNvPr id="0" name=""/>
        <dsp:cNvSpPr/>
      </dsp:nvSpPr>
      <dsp:spPr>
        <a:xfrm>
          <a:off x="5615288" y="2787879"/>
          <a:ext cx="1995643" cy="568658"/>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Introduced relevant theory and contributors</a:t>
          </a:r>
        </a:p>
      </dsp:txBody>
      <dsp:txXfrm>
        <a:off x="5631943" y="2804534"/>
        <a:ext cx="1962333" cy="535348"/>
      </dsp:txXfrm>
    </dsp:sp>
    <dsp:sp modelId="{B51E1D6F-7253-4CCF-8B24-AEF8230C8999}">
      <dsp:nvSpPr>
        <dsp:cNvPr id="0" name=""/>
        <dsp:cNvSpPr/>
      </dsp:nvSpPr>
      <dsp:spPr>
        <a:xfrm>
          <a:off x="5615288" y="3444024"/>
          <a:ext cx="1995643" cy="568658"/>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Identified gaps in the literature</a:t>
          </a:r>
        </a:p>
      </dsp:txBody>
      <dsp:txXfrm>
        <a:off x="5631943" y="3460679"/>
        <a:ext cx="1962333" cy="535348"/>
      </dsp:txXfrm>
    </dsp:sp>
    <dsp:sp modelId="{1A1CFAA4-17BE-4ACF-BE91-6F8AB35653BC}">
      <dsp:nvSpPr>
        <dsp:cNvPr id="0" name=""/>
        <dsp:cNvSpPr/>
      </dsp:nvSpPr>
      <dsp:spPr>
        <a:xfrm>
          <a:off x="5615288" y="4100169"/>
          <a:ext cx="1995643" cy="568658"/>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Linked back to your research question</a:t>
          </a:r>
        </a:p>
      </dsp:txBody>
      <dsp:txXfrm>
        <a:off x="5631943" y="4116824"/>
        <a:ext cx="1962333" cy="535348"/>
      </dsp:txXfrm>
    </dsp:sp>
    <dsp:sp modelId="{5B5CDA2E-564B-41E0-9259-27FADDEB272C}">
      <dsp:nvSpPr>
        <dsp:cNvPr id="0" name=""/>
        <dsp:cNvSpPr/>
      </dsp:nvSpPr>
      <dsp:spPr>
        <a:xfrm>
          <a:off x="8047478" y="0"/>
          <a:ext cx="2494553" cy="49155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 Feedback on Chapters 1 &amp; 2</a:t>
          </a:r>
        </a:p>
      </dsp:txBody>
      <dsp:txXfrm>
        <a:off x="8047478" y="0"/>
        <a:ext cx="2494553" cy="1474660"/>
      </dsp:txXfrm>
    </dsp:sp>
    <dsp:sp modelId="{80462D93-B830-4E59-9434-9E1FA749F2E0}">
      <dsp:nvSpPr>
        <dsp:cNvPr id="0" name=""/>
        <dsp:cNvSpPr/>
      </dsp:nvSpPr>
      <dsp:spPr>
        <a:xfrm>
          <a:off x="8296933" y="1475080"/>
          <a:ext cx="1995643" cy="965705"/>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You have now received written feedback on your Chapter 1 and Chapter 2 drafts</a:t>
          </a:r>
        </a:p>
      </dsp:txBody>
      <dsp:txXfrm>
        <a:off x="8325218" y="1503365"/>
        <a:ext cx="1939073" cy="909135"/>
      </dsp:txXfrm>
    </dsp:sp>
    <dsp:sp modelId="{E8FB555B-6B94-4B5A-8923-ECA02D52683B}">
      <dsp:nvSpPr>
        <dsp:cNvPr id="0" name=""/>
        <dsp:cNvSpPr/>
      </dsp:nvSpPr>
      <dsp:spPr>
        <a:xfrm>
          <a:off x="8296933" y="2589356"/>
          <a:ext cx="1995643" cy="965705"/>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This feedback should be used to strengthen your work before final submission</a:t>
          </a:r>
        </a:p>
      </dsp:txBody>
      <dsp:txXfrm>
        <a:off x="8325218" y="2617641"/>
        <a:ext cx="1939073" cy="909135"/>
      </dsp:txXfrm>
    </dsp:sp>
    <dsp:sp modelId="{0333CCA4-FC3E-4EDC-915C-BF8238D97DAA}">
      <dsp:nvSpPr>
        <dsp:cNvPr id="0" name=""/>
        <dsp:cNvSpPr/>
      </dsp:nvSpPr>
      <dsp:spPr>
        <a:xfrm>
          <a:off x="8296933" y="3703632"/>
          <a:ext cx="1995643" cy="965705"/>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0B0004020202020204" pitchFamily="34" charset="0"/>
            </a:rPr>
            <a:t>Make sure to respond to feedback by editing, clarifying, or expanding where needed</a:t>
          </a:r>
        </a:p>
      </dsp:txBody>
      <dsp:txXfrm>
        <a:off x="8325218" y="3731917"/>
        <a:ext cx="1939073" cy="9091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EF638-342F-4DAA-864D-CBCEA4AFD974}">
      <dsp:nvSpPr>
        <dsp:cNvPr id="0" name=""/>
        <dsp:cNvSpPr/>
      </dsp:nvSpPr>
      <dsp:spPr>
        <a:xfrm>
          <a:off x="0" y="77028"/>
          <a:ext cx="1435230" cy="2121310"/>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Searching for literature using keywords</a:t>
          </a:r>
        </a:p>
      </dsp:txBody>
      <dsp:txXfrm>
        <a:off x="42036" y="119064"/>
        <a:ext cx="1351158" cy="2037238"/>
      </dsp:txXfrm>
    </dsp:sp>
    <dsp:sp modelId="{BFDE14ED-6E42-40D6-A395-247FDDF5A614}">
      <dsp:nvSpPr>
        <dsp:cNvPr id="0" name=""/>
        <dsp:cNvSpPr/>
      </dsp:nvSpPr>
      <dsp:spPr>
        <a:xfrm>
          <a:off x="1578753" y="959714"/>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150000"/>
            </a:lnSpc>
            <a:spcBef>
              <a:spcPct val="0"/>
            </a:spcBef>
            <a:spcAft>
              <a:spcPct val="35000"/>
            </a:spcAft>
            <a:buNone/>
          </a:pPr>
          <a:endParaRPr lang="en-GB" sz="1000" kern="1200">
            <a:latin typeface="Aptos" panose="020B0004020202020204" pitchFamily="34" charset="0"/>
          </a:endParaRPr>
        </a:p>
      </dsp:txBody>
      <dsp:txXfrm>
        <a:off x="1578753" y="1030901"/>
        <a:ext cx="212988" cy="213563"/>
      </dsp:txXfrm>
    </dsp:sp>
    <dsp:sp modelId="{F0785207-8CD4-43D7-AA93-74346AF38015}">
      <dsp:nvSpPr>
        <dsp:cNvPr id="0" name=""/>
        <dsp:cNvSpPr/>
      </dsp:nvSpPr>
      <dsp:spPr>
        <a:xfrm>
          <a:off x="2009323" y="77028"/>
          <a:ext cx="1435230" cy="2121310"/>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Using basic inclusion and exclusion criteria to choose useful sources</a:t>
          </a:r>
        </a:p>
      </dsp:txBody>
      <dsp:txXfrm>
        <a:off x="2051359" y="119064"/>
        <a:ext cx="1351158" cy="2037238"/>
      </dsp:txXfrm>
    </dsp:sp>
    <dsp:sp modelId="{8B88CBCD-A1E3-4B61-8714-1438339EFD4C}">
      <dsp:nvSpPr>
        <dsp:cNvPr id="0" name=""/>
        <dsp:cNvSpPr/>
      </dsp:nvSpPr>
      <dsp:spPr>
        <a:xfrm>
          <a:off x="3588077" y="959714"/>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150000"/>
            </a:lnSpc>
            <a:spcBef>
              <a:spcPct val="0"/>
            </a:spcBef>
            <a:spcAft>
              <a:spcPct val="35000"/>
            </a:spcAft>
            <a:buNone/>
          </a:pPr>
          <a:endParaRPr lang="en-GB" sz="1000" kern="1200">
            <a:latin typeface="Aptos" panose="020B0004020202020204" pitchFamily="34" charset="0"/>
          </a:endParaRPr>
        </a:p>
      </dsp:txBody>
      <dsp:txXfrm>
        <a:off x="3588077" y="1030901"/>
        <a:ext cx="212988" cy="213563"/>
      </dsp:txXfrm>
    </dsp:sp>
    <dsp:sp modelId="{083DAF8C-C01D-43A5-B1FF-DE5FD015E25E}">
      <dsp:nvSpPr>
        <dsp:cNvPr id="0" name=""/>
        <dsp:cNvSpPr/>
      </dsp:nvSpPr>
      <dsp:spPr>
        <a:xfrm>
          <a:off x="4018646" y="77028"/>
          <a:ext cx="1435230" cy="2121310"/>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Creating a simple results table with authors, aims, methods, and key findings</a:t>
          </a:r>
        </a:p>
      </dsp:txBody>
      <dsp:txXfrm>
        <a:off x="4060682" y="119064"/>
        <a:ext cx="1351158" cy="2037238"/>
      </dsp:txXfrm>
    </dsp:sp>
    <dsp:sp modelId="{27523EDD-1E04-44A2-8D73-25D1E1B1E684}">
      <dsp:nvSpPr>
        <dsp:cNvPr id="0" name=""/>
        <dsp:cNvSpPr/>
      </dsp:nvSpPr>
      <dsp:spPr>
        <a:xfrm>
          <a:off x="5597400" y="959714"/>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150000"/>
            </a:lnSpc>
            <a:spcBef>
              <a:spcPct val="0"/>
            </a:spcBef>
            <a:spcAft>
              <a:spcPct val="35000"/>
            </a:spcAft>
            <a:buNone/>
          </a:pPr>
          <a:endParaRPr lang="en-GB" sz="1000" kern="1200">
            <a:latin typeface="Aptos" panose="020B0004020202020204" pitchFamily="34" charset="0"/>
          </a:endParaRPr>
        </a:p>
      </dsp:txBody>
      <dsp:txXfrm>
        <a:off x="5597400" y="1030901"/>
        <a:ext cx="212988" cy="213563"/>
      </dsp:txXfrm>
    </dsp:sp>
    <dsp:sp modelId="{179F5224-1792-4741-8E30-D45B43297764}">
      <dsp:nvSpPr>
        <dsp:cNvPr id="0" name=""/>
        <dsp:cNvSpPr/>
      </dsp:nvSpPr>
      <dsp:spPr>
        <a:xfrm>
          <a:off x="6027969" y="77028"/>
          <a:ext cx="1435230" cy="2121310"/>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Starting to identify patterns or recurring ideas (early theme development)</a:t>
          </a:r>
        </a:p>
      </dsp:txBody>
      <dsp:txXfrm>
        <a:off x="6070005" y="119064"/>
        <a:ext cx="1351158" cy="2037238"/>
      </dsp:txXfrm>
    </dsp:sp>
    <dsp:sp modelId="{8F68DF2F-6456-43A6-A4DA-E4146AD79E58}">
      <dsp:nvSpPr>
        <dsp:cNvPr id="0" name=""/>
        <dsp:cNvSpPr/>
      </dsp:nvSpPr>
      <dsp:spPr>
        <a:xfrm>
          <a:off x="7606723" y="959714"/>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150000"/>
            </a:lnSpc>
            <a:spcBef>
              <a:spcPct val="0"/>
            </a:spcBef>
            <a:spcAft>
              <a:spcPct val="35000"/>
            </a:spcAft>
            <a:buNone/>
          </a:pPr>
          <a:endParaRPr lang="en-GB" sz="1000" kern="1200">
            <a:latin typeface="Aptos" panose="020B0004020202020204" pitchFamily="34" charset="0"/>
          </a:endParaRPr>
        </a:p>
      </dsp:txBody>
      <dsp:txXfrm>
        <a:off x="7606723" y="1030901"/>
        <a:ext cx="212988" cy="213563"/>
      </dsp:txXfrm>
    </dsp:sp>
    <dsp:sp modelId="{E77640CC-9D30-4207-939B-C8F2BF994DEB}">
      <dsp:nvSpPr>
        <dsp:cNvPr id="0" name=""/>
        <dsp:cNvSpPr/>
      </dsp:nvSpPr>
      <dsp:spPr>
        <a:xfrm>
          <a:off x="8037292" y="77028"/>
          <a:ext cx="1435230" cy="2121310"/>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Citing and referencing correctly using Harvard style</a:t>
          </a:r>
        </a:p>
      </dsp:txBody>
      <dsp:txXfrm>
        <a:off x="8079328" y="119064"/>
        <a:ext cx="1351158" cy="2037238"/>
      </dsp:txXfrm>
    </dsp:sp>
    <dsp:sp modelId="{8EF77629-09A4-43DC-B0C6-E548A11E7069}">
      <dsp:nvSpPr>
        <dsp:cNvPr id="0" name=""/>
        <dsp:cNvSpPr/>
      </dsp:nvSpPr>
      <dsp:spPr>
        <a:xfrm>
          <a:off x="9616046" y="959714"/>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150000"/>
            </a:lnSpc>
            <a:spcBef>
              <a:spcPct val="0"/>
            </a:spcBef>
            <a:spcAft>
              <a:spcPct val="35000"/>
            </a:spcAft>
            <a:buNone/>
          </a:pPr>
          <a:endParaRPr lang="en-GB" sz="1000" kern="1200">
            <a:latin typeface="Aptos" panose="020B0004020202020204" pitchFamily="34" charset="0"/>
          </a:endParaRPr>
        </a:p>
      </dsp:txBody>
      <dsp:txXfrm>
        <a:off x="9616046" y="1030901"/>
        <a:ext cx="212988" cy="213563"/>
      </dsp:txXfrm>
    </dsp:sp>
    <dsp:sp modelId="{D0A5D1F9-902E-42CE-A927-EA8DD2A06B68}">
      <dsp:nvSpPr>
        <dsp:cNvPr id="0" name=""/>
        <dsp:cNvSpPr/>
      </dsp:nvSpPr>
      <dsp:spPr>
        <a:xfrm>
          <a:off x="10046616" y="77028"/>
          <a:ext cx="1435230" cy="2121310"/>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Learning to judge whether a source was trustworthy or not</a:t>
          </a:r>
        </a:p>
      </dsp:txBody>
      <dsp:txXfrm>
        <a:off x="10088652" y="119064"/>
        <a:ext cx="1351158" cy="20372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4DC18-1242-417C-A236-520703ACF806}">
      <dsp:nvSpPr>
        <dsp:cNvPr id="0" name=""/>
        <dsp:cNvSpPr/>
      </dsp:nvSpPr>
      <dsp:spPr>
        <a:xfrm rot="5400000">
          <a:off x="7017455" y="-3789360"/>
          <a:ext cx="598097" cy="832976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You’ll create a formal plan outlining how and where you searched (databases), what keywords you used, and how you combined them (Boolean logic). This becomes part of your academic poster and Chapter 3.</a:t>
          </a:r>
        </a:p>
      </dsp:txBody>
      <dsp:txXfrm rot="-5400000">
        <a:off x="3151623" y="105669"/>
        <a:ext cx="8300565" cy="539703"/>
      </dsp:txXfrm>
    </dsp:sp>
    <dsp:sp modelId="{75E6A5F1-0CE5-4348-8FFA-BCB3A8D539BA}">
      <dsp:nvSpPr>
        <dsp:cNvPr id="0" name=""/>
        <dsp:cNvSpPr/>
      </dsp:nvSpPr>
      <dsp:spPr>
        <a:xfrm>
          <a:off x="461" y="1709"/>
          <a:ext cx="3151162" cy="747622"/>
        </a:xfrm>
        <a:prstGeom prst="roundRect">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Search Strategy (Structured)</a:t>
          </a:r>
        </a:p>
      </dsp:txBody>
      <dsp:txXfrm>
        <a:off x="36957" y="38205"/>
        <a:ext cx="3078170" cy="674630"/>
      </dsp:txXfrm>
    </dsp:sp>
    <dsp:sp modelId="{316BAC36-060C-4DCC-9C6D-392F7C181811}">
      <dsp:nvSpPr>
        <dsp:cNvPr id="0" name=""/>
        <dsp:cNvSpPr/>
      </dsp:nvSpPr>
      <dsp:spPr>
        <a:xfrm rot="5400000">
          <a:off x="7017455" y="-3004356"/>
          <a:ext cx="598097" cy="832976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kern="1200">
              <a:latin typeface="Aptos" panose="020B0004020202020204" pitchFamily="34" charset="0"/>
            </a:rPr>
            <a:t>You </a:t>
          </a:r>
          <a:r>
            <a:rPr lang="en-GB" sz="1400" kern="1200" dirty="0">
              <a:latin typeface="Aptos" panose="020B0004020202020204" pitchFamily="34" charset="0"/>
            </a:rPr>
            <a:t>won’t just decide what to include: you’ll explain why. Your criteria need to be clear, purposeful, and based on your research question.</a:t>
          </a:r>
        </a:p>
      </dsp:txBody>
      <dsp:txXfrm rot="-5400000">
        <a:off x="3151623" y="890673"/>
        <a:ext cx="8300565" cy="539703"/>
      </dsp:txXfrm>
    </dsp:sp>
    <dsp:sp modelId="{AC9FEBBA-D324-40D5-8681-C88C65E8E897}">
      <dsp:nvSpPr>
        <dsp:cNvPr id="0" name=""/>
        <dsp:cNvSpPr/>
      </dsp:nvSpPr>
      <dsp:spPr>
        <a:xfrm>
          <a:off x="461" y="786713"/>
          <a:ext cx="3151162" cy="747622"/>
        </a:xfrm>
        <a:prstGeom prst="roundRect">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Inclusion and Exclusion Criteria (Justified)</a:t>
          </a:r>
        </a:p>
      </dsp:txBody>
      <dsp:txXfrm>
        <a:off x="36957" y="823209"/>
        <a:ext cx="3078170" cy="674630"/>
      </dsp:txXfrm>
    </dsp:sp>
    <dsp:sp modelId="{E61E9BC9-95F9-471F-BC1D-25E0E1B90091}">
      <dsp:nvSpPr>
        <dsp:cNvPr id="0" name=""/>
        <dsp:cNvSpPr/>
      </dsp:nvSpPr>
      <dsp:spPr>
        <a:xfrm rot="5400000">
          <a:off x="7017455" y="-2219353"/>
          <a:ext cx="598097" cy="832976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Instead of simply judging a source as ‘good’ or ‘bad’, you’ll apply the CRAAP Test (Currency, Relevance, Authority, Accuracy, Purpose) to formally evaluate the quality of each article.</a:t>
          </a:r>
        </a:p>
      </dsp:txBody>
      <dsp:txXfrm rot="-5400000">
        <a:off x="3151623" y="1675676"/>
        <a:ext cx="8300565" cy="539703"/>
      </dsp:txXfrm>
    </dsp:sp>
    <dsp:sp modelId="{70F9E302-14C8-4D18-84FB-B036FB6BE9E4}">
      <dsp:nvSpPr>
        <dsp:cNvPr id="0" name=""/>
        <dsp:cNvSpPr/>
      </dsp:nvSpPr>
      <dsp:spPr>
        <a:xfrm>
          <a:off x="461" y="1571716"/>
          <a:ext cx="3151162" cy="747622"/>
        </a:xfrm>
        <a:prstGeom prst="roundRect">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Critical Appraisal Using CRAAP</a:t>
          </a:r>
        </a:p>
      </dsp:txBody>
      <dsp:txXfrm>
        <a:off x="36957" y="1608212"/>
        <a:ext cx="3078170" cy="674630"/>
      </dsp:txXfrm>
    </dsp:sp>
    <dsp:sp modelId="{05BA2FB5-EF36-4211-8350-2055D98A99F7}">
      <dsp:nvSpPr>
        <dsp:cNvPr id="0" name=""/>
        <dsp:cNvSpPr/>
      </dsp:nvSpPr>
      <dsp:spPr>
        <a:xfrm rot="5400000">
          <a:off x="7017455" y="-1434350"/>
          <a:ext cx="598097" cy="832976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You’ll build on the Level 5 structure by adding a CRAAP score or summary and clearly linking the findings to your research question. This table will go in your dissertation.</a:t>
          </a:r>
        </a:p>
      </dsp:txBody>
      <dsp:txXfrm rot="-5400000">
        <a:off x="3151623" y="2460679"/>
        <a:ext cx="8300565" cy="539703"/>
      </dsp:txXfrm>
    </dsp:sp>
    <dsp:sp modelId="{357E231A-4045-4A48-A6D9-E020535408F7}">
      <dsp:nvSpPr>
        <dsp:cNvPr id="0" name=""/>
        <dsp:cNvSpPr/>
      </dsp:nvSpPr>
      <dsp:spPr>
        <a:xfrm>
          <a:off x="461" y="2356719"/>
          <a:ext cx="3151162" cy="747622"/>
        </a:xfrm>
        <a:prstGeom prst="roundRect">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Expanded Results Table </a:t>
          </a:r>
        </a:p>
      </dsp:txBody>
      <dsp:txXfrm>
        <a:off x="36957" y="2393215"/>
        <a:ext cx="3078170" cy="674630"/>
      </dsp:txXfrm>
    </dsp:sp>
    <dsp:sp modelId="{669ACB3C-135E-49D2-998F-52197EC63430}">
      <dsp:nvSpPr>
        <dsp:cNvPr id="0" name=""/>
        <dsp:cNvSpPr/>
      </dsp:nvSpPr>
      <dsp:spPr>
        <a:xfrm rot="5400000">
          <a:off x="7017455" y="-649347"/>
          <a:ext cx="598097" cy="832976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kern="1200">
              <a:latin typeface="Aptos" panose="020B0004020202020204" pitchFamily="34" charset="0"/>
            </a:rPr>
            <a:t>Rather </a:t>
          </a:r>
          <a:r>
            <a:rPr lang="en-GB" sz="1400" kern="1200" dirty="0">
              <a:latin typeface="Aptos" panose="020B0004020202020204" pitchFamily="34" charset="0"/>
            </a:rPr>
            <a:t>than just spotting patterns, you’ll describe how you grouped your findings into formal themes using a process (e.g. Braun &amp; Clarke’s method). These themes become the core of your poster and Chapter 4.</a:t>
          </a:r>
        </a:p>
      </dsp:txBody>
      <dsp:txXfrm rot="-5400000">
        <a:off x="3151623" y="3245682"/>
        <a:ext cx="8300565" cy="539703"/>
      </dsp:txXfrm>
    </dsp:sp>
    <dsp:sp modelId="{1EBA6264-6AE9-4519-9799-FDFB63DFBFA5}">
      <dsp:nvSpPr>
        <dsp:cNvPr id="0" name=""/>
        <dsp:cNvSpPr/>
      </dsp:nvSpPr>
      <dsp:spPr>
        <a:xfrm>
          <a:off x="461" y="3141722"/>
          <a:ext cx="3151162" cy="747622"/>
        </a:xfrm>
        <a:prstGeom prst="roundRect">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Thematic Analysis</a:t>
          </a:r>
        </a:p>
      </dsp:txBody>
      <dsp:txXfrm>
        <a:off x="36957" y="3178218"/>
        <a:ext cx="3078170" cy="6746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0FA2B-053A-4B37-9C0A-3AB6E2D62A7E}">
      <dsp:nvSpPr>
        <dsp:cNvPr id="0" name=""/>
        <dsp:cNvSpPr/>
      </dsp:nvSpPr>
      <dsp:spPr>
        <a:xfrm>
          <a:off x="4150" y="947236"/>
          <a:ext cx="960295" cy="993962"/>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Re-read your research question</a:t>
          </a:r>
        </a:p>
      </dsp:txBody>
      <dsp:txXfrm>
        <a:off x="32276" y="975362"/>
        <a:ext cx="904043" cy="937710"/>
      </dsp:txXfrm>
    </dsp:sp>
    <dsp:sp modelId="{32704C1C-C256-4206-B462-B72553B01E8A}">
      <dsp:nvSpPr>
        <dsp:cNvPr id="0" name=""/>
        <dsp:cNvSpPr/>
      </dsp:nvSpPr>
      <dsp:spPr>
        <a:xfrm>
          <a:off x="1060475" y="1325140"/>
          <a:ext cx="203582" cy="2381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ptos" panose="020B0004020202020204" pitchFamily="34" charset="0"/>
          </a:endParaRPr>
        </a:p>
      </dsp:txBody>
      <dsp:txXfrm>
        <a:off x="1060475" y="1372771"/>
        <a:ext cx="142507" cy="142891"/>
      </dsp:txXfrm>
    </dsp:sp>
    <dsp:sp modelId="{06F1B141-588F-4109-A1CF-6ACC2E4D590B}">
      <dsp:nvSpPr>
        <dsp:cNvPr id="0" name=""/>
        <dsp:cNvSpPr/>
      </dsp:nvSpPr>
      <dsp:spPr>
        <a:xfrm>
          <a:off x="1348564" y="947236"/>
          <a:ext cx="960295" cy="993962"/>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Identify keywords</a:t>
          </a:r>
        </a:p>
      </dsp:txBody>
      <dsp:txXfrm>
        <a:off x="1376690" y="975362"/>
        <a:ext cx="904043" cy="937710"/>
      </dsp:txXfrm>
    </dsp:sp>
    <dsp:sp modelId="{6827CCAE-9825-43EA-BD7A-A51D2DC618FA}">
      <dsp:nvSpPr>
        <dsp:cNvPr id="0" name=""/>
        <dsp:cNvSpPr/>
      </dsp:nvSpPr>
      <dsp:spPr>
        <a:xfrm>
          <a:off x="2404890" y="1325140"/>
          <a:ext cx="203582" cy="2381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ptos" panose="020B0004020202020204" pitchFamily="34" charset="0"/>
          </a:endParaRPr>
        </a:p>
      </dsp:txBody>
      <dsp:txXfrm>
        <a:off x="2404890" y="1372771"/>
        <a:ext cx="142507" cy="142891"/>
      </dsp:txXfrm>
    </dsp:sp>
    <dsp:sp modelId="{9A70C6AE-E527-4BE0-A93E-630E560A5066}">
      <dsp:nvSpPr>
        <dsp:cNvPr id="0" name=""/>
        <dsp:cNvSpPr/>
      </dsp:nvSpPr>
      <dsp:spPr>
        <a:xfrm>
          <a:off x="2692978" y="947236"/>
          <a:ext cx="960295" cy="993962"/>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Set an Inclusion and Exclusion Criteria </a:t>
          </a:r>
        </a:p>
      </dsp:txBody>
      <dsp:txXfrm>
        <a:off x="2721104" y="975362"/>
        <a:ext cx="904043" cy="937710"/>
      </dsp:txXfrm>
    </dsp:sp>
    <dsp:sp modelId="{E88B94E2-0F7B-49A7-B83E-9F31131FAF16}">
      <dsp:nvSpPr>
        <dsp:cNvPr id="0" name=""/>
        <dsp:cNvSpPr/>
      </dsp:nvSpPr>
      <dsp:spPr>
        <a:xfrm>
          <a:off x="3749304" y="1325140"/>
          <a:ext cx="203582" cy="2381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ptos" panose="020B0004020202020204" pitchFamily="34" charset="0"/>
          </a:endParaRPr>
        </a:p>
      </dsp:txBody>
      <dsp:txXfrm>
        <a:off x="3749304" y="1372771"/>
        <a:ext cx="142507" cy="142891"/>
      </dsp:txXfrm>
    </dsp:sp>
    <dsp:sp modelId="{689261ED-98C2-4553-A85C-9ECC4753D00D}">
      <dsp:nvSpPr>
        <dsp:cNvPr id="0" name=""/>
        <dsp:cNvSpPr/>
      </dsp:nvSpPr>
      <dsp:spPr>
        <a:xfrm>
          <a:off x="4037393" y="947236"/>
          <a:ext cx="960295" cy="993962"/>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Choose the right databases</a:t>
          </a:r>
        </a:p>
      </dsp:txBody>
      <dsp:txXfrm>
        <a:off x="4065519" y="975362"/>
        <a:ext cx="904043" cy="937710"/>
      </dsp:txXfrm>
    </dsp:sp>
    <dsp:sp modelId="{63246429-8B94-4850-BF7B-BA656F8FD3F8}">
      <dsp:nvSpPr>
        <dsp:cNvPr id="0" name=""/>
        <dsp:cNvSpPr/>
      </dsp:nvSpPr>
      <dsp:spPr>
        <a:xfrm>
          <a:off x="5093718" y="1325140"/>
          <a:ext cx="203582" cy="2381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ptos" panose="020B0004020202020204" pitchFamily="34" charset="0"/>
          </a:endParaRPr>
        </a:p>
      </dsp:txBody>
      <dsp:txXfrm>
        <a:off x="5093718" y="1372771"/>
        <a:ext cx="142507" cy="142891"/>
      </dsp:txXfrm>
    </dsp:sp>
    <dsp:sp modelId="{043AC857-D221-425A-BA86-6396C77A2826}">
      <dsp:nvSpPr>
        <dsp:cNvPr id="0" name=""/>
        <dsp:cNvSpPr/>
      </dsp:nvSpPr>
      <dsp:spPr>
        <a:xfrm>
          <a:off x="5381807" y="947236"/>
          <a:ext cx="960295" cy="993962"/>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Use Boolean operators</a:t>
          </a:r>
        </a:p>
      </dsp:txBody>
      <dsp:txXfrm>
        <a:off x="5409933" y="975362"/>
        <a:ext cx="904043" cy="937710"/>
      </dsp:txXfrm>
    </dsp:sp>
    <dsp:sp modelId="{D7A0AA0F-C5CE-4407-B544-DA35207FE383}">
      <dsp:nvSpPr>
        <dsp:cNvPr id="0" name=""/>
        <dsp:cNvSpPr/>
      </dsp:nvSpPr>
      <dsp:spPr>
        <a:xfrm>
          <a:off x="6438133" y="1325140"/>
          <a:ext cx="203582" cy="2381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ptos" panose="020B0004020202020204" pitchFamily="34" charset="0"/>
          </a:endParaRPr>
        </a:p>
      </dsp:txBody>
      <dsp:txXfrm>
        <a:off x="6438133" y="1372771"/>
        <a:ext cx="142507" cy="142891"/>
      </dsp:txXfrm>
    </dsp:sp>
    <dsp:sp modelId="{BE4D9A01-AFBD-490E-A05F-E87CB034B431}">
      <dsp:nvSpPr>
        <dsp:cNvPr id="0" name=""/>
        <dsp:cNvSpPr/>
      </dsp:nvSpPr>
      <dsp:spPr>
        <a:xfrm>
          <a:off x="6726221" y="947236"/>
          <a:ext cx="960295" cy="993962"/>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Filter information </a:t>
          </a:r>
        </a:p>
      </dsp:txBody>
      <dsp:txXfrm>
        <a:off x="6754347" y="975362"/>
        <a:ext cx="904043" cy="937710"/>
      </dsp:txXfrm>
    </dsp:sp>
    <dsp:sp modelId="{0AE6C40C-67F7-4D7E-9AB4-6552C2183AB7}">
      <dsp:nvSpPr>
        <dsp:cNvPr id="0" name=""/>
        <dsp:cNvSpPr/>
      </dsp:nvSpPr>
      <dsp:spPr>
        <a:xfrm>
          <a:off x="7782547" y="1325140"/>
          <a:ext cx="203582" cy="2381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ptos" panose="020B0004020202020204" pitchFamily="34" charset="0"/>
          </a:endParaRPr>
        </a:p>
      </dsp:txBody>
      <dsp:txXfrm>
        <a:off x="7782547" y="1372771"/>
        <a:ext cx="142507" cy="142891"/>
      </dsp:txXfrm>
    </dsp:sp>
    <dsp:sp modelId="{F8BF4BDB-8AB4-4632-8373-B51A022F3B92}">
      <dsp:nvSpPr>
        <dsp:cNvPr id="0" name=""/>
        <dsp:cNvSpPr/>
      </dsp:nvSpPr>
      <dsp:spPr>
        <a:xfrm>
          <a:off x="8070636" y="947236"/>
          <a:ext cx="960295" cy="993962"/>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Article Skimming </a:t>
          </a:r>
          <a:endParaRPr lang="en-GB" sz="1200" kern="1200" dirty="0">
            <a:latin typeface="Aptos" panose="020B0004020202020204" pitchFamily="34" charset="0"/>
          </a:endParaRPr>
        </a:p>
      </dsp:txBody>
      <dsp:txXfrm>
        <a:off x="8098762" y="975362"/>
        <a:ext cx="904043" cy="937710"/>
      </dsp:txXfrm>
    </dsp:sp>
    <dsp:sp modelId="{AAB540EE-D5BD-43D8-AED8-FF0FE3403E26}">
      <dsp:nvSpPr>
        <dsp:cNvPr id="0" name=""/>
        <dsp:cNvSpPr/>
      </dsp:nvSpPr>
      <dsp:spPr>
        <a:xfrm>
          <a:off x="9126961" y="1325140"/>
          <a:ext cx="203582" cy="2381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9126961" y="1372771"/>
        <a:ext cx="142507" cy="142891"/>
      </dsp:txXfrm>
    </dsp:sp>
    <dsp:sp modelId="{AB03CCAC-B98A-4A6D-BB06-FC4737947CE8}">
      <dsp:nvSpPr>
        <dsp:cNvPr id="0" name=""/>
        <dsp:cNvSpPr/>
      </dsp:nvSpPr>
      <dsp:spPr>
        <a:xfrm>
          <a:off x="9415050" y="947236"/>
          <a:ext cx="960295" cy="993962"/>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CRAAP</a:t>
          </a:r>
        </a:p>
      </dsp:txBody>
      <dsp:txXfrm>
        <a:off x="9443176" y="975362"/>
        <a:ext cx="904043" cy="937710"/>
      </dsp:txXfrm>
    </dsp:sp>
    <dsp:sp modelId="{CF8039FF-9E5A-4E9B-AA77-3A5C5437FAF5}">
      <dsp:nvSpPr>
        <dsp:cNvPr id="0" name=""/>
        <dsp:cNvSpPr/>
      </dsp:nvSpPr>
      <dsp:spPr>
        <a:xfrm>
          <a:off x="10471375" y="1325140"/>
          <a:ext cx="203582" cy="2381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0471375" y="1372771"/>
        <a:ext cx="142507" cy="142891"/>
      </dsp:txXfrm>
    </dsp:sp>
    <dsp:sp modelId="{4721A699-6C1F-4218-BAA2-CBF9B7232B6F}">
      <dsp:nvSpPr>
        <dsp:cNvPr id="0" name=""/>
        <dsp:cNvSpPr/>
      </dsp:nvSpPr>
      <dsp:spPr>
        <a:xfrm>
          <a:off x="10759464" y="947236"/>
          <a:ext cx="960295" cy="993962"/>
        </a:xfrm>
        <a:prstGeom prst="roundRect">
          <a:avLst>
            <a:gd name="adj" fmla="val 1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Save and organise your sources</a:t>
          </a:r>
        </a:p>
      </dsp:txBody>
      <dsp:txXfrm>
        <a:off x="10787590" y="975362"/>
        <a:ext cx="904043" cy="9377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9F534-028E-4B7A-9BB4-D78E30876DDF}">
      <dsp:nvSpPr>
        <dsp:cNvPr id="0" name=""/>
        <dsp:cNvSpPr/>
      </dsp:nvSpPr>
      <dsp:spPr>
        <a:xfrm>
          <a:off x="947520" y="1544563"/>
          <a:ext cx="1837398" cy="1837489"/>
        </a:xfrm>
        <a:prstGeom prst="ellipse">
          <a:avLst/>
        </a:prstGeom>
        <a:solidFill>
          <a:srgbClr val="003D60">
            <a:alpha val="9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Read your question slowly, and highlight the key parts:</a:t>
          </a:r>
        </a:p>
      </dsp:txBody>
      <dsp:txXfrm>
        <a:off x="1216601" y="1813657"/>
        <a:ext cx="1299236" cy="1299301"/>
      </dsp:txXfrm>
    </dsp:sp>
    <dsp:sp modelId="{1BA5817C-060E-4CC4-A2C4-BAB20CC2B991}">
      <dsp:nvSpPr>
        <dsp:cNvPr id="0" name=""/>
        <dsp:cNvSpPr/>
      </dsp:nvSpPr>
      <dsp:spPr>
        <a:xfrm>
          <a:off x="0" y="522920"/>
          <a:ext cx="3703893" cy="3861083"/>
        </a:xfrm>
        <a:prstGeom prst="blockArc">
          <a:avLst>
            <a:gd name="adj1" fmla="val 17527788"/>
            <a:gd name="adj2" fmla="val 4119114"/>
            <a:gd name="adj3" fmla="val 575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822D49-F42A-4EC3-9A50-70B9279943B7}">
      <dsp:nvSpPr>
        <dsp:cNvPr id="0" name=""/>
        <dsp:cNvSpPr/>
      </dsp:nvSpPr>
      <dsp:spPr>
        <a:xfrm>
          <a:off x="2849665" y="970832"/>
          <a:ext cx="739525" cy="739731"/>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A231DB-9340-478B-9B7B-6593F36739AA}">
      <dsp:nvSpPr>
        <dsp:cNvPr id="0" name=""/>
        <dsp:cNvSpPr/>
      </dsp:nvSpPr>
      <dsp:spPr>
        <a:xfrm>
          <a:off x="3786238" y="864240"/>
          <a:ext cx="1317525" cy="95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l" defTabSz="488950">
            <a:lnSpc>
              <a:spcPct val="150000"/>
            </a:lnSpc>
            <a:spcBef>
              <a:spcPct val="0"/>
            </a:spcBef>
            <a:spcAft>
              <a:spcPct val="10000"/>
            </a:spcAft>
            <a:buNone/>
          </a:pPr>
          <a:r>
            <a:rPr lang="en-GB" sz="1100" kern="1200" dirty="0">
              <a:latin typeface="Aptos" panose="020B0004020202020204" pitchFamily="34" charset="0"/>
            </a:rPr>
            <a:t>The </a:t>
          </a:r>
          <a:r>
            <a:rPr lang="en-GB" sz="1100" b="1" kern="1200" dirty="0">
              <a:latin typeface="Aptos" panose="020B0004020202020204" pitchFamily="34" charset="0"/>
            </a:rPr>
            <a:t>topic</a:t>
          </a:r>
          <a:r>
            <a:rPr lang="en-GB" sz="1100" kern="1200" dirty="0">
              <a:latin typeface="Aptos" panose="020B0004020202020204" pitchFamily="34" charset="0"/>
            </a:rPr>
            <a:t> (What are you studying?)</a:t>
          </a:r>
        </a:p>
      </dsp:txBody>
      <dsp:txXfrm>
        <a:off x="3786238" y="864240"/>
        <a:ext cx="1317525" cy="952915"/>
      </dsp:txXfrm>
    </dsp:sp>
    <dsp:sp modelId="{BF2E8182-FBE5-48E6-9969-749280B435CD}">
      <dsp:nvSpPr>
        <dsp:cNvPr id="0" name=""/>
        <dsp:cNvSpPr/>
      </dsp:nvSpPr>
      <dsp:spPr>
        <a:xfrm>
          <a:off x="3230100" y="2090932"/>
          <a:ext cx="739525" cy="739731"/>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1425E0-0CFA-4DE3-91B4-90A73C9D74D7}">
      <dsp:nvSpPr>
        <dsp:cNvPr id="0" name=""/>
        <dsp:cNvSpPr/>
      </dsp:nvSpPr>
      <dsp:spPr>
        <a:xfrm>
          <a:off x="4172163" y="1982410"/>
          <a:ext cx="1317525" cy="95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l" defTabSz="488950">
            <a:lnSpc>
              <a:spcPct val="150000"/>
            </a:lnSpc>
            <a:spcBef>
              <a:spcPct val="0"/>
            </a:spcBef>
            <a:spcAft>
              <a:spcPct val="10000"/>
            </a:spcAft>
            <a:buNone/>
          </a:pPr>
          <a:r>
            <a:rPr lang="en-GB" sz="1100" kern="1200" dirty="0">
              <a:latin typeface="Aptos" panose="020B0004020202020204" pitchFamily="34" charset="0"/>
            </a:rPr>
            <a:t>The </a:t>
          </a:r>
          <a:r>
            <a:rPr lang="en-GB" sz="1100" b="1" kern="1200" dirty="0">
              <a:latin typeface="Aptos" panose="020B0004020202020204" pitchFamily="34" charset="0"/>
            </a:rPr>
            <a:t>population</a:t>
          </a:r>
          <a:r>
            <a:rPr lang="en-GB" sz="1100" kern="1200" dirty="0">
              <a:latin typeface="Aptos" panose="020B0004020202020204" pitchFamily="34" charset="0"/>
            </a:rPr>
            <a:t> (Who are you focusing on?)</a:t>
          </a:r>
        </a:p>
      </dsp:txBody>
      <dsp:txXfrm>
        <a:off x="4172163" y="1982410"/>
        <a:ext cx="1317525" cy="952915"/>
      </dsp:txXfrm>
    </dsp:sp>
    <dsp:sp modelId="{9F109E44-FEB9-49A6-B51F-57E6B966C3B3}">
      <dsp:nvSpPr>
        <dsp:cNvPr id="0" name=""/>
        <dsp:cNvSpPr/>
      </dsp:nvSpPr>
      <dsp:spPr>
        <a:xfrm>
          <a:off x="2849665" y="3226863"/>
          <a:ext cx="739525" cy="739731"/>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B75BA8-ED7D-449E-A5D7-C1EEFE916FD1}">
      <dsp:nvSpPr>
        <dsp:cNvPr id="0" name=""/>
        <dsp:cNvSpPr/>
      </dsp:nvSpPr>
      <dsp:spPr>
        <a:xfrm>
          <a:off x="3786238" y="3124518"/>
          <a:ext cx="1317525" cy="95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l" defTabSz="488950">
            <a:lnSpc>
              <a:spcPct val="150000"/>
            </a:lnSpc>
            <a:spcBef>
              <a:spcPct val="0"/>
            </a:spcBef>
            <a:spcAft>
              <a:spcPct val="10000"/>
            </a:spcAft>
            <a:buNone/>
          </a:pPr>
          <a:r>
            <a:rPr lang="en-GB" sz="1100" kern="1200" dirty="0">
              <a:latin typeface="Aptos" panose="020B0004020202020204" pitchFamily="34" charset="0"/>
            </a:rPr>
            <a:t>The </a:t>
          </a:r>
          <a:r>
            <a:rPr lang="en-GB" sz="1100" b="1" kern="1200" dirty="0">
              <a:latin typeface="Aptos" panose="020B0004020202020204" pitchFamily="34" charset="0"/>
            </a:rPr>
            <a:t>context</a:t>
          </a:r>
          <a:r>
            <a:rPr lang="en-GB" sz="1100" kern="1200" dirty="0">
              <a:latin typeface="Aptos" panose="020B0004020202020204" pitchFamily="34" charset="0"/>
            </a:rPr>
            <a:t> (Where or how does it take place?)</a:t>
          </a:r>
        </a:p>
      </dsp:txBody>
      <dsp:txXfrm>
        <a:off x="3786238" y="3124518"/>
        <a:ext cx="1317525" cy="9529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FEE23-A203-4C18-87FA-766479C35384}">
      <dsp:nvSpPr>
        <dsp:cNvPr id="0" name=""/>
        <dsp:cNvSpPr/>
      </dsp:nvSpPr>
      <dsp:spPr>
        <a:xfrm>
          <a:off x="1509688" y="831697"/>
          <a:ext cx="2020455" cy="202045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Database Summary </a:t>
          </a:r>
        </a:p>
      </dsp:txBody>
      <dsp:txXfrm>
        <a:off x="1805577" y="1127586"/>
        <a:ext cx="1428677" cy="1428677"/>
      </dsp:txXfrm>
    </dsp:sp>
    <dsp:sp modelId="{91E37ECC-CEEC-4E35-81CB-9F8E59A8918C}">
      <dsp:nvSpPr>
        <dsp:cNvPr id="0" name=""/>
        <dsp:cNvSpPr/>
      </dsp:nvSpPr>
      <dsp:spPr>
        <a:xfrm>
          <a:off x="2014802" y="19977"/>
          <a:ext cx="1010227" cy="10102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UWTSD Library </a:t>
          </a:r>
        </a:p>
      </dsp:txBody>
      <dsp:txXfrm>
        <a:off x="2162746" y="167921"/>
        <a:ext cx="714339" cy="714339"/>
      </dsp:txXfrm>
    </dsp:sp>
    <dsp:sp modelId="{37278CD4-A8A1-4FC6-936B-D36C9015F08B}">
      <dsp:nvSpPr>
        <dsp:cNvPr id="0" name=""/>
        <dsp:cNvSpPr/>
      </dsp:nvSpPr>
      <dsp:spPr>
        <a:xfrm>
          <a:off x="2861247" y="328058"/>
          <a:ext cx="1010227" cy="10102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Google Scholar </a:t>
          </a:r>
        </a:p>
      </dsp:txBody>
      <dsp:txXfrm>
        <a:off x="3009191" y="476002"/>
        <a:ext cx="714339" cy="714339"/>
      </dsp:txXfrm>
    </dsp:sp>
    <dsp:sp modelId="{813D63FA-3E8E-4D9F-ACFD-14FC91F57484}">
      <dsp:nvSpPr>
        <dsp:cNvPr id="0" name=""/>
        <dsp:cNvSpPr/>
      </dsp:nvSpPr>
      <dsp:spPr>
        <a:xfrm>
          <a:off x="3311630" y="1108145"/>
          <a:ext cx="1010227" cy="10102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PubMed</a:t>
          </a:r>
        </a:p>
      </dsp:txBody>
      <dsp:txXfrm>
        <a:off x="3459574" y="1256089"/>
        <a:ext cx="714339" cy="714339"/>
      </dsp:txXfrm>
    </dsp:sp>
    <dsp:sp modelId="{891DF5AA-EF5D-4FEF-9294-1DC0862B5E67}">
      <dsp:nvSpPr>
        <dsp:cNvPr id="0" name=""/>
        <dsp:cNvSpPr/>
      </dsp:nvSpPr>
      <dsp:spPr>
        <a:xfrm>
          <a:off x="3155214" y="1995228"/>
          <a:ext cx="1010227" cy="10102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SCIE </a:t>
          </a:r>
        </a:p>
      </dsp:txBody>
      <dsp:txXfrm>
        <a:off x="3303158" y="2143172"/>
        <a:ext cx="714339" cy="714339"/>
      </dsp:txXfrm>
    </dsp:sp>
    <dsp:sp modelId="{D4210EAD-3B67-4066-921D-D9B703378DD2}">
      <dsp:nvSpPr>
        <dsp:cNvPr id="0" name=""/>
        <dsp:cNvSpPr/>
      </dsp:nvSpPr>
      <dsp:spPr>
        <a:xfrm>
          <a:off x="2465186" y="2574230"/>
          <a:ext cx="1010227" cy="10102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Science Direct </a:t>
          </a:r>
        </a:p>
      </dsp:txBody>
      <dsp:txXfrm>
        <a:off x="2613130" y="2722174"/>
        <a:ext cx="714339" cy="714339"/>
      </dsp:txXfrm>
    </dsp:sp>
    <dsp:sp modelId="{F28283F1-022A-41E3-86CE-EDD89A1DA1D9}">
      <dsp:nvSpPr>
        <dsp:cNvPr id="0" name=""/>
        <dsp:cNvSpPr/>
      </dsp:nvSpPr>
      <dsp:spPr>
        <a:xfrm>
          <a:off x="1564418" y="2574230"/>
          <a:ext cx="1010227" cy="10102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JSTOR </a:t>
          </a:r>
        </a:p>
      </dsp:txBody>
      <dsp:txXfrm>
        <a:off x="1712362" y="2722174"/>
        <a:ext cx="714339" cy="714339"/>
      </dsp:txXfrm>
    </dsp:sp>
    <dsp:sp modelId="{722AEBAE-B456-43E1-8E85-0C76FC95C74F}">
      <dsp:nvSpPr>
        <dsp:cNvPr id="0" name=""/>
        <dsp:cNvSpPr/>
      </dsp:nvSpPr>
      <dsp:spPr>
        <a:xfrm>
          <a:off x="874391" y="1995228"/>
          <a:ext cx="1010227" cy="10102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Wiley Online Library </a:t>
          </a:r>
        </a:p>
      </dsp:txBody>
      <dsp:txXfrm>
        <a:off x="1022335" y="2143172"/>
        <a:ext cx="714339" cy="714339"/>
      </dsp:txXfrm>
    </dsp:sp>
    <dsp:sp modelId="{769E68FB-07D1-477E-8898-A076A09B84CA}">
      <dsp:nvSpPr>
        <dsp:cNvPr id="0" name=""/>
        <dsp:cNvSpPr/>
      </dsp:nvSpPr>
      <dsp:spPr>
        <a:xfrm>
          <a:off x="717974" y="1108145"/>
          <a:ext cx="1010227" cy="10102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Taylor and Francis Online </a:t>
          </a:r>
        </a:p>
      </dsp:txBody>
      <dsp:txXfrm>
        <a:off x="865918" y="1256089"/>
        <a:ext cx="714339" cy="714339"/>
      </dsp:txXfrm>
    </dsp:sp>
    <dsp:sp modelId="{CA72C7F7-68D2-4A17-AD50-FB366B3E6AE8}">
      <dsp:nvSpPr>
        <dsp:cNvPr id="0" name=""/>
        <dsp:cNvSpPr/>
      </dsp:nvSpPr>
      <dsp:spPr>
        <a:xfrm>
          <a:off x="1168358" y="328058"/>
          <a:ext cx="1010227" cy="10102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SpringerLink </a:t>
          </a:r>
        </a:p>
      </dsp:txBody>
      <dsp:txXfrm>
        <a:off x="1316302" y="476002"/>
        <a:ext cx="714339" cy="7143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34263-3EFC-4C3A-AC68-EC74A73A2DF2}">
      <dsp:nvSpPr>
        <dsp:cNvPr id="0" name=""/>
        <dsp:cNvSpPr/>
      </dsp:nvSpPr>
      <dsp:spPr>
        <a:xfrm>
          <a:off x="1266661" y="799803"/>
          <a:ext cx="1942974" cy="194297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Website Summary </a:t>
          </a:r>
        </a:p>
      </dsp:txBody>
      <dsp:txXfrm>
        <a:off x="1551203" y="1084345"/>
        <a:ext cx="1373890" cy="1373890"/>
      </dsp:txXfrm>
    </dsp:sp>
    <dsp:sp modelId="{782D6763-35B5-4B77-97A8-AA096D5CDF06}">
      <dsp:nvSpPr>
        <dsp:cNvPr id="0" name=""/>
        <dsp:cNvSpPr/>
      </dsp:nvSpPr>
      <dsp:spPr>
        <a:xfrm>
          <a:off x="1752405" y="19211"/>
          <a:ext cx="971487" cy="971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ptos" panose="020B0004020202020204" pitchFamily="34" charset="0"/>
            </a:rPr>
            <a:t>GOV.UK</a:t>
          </a:r>
        </a:p>
      </dsp:txBody>
      <dsp:txXfrm>
        <a:off x="1894676" y="161482"/>
        <a:ext cx="686945" cy="686945"/>
      </dsp:txXfrm>
    </dsp:sp>
    <dsp:sp modelId="{BFDBD9B4-1389-4B56-8108-9176DD299095}">
      <dsp:nvSpPr>
        <dsp:cNvPr id="0" name=""/>
        <dsp:cNvSpPr/>
      </dsp:nvSpPr>
      <dsp:spPr>
        <a:xfrm>
          <a:off x="2566390" y="315477"/>
          <a:ext cx="971487" cy="971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ptos" panose="020B0004020202020204" pitchFamily="34" charset="0"/>
            </a:rPr>
            <a:t>NHS England </a:t>
          </a:r>
        </a:p>
      </dsp:txBody>
      <dsp:txXfrm>
        <a:off x="2708661" y="457748"/>
        <a:ext cx="686945" cy="686945"/>
      </dsp:txXfrm>
    </dsp:sp>
    <dsp:sp modelId="{983A5A9D-CA03-4646-B0FF-36F8FAA0F003}">
      <dsp:nvSpPr>
        <dsp:cNvPr id="0" name=""/>
        <dsp:cNvSpPr/>
      </dsp:nvSpPr>
      <dsp:spPr>
        <a:xfrm>
          <a:off x="2999502" y="1065650"/>
          <a:ext cx="971487" cy="971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ptos" panose="020B0004020202020204" pitchFamily="34" charset="0"/>
            </a:rPr>
            <a:t>ONS</a:t>
          </a:r>
        </a:p>
      </dsp:txBody>
      <dsp:txXfrm>
        <a:off x="3141773" y="1207921"/>
        <a:ext cx="686945" cy="686945"/>
      </dsp:txXfrm>
    </dsp:sp>
    <dsp:sp modelId="{8D3B50DA-B870-447E-BC88-19407E8613B6}">
      <dsp:nvSpPr>
        <dsp:cNvPr id="0" name=""/>
        <dsp:cNvSpPr/>
      </dsp:nvSpPr>
      <dsp:spPr>
        <a:xfrm>
          <a:off x="2849084" y="1918714"/>
          <a:ext cx="971487" cy="971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ptos" panose="020B0004020202020204" pitchFamily="34" charset="0"/>
            </a:rPr>
            <a:t>LGA</a:t>
          </a:r>
        </a:p>
      </dsp:txBody>
      <dsp:txXfrm>
        <a:off x="2991355" y="2060985"/>
        <a:ext cx="686945" cy="686945"/>
      </dsp:txXfrm>
    </dsp:sp>
    <dsp:sp modelId="{732AA316-7D14-4022-9C83-92D9C08843DE}">
      <dsp:nvSpPr>
        <dsp:cNvPr id="0" name=""/>
        <dsp:cNvSpPr/>
      </dsp:nvSpPr>
      <dsp:spPr>
        <a:xfrm>
          <a:off x="2185517" y="2475513"/>
          <a:ext cx="971487" cy="971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ptos" panose="020B0004020202020204" pitchFamily="34" charset="0"/>
            </a:rPr>
            <a:t>The Kings Fund </a:t>
          </a:r>
        </a:p>
      </dsp:txBody>
      <dsp:txXfrm>
        <a:off x="2327788" y="2617784"/>
        <a:ext cx="686945" cy="686945"/>
      </dsp:txXfrm>
    </dsp:sp>
    <dsp:sp modelId="{7DADF057-9D49-4C95-BD5A-C9F61F68ADFC}">
      <dsp:nvSpPr>
        <dsp:cNvPr id="0" name=""/>
        <dsp:cNvSpPr/>
      </dsp:nvSpPr>
      <dsp:spPr>
        <a:xfrm>
          <a:off x="1319293" y="2475513"/>
          <a:ext cx="971487" cy="971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ptos" panose="020B0004020202020204" pitchFamily="34" charset="0"/>
            </a:rPr>
            <a:t>CQC</a:t>
          </a:r>
        </a:p>
      </dsp:txBody>
      <dsp:txXfrm>
        <a:off x="1461564" y="2617784"/>
        <a:ext cx="686945" cy="686945"/>
      </dsp:txXfrm>
    </dsp:sp>
    <dsp:sp modelId="{435DE450-611A-4B5A-921B-B80E8F6AFE57}">
      <dsp:nvSpPr>
        <dsp:cNvPr id="0" name=""/>
        <dsp:cNvSpPr/>
      </dsp:nvSpPr>
      <dsp:spPr>
        <a:xfrm>
          <a:off x="655726" y="1918714"/>
          <a:ext cx="971487" cy="971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ptos" panose="020B0004020202020204" pitchFamily="34" charset="0"/>
            </a:rPr>
            <a:t>NIHR</a:t>
          </a:r>
        </a:p>
      </dsp:txBody>
      <dsp:txXfrm>
        <a:off x="797997" y="2060985"/>
        <a:ext cx="686945" cy="686945"/>
      </dsp:txXfrm>
    </dsp:sp>
    <dsp:sp modelId="{23FA18E4-03D8-42EE-AC4B-026A6419F2B6}">
      <dsp:nvSpPr>
        <dsp:cNvPr id="0" name=""/>
        <dsp:cNvSpPr/>
      </dsp:nvSpPr>
      <dsp:spPr>
        <a:xfrm>
          <a:off x="505308" y="1065650"/>
          <a:ext cx="971487" cy="971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ptos" panose="020B0004020202020204" pitchFamily="34" charset="0"/>
            </a:rPr>
            <a:t>Health Foundation</a:t>
          </a:r>
        </a:p>
      </dsp:txBody>
      <dsp:txXfrm>
        <a:off x="647579" y="1207921"/>
        <a:ext cx="686945" cy="686945"/>
      </dsp:txXfrm>
    </dsp:sp>
    <dsp:sp modelId="{9DCCC596-14C1-4B40-AC77-86DEB7379257}">
      <dsp:nvSpPr>
        <dsp:cNvPr id="0" name=""/>
        <dsp:cNvSpPr/>
      </dsp:nvSpPr>
      <dsp:spPr>
        <a:xfrm>
          <a:off x="938420" y="315477"/>
          <a:ext cx="971487" cy="971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ptos" panose="020B0004020202020204" pitchFamily="34" charset="0"/>
            </a:rPr>
            <a:t>YEF</a:t>
          </a:r>
        </a:p>
      </dsp:txBody>
      <dsp:txXfrm>
        <a:off x="1080691" y="457748"/>
        <a:ext cx="686945" cy="6869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4CBFDD-DE89-4B77-A7E9-763C94FE5D54}">
      <dsp:nvSpPr>
        <dsp:cNvPr id="0" name=""/>
        <dsp:cNvSpPr/>
      </dsp:nvSpPr>
      <dsp:spPr>
        <a:xfrm>
          <a:off x="568017" y="521568"/>
          <a:ext cx="1297098" cy="1080906"/>
        </a:xfrm>
        <a:prstGeom prst="roundRect">
          <a:avLst/>
        </a:prstGeom>
        <a:blipFill dpi="0" rotWithShape="1">
          <a:blip xmlns:r="http://schemas.openxmlformats.org/officeDocument/2006/relationships" r:embed="rId1">
            <a:extLst>
              <a:ext uri="{96DAC541-7B7A-43D3-8B79-37D633B846F1}">
                <asvg:svgBlip xmlns:asvg="http://schemas.microsoft.com/office/drawing/2016/SVG/main" r:embed="rId2"/>
              </a:ext>
            </a:extLst>
          </a:blip>
          <a:srcRect/>
          <a:stretch>
            <a:fillRect l="6134" t="-8749" r="6134" b="-8749"/>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7822B1-61F5-4200-8ABB-64448775BDB3}">
      <dsp:nvSpPr>
        <dsp:cNvPr id="0" name=""/>
        <dsp:cNvSpPr/>
      </dsp:nvSpPr>
      <dsp:spPr>
        <a:xfrm>
          <a:off x="1531" y="1835388"/>
          <a:ext cx="2430069" cy="901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Combine similar or related words</a:t>
          </a:r>
        </a:p>
      </dsp:txBody>
      <dsp:txXfrm>
        <a:off x="1531" y="1835388"/>
        <a:ext cx="2430069" cy="901555"/>
      </dsp:txXfrm>
    </dsp:sp>
    <dsp:sp modelId="{9D1F4D39-3321-458D-9257-39EA858C1EB3}">
      <dsp:nvSpPr>
        <dsp:cNvPr id="0" name=""/>
        <dsp:cNvSpPr/>
      </dsp:nvSpPr>
      <dsp:spPr>
        <a:xfrm>
          <a:off x="2861059" y="394303"/>
          <a:ext cx="2057369" cy="1334799"/>
        </a:xfrm>
        <a:prstGeom prst="roundRect">
          <a:avLst/>
        </a:prstGeom>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l="23753" t="9545" r="23753" b="9545"/>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CFF7BB-60B9-4ABB-BA37-E2D3C8AD5B4C}">
      <dsp:nvSpPr>
        <dsp:cNvPr id="0" name=""/>
        <dsp:cNvSpPr/>
      </dsp:nvSpPr>
      <dsp:spPr>
        <a:xfrm>
          <a:off x="2674709" y="1898861"/>
          <a:ext cx="2430069" cy="901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Focus your search on specific topics</a:t>
          </a:r>
        </a:p>
      </dsp:txBody>
      <dsp:txXfrm>
        <a:off x="2674709" y="1898861"/>
        <a:ext cx="2430069" cy="901555"/>
      </dsp:txXfrm>
    </dsp:sp>
    <dsp:sp modelId="{6BAF270E-A7EA-424C-9A66-9AD769B37634}">
      <dsp:nvSpPr>
        <dsp:cNvPr id="0" name=""/>
        <dsp:cNvSpPr/>
      </dsp:nvSpPr>
      <dsp:spPr>
        <a:xfrm>
          <a:off x="5676992" y="431753"/>
          <a:ext cx="1771860" cy="1184998"/>
        </a:xfrm>
        <a:prstGeom prst="roundRect">
          <a:avLst/>
        </a:prstGeom>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l="19523" t="4431" r="19523" b="4431"/>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6815E-F538-48E1-9C5B-B58E4D000AD2}">
      <dsp:nvSpPr>
        <dsp:cNvPr id="0" name=""/>
        <dsp:cNvSpPr/>
      </dsp:nvSpPr>
      <dsp:spPr>
        <a:xfrm>
          <a:off x="5347888" y="1861411"/>
          <a:ext cx="2430069" cy="901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Exclude information you don’t need</a:t>
          </a:r>
        </a:p>
      </dsp:txBody>
      <dsp:txXfrm>
        <a:off x="5347888" y="1861411"/>
        <a:ext cx="2430069" cy="9015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6B7E10-58FA-4115-808A-00CFA309C2FD}">
      <dsp:nvSpPr>
        <dsp:cNvPr id="0" name=""/>
        <dsp:cNvSpPr/>
      </dsp:nvSpPr>
      <dsp:spPr>
        <a:xfrm>
          <a:off x="0" y="20210"/>
          <a:ext cx="2894713"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35560" rIns="99568" bIns="35560" numCol="1" spcCol="1270" anchor="ctr" anchorCtr="0">
          <a:noAutofit/>
        </a:bodyPr>
        <a:lstStyle/>
        <a:p>
          <a:pPr marL="0" lvl="0" indent="0" algn="r" defTabSz="622300">
            <a:lnSpc>
              <a:spcPct val="150000"/>
            </a:lnSpc>
            <a:spcBef>
              <a:spcPct val="0"/>
            </a:spcBef>
            <a:spcAft>
              <a:spcPct val="35000"/>
            </a:spcAft>
            <a:buNone/>
          </a:pPr>
          <a:r>
            <a:rPr lang="en-GB" sz="1400" b="1" kern="1200">
              <a:latin typeface="Aptos" panose="020B0004020202020204" pitchFamily="34" charset="0"/>
            </a:rPr>
            <a:t>🔹 AND – </a:t>
          </a:r>
          <a:r>
            <a:rPr lang="en-GB" sz="1400" b="1" i="1" kern="1200">
              <a:latin typeface="Aptos" panose="020B0004020202020204" pitchFamily="34" charset="0"/>
            </a:rPr>
            <a:t>Narrows</a:t>
          </a:r>
          <a:r>
            <a:rPr lang="en-GB" sz="1400" b="1" kern="1200">
              <a:latin typeface="Aptos" panose="020B0004020202020204" pitchFamily="34" charset="0"/>
            </a:rPr>
            <a:t> your search</a:t>
          </a:r>
          <a:endParaRPr lang="en-GB" sz="1400" b="1" kern="1200" dirty="0">
            <a:latin typeface="Aptos" panose="020B0004020202020204" pitchFamily="34" charset="0"/>
          </a:endParaRPr>
        </a:p>
      </dsp:txBody>
      <dsp:txXfrm>
        <a:off x="0" y="20210"/>
        <a:ext cx="2894713" cy="990000"/>
      </dsp:txXfrm>
    </dsp:sp>
    <dsp:sp modelId="{DB49D85A-B715-41B8-8B2D-9BCBB5D79B5F}">
      <dsp:nvSpPr>
        <dsp:cNvPr id="0" name=""/>
        <dsp:cNvSpPr/>
      </dsp:nvSpPr>
      <dsp:spPr>
        <a:xfrm>
          <a:off x="2894713" y="20210"/>
          <a:ext cx="578942" cy="990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F9EC209-D403-4442-8D32-92CAEDF5A5BD}">
      <dsp:nvSpPr>
        <dsp:cNvPr id="0" name=""/>
        <dsp:cNvSpPr/>
      </dsp:nvSpPr>
      <dsp:spPr>
        <a:xfrm>
          <a:off x="3705233" y="20210"/>
          <a:ext cx="7873621" cy="990000"/>
        </a:xfrm>
        <a:prstGeom prst="rect">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Only shows results that include </a:t>
          </a:r>
          <a:r>
            <a:rPr lang="en-GB" sz="1200" b="1" kern="1200" dirty="0">
              <a:latin typeface="Aptos" panose="020B0004020202020204" pitchFamily="34" charset="0"/>
            </a:rPr>
            <a:t>both terms</a:t>
          </a:r>
          <a:endParaRPr lang="en-GB" sz="1200" kern="1200" dirty="0">
            <a:latin typeface="Aptos" panose="020B0004020202020204" pitchFamily="34" charset="0"/>
          </a:endParaRP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 Example: anxiety AND school performance</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Will return articles that mention </a:t>
          </a:r>
          <a:r>
            <a:rPr lang="en-GB" sz="1200" b="1" kern="1200" dirty="0">
              <a:latin typeface="Aptos" panose="020B0004020202020204" pitchFamily="34" charset="0"/>
            </a:rPr>
            <a:t>both</a:t>
          </a:r>
          <a:r>
            <a:rPr lang="en-GB" sz="1200" kern="1200" dirty="0">
              <a:latin typeface="Aptos" panose="020B0004020202020204" pitchFamily="34" charset="0"/>
            </a:rPr>
            <a:t> anxiety </a:t>
          </a:r>
          <a:r>
            <a:rPr lang="en-GB" sz="1200" b="1" kern="1200" dirty="0">
              <a:latin typeface="Aptos" panose="020B0004020202020204" pitchFamily="34" charset="0"/>
            </a:rPr>
            <a:t>and</a:t>
          </a:r>
          <a:r>
            <a:rPr lang="en-GB" sz="1200" kern="1200" dirty="0">
              <a:latin typeface="Aptos" panose="020B0004020202020204" pitchFamily="34" charset="0"/>
            </a:rPr>
            <a:t> school performance</a:t>
          </a:r>
        </a:p>
      </dsp:txBody>
      <dsp:txXfrm>
        <a:off x="3705233" y="20210"/>
        <a:ext cx="7873621" cy="990000"/>
      </dsp:txXfrm>
    </dsp:sp>
    <dsp:sp modelId="{0EB0A919-0DFC-41C0-AFF6-F42A2498C3E0}">
      <dsp:nvSpPr>
        <dsp:cNvPr id="0" name=""/>
        <dsp:cNvSpPr/>
      </dsp:nvSpPr>
      <dsp:spPr>
        <a:xfrm>
          <a:off x="0" y="1190211"/>
          <a:ext cx="2894713"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35560" rIns="99568" bIns="35560" numCol="1" spcCol="1270" anchor="ctr" anchorCtr="0">
          <a:noAutofit/>
        </a:bodyPr>
        <a:lstStyle/>
        <a:p>
          <a:pPr marL="0" lvl="0" indent="0" algn="r" defTabSz="622300">
            <a:lnSpc>
              <a:spcPct val="150000"/>
            </a:lnSpc>
            <a:spcBef>
              <a:spcPct val="0"/>
            </a:spcBef>
            <a:spcAft>
              <a:spcPct val="35000"/>
            </a:spcAft>
            <a:buNone/>
          </a:pPr>
          <a:r>
            <a:rPr lang="en-GB" sz="1400" b="1" kern="1200" dirty="0">
              <a:latin typeface="Aptos" panose="020B0004020202020204" pitchFamily="34" charset="0"/>
            </a:rPr>
            <a:t>🔹 OR – </a:t>
          </a:r>
          <a:r>
            <a:rPr lang="en-GB" sz="1400" b="1" i="1" kern="1200" dirty="0">
              <a:latin typeface="Aptos" panose="020B0004020202020204" pitchFamily="34" charset="0"/>
            </a:rPr>
            <a:t>Broadens</a:t>
          </a:r>
          <a:r>
            <a:rPr lang="en-GB" sz="1400" b="1" kern="1200" dirty="0">
              <a:latin typeface="Aptos" panose="020B0004020202020204" pitchFamily="34" charset="0"/>
            </a:rPr>
            <a:t> your search</a:t>
          </a:r>
        </a:p>
      </dsp:txBody>
      <dsp:txXfrm>
        <a:off x="0" y="1190211"/>
        <a:ext cx="2894713" cy="990000"/>
      </dsp:txXfrm>
    </dsp:sp>
    <dsp:sp modelId="{23B88681-DBE0-49CA-9370-4E00888C7563}">
      <dsp:nvSpPr>
        <dsp:cNvPr id="0" name=""/>
        <dsp:cNvSpPr/>
      </dsp:nvSpPr>
      <dsp:spPr>
        <a:xfrm>
          <a:off x="2894713" y="1190211"/>
          <a:ext cx="578942" cy="990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579B51-989B-49FD-9639-A4F964BBEE0D}">
      <dsp:nvSpPr>
        <dsp:cNvPr id="0" name=""/>
        <dsp:cNvSpPr/>
      </dsp:nvSpPr>
      <dsp:spPr>
        <a:xfrm>
          <a:off x="3705233" y="1190211"/>
          <a:ext cx="7873621" cy="990000"/>
        </a:xfrm>
        <a:prstGeom prst="rect">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Shows results that contain </a:t>
          </a:r>
          <a:r>
            <a:rPr lang="en-GB" sz="1200" b="1" kern="1200" dirty="0">
              <a:latin typeface="Aptos" panose="020B0004020202020204" pitchFamily="34" charset="0"/>
            </a:rPr>
            <a:t>any</a:t>
          </a:r>
          <a:r>
            <a:rPr lang="en-GB" sz="1200" kern="1200" dirty="0">
              <a:latin typeface="Aptos" panose="020B0004020202020204" pitchFamily="34" charset="0"/>
            </a:rPr>
            <a:t> of the listed terms</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 Example: teenagers OR adolescents OR youth</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Will return results with </a:t>
          </a:r>
          <a:r>
            <a:rPr lang="en-GB" sz="1200" b="1" kern="1200" dirty="0">
              <a:latin typeface="Aptos" panose="020B0004020202020204" pitchFamily="34" charset="0"/>
            </a:rPr>
            <a:t>any one</a:t>
          </a:r>
          <a:r>
            <a:rPr lang="en-GB" sz="1200" kern="1200" dirty="0">
              <a:latin typeface="Aptos" panose="020B0004020202020204" pitchFamily="34" charset="0"/>
            </a:rPr>
            <a:t> of those terms,  ideal when different words mean the same thing</a:t>
          </a:r>
        </a:p>
      </dsp:txBody>
      <dsp:txXfrm>
        <a:off x="3705233" y="1190211"/>
        <a:ext cx="7873621" cy="990000"/>
      </dsp:txXfrm>
    </dsp:sp>
    <dsp:sp modelId="{2572C50D-F925-48F3-8B85-B9AB5EE3FED5}">
      <dsp:nvSpPr>
        <dsp:cNvPr id="0" name=""/>
        <dsp:cNvSpPr/>
      </dsp:nvSpPr>
      <dsp:spPr>
        <a:xfrm>
          <a:off x="0" y="2360211"/>
          <a:ext cx="2894713"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35560" rIns="99568" bIns="35560" numCol="1" spcCol="1270" anchor="ctr" anchorCtr="0">
          <a:noAutofit/>
        </a:bodyPr>
        <a:lstStyle/>
        <a:p>
          <a:pPr marL="0" lvl="0" indent="0" algn="r" defTabSz="622300">
            <a:lnSpc>
              <a:spcPct val="150000"/>
            </a:lnSpc>
            <a:spcBef>
              <a:spcPct val="0"/>
            </a:spcBef>
            <a:spcAft>
              <a:spcPct val="35000"/>
            </a:spcAft>
            <a:buNone/>
          </a:pPr>
          <a:r>
            <a:rPr lang="en-GB" sz="1400" b="1" kern="1200" dirty="0">
              <a:latin typeface="Aptos" panose="020B0004020202020204" pitchFamily="34" charset="0"/>
            </a:rPr>
            <a:t>🔹 NOT – </a:t>
          </a:r>
          <a:r>
            <a:rPr lang="en-GB" sz="1400" b="1" i="1" kern="1200" dirty="0">
              <a:latin typeface="Aptos" panose="020B0004020202020204" pitchFamily="34" charset="0"/>
            </a:rPr>
            <a:t>Excludes</a:t>
          </a:r>
          <a:r>
            <a:rPr lang="en-GB" sz="1400" b="1" kern="1200" dirty="0">
              <a:latin typeface="Aptos" panose="020B0004020202020204" pitchFamily="34" charset="0"/>
            </a:rPr>
            <a:t> unwanted terms</a:t>
          </a:r>
        </a:p>
      </dsp:txBody>
      <dsp:txXfrm>
        <a:off x="0" y="2360211"/>
        <a:ext cx="2894713" cy="990000"/>
      </dsp:txXfrm>
    </dsp:sp>
    <dsp:sp modelId="{C249BB34-707A-4546-8FD9-4ACBC2499203}">
      <dsp:nvSpPr>
        <dsp:cNvPr id="0" name=""/>
        <dsp:cNvSpPr/>
      </dsp:nvSpPr>
      <dsp:spPr>
        <a:xfrm>
          <a:off x="2894713" y="2360211"/>
          <a:ext cx="578942" cy="990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D4D439-CE7A-44B9-A2BC-B292BC9A522A}">
      <dsp:nvSpPr>
        <dsp:cNvPr id="0" name=""/>
        <dsp:cNvSpPr/>
      </dsp:nvSpPr>
      <dsp:spPr>
        <a:xfrm>
          <a:off x="3705233" y="2360211"/>
          <a:ext cx="7873621" cy="990000"/>
        </a:xfrm>
        <a:prstGeom prst="rect">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Removes articles that mention a specific word</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 Example: mental health NOT depression</a:t>
          </a:r>
        </a:p>
        <a:p>
          <a:pPr marL="114300" lvl="1" indent="-114300" algn="l" defTabSz="533400">
            <a:lnSpc>
              <a:spcPct val="90000"/>
            </a:lnSpc>
            <a:spcBef>
              <a:spcPct val="0"/>
            </a:spcBef>
            <a:spcAft>
              <a:spcPct val="15000"/>
            </a:spcAft>
            <a:buChar char="•"/>
          </a:pPr>
          <a:r>
            <a:rPr lang="en-GB" sz="1200" kern="1200">
              <a:latin typeface="Aptos" panose="020B0004020202020204" pitchFamily="34" charset="0"/>
            </a:rPr>
            <a:t>Finds </a:t>
          </a:r>
          <a:r>
            <a:rPr lang="en-GB" sz="1200" kern="1200" dirty="0">
              <a:latin typeface="Aptos" panose="020B0004020202020204" pitchFamily="34" charset="0"/>
            </a:rPr>
            <a:t>results about mental health but </a:t>
          </a:r>
          <a:r>
            <a:rPr lang="en-GB" sz="1200" b="1" kern="1200" dirty="0">
              <a:latin typeface="Aptos" panose="020B0004020202020204" pitchFamily="34" charset="0"/>
            </a:rPr>
            <a:t>excludes</a:t>
          </a:r>
          <a:r>
            <a:rPr lang="en-GB" sz="1200" kern="1200" dirty="0">
              <a:latin typeface="Aptos" panose="020B0004020202020204" pitchFamily="34" charset="0"/>
            </a:rPr>
            <a:t> anything focused on depression</a:t>
          </a:r>
        </a:p>
      </dsp:txBody>
      <dsp:txXfrm>
        <a:off x="3705233" y="2360211"/>
        <a:ext cx="7873621" cy="99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A9601-2337-4611-BE08-85595C3D22CA}">
      <dsp:nvSpPr>
        <dsp:cNvPr id="0" name=""/>
        <dsp:cNvSpPr/>
      </dsp:nvSpPr>
      <dsp:spPr>
        <a:xfrm>
          <a:off x="8147" y="1719213"/>
          <a:ext cx="2062149" cy="515537"/>
        </a:xfrm>
        <a:prstGeom prst="roundRect">
          <a:avLst>
            <a:gd name="adj" fmla="val 10000"/>
          </a:avLst>
        </a:prstGeom>
        <a:solidFill>
          <a:srgbClr val="003D6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1. Start with the Title </a:t>
          </a:r>
        </a:p>
      </dsp:txBody>
      <dsp:txXfrm>
        <a:off x="23247" y="1734313"/>
        <a:ext cx="2031949" cy="485337"/>
      </dsp:txXfrm>
    </dsp:sp>
    <dsp:sp modelId="{C0D438DF-42E5-432F-A753-0131CC3E15B7}">
      <dsp:nvSpPr>
        <dsp:cNvPr id="0" name=""/>
        <dsp:cNvSpPr/>
      </dsp:nvSpPr>
      <dsp:spPr>
        <a:xfrm rot="5400000">
          <a:off x="994113" y="2279860"/>
          <a:ext cx="90219" cy="90219"/>
        </a:xfrm>
        <a:prstGeom prst="rightArrow">
          <a:avLst>
            <a:gd name="adj1" fmla="val 667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E97AAB2-3BDF-4133-9C59-3B70A21CFED3}">
      <dsp:nvSpPr>
        <dsp:cNvPr id="0" name=""/>
        <dsp:cNvSpPr/>
      </dsp:nvSpPr>
      <dsp:spPr>
        <a:xfrm>
          <a:off x="8147" y="2415189"/>
          <a:ext cx="2062149" cy="51553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 Does it mention your topic or keywords?</a:t>
          </a:r>
        </a:p>
      </dsp:txBody>
      <dsp:txXfrm>
        <a:off x="23247" y="2430289"/>
        <a:ext cx="2031949" cy="485337"/>
      </dsp:txXfrm>
    </dsp:sp>
    <dsp:sp modelId="{9E7DC76D-96D3-4270-977F-B9D1AC4D0EB0}">
      <dsp:nvSpPr>
        <dsp:cNvPr id="0" name=""/>
        <dsp:cNvSpPr/>
      </dsp:nvSpPr>
      <dsp:spPr>
        <a:xfrm rot="5400000">
          <a:off x="994113" y="2975835"/>
          <a:ext cx="90219" cy="90219"/>
        </a:xfrm>
        <a:prstGeom prst="rightArrow">
          <a:avLst>
            <a:gd name="adj1" fmla="val 667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841F67D-8652-4B6D-9A3E-50497ED8AAE1}">
      <dsp:nvSpPr>
        <dsp:cNvPr id="0" name=""/>
        <dsp:cNvSpPr/>
      </dsp:nvSpPr>
      <dsp:spPr>
        <a:xfrm>
          <a:off x="8147" y="3111164"/>
          <a:ext cx="2062149" cy="51553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The title gives you the first clue about whether the article is relevant.</a:t>
          </a:r>
        </a:p>
      </dsp:txBody>
      <dsp:txXfrm>
        <a:off x="23247" y="3126264"/>
        <a:ext cx="2031949" cy="485337"/>
      </dsp:txXfrm>
    </dsp:sp>
    <dsp:sp modelId="{52BF0352-E7A1-4B44-BB14-086DC7F71C0F}">
      <dsp:nvSpPr>
        <dsp:cNvPr id="0" name=""/>
        <dsp:cNvSpPr/>
      </dsp:nvSpPr>
      <dsp:spPr>
        <a:xfrm rot="5400000">
          <a:off x="994113" y="3671811"/>
          <a:ext cx="90219" cy="90219"/>
        </a:xfrm>
        <a:prstGeom prst="rightArrow">
          <a:avLst>
            <a:gd name="adj1" fmla="val 667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54E32F8-ABD2-42BB-8720-BDFA408D44DA}">
      <dsp:nvSpPr>
        <dsp:cNvPr id="0" name=""/>
        <dsp:cNvSpPr/>
      </dsp:nvSpPr>
      <dsp:spPr>
        <a:xfrm>
          <a:off x="8147" y="3807139"/>
          <a:ext cx="2062149" cy="51553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E.g., “Academic Pressure and Mental Health in Adolescents” – relevant!</a:t>
          </a:r>
        </a:p>
      </dsp:txBody>
      <dsp:txXfrm>
        <a:off x="23247" y="3822239"/>
        <a:ext cx="2031949" cy="485337"/>
      </dsp:txXfrm>
    </dsp:sp>
    <dsp:sp modelId="{3064FEE0-D63A-4E98-A12A-7997254C54EA}">
      <dsp:nvSpPr>
        <dsp:cNvPr id="0" name=""/>
        <dsp:cNvSpPr/>
      </dsp:nvSpPr>
      <dsp:spPr>
        <a:xfrm>
          <a:off x="2358998" y="1719213"/>
          <a:ext cx="2062149" cy="515537"/>
        </a:xfrm>
        <a:prstGeom prst="roundRect">
          <a:avLst>
            <a:gd name="adj" fmla="val 10000"/>
          </a:avLst>
        </a:prstGeom>
        <a:solidFill>
          <a:srgbClr val="003D6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2. Read the Abstract </a:t>
          </a:r>
        </a:p>
      </dsp:txBody>
      <dsp:txXfrm>
        <a:off x="2374098" y="1734313"/>
        <a:ext cx="2031949" cy="485337"/>
      </dsp:txXfrm>
    </dsp:sp>
    <dsp:sp modelId="{DBFCEE44-35FE-4405-9F7C-8B4A3547AFDF}">
      <dsp:nvSpPr>
        <dsp:cNvPr id="0" name=""/>
        <dsp:cNvSpPr/>
      </dsp:nvSpPr>
      <dsp:spPr>
        <a:xfrm rot="5400000">
          <a:off x="3344963" y="2279860"/>
          <a:ext cx="90219" cy="90219"/>
        </a:xfrm>
        <a:prstGeom prst="rightArrow">
          <a:avLst>
            <a:gd name="adj1" fmla="val 667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BF7CDB9-52AB-482C-AE23-ACD2682B5354}">
      <dsp:nvSpPr>
        <dsp:cNvPr id="0" name=""/>
        <dsp:cNvSpPr/>
      </dsp:nvSpPr>
      <dsp:spPr>
        <a:xfrm>
          <a:off x="2358998" y="2415189"/>
          <a:ext cx="2062149" cy="51553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 This short summary tells you the aim, method, and key findings.</a:t>
          </a:r>
        </a:p>
      </dsp:txBody>
      <dsp:txXfrm>
        <a:off x="2374098" y="2430289"/>
        <a:ext cx="2031949" cy="485337"/>
      </dsp:txXfrm>
    </dsp:sp>
    <dsp:sp modelId="{A1D4D565-A1F4-4CCF-9D0B-573B8C10CD2F}">
      <dsp:nvSpPr>
        <dsp:cNvPr id="0" name=""/>
        <dsp:cNvSpPr/>
      </dsp:nvSpPr>
      <dsp:spPr>
        <a:xfrm rot="5400000">
          <a:off x="3344963" y="2975835"/>
          <a:ext cx="90219" cy="90219"/>
        </a:xfrm>
        <a:prstGeom prst="rightArrow">
          <a:avLst>
            <a:gd name="adj1" fmla="val 667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4861181-5C3A-4191-897A-F4ED4A2A2762}">
      <dsp:nvSpPr>
        <dsp:cNvPr id="0" name=""/>
        <dsp:cNvSpPr/>
      </dsp:nvSpPr>
      <dsp:spPr>
        <a:xfrm>
          <a:off x="2358998" y="3111164"/>
          <a:ext cx="2062149" cy="51553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Does it answer a part of your research title/question?</a:t>
          </a:r>
        </a:p>
      </dsp:txBody>
      <dsp:txXfrm>
        <a:off x="2374098" y="3126264"/>
        <a:ext cx="2031949" cy="485337"/>
      </dsp:txXfrm>
    </dsp:sp>
    <dsp:sp modelId="{27ED2A02-CA9D-48BB-8EA3-9EC3EA7271CF}">
      <dsp:nvSpPr>
        <dsp:cNvPr id="0" name=""/>
        <dsp:cNvSpPr/>
      </dsp:nvSpPr>
      <dsp:spPr>
        <a:xfrm>
          <a:off x="4709848" y="1719213"/>
          <a:ext cx="2062149" cy="515537"/>
        </a:xfrm>
        <a:prstGeom prst="roundRect">
          <a:avLst>
            <a:gd name="adj" fmla="val 10000"/>
          </a:avLst>
        </a:prstGeom>
        <a:solidFill>
          <a:srgbClr val="003D6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3. Scan the Introduction and Conclusion </a:t>
          </a:r>
        </a:p>
      </dsp:txBody>
      <dsp:txXfrm>
        <a:off x="4724948" y="1734313"/>
        <a:ext cx="2031949" cy="485337"/>
      </dsp:txXfrm>
    </dsp:sp>
    <dsp:sp modelId="{0F50555F-4772-4026-BBC3-AB8516D8F587}">
      <dsp:nvSpPr>
        <dsp:cNvPr id="0" name=""/>
        <dsp:cNvSpPr/>
      </dsp:nvSpPr>
      <dsp:spPr>
        <a:xfrm rot="5400000">
          <a:off x="5695813" y="2279860"/>
          <a:ext cx="90219" cy="90219"/>
        </a:xfrm>
        <a:prstGeom prst="rightArrow">
          <a:avLst>
            <a:gd name="adj1" fmla="val 667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8711389-1F9B-4265-873A-8F95CAC8065D}">
      <dsp:nvSpPr>
        <dsp:cNvPr id="0" name=""/>
        <dsp:cNvSpPr/>
      </dsp:nvSpPr>
      <dsp:spPr>
        <a:xfrm>
          <a:off x="4709848" y="2415189"/>
          <a:ext cx="2062149" cy="51553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 These sections usually explain the purpose and key messages.</a:t>
          </a:r>
        </a:p>
      </dsp:txBody>
      <dsp:txXfrm>
        <a:off x="4724948" y="2430289"/>
        <a:ext cx="2031949" cy="485337"/>
      </dsp:txXfrm>
    </dsp:sp>
    <dsp:sp modelId="{762C9000-C8FE-4D4F-83C5-5855B70B980E}">
      <dsp:nvSpPr>
        <dsp:cNvPr id="0" name=""/>
        <dsp:cNvSpPr/>
      </dsp:nvSpPr>
      <dsp:spPr>
        <a:xfrm rot="5400000">
          <a:off x="5695813" y="2975835"/>
          <a:ext cx="90219" cy="90219"/>
        </a:xfrm>
        <a:prstGeom prst="rightArrow">
          <a:avLst>
            <a:gd name="adj1" fmla="val 667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2A7BD3F-1CC8-449C-AE9E-C76C6578668C}">
      <dsp:nvSpPr>
        <dsp:cNvPr id="0" name=""/>
        <dsp:cNvSpPr/>
      </dsp:nvSpPr>
      <dsp:spPr>
        <a:xfrm>
          <a:off x="4709848" y="3111164"/>
          <a:ext cx="2062149" cy="51553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Is it about the right age group, issue, or setting?</a:t>
          </a:r>
        </a:p>
      </dsp:txBody>
      <dsp:txXfrm>
        <a:off x="4724948" y="3126264"/>
        <a:ext cx="2031949" cy="485337"/>
      </dsp:txXfrm>
    </dsp:sp>
    <dsp:sp modelId="{277CFFE6-1E93-425C-A1E1-F79143F7C4BB}">
      <dsp:nvSpPr>
        <dsp:cNvPr id="0" name=""/>
        <dsp:cNvSpPr/>
      </dsp:nvSpPr>
      <dsp:spPr>
        <a:xfrm>
          <a:off x="7060698" y="1719213"/>
          <a:ext cx="2062149" cy="515537"/>
        </a:xfrm>
        <a:prstGeom prst="roundRect">
          <a:avLst>
            <a:gd name="adj" fmla="val 10000"/>
          </a:avLst>
        </a:prstGeom>
        <a:solidFill>
          <a:srgbClr val="003D6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4. Check the Methods (briefly) </a:t>
          </a:r>
        </a:p>
      </dsp:txBody>
      <dsp:txXfrm>
        <a:off x="7075798" y="1734313"/>
        <a:ext cx="2031949" cy="485337"/>
      </dsp:txXfrm>
    </dsp:sp>
    <dsp:sp modelId="{DC1DD3E8-88CF-41C4-BC60-47B85A79FB03}">
      <dsp:nvSpPr>
        <dsp:cNvPr id="0" name=""/>
        <dsp:cNvSpPr/>
      </dsp:nvSpPr>
      <dsp:spPr>
        <a:xfrm rot="5400000">
          <a:off x="8046663" y="2279860"/>
          <a:ext cx="90219" cy="90219"/>
        </a:xfrm>
        <a:prstGeom prst="rightArrow">
          <a:avLst>
            <a:gd name="adj1" fmla="val 667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5F22428-BB3A-4D66-BC57-6C52B4F9B953}">
      <dsp:nvSpPr>
        <dsp:cNvPr id="0" name=""/>
        <dsp:cNvSpPr/>
      </dsp:nvSpPr>
      <dsp:spPr>
        <a:xfrm>
          <a:off x="7060698" y="2415189"/>
          <a:ext cx="2062149" cy="51553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 Was the study done in the UK? With young people? Is it a review or original research?</a:t>
          </a:r>
        </a:p>
      </dsp:txBody>
      <dsp:txXfrm>
        <a:off x="7075798" y="2430289"/>
        <a:ext cx="2031949" cy="485337"/>
      </dsp:txXfrm>
    </dsp:sp>
    <dsp:sp modelId="{55C24B52-3355-4476-A42B-9CBD8E41DE59}">
      <dsp:nvSpPr>
        <dsp:cNvPr id="0" name=""/>
        <dsp:cNvSpPr/>
      </dsp:nvSpPr>
      <dsp:spPr>
        <a:xfrm>
          <a:off x="9411548" y="1719213"/>
          <a:ext cx="2062149" cy="515537"/>
        </a:xfrm>
        <a:prstGeom prst="roundRect">
          <a:avLst>
            <a:gd name="adj" fmla="val 10000"/>
          </a:avLst>
        </a:prstGeom>
        <a:solidFill>
          <a:srgbClr val="003D6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5. Use Ctrl + F  </a:t>
          </a:r>
        </a:p>
      </dsp:txBody>
      <dsp:txXfrm>
        <a:off x="9426648" y="1734313"/>
        <a:ext cx="2031949" cy="485337"/>
      </dsp:txXfrm>
    </dsp:sp>
    <dsp:sp modelId="{5F9DBA95-6652-4ADB-84D2-CAB4728DEBD9}">
      <dsp:nvSpPr>
        <dsp:cNvPr id="0" name=""/>
        <dsp:cNvSpPr/>
      </dsp:nvSpPr>
      <dsp:spPr>
        <a:xfrm rot="5400000">
          <a:off x="10397513" y="2279860"/>
          <a:ext cx="90219" cy="90219"/>
        </a:xfrm>
        <a:prstGeom prst="rightArrow">
          <a:avLst>
            <a:gd name="adj1" fmla="val 667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1CD2A33-0E8C-4CB0-BBBF-3F71AF97F1EB}">
      <dsp:nvSpPr>
        <dsp:cNvPr id="0" name=""/>
        <dsp:cNvSpPr/>
      </dsp:nvSpPr>
      <dsp:spPr>
        <a:xfrm>
          <a:off x="9411548" y="2415189"/>
          <a:ext cx="2062149" cy="51553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 Type in key terms (e.g. “school performance”, “teenagers”, “UK”) to see if they’re mentioned.</a:t>
          </a:r>
        </a:p>
      </dsp:txBody>
      <dsp:txXfrm>
        <a:off x="9426648" y="2430289"/>
        <a:ext cx="2031949" cy="48533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3DF57-2DEF-44B8-A196-B48BF119C3F3}">
      <dsp:nvSpPr>
        <dsp:cNvPr id="0" name=""/>
        <dsp:cNvSpPr/>
      </dsp:nvSpPr>
      <dsp:spPr>
        <a:xfrm>
          <a:off x="5008579" y="596756"/>
          <a:ext cx="1507342" cy="15074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AA4C2B-D20E-429E-8572-4164C4D8E6CC}">
      <dsp:nvSpPr>
        <dsp:cNvPr id="0" name=""/>
        <dsp:cNvSpPr/>
      </dsp:nvSpPr>
      <dsp:spPr>
        <a:xfrm>
          <a:off x="5058996" y="647012"/>
          <a:ext cx="1407154" cy="1406907"/>
        </a:xfrm>
        <a:prstGeom prst="ellipse">
          <a:avLst/>
        </a:prstGeom>
        <a:solidFill>
          <a:schemeClr val="lt1">
            <a:alpha val="90000"/>
            <a:hueOff val="0"/>
            <a:satOff val="0"/>
            <a:lumOff val="0"/>
            <a:alphaOff val="0"/>
          </a:schemeClr>
        </a:solidFill>
        <a:ln w="12700" cap="flat" cmpd="sng" algn="ctr">
          <a:solidFill>
            <a:srgbClr val="003D6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150000"/>
            </a:lnSpc>
            <a:spcBef>
              <a:spcPct val="0"/>
            </a:spcBef>
            <a:spcAft>
              <a:spcPct val="35000"/>
            </a:spcAft>
            <a:buNone/>
          </a:pPr>
          <a:r>
            <a:rPr lang="en-GB" sz="1000" kern="1200" dirty="0">
              <a:latin typeface="Aptos" panose="020B0004020202020204" pitchFamily="34" charset="0"/>
            </a:rPr>
            <a:t>Prepare for your </a:t>
          </a:r>
          <a:r>
            <a:rPr lang="en-GB" sz="1000" b="1" kern="1200" dirty="0">
              <a:latin typeface="Aptos" panose="020B0004020202020204" pitchFamily="34" charset="0"/>
            </a:rPr>
            <a:t>results table</a:t>
          </a:r>
          <a:r>
            <a:rPr lang="en-GB" sz="1000" kern="1200" dirty="0">
              <a:latin typeface="Aptos" panose="020B0004020202020204" pitchFamily="34" charset="0"/>
            </a:rPr>
            <a:t>, </a:t>
          </a:r>
          <a:r>
            <a:rPr lang="en-GB" sz="1000" b="1" kern="1200" dirty="0">
              <a:latin typeface="Aptos" panose="020B0004020202020204" pitchFamily="34" charset="0"/>
            </a:rPr>
            <a:t>poster</a:t>
          </a:r>
          <a:r>
            <a:rPr lang="en-GB" sz="1000" kern="1200" dirty="0">
              <a:latin typeface="Aptos" panose="020B0004020202020204" pitchFamily="34" charset="0"/>
            </a:rPr>
            <a:t>, and </a:t>
          </a:r>
          <a:r>
            <a:rPr lang="en-GB" sz="1000" b="1" kern="1200" dirty="0">
              <a:latin typeface="Aptos" panose="020B0004020202020204" pitchFamily="34" charset="0"/>
            </a:rPr>
            <a:t>reference list</a:t>
          </a:r>
          <a:endParaRPr lang="en-GB" sz="1000" kern="1200" dirty="0">
            <a:latin typeface="Aptos" panose="020B0004020202020204" pitchFamily="34" charset="0"/>
          </a:endParaRPr>
        </a:p>
      </dsp:txBody>
      <dsp:txXfrm>
        <a:off x="5260018" y="848037"/>
        <a:ext cx="1005110" cy="1004858"/>
      </dsp:txXfrm>
    </dsp:sp>
    <dsp:sp modelId="{7A818721-CAF5-46FF-956D-7F3BF902A85E}">
      <dsp:nvSpPr>
        <dsp:cNvPr id="0" name=""/>
        <dsp:cNvSpPr/>
      </dsp:nvSpPr>
      <dsp:spPr>
        <a:xfrm rot="2700000">
          <a:off x="3444343" y="596650"/>
          <a:ext cx="1507367" cy="1507367"/>
        </a:xfrm>
        <a:prstGeom prst="teardrop">
          <a:avLst>
            <a:gd name="adj" fmla="val 10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783904-ACFA-499C-8841-23AE4850D3D8}">
      <dsp:nvSpPr>
        <dsp:cNvPr id="0" name=""/>
        <dsp:cNvSpPr/>
      </dsp:nvSpPr>
      <dsp:spPr>
        <a:xfrm>
          <a:off x="3501236" y="647012"/>
          <a:ext cx="1407154" cy="1406907"/>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150000"/>
            </a:lnSpc>
            <a:spcBef>
              <a:spcPct val="0"/>
            </a:spcBef>
            <a:spcAft>
              <a:spcPct val="35000"/>
            </a:spcAft>
            <a:buNone/>
          </a:pPr>
          <a:r>
            <a:rPr lang="en-GB" sz="1000" kern="1200">
              <a:latin typeface="Aptos" panose="020B0004020202020204" pitchFamily="34" charset="0"/>
            </a:rPr>
            <a:t>Stay on top of what you’ve read</a:t>
          </a:r>
        </a:p>
      </dsp:txBody>
      <dsp:txXfrm>
        <a:off x="3702258" y="848037"/>
        <a:ext cx="1005110" cy="1004858"/>
      </dsp:txXfrm>
    </dsp:sp>
    <dsp:sp modelId="{5AC674AB-D608-4E7B-81A2-8E80222E9465}">
      <dsp:nvSpPr>
        <dsp:cNvPr id="0" name=""/>
        <dsp:cNvSpPr/>
      </dsp:nvSpPr>
      <dsp:spPr>
        <a:xfrm rot="2700000">
          <a:off x="1893047" y="596650"/>
          <a:ext cx="1507367" cy="1507367"/>
        </a:xfrm>
        <a:prstGeom prst="teardrop">
          <a:avLst>
            <a:gd name="adj" fmla="val 10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FF88B2-3466-422B-B433-8D24379BB855}">
      <dsp:nvSpPr>
        <dsp:cNvPr id="0" name=""/>
        <dsp:cNvSpPr/>
      </dsp:nvSpPr>
      <dsp:spPr>
        <a:xfrm>
          <a:off x="1943476" y="647012"/>
          <a:ext cx="1407154" cy="1406907"/>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150000"/>
            </a:lnSpc>
            <a:spcBef>
              <a:spcPct val="0"/>
            </a:spcBef>
            <a:spcAft>
              <a:spcPct val="35000"/>
            </a:spcAft>
            <a:buNone/>
          </a:pPr>
          <a:r>
            <a:rPr lang="en-GB" sz="1000" kern="1200">
              <a:latin typeface="Aptos" panose="020B0004020202020204" pitchFamily="34" charset="0"/>
            </a:rPr>
            <a:t>Avoid repeating searches</a:t>
          </a:r>
        </a:p>
      </dsp:txBody>
      <dsp:txXfrm>
        <a:off x="2144498" y="848037"/>
        <a:ext cx="1005110" cy="1004858"/>
      </dsp:txXfrm>
    </dsp:sp>
    <dsp:sp modelId="{372C9498-D9CA-4AD5-BB59-28927F3519A7}">
      <dsp:nvSpPr>
        <dsp:cNvPr id="0" name=""/>
        <dsp:cNvSpPr/>
      </dsp:nvSpPr>
      <dsp:spPr>
        <a:xfrm rot="2700000">
          <a:off x="335287" y="596650"/>
          <a:ext cx="1507367" cy="1507367"/>
        </a:xfrm>
        <a:prstGeom prst="teardrop">
          <a:avLst>
            <a:gd name="adj" fmla="val 100000"/>
          </a:avLst>
        </a:prstGeom>
        <a:solidFill>
          <a:srgbClr val="003D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E79424-1E1E-4801-B095-569BAC648910}">
      <dsp:nvSpPr>
        <dsp:cNvPr id="0" name=""/>
        <dsp:cNvSpPr/>
      </dsp:nvSpPr>
      <dsp:spPr>
        <a:xfrm>
          <a:off x="385716" y="647012"/>
          <a:ext cx="1407154" cy="1406907"/>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150000"/>
            </a:lnSpc>
            <a:spcBef>
              <a:spcPct val="0"/>
            </a:spcBef>
            <a:spcAft>
              <a:spcPct val="35000"/>
            </a:spcAft>
            <a:buNone/>
          </a:pPr>
          <a:r>
            <a:rPr lang="en-GB" sz="1000" kern="1200">
              <a:latin typeface="Aptos" panose="020B0004020202020204" pitchFamily="34" charset="0"/>
            </a:rPr>
            <a:t>Save time during writing and referencing</a:t>
          </a:r>
        </a:p>
      </dsp:txBody>
      <dsp:txXfrm>
        <a:off x="586738" y="848037"/>
        <a:ext cx="1005110" cy="100485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FDC79-E6F3-4D26-9049-66F29D0EB1D9}">
      <dsp:nvSpPr>
        <dsp:cNvPr id="0" name=""/>
        <dsp:cNvSpPr/>
      </dsp:nvSpPr>
      <dsp:spPr>
        <a:xfrm>
          <a:off x="5176" y="26290"/>
          <a:ext cx="1604592" cy="17017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ptos" panose="020B0004020202020204" pitchFamily="34" charset="0"/>
            </a:rPr>
            <a:t>✅ </a:t>
          </a:r>
          <a:br>
            <a:rPr lang="en-GB" sz="1500" b="1" kern="1200" dirty="0">
              <a:latin typeface="Aptos" panose="020B0004020202020204" pitchFamily="34" charset="0"/>
            </a:rPr>
          </a:br>
          <a:r>
            <a:rPr lang="en-GB" sz="1500" b="1" kern="1200" dirty="0">
              <a:latin typeface="Aptos" panose="020B0004020202020204" pitchFamily="34" charset="0"/>
            </a:rPr>
            <a:t>Why this is helpful:</a:t>
          </a:r>
          <a:endParaRPr lang="en-GB" sz="1500" kern="1200" dirty="0">
            <a:latin typeface="Aptos" panose="020B0004020202020204" pitchFamily="34" charset="0"/>
          </a:endParaRPr>
        </a:p>
      </dsp:txBody>
      <dsp:txXfrm>
        <a:off x="52173" y="73287"/>
        <a:ext cx="1510598" cy="1607751"/>
      </dsp:txXfrm>
    </dsp:sp>
    <dsp:sp modelId="{BAAE0468-4963-4792-9F5E-366E2CDAEA29}">
      <dsp:nvSpPr>
        <dsp:cNvPr id="0" name=""/>
        <dsp:cNvSpPr/>
      </dsp:nvSpPr>
      <dsp:spPr>
        <a:xfrm>
          <a:off x="1770227" y="678193"/>
          <a:ext cx="340173" cy="3979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ptos" panose="020B0004020202020204" pitchFamily="34" charset="0"/>
          </a:endParaRPr>
        </a:p>
      </dsp:txBody>
      <dsp:txXfrm>
        <a:off x="1770227" y="757781"/>
        <a:ext cx="238121" cy="238762"/>
      </dsp:txXfrm>
    </dsp:sp>
    <dsp:sp modelId="{689DF23D-DAB0-4455-A619-8441681FA9D4}">
      <dsp:nvSpPr>
        <dsp:cNvPr id="0" name=""/>
        <dsp:cNvSpPr/>
      </dsp:nvSpPr>
      <dsp:spPr>
        <a:xfrm>
          <a:off x="2251605" y="26290"/>
          <a:ext cx="1604592" cy="17017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ptos" panose="020B0004020202020204" pitchFamily="34" charset="0"/>
            </a:rPr>
            <a:t>📚 </a:t>
          </a:r>
          <a:br>
            <a:rPr lang="en-GB" sz="1500" kern="1200" dirty="0">
              <a:latin typeface="Aptos" panose="020B0004020202020204" pitchFamily="34" charset="0"/>
            </a:rPr>
          </a:br>
          <a:r>
            <a:rPr lang="en-GB" sz="1500" b="0" kern="1200" dirty="0">
              <a:latin typeface="Aptos" panose="020B0004020202020204" pitchFamily="34" charset="0"/>
            </a:rPr>
            <a:t>Helps you organise your articles as you find them</a:t>
          </a:r>
        </a:p>
      </dsp:txBody>
      <dsp:txXfrm>
        <a:off x="2298602" y="73287"/>
        <a:ext cx="1510598" cy="1607751"/>
      </dsp:txXfrm>
    </dsp:sp>
    <dsp:sp modelId="{299D99A8-0447-4299-8BD3-614440FA900B}">
      <dsp:nvSpPr>
        <dsp:cNvPr id="0" name=""/>
        <dsp:cNvSpPr/>
      </dsp:nvSpPr>
      <dsp:spPr>
        <a:xfrm>
          <a:off x="4016656" y="678193"/>
          <a:ext cx="340173" cy="3979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ptos" panose="020B0004020202020204" pitchFamily="34" charset="0"/>
          </a:endParaRPr>
        </a:p>
      </dsp:txBody>
      <dsp:txXfrm>
        <a:off x="4016656" y="757781"/>
        <a:ext cx="238121" cy="238762"/>
      </dsp:txXfrm>
    </dsp:sp>
    <dsp:sp modelId="{017784A5-D79D-4D33-9F13-1125640EBA61}">
      <dsp:nvSpPr>
        <dsp:cNvPr id="0" name=""/>
        <dsp:cNvSpPr/>
      </dsp:nvSpPr>
      <dsp:spPr>
        <a:xfrm>
          <a:off x="4498033" y="26290"/>
          <a:ext cx="1604592" cy="17017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ptos" panose="020B0004020202020204" pitchFamily="34" charset="0"/>
            </a:rPr>
            <a:t>🧠 </a:t>
          </a:r>
          <a:br>
            <a:rPr lang="en-GB" sz="1500" kern="1200" dirty="0">
              <a:latin typeface="Aptos" panose="020B0004020202020204" pitchFamily="34" charset="0"/>
            </a:rPr>
          </a:br>
          <a:r>
            <a:rPr lang="en-GB" sz="1500" b="0" kern="1200" dirty="0">
              <a:latin typeface="Aptos" panose="020B0004020202020204" pitchFamily="34" charset="0"/>
            </a:rPr>
            <a:t>Let’s you remember what each source is about</a:t>
          </a:r>
        </a:p>
      </dsp:txBody>
      <dsp:txXfrm>
        <a:off x="4545030" y="73287"/>
        <a:ext cx="1510598" cy="1607751"/>
      </dsp:txXfrm>
    </dsp:sp>
    <dsp:sp modelId="{9E7B72C9-FBE8-4629-9016-40E5351678EE}">
      <dsp:nvSpPr>
        <dsp:cNvPr id="0" name=""/>
        <dsp:cNvSpPr/>
      </dsp:nvSpPr>
      <dsp:spPr>
        <a:xfrm>
          <a:off x="6263085" y="678193"/>
          <a:ext cx="340173" cy="3979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ptos" panose="020B0004020202020204" pitchFamily="34" charset="0"/>
          </a:endParaRPr>
        </a:p>
      </dsp:txBody>
      <dsp:txXfrm>
        <a:off x="6263085" y="757781"/>
        <a:ext cx="238121" cy="238762"/>
      </dsp:txXfrm>
    </dsp:sp>
    <dsp:sp modelId="{E6604B17-6325-49AF-810F-C3EB3CB835D9}">
      <dsp:nvSpPr>
        <dsp:cNvPr id="0" name=""/>
        <dsp:cNvSpPr/>
      </dsp:nvSpPr>
      <dsp:spPr>
        <a:xfrm>
          <a:off x="6744462" y="26290"/>
          <a:ext cx="1604592" cy="17017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ptos" panose="020B0004020202020204" pitchFamily="34" charset="0"/>
            </a:rPr>
            <a:t>🧪 </a:t>
          </a:r>
          <a:br>
            <a:rPr lang="en-GB" sz="1500" kern="1200" dirty="0">
              <a:latin typeface="Aptos" panose="020B0004020202020204" pitchFamily="34" charset="0"/>
            </a:rPr>
          </a:br>
          <a:r>
            <a:rPr lang="en-GB" sz="1500" kern="1200" dirty="0">
              <a:latin typeface="Aptos" panose="020B0004020202020204" pitchFamily="34" charset="0"/>
            </a:rPr>
            <a:t>Tracks which sources </a:t>
          </a:r>
          <a:r>
            <a:rPr lang="en-GB" sz="1500" b="0" kern="1200" dirty="0">
              <a:latin typeface="Aptos" panose="020B0004020202020204" pitchFamily="34" charset="0"/>
            </a:rPr>
            <a:t>passed the CRAAP test</a:t>
          </a:r>
        </a:p>
      </dsp:txBody>
      <dsp:txXfrm>
        <a:off x="6791459" y="73287"/>
        <a:ext cx="1510598" cy="1607751"/>
      </dsp:txXfrm>
    </dsp:sp>
    <dsp:sp modelId="{FC32B06D-9980-4D69-BE67-B725A3A0F4B4}">
      <dsp:nvSpPr>
        <dsp:cNvPr id="0" name=""/>
        <dsp:cNvSpPr/>
      </dsp:nvSpPr>
      <dsp:spPr>
        <a:xfrm>
          <a:off x="8509514" y="678193"/>
          <a:ext cx="340173" cy="3979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ptos" panose="020B0004020202020204" pitchFamily="34" charset="0"/>
          </a:endParaRPr>
        </a:p>
      </dsp:txBody>
      <dsp:txXfrm>
        <a:off x="8509514" y="757781"/>
        <a:ext cx="238121" cy="238762"/>
      </dsp:txXfrm>
    </dsp:sp>
    <dsp:sp modelId="{F6FB6C8A-33C9-4530-AF48-0776147638D5}">
      <dsp:nvSpPr>
        <dsp:cNvPr id="0" name=""/>
        <dsp:cNvSpPr/>
      </dsp:nvSpPr>
      <dsp:spPr>
        <a:xfrm>
          <a:off x="8990891" y="26290"/>
          <a:ext cx="1604592" cy="17017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ptos" panose="020B0004020202020204" pitchFamily="34" charset="0"/>
            </a:rPr>
            <a:t>📊 </a:t>
          </a:r>
          <a:br>
            <a:rPr lang="en-GB" sz="1500" kern="1200" dirty="0">
              <a:latin typeface="Aptos" panose="020B0004020202020204" pitchFamily="34" charset="0"/>
            </a:rPr>
          </a:br>
          <a:r>
            <a:rPr lang="en-GB" sz="1500" kern="1200" dirty="0">
              <a:latin typeface="Aptos" panose="020B0004020202020204" pitchFamily="34" charset="0"/>
            </a:rPr>
            <a:t>Prepares you to create your </a:t>
          </a:r>
          <a:r>
            <a:rPr lang="en-GB" sz="1500" b="1" kern="1200" dirty="0">
              <a:latin typeface="Aptos" panose="020B0004020202020204" pitchFamily="34" charset="0"/>
            </a:rPr>
            <a:t>results table</a:t>
          </a:r>
          <a:r>
            <a:rPr lang="en-GB" sz="1500" kern="1200" dirty="0">
              <a:latin typeface="Aptos" panose="020B0004020202020204" pitchFamily="34" charset="0"/>
            </a:rPr>
            <a:t> later for your poster and dissertation</a:t>
          </a:r>
        </a:p>
      </dsp:txBody>
      <dsp:txXfrm>
        <a:off x="9037888" y="73287"/>
        <a:ext cx="1510598" cy="160775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4FDF2-18B3-4C49-BC13-DBF8245E3937}">
      <dsp:nvSpPr>
        <dsp:cNvPr id="0" name=""/>
        <dsp:cNvSpPr/>
      </dsp:nvSpPr>
      <dsp:spPr>
        <a:xfrm rot="5400000">
          <a:off x="7251162" y="-2976466"/>
          <a:ext cx="1112986" cy="73483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100000"/>
            </a:lnSpc>
            <a:spcBef>
              <a:spcPct val="0"/>
            </a:spcBef>
            <a:spcAft>
              <a:spcPct val="15000"/>
            </a:spcAft>
            <a:buChar char="•"/>
          </a:pPr>
          <a:r>
            <a:rPr lang="en-GB" sz="1700" kern="1200" dirty="0">
              <a:latin typeface="Aptos" panose="020B0004020202020204" pitchFamily="34" charset="0"/>
            </a:rPr>
            <a:t>Aim to find at least 3–5 good sources</a:t>
          </a:r>
        </a:p>
        <a:p>
          <a:pPr marL="171450" lvl="1" indent="-171450" algn="l" defTabSz="755650">
            <a:lnSpc>
              <a:spcPct val="100000"/>
            </a:lnSpc>
            <a:spcBef>
              <a:spcPct val="0"/>
            </a:spcBef>
            <a:spcAft>
              <a:spcPct val="15000"/>
            </a:spcAft>
            <a:buChar char="•"/>
          </a:pPr>
          <a:r>
            <a:rPr lang="en-GB" sz="1700" kern="1200" dirty="0">
              <a:latin typeface="Aptos" panose="020B0004020202020204" pitchFamily="34" charset="0"/>
            </a:rPr>
            <a:t>Apply the CRAAP test to check quality</a:t>
          </a:r>
        </a:p>
        <a:p>
          <a:pPr marL="171450" lvl="1" indent="-171450" algn="l" defTabSz="755650">
            <a:lnSpc>
              <a:spcPct val="100000"/>
            </a:lnSpc>
            <a:spcBef>
              <a:spcPct val="0"/>
            </a:spcBef>
            <a:spcAft>
              <a:spcPct val="15000"/>
            </a:spcAft>
            <a:buChar char="•"/>
          </a:pPr>
          <a:r>
            <a:rPr lang="en-GB" sz="1700" kern="1200" dirty="0">
              <a:latin typeface="Aptos" panose="020B0004020202020204" pitchFamily="34" charset="0"/>
            </a:rPr>
            <a:t>Use the tracking table to record author, title, summary, and CRAAP notes</a:t>
          </a:r>
        </a:p>
      </dsp:txBody>
      <dsp:txXfrm rot="-5400000">
        <a:off x="4133465" y="195562"/>
        <a:ext cx="7294051" cy="1004324"/>
      </dsp:txXfrm>
    </dsp:sp>
    <dsp:sp modelId="{A571E7EB-49B9-4127-8579-02C24772EEDC}">
      <dsp:nvSpPr>
        <dsp:cNvPr id="0" name=""/>
        <dsp:cNvSpPr/>
      </dsp:nvSpPr>
      <dsp:spPr>
        <a:xfrm>
          <a:off x="0" y="2107"/>
          <a:ext cx="4133464" cy="13912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100000"/>
            </a:lnSpc>
            <a:spcBef>
              <a:spcPct val="0"/>
            </a:spcBef>
            <a:spcAft>
              <a:spcPct val="35000"/>
            </a:spcAft>
            <a:buNone/>
          </a:pPr>
          <a:r>
            <a:rPr lang="en-GB" sz="2400" kern="1200" dirty="0">
              <a:latin typeface="Aptos" panose="020B0004020202020204" pitchFamily="34" charset="0"/>
            </a:rPr>
            <a:t>1. Complete your Source Tracking Table</a:t>
          </a:r>
        </a:p>
      </dsp:txBody>
      <dsp:txXfrm>
        <a:off x="67914" y="70021"/>
        <a:ext cx="3997636" cy="1255404"/>
      </dsp:txXfrm>
    </dsp:sp>
    <dsp:sp modelId="{0EA6EE3B-6E58-4385-BCF3-D47834A60A44}">
      <dsp:nvSpPr>
        <dsp:cNvPr id="0" name=""/>
        <dsp:cNvSpPr/>
      </dsp:nvSpPr>
      <dsp:spPr>
        <a:xfrm rot="5400000">
          <a:off x="7251162" y="-1515672"/>
          <a:ext cx="1112986" cy="73483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100000"/>
            </a:lnSpc>
            <a:spcBef>
              <a:spcPct val="0"/>
            </a:spcBef>
            <a:spcAft>
              <a:spcPct val="15000"/>
            </a:spcAft>
            <a:buChar char="•"/>
          </a:pPr>
          <a:r>
            <a:rPr lang="en-GB" sz="1700" kern="1200" dirty="0">
              <a:latin typeface="Aptos" panose="020B0004020202020204" pitchFamily="34" charset="0"/>
            </a:rPr>
            <a:t>Pick the ones that are most relevant, reliable, and linked to your research question</a:t>
          </a:r>
        </a:p>
        <a:p>
          <a:pPr marL="171450" lvl="1" indent="-171450" algn="l" defTabSz="755650">
            <a:lnSpc>
              <a:spcPct val="100000"/>
            </a:lnSpc>
            <a:spcBef>
              <a:spcPct val="0"/>
            </a:spcBef>
            <a:spcAft>
              <a:spcPct val="15000"/>
            </a:spcAft>
            <a:buChar char="•"/>
          </a:pPr>
          <a:r>
            <a:rPr lang="en-GB" sz="1700" kern="1200" dirty="0">
              <a:latin typeface="Aptos" panose="020B0004020202020204" pitchFamily="34" charset="0"/>
            </a:rPr>
            <a:t>These are the sources you’ll use in your summary table next</a:t>
          </a:r>
        </a:p>
      </dsp:txBody>
      <dsp:txXfrm rot="-5400000">
        <a:off x="4133465" y="1656356"/>
        <a:ext cx="7294051" cy="1004324"/>
      </dsp:txXfrm>
    </dsp:sp>
    <dsp:sp modelId="{5ADBA132-6A71-4549-8A29-8D763C00F3AC}">
      <dsp:nvSpPr>
        <dsp:cNvPr id="0" name=""/>
        <dsp:cNvSpPr/>
      </dsp:nvSpPr>
      <dsp:spPr>
        <a:xfrm>
          <a:off x="0" y="1465017"/>
          <a:ext cx="4133464" cy="13912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100000"/>
            </a:lnSpc>
            <a:spcBef>
              <a:spcPct val="0"/>
            </a:spcBef>
            <a:spcAft>
              <a:spcPct val="35000"/>
            </a:spcAft>
            <a:buNone/>
          </a:pPr>
          <a:r>
            <a:rPr lang="en-GB" sz="2400" kern="1200" dirty="0">
              <a:latin typeface="Aptos" panose="020B0004020202020204" pitchFamily="34" charset="0"/>
            </a:rPr>
            <a:t>2. Choose your strongest articles</a:t>
          </a:r>
        </a:p>
      </dsp:txBody>
      <dsp:txXfrm>
        <a:off x="67914" y="1532931"/>
        <a:ext cx="3997636" cy="1255404"/>
      </dsp:txXfrm>
    </dsp:sp>
    <dsp:sp modelId="{F1F17B27-7A11-4C78-9723-4C8C74B152A0}">
      <dsp:nvSpPr>
        <dsp:cNvPr id="0" name=""/>
        <dsp:cNvSpPr/>
      </dsp:nvSpPr>
      <dsp:spPr>
        <a:xfrm rot="5400000">
          <a:off x="7251162" y="-54877"/>
          <a:ext cx="1112986" cy="73483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100000"/>
            </a:lnSpc>
            <a:spcBef>
              <a:spcPct val="0"/>
            </a:spcBef>
            <a:spcAft>
              <a:spcPct val="15000"/>
            </a:spcAft>
            <a:buChar char="•"/>
          </a:pPr>
          <a:r>
            <a:rPr lang="en-GB" sz="1700" kern="1200" dirty="0">
              <a:latin typeface="Aptos" panose="020B0004020202020204" pitchFamily="34" charset="0"/>
            </a:rPr>
            <a:t>Begin reading your selected sources in more depth </a:t>
          </a:r>
        </a:p>
        <a:p>
          <a:pPr marL="171450" lvl="1" indent="-171450" algn="l" defTabSz="755650">
            <a:lnSpc>
              <a:spcPct val="100000"/>
            </a:lnSpc>
            <a:spcBef>
              <a:spcPct val="0"/>
            </a:spcBef>
            <a:spcAft>
              <a:spcPct val="15000"/>
            </a:spcAft>
            <a:buChar char="•"/>
          </a:pPr>
          <a:r>
            <a:rPr lang="en-GB" sz="1700" kern="1200" dirty="0">
              <a:latin typeface="Aptos" panose="020B0004020202020204" pitchFamily="34" charset="0"/>
            </a:rPr>
            <a:t>Use the critical analysis questions to highlight useful points in the abstract and conclusion</a:t>
          </a:r>
        </a:p>
      </dsp:txBody>
      <dsp:txXfrm rot="-5400000">
        <a:off x="4133465" y="3117151"/>
        <a:ext cx="7294051" cy="1004324"/>
      </dsp:txXfrm>
    </dsp:sp>
    <dsp:sp modelId="{A058B3ED-1FDB-4DB4-9E6C-4FE0D9D10F49}">
      <dsp:nvSpPr>
        <dsp:cNvPr id="0" name=""/>
        <dsp:cNvSpPr/>
      </dsp:nvSpPr>
      <dsp:spPr>
        <a:xfrm>
          <a:off x="0" y="2925805"/>
          <a:ext cx="4133464" cy="13912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100000"/>
            </a:lnSpc>
            <a:spcBef>
              <a:spcPct val="0"/>
            </a:spcBef>
            <a:spcAft>
              <a:spcPct val="35000"/>
            </a:spcAft>
            <a:buNone/>
          </a:pPr>
          <a:r>
            <a:rPr lang="en-GB" sz="2400" kern="1200" dirty="0">
              <a:latin typeface="Aptos" panose="020B0004020202020204" pitchFamily="34" charset="0"/>
            </a:rPr>
            <a:t>3.. Skim and highlight abstracts</a:t>
          </a:r>
        </a:p>
      </dsp:txBody>
      <dsp:txXfrm>
        <a:off x="67914" y="2993719"/>
        <a:ext cx="3997636" cy="125540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1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C1193-65CE-4D62-8AC3-CFD9209CF4F9}" type="datetimeFigureOut">
              <a:rPr lang="en-GB" smtClean="0"/>
              <a:t>02/05/2025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FC079-31A7-4199-914C-E750196D7A8D}" type="slidenum">
              <a:rPr lang="en-GB" smtClean="0"/>
              <a:t>‹#›</a:t>
            </a:fld>
            <a:endParaRPr lang="en-GB"/>
          </a:p>
        </p:txBody>
      </p:sp>
    </p:spTree>
    <p:extLst>
      <p:ext uri="{BB962C8B-B14F-4D97-AF65-F5344CB8AC3E}">
        <p14:creationId xmlns:p14="http://schemas.microsoft.com/office/powerpoint/2010/main" val="1135202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importance of filtering results and for choosing a current date range if researching technology. </a:t>
            </a:r>
          </a:p>
          <a:p>
            <a:r>
              <a:rPr lang="en-GB" dirty="0"/>
              <a:t>Model this process to students on both sites. </a:t>
            </a:r>
          </a:p>
        </p:txBody>
      </p:sp>
      <p:sp>
        <p:nvSpPr>
          <p:cNvPr id="4" name="Slide Number Placeholder 3"/>
          <p:cNvSpPr>
            <a:spLocks noGrp="1"/>
          </p:cNvSpPr>
          <p:nvPr>
            <p:ph type="sldNum" sz="quarter" idx="5"/>
          </p:nvPr>
        </p:nvSpPr>
        <p:spPr/>
        <p:txBody>
          <a:bodyPr/>
          <a:lstStyle/>
          <a:p>
            <a:fld id="{6E2C01FD-54B2-4271-96CC-33ADBA21B4C5}" type="slidenum">
              <a:rPr lang="en-GB" smtClean="0"/>
              <a:t>19</a:t>
            </a:fld>
            <a:endParaRPr lang="en-GB"/>
          </a:p>
        </p:txBody>
      </p:sp>
    </p:spTree>
    <p:extLst>
      <p:ext uri="{BB962C8B-B14F-4D97-AF65-F5344CB8AC3E}">
        <p14:creationId xmlns:p14="http://schemas.microsoft.com/office/powerpoint/2010/main" val="2456430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6096000" cy="6857998"/>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4/29/2025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3" cstate="print"/>
          <a:stretch>
            <a:fillRect/>
          </a:stretch>
        </p:blipFill>
        <p:spPr>
          <a:xfrm>
            <a:off x="0" y="4762"/>
            <a:ext cx="12192000" cy="1147762"/>
          </a:xfrm>
          <a:prstGeom prst="rect">
            <a:avLst/>
          </a:prstGeom>
        </p:spPr>
      </p:pic>
      <p:sp>
        <p:nvSpPr>
          <p:cNvPr id="2" name="Holder 2"/>
          <p:cNvSpPr>
            <a:spLocks noGrp="1"/>
          </p:cNvSpPr>
          <p:nvPr>
            <p:ph type="title"/>
          </p:nvPr>
        </p:nvSpPr>
        <p:spPr>
          <a:xfrm>
            <a:off x="554532" y="1525600"/>
            <a:ext cx="10318115" cy="574675"/>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a:xfrm>
            <a:off x="380491" y="2432430"/>
            <a:ext cx="9133840" cy="1732914"/>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5/2/2025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5" r:id="rId1"/>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hyperlink" Target="https://www.wordhippo.com/"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hyperlink" Target="https://youtu.be/eV2s0Yc8RCc?si=YOma1AMq00uM0aXA" TargetMode="Externa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pubmed.ncbi.nlm.nih.gov/37437728/" TargetMode="External"/><Relationship Id="rId2" Type="http://schemas.openxmlformats.org/officeDocument/2006/relationships/hyperlink" Target="https://abbymedcalf.com/stress-teenagers-what-it-is-and-how-to-help/"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p:txBody>
          <a:bodyPr/>
          <a:lstStyle/>
          <a:p>
            <a:pPr algn="ctr"/>
            <a:endParaRPr lang="en-GB" sz="4000" dirty="0">
              <a:latin typeface="Aptos" panose="020B0004020202020204" pitchFamily="34" charset="0"/>
            </a:endParaRPr>
          </a:p>
          <a:p>
            <a:pPr algn="ctr"/>
            <a:r>
              <a:rPr lang="en-GB" sz="4000" dirty="0">
                <a:latin typeface="Aptos" panose="020B0004020202020204" pitchFamily="34" charset="0"/>
              </a:rPr>
              <a:t>BMHP6020_BIRM – Independent Project</a:t>
            </a:r>
          </a:p>
          <a:p>
            <a:pPr algn="ctr"/>
            <a:r>
              <a:rPr lang="en-GB" sz="4000" b="1" u="sng" dirty="0">
                <a:latin typeface="Aptos" panose="020B0004020202020204" pitchFamily="34" charset="0"/>
              </a:rPr>
              <a:t>Dissertation Research Methods</a:t>
            </a:r>
          </a:p>
          <a:p>
            <a:pPr algn="ctr"/>
            <a:endParaRPr lang="en-GB" sz="4000" dirty="0">
              <a:latin typeface="Aptos" panose="020B0004020202020204" pitchFamily="34" charset="0"/>
            </a:endParaRPr>
          </a:p>
          <a:p>
            <a:pPr algn="ctr"/>
            <a:r>
              <a:rPr lang="en-GB" sz="4000" dirty="0">
                <a:latin typeface="Aptos" panose="020B0004020202020204" pitchFamily="34" charset="0"/>
              </a:rPr>
              <a:t>Chapter 3 &amp; Academic Methods Poster </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a:xfrm>
            <a:off x="3780148" y="273969"/>
            <a:ext cx="7956222" cy="1325563"/>
          </a:xfrm>
        </p:spPr>
        <p:txBody>
          <a:bodyPr>
            <a:normAutofit/>
          </a:bodyPr>
          <a:lstStyle/>
          <a:p>
            <a:pPr algn="ctr"/>
            <a:r>
              <a:rPr lang="en-GB"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565133" y="1865382"/>
            <a:ext cx="8171237" cy="4739563"/>
          </a:xfrm>
        </p:spPr>
        <p:txBody>
          <a:bodyPr>
            <a:noAutofit/>
          </a:bodyPr>
          <a:lstStyle/>
          <a:p>
            <a:pPr marL="0" indent="0">
              <a:lnSpc>
                <a:spcPct val="170000"/>
              </a:lnSpc>
              <a:buNone/>
            </a:pPr>
            <a:r>
              <a:rPr lang="en-GB" sz="1800" b="1" dirty="0">
                <a:latin typeface="Aptos" panose="020B0004020202020204" pitchFamily="34" charset="0"/>
              </a:rPr>
              <a:t>Aim of the Session:</a:t>
            </a:r>
            <a:br>
              <a:rPr lang="en-GB" sz="1600" dirty="0">
                <a:latin typeface="Aptos" panose="020B0004020202020204" pitchFamily="34" charset="0"/>
              </a:rPr>
            </a:br>
            <a:r>
              <a:rPr lang="en-GB" sz="1600" dirty="0">
                <a:latin typeface="Aptos" panose="020B0004020202020204" pitchFamily="34" charset="0"/>
              </a:rPr>
              <a:t>To introduce the key stages of gathering, evaluating, and organising research for their academic poster and Chapter 3 (Methods) of the dissertation, building on Level 5 skills.</a:t>
            </a:r>
          </a:p>
          <a:p>
            <a:pPr marL="0" indent="0">
              <a:lnSpc>
                <a:spcPct val="170000"/>
              </a:lnSpc>
              <a:buNone/>
            </a:pPr>
            <a:r>
              <a:rPr lang="en-GB" sz="1800" b="1" dirty="0">
                <a:latin typeface="Aptos" panose="020B0004020202020204" pitchFamily="34" charset="0"/>
              </a:rPr>
              <a:t>Learning Outcomes:</a:t>
            </a:r>
            <a:endParaRPr lang="en-GB" sz="1800" dirty="0">
              <a:latin typeface="Aptos" panose="020B0004020202020204" pitchFamily="34" charset="0"/>
            </a:endParaRPr>
          </a:p>
          <a:p>
            <a:pPr marL="457200" indent="-457200">
              <a:lnSpc>
                <a:spcPct val="170000"/>
              </a:lnSpc>
              <a:buFont typeface="+mj-lt"/>
              <a:buAutoNum type="arabicPeriod"/>
            </a:pPr>
            <a:r>
              <a:rPr lang="en-GB" sz="1600" dirty="0">
                <a:latin typeface="Aptos" panose="020B0004020202020204" pitchFamily="34" charset="0"/>
              </a:rPr>
              <a:t>Explain how to develop and justify a search strategy for your dissertation.</a:t>
            </a:r>
          </a:p>
          <a:p>
            <a:pPr marL="457200" indent="-457200">
              <a:lnSpc>
                <a:spcPct val="170000"/>
              </a:lnSpc>
              <a:buFont typeface="+mj-lt"/>
              <a:buAutoNum type="arabicPeriod"/>
            </a:pPr>
            <a:r>
              <a:rPr lang="en-GB" sz="1600" dirty="0">
                <a:latin typeface="Aptos" panose="020B0004020202020204" pitchFamily="34" charset="0"/>
              </a:rPr>
              <a:t>Identify inclusion and exclusion criteria for selecting literature.</a:t>
            </a:r>
          </a:p>
          <a:p>
            <a:pPr marL="457200" indent="-457200">
              <a:lnSpc>
                <a:spcPct val="170000"/>
              </a:lnSpc>
              <a:buFont typeface="+mj-lt"/>
              <a:buAutoNum type="arabicPeriod"/>
            </a:pPr>
            <a:r>
              <a:rPr lang="en-GB" sz="1600" dirty="0">
                <a:latin typeface="Aptos" panose="020B0004020202020204" pitchFamily="34" charset="0"/>
              </a:rPr>
              <a:t>Apply the CRAAP test to assess the quality of academic sources.</a:t>
            </a:r>
          </a:p>
          <a:p>
            <a:pPr marL="457200" indent="-457200">
              <a:lnSpc>
                <a:spcPct val="170000"/>
              </a:lnSpc>
              <a:buFont typeface="+mj-lt"/>
              <a:buAutoNum type="arabicPeriod"/>
            </a:pPr>
            <a:r>
              <a:rPr lang="en-GB" sz="1600" dirty="0">
                <a:latin typeface="Aptos" panose="020B0004020202020204" pitchFamily="34" charset="0"/>
              </a:rPr>
              <a:t>Complete a structured results table to support thematic analysis.</a:t>
            </a:r>
          </a:p>
          <a:p>
            <a:pPr marL="457200" indent="-457200">
              <a:lnSpc>
                <a:spcPct val="170000"/>
              </a:lnSpc>
              <a:buFont typeface="+mj-lt"/>
              <a:buAutoNum type="arabicPeriod"/>
            </a:pPr>
            <a:r>
              <a:rPr lang="en-GB" sz="1600" dirty="0">
                <a:latin typeface="Aptos" panose="020B0004020202020204" pitchFamily="34" charset="0"/>
              </a:rPr>
              <a:t>Prepare for the development of your academic poster and Chapter 3 write-up.</a:t>
            </a: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543154" y="365125"/>
            <a:ext cx="11481847" cy="1325563"/>
          </a:xfrm>
        </p:spPr>
        <p:txBody>
          <a:bodyPr>
            <a:normAutofit/>
          </a:bodyPr>
          <a:lstStyle/>
          <a:p>
            <a:r>
              <a:rPr lang="en-GB" sz="4000" dirty="0">
                <a:latin typeface="Aptos" panose="020B0004020202020204" pitchFamily="34" charset="0"/>
              </a:rPr>
              <a:t>This Session We Will Focus On…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997838475"/>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2815118" y="137686"/>
            <a:ext cx="8921251" cy="1325563"/>
          </a:xfrm>
        </p:spPr>
        <p:txBody>
          <a:bodyPr>
            <a:normAutofit/>
          </a:bodyPr>
          <a:lstStyle/>
          <a:p>
            <a:r>
              <a:rPr lang="en-GB" sz="4000" dirty="0">
                <a:latin typeface="Aptos" panose="020B0004020202020204" pitchFamily="34" charset="0"/>
              </a:rPr>
              <a:t>Recap – What We Covered in Term 2 </a:t>
            </a:r>
          </a:p>
        </p:txBody>
      </p:sp>
      <p:graphicFrame>
        <p:nvGraphicFramePr>
          <p:cNvPr id="12" name="Content Placeholder 11">
            <a:extLst>
              <a:ext uri="{FF2B5EF4-FFF2-40B4-BE49-F238E27FC236}">
                <a16:creationId xmlns:a16="http://schemas.microsoft.com/office/drawing/2014/main" id="{02727723-1A8F-7E46-6282-9EA62EFBF798}"/>
              </a:ext>
            </a:extLst>
          </p:cNvPr>
          <p:cNvGraphicFramePr>
            <a:graphicFrameLocks noGrp="1"/>
          </p:cNvGraphicFramePr>
          <p:nvPr>
            <p:ph idx="1"/>
            <p:extLst>
              <p:ext uri="{D42A27DB-BD31-4B8C-83A1-F6EECF244321}">
                <p14:modId xmlns:p14="http://schemas.microsoft.com/office/powerpoint/2010/main" val="1401820922"/>
              </p:ext>
            </p:extLst>
          </p:nvPr>
        </p:nvGraphicFramePr>
        <p:xfrm>
          <a:off x="1108710" y="1577340"/>
          <a:ext cx="10544574" cy="49155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2456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996172" y="-212319"/>
            <a:ext cx="11481847" cy="1325563"/>
          </a:xfrm>
        </p:spPr>
        <p:txBody>
          <a:bodyPr>
            <a:noAutofit/>
          </a:bodyPr>
          <a:lstStyle/>
          <a:p>
            <a:pPr algn="ctr"/>
            <a:r>
              <a:rPr lang="en-GB" sz="2800" dirty="0">
                <a:latin typeface="Aptos" panose="020B0004020202020204" pitchFamily="34" charset="0"/>
              </a:rPr>
              <a:t>		</a:t>
            </a:r>
            <a:r>
              <a:rPr lang="en-GB" sz="2800" dirty="0"/>
              <a:t>🧱</a:t>
            </a:r>
            <a:r>
              <a:rPr lang="en-GB" sz="1100" dirty="0"/>
              <a:t>  </a:t>
            </a:r>
            <a:r>
              <a:rPr lang="en-GB" sz="2800" dirty="0">
                <a:latin typeface="Aptos" panose="020B0004020202020204" pitchFamily="34" charset="0"/>
              </a:rPr>
              <a:t>What You Did At Level 5 </a:t>
            </a:r>
            <a:r>
              <a:rPr lang="en-GB" sz="2800" dirty="0"/>
              <a:t>🧱</a:t>
            </a:r>
            <a:r>
              <a:rPr lang="en-GB" sz="6000" dirty="0"/>
              <a:t> </a:t>
            </a:r>
            <a:r>
              <a:rPr lang="en-GB" sz="6000" dirty="0">
                <a:latin typeface="Aptos" panose="020B0004020202020204" pitchFamily="34" charset="0"/>
                <a:ea typeface="Lato" panose="020F0502020204030203" pitchFamily="34" charset="0"/>
                <a:cs typeface="Lato" panose="020F0502020204030203" pitchFamily="34" charset="0"/>
              </a:rPr>
              <a:t>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55076" y="1113244"/>
            <a:ext cx="11481847" cy="3575934"/>
          </a:xfrm>
        </p:spPr>
        <p:txBody>
          <a:bodyPr>
            <a:noAutofit/>
          </a:bodyPr>
          <a:lstStyle/>
          <a:p>
            <a:pPr>
              <a:lnSpc>
                <a:spcPct val="150000"/>
              </a:lnSpc>
            </a:pPr>
            <a:r>
              <a:rPr lang="en-GB" sz="1600" dirty="0">
                <a:latin typeface="Aptos" panose="020B0004020202020204" pitchFamily="34" charset="0"/>
              </a:rPr>
              <a:t>At Level 5, during your </a:t>
            </a:r>
            <a:r>
              <a:rPr lang="en-GB" sz="1600" b="1" dirty="0">
                <a:latin typeface="Aptos" panose="020B0004020202020204" pitchFamily="34" charset="0"/>
              </a:rPr>
              <a:t>‘Introduction to Research’ </a:t>
            </a:r>
            <a:r>
              <a:rPr lang="en-GB" sz="1600" dirty="0">
                <a:latin typeface="Aptos" panose="020B0004020202020204" pitchFamily="34" charset="0"/>
              </a:rPr>
              <a:t>module, you laid the groundwork for conducting academic research. You practised searching for literature, identifying key terms, deciding what sources were useful, and organising your findings in a basic results table. You also began to group those findings into early themes.</a:t>
            </a:r>
          </a:p>
          <a:p>
            <a:pPr>
              <a:lnSpc>
                <a:spcPct val="150000"/>
              </a:lnSpc>
            </a:pPr>
            <a:r>
              <a:rPr lang="en-GB" sz="1600" dirty="0">
                <a:latin typeface="Aptos" panose="020B0004020202020204" pitchFamily="34" charset="0"/>
              </a:rPr>
              <a:t>Now, in Level 6, you’re not starting again, you’re </a:t>
            </a:r>
            <a:r>
              <a:rPr lang="en-GB" sz="1600" i="1" dirty="0">
                <a:latin typeface="Aptos" panose="020B0004020202020204" pitchFamily="34" charset="0"/>
              </a:rPr>
              <a:t>building on that foundation! </a:t>
            </a:r>
          </a:p>
          <a:p>
            <a:pPr>
              <a:lnSpc>
                <a:spcPct val="150000"/>
              </a:lnSpc>
            </a:pPr>
            <a:r>
              <a:rPr lang="en-GB" sz="1600" dirty="0">
                <a:latin typeface="Aptos" panose="020B0004020202020204" pitchFamily="34" charset="0"/>
              </a:rPr>
              <a:t>💡 </a:t>
            </a:r>
            <a:r>
              <a:rPr lang="en-GB" sz="1600" b="1" dirty="0">
                <a:latin typeface="Aptos" panose="020B0004020202020204" pitchFamily="34" charset="0"/>
              </a:rPr>
              <a:t>What You Learned at Level 5:</a:t>
            </a:r>
          </a:p>
          <a:p>
            <a:pPr algn="just">
              <a:lnSpc>
                <a:spcPct val="150000"/>
              </a:lnSpc>
            </a:pPr>
            <a:endParaRPr lang="en-GB" sz="1600" dirty="0">
              <a:latin typeface="Aptos" panose="020B0004020202020204" pitchFamily="34" charset="0"/>
              <a:ea typeface="Lato" panose="020F0502020204030203" pitchFamily="34" charset="0"/>
              <a:cs typeface="Lato" panose="020F0502020204030203" pitchFamily="34" charset="0"/>
            </a:endParaRPr>
          </a:p>
        </p:txBody>
      </p:sp>
      <p:graphicFrame>
        <p:nvGraphicFramePr>
          <p:cNvPr id="11" name="Diagram 10">
            <a:extLst>
              <a:ext uri="{FF2B5EF4-FFF2-40B4-BE49-F238E27FC236}">
                <a16:creationId xmlns:a16="http://schemas.microsoft.com/office/drawing/2014/main" id="{95C5153D-A033-EC11-5BF6-8F0A31BA02B4}"/>
              </a:ext>
            </a:extLst>
          </p:cNvPr>
          <p:cNvGraphicFramePr/>
          <p:nvPr>
            <p:extLst>
              <p:ext uri="{D42A27DB-BD31-4B8C-83A1-F6EECF244321}">
                <p14:modId xmlns:p14="http://schemas.microsoft.com/office/powerpoint/2010/main" val="889450785"/>
              </p:ext>
            </p:extLst>
          </p:nvPr>
        </p:nvGraphicFramePr>
        <p:xfrm>
          <a:off x="355075" y="3268144"/>
          <a:ext cx="11481847" cy="22753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136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1D00F-44EE-CBC3-57D0-A205DBC58B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910501-1BDD-4FDF-5FB2-7DE7A0B78204}"/>
              </a:ext>
            </a:extLst>
          </p:cNvPr>
          <p:cNvSpPr>
            <a:spLocks noGrp="1"/>
          </p:cNvSpPr>
          <p:nvPr>
            <p:ph type="title"/>
          </p:nvPr>
        </p:nvSpPr>
        <p:spPr>
          <a:xfrm>
            <a:off x="710153" y="-268309"/>
            <a:ext cx="11481847" cy="1325563"/>
          </a:xfrm>
        </p:spPr>
        <p:txBody>
          <a:bodyPr>
            <a:noAutofit/>
          </a:bodyPr>
          <a:lstStyle/>
          <a:p>
            <a:pPr algn="ctr"/>
            <a:r>
              <a:rPr lang="en-GB" sz="2800" dirty="0">
                <a:latin typeface="Aptos" panose="020B0004020202020204" pitchFamily="34" charset="0"/>
              </a:rPr>
              <a:t>		</a:t>
            </a:r>
            <a:r>
              <a:rPr lang="en-GB" sz="2800" dirty="0"/>
              <a:t>🧱</a:t>
            </a:r>
            <a:r>
              <a:rPr lang="en-GB" sz="1100" dirty="0"/>
              <a:t>  </a:t>
            </a:r>
            <a:r>
              <a:rPr lang="en-GB" sz="2800" dirty="0">
                <a:latin typeface="Aptos" panose="020B0004020202020204" pitchFamily="34" charset="0"/>
              </a:rPr>
              <a:t>What You’ll Do At Level 6 </a:t>
            </a:r>
            <a:r>
              <a:rPr lang="en-GB" sz="2800" dirty="0"/>
              <a:t>🧱</a:t>
            </a:r>
            <a:r>
              <a:rPr lang="en-GB" sz="6000" dirty="0"/>
              <a:t> </a:t>
            </a:r>
            <a:r>
              <a:rPr lang="en-GB" sz="6000" dirty="0">
                <a:latin typeface="Aptos" panose="020B0004020202020204" pitchFamily="34" charset="0"/>
                <a:ea typeface="Lato" panose="020F0502020204030203" pitchFamily="34" charset="0"/>
                <a:cs typeface="Lato" panose="020F0502020204030203" pitchFamily="34" charset="0"/>
              </a:rPr>
              <a:t>				</a:t>
            </a:r>
          </a:p>
        </p:txBody>
      </p:sp>
      <p:sp>
        <p:nvSpPr>
          <p:cNvPr id="3" name="Content Placeholder 2">
            <a:extLst>
              <a:ext uri="{FF2B5EF4-FFF2-40B4-BE49-F238E27FC236}">
                <a16:creationId xmlns:a16="http://schemas.microsoft.com/office/drawing/2014/main" id="{9A34EFE8-405A-89C7-8933-E7B265E0FC66}"/>
              </a:ext>
            </a:extLst>
          </p:cNvPr>
          <p:cNvSpPr>
            <a:spLocks noGrp="1"/>
          </p:cNvSpPr>
          <p:nvPr>
            <p:ph idx="1"/>
          </p:nvPr>
        </p:nvSpPr>
        <p:spPr>
          <a:xfrm>
            <a:off x="355076" y="911225"/>
            <a:ext cx="11481847" cy="3575934"/>
          </a:xfrm>
        </p:spPr>
        <p:txBody>
          <a:bodyPr>
            <a:noAutofit/>
          </a:bodyPr>
          <a:lstStyle/>
          <a:p>
            <a:pPr>
              <a:lnSpc>
                <a:spcPct val="150000"/>
              </a:lnSpc>
              <a:buNone/>
            </a:pPr>
            <a:r>
              <a:rPr lang="en-GB" sz="1400" dirty="0">
                <a:latin typeface="Aptos" panose="020B0004020202020204" pitchFamily="34" charset="0"/>
              </a:rPr>
              <a:t>At Level 6, you take those skills and apply them with more structure, formality, and academic depth.  Here’s how your research skills now progress:</a:t>
            </a:r>
          </a:p>
        </p:txBody>
      </p:sp>
      <p:graphicFrame>
        <p:nvGraphicFramePr>
          <p:cNvPr id="6" name="Diagram 5">
            <a:extLst>
              <a:ext uri="{FF2B5EF4-FFF2-40B4-BE49-F238E27FC236}">
                <a16:creationId xmlns:a16="http://schemas.microsoft.com/office/drawing/2014/main" id="{866C6F32-6E92-3A37-E728-F618BB62FA4A}"/>
              </a:ext>
            </a:extLst>
          </p:cNvPr>
          <p:cNvGraphicFramePr/>
          <p:nvPr>
            <p:extLst>
              <p:ext uri="{D42A27DB-BD31-4B8C-83A1-F6EECF244321}">
                <p14:modId xmlns:p14="http://schemas.microsoft.com/office/powerpoint/2010/main" val="4142603746"/>
              </p:ext>
            </p:extLst>
          </p:nvPr>
        </p:nvGraphicFramePr>
        <p:xfrm>
          <a:off x="355076" y="1562986"/>
          <a:ext cx="11481847" cy="3891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0979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2" name="object 2"/>
          <p:cNvSpPr txBox="1"/>
          <p:nvPr/>
        </p:nvSpPr>
        <p:spPr>
          <a:xfrm>
            <a:off x="471017" y="2152849"/>
            <a:ext cx="5211445" cy="2171300"/>
          </a:xfrm>
          <a:prstGeom prst="rect">
            <a:avLst/>
          </a:prstGeom>
        </p:spPr>
        <p:txBody>
          <a:bodyPr vert="horz" wrap="square" lIns="0" tIns="13335" rIns="0" bIns="0" rtlCol="0">
            <a:spAutoFit/>
          </a:bodyPr>
          <a:lstStyle/>
          <a:p>
            <a:pPr marL="12700" algn="ctr">
              <a:lnSpc>
                <a:spcPct val="150000"/>
              </a:lnSpc>
              <a:spcBef>
                <a:spcPts val="105"/>
              </a:spcBef>
            </a:pPr>
            <a:r>
              <a:rPr lang="en-GB" sz="3200" b="1" spc="75" dirty="0">
                <a:solidFill>
                  <a:srgbClr val="FFFFFF"/>
                </a:solidFill>
                <a:latin typeface="Aptos" panose="020B0004020202020204" pitchFamily="34" charset="0"/>
                <a:cs typeface="Calibri"/>
              </a:rPr>
              <a:t>Part 1: </a:t>
            </a:r>
          </a:p>
          <a:p>
            <a:pPr marL="12700" algn="ctr">
              <a:lnSpc>
                <a:spcPct val="150000"/>
              </a:lnSpc>
              <a:spcBef>
                <a:spcPts val="105"/>
              </a:spcBef>
            </a:pPr>
            <a:r>
              <a:rPr lang="en-GB" sz="3200" b="1" spc="75" dirty="0">
                <a:solidFill>
                  <a:srgbClr val="FFFFFF"/>
                </a:solidFill>
                <a:latin typeface="Aptos" panose="020B0004020202020204" pitchFamily="34" charset="0"/>
                <a:cs typeface="Calibri"/>
              </a:rPr>
              <a:t>Gathering &amp; Organising Literature </a:t>
            </a:r>
            <a:endParaRPr sz="3200" dirty="0">
              <a:latin typeface="Aptos" panose="020B0004020202020204" pitchFamily="34" charset="0"/>
              <a:cs typeface="Calibri"/>
            </a:endParaRPr>
          </a:p>
        </p:txBody>
      </p:sp>
      <p:pic>
        <p:nvPicPr>
          <p:cNvPr id="3" name="object 3" descr="Floating PPE mask and school supplies"/>
          <p:cNvPicPr/>
          <p:nvPr/>
        </p:nvPicPr>
        <p:blipFill>
          <a:blip r:embed="rId2"/>
          <a:srcRect/>
          <a:stretch/>
        </p:blipFill>
        <p:spPr>
          <a:xfrm>
            <a:off x="6919024" y="1600200"/>
            <a:ext cx="4368798" cy="3276599"/>
          </a:xfrm>
          <a:prstGeom prst="rect">
            <a:avLst/>
          </a:prstGeom>
        </p:spPr>
      </p:pic>
    </p:spTree>
    <p:extLst>
      <p:ext uri="{BB962C8B-B14F-4D97-AF65-F5344CB8AC3E}">
        <p14:creationId xmlns:p14="http://schemas.microsoft.com/office/powerpoint/2010/main" val="1799268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7E26-C277-3EA0-E96A-FAF31BC49573}"/>
              </a:ext>
            </a:extLst>
          </p:cNvPr>
          <p:cNvSpPr>
            <a:spLocks noGrp="1"/>
          </p:cNvSpPr>
          <p:nvPr>
            <p:ph type="title"/>
          </p:nvPr>
        </p:nvSpPr>
        <p:spPr>
          <a:xfrm>
            <a:off x="358219" y="99092"/>
            <a:ext cx="11481847" cy="1325563"/>
          </a:xfrm>
        </p:spPr>
        <p:txBody>
          <a:bodyPr>
            <a:normAutofit/>
          </a:bodyPr>
          <a:lstStyle/>
          <a:p>
            <a:pPr algn="ctr"/>
            <a:r>
              <a:rPr lang="en-GB" sz="3600" dirty="0">
                <a:latin typeface="Aptos" panose="020B0004020202020204" pitchFamily="34" charset="0"/>
              </a:rPr>
              <a:t>Step 1: Gathering Your Literature </a:t>
            </a:r>
            <a:r>
              <a:rPr lang="en-GB" sz="3600" dirty="0"/>
              <a:t>🔍</a:t>
            </a:r>
            <a:r>
              <a:rPr lang="en-GB" sz="3600" dirty="0">
                <a:latin typeface="Aptos" panose="020B0004020202020204" pitchFamily="34" charset="0"/>
              </a:rPr>
              <a:t> </a:t>
            </a:r>
          </a:p>
        </p:txBody>
      </p:sp>
      <p:sp>
        <p:nvSpPr>
          <p:cNvPr id="3" name="Content Placeholder 2">
            <a:extLst>
              <a:ext uri="{FF2B5EF4-FFF2-40B4-BE49-F238E27FC236}">
                <a16:creationId xmlns:a16="http://schemas.microsoft.com/office/drawing/2014/main" id="{EF1E9403-3644-B0F1-8F27-D2B949368BE7}"/>
              </a:ext>
            </a:extLst>
          </p:cNvPr>
          <p:cNvSpPr>
            <a:spLocks noGrp="1"/>
          </p:cNvSpPr>
          <p:nvPr>
            <p:ph idx="1"/>
          </p:nvPr>
        </p:nvSpPr>
        <p:spPr>
          <a:xfrm>
            <a:off x="358219" y="1215731"/>
            <a:ext cx="11481847" cy="3575934"/>
          </a:xfrm>
        </p:spPr>
        <p:txBody>
          <a:bodyPr>
            <a:normAutofit/>
          </a:bodyPr>
          <a:lstStyle/>
          <a:p>
            <a:pPr>
              <a:lnSpc>
                <a:spcPct val="160000"/>
              </a:lnSpc>
              <a:buNone/>
            </a:pPr>
            <a:r>
              <a:rPr lang="en-GB" sz="2000" dirty="0">
                <a:latin typeface="Aptos" panose="020B0004020202020204" pitchFamily="34" charset="0"/>
              </a:rPr>
              <a:t>	Before you can create your poster or write your methods, you need to gather your evidence. That means doing a focused and structured </a:t>
            </a:r>
            <a:r>
              <a:rPr lang="en-GB" sz="2000" b="1" dirty="0">
                <a:latin typeface="Aptos" panose="020B0004020202020204" pitchFamily="34" charset="0"/>
              </a:rPr>
              <a:t>literature search</a:t>
            </a:r>
            <a:r>
              <a:rPr lang="en-GB" sz="2000" dirty="0">
                <a:latin typeface="Aptos" panose="020B0004020202020204" pitchFamily="34" charset="0"/>
              </a:rPr>
              <a:t>.</a:t>
            </a:r>
          </a:p>
          <a:p>
            <a:pPr>
              <a:lnSpc>
                <a:spcPct val="160000"/>
              </a:lnSpc>
              <a:buNone/>
            </a:pPr>
            <a:r>
              <a:rPr lang="en-GB" sz="2000" dirty="0">
                <a:latin typeface="Aptos" panose="020B0004020202020204" pitchFamily="34" charset="0"/>
              </a:rPr>
              <a:t>	In this section, we’ll cover how to:</a:t>
            </a:r>
          </a:p>
          <a:p>
            <a:pPr>
              <a:lnSpc>
                <a:spcPct val="160000"/>
              </a:lnSpc>
            </a:pPr>
            <a:endParaRPr lang="en-GB" sz="2000"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9ABB5FF2-7000-4645-17BC-9F4BAD968612}"/>
              </a:ext>
            </a:extLst>
          </p:cNvPr>
          <p:cNvGraphicFramePr/>
          <p:nvPr>
            <p:extLst>
              <p:ext uri="{D42A27DB-BD31-4B8C-83A1-F6EECF244321}">
                <p14:modId xmlns:p14="http://schemas.microsoft.com/office/powerpoint/2010/main" val="2146086250"/>
              </p:ext>
            </p:extLst>
          </p:nvPr>
        </p:nvGraphicFramePr>
        <p:xfrm>
          <a:off x="227084" y="2753833"/>
          <a:ext cx="11723911" cy="2888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4395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1B567-608D-AC11-B916-E31E68BB847F}"/>
              </a:ext>
            </a:extLst>
          </p:cNvPr>
          <p:cNvSpPr>
            <a:spLocks noGrp="1"/>
          </p:cNvSpPr>
          <p:nvPr>
            <p:ph type="title"/>
          </p:nvPr>
        </p:nvSpPr>
        <p:spPr>
          <a:xfrm>
            <a:off x="358219" y="0"/>
            <a:ext cx="11481847" cy="1325563"/>
          </a:xfrm>
        </p:spPr>
        <p:txBody>
          <a:bodyPr>
            <a:normAutofit/>
          </a:bodyPr>
          <a:lstStyle/>
          <a:p>
            <a:pPr algn="ctr"/>
            <a:r>
              <a:rPr lang="en-GB" sz="3600" dirty="0">
                <a:latin typeface="Aptos" panose="020B0004020202020204" pitchFamily="34" charset="0"/>
              </a:rPr>
              <a:t>Re-Read Your Research Title/Question  📘  </a:t>
            </a:r>
          </a:p>
        </p:txBody>
      </p:sp>
      <p:sp>
        <p:nvSpPr>
          <p:cNvPr id="3" name="Content Placeholder 2">
            <a:extLst>
              <a:ext uri="{FF2B5EF4-FFF2-40B4-BE49-F238E27FC236}">
                <a16:creationId xmlns:a16="http://schemas.microsoft.com/office/drawing/2014/main" id="{3360C327-671F-7E85-64D3-08E27CD5832C}"/>
              </a:ext>
            </a:extLst>
          </p:cNvPr>
          <p:cNvSpPr>
            <a:spLocks noGrp="1"/>
          </p:cNvSpPr>
          <p:nvPr>
            <p:ph idx="1"/>
          </p:nvPr>
        </p:nvSpPr>
        <p:spPr>
          <a:xfrm>
            <a:off x="358219" y="1004889"/>
            <a:ext cx="11481847" cy="792014"/>
          </a:xfrm>
        </p:spPr>
        <p:txBody>
          <a:bodyPr>
            <a:normAutofit fontScale="92500" lnSpcReduction="10000"/>
          </a:bodyPr>
          <a:lstStyle/>
          <a:p>
            <a:pPr>
              <a:lnSpc>
                <a:spcPct val="150000"/>
              </a:lnSpc>
              <a:buNone/>
            </a:pPr>
            <a:r>
              <a:rPr lang="en-GB" sz="1400" dirty="0">
                <a:latin typeface="Aptos" panose="020B0004020202020204" pitchFamily="34" charset="0"/>
              </a:rPr>
              <a:t>	Your research title/question is the </a:t>
            </a:r>
            <a:r>
              <a:rPr lang="en-GB" sz="1400" b="1" dirty="0">
                <a:latin typeface="Aptos" panose="020B0004020202020204" pitchFamily="34" charset="0"/>
              </a:rPr>
              <a:t>foundation</a:t>
            </a:r>
            <a:r>
              <a:rPr lang="en-GB" sz="1400" dirty="0">
                <a:latin typeface="Aptos" panose="020B0004020202020204" pitchFamily="34" charset="0"/>
              </a:rPr>
              <a:t> of your whole project. Everything you search for, include, or analyse must help you answer this question. </a:t>
            </a:r>
          </a:p>
          <a:p>
            <a:pPr>
              <a:lnSpc>
                <a:spcPct val="150000"/>
              </a:lnSpc>
              <a:buNone/>
            </a:pPr>
            <a:r>
              <a:rPr lang="en-GB" sz="1400" b="1" dirty="0">
                <a:latin typeface="Aptos" panose="020B0004020202020204" pitchFamily="34" charset="0"/>
              </a:rPr>
              <a:t>	💡 Tip: </a:t>
            </a:r>
            <a:r>
              <a:rPr lang="en-GB" sz="1400" dirty="0">
                <a:latin typeface="Aptos" panose="020B0004020202020204" pitchFamily="34" charset="0"/>
              </a:rPr>
              <a:t>Keep your research title/question written at the top of your search plan or notes. This helps you stay focused and avoids drifting into unrelated topics.</a:t>
            </a:r>
          </a:p>
          <a:p>
            <a:pPr marL="0" indent="0" algn="ctr">
              <a:lnSpc>
                <a:spcPct val="150000"/>
              </a:lnSpc>
              <a:buNone/>
            </a:pPr>
            <a:endParaRPr lang="en-GB" sz="2000"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67AA5C0F-7681-F2E5-6095-92932207CCB7}"/>
              </a:ext>
            </a:extLst>
          </p:cNvPr>
          <p:cNvGraphicFramePr/>
          <p:nvPr>
            <p:extLst>
              <p:ext uri="{D42A27DB-BD31-4B8C-83A1-F6EECF244321}">
                <p14:modId xmlns:p14="http://schemas.microsoft.com/office/powerpoint/2010/main" val="2146559081"/>
              </p:ext>
            </p:extLst>
          </p:nvPr>
        </p:nvGraphicFramePr>
        <p:xfrm>
          <a:off x="-492387" y="1217541"/>
          <a:ext cx="5489689" cy="49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090DBC6-2D0A-DEAD-664E-2D77731268C2}"/>
              </a:ext>
            </a:extLst>
          </p:cNvPr>
          <p:cNvSpPr txBox="1"/>
          <p:nvPr/>
        </p:nvSpPr>
        <p:spPr>
          <a:xfrm>
            <a:off x="5774539" y="2103430"/>
            <a:ext cx="6417461" cy="1030795"/>
          </a:xfrm>
          <a:prstGeom prst="rect">
            <a:avLst/>
          </a:prstGeom>
          <a:noFill/>
        </p:spPr>
        <p:txBody>
          <a:bodyPr wrap="square" rtlCol="0">
            <a:spAutoFit/>
          </a:bodyPr>
          <a:lstStyle/>
          <a:p>
            <a:pPr>
              <a:lnSpc>
                <a:spcPct val="150000"/>
              </a:lnSpc>
              <a:buNone/>
            </a:pPr>
            <a:r>
              <a:rPr lang="en-GB" sz="1400" b="1" dirty="0">
                <a:latin typeface="Aptos" panose="020B0004020202020204" pitchFamily="34" charset="0"/>
              </a:rPr>
              <a:t>Example Research Title/Question:</a:t>
            </a:r>
          </a:p>
          <a:p>
            <a:pPr>
              <a:lnSpc>
                <a:spcPct val="150000"/>
              </a:lnSpc>
            </a:pPr>
            <a:r>
              <a:rPr lang="en-GB" sz="1400" b="1" dirty="0">
                <a:latin typeface="Aptos" panose="020B0004020202020204" pitchFamily="34" charset="0"/>
              </a:rPr>
              <a:t>“How does anxiety affect academic achievement in teenagers in the UK?”</a:t>
            </a:r>
            <a:endParaRPr lang="en-GB" sz="1400" dirty="0">
              <a:latin typeface="Aptos" panose="020B0004020202020204" pitchFamily="34" charset="0"/>
            </a:endParaRPr>
          </a:p>
          <a:p>
            <a:pPr>
              <a:lnSpc>
                <a:spcPct val="150000"/>
              </a:lnSpc>
            </a:pPr>
            <a:endParaRPr lang="en-GB" sz="1400" dirty="0">
              <a:latin typeface="Aptos" panose="020B0004020202020204" pitchFamily="34" charset="0"/>
            </a:endParaRPr>
          </a:p>
        </p:txBody>
      </p:sp>
      <p:graphicFrame>
        <p:nvGraphicFramePr>
          <p:cNvPr id="11" name="Table 10">
            <a:extLst>
              <a:ext uri="{FF2B5EF4-FFF2-40B4-BE49-F238E27FC236}">
                <a16:creationId xmlns:a16="http://schemas.microsoft.com/office/drawing/2014/main" id="{0448ACDA-742D-5233-04F9-4CA50D091810}"/>
              </a:ext>
            </a:extLst>
          </p:cNvPr>
          <p:cNvGraphicFramePr>
            <a:graphicFrameLocks noGrp="1"/>
          </p:cNvGraphicFramePr>
          <p:nvPr>
            <p:extLst>
              <p:ext uri="{D42A27DB-BD31-4B8C-83A1-F6EECF244321}">
                <p14:modId xmlns:p14="http://schemas.microsoft.com/office/powerpoint/2010/main" val="1131548322"/>
              </p:ext>
            </p:extLst>
          </p:nvPr>
        </p:nvGraphicFramePr>
        <p:xfrm>
          <a:off x="5832671" y="3128909"/>
          <a:ext cx="6007395" cy="1950497"/>
        </p:xfrm>
        <a:graphic>
          <a:graphicData uri="http://schemas.openxmlformats.org/drawingml/2006/table">
            <a:tbl>
              <a:tblPr>
                <a:tableStyleId>{616DA210-FB5B-4158-B5E0-FEB733F419BA}</a:tableStyleId>
              </a:tblPr>
              <a:tblGrid>
                <a:gridCol w="2002465">
                  <a:extLst>
                    <a:ext uri="{9D8B030D-6E8A-4147-A177-3AD203B41FA5}">
                      <a16:colId xmlns:a16="http://schemas.microsoft.com/office/drawing/2014/main" val="1565844888"/>
                    </a:ext>
                  </a:extLst>
                </a:gridCol>
                <a:gridCol w="2002465">
                  <a:extLst>
                    <a:ext uri="{9D8B030D-6E8A-4147-A177-3AD203B41FA5}">
                      <a16:colId xmlns:a16="http://schemas.microsoft.com/office/drawing/2014/main" val="3693501855"/>
                    </a:ext>
                  </a:extLst>
                </a:gridCol>
                <a:gridCol w="2002465">
                  <a:extLst>
                    <a:ext uri="{9D8B030D-6E8A-4147-A177-3AD203B41FA5}">
                      <a16:colId xmlns:a16="http://schemas.microsoft.com/office/drawing/2014/main" val="1996117413"/>
                    </a:ext>
                  </a:extLst>
                </a:gridCol>
              </a:tblGrid>
              <a:tr h="312080">
                <a:tc>
                  <a:txBody>
                    <a:bodyPr/>
                    <a:lstStyle/>
                    <a:p>
                      <a:pPr algn="ctr"/>
                      <a:r>
                        <a:rPr lang="en-GB" sz="1400" b="1" dirty="0">
                          <a:solidFill>
                            <a:schemeClr val="bg1"/>
                          </a:solidFill>
                          <a:latin typeface="Aptos" panose="020B0004020202020204" pitchFamily="34" charset="0"/>
                        </a:rPr>
                        <a:t>Component</a:t>
                      </a:r>
                    </a:p>
                  </a:txBody>
                  <a:tcPr anchor="ctr">
                    <a:solidFill>
                      <a:srgbClr val="003D60"/>
                    </a:solidFill>
                  </a:tcPr>
                </a:tc>
                <a:tc>
                  <a:txBody>
                    <a:bodyPr/>
                    <a:lstStyle/>
                    <a:p>
                      <a:pPr algn="ctr"/>
                      <a:r>
                        <a:rPr lang="en-GB" sz="1400" b="1">
                          <a:solidFill>
                            <a:schemeClr val="bg1"/>
                          </a:solidFill>
                          <a:latin typeface="Aptos" panose="020B0004020202020204" pitchFamily="34" charset="0"/>
                        </a:rPr>
                        <a:t>What it Means</a:t>
                      </a:r>
                    </a:p>
                  </a:txBody>
                  <a:tcPr anchor="ctr">
                    <a:solidFill>
                      <a:srgbClr val="003D60"/>
                    </a:solidFill>
                  </a:tcPr>
                </a:tc>
                <a:tc>
                  <a:txBody>
                    <a:bodyPr/>
                    <a:lstStyle/>
                    <a:p>
                      <a:pPr algn="ctr"/>
                      <a:r>
                        <a:rPr lang="en-GB" sz="1400" b="1" dirty="0">
                          <a:solidFill>
                            <a:schemeClr val="bg1"/>
                          </a:solidFill>
                          <a:latin typeface="Aptos" panose="020B0004020202020204" pitchFamily="34" charset="0"/>
                        </a:rPr>
                        <a:t>Example Keywords</a:t>
                      </a:r>
                    </a:p>
                  </a:txBody>
                  <a:tcPr anchor="ctr">
                    <a:solidFill>
                      <a:srgbClr val="003D60"/>
                    </a:solidFill>
                  </a:tcPr>
                </a:tc>
                <a:extLst>
                  <a:ext uri="{0D108BD9-81ED-4DB2-BD59-A6C34878D82A}">
                    <a16:rowId xmlns:a16="http://schemas.microsoft.com/office/drawing/2014/main" val="4183257023"/>
                  </a:ext>
                </a:extLst>
              </a:tr>
              <a:tr h="546139">
                <a:tc>
                  <a:txBody>
                    <a:bodyPr/>
                    <a:lstStyle/>
                    <a:p>
                      <a:r>
                        <a:rPr lang="en-GB" sz="1400" b="1">
                          <a:latin typeface="Aptos" panose="020B0004020202020204" pitchFamily="34" charset="0"/>
                        </a:rPr>
                        <a:t>Topic</a:t>
                      </a:r>
                      <a:endParaRPr lang="en-GB" sz="1400">
                        <a:latin typeface="Aptos" panose="020B0004020202020204" pitchFamily="34" charset="0"/>
                      </a:endParaRPr>
                    </a:p>
                  </a:txBody>
                  <a:tcPr anchor="ctr"/>
                </a:tc>
                <a:tc>
                  <a:txBody>
                    <a:bodyPr/>
                    <a:lstStyle/>
                    <a:p>
                      <a:r>
                        <a:rPr lang="en-GB" sz="1400" dirty="0">
                          <a:latin typeface="Aptos" panose="020B0004020202020204" pitchFamily="34" charset="0"/>
                        </a:rPr>
                        <a:t>What is being studied</a:t>
                      </a:r>
                    </a:p>
                  </a:txBody>
                  <a:tcPr anchor="ctr"/>
                </a:tc>
                <a:tc>
                  <a:txBody>
                    <a:bodyPr/>
                    <a:lstStyle/>
                    <a:p>
                      <a:r>
                        <a:rPr lang="en-GB" sz="1400">
                          <a:latin typeface="Aptos" panose="020B0004020202020204" pitchFamily="34" charset="0"/>
                        </a:rPr>
                        <a:t>Anxiety, stress, emotional health</a:t>
                      </a:r>
                    </a:p>
                  </a:txBody>
                  <a:tcPr anchor="ctr"/>
                </a:tc>
                <a:extLst>
                  <a:ext uri="{0D108BD9-81ED-4DB2-BD59-A6C34878D82A}">
                    <a16:rowId xmlns:a16="http://schemas.microsoft.com/office/drawing/2014/main" val="1048333641"/>
                  </a:ext>
                </a:extLst>
              </a:tr>
              <a:tr h="546139">
                <a:tc>
                  <a:txBody>
                    <a:bodyPr/>
                    <a:lstStyle/>
                    <a:p>
                      <a:r>
                        <a:rPr lang="en-GB" sz="1400" b="1" dirty="0">
                          <a:latin typeface="Aptos" panose="020B0004020202020204" pitchFamily="34" charset="0"/>
                        </a:rPr>
                        <a:t>Population</a:t>
                      </a:r>
                      <a:endParaRPr lang="en-GB" sz="1400" dirty="0">
                        <a:latin typeface="Aptos" panose="020B0004020202020204" pitchFamily="34" charset="0"/>
                      </a:endParaRPr>
                    </a:p>
                  </a:txBody>
                  <a:tcPr anchor="ctr"/>
                </a:tc>
                <a:tc>
                  <a:txBody>
                    <a:bodyPr/>
                    <a:lstStyle/>
                    <a:p>
                      <a:r>
                        <a:rPr lang="en-GB" sz="1400">
                          <a:latin typeface="Aptos" panose="020B0004020202020204" pitchFamily="34" charset="0"/>
                        </a:rPr>
                        <a:t>Who is being studied</a:t>
                      </a:r>
                    </a:p>
                  </a:txBody>
                  <a:tcPr anchor="ctr"/>
                </a:tc>
                <a:tc>
                  <a:txBody>
                    <a:bodyPr/>
                    <a:lstStyle/>
                    <a:p>
                      <a:r>
                        <a:rPr lang="en-GB" sz="1400">
                          <a:latin typeface="Aptos" panose="020B0004020202020204" pitchFamily="34" charset="0"/>
                        </a:rPr>
                        <a:t>Teenagers, adolescents, youth</a:t>
                      </a:r>
                    </a:p>
                  </a:txBody>
                  <a:tcPr anchor="ctr"/>
                </a:tc>
                <a:extLst>
                  <a:ext uri="{0D108BD9-81ED-4DB2-BD59-A6C34878D82A}">
                    <a16:rowId xmlns:a16="http://schemas.microsoft.com/office/drawing/2014/main" val="1674369944"/>
                  </a:ext>
                </a:extLst>
              </a:tr>
              <a:tr h="546139">
                <a:tc>
                  <a:txBody>
                    <a:bodyPr/>
                    <a:lstStyle/>
                    <a:p>
                      <a:r>
                        <a:rPr lang="en-GB" sz="1400" b="1">
                          <a:latin typeface="Aptos" panose="020B0004020202020204" pitchFamily="34" charset="0"/>
                        </a:rPr>
                        <a:t>Context</a:t>
                      </a:r>
                      <a:endParaRPr lang="en-GB" sz="1400">
                        <a:latin typeface="Aptos" panose="020B0004020202020204" pitchFamily="34" charset="0"/>
                      </a:endParaRPr>
                    </a:p>
                  </a:txBody>
                  <a:tcPr anchor="ctr"/>
                </a:tc>
                <a:tc>
                  <a:txBody>
                    <a:bodyPr/>
                    <a:lstStyle/>
                    <a:p>
                      <a:r>
                        <a:rPr lang="en-GB" sz="1400">
                          <a:latin typeface="Aptos" panose="020B0004020202020204" pitchFamily="34" charset="0"/>
                        </a:rPr>
                        <a:t>Where/what setting is being focused on</a:t>
                      </a:r>
                    </a:p>
                  </a:txBody>
                  <a:tcPr anchor="ctr"/>
                </a:tc>
                <a:tc>
                  <a:txBody>
                    <a:bodyPr/>
                    <a:lstStyle/>
                    <a:p>
                      <a:r>
                        <a:rPr lang="en-GB" sz="1400" dirty="0">
                          <a:latin typeface="Aptos" panose="020B0004020202020204" pitchFamily="34" charset="0"/>
                        </a:rPr>
                        <a:t>Academic achievement, school</a:t>
                      </a:r>
                    </a:p>
                  </a:txBody>
                  <a:tcPr anchor="ctr"/>
                </a:tc>
                <a:extLst>
                  <a:ext uri="{0D108BD9-81ED-4DB2-BD59-A6C34878D82A}">
                    <a16:rowId xmlns:a16="http://schemas.microsoft.com/office/drawing/2014/main" val="1519031088"/>
                  </a:ext>
                </a:extLst>
              </a:tr>
            </a:tbl>
          </a:graphicData>
        </a:graphic>
      </p:graphicFrame>
    </p:spTree>
    <p:extLst>
      <p:ext uri="{BB962C8B-B14F-4D97-AF65-F5344CB8AC3E}">
        <p14:creationId xmlns:p14="http://schemas.microsoft.com/office/powerpoint/2010/main" val="3240541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9FB7B-31CD-ADA1-FA8E-38345A902F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6E0D9F-E757-D634-7269-00AC7BEF11B9}"/>
              </a:ext>
            </a:extLst>
          </p:cNvPr>
          <p:cNvSpPr>
            <a:spLocks noGrp="1"/>
          </p:cNvSpPr>
          <p:nvPr>
            <p:ph type="title"/>
          </p:nvPr>
        </p:nvSpPr>
        <p:spPr>
          <a:xfrm>
            <a:off x="351934" y="-182676"/>
            <a:ext cx="11481847" cy="1325563"/>
          </a:xfrm>
        </p:spPr>
        <p:txBody>
          <a:bodyPr>
            <a:normAutofit/>
          </a:bodyPr>
          <a:lstStyle/>
          <a:p>
            <a:pPr algn="ctr"/>
            <a:r>
              <a:rPr lang="en-GB" sz="3600" dirty="0"/>
              <a:t>🧠 </a:t>
            </a:r>
            <a:r>
              <a:rPr lang="en-GB" sz="3600" dirty="0">
                <a:latin typeface="Aptos" panose="020B0004020202020204" pitchFamily="34" charset="0"/>
              </a:rPr>
              <a:t>Identify Key Words </a:t>
            </a:r>
          </a:p>
        </p:txBody>
      </p:sp>
      <p:sp>
        <p:nvSpPr>
          <p:cNvPr id="3" name="Content Placeholder 2">
            <a:extLst>
              <a:ext uri="{FF2B5EF4-FFF2-40B4-BE49-F238E27FC236}">
                <a16:creationId xmlns:a16="http://schemas.microsoft.com/office/drawing/2014/main" id="{99954E52-35D0-7EB0-E7C4-4021047A9CE4}"/>
              </a:ext>
            </a:extLst>
          </p:cNvPr>
          <p:cNvSpPr>
            <a:spLocks noGrp="1"/>
          </p:cNvSpPr>
          <p:nvPr>
            <p:ph idx="1"/>
          </p:nvPr>
        </p:nvSpPr>
        <p:spPr>
          <a:xfrm>
            <a:off x="358219" y="822875"/>
            <a:ext cx="11481847" cy="1164153"/>
          </a:xfrm>
        </p:spPr>
        <p:txBody>
          <a:bodyPr>
            <a:normAutofit fontScale="92500" lnSpcReduction="20000"/>
          </a:bodyPr>
          <a:lstStyle/>
          <a:p>
            <a:pPr algn="ctr">
              <a:lnSpc>
                <a:spcPct val="150000"/>
              </a:lnSpc>
              <a:buNone/>
            </a:pPr>
            <a:r>
              <a:rPr lang="en-GB" sz="1400" dirty="0">
                <a:latin typeface="Aptos" panose="020B0004020202020204" pitchFamily="34" charset="0"/>
              </a:rPr>
              <a:t>	When you search in academic databases like Google Scholar, PubMed, or the UWTSD Library, the system doesn't understand the </a:t>
            </a:r>
            <a:r>
              <a:rPr lang="en-GB" sz="1400" i="1" dirty="0">
                <a:latin typeface="Aptos" panose="020B0004020202020204" pitchFamily="34" charset="0"/>
              </a:rPr>
              <a:t>meaning</a:t>
            </a:r>
            <a:r>
              <a:rPr lang="en-GB" sz="1400" dirty="0">
                <a:latin typeface="Aptos" panose="020B0004020202020204" pitchFamily="34" charset="0"/>
              </a:rPr>
              <a:t> or </a:t>
            </a:r>
            <a:r>
              <a:rPr lang="en-GB" sz="1400" i="1" dirty="0">
                <a:latin typeface="Aptos" panose="020B0004020202020204" pitchFamily="34" charset="0"/>
              </a:rPr>
              <a:t>context</a:t>
            </a:r>
            <a:r>
              <a:rPr lang="en-GB" sz="1400" dirty="0">
                <a:latin typeface="Aptos" panose="020B0004020202020204" pitchFamily="34" charset="0"/>
              </a:rPr>
              <a:t> of your topic, it simply looks for the exact words you type in. If you don’t use the </a:t>
            </a:r>
            <a:r>
              <a:rPr lang="en-GB" sz="1400" b="1" dirty="0">
                <a:latin typeface="Aptos" panose="020B0004020202020204" pitchFamily="34" charset="0"/>
              </a:rPr>
              <a:t>right keywords</a:t>
            </a:r>
            <a:r>
              <a:rPr lang="en-GB" sz="1400" dirty="0">
                <a:latin typeface="Aptos" panose="020B0004020202020204" pitchFamily="34" charset="0"/>
              </a:rPr>
              <a:t>, you may miss out on important research or get results that aren’t helpful. Using a mix of basic and professional terms (like "mental health" and "emotional distress") shows that you're thinking critically and searching thoroughly.</a:t>
            </a:r>
          </a:p>
          <a:p>
            <a:pPr marL="0" indent="0" algn="ctr">
              <a:lnSpc>
                <a:spcPct val="150000"/>
              </a:lnSpc>
              <a:buNone/>
            </a:pPr>
            <a:endParaRPr lang="en-GB" sz="1400" dirty="0">
              <a:latin typeface="Aptos" panose="020B0004020202020204" pitchFamily="34" charset="0"/>
            </a:endParaRPr>
          </a:p>
        </p:txBody>
      </p:sp>
      <p:sp>
        <p:nvSpPr>
          <p:cNvPr id="6" name="TextBox 5">
            <a:extLst>
              <a:ext uri="{FF2B5EF4-FFF2-40B4-BE49-F238E27FC236}">
                <a16:creationId xmlns:a16="http://schemas.microsoft.com/office/drawing/2014/main" id="{2F674DD5-C930-C411-89F8-AA437367B727}"/>
              </a:ext>
            </a:extLst>
          </p:cNvPr>
          <p:cNvSpPr txBox="1"/>
          <p:nvPr/>
        </p:nvSpPr>
        <p:spPr>
          <a:xfrm>
            <a:off x="571676" y="1929353"/>
            <a:ext cx="6417461" cy="1351973"/>
          </a:xfrm>
          <a:prstGeom prst="rect">
            <a:avLst/>
          </a:prstGeom>
          <a:noFill/>
        </p:spPr>
        <p:txBody>
          <a:bodyPr wrap="square" rtlCol="0">
            <a:spAutoFit/>
          </a:bodyPr>
          <a:lstStyle/>
          <a:p>
            <a:pPr>
              <a:lnSpc>
                <a:spcPct val="150000"/>
              </a:lnSpc>
              <a:buNone/>
            </a:pPr>
            <a:r>
              <a:rPr lang="en-GB" sz="1400" b="1" dirty="0">
                <a:latin typeface="Aptos" panose="020B0004020202020204" pitchFamily="34" charset="0"/>
              </a:rPr>
              <a:t>Example Research Question:</a:t>
            </a:r>
          </a:p>
          <a:p>
            <a:pPr>
              <a:lnSpc>
                <a:spcPct val="150000"/>
              </a:lnSpc>
            </a:pPr>
            <a:r>
              <a:rPr lang="en-GB" sz="1400" b="1" dirty="0">
                <a:latin typeface="Aptos" panose="020B0004020202020204" pitchFamily="34" charset="0"/>
              </a:rPr>
              <a:t>“How does anxiety affect academic achievement in teenagers in the UK?”</a:t>
            </a:r>
            <a:br>
              <a:rPr lang="en-GB" sz="1400" b="1" dirty="0">
                <a:latin typeface="Aptos" panose="020B0004020202020204" pitchFamily="34" charset="0"/>
              </a:rPr>
            </a:br>
            <a:endParaRPr lang="en-GB" sz="1400" dirty="0">
              <a:latin typeface="Aptos" panose="020B0004020202020204" pitchFamily="34" charset="0"/>
            </a:endParaRPr>
          </a:p>
          <a:p>
            <a:pPr>
              <a:lnSpc>
                <a:spcPct val="150000"/>
              </a:lnSpc>
            </a:pPr>
            <a:r>
              <a:rPr lang="en-GB" sz="1400" dirty="0">
                <a:latin typeface="Aptos" panose="020B0004020202020204" pitchFamily="34" charset="0"/>
              </a:rPr>
              <a:t>🔓 </a:t>
            </a:r>
            <a:r>
              <a:rPr lang="en-GB" sz="1400" b="1" dirty="0">
                <a:latin typeface="Aptos" panose="020B0004020202020204" pitchFamily="34" charset="0"/>
              </a:rPr>
              <a:t>Break it into searchable concepts:</a:t>
            </a:r>
            <a:endParaRPr lang="en-GB" sz="1400" dirty="0">
              <a:latin typeface="Aptos" panose="020B0004020202020204" pitchFamily="34" charset="0"/>
            </a:endParaRPr>
          </a:p>
        </p:txBody>
      </p:sp>
      <p:graphicFrame>
        <p:nvGraphicFramePr>
          <p:cNvPr id="4" name="Table 3">
            <a:extLst>
              <a:ext uri="{FF2B5EF4-FFF2-40B4-BE49-F238E27FC236}">
                <a16:creationId xmlns:a16="http://schemas.microsoft.com/office/drawing/2014/main" id="{AD247152-2EDB-7227-2ECE-CD6DBD745D47}"/>
              </a:ext>
            </a:extLst>
          </p:cNvPr>
          <p:cNvGraphicFramePr>
            <a:graphicFrameLocks noGrp="1"/>
          </p:cNvGraphicFramePr>
          <p:nvPr>
            <p:extLst>
              <p:ext uri="{D42A27DB-BD31-4B8C-83A1-F6EECF244321}">
                <p14:modId xmlns:p14="http://schemas.microsoft.com/office/powerpoint/2010/main" val="2462796922"/>
              </p:ext>
            </p:extLst>
          </p:nvPr>
        </p:nvGraphicFramePr>
        <p:xfrm>
          <a:off x="628381" y="3333303"/>
          <a:ext cx="6417461" cy="2248577"/>
        </p:xfrm>
        <a:graphic>
          <a:graphicData uri="http://schemas.openxmlformats.org/drawingml/2006/table">
            <a:tbl>
              <a:tblPr>
                <a:tableStyleId>{616DA210-FB5B-4158-B5E0-FEB733F419BA}</a:tableStyleId>
              </a:tblPr>
              <a:tblGrid>
                <a:gridCol w="2101327">
                  <a:extLst>
                    <a:ext uri="{9D8B030D-6E8A-4147-A177-3AD203B41FA5}">
                      <a16:colId xmlns:a16="http://schemas.microsoft.com/office/drawing/2014/main" val="2694479119"/>
                    </a:ext>
                  </a:extLst>
                </a:gridCol>
                <a:gridCol w="4316134">
                  <a:extLst>
                    <a:ext uri="{9D8B030D-6E8A-4147-A177-3AD203B41FA5}">
                      <a16:colId xmlns:a16="http://schemas.microsoft.com/office/drawing/2014/main" val="2494911146"/>
                    </a:ext>
                  </a:extLst>
                </a:gridCol>
              </a:tblGrid>
              <a:tr h="412744">
                <a:tc>
                  <a:txBody>
                    <a:bodyPr/>
                    <a:lstStyle/>
                    <a:p>
                      <a:pPr algn="ctr">
                        <a:lnSpc>
                          <a:spcPct val="150000"/>
                        </a:lnSpc>
                      </a:pPr>
                      <a:r>
                        <a:rPr lang="en-GB" sz="1400" b="1" dirty="0">
                          <a:solidFill>
                            <a:schemeClr val="bg1"/>
                          </a:solidFill>
                          <a:latin typeface="Aptos" panose="020B0004020202020204" pitchFamily="34" charset="0"/>
                        </a:rPr>
                        <a:t>Concept</a:t>
                      </a:r>
                    </a:p>
                  </a:txBody>
                  <a:tcPr anchor="ctr">
                    <a:solidFill>
                      <a:srgbClr val="003D60"/>
                    </a:solidFill>
                  </a:tcPr>
                </a:tc>
                <a:tc>
                  <a:txBody>
                    <a:bodyPr/>
                    <a:lstStyle/>
                    <a:p>
                      <a:pPr algn="ctr">
                        <a:lnSpc>
                          <a:spcPct val="150000"/>
                        </a:lnSpc>
                      </a:pPr>
                      <a:r>
                        <a:rPr lang="en-GB" sz="1400" b="1" dirty="0">
                          <a:solidFill>
                            <a:schemeClr val="bg1"/>
                          </a:solidFill>
                          <a:latin typeface="Aptos" panose="020B0004020202020204" pitchFamily="34" charset="0"/>
                        </a:rPr>
                        <a:t>Example Keywords &amp; Synonyms</a:t>
                      </a:r>
                    </a:p>
                  </a:txBody>
                  <a:tcPr anchor="ctr">
                    <a:solidFill>
                      <a:srgbClr val="003D60"/>
                    </a:solidFill>
                  </a:tcPr>
                </a:tc>
                <a:extLst>
                  <a:ext uri="{0D108BD9-81ED-4DB2-BD59-A6C34878D82A}">
                    <a16:rowId xmlns:a16="http://schemas.microsoft.com/office/drawing/2014/main" val="803284183"/>
                  </a:ext>
                </a:extLst>
              </a:tr>
              <a:tr h="412744">
                <a:tc>
                  <a:txBody>
                    <a:bodyPr/>
                    <a:lstStyle/>
                    <a:p>
                      <a:pPr>
                        <a:lnSpc>
                          <a:spcPct val="150000"/>
                        </a:lnSpc>
                      </a:pPr>
                      <a:r>
                        <a:rPr lang="en-GB" sz="1400" b="1" dirty="0">
                          <a:latin typeface="Aptos" panose="020B0004020202020204" pitchFamily="34" charset="0"/>
                        </a:rPr>
                        <a:t>Anxiety</a:t>
                      </a:r>
                      <a:endParaRPr lang="en-GB" sz="1400" dirty="0">
                        <a:latin typeface="Aptos" panose="020B0004020202020204" pitchFamily="34" charset="0"/>
                      </a:endParaRPr>
                    </a:p>
                  </a:txBody>
                  <a:tcPr anchor="ctr"/>
                </a:tc>
                <a:tc>
                  <a:txBody>
                    <a:bodyPr/>
                    <a:lstStyle/>
                    <a:p>
                      <a:pPr>
                        <a:lnSpc>
                          <a:spcPct val="150000"/>
                        </a:lnSpc>
                      </a:pPr>
                      <a:r>
                        <a:rPr lang="en-GB" sz="1400" dirty="0">
                          <a:latin typeface="Aptos" panose="020B0004020202020204" pitchFamily="34" charset="0"/>
                        </a:rPr>
                        <a:t>anxiety, stress, emotional distress, mental health</a:t>
                      </a:r>
                    </a:p>
                  </a:txBody>
                  <a:tcPr anchor="ctr"/>
                </a:tc>
                <a:extLst>
                  <a:ext uri="{0D108BD9-81ED-4DB2-BD59-A6C34878D82A}">
                    <a16:rowId xmlns:a16="http://schemas.microsoft.com/office/drawing/2014/main" val="3708928893"/>
                  </a:ext>
                </a:extLst>
              </a:tr>
              <a:tr h="412744">
                <a:tc>
                  <a:txBody>
                    <a:bodyPr/>
                    <a:lstStyle/>
                    <a:p>
                      <a:pPr>
                        <a:lnSpc>
                          <a:spcPct val="150000"/>
                        </a:lnSpc>
                      </a:pPr>
                      <a:r>
                        <a:rPr lang="en-GB" sz="1400" b="1">
                          <a:latin typeface="Aptos" panose="020B0004020202020204" pitchFamily="34" charset="0"/>
                        </a:rPr>
                        <a:t>Academic achievement</a:t>
                      </a:r>
                      <a:endParaRPr lang="en-GB" sz="1400">
                        <a:latin typeface="Aptos" panose="020B0004020202020204" pitchFamily="34" charset="0"/>
                      </a:endParaRPr>
                    </a:p>
                  </a:txBody>
                  <a:tcPr anchor="ctr"/>
                </a:tc>
                <a:tc>
                  <a:txBody>
                    <a:bodyPr/>
                    <a:lstStyle/>
                    <a:p>
                      <a:pPr>
                        <a:lnSpc>
                          <a:spcPct val="150000"/>
                        </a:lnSpc>
                      </a:pPr>
                      <a:r>
                        <a:rPr lang="en-GB" sz="1400" dirty="0">
                          <a:latin typeface="Aptos" panose="020B0004020202020204" pitchFamily="34" charset="0"/>
                        </a:rPr>
                        <a:t>academic success, school performance, exam results</a:t>
                      </a:r>
                    </a:p>
                  </a:txBody>
                  <a:tcPr anchor="ctr"/>
                </a:tc>
                <a:extLst>
                  <a:ext uri="{0D108BD9-81ED-4DB2-BD59-A6C34878D82A}">
                    <a16:rowId xmlns:a16="http://schemas.microsoft.com/office/drawing/2014/main" val="2600426190"/>
                  </a:ext>
                </a:extLst>
              </a:tr>
              <a:tr h="722303">
                <a:tc>
                  <a:txBody>
                    <a:bodyPr/>
                    <a:lstStyle/>
                    <a:p>
                      <a:pPr>
                        <a:lnSpc>
                          <a:spcPct val="150000"/>
                        </a:lnSpc>
                      </a:pPr>
                      <a:r>
                        <a:rPr lang="en-GB" sz="1400" b="1">
                          <a:latin typeface="Aptos" panose="020B0004020202020204" pitchFamily="34" charset="0"/>
                        </a:rPr>
                        <a:t>Teenagers</a:t>
                      </a:r>
                      <a:endParaRPr lang="en-GB" sz="1400">
                        <a:latin typeface="Aptos" panose="020B0004020202020204" pitchFamily="34" charset="0"/>
                      </a:endParaRPr>
                    </a:p>
                  </a:txBody>
                  <a:tcPr anchor="ctr"/>
                </a:tc>
                <a:tc>
                  <a:txBody>
                    <a:bodyPr/>
                    <a:lstStyle/>
                    <a:p>
                      <a:pPr>
                        <a:lnSpc>
                          <a:spcPct val="150000"/>
                        </a:lnSpc>
                      </a:pPr>
                      <a:r>
                        <a:rPr lang="en-GB" sz="1400" dirty="0">
                          <a:latin typeface="Aptos" panose="020B0004020202020204" pitchFamily="34" charset="0"/>
                        </a:rPr>
                        <a:t>adolescents, young people, youth, secondary school students</a:t>
                      </a:r>
                    </a:p>
                  </a:txBody>
                  <a:tcPr anchor="ctr"/>
                </a:tc>
                <a:extLst>
                  <a:ext uri="{0D108BD9-81ED-4DB2-BD59-A6C34878D82A}">
                    <a16:rowId xmlns:a16="http://schemas.microsoft.com/office/drawing/2014/main" val="3556389699"/>
                  </a:ext>
                </a:extLst>
              </a:tr>
            </a:tbl>
          </a:graphicData>
        </a:graphic>
      </p:graphicFrame>
      <p:sp>
        <p:nvSpPr>
          <p:cNvPr id="7" name="TextBox 6">
            <a:extLst>
              <a:ext uri="{FF2B5EF4-FFF2-40B4-BE49-F238E27FC236}">
                <a16:creationId xmlns:a16="http://schemas.microsoft.com/office/drawing/2014/main" id="{CD668300-386D-F305-BDB5-B88840E918FB}"/>
              </a:ext>
            </a:extLst>
          </p:cNvPr>
          <p:cNvSpPr txBox="1"/>
          <p:nvPr/>
        </p:nvSpPr>
        <p:spPr>
          <a:xfrm>
            <a:off x="7389628" y="2008545"/>
            <a:ext cx="4663895" cy="3815596"/>
          </a:xfrm>
          <a:prstGeom prst="rect">
            <a:avLst/>
          </a:prstGeom>
          <a:noFill/>
        </p:spPr>
        <p:txBody>
          <a:bodyPr wrap="square" rtlCol="0">
            <a:spAutoFit/>
          </a:bodyPr>
          <a:lstStyle/>
          <a:p>
            <a:pPr>
              <a:lnSpc>
                <a:spcPct val="150000"/>
              </a:lnSpc>
              <a:buNone/>
            </a:pPr>
            <a:r>
              <a:rPr lang="en-GB" sz="1250" b="1" dirty="0">
                <a:latin typeface="Aptos" panose="020B0004020202020204" pitchFamily="34" charset="0"/>
              </a:rPr>
              <a:t>🧰 Tools to help you find keywords:</a:t>
            </a:r>
          </a:p>
          <a:p>
            <a:pPr>
              <a:lnSpc>
                <a:spcPct val="150000"/>
              </a:lnSpc>
              <a:buFont typeface="Arial" panose="020B0604020202020204" pitchFamily="34" charset="0"/>
              <a:buChar char="•"/>
            </a:pPr>
            <a:r>
              <a:rPr lang="en-GB" sz="1250" dirty="0">
                <a:latin typeface="Aptos" panose="020B0004020202020204" pitchFamily="34" charset="0"/>
              </a:rPr>
              <a:t>Use websites such as </a:t>
            </a:r>
            <a:r>
              <a:rPr lang="en-GB" sz="1250" b="1" dirty="0">
                <a:latin typeface="Aptos" panose="020B0004020202020204" pitchFamily="34" charset="0"/>
                <a:hlinkClick r:id="rId2"/>
              </a:rPr>
              <a:t>WordHippo.com</a:t>
            </a:r>
            <a:r>
              <a:rPr lang="en-GB" sz="1250" dirty="0">
                <a:latin typeface="Aptos" panose="020B0004020202020204" pitchFamily="34" charset="0"/>
              </a:rPr>
              <a:t> to look up synonyms.</a:t>
            </a:r>
          </a:p>
          <a:p>
            <a:pPr>
              <a:lnSpc>
                <a:spcPct val="150000"/>
              </a:lnSpc>
              <a:buFont typeface="Arial" panose="020B0604020202020204" pitchFamily="34" charset="0"/>
              <a:buChar char="•"/>
            </a:pPr>
            <a:r>
              <a:rPr lang="en-GB" sz="1250" dirty="0">
                <a:latin typeface="Aptos" panose="020B0004020202020204" pitchFamily="34" charset="0"/>
              </a:rPr>
              <a:t>Use a </a:t>
            </a:r>
            <a:r>
              <a:rPr lang="en-GB" sz="1250" b="1" dirty="0">
                <a:latin typeface="Aptos" panose="020B0004020202020204" pitchFamily="34" charset="0"/>
              </a:rPr>
              <a:t>thesaurus</a:t>
            </a:r>
            <a:r>
              <a:rPr lang="en-GB" sz="1250" dirty="0">
                <a:latin typeface="Aptos" panose="020B0004020202020204" pitchFamily="34" charset="0"/>
              </a:rPr>
              <a:t> to expand your keyword list.</a:t>
            </a:r>
          </a:p>
          <a:p>
            <a:pPr>
              <a:lnSpc>
                <a:spcPct val="150000"/>
              </a:lnSpc>
              <a:buFont typeface="Arial" panose="020B0604020202020204" pitchFamily="34" charset="0"/>
              <a:buChar char="•"/>
            </a:pPr>
            <a:r>
              <a:rPr lang="en-GB" sz="1250" dirty="0">
                <a:latin typeface="Aptos" panose="020B0004020202020204" pitchFamily="34" charset="0"/>
              </a:rPr>
              <a:t>Think about </a:t>
            </a:r>
            <a:r>
              <a:rPr lang="en-GB" sz="1250" b="1" dirty="0">
                <a:latin typeface="Aptos" panose="020B0004020202020204" pitchFamily="34" charset="0"/>
              </a:rPr>
              <a:t>professional or medical terms</a:t>
            </a:r>
            <a:r>
              <a:rPr lang="en-GB" sz="1250" dirty="0">
                <a:latin typeface="Aptos" panose="020B0004020202020204" pitchFamily="34" charset="0"/>
              </a:rPr>
              <a:t> that researchers might use.</a:t>
            </a:r>
          </a:p>
          <a:p>
            <a:pPr>
              <a:lnSpc>
                <a:spcPct val="150000"/>
              </a:lnSpc>
            </a:pPr>
            <a:r>
              <a:rPr lang="en-GB" sz="1250" dirty="0">
                <a:latin typeface="Aptos" panose="020B0004020202020204" pitchFamily="34" charset="0"/>
              </a:rPr>
              <a:t>🗣 </a:t>
            </a:r>
            <a:r>
              <a:rPr lang="en-GB" sz="1250" i="1" dirty="0">
                <a:latin typeface="Aptos" panose="020B0004020202020204" pitchFamily="34" charset="0"/>
              </a:rPr>
              <a:t>For example, instead of just “teenagers”, also try “adolescents” or “youth”</a:t>
            </a:r>
          </a:p>
          <a:p>
            <a:pPr>
              <a:lnSpc>
                <a:spcPct val="150000"/>
              </a:lnSpc>
            </a:pPr>
            <a:endParaRPr lang="en-GB" sz="1250" dirty="0">
              <a:latin typeface="Aptos" panose="020B0004020202020204" pitchFamily="34" charset="0"/>
            </a:endParaRPr>
          </a:p>
          <a:p>
            <a:pPr>
              <a:lnSpc>
                <a:spcPct val="150000"/>
              </a:lnSpc>
              <a:buNone/>
            </a:pPr>
            <a:r>
              <a:rPr lang="en-GB" sz="1250" b="1" dirty="0">
                <a:latin typeface="Aptos" panose="020B0004020202020204" pitchFamily="34" charset="0"/>
              </a:rPr>
              <a:t>💡 Tip:</a:t>
            </a:r>
          </a:p>
          <a:p>
            <a:pPr>
              <a:lnSpc>
                <a:spcPct val="150000"/>
              </a:lnSpc>
            </a:pPr>
            <a:r>
              <a:rPr lang="en-GB" sz="1250" dirty="0">
                <a:latin typeface="Aptos" panose="020B0004020202020204" pitchFamily="34" charset="0"/>
              </a:rPr>
              <a:t>Create a table or bullet list of all your keywords and synonyms.</a:t>
            </a:r>
            <a:br>
              <a:rPr lang="en-GB" sz="1250" dirty="0">
                <a:latin typeface="Aptos" panose="020B0004020202020204" pitchFamily="34" charset="0"/>
              </a:rPr>
            </a:br>
            <a:r>
              <a:rPr lang="en-GB" sz="1250" dirty="0">
                <a:latin typeface="Aptos" panose="020B0004020202020204" pitchFamily="34" charset="0"/>
              </a:rPr>
              <a:t>Refer to it during your search to make sure you're covering all relevant terms.</a:t>
            </a:r>
          </a:p>
          <a:p>
            <a:pPr>
              <a:lnSpc>
                <a:spcPct val="150000"/>
              </a:lnSpc>
            </a:pPr>
            <a:endParaRPr lang="en-GB" sz="1250" dirty="0">
              <a:latin typeface="Aptos" panose="020B0004020202020204" pitchFamily="34" charset="0"/>
            </a:endParaRPr>
          </a:p>
        </p:txBody>
      </p:sp>
    </p:spTree>
    <p:extLst>
      <p:ext uri="{BB962C8B-B14F-4D97-AF65-F5344CB8AC3E}">
        <p14:creationId xmlns:p14="http://schemas.microsoft.com/office/powerpoint/2010/main" val="2344229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582DF-0279-DDDB-6703-8831D2F608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8B193F-6328-B787-87AB-7C359EB5189A}"/>
              </a:ext>
            </a:extLst>
          </p:cNvPr>
          <p:cNvSpPr>
            <a:spLocks noGrp="1"/>
          </p:cNvSpPr>
          <p:nvPr>
            <p:ph type="title"/>
          </p:nvPr>
        </p:nvSpPr>
        <p:spPr>
          <a:xfrm>
            <a:off x="486616" y="31767"/>
            <a:ext cx="11481847" cy="1325563"/>
          </a:xfrm>
        </p:spPr>
        <p:txBody>
          <a:bodyPr>
            <a:normAutofit/>
          </a:bodyPr>
          <a:lstStyle/>
          <a:p>
            <a:pPr algn="ctr"/>
            <a:r>
              <a:rPr lang="en-GB" sz="3600" dirty="0">
                <a:latin typeface="Aptos" panose="020B0004020202020204" pitchFamily="34" charset="0"/>
              </a:rPr>
              <a:t>Set an Inclusion &amp; Exclusion Criteria </a:t>
            </a:r>
            <a:r>
              <a:rPr lang="en-GB" sz="2800" dirty="0"/>
              <a:t>📜</a:t>
            </a:r>
            <a:r>
              <a:rPr lang="en-GB" sz="3600" dirty="0">
                <a:latin typeface="Aptos" panose="020B0004020202020204" pitchFamily="34" charset="0"/>
              </a:rPr>
              <a:t> </a:t>
            </a:r>
          </a:p>
        </p:txBody>
      </p:sp>
      <p:sp>
        <p:nvSpPr>
          <p:cNvPr id="3" name="Content Placeholder 2">
            <a:extLst>
              <a:ext uri="{FF2B5EF4-FFF2-40B4-BE49-F238E27FC236}">
                <a16:creationId xmlns:a16="http://schemas.microsoft.com/office/drawing/2014/main" id="{633DB49D-8386-10F8-F0DF-59E19CD721AD}"/>
              </a:ext>
            </a:extLst>
          </p:cNvPr>
          <p:cNvSpPr>
            <a:spLocks noGrp="1"/>
          </p:cNvSpPr>
          <p:nvPr>
            <p:ph idx="1"/>
          </p:nvPr>
        </p:nvSpPr>
        <p:spPr>
          <a:xfrm>
            <a:off x="351934" y="985087"/>
            <a:ext cx="11481847" cy="1407243"/>
          </a:xfrm>
        </p:spPr>
        <p:txBody>
          <a:bodyPr>
            <a:normAutofit fontScale="92500" lnSpcReduction="10000"/>
          </a:bodyPr>
          <a:lstStyle/>
          <a:p>
            <a:pPr algn="ctr">
              <a:lnSpc>
                <a:spcPct val="150000"/>
              </a:lnSpc>
              <a:buNone/>
            </a:pPr>
            <a:r>
              <a:rPr lang="en-GB" sz="2000" dirty="0">
                <a:latin typeface="Aptos" panose="020B0004020202020204" pitchFamily="34" charset="0"/>
              </a:rPr>
              <a:t>	</a:t>
            </a:r>
            <a:r>
              <a:rPr lang="en-GB" sz="1400" dirty="0">
                <a:latin typeface="Aptos" panose="020B0004020202020204" pitchFamily="34" charset="0"/>
              </a:rPr>
              <a:t>When you start searching for articles, you’ll get a </a:t>
            </a:r>
            <a:r>
              <a:rPr lang="en-GB" sz="1400" b="1" dirty="0">
                <a:latin typeface="Aptos" panose="020B0004020202020204" pitchFamily="34" charset="0"/>
              </a:rPr>
              <a:t>mix of results, </a:t>
            </a:r>
            <a:r>
              <a:rPr lang="en-GB" sz="1400" dirty="0">
                <a:latin typeface="Aptos" panose="020B0004020202020204" pitchFamily="34" charset="0"/>
              </a:rPr>
              <a:t>some will be perfect, but many won’t be relevant. Setting clear inclusion and exclusion criteria </a:t>
            </a:r>
            <a:r>
              <a:rPr lang="en-GB" sz="1400" b="1" dirty="0">
                <a:latin typeface="Aptos" panose="020B0004020202020204" pitchFamily="34" charset="0"/>
              </a:rPr>
              <a:t>helps you filter out</a:t>
            </a:r>
            <a:r>
              <a:rPr lang="en-GB" sz="1400" dirty="0">
                <a:latin typeface="Aptos" panose="020B0004020202020204" pitchFamily="34" charset="0"/>
              </a:rPr>
              <a:t> the sources that don't meet your research needs. Think of it like </a:t>
            </a:r>
            <a:r>
              <a:rPr lang="en-GB" sz="1400" b="1" dirty="0">
                <a:latin typeface="Aptos" panose="020B0004020202020204" pitchFamily="34" charset="0"/>
              </a:rPr>
              <a:t>setting rules</a:t>
            </a:r>
            <a:r>
              <a:rPr lang="en-GB" sz="1400" dirty="0">
                <a:latin typeface="Aptos" panose="020B0004020202020204" pitchFamily="34" charset="0"/>
              </a:rPr>
              <a:t> before you start, it saves you time and ensures your work stays focused on the right audience, location, and topic. You’ll also need to write about your criteria in your </a:t>
            </a:r>
            <a:r>
              <a:rPr lang="en-GB" sz="1400" b="1" dirty="0">
                <a:latin typeface="Aptos" panose="020B0004020202020204" pitchFamily="34" charset="0"/>
              </a:rPr>
              <a:t>poster</a:t>
            </a:r>
            <a:r>
              <a:rPr lang="en-GB" sz="1400" dirty="0">
                <a:latin typeface="Aptos" panose="020B0004020202020204" pitchFamily="34" charset="0"/>
              </a:rPr>
              <a:t> and </a:t>
            </a:r>
            <a:r>
              <a:rPr lang="en-GB" sz="1400" b="1" dirty="0">
                <a:latin typeface="Aptos" panose="020B0004020202020204" pitchFamily="34" charset="0"/>
              </a:rPr>
              <a:t>Chapter 3</a:t>
            </a:r>
            <a:r>
              <a:rPr lang="en-GB" sz="1400" dirty="0">
                <a:latin typeface="Aptos" panose="020B0004020202020204" pitchFamily="34" charset="0"/>
              </a:rPr>
              <a:t>, so doing this now will help you later!</a:t>
            </a:r>
          </a:p>
          <a:p>
            <a:pPr marL="0" indent="0" algn="ctr">
              <a:lnSpc>
                <a:spcPct val="150000"/>
              </a:lnSpc>
              <a:buNone/>
            </a:pPr>
            <a:endParaRPr lang="en-GB" sz="2000" dirty="0">
              <a:latin typeface="Aptos" panose="020B0004020202020204" pitchFamily="34" charset="0"/>
            </a:endParaRPr>
          </a:p>
        </p:txBody>
      </p:sp>
      <p:sp>
        <p:nvSpPr>
          <p:cNvPr id="10" name="TextBox 9">
            <a:extLst>
              <a:ext uri="{FF2B5EF4-FFF2-40B4-BE49-F238E27FC236}">
                <a16:creationId xmlns:a16="http://schemas.microsoft.com/office/drawing/2014/main" id="{FF72DD05-EB52-CA16-0CA2-E15727DF7A62}"/>
              </a:ext>
            </a:extLst>
          </p:cNvPr>
          <p:cNvSpPr txBox="1"/>
          <p:nvPr/>
        </p:nvSpPr>
        <p:spPr>
          <a:xfrm>
            <a:off x="405099" y="2617030"/>
            <a:ext cx="5506606" cy="2644635"/>
          </a:xfrm>
          <a:prstGeom prst="rect">
            <a:avLst/>
          </a:prstGeom>
          <a:noFill/>
        </p:spPr>
        <p:txBody>
          <a:bodyPr wrap="square">
            <a:spAutoFit/>
          </a:bodyPr>
          <a:lstStyle/>
          <a:p>
            <a:pPr>
              <a:lnSpc>
                <a:spcPct val="150000"/>
              </a:lnSpc>
              <a:buNone/>
            </a:pPr>
            <a:r>
              <a:rPr lang="en-GB" sz="1400" b="1" dirty="0">
                <a:latin typeface="Aptos" panose="020B0004020202020204" pitchFamily="34" charset="0"/>
              </a:rPr>
              <a:t>✅ Inclusion Criteria (What You Will Keep – or Accept into Your Research)</a:t>
            </a:r>
          </a:p>
          <a:p>
            <a:pPr>
              <a:lnSpc>
                <a:spcPct val="150000"/>
              </a:lnSpc>
              <a:buNone/>
            </a:pPr>
            <a:r>
              <a:rPr lang="en-GB" sz="1400" dirty="0">
                <a:latin typeface="Aptos" panose="020B0004020202020204" pitchFamily="34" charset="0"/>
              </a:rPr>
              <a:t>Inclusion criteria are the </a:t>
            </a:r>
            <a:r>
              <a:rPr lang="en-GB" sz="1400" b="1" dirty="0">
                <a:latin typeface="Aptos" panose="020B0004020202020204" pitchFamily="34" charset="0"/>
              </a:rPr>
              <a:t>rules you set to decide which studies are relevant and useful</a:t>
            </a:r>
            <a:r>
              <a:rPr lang="en-GB" sz="1400" dirty="0">
                <a:latin typeface="Aptos" panose="020B0004020202020204" pitchFamily="34" charset="0"/>
              </a:rPr>
              <a:t> for your project.</a:t>
            </a:r>
            <a:br>
              <a:rPr lang="en-GB" sz="1400" dirty="0">
                <a:latin typeface="Aptos" panose="020B0004020202020204" pitchFamily="34" charset="0"/>
              </a:rPr>
            </a:br>
            <a:r>
              <a:rPr lang="en-GB" sz="1400" dirty="0">
                <a:latin typeface="Aptos" panose="020B0004020202020204" pitchFamily="34" charset="0"/>
              </a:rPr>
              <a:t>These are the studies you will </a:t>
            </a:r>
            <a:r>
              <a:rPr lang="en-GB" sz="1400" b="1" dirty="0">
                <a:latin typeface="Aptos" panose="020B0004020202020204" pitchFamily="34" charset="0"/>
              </a:rPr>
              <a:t>include</a:t>
            </a:r>
            <a:r>
              <a:rPr lang="en-GB" sz="1400" dirty="0">
                <a:latin typeface="Aptos" panose="020B0004020202020204" pitchFamily="34" charset="0"/>
              </a:rPr>
              <a:t> in your research because they match your topic and help answer your research title/question.</a:t>
            </a:r>
          </a:p>
          <a:p>
            <a:pPr>
              <a:lnSpc>
                <a:spcPct val="150000"/>
              </a:lnSpc>
            </a:pPr>
            <a:r>
              <a:rPr lang="en-GB" sz="1400" dirty="0">
                <a:latin typeface="Aptos" panose="020B0004020202020204" pitchFamily="34" charset="0"/>
              </a:rPr>
              <a:t>You can think of inclusion criteria as:</a:t>
            </a:r>
            <a:br>
              <a:rPr lang="en-GB" sz="1400" dirty="0">
                <a:latin typeface="Aptos" panose="020B0004020202020204" pitchFamily="34" charset="0"/>
              </a:rPr>
            </a:br>
            <a:r>
              <a:rPr lang="en-GB" sz="1400" dirty="0">
                <a:latin typeface="Aptos" panose="020B0004020202020204" pitchFamily="34" charset="0"/>
              </a:rPr>
              <a:t>🟢 </a:t>
            </a:r>
            <a:r>
              <a:rPr lang="en-GB" sz="1400" i="1" dirty="0">
                <a:latin typeface="Aptos" panose="020B0004020202020204" pitchFamily="34" charset="0"/>
              </a:rPr>
              <a:t>“If the study has this, I will keep it and use it.”</a:t>
            </a:r>
            <a:endParaRPr lang="en-GB" sz="1400" dirty="0">
              <a:latin typeface="Aptos" panose="020B0004020202020204" pitchFamily="34" charset="0"/>
            </a:endParaRPr>
          </a:p>
        </p:txBody>
      </p:sp>
      <p:sp>
        <p:nvSpPr>
          <p:cNvPr id="12" name="TextBox 11">
            <a:extLst>
              <a:ext uri="{FF2B5EF4-FFF2-40B4-BE49-F238E27FC236}">
                <a16:creationId xmlns:a16="http://schemas.microsoft.com/office/drawing/2014/main" id="{F5B1A264-F43A-6E0D-061D-AC9E87FCE6FF}"/>
              </a:ext>
            </a:extLst>
          </p:cNvPr>
          <p:cNvSpPr txBox="1"/>
          <p:nvPr/>
        </p:nvSpPr>
        <p:spPr>
          <a:xfrm>
            <a:off x="6324347" y="2606399"/>
            <a:ext cx="5644116" cy="2321469"/>
          </a:xfrm>
          <a:prstGeom prst="rect">
            <a:avLst/>
          </a:prstGeom>
          <a:noFill/>
        </p:spPr>
        <p:txBody>
          <a:bodyPr wrap="square">
            <a:spAutoFit/>
          </a:bodyPr>
          <a:lstStyle/>
          <a:p>
            <a:pPr>
              <a:lnSpc>
                <a:spcPct val="150000"/>
              </a:lnSpc>
              <a:buNone/>
            </a:pPr>
            <a:r>
              <a:rPr lang="en-GB" sz="1400" b="1" dirty="0">
                <a:latin typeface="Aptos" panose="020B0004020202020204" pitchFamily="34" charset="0"/>
              </a:rPr>
              <a:t>❌ Exclusion Criteria (What You Will Leave Out – or Reject)</a:t>
            </a:r>
          </a:p>
          <a:p>
            <a:pPr>
              <a:lnSpc>
                <a:spcPct val="150000"/>
              </a:lnSpc>
              <a:buNone/>
            </a:pPr>
            <a:r>
              <a:rPr lang="en-GB" sz="1400" dirty="0">
                <a:latin typeface="Aptos" panose="020B0004020202020204" pitchFamily="34" charset="0"/>
              </a:rPr>
              <a:t>Exclusion criteria are the </a:t>
            </a:r>
            <a:r>
              <a:rPr lang="en-GB" sz="1400" b="1" dirty="0">
                <a:latin typeface="Aptos" panose="020B0004020202020204" pitchFamily="34" charset="0"/>
              </a:rPr>
              <a:t>rules for removing studies</a:t>
            </a:r>
            <a:r>
              <a:rPr lang="en-GB" sz="1400" dirty="0">
                <a:latin typeface="Aptos" panose="020B0004020202020204" pitchFamily="34" charset="0"/>
              </a:rPr>
              <a:t> that do not fit your research.</a:t>
            </a:r>
            <a:br>
              <a:rPr lang="en-GB" sz="1400" dirty="0">
                <a:latin typeface="Aptos" panose="020B0004020202020204" pitchFamily="34" charset="0"/>
              </a:rPr>
            </a:br>
            <a:r>
              <a:rPr lang="en-GB" sz="1400" dirty="0">
                <a:latin typeface="Aptos" panose="020B0004020202020204" pitchFamily="34" charset="0"/>
              </a:rPr>
              <a:t>These studies may still be good quality, but they are </a:t>
            </a:r>
            <a:r>
              <a:rPr lang="en-GB" sz="1400" b="1" dirty="0">
                <a:latin typeface="Aptos" panose="020B0004020202020204" pitchFamily="34" charset="0"/>
              </a:rPr>
              <a:t>not suitable for your specific topic</a:t>
            </a:r>
            <a:r>
              <a:rPr lang="en-GB" sz="1400" dirty="0">
                <a:latin typeface="Aptos" panose="020B0004020202020204" pitchFamily="34" charset="0"/>
              </a:rPr>
              <a:t>.</a:t>
            </a:r>
          </a:p>
          <a:p>
            <a:pPr>
              <a:lnSpc>
                <a:spcPct val="150000"/>
              </a:lnSpc>
            </a:pPr>
            <a:r>
              <a:rPr lang="en-GB" sz="1400" dirty="0">
                <a:latin typeface="Aptos" panose="020B0004020202020204" pitchFamily="34" charset="0"/>
              </a:rPr>
              <a:t>You can think of exclusion criteria as:</a:t>
            </a:r>
            <a:br>
              <a:rPr lang="en-GB" sz="1400" dirty="0">
                <a:latin typeface="Aptos" panose="020B0004020202020204" pitchFamily="34" charset="0"/>
              </a:rPr>
            </a:br>
            <a:r>
              <a:rPr lang="en-GB" sz="1400" dirty="0">
                <a:latin typeface="Aptos" panose="020B0004020202020204" pitchFamily="34" charset="0"/>
              </a:rPr>
              <a:t>🔴 </a:t>
            </a:r>
            <a:r>
              <a:rPr lang="en-GB" sz="1400" i="1" dirty="0">
                <a:latin typeface="Aptos" panose="020B0004020202020204" pitchFamily="34" charset="0"/>
              </a:rPr>
              <a:t>“If the study has this, I will leave it out and not use it.”</a:t>
            </a:r>
            <a:endParaRPr lang="en-GB" sz="1400" dirty="0">
              <a:latin typeface="Aptos" panose="020B0004020202020204" pitchFamily="34" charset="0"/>
            </a:endParaRPr>
          </a:p>
        </p:txBody>
      </p:sp>
    </p:spTree>
    <p:extLst>
      <p:ext uri="{BB962C8B-B14F-4D97-AF65-F5344CB8AC3E}">
        <p14:creationId xmlns:p14="http://schemas.microsoft.com/office/powerpoint/2010/main" val="818757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4F7D2-EAB0-85A5-02AB-29FDB796F6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586553-7571-A393-BE1A-E12950E63431}"/>
              </a:ext>
            </a:extLst>
          </p:cNvPr>
          <p:cNvSpPr>
            <a:spLocks noGrp="1"/>
          </p:cNvSpPr>
          <p:nvPr>
            <p:ph type="title"/>
          </p:nvPr>
        </p:nvSpPr>
        <p:spPr>
          <a:xfrm>
            <a:off x="561296" y="-162889"/>
            <a:ext cx="11481847" cy="1325563"/>
          </a:xfrm>
        </p:spPr>
        <p:txBody>
          <a:bodyPr>
            <a:normAutofit/>
          </a:bodyPr>
          <a:lstStyle/>
          <a:p>
            <a:pPr algn="ctr"/>
            <a:r>
              <a:rPr lang="en-GB" sz="3600" dirty="0">
                <a:latin typeface="Aptos" panose="020B0004020202020204" pitchFamily="34" charset="0"/>
              </a:rPr>
              <a:t>Example Inclusion &amp; Exclusion Criteria </a:t>
            </a:r>
            <a:r>
              <a:rPr lang="en-GB" sz="2800" dirty="0"/>
              <a:t>📜</a:t>
            </a:r>
            <a:r>
              <a:rPr lang="en-GB" sz="3600" dirty="0">
                <a:latin typeface="Aptos" panose="020B0004020202020204" pitchFamily="34" charset="0"/>
              </a:rPr>
              <a:t> </a:t>
            </a:r>
          </a:p>
        </p:txBody>
      </p:sp>
      <p:sp>
        <p:nvSpPr>
          <p:cNvPr id="6" name="TextBox 5">
            <a:extLst>
              <a:ext uri="{FF2B5EF4-FFF2-40B4-BE49-F238E27FC236}">
                <a16:creationId xmlns:a16="http://schemas.microsoft.com/office/drawing/2014/main" id="{6471C281-FE11-F230-89EC-D6E1298A5CF5}"/>
              </a:ext>
            </a:extLst>
          </p:cNvPr>
          <p:cNvSpPr txBox="1"/>
          <p:nvPr/>
        </p:nvSpPr>
        <p:spPr>
          <a:xfrm>
            <a:off x="1911260" y="848629"/>
            <a:ext cx="8696847" cy="707630"/>
          </a:xfrm>
          <a:prstGeom prst="rect">
            <a:avLst/>
          </a:prstGeom>
          <a:noFill/>
        </p:spPr>
        <p:txBody>
          <a:bodyPr wrap="square" rtlCol="0">
            <a:spAutoFit/>
          </a:bodyPr>
          <a:lstStyle/>
          <a:p>
            <a:pPr algn="ctr">
              <a:lnSpc>
                <a:spcPct val="150000"/>
              </a:lnSpc>
              <a:buNone/>
            </a:pPr>
            <a:r>
              <a:rPr lang="en-GB" sz="1400" b="1" dirty="0">
                <a:latin typeface="Aptos" panose="020B0004020202020204" pitchFamily="34" charset="0"/>
              </a:rPr>
              <a:t>Example Research Question: “How does anxiety affect academic achievement in teenagers in the UK?”</a:t>
            </a:r>
            <a:br>
              <a:rPr lang="en-GB" sz="1400" b="1" dirty="0">
                <a:latin typeface="Aptos" panose="020B0004020202020204" pitchFamily="34" charset="0"/>
              </a:rPr>
            </a:br>
            <a:endParaRPr lang="en-GB" sz="1400" dirty="0">
              <a:latin typeface="Aptos" panose="020B0004020202020204" pitchFamily="34" charset="0"/>
            </a:endParaRPr>
          </a:p>
        </p:txBody>
      </p:sp>
      <p:graphicFrame>
        <p:nvGraphicFramePr>
          <p:cNvPr id="5" name="Table 4">
            <a:extLst>
              <a:ext uri="{FF2B5EF4-FFF2-40B4-BE49-F238E27FC236}">
                <a16:creationId xmlns:a16="http://schemas.microsoft.com/office/drawing/2014/main" id="{C9E2BFB0-8962-0F0F-60CE-CAF619FD4F9B}"/>
              </a:ext>
            </a:extLst>
          </p:cNvPr>
          <p:cNvGraphicFramePr>
            <a:graphicFrameLocks noGrp="1"/>
          </p:cNvGraphicFramePr>
          <p:nvPr>
            <p:extLst>
              <p:ext uri="{D42A27DB-BD31-4B8C-83A1-F6EECF244321}">
                <p14:modId xmlns:p14="http://schemas.microsoft.com/office/powerpoint/2010/main" val="2573290918"/>
              </p:ext>
            </p:extLst>
          </p:nvPr>
        </p:nvGraphicFramePr>
        <p:xfrm>
          <a:off x="720786" y="1431392"/>
          <a:ext cx="10866474" cy="4039137"/>
        </p:xfrm>
        <a:graphic>
          <a:graphicData uri="http://schemas.openxmlformats.org/drawingml/2006/table">
            <a:tbl>
              <a:tblPr>
                <a:tableStyleId>{616DA210-FB5B-4158-B5E0-FEB733F419BA}</a:tableStyleId>
              </a:tblPr>
              <a:tblGrid>
                <a:gridCol w="5433237">
                  <a:extLst>
                    <a:ext uri="{9D8B030D-6E8A-4147-A177-3AD203B41FA5}">
                      <a16:colId xmlns:a16="http://schemas.microsoft.com/office/drawing/2014/main" val="2279254868"/>
                    </a:ext>
                  </a:extLst>
                </a:gridCol>
                <a:gridCol w="5433237">
                  <a:extLst>
                    <a:ext uri="{9D8B030D-6E8A-4147-A177-3AD203B41FA5}">
                      <a16:colId xmlns:a16="http://schemas.microsoft.com/office/drawing/2014/main" val="581091465"/>
                    </a:ext>
                  </a:extLst>
                </a:gridCol>
              </a:tblGrid>
              <a:tr h="493101">
                <a:tc>
                  <a:txBody>
                    <a:bodyPr/>
                    <a:lstStyle/>
                    <a:p>
                      <a:pPr algn="ctr">
                        <a:lnSpc>
                          <a:spcPct val="150000"/>
                        </a:lnSpc>
                      </a:pPr>
                      <a:r>
                        <a:rPr lang="en-GB" sz="1400" b="1" dirty="0">
                          <a:latin typeface="Aptos" panose="020B0004020202020204" pitchFamily="34" charset="0"/>
                        </a:rPr>
                        <a:t>Inclusion Criteria </a:t>
                      </a:r>
                      <a:endParaRPr lang="en-GB" sz="1400" dirty="0">
                        <a:latin typeface="Aptos" panose="020B0004020202020204" pitchFamily="34" charset="0"/>
                      </a:endParaRPr>
                    </a:p>
                  </a:txBody>
                  <a:tcPr marL="68781" marR="68781" marT="34391" marB="34391" anchor="ctr">
                    <a:solidFill>
                      <a:schemeClr val="accent6"/>
                    </a:solidFill>
                  </a:tcPr>
                </a:tc>
                <a:tc>
                  <a:txBody>
                    <a:bodyPr/>
                    <a:lstStyle/>
                    <a:p>
                      <a:pPr algn="ctr">
                        <a:lnSpc>
                          <a:spcPct val="150000"/>
                        </a:lnSpc>
                      </a:pPr>
                      <a:r>
                        <a:rPr lang="en-GB" sz="1400" b="1" dirty="0">
                          <a:latin typeface="Aptos" panose="020B0004020202020204" pitchFamily="34" charset="0"/>
                        </a:rPr>
                        <a:t>Exclusion Criteria</a:t>
                      </a:r>
                      <a:endParaRPr lang="en-GB" sz="1400" dirty="0">
                        <a:latin typeface="Aptos" panose="020B0004020202020204" pitchFamily="34" charset="0"/>
                      </a:endParaRPr>
                    </a:p>
                  </a:txBody>
                  <a:tcPr marL="68781" marR="68781" marT="34391" marB="34391" anchor="ctr">
                    <a:solidFill>
                      <a:srgbClr val="FF0000"/>
                    </a:solidFill>
                  </a:tcPr>
                </a:tc>
                <a:extLst>
                  <a:ext uri="{0D108BD9-81ED-4DB2-BD59-A6C34878D82A}">
                    <a16:rowId xmlns:a16="http://schemas.microsoft.com/office/drawing/2014/main" val="2125430583"/>
                  </a:ext>
                </a:extLst>
              </a:tr>
              <a:tr h="530942">
                <a:tc>
                  <a:txBody>
                    <a:bodyPr/>
                    <a:lstStyle/>
                    <a:p>
                      <a:pPr marL="0" indent="0">
                        <a:lnSpc>
                          <a:spcPct val="150000"/>
                        </a:lnSpc>
                        <a:buFont typeface="Arial" panose="020B0604020202020204" pitchFamily="34" charset="0"/>
                        <a:buNone/>
                      </a:pPr>
                      <a:r>
                        <a:rPr lang="en-GB" sz="1200" dirty="0">
                          <a:latin typeface="Aptos" panose="020B0004020202020204" pitchFamily="34" charset="0"/>
                        </a:rPr>
                        <a:t>Studies focused on </a:t>
                      </a:r>
                      <a:r>
                        <a:rPr lang="en-GB" sz="1200" b="1" dirty="0">
                          <a:latin typeface="Aptos" panose="020B0004020202020204" pitchFamily="34" charset="0"/>
                        </a:rPr>
                        <a:t>children and young people</a:t>
                      </a:r>
                      <a:r>
                        <a:rPr lang="en-GB" sz="1200" dirty="0">
                          <a:latin typeface="Aptos" panose="020B0004020202020204" pitchFamily="34" charset="0"/>
                        </a:rPr>
                        <a:t> (usually aged 11–18)</a:t>
                      </a:r>
                    </a:p>
                  </a:txBody>
                  <a:tcPr marL="68781" marR="68781" marT="34391" marB="34391" anchor="ctr"/>
                </a:tc>
                <a:tc>
                  <a:txBody>
                    <a:bodyPr/>
                    <a:lstStyle/>
                    <a:p>
                      <a:pPr marL="0" indent="0">
                        <a:lnSpc>
                          <a:spcPct val="150000"/>
                        </a:lnSpc>
                        <a:buFont typeface="Arial" panose="020B0604020202020204" pitchFamily="34" charset="0"/>
                        <a:buNone/>
                      </a:pPr>
                      <a:r>
                        <a:rPr lang="en-GB" sz="1200" dirty="0">
                          <a:latin typeface="Aptos" panose="020B0004020202020204" pitchFamily="34" charset="0"/>
                        </a:rPr>
                        <a:t>Studies focusing on </a:t>
                      </a:r>
                      <a:r>
                        <a:rPr lang="en-GB" sz="1200" b="1" dirty="0">
                          <a:latin typeface="Aptos" panose="020B0004020202020204" pitchFamily="34" charset="0"/>
                        </a:rPr>
                        <a:t>adults</a:t>
                      </a:r>
                      <a:r>
                        <a:rPr lang="en-GB" sz="1200" dirty="0">
                          <a:latin typeface="Aptos" panose="020B0004020202020204" pitchFamily="34" charset="0"/>
                        </a:rPr>
                        <a:t> or university-level students – not your chosen age group</a:t>
                      </a:r>
                    </a:p>
                  </a:txBody>
                  <a:tcPr marL="68781" marR="68781" marT="34391" marB="34391" anchor="ctr"/>
                </a:tc>
                <a:extLst>
                  <a:ext uri="{0D108BD9-81ED-4DB2-BD59-A6C34878D82A}">
                    <a16:rowId xmlns:a16="http://schemas.microsoft.com/office/drawing/2014/main" val="781931305"/>
                  </a:ext>
                </a:extLst>
              </a:tr>
              <a:tr h="530942">
                <a:tc>
                  <a:txBody>
                    <a:bodyPr/>
                    <a:lstStyle/>
                    <a:p>
                      <a:pPr marL="0" indent="0">
                        <a:lnSpc>
                          <a:spcPct val="150000"/>
                        </a:lnSpc>
                        <a:buFont typeface="Arial" panose="020B0604020202020204" pitchFamily="34" charset="0"/>
                        <a:buNone/>
                      </a:pPr>
                      <a:r>
                        <a:rPr lang="en-GB" sz="1200" dirty="0">
                          <a:latin typeface="Aptos" panose="020B0004020202020204" pitchFamily="34" charset="0"/>
                        </a:rPr>
                        <a:t>Research </a:t>
                      </a:r>
                      <a:r>
                        <a:rPr lang="en-GB" sz="1200" b="1" dirty="0">
                          <a:latin typeface="Aptos" panose="020B0004020202020204" pitchFamily="34" charset="0"/>
                        </a:rPr>
                        <a:t>conducted in the UK</a:t>
                      </a:r>
                      <a:r>
                        <a:rPr lang="en-GB" sz="1200" dirty="0">
                          <a:latin typeface="Aptos" panose="020B0004020202020204" pitchFamily="34" charset="0"/>
                        </a:rPr>
                        <a:t> or highly relevant to UK systems</a:t>
                      </a:r>
                    </a:p>
                  </a:txBody>
                  <a:tcPr marL="68781" marR="68781" marT="34391" marB="34391" anchor="ctr"/>
                </a:tc>
                <a:tc>
                  <a:txBody>
                    <a:bodyPr/>
                    <a:lstStyle/>
                    <a:p>
                      <a:pPr marL="0" indent="0">
                        <a:lnSpc>
                          <a:spcPct val="150000"/>
                        </a:lnSpc>
                        <a:buFont typeface="Arial" panose="020B0604020202020204" pitchFamily="34" charset="0"/>
                        <a:buNone/>
                      </a:pPr>
                      <a:r>
                        <a:rPr lang="en-GB" sz="1200">
                          <a:latin typeface="Aptos" panose="020B0004020202020204" pitchFamily="34" charset="0"/>
                        </a:rPr>
                        <a:t>Studies based in other countries </a:t>
                      </a:r>
                      <a:r>
                        <a:rPr lang="en-GB" sz="1200" b="1">
                          <a:latin typeface="Aptos" panose="020B0004020202020204" pitchFamily="34" charset="0"/>
                        </a:rPr>
                        <a:t>without clear relevance to UK policy or context</a:t>
                      </a:r>
                      <a:endParaRPr lang="en-GB" sz="1200">
                        <a:latin typeface="Aptos" panose="020B0004020202020204" pitchFamily="34" charset="0"/>
                      </a:endParaRPr>
                    </a:p>
                  </a:txBody>
                  <a:tcPr marL="68781" marR="68781" marT="34391" marB="34391" anchor="ctr"/>
                </a:tc>
                <a:extLst>
                  <a:ext uri="{0D108BD9-81ED-4DB2-BD59-A6C34878D82A}">
                    <a16:rowId xmlns:a16="http://schemas.microsoft.com/office/drawing/2014/main" val="3481684229"/>
                  </a:ext>
                </a:extLst>
              </a:tr>
              <a:tr h="530942">
                <a:tc>
                  <a:txBody>
                    <a:bodyPr/>
                    <a:lstStyle/>
                    <a:p>
                      <a:pPr marL="0" indent="0">
                        <a:lnSpc>
                          <a:spcPct val="150000"/>
                        </a:lnSpc>
                        <a:buFont typeface="Arial" panose="020B0604020202020204" pitchFamily="34" charset="0"/>
                        <a:buNone/>
                      </a:pPr>
                      <a:r>
                        <a:rPr lang="en-GB" sz="1200" b="1">
                          <a:latin typeface="Aptos" panose="020B0004020202020204" pitchFamily="34" charset="0"/>
                        </a:rPr>
                        <a:t>Published between 2014 and 2024</a:t>
                      </a:r>
                      <a:r>
                        <a:rPr lang="en-GB" sz="1200">
                          <a:latin typeface="Aptos" panose="020B0004020202020204" pitchFamily="34" charset="0"/>
                        </a:rPr>
                        <a:t> – this ensures the data is recent and reflects current practice</a:t>
                      </a:r>
                    </a:p>
                  </a:txBody>
                  <a:tcPr marL="68781" marR="68781" marT="34391" marB="34391" anchor="ctr"/>
                </a:tc>
                <a:tc>
                  <a:txBody>
                    <a:bodyPr/>
                    <a:lstStyle/>
                    <a:p>
                      <a:pPr marL="0" indent="0">
                        <a:lnSpc>
                          <a:spcPct val="150000"/>
                        </a:lnSpc>
                        <a:buFont typeface="Arial" panose="020B0604020202020204" pitchFamily="34" charset="0"/>
                        <a:buNone/>
                      </a:pPr>
                      <a:r>
                        <a:rPr lang="en-GB" sz="1200" b="1" dirty="0">
                          <a:latin typeface="Aptos" panose="020B0004020202020204" pitchFamily="34" charset="0"/>
                        </a:rPr>
                        <a:t>Older studies (before 2014)</a:t>
                      </a:r>
                      <a:r>
                        <a:rPr lang="en-GB" sz="1200" dirty="0">
                          <a:latin typeface="Aptos" panose="020B0004020202020204" pitchFamily="34" charset="0"/>
                        </a:rPr>
                        <a:t> – may be outdated and not reflect current educational or health systems</a:t>
                      </a:r>
                    </a:p>
                  </a:txBody>
                  <a:tcPr marL="68781" marR="68781" marT="34391" marB="34391" anchor="ctr"/>
                </a:tc>
                <a:extLst>
                  <a:ext uri="{0D108BD9-81ED-4DB2-BD59-A6C34878D82A}">
                    <a16:rowId xmlns:a16="http://schemas.microsoft.com/office/drawing/2014/main" val="1734194597"/>
                  </a:ext>
                </a:extLst>
              </a:tr>
              <a:tr h="530942">
                <a:tc>
                  <a:txBody>
                    <a:bodyPr/>
                    <a:lstStyle/>
                    <a:p>
                      <a:pPr marL="0" indent="0">
                        <a:lnSpc>
                          <a:spcPct val="150000"/>
                        </a:lnSpc>
                        <a:buFont typeface="Arial" panose="020B0604020202020204" pitchFamily="34" charset="0"/>
                        <a:buNone/>
                      </a:pPr>
                      <a:r>
                        <a:rPr lang="en-GB" sz="1200" b="1">
                          <a:latin typeface="Aptos" panose="020B0004020202020204" pitchFamily="34" charset="0"/>
                        </a:rPr>
                        <a:t>Written in English</a:t>
                      </a:r>
                      <a:r>
                        <a:rPr lang="en-GB" sz="1200">
                          <a:latin typeface="Aptos" panose="020B0004020202020204" pitchFamily="34" charset="0"/>
                        </a:rPr>
                        <a:t> – so you can fully understand and analyse the content</a:t>
                      </a:r>
                    </a:p>
                  </a:txBody>
                  <a:tcPr marL="68781" marR="68781" marT="34391" marB="34391" anchor="ctr"/>
                </a:tc>
                <a:tc>
                  <a:txBody>
                    <a:bodyPr/>
                    <a:lstStyle/>
                    <a:p>
                      <a:pPr marL="0" indent="0">
                        <a:lnSpc>
                          <a:spcPct val="150000"/>
                        </a:lnSpc>
                        <a:buFont typeface="Arial" panose="020B0604020202020204" pitchFamily="34" charset="0"/>
                        <a:buNone/>
                      </a:pPr>
                      <a:r>
                        <a:rPr lang="en-GB" sz="1200" b="1">
                          <a:latin typeface="Aptos" panose="020B0004020202020204" pitchFamily="34" charset="0"/>
                        </a:rPr>
                        <a:t>Non-English publications</a:t>
                      </a:r>
                      <a:r>
                        <a:rPr lang="en-GB" sz="1200">
                          <a:latin typeface="Aptos" panose="020B0004020202020204" pitchFamily="34" charset="0"/>
                        </a:rPr>
                        <a:t> – unless you are fluent, these will be difficult to read or interpret accurately</a:t>
                      </a:r>
                    </a:p>
                  </a:txBody>
                  <a:tcPr marL="68781" marR="68781" marT="34391" marB="34391" anchor="ctr"/>
                </a:tc>
                <a:extLst>
                  <a:ext uri="{0D108BD9-81ED-4DB2-BD59-A6C34878D82A}">
                    <a16:rowId xmlns:a16="http://schemas.microsoft.com/office/drawing/2014/main" val="4281185928"/>
                  </a:ext>
                </a:extLst>
              </a:tr>
              <a:tr h="530942">
                <a:tc>
                  <a:txBody>
                    <a:bodyPr/>
                    <a:lstStyle/>
                    <a:p>
                      <a:pPr marL="0" indent="0">
                        <a:lnSpc>
                          <a:spcPct val="150000"/>
                        </a:lnSpc>
                        <a:buFont typeface="Arial" panose="020B0604020202020204" pitchFamily="34" charset="0"/>
                        <a:buNone/>
                      </a:pPr>
                      <a:r>
                        <a:rPr lang="en-GB" sz="1200" dirty="0">
                          <a:latin typeface="Aptos" panose="020B0004020202020204" pitchFamily="34" charset="0"/>
                        </a:rPr>
                        <a:t>Articles from </a:t>
                      </a:r>
                      <a:r>
                        <a:rPr lang="en-GB" sz="1200" b="1" dirty="0">
                          <a:latin typeface="Aptos" panose="020B0004020202020204" pitchFamily="34" charset="0"/>
                        </a:rPr>
                        <a:t>peer-reviewed academic journals</a:t>
                      </a:r>
                      <a:r>
                        <a:rPr lang="en-GB" sz="1200" dirty="0">
                          <a:latin typeface="Aptos" panose="020B0004020202020204" pitchFamily="34" charset="0"/>
                        </a:rPr>
                        <a:t>, official government or NHS reports</a:t>
                      </a:r>
                    </a:p>
                  </a:txBody>
                  <a:tcPr marL="68781" marR="68781" marT="34391" marB="34391" anchor="ctr"/>
                </a:tc>
                <a:tc>
                  <a:txBody>
                    <a:bodyPr/>
                    <a:lstStyle/>
                    <a:p>
                      <a:pPr marL="0" indent="0">
                        <a:lnSpc>
                          <a:spcPct val="150000"/>
                        </a:lnSpc>
                        <a:buFont typeface="Arial" panose="020B0604020202020204" pitchFamily="34" charset="0"/>
                        <a:buNone/>
                      </a:pPr>
                      <a:r>
                        <a:rPr lang="en-GB" sz="1200" b="1" dirty="0">
                          <a:latin typeface="Aptos" panose="020B0004020202020204" pitchFamily="34" charset="0"/>
                        </a:rPr>
                        <a:t>Blogs, news articles, social media posts, magazines</a:t>
                      </a:r>
                      <a:r>
                        <a:rPr lang="en-GB" sz="1200" dirty="0">
                          <a:latin typeface="Aptos" panose="020B0004020202020204" pitchFamily="34" charset="0"/>
                        </a:rPr>
                        <a:t>, or non-academic opinion pieces – not credible enough for academic work</a:t>
                      </a:r>
                    </a:p>
                  </a:txBody>
                  <a:tcPr marL="68781" marR="68781" marT="34391" marB="34391" anchor="ctr"/>
                </a:tc>
                <a:extLst>
                  <a:ext uri="{0D108BD9-81ED-4DB2-BD59-A6C34878D82A}">
                    <a16:rowId xmlns:a16="http://schemas.microsoft.com/office/drawing/2014/main" val="2506919371"/>
                  </a:ext>
                </a:extLst>
              </a:tr>
              <a:tr h="530942">
                <a:tc>
                  <a:txBody>
                    <a:bodyPr/>
                    <a:lstStyle/>
                    <a:p>
                      <a:pPr marL="0" indent="0">
                        <a:lnSpc>
                          <a:spcPct val="150000"/>
                        </a:lnSpc>
                        <a:buFont typeface="Arial" panose="020B0604020202020204" pitchFamily="34" charset="0"/>
                        <a:buNone/>
                      </a:pPr>
                      <a:r>
                        <a:rPr lang="en-GB" sz="1200" dirty="0">
                          <a:latin typeface="Aptos" panose="020B0004020202020204" pitchFamily="34" charset="0"/>
                        </a:rPr>
                        <a:t>Sources that </a:t>
                      </a:r>
                      <a:r>
                        <a:rPr lang="en-GB" sz="1200" b="1" dirty="0">
                          <a:latin typeface="Aptos" panose="020B0004020202020204" pitchFamily="34" charset="0"/>
                        </a:rPr>
                        <a:t>directly relate to your topic</a:t>
                      </a:r>
                      <a:r>
                        <a:rPr lang="en-GB" sz="1200" dirty="0">
                          <a:latin typeface="Aptos" panose="020B0004020202020204" pitchFamily="34" charset="0"/>
                        </a:rPr>
                        <a:t>, title, aims or objectives</a:t>
                      </a:r>
                    </a:p>
                  </a:txBody>
                  <a:tcPr marL="68781" marR="68781" marT="34391" marB="34391" anchor="ctr"/>
                </a:tc>
                <a:tc>
                  <a:txBody>
                    <a:bodyPr/>
                    <a:lstStyle/>
                    <a:p>
                      <a:pPr marL="0" indent="0">
                        <a:lnSpc>
                          <a:spcPct val="150000"/>
                        </a:lnSpc>
                        <a:buFont typeface="Arial" panose="020B0604020202020204" pitchFamily="34" charset="0"/>
                        <a:buNone/>
                      </a:pPr>
                      <a:r>
                        <a:rPr lang="en-GB" sz="1200" dirty="0">
                          <a:latin typeface="Aptos" panose="020B0004020202020204" pitchFamily="34" charset="0"/>
                        </a:rPr>
                        <a:t>Sources that are </a:t>
                      </a:r>
                      <a:r>
                        <a:rPr lang="en-GB" sz="1200" b="1" dirty="0">
                          <a:latin typeface="Aptos" panose="020B0004020202020204" pitchFamily="34" charset="0"/>
                        </a:rPr>
                        <a:t>only loosely related</a:t>
                      </a:r>
                      <a:r>
                        <a:rPr lang="en-GB" sz="1200" dirty="0">
                          <a:latin typeface="Aptos" panose="020B0004020202020204" pitchFamily="34" charset="0"/>
                        </a:rPr>
                        <a:t> or go off-topic – even if interesting, they may not help you answer your question</a:t>
                      </a:r>
                    </a:p>
                  </a:txBody>
                  <a:tcPr marL="68781" marR="68781" marT="34391" marB="34391" anchor="ctr"/>
                </a:tc>
                <a:extLst>
                  <a:ext uri="{0D108BD9-81ED-4DB2-BD59-A6C34878D82A}">
                    <a16:rowId xmlns:a16="http://schemas.microsoft.com/office/drawing/2014/main" val="2600269008"/>
                  </a:ext>
                </a:extLst>
              </a:tr>
            </a:tbl>
          </a:graphicData>
        </a:graphic>
      </p:graphicFrame>
    </p:spTree>
    <p:extLst>
      <p:ext uri="{BB962C8B-B14F-4D97-AF65-F5344CB8AC3E}">
        <p14:creationId xmlns:p14="http://schemas.microsoft.com/office/powerpoint/2010/main" val="901399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B7AA2-955E-C601-5C17-A17EC26E6A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591C97-DE08-535C-1AF9-51F0D7AA4ABD}"/>
              </a:ext>
            </a:extLst>
          </p:cNvPr>
          <p:cNvSpPr>
            <a:spLocks noGrp="1"/>
          </p:cNvSpPr>
          <p:nvPr>
            <p:ph type="title"/>
          </p:nvPr>
        </p:nvSpPr>
        <p:spPr>
          <a:xfrm>
            <a:off x="351933" y="-138361"/>
            <a:ext cx="11481847" cy="1325563"/>
          </a:xfrm>
        </p:spPr>
        <p:txBody>
          <a:bodyPr>
            <a:normAutofit/>
          </a:bodyPr>
          <a:lstStyle/>
          <a:p>
            <a:pPr algn="ctr"/>
            <a:r>
              <a:rPr lang="en-GB" sz="3600" dirty="0"/>
              <a:t>🗂️</a:t>
            </a:r>
            <a:r>
              <a:rPr lang="en-GB" sz="3600" dirty="0">
                <a:latin typeface="Aptos" panose="020B0004020202020204" pitchFamily="34" charset="0"/>
              </a:rPr>
              <a:t>Choose the Right Databases and Websites  </a:t>
            </a:r>
          </a:p>
        </p:txBody>
      </p:sp>
      <p:sp>
        <p:nvSpPr>
          <p:cNvPr id="3" name="Content Placeholder 2">
            <a:extLst>
              <a:ext uri="{FF2B5EF4-FFF2-40B4-BE49-F238E27FC236}">
                <a16:creationId xmlns:a16="http://schemas.microsoft.com/office/drawing/2014/main" id="{55B97758-FBD6-A4FC-2E04-43D668D61820}"/>
              </a:ext>
            </a:extLst>
          </p:cNvPr>
          <p:cNvSpPr>
            <a:spLocks noGrp="1"/>
          </p:cNvSpPr>
          <p:nvPr>
            <p:ph idx="1"/>
          </p:nvPr>
        </p:nvSpPr>
        <p:spPr>
          <a:xfrm>
            <a:off x="351932" y="875479"/>
            <a:ext cx="11481847" cy="1407243"/>
          </a:xfrm>
        </p:spPr>
        <p:txBody>
          <a:bodyPr>
            <a:normAutofit lnSpcReduction="10000"/>
          </a:bodyPr>
          <a:lstStyle/>
          <a:p>
            <a:pPr algn="ctr">
              <a:lnSpc>
                <a:spcPct val="150000"/>
              </a:lnSpc>
              <a:buNone/>
            </a:pPr>
            <a:r>
              <a:rPr lang="en-GB" sz="1200" dirty="0">
                <a:latin typeface="Aptos" panose="020B0004020202020204" pitchFamily="34" charset="0"/>
              </a:rPr>
              <a:t>When writing academic work, it’s important to use trusted, high-quality sources that are written and reviewed by experts. Both academic databases and official websites provide reliable, evidence-based information. These sources are far more appropriate for university-level work than general internet content, which can include blogs, opinions, or outdated material.</a:t>
            </a:r>
            <a:br>
              <a:rPr lang="en-GB" sz="1200" dirty="0">
                <a:latin typeface="Aptos" panose="020B0004020202020204" pitchFamily="34" charset="0"/>
              </a:rPr>
            </a:br>
            <a:r>
              <a:rPr lang="en-GB" sz="1200" dirty="0">
                <a:latin typeface="Aptos" panose="020B0004020202020204" pitchFamily="34" charset="0"/>
              </a:rPr>
              <a:t>Some platforms may require you to log in using your university details, most can be accessed through the </a:t>
            </a:r>
            <a:r>
              <a:rPr lang="en-GB" sz="1200" b="1" dirty="0">
                <a:latin typeface="Aptos" panose="020B0004020202020204" pitchFamily="34" charset="0"/>
              </a:rPr>
              <a:t>UWTSD Library portal</a:t>
            </a:r>
            <a:r>
              <a:rPr lang="en-GB" sz="1200" dirty="0">
                <a:latin typeface="Aptos" panose="020B0004020202020204" pitchFamily="34" charset="0"/>
              </a:rPr>
              <a:t>, a list of additional databases and websites, including links and speciality can be found on Moodle. </a:t>
            </a:r>
            <a:endParaRPr lang="en-GB" sz="1800" dirty="0">
              <a:latin typeface="Aptos" panose="020B0004020202020204" pitchFamily="34" charset="0"/>
            </a:endParaRPr>
          </a:p>
        </p:txBody>
      </p:sp>
      <p:graphicFrame>
        <p:nvGraphicFramePr>
          <p:cNvPr id="8" name="Diagram 7">
            <a:extLst>
              <a:ext uri="{FF2B5EF4-FFF2-40B4-BE49-F238E27FC236}">
                <a16:creationId xmlns:a16="http://schemas.microsoft.com/office/drawing/2014/main" id="{FF8EF126-106E-BED5-F00A-A732B6E3FEEE}"/>
              </a:ext>
            </a:extLst>
          </p:cNvPr>
          <p:cNvGraphicFramePr/>
          <p:nvPr>
            <p:extLst>
              <p:ext uri="{D42A27DB-BD31-4B8C-83A1-F6EECF244321}">
                <p14:modId xmlns:p14="http://schemas.microsoft.com/office/powerpoint/2010/main" val="39958596"/>
              </p:ext>
            </p:extLst>
          </p:nvPr>
        </p:nvGraphicFramePr>
        <p:xfrm>
          <a:off x="180755" y="2014870"/>
          <a:ext cx="5039833" cy="3604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4CA8BB67-0EEC-1130-CA0D-30DB4529DDB1}"/>
              </a:ext>
            </a:extLst>
          </p:cNvPr>
          <p:cNvGraphicFramePr/>
          <p:nvPr>
            <p:extLst>
              <p:ext uri="{D42A27DB-BD31-4B8C-83A1-F6EECF244321}">
                <p14:modId xmlns:p14="http://schemas.microsoft.com/office/powerpoint/2010/main" val="70608898"/>
              </p:ext>
            </p:extLst>
          </p:nvPr>
        </p:nvGraphicFramePr>
        <p:xfrm>
          <a:off x="7347109" y="2126511"/>
          <a:ext cx="4476298" cy="34662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cxnSp>
        <p:nvCxnSpPr>
          <p:cNvPr id="13" name="Straight Connector 12">
            <a:extLst>
              <a:ext uri="{FF2B5EF4-FFF2-40B4-BE49-F238E27FC236}">
                <a16:creationId xmlns:a16="http://schemas.microsoft.com/office/drawing/2014/main" id="{6EDA12EB-28BB-F787-D4BB-83DAF845AB60}"/>
              </a:ext>
            </a:extLst>
          </p:cNvPr>
          <p:cNvCxnSpPr/>
          <p:nvPr/>
        </p:nvCxnSpPr>
        <p:spPr>
          <a:xfrm>
            <a:off x="6092855" y="2519916"/>
            <a:ext cx="0" cy="270067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380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4344-137B-27A4-3FFC-CA1D1A54C0BB}"/>
              </a:ext>
            </a:extLst>
          </p:cNvPr>
          <p:cNvSpPr>
            <a:spLocks noGrp="1"/>
          </p:cNvSpPr>
          <p:nvPr>
            <p:ph type="title"/>
          </p:nvPr>
        </p:nvSpPr>
        <p:spPr>
          <a:xfrm>
            <a:off x="347586" y="14238"/>
            <a:ext cx="11481847" cy="1325563"/>
          </a:xfrm>
        </p:spPr>
        <p:txBody>
          <a:bodyPr>
            <a:normAutofit/>
          </a:bodyPr>
          <a:lstStyle/>
          <a:p>
            <a:pPr algn="ctr"/>
            <a:r>
              <a:rPr lang="en-GB" sz="4000" dirty="0">
                <a:latin typeface="Aptos" panose="020B0004020202020204" pitchFamily="34" charset="0"/>
              </a:rPr>
              <a:t>Use Boolean Operators </a:t>
            </a:r>
            <a:r>
              <a:rPr lang="en-GB" sz="4000" b="1" dirty="0">
                <a:latin typeface="Aptos" panose="020B0004020202020204" pitchFamily="34" charset="0"/>
              </a:rPr>
              <a:t>🧮 </a:t>
            </a:r>
            <a:endParaRPr lang="en-GB" sz="4000" dirty="0">
              <a:latin typeface="Aptos" panose="020B0004020202020204" pitchFamily="34" charset="0"/>
            </a:endParaRPr>
          </a:p>
        </p:txBody>
      </p:sp>
      <p:sp>
        <p:nvSpPr>
          <p:cNvPr id="3" name="Content Placeholder 2">
            <a:extLst>
              <a:ext uri="{FF2B5EF4-FFF2-40B4-BE49-F238E27FC236}">
                <a16:creationId xmlns:a16="http://schemas.microsoft.com/office/drawing/2014/main" id="{8BDCFCD1-EEA2-394A-598B-25E8103018C8}"/>
              </a:ext>
            </a:extLst>
          </p:cNvPr>
          <p:cNvSpPr>
            <a:spLocks noGrp="1"/>
          </p:cNvSpPr>
          <p:nvPr>
            <p:ph idx="1"/>
          </p:nvPr>
        </p:nvSpPr>
        <p:spPr>
          <a:xfrm>
            <a:off x="358219" y="1244009"/>
            <a:ext cx="11481847" cy="4444410"/>
          </a:xfrm>
        </p:spPr>
        <p:txBody>
          <a:bodyPr>
            <a:normAutofit fontScale="55000" lnSpcReduction="20000"/>
          </a:bodyPr>
          <a:lstStyle/>
          <a:p>
            <a:pPr>
              <a:lnSpc>
                <a:spcPct val="170000"/>
              </a:lnSpc>
              <a:buNone/>
            </a:pPr>
            <a:r>
              <a:rPr lang="en-GB" dirty="0">
                <a:latin typeface="Aptos" panose="020B0004020202020204" pitchFamily="34" charset="0"/>
              </a:rPr>
              <a:t>When you're searching in academic databases, typing a few words into the search box isn't always enough.</a:t>
            </a:r>
          </a:p>
          <a:p>
            <a:pPr>
              <a:lnSpc>
                <a:spcPct val="170000"/>
              </a:lnSpc>
              <a:buNone/>
            </a:pPr>
            <a:r>
              <a:rPr lang="en-GB" b="1" dirty="0">
                <a:latin typeface="Aptos" panose="020B0004020202020204" pitchFamily="34" charset="0"/>
              </a:rPr>
              <a:t>Boolean operators</a:t>
            </a:r>
            <a:r>
              <a:rPr lang="en-GB" dirty="0">
                <a:latin typeface="Aptos" panose="020B0004020202020204" pitchFamily="34" charset="0"/>
              </a:rPr>
              <a:t> (AND, OR, NOT) are special words used in database searches to connect or exclude keywords. They help you refine your results so you can find the most relevant research for your topic. that help you control your search and get better results.</a:t>
            </a:r>
          </a:p>
          <a:p>
            <a:pPr>
              <a:lnSpc>
                <a:spcPct val="170000"/>
              </a:lnSpc>
              <a:buNone/>
            </a:pPr>
            <a:r>
              <a:rPr lang="en-GB" dirty="0">
                <a:latin typeface="Aptos" panose="020B0004020202020204" pitchFamily="34" charset="0"/>
              </a:rPr>
              <a:t>They allow you to:</a:t>
            </a:r>
            <a:br>
              <a:rPr lang="en-GB" dirty="0">
                <a:latin typeface="Aptos" panose="020B0004020202020204" pitchFamily="34" charset="0"/>
              </a:rPr>
            </a:br>
            <a:endParaRPr lang="en-GB" dirty="0">
              <a:latin typeface="Aptos" panose="020B0004020202020204" pitchFamily="34" charset="0"/>
            </a:endParaRPr>
          </a:p>
          <a:p>
            <a:pPr>
              <a:lnSpc>
                <a:spcPct val="170000"/>
              </a:lnSpc>
              <a:buNone/>
            </a:pPr>
            <a:endParaRPr lang="en-GB" dirty="0">
              <a:latin typeface="Aptos" panose="020B0004020202020204" pitchFamily="34" charset="0"/>
            </a:endParaRPr>
          </a:p>
          <a:p>
            <a:pPr>
              <a:lnSpc>
                <a:spcPct val="170000"/>
              </a:lnSpc>
              <a:buNone/>
            </a:pPr>
            <a:endParaRPr lang="en-GB" dirty="0">
              <a:latin typeface="Aptos" panose="020B0004020202020204" pitchFamily="34" charset="0"/>
            </a:endParaRPr>
          </a:p>
          <a:p>
            <a:pPr marL="0" indent="0">
              <a:lnSpc>
                <a:spcPct val="170000"/>
              </a:lnSpc>
              <a:buNone/>
            </a:pPr>
            <a:endParaRPr lang="en-GB" dirty="0">
              <a:latin typeface="Aptos" panose="020B0004020202020204" pitchFamily="34" charset="0"/>
            </a:endParaRPr>
          </a:p>
          <a:p>
            <a:pPr marL="0" indent="0">
              <a:lnSpc>
                <a:spcPct val="170000"/>
              </a:lnSpc>
              <a:buNone/>
            </a:pPr>
            <a:br>
              <a:rPr lang="en-GB" dirty="0">
                <a:latin typeface="Aptos" panose="020B0004020202020204" pitchFamily="34" charset="0"/>
              </a:rPr>
            </a:br>
            <a:r>
              <a:rPr lang="en-GB" dirty="0">
                <a:latin typeface="Aptos" panose="020B0004020202020204" pitchFamily="34" charset="0"/>
              </a:rPr>
              <a:t>The next slide demonstrates how Boolean Operators can be used for your research. </a:t>
            </a:r>
          </a:p>
          <a:p>
            <a:pPr>
              <a:lnSpc>
                <a:spcPct val="170000"/>
              </a:lnSpc>
            </a:pPr>
            <a:endParaRPr lang="en-GB"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44279311-E5C3-19FA-D648-B9073F2E2673}"/>
              </a:ext>
            </a:extLst>
          </p:cNvPr>
          <p:cNvGraphicFramePr/>
          <p:nvPr>
            <p:extLst>
              <p:ext uri="{D42A27DB-BD31-4B8C-83A1-F6EECF244321}">
                <p14:modId xmlns:p14="http://schemas.microsoft.com/office/powerpoint/2010/main" val="1815201637"/>
              </p:ext>
            </p:extLst>
          </p:nvPr>
        </p:nvGraphicFramePr>
        <p:xfrm>
          <a:off x="2206255" y="2302312"/>
          <a:ext cx="7779489" cy="3194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5319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A46F5-6A73-44D8-7F47-E54958A311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C9823-D522-BE1F-26F7-39379C9D889F}"/>
              </a:ext>
            </a:extLst>
          </p:cNvPr>
          <p:cNvSpPr>
            <a:spLocks noGrp="1"/>
          </p:cNvSpPr>
          <p:nvPr>
            <p:ph type="title"/>
          </p:nvPr>
        </p:nvSpPr>
        <p:spPr>
          <a:xfrm>
            <a:off x="363537" y="-131090"/>
            <a:ext cx="11481847" cy="1325563"/>
          </a:xfrm>
        </p:spPr>
        <p:txBody>
          <a:bodyPr>
            <a:normAutofit/>
          </a:bodyPr>
          <a:lstStyle/>
          <a:p>
            <a:pPr algn="ctr"/>
            <a:r>
              <a:rPr lang="en-GB" sz="3200" dirty="0">
                <a:latin typeface="Aptos" panose="020B0004020202020204" pitchFamily="34" charset="0"/>
              </a:rPr>
              <a:t>⚙️ </a:t>
            </a:r>
            <a:r>
              <a:rPr lang="en-GB" sz="3600" dirty="0">
                <a:latin typeface="Aptos" panose="020B0004020202020204" pitchFamily="34" charset="0"/>
              </a:rPr>
              <a:t>How to use Boolean operators:</a:t>
            </a:r>
            <a:endParaRPr lang="en-GB" sz="32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B60E708B-4EE0-D6D6-A6B2-2566E9C708AF}"/>
              </a:ext>
            </a:extLst>
          </p:cNvPr>
          <p:cNvGraphicFramePr/>
          <p:nvPr>
            <p:extLst>
              <p:ext uri="{D42A27DB-BD31-4B8C-83A1-F6EECF244321}">
                <p14:modId xmlns:p14="http://schemas.microsoft.com/office/powerpoint/2010/main" val="2165394024"/>
              </p:ext>
            </p:extLst>
          </p:nvPr>
        </p:nvGraphicFramePr>
        <p:xfrm>
          <a:off x="180755" y="1424863"/>
          <a:ext cx="11578855" cy="3370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B29A75C9-BAFF-70F0-D52A-EE065F4E98E9}"/>
              </a:ext>
            </a:extLst>
          </p:cNvPr>
          <p:cNvSpPr txBox="1"/>
          <p:nvPr/>
        </p:nvSpPr>
        <p:spPr>
          <a:xfrm>
            <a:off x="1911260" y="840658"/>
            <a:ext cx="8696847" cy="707630"/>
          </a:xfrm>
          <a:prstGeom prst="rect">
            <a:avLst/>
          </a:prstGeom>
          <a:noFill/>
        </p:spPr>
        <p:txBody>
          <a:bodyPr wrap="square" rtlCol="0">
            <a:spAutoFit/>
          </a:bodyPr>
          <a:lstStyle/>
          <a:p>
            <a:pPr algn="ctr">
              <a:lnSpc>
                <a:spcPct val="150000"/>
              </a:lnSpc>
              <a:buNone/>
            </a:pPr>
            <a:r>
              <a:rPr lang="en-GB" sz="1400" b="1" dirty="0">
                <a:latin typeface="Aptos" panose="020B0004020202020204" pitchFamily="34" charset="0"/>
              </a:rPr>
              <a:t>Example Research Question: “How does anxiety affect academic achievement in teenagers in the UK?”</a:t>
            </a:r>
            <a:br>
              <a:rPr lang="en-GB" sz="1400" b="1" dirty="0">
                <a:latin typeface="Aptos" panose="020B0004020202020204" pitchFamily="34" charset="0"/>
              </a:rPr>
            </a:br>
            <a:endParaRPr lang="en-GB" sz="1400" dirty="0">
              <a:latin typeface="Aptos" panose="020B0004020202020204" pitchFamily="34" charset="0"/>
            </a:endParaRPr>
          </a:p>
        </p:txBody>
      </p:sp>
      <p:sp>
        <p:nvSpPr>
          <p:cNvPr id="8" name="TextBox 7">
            <a:extLst>
              <a:ext uri="{FF2B5EF4-FFF2-40B4-BE49-F238E27FC236}">
                <a16:creationId xmlns:a16="http://schemas.microsoft.com/office/drawing/2014/main" id="{99271492-BD69-2C83-BE7C-4D140605E293}"/>
              </a:ext>
            </a:extLst>
          </p:cNvPr>
          <p:cNvSpPr txBox="1"/>
          <p:nvPr/>
        </p:nvSpPr>
        <p:spPr>
          <a:xfrm>
            <a:off x="703780" y="5122086"/>
            <a:ext cx="11055830" cy="369332"/>
          </a:xfrm>
          <a:prstGeom prst="rect">
            <a:avLst/>
          </a:prstGeom>
          <a:noFill/>
        </p:spPr>
        <p:txBody>
          <a:bodyPr wrap="square" rtlCol="0">
            <a:spAutoFit/>
          </a:bodyPr>
          <a:lstStyle/>
          <a:p>
            <a:r>
              <a:rPr lang="en-GB" b="1" i="0" dirty="0">
                <a:solidFill>
                  <a:srgbClr val="0F0F0F"/>
                </a:solidFill>
                <a:effectLst/>
                <a:latin typeface="Aptos" panose="020B0004020202020204" pitchFamily="34" charset="0"/>
              </a:rPr>
              <a:t>Searching Effectively Boolean Operators </a:t>
            </a:r>
            <a:r>
              <a:rPr lang="en-GB" dirty="0">
                <a:latin typeface="Aptos" panose="020B0004020202020204" pitchFamily="34" charset="0"/>
                <a:hlinkClick r:id="rId7"/>
              </a:rPr>
              <a:t>- https://youtu.be/eV2s0Yc8RCc?si=YOma1AMq00uM0aXA</a:t>
            </a:r>
            <a:r>
              <a:rPr lang="en-GB" dirty="0">
                <a:latin typeface="Aptos" panose="020B0004020202020204" pitchFamily="34" charset="0"/>
              </a:rPr>
              <a:t> </a:t>
            </a:r>
          </a:p>
        </p:txBody>
      </p:sp>
    </p:spTree>
    <p:extLst>
      <p:ext uri="{BB962C8B-B14F-4D97-AF65-F5344CB8AC3E}">
        <p14:creationId xmlns:p14="http://schemas.microsoft.com/office/powerpoint/2010/main" val="856690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02BFE-D2D3-2940-124E-5EC4B96A0804}"/>
              </a:ext>
            </a:extLst>
          </p:cNvPr>
          <p:cNvSpPr>
            <a:spLocks noGrp="1"/>
          </p:cNvSpPr>
          <p:nvPr>
            <p:ph type="title"/>
          </p:nvPr>
        </p:nvSpPr>
        <p:spPr>
          <a:xfrm>
            <a:off x="355076" y="-92075"/>
            <a:ext cx="11481847" cy="1325563"/>
          </a:xfrm>
        </p:spPr>
        <p:txBody>
          <a:bodyPr>
            <a:normAutofit/>
          </a:bodyPr>
          <a:lstStyle/>
          <a:p>
            <a:pPr algn="ctr"/>
            <a:r>
              <a:rPr lang="en-GB" sz="3600" dirty="0">
                <a:latin typeface="Aptos" panose="020B0004020202020204" pitchFamily="34" charset="0"/>
              </a:rPr>
              <a:t>Filter Information 🧹</a:t>
            </a:r>
          </a:p>
        </p:txBody>
      </p:sp>
      <p:sp>
        <p:nvSpPr>
          <p:cNvPr id="3" name="Content Placeholder 2">
            <a:extLst>
              <a:ext uri="{FF2B5EF4-FFF2-40B4-BE49-F238E27FC236}">
                <a16:creationId xmlns:a16="http://schemas.microsoft.com/office/drawing/2014/main" id="{675DADD5-4B6D-E5D1-A19E-F7FCA61E783E}"/>
              </a:ext>
            </a:extLst>
          </p:cNvPr>
          <p:cNvSpPr>
            <a:spLocks noGrp="1"/>
          </p:cNvSpPr>
          <p:nvPr>
            <p:ph idx="1"/>
          </p:nvPr>
        </p:nvSpPr>
        <p:spPr>
          <a:xfrm>
            <a:off x="358219" y="903878"/>
            <a:ext cx="11481847" cy="3575934"/>
          </a:xfrm>
        </p:spPr>
        <p:txBody>
          <a:bodyPr>
            <a:normAutofit/>
          </a:bodyPr>
          <a:lstStyle/>
          <a:p>
            <a:pPr marL="0" indent="0" algn="ctr">
              <a:lnSpc>
                <a:spcPct val="150000"/>
              </a:lnSpc>
              <a:buNone/>
            </a:pPr>
            <a:r>
              <a:rPr lang="en-GB" sz="1600" dirty="0">
                <a:latin typeface="Aptos" panose="020B0004020202020204" pitchFamily="34" charset="0"/>
              </a:rPr>
              <a:t>Even with the right keywords and Boolean operators, your search may still return hundreds or even thousands of results. Filters help you narrow those results down to only the most relevant, recent, and reliable sources, saving you time and making your research more focused.</a:t>
            </a:r>
            <a:br>
              <a:rPr lang="en-GB" sz="16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Common Filters You Should Use:</a:t>
            </a:r>
            <a:endParaRPr lang="en-GB" sz="2000" dirty="0">
              <a:latin typeface="Aptos" panose="020B0004020202020204" pitchFamily="34" charset="0"/>
            </a:endParaRPr>
          </a:p>
        </p:txBody>
      </p:sp>
      <p:graphicFrame>
        <p:nvGraphicFramePr>
          <p:cNvPr id="4" name="Table 3">
            <a:extLst>
              <a:ext uri="{FF2B5EF4-FFF2-40B4-BE49-F238E27FC236}">
                <a16:creationId xmlns:a16="http://schemas.microsoft.com/office/drawing/2014/main" id="{967E453A-6E33-66C2-D8F7-4A7201463A81}"/>
              </a:ext>
            </a:extLst>
          </p:cNvPr>
          <p:cNvGraphicFramePr>
            <a:graphicFrameLocks noGrp="1"/>
          </p:cNvGraphicFramePr>
          <p:nvPr>
            <p:extLst>
              <p:ext uri="{D42A27DB-BD31-4B8C-83A1-F6EECF244321}">
                <p14:modId xmlns:p14="http://schemas.microsoft.com/office/powerpoint/2010/main" val="2420341462"/>
              </p:ext>
            </p:extLst>
          </p:nvPr>
        </p:nvGraphicFramePr>
        <p:xfrm>
          <a:off x="1140410" y="2508615"/>
          <a:ext cx="10300222" cy="3074747"/>
        </p:xfrm>
        <a:graphic>
          <a:graphicData uri="http://schemas.openxmlformats.org/drawingml/2006/table">
            <a:tbl>
              <a:tblPr>
                <a:tableStyleId>{616DA210-FB5B-4158-B5E0-FEB733F419BA}</a:tableStyleId>
              </a:tblPr>
              <a:tblGrid>
                <a:gridCol w="3115841">
                  <a:extLst>
                    <a:ext uri="{9D8B030D-6E8A-4147-A177-3AD203B41FA5}">
                      <a16:colId xmlns:a16="http://schemas.microsoft.com/office/drawing/2014/main" val="2690890486"/>
                    </a:ext>
                  </a:extLst>
                </a:gridCol>
                <a:gridCol w="7184381">
                  <a:extLst>
                    <a:ext uri="{9D8B030D-6E8A-4147-A177-3AD203B41FA5}">
                      <a16:colId xmlns:a16="http://schemas.microsoft.com/office/drawing/2014/main" val="3772591894"/>
                    </a:ext>
                  </a:extLst>
                </a:gridCol>
              </a:tblGrid>
              <a:tr h="378113">
                <a:tc>
                  <a:txBody>
                    <a:bodyPr/>
                    <a:lstStyle/>
                    <a:p>
                      <a:pPr algn="ctr"/>
                      <a:r>
                        <a:rPr lang="en-GB" sz="1200" b="1" dirty="0">
                          <a:solidFill>
                            <a:schemeClr val="bg1"/>
                          </a:solidFill>
                          <a:latin typeface="Aptos" panose="020B0004020202020204" pitchFamily="34" charset="0"/>
                        </a:rPr>
                        <a:t>Filter Type</a:t>
                      </a:r>
                      <a:endParaRPr lang="en-GB" sz="1200" dirty="0">
                        <a:solidFill>
                          <a:schemeClr val="bg1"/>
                        </a:solidFill>
                        <a:latin typeface="Aptos" panose="020B0004020202020204" pitchFamily="34" charset="0"/>
                      </a:endParaRPr>
                    </a:p>
                  </a:txBody>
                  <a:tcPr marL="77753" marR="77753" marT="38876" marB="38876" anchor="ctr">
                    <a:solidFill>
                      <a:srgbClr val="003D60"/>
                    </a:solidFill>
                  </a:tcPr>
                </a:tc>
                <a:tc>
                  <a:txBody>
                    <a:bodyPr/>
                    <a:lstStyle/>
                    <a:p>
                      <a:pPr algn="ctr"/>
                      <a:r>
                        <a:rPr lang="en-GB" sz="1200" b="1" dirty="0">
                          <a:solidFill>
                            <a:schemeClr val="bg1"/>
                          </a:solidFill>
                          <a:latin typeface="Aptos" panose="020B0004020202020204" pitchFamily="34" charset="0"/>
                        </a:rPr>
                        <a:t>Why It’s Useful</a:t>
                      </a:r>
                      <a:endParaRPr lang="en-GB" sz="1200" dirty="0">
                        <a:solidFill>
                          <a:schemeClr val="bg1"/>
                        </a:solidFill>
                        <a:latin typeface="Aptos" panose="020B0004020202020204" pitchFamily="34" charset="0"/>
                      </a:endParaRPr>
                    </a:p>
                  </a:txBody>
                  <a:tcPr marL="77753" marR="77753" marT="38876" marB="38876" anchor="ctr">
                    <a:solidFill>
                      <a:srgbClr val="003D60"/>
                    </a:solidFill>
                  </a:tcPr>
                </a:tc>
                <a:extLst>
                  <a:ext uri="{0D108BD9-81ED-4DB2-BD59-A6C34878D82A}">
                    <a16:rowId xmlns:a16="http://schemas.microsoft.com/office/drawing/2014/main" val="1862431886"/>
                  </a:ext>
                </a:extLst>
              </a:tr>
              <a:tr h="449439">
                <a:tc>
                  <a:txBody>
                    <a:bodyPr/>
                    <a:lstStyle/>
                    <a:p>
                      <a:r>
                        <a:rPr lang="en-GB" sz="1200" b="1">
                          <a:latin typeface="Aptos" panose="020B0004020202020204" pitchFamily="34" charset="0"/>
                        </a:rPr>
                        <a:t>Date Range</a:t>
                      </a:r>
                      <a:endParaRPr lang="en-GB" sz="1200">
                        <a:latin typeface="Aptos" panose="020B0004020202020204" pitchFamily="34" charset="0"/>
                      </a:endParaRPr>
                    </a:p>
                  </a:txBody>
                  <a:tcPr marL="77753" marR="77753" marT="38876" marB="38876" anchor="ctr"/>
                </a:tc>
                <a:tc>
                  <a:txBody>
                    <a:bodyPr/>
                    <a:lstStyle/>
                    <a:p>
                      <a:r>
                        <a:rPr lang="en-GB" sz="1200">
                          <a:latin typeface="Aptos" panose="020B0004020202020204" pitchFamily="34" charset="0"/>
                        </a:rPr>
                        <a:t>Limits results to the most recent and relevant studies. Recommended: last 10 years (e.g., 2014–2024).</a:t>
                      </a:r>
                    </a:p>
                  </a:txBody>
                  <a:tcPr marL="77753" marR="77753" marT="38876" marB="38876" anchor="ctr"/>
                </a:tc>
                <a:extLst>
                  <a:ext uri="{0D108BD9-81ED-4DB2-BD59-A6C34878D82A}">
                    <a16:rowId xmlns:a16="http://schemas.microsoft.com/office/drawing/2014/main" val="258076194"/>
                  </a:ext>
                </a:extLst>
              </a:tr>
              <a:tr h="449439">
                <a:tc>
                  <a:txBody>
                    <a:bodyPr/>
                    <a:lstStyle/>
                    <a:p>
                      <a:r>
                        <a:rPr lang="en-GB" sz="1200" b="1" dirty="0">
                          <a:latin typeface="Aptos" panose="020B0004020202020204" pitchFamily="34" charset="0"/>
                        </a:rPr>
                        <a:t>Full Text Online</a:t>
                      </a:r>
                      <a:endParaRPr lang="en-GB" sz="1200" dirty="0">
                        <a:latin typeface="Aptos" panose="020B0004020202020204" pitchFamily="34" charset="0"/>
                      </a:endParaRPr>
                    </a:p>
                  </a:txBody>
                  <a:tcPr marL="77753" marR="77753" marT="38876" marB="38876" anchor="ctr"/>
                </a:tc>
                <a:tc>
                  <a:txBody>
                    <a:bodyPr/>
                    <a:lstStyle/>
                    <a:p>
                      <a:r>
                        <a:rPr lang="en-GB" sz="1200" dirty="0">
                          <a:latin typeface="Aptos" panose="020B0004020202020204" pitchFamily="34" charset="0"/>
                        </a:rPr>
                        <a:t>Shows only articles and books you can read immediately, no paywalls or login barriers.</a:t>
                      </a:r>
                    </a:p>
                  </a:txBody>
                  <a:tcPr marL="77753" marR="77753" marT="38876" marB="38876" anchor="ctr"/>
                </a:tc>
                <a:extLst>
                  <a:ext uri="{0D108BD9-81ED-4DB2-BD59-A6C34878D82A}">
                    <a16:rowId xmlns:a16="http://schemas.microsoft.com/office/drawing/2014/main" val="640194214"/>
                  </a:ext>
                </a:extLst>
              </a:tr>
              <a:tr h="449439">
                <a:tc>
                  <a:txBody>
                    <a:bodyPr/>
                    <a:lstStyle/>
                    <a:p>
                      <a:r>
                        <a:rPr lang="en-GB" sz="1200" b="1">
                          <a:latin typeface="Aptos" panose="020B0004020202020204" pitchFamily="34" charset="0"/>
                        </a:rPr>
                        <a:t>Peer-Reviewed</a:t>
                      </a:r>
                      <a:endParaRPr lang="en-GB" sz="1200">
                        <a:latin typeface="Aptos" panose="020B0004020202020204" pitchFamily="34" charset="0"/>
                      </a:endParaRPr>
                    </a:p>
                  </a:txBody>
                  <a:tcPr marL="77753" marR="77753" marT="38876" marB="38876" anchor="ctr"/>
                </a:tc>
                <a:tc>
                  <a:txBody>
                    <a:bodyPr/>
                    <a:lstStyle/>
                    <a:p>
                      <a:r>
                        <a:rPr lang="en-GB" sz="1200">
                          <a:latin typeface="Aptos" panose="020B0004020202020204" pitchFamily="34" charset="0"/>
                        </a:rPr>
                        <a:t>Filters out non-academic content and ensures your sources are written and reviewed by experts.</a:t>
                      </a:r>
                    </a:p>
                  </a:txBody>
                  <a:tcPr marL="77753" marR="77753" marT="38876" marB="38876" anchor="ctr"/>
                </a:tc>
                <a:extLst>
                  <a:ext uri="{0D108BD9-81ED-4DB2-BD59-A6C34878D82A}">
                    <a16:rowId xmlns:a16="http://schemas.microsoft.com/office/drawing/2014/main" val="3336681162"/>
                  </a:ext>
                </a:extLst>
              </a:tr>
              <a:tr h="449439">
                <a:tc>
                  <a:txBody>
                    <a:bodyPr/>
                    <a:lstStyle/>
                    <a:p>
                      <a:r>
                        <a:rPr lang="en-GB" sz="1200" b="1">
                          <a:latin typeface="Aptos" panose="020B0004020202020204" pitchFamily="34" charset="0"/>
                        </a:rPr>
                        <a:t>Subject or Discipline</a:t>
                      </a:r>
                      <a:endParaRPr lang="en-GB" sz="1200">
                        <a:latin typeface="Aptos" panose="020B0004020202020204" pitchFamily="34" charset="0"/>
                      </a:endParaRPr>
                    </a:p>
                  </a:txBody>
                  <a:tcPr marL="77753" marR="77753" marT="38876" marB="38876" anchor="ctr"/>
                </a:tc>
                <a:tc>
                  <a:txBody>
                    <a:bodyPr/>
                    <a:lstStyle/>
                    <a:p>
                      <a:r>
                        <a:rPr lang="en-GB" sz="1200" dirty="0">
                          <a:latin typeface="Aptos" panose="020B0004020202020204" pitchFamily="34" charset="0"/>
                        </a:rPr>
                        <a:t>Helps you focus your search on topics like health, education, or social care.</a:t>
                      </a:r>
                    </a:p>
                  </a:txBody>
                  <a:tcPr marL="77753" marR="77753" marT="38876" marB="38876" anchor="ctr"/>
                </a:tc>
                <a:extLst>
                  <a:ext uri="{0D108BD9-81ED-4DB2-BD59-A6C34878D82A}">
                    <a16:rowId xmlns:a16="http://schemas.microsoft.com/office/drawing/2014/main" val="719522530"/>
                  </a:ext>
                </a:extLst>
              </a:tr>
              <a:tr h="449439">
                <a:tc>
                  <a:txBody>
                    <a:bodyPr/>
                    <a:lstStyle/>
                    <a:p>
                      <a:r>
                        <a:rPr lang="en-GB" sz="1200" b="1">
                          <a:latin typeface="Aptos" panose="020B0004020202020204" pitchFamily="34" charset="0"/>
                        </a:rPr>
                        <a:t>Language</a:t>
                      </a:r>
                      <a:endParaRPr lang="en-GB" sz="1200">
                        <a:latin typeface="Aptos" panose="020B0004020202020204" pitchFamily="34" charset="0"/>
                      </a:endParaRPr>
                    </a:p>
                  </a:txBody>
                  <a:tcPr marL="77753" marR="77753" marT="38876" marB="38876" anchor="ctr"/>
                </a:tc>
                <a:tc>
                  <a:txBody>
                    <a:bodyPr/>
                    <a:lstStyle/>
                    <a:p>
                      <a:r>
                        <a:rPr lang="en-GB" sz="1200">
                          <a:latin typeface="Aptos" panose="020B0004020202020204" pitchFamily="34" charset="0"/>
                        </a:rPr>
                        <a:t>If you only read English, this filter helps you avoid sources in other languages.</a:t>
                      </a:r>
                    </a:p>
                  </a:txBody>
                  <a:tcPr marL="77753" marR="77753" marT="38876" marB="38876" anchor="ctr"/>
                </a:tc>
                <a:extLst>
                  <a:ext uri="{0D108BD9-81ED-4DB2-BD59-A6C34878D82A}">
                    <a16:rowId xmlns:a16="http://schemas.microsoft.com/office/drawing/2014/main" val="4101544398"/>
                  </a:ext>
                </a:extLst>
              </a:tr>
              <a:tr h="449439">
                <a:tc>
                  <a:txBody>
                    <a:bodyPr/>
                    <a:lstStyle/>
                    <a:p>
                      <a:r>
                        <a:rPr lang="en-GB" sz="1200" b="1">
                          <a:latin typeface="Aptos" panose="020B0004020202020204" pitchFamily="34" charset="0"/>
                        </a:rPr>
                        <a:t>Geographic Location</a:t>
                      </a:r>
                      <a:endParaRPr lang="en-GB" sz="1200">
                        <a:latin typeface="Aptos" panose="020B0004020202020204" pitchFamily="34" charset="0"/>
                      </a:endParaRPr>
                    </a:p>
                  </a:txBody>
                  <a:tcPr marL="77753" marR="77753" marT="38876" marB="38876" anchor="ctr"/>
                </a:tc>
                <a:tc>
                  <a:txBody>
                    <a:bodyPr/>
                    <a:lstStyle/>
                    <a:p>
                      <a:r>
                        <a:rPr lang="en-GB" sz="1200" dirty="0">
                          <a:latin typeface="Aptos" panose="020B0004020202020204" pitchFamily="34" charset="0"/>
                        </a:rPr>
                        <a:t>Helps find studies based in the UK or a specific region relevant to your topic.</a:t>
                      </a:r>
                    </a:p>
                  </a:txBody>
                  <a:tcPr marL="77753" marR="77753" marT="38876" marB="38876" anchor="ctr"/>
                </a:tc>
                <a:extLst>
                  <a:ext uri="{0D108BD9-81ED-4DB2-BD59-A6C34878D82A}">
                    <a16:rowId xmlns:a16="http://schemas.microsoft.com/office/drawing/2014/main" val="475343238"/>
                  </a:ext>
                </a:extLst>
              </a:tr>
            </a:tbl>
          </a:graphicData>
        </a:graphic>
      </p:graphicFrame>
    </p:spTree>
    <p:extLst>
      <p:ext uri="{BB962C8B-B14F-4D97-AF65-F5344CB8AC3E}">
        <p14:creationId xmlns:p14="http://schemas.microsoft.com/office/powerpoint/2010/main" val="41023008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A581A-05D7-426D-8EAE-70CE52C5FD62}"/>
              </a:ext>
            </a:extLst>
          </p:cNvPr>
          <p:cNvSpPr>
            <a:spLocks noGrp="1"/>
          </p:cNvSpPr>
          <p:nvPr>
            <p:ph type="title"/>
          </p:nvPr>
        </p:nvSpPr>
        <p:spPr>
          <a:xfrm>
            <a:off x="0" y="45297"/>
            <a:ext cx="11481847" cy="1325563"/>
          </a:xfrm>
        </p:spPr>
        <p:txBody>
          <a:bodyPr>
            <a:normAutofit/>
          </a:bodyPr>
          <a:lstStyle/>
          <a:p>
            <a:pPr algn="ctr"/>
            <a:r>
              <a:rPr lang="en-GB" sz="3600" dirty="0">
                <a:latin typeface="Aptos" panose="020B0004020202020204" pitchFamily="34" charset="0"/>
              </a:rPr>
              <a:t>🧹 Filter Information Part 2</a:t>
            </a:r>
            <a:endParaRPr lang="en-GB" sz="3600" dirty="0"/>
          </a:p>
        </p:txBody>
      </p:sp>
      <p:sp>
        <p:nvSpPr>
          <p:cNvPr id="3" name="Content Placeholder 2">
            <a:extLst>
              <a:ext uri="{FF2B5EF4-FFF2-40B4-BE49-F238E27FC236}">
                <a16:creationId xmlns:a16="http://schemas.microsoft.com/office/drawing/2014/main" id="{DEB88297-CDF3-431A-A67B-FE24209298EC}"/>
              </a:ext>
            </a:extLst>
          </p:cNvPr>
          <p:cNvSpPr>
            <a:spLocks noGrp="1"/>
          </p:cNvSpPr>
          <p:nvPr>
            <p:ph idx="1"/>
          </p:nvPr>
        </p:nvSpPr>
        <p:spPr>
          <a:xfrm>
            <a:off x="3512912" y="1393768"/>
            <a:ext cx="6048447" cy="3575934"/>
          </a:xfrm>
        </p:spPr>
        <p:txBody>
          <a:bodyPr>
            <a:normAutofit/>
          </a:bodyPr>
          <a:lstStyle/>
          <a:p>
            <a:pPr marL="0" indent="0" algn="just">
              <a:lnSpc>
                <a:spcPct val="150000"/>
              </a:lnSpc>
              <a:buNone/>
            </a:pPr>
            <a:r>
              <a:rPr lang="en-GB" sz="1300" b="1" dirty="0">
                <a:latin typeface="Aptos" panose="020B0004020202020204" pitchFamily="34" charset="0"/>
              </a:rPr>
              <a:t>💡 Top Tips:</a:t>
            </a:r>
          </a:p>
          <a:p>
            <a:pPr marL="0" indent="0" algn="just">
              <a:lnSpc>
                <a:spcPct val="150000"/>
              </a:lnSpc>
              <a:buNone/>
            </a:pPr>
            <a:r>
              <a:rPr lang="en-GB" sz="1300" dirty="0">
                <a:latin typeface="Aptos" panose="020B0004020202020204" pitchFamily="34" charset="0"/>
              </a:rPr>
              <a:t>Always apply your filters after running your first search, don’t be afraid to tweak them as you go. If your search returns too few results, try removing one filter at a time. Keep notes on the filters you used, you’ll need to write about them in </a:t>
            </a:r>
            <a:r>
              <a:rPr lang="en-GB" sz="1300" b="1" dirty="0">
                <a:latin typeface="Aptos" panose="020B0004020202020204" pitchFamily="34" charset="0"/>
              </a:rPr>
              <a:t>Chapter 3</a:t>
            </a:r>
            <a:r>
              <a:rPr lang="en-GB" sz="1300" dirty="0">
                <a:latin typeface="Aptos" panose="020B0004020202020204" pitchFamily="34" charset="0"/>
              </a:rPr>
              <a:t> and your </a:t>
            </a:r>
            <a:r>
              <a:rPr lang="en-GB" sz="1300" b="1" dirty="0">
                <a:latin typeface="Aptos" panose="020B0004020202020204" pitchFamily="34" charset="0"/>
              </a:rPr>
              <a:t>poster</a:t>
            </a:r>
            <a:r>
              <a:rPr lang="en-GB" sz="1300" dirty="0">
                <a:latin typeface="Aptos" panose="020B0004020202020204" pitchFamily="34" charset="0"/>
              </a:rPr>
              <a:t>.</a:t>
            </a:r>
          </a:p>
          <a:p>
            <a:pPr algn="just">
              <a:lnSpc>
                <a:spcPct val="150000"/>
              </a:lnSpc>
            </a:pPr>
            <a:endParaRPr lang="en-GB" sz="1300" dirty="0">
              <a:latin typeface="Aptos" panose="020B0004020202020204" pitchFamily="34" charset="0"/>
            </a:endParaRPr>
          </a:p>
        </p:txBody>
      </p:sp>
      <p:grpSp>
        <p:nvGrpSpPr>
          <p:cNvPr id="15" name="Group 14">
            <a:extLst>
              <a:ext uri="{FF2B5EF4-FFF2-40B4-BE49-F238E27FC236}">
                <a16:creationId xmlns:a16="http://schemas.microsoft.com/office/drawing/2014/main" id="{65C1218A-A2FF-4BDB-8327-974053B691E1}"/>
              </a:ext>
            </a:extLst>
          </p:cNvPr>
          <p:cNvGrpSpPr/>
          <p:nvPr/>
        </p:nvGrpSpPr>
        <p:grpSpPr>
          <a:xfrm>
            <a:off x="457268" y="1656644"/>
            <a:ext cx="5631290" cy="3781425"/>
            <a:chOff x="1080406" y="1999727"/>
            <a:chExt cx="5631290" cy="3781425"/>
          </a:xfrm>
        </p:grpSpPr>
        <p:pic>
          <p:nvPicPr>
            <p:cNvPr id="5" name="Picture 4">
              <a:extLst>
                <a:ext uri="{FF2B5EF4-FFF2-40B4-BE49-F238E27FC236}">
                  <a16:creationId xmlns:a16="http://schemas.microsoft.com/office/drawing/2014/main" id="{4FE24275-83DA-4335-A587-23EB12C83ACC}"/>
                </a:ext>
              </a:extLst>
            </p:cNvPr>
            <p:cNvPicPr>
              <a:picLocks noChangeAspect="1"/>
            </p:cNvPicPr>
            <p:nvPr/>
          </p:nvPicPr>
          <p:blipFill>
            <a:blip r:embed="rId3"/>
            <a:stretch>
              <a:fillRect/>
            </a:stretch>
          </p:blipFill>
          <p:spPr>
            <a:xfrm>
              <a:off x="1080406" y="1999727"/>
              <a:ext cx="2219325" cy="3781425"/>
            </a:xfrm>
            <a:prstGeom prst="rect">
              <a:avLst/>
            </a:prstGeom>
          </p:spPr>
        </p:pic>
        <p:sp>
          <p:nvSpPr>
            <p:cNvPr id="12" name="TextBox 11">
              <a:extLst>
                <a:ext uri="{FF2B5EF4-FFF2-40B4-BE49-F238E27FC236}">
                  <a16:creationId xmlns:a16="http://schemas.microsoft.com/office/drawing/2014/main" id="{F140BE16-9CF0-47FB-BDCE-3CC8240A260E}"/>
                </a:ext>
              </a:extLst>
            </p:cNvPr>
            <p:cNvSpPr txBox="1"/>
            <p:nvPr/>
          </p:nvSpPr>
          <p:spPr>
            <a:xfrm>
              <a:off x="3744006" y="4354195"/>
              <a:ext cx="2967690" cy="1200329"/>
            </a:xfrm>
            <a:prstGeom prst="rect">
              <a:avLst/>
            </a:prstGeom>
            <a:noFill/>
          </p:spPr>
          <p:txBody>
            <a:bodyPr wrap="square" rtlCol="0">
              <a:spAutoFit/>
            </a:bodyPr>
            <a:lstStyle/>
            <a:p>
              <a:r>
                <a:rPr lang="en-GB" dirty="0">
                  <a:latin typeface="Aptos" panose="020B0004020202020204" pitchFamily="34" charset="0"/>
                  <a:cs typeface="Arial" panose="020B0604020202020204" pitchFamily="34" charset="0"/>
                </a:rPr>
                <a:t>On the UWTSD Library search results, you will see a ‘Tweak my results’ tool bar on the left-hand side.  </a:t>
              </a:r>
            </a:p>
          </p:txBody>
        </p:sp>
        <p:cxnSp>
          <p:nvCxnSpPr>
            <p:cNvPr id="14" name="Straight Arrow Connector 13">
              <a:extLst>
                <a:ext uri="{FF2B5EF4-FFF2-40B4-BE49-F238E27FC236}">
                  <a16:creationId xmlns:a16="http://schemas.microsoft.com/office/drawing/2014/main" id="{2247E697-4F80-4344-8DC1-03E3FC674680}"/>
                </a:ext>
              </a:extLst>
            </p:cNvPr>
            <p:cNvCxnSpPr/>
            <p:nvPr/>
          </p:nvCxnSpPr>
          <p:spPr>
            <a:xfrm flipH="1" flipV="1">
              <a:off x="3017520" y="2414016"/>
              <a:ext cx="1152144" cy="1956816"/>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grpSp>
        <p:nvGrpSpPr>
          <p:cNvPr id="17" name="Group 16">
            <a:extLst>
              <a:ext uri="{FF2B5EF4-FFF2-40B4-BE49-F238E27FC236}">
                <a16:creationId xmlns:a16="http://schemas.microsoft.com/office/drawing/2014/main" id="{0DBEFF8A-D1F8-4FF0-94DC-70D8E01F15E1}"/>
              </a:ext>
            </a:extLst>
          </p:cNvPr>
          <p:cNvGrpSpPr/>
          <p:nvPr/>
        </p:nvGrpSpPr>
        <p:grpSpPr>
          <a:xfrm>
            <a:off x="398064" y="1686583"/>
            <a:ext cx="5890589" cy="3981450"/>
            <a:chOff x="748801" y="1942315"/>
            <a:chExt cx="5890589" cy="3981450"/>
          </a:xfrm>
        </p:grpSpPr>
        <p:pic>
          <p:nvPicPr>
            <p:cNvPr id="11" name="Picture 10">
              <a:extLst>
                <a:ext uri="{FF2B5EF4-FFF2-40B4-BE49-F238E27FC236}">
                  <a16:creationId xmlns:a16="http://schemas.microsoft.com/office/drawing/2014/main" id="{E25736C8-5DF9-4DC8-86B3-1C6E59AF71EF}"/>
                </a:ext>
              </a:extLst>
            </p:cNvPr>
            <p:cNvPicPr>
              <a:picLocks noChangeAspect="1"/>
            </p:cNvPicPr>
            <p:nvPr/>
          </p:nvPicPr>
          <p:blipFill>
            <a:blip r:embed="rId4"/>
            <a:stretch>
              <a:fillRect/>
            </a:stretch>
          </p:blipFill>
          <p:spPr>
            <a:xfrm>
              <a:off x="748801" y="1942315"/>
              <a:ext cx="2600325" cy="3981450"/>
            </a:xfrm>
            <a:prstGeom prst="rect">
              <a:avLst/>
            </a:prstGeom>
          </p:spPr>
        </p:pic>
        <p:sp>
          <p:nvSpPr>
            <p:cNvPr id="16" name="TextBox 15">
              <a:extLst>
                <a:ext uri="{FF2B5EF4-FFF2-40B4-BE49-F238E27FC236}">
                  <a16:creationId xmlns:a16="http://schemas.microsoft.com/office/drawing/2014/main" id="{E45B188F-5582-420F-8E5A-F3BCA9AD4ECD}"/>
                </a:ext>
              </a:extLst>
            </p:cNvPr>
            <p:cNvSpPr txBox="1"/>
            <p:nvPr/>
          </p:nvSpPr>
          <p:spPr>
            <a:xfrm>
              <a:off x="3488820" y="4182924"/>
              <a:ext cx="3150570" cy="1477328"/>
            </a:xfrm>
            <a:prstGeom prst="rect">
              <a:avLst/>
            </a:prstGeom>
            <a:ln>
              <a:solidFill>
                <a:srgbClr val="003D6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ptos" panose="020B0004020202020204" pitchFamily="34" charset="0"/>
                </a:rPr>
                <a:t>On here, select ‘Full Text Online’ if looking for all types of texts. Or select ‘Peer reviewed journals’ if you are only looking for articles. </a:t>
              </a:r>
            </a:p>
          </p:txBody>
        </p:sp>
      </p:grpSp>
      <p:grpSp>
        <p:nvGrpSpPr>
          <p:cNvPr id="4" name="Group 3">
            <a:extLst>
              <a:ext uri="{FF2B5EF4-FFF2-40B4-BE49-F238E27FC236}">
                <a16:creationId xmlns:a16="http://schemas.microsoft.com/office/drawing/2014/main" id="{2F1FCF6E-7A15-7E36-9F8A-CD1A7EAA6417}"/>
              </a:ext>
            </a:extLst>
          </p:cNvPr>
          <p:cNvGrpSpPr/>
          <p:nvPr/>
        </p:nvGrpSpPr>
        <p:grpSpPr>
          <a:xfrm>
            <a:off x="7387986" y="2086479"/>
            <a:ext cx="4530327" cy="3457754"/>
            <a:chOff x="7387986" y="1841925"/>
            <a:chExt cx="4530327" cy="3457754"/>
          </a:xfrm>
        </p:grpSpPr>
        <p:pic>
          <p:nvPicPr>
            <p:cNvPr id="9" name="Picture 8">
              <a:extLst>
                <a:ext uri="{FF2B5EF4-FFF2-40B4-BE49-F238E27FC236}">
                  <a16:creationId xmlns:a16="http://schemas.microsoft.com/office/drawing/2014/main" id="{C7203797-6EE2-459B-AC26-D390653F8B26}"/>
                </a:ext>
              </a:extLst>
            </p:cNvPr>
            <p:cNvPicPr>
              <a:picLocks noChangeAspect="1"/>
            </p:cNvPicPr>
            <p:nvPr/>
          </p:nvPicPr>
          <p:blipFill>
            <a:blip r:embed="rId5"/>
            <a:stretch>
              <a:fillRect/>
            </a:stretch>
          </p:blipFill>
          <p:spPr>
            <a:xfrm>
              <a:off x="9841863" y="1841925"/>
              <a:ext cx="2076450" cy="2257425"/>
            </a:xfrm>
            <a:prstGeom prst="rect">
              <a:avLst/>
            </a:prstGeom>
          </p:spPr>
        </p:pic>
        <p:sp>
          <p:nvSpPr>
            <p:cNvPr id="18" name="TextBox 17">
              <a:extLst>
                <a:ext uri="{FF2B5EF4-FFF2-40B4-BE49-F238E27FC236}">
                  <a16:creationId xmlns:a16="http://schemas.microsoft.com/office/drawing/2014/main" id="{528856EF-4E99-4836-A2B0-D81A1FA45DE7}"/>
                </a:ext>
              </a:extLst>
            </p:cNvPr>
            <p:cNvSpPr txBox="1"/>
            <p:nvPr/>
          </p:nvSpPr>
          <p:spPr>
            <a:xfrm>
              <a:off x="7387986" y="4099350"/>
              <a:ext cx="4346746" cy="1200329"/>
            </a:xfrm>
            <a:prstGeom prst="rect">
              <a:avLst/>
            </a:prstGeom>
            <a:ln>
              <a:solidFill>
                <a:srgbClr val="003D60"/>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latin typeface="Aptos" panose="020B0004020202020204" pitchFamily="34" charset="0"/>
                </a:rPr>
                <a:t>On Google Scholar, you can select a relevant date range to ensure up-to-date information 2018 – 2024 is often a useful range.  </a:t>
              </a:r>
            </a:p>
          </p:txBody>
        </p:sp>
      </p:grpSp>
    </p:spTree>
    <p:extLst>
      <p:ext uri="{BB962C8B-B14F-4D97-AF65-F5344CB8AC3E}">
        <p14:creationId xmlns:p14="http://schemas.microsoft.com/office/powerpoint/2010/main" val="213842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8573A8DC-1B51-AB6E-B1FC-9C0F52CE8881}"/>
              </a:ext>
            </a:extLst>
          </p:cNvPr>
          <p:cNvGraphicFramePr/>
          <p:nvPr>
            <p:extLst>
              <p:ext uri="{D42A27DB-BD31-4B8C-83A1-F6EECF244321}">
                <p14:modId xmlns:p14="http://schemas.microsoft.com/office/powerpoint/2010/main" val="4132762457"/>
              </p:ext>
            </p:extLst>
          </p:nvPr>
        </p:nvGraphicFramePr>
        <p:xfrm>
          <a:off x="355077" y="444412"/>
          <a:ext cx="11481846" cy="6041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D2977F15-A7FD-9B0A-40A5-F0CD4DC0E187}"/>
              </a:ext>
            </a:extLst>
          </p:cNvPr>
          <p:cNvSpPr>
            <a:spLocks noGrp="1"/>
          </p:cNvSpPr>
          <p:nvPr>
            <p:ph type="title"/>
          </p:nvPr>
        </p:nvSpPr>
        <p:spPr>
          <a:xfrm>
            <a:off x="355076" y="-123119"/>
            <a:ext cx="11481847" cy="1325563"/>
          </a:xfrm>
        </p:spPr>
        <p:txBody>
          <a:bodyPr>
            <a:normAutofit/>
          </a:bodyPr>
          <a:lstStyle/>
          <a:p>
            <a:pPr algn="ctr"/>
            <a:r>
              <a:rPr lang="en-GB" sz="3600" dirty="0">
                <a:latin typeface="Aptos" panose="020B0004020202020204" pitchFamily="34" charset="0"/>
              </a:rPr>
              <a:t>👀 Article Skimming &amp; Review </a:t>
            </a:r>
          </a:p>
        </p:txBody>
      </p:sp>
      <p:sp>
        <p:nvSpPr>
          <p:cNvPr id="4" name="TextBox 3">
            <a:extLst>
              <a:ext uri="{FF2B5EF4-FFF2-40B4-BE49-F238E27FC236}">
                <a16:creationId xmlns:a16="http://schemas.microsoft.com/office/drawing/2014/main" id="{F597EE13-0AE0-AB22-D21A-4E43C8BFCFC7}"/>
              </a:ext>
            </a:extLst>
          </p:cNvPr>
          <p:cNvSpPr txBox="1"/>
          <p:nvPr/>
        </p:nvSpPr>
        <p:spPr>
          <a:xfrm>
            <a:off x="1747575" y="1629652"/>
            <a:ext cx="8696847" cy="384464"/>
          </a:xfrm>
          <a:prstGeom prst="rect">
            <a:avLst/>
          </a:prstGeom>
          <a:noFill/>
        </p:spPr>
        <p:txBody>
          <a:bodyPr wrap="square" rtlCol="0">
            <a:spAutoFit/>
          </a:bodyPr>
          <a:lstStyle/>
          <a:p>
            <a:pPr algn="ctr">
              <a:lnSpc>
                <a:spcPct val="150000"/>
              </a:lnSpc>
              <a:buNone/>
            </a:pPr>
            <a:r>
              <a:rPr lang="en-GB" sz="1400" b="1" dirty="0">
                <a:latin typeface="Aptos" panose="020B0004020202020204" pitchFamily="34" charset="0"/>
              </a:rPr>
              <a:t>Example Research Question: “How does anxiety affect academic achievement in teenagers in the UK?”</a:t>
            </a:r>
            <a:endParaRPr lang="en-GB" sz="1400" dirty="0">
              <a:latin typeface="Aptos" panose="020B0004020202020204" pitchFamily="34" charset="0"/>
            </a:endParaRPr>
          </a:p>
        </p:txBody>
      </p:sp>
      <p:sp>
        <p:nvSpPr>
          <p:cNvPr id="6" name="TextBox 5">
            <a:extLst>
              <a:ext uri="{FF2B5EF4-FFF2-40B4-BE49-F238E27FC236}">
                <a16:creationId xmlns:a16="http://schemas.microsoft.com/office/drawing/2014/main" id="{86CD2E31-6797-ABF6-947F-A4F250B23F72}"/>
              </a:ext>
            </a:extLst>
          </p:cNvPr>
          <p:cNvSpPr txBox="1"/>
          <p:nvPr/>
        </p:nvSpPr>
        <p:spPr>
          <a:xfrm>
            <a:off x="355077" y="848080"/>
            <a:ext cx="11481846" cy="707630"/>
          </a:xfrm>
          <a:prstGeom prst="rect">
            <a:avLst/>
          </a:prstGeom>
          <a:noFill/>
        </p:spPr>
        <p:txBody>
          <a:bodyPr wrap="square">
            <a:spAutoFit/>
          </a:bodyPr>
          <a:lstStyle/>
          <a:p>
            <a:pPr algn="ctr">
              <a:lnSpc>
                <a:spcPct val="150000"/>
              </a:lnSpc>
            </a:pPr>
            <a:r>
              <a:rPr lang="en-GB" sz="1400" dirty="0">
                <a:latin typeface="Aptos" panose="020B0004020202020204" pitchFamily="34" charset="0"/>
              </a:rPr>
              <a:t>You don’t need to read every article in full before deciding whether it’s useful. </a:t>
            </a:r>
            <a:r>
              <a:rPr lang="en-GB" sz="1400" b="1" dirty="0">
                <a:latin typeface="Aptos" panose="020B0004020202020204" pitchFamily="34" charset="0"/>
              </a:rPr>
              <a:t>Skimming</a:t>
            </a:r>
            <a:r>
              <a:rPr lang="en-GB" sz="1400" dirty="0">
                <a:latin typeface="Aptos" panose="020B0004020202020204" pitchFamily="34" charset="0"/>
              </a:rPr>
              <a:t> is a quick, smart way to decide if a source is worth keeping and adding to your results table.</a:t>
            </a:r>
          </a:p>
        </p:txBody>
      </p:sp>
      <p:sp>
        <p:nvSpPr>
          <p:cNvPr id="9" name="TextBox 8">
            <a:extLst>
              <a:ext uri="{FF2B5EF4-FFF2-40B4-BE49-F238E27FC236}">
                <a16:creationId xmlns:a16="http://schemas.microsoft.com/office/drawing/2014/main" id="{CFD4041A-BF49-F6A1-5D43-33F455E874A0}"/>
              </a:ext>
            </a:extLst>
          </p:cNvPr>
          <p:cNvSpPr txBox="1"/>
          <p:nvPr/>
        </p:nvSpPr>
        <p:spPr>
          <a:xfrm>
            <a:off x="3095626" y="4394783"/>
            <a:ext cx="8620126" cy="1173655"/>
          </a:xfrm>
          <a:prstGeom prst="rect">
            <a:avLst/>
          </a:prstGeom>
          <a:noFill/>
          <a:ln w="28575">
            <a:solidFill>
              <a:srgbClr val="003D60"/>
            </a:solidFill>
          </a:ln>
        </p:spPr>
        <p:txBody>
          <a:bodyPr wrap="square">
            <a:spAutoFit/>
          </a:bodyPr>
          <a:lstStyle/>
          <a:p>
            <a:pPr algn="ctr">
              <a:lnSpc>
                <a:spcPct val="150000"/>
              </a:lnSpc>
              <a:buNone/>
            </a:pPr>
            <a:r>
              <a:rPr lang="en-GB" sz="1200" dirty="0">
                <a:latin typeface="Aptos" panose="020B0004020202020204" pitchFamily="34" charset="0"/>
              </a:rPr>
              <a:t>If it passes most of the following, save it and apply the CRAAP test:</a:t>
            </a:r>
            <a:br>
              <a:rPr lang="en-GB" sz="1200" dirty="0">
                <a:latin typeface="Aptos" panose="020B0004020202020204" pitchFamily="34" charset="0"/>
              </a:rPr>
            </a:br>
            <a:r>
              <a:rPr lang="en-GB" sz="1200" dirty="0">
                <a:latin typeface="Aptos" panose="020B0004020202020204" pitchFamily="34" charset="0"/>
              </a:rPr>
              <a:t>✅ It focuses on the right </a:t>
            </a:r>
            <a:r>
              <a:rPr lang="en-GB" sz="1200" b="1" dirty="0">
                <a:latin typeface="Aptos" panose="020B0004020202020204" pitchFamily="34" charset="0"/>
              </a:rPr>
              <a:t>topic </a:t>
            </a:r>
            <a:r>
              <a:rPr lang="en-GB" sz="1200" dirty="0">
                <a:latin typeface="Aptos" panose="020B0004020202020204" pitchFamily="34" charset="0"/>
              </a:rPr>
              <a:t>✅ It’s about the right </a:t>
            </a:r>
            <a:r>
              <a:rPr lang="en-GB" sz="1200" b="1" dirty="0">
                <a:latin typeface="Aptos" panose="020B0004020202020204" pitchFamily="34" charset="0"/>
              </a:rPr>
              <a:t>population</a:t>
            </a:r>
            <a:r>
              <a:rPr lang="en-GB" sz="1200" dirty="0">
                <a:latin typeface="Aptos" panose="020B0004020202020204" pitchFamily="34" charset="0"/>
              </a:rPr>
              <a:t> (e.g. children or young people) ✅ It links to your </a:t>
            </a:r>
            <a:r>
              <a:rPr lang="en-GB" sz="1200" b="1" dirty="0">
                <a:latin typeface="Aptos" panose="020B0004020202020204" pitchFamily="34" charset="0"/>
              </a:rPr>
              <a:t>research title/question or themes can be generated.</a:t>
            </a:r>
            <a:endParaRPr lang="en-GB" sz="1200" dirty="0">
              <a:latin typeface="Aptos" panose="020B0004020202020204" pitchFamily="34" charset="0"/>
            </a:endParaRPr>
          </a:p>
          <a:p>
            <a:pPr algn="ctr">
              <a:lnSpc>
                <a:spcPct val="150000"/>
              </a:lnSpc>
            </a:pPr>
            <a:r>
              <a:rPr lang="en-GB" sz="1200" dirty="0">
                <a:latin typeface="Aptos" panose="020B0004020202020204" pitchFamily="34" charset="0"/>
              </a:rPr>
              <a:t>If it doesn’t meet these, skip it and keep searching!</a:t>
            </a:r>
          </a:p>
        </p:txBody>
      </p:sp>
    </p:spTree>
    <p:extLst>
      <p:ext uri="{BB962C8B-B14F-4D97-AF65-F5344CB8AC3E}">
        <p14:creationId xmlns:p14="http://schemas.microsoft.com/office/powerpoint/2010/main" val="27858166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C2A26-9A6B-9C38-F4A0-BC6918B1D3AD}"/>
              </a:ext>
            </a:extLst>
          </p:cNvPr>
          <p:cNvSpPr>
            <a:spLocks noGrp="1"/>
          </p:cNvSpPr>
          <p:nvPr>
            <p:ph type="title"/>
          </p:nvPr>
        </p:nvSpPr>
        <p:spPr>
          <a:xfrm>
            <a:off x="491569" y="-120650"/>
            <a:ext cx="11481847" cy="1325563"/>
          </a:xfrm>
        </p:spPr>
        <p:txBody>
          <a:bodyPr>
            <a:normAutofit/>
          </a:bodyPr>
          <a:lstStyle/>
          <a:p>
            <a:pPr algn="ctr"/>
            <a:r>
              <a:rPr lang="en-GB" sz="3600" dirty="0">
                <a:latin typeface="Aptos" panose="020B0004020202020204" pitchFamily="34" charset="0"/>
              </a:rPr>
              <a:t>Use the CRAAP Test to Validate Sources 🧪 </a:t>
            </a:r>
          </a:p>
        </p:txBody>
      </p:sp>
      <p:sp>
        <p:nvSpPr>
          <p:cNvPr id="3" name="Content Placeholder 2">
            <a:extLst>
              <a:ext uri="{FF2B5EF4-FFF2-40B4-BE49-F238E27FC236}">
                <a16:creationId xmlns:a16="http://schemas.microsoft.com/office/drawing/2014/main" id="{3080C308-182C-4D60-5B84-B4BBFF864794}"/>
              </a:ext>
            </a:extLst>
          </p:cNvPr>
          <p:cNvSpPr>
            <a:spLocks noGrp="1"/>
          </p:cNvSpPr>
          <p:nvPr>
            <p:ph idx="1"/>
          </p:nvPr>
        </p:nvSpPr>
        <p:spPr>
          <a:xfrm>
            <a:off x="358219" y="873125"/>
            <a:ext cx="11481847" cy="984250"/>
          </a:xfrm>
        </p:spPr>
        <p:txBody>
          <a:bodyPr>
            <a:normAutofit/>
          </a:bodyPr>
          <a:lstStyle/>
          <a:p>
            <a:pPr marL="0" indent="0" algn="ctr">
              <a:lnSpc>
                <a:spcPct val="150000"/>
              </a:lnSpc>
              <a:buNone/>
            </a:pPr>
            <a:r>
              <a:rPr lang="en-GB" sz="1600" dirty="0">
                <a:latin typeface="Aptos" panose="020B0004020202020204" pitchFamily="34" charset="0"/>
              </a:rPr>
              <a:t>Even if a source looks academic, that doesn’t mean it’s credible, relevant, or high quality.</a:t>
            </a:r>
            <a:br>
              <a:rPr lang="en-GB" sz="1600" dirty="0">
                <a:latin typeface="Aptos" panose="020B0004020202020204" pitchFamily="34" charset="0"/>
              </a:rPr>
            </a:br>
            <a:r>
              <a:rPr lang="en-GB" sz="1600" dirty="0">
                <a:latin typeface="Aptos" panose="020B0004020202020204" pitchFamily="34" charset="0"/>
              </a:rPr>
              <a:t>The CRAAP Test is a simple tool to help you decide whether to trust, save and include a source in your research.</a:t>
            </a:r>
          </a:p>
        </p:txBody>
      </p:sp>
      <p:graphicFrame>
        <p:nvGraphicFramePr>
          <p:cNvPr id="4" name="Table 3">
            <a:extLst>
              <a:ext uri="{FF2B5EF4-FFF2-40B4-BE49-F238E27FC236}">
                <a16:creationId xmlns:a16="http://schemas.microsoft.com/office/drawing/2014/main" id="{EFD025E1-5FEE-C6CA-DEC3-B506053955D0}"/>
              </a:ext>
            </a:extLst>
          </p:cNvPr>
          <p:cNvGraphicFramePr>
            <a:graphicFrameLocks noGrp="1"/>
          </p:cNvGraphicFramePr>
          <p:nvPr>
            <p:extLst>
              <p:ext uri="{D42A27DB-BD31-4B8C-83A1-F6EECF244321}">
                <p14:modId xmlns:p14="http://schemas.microsoft.com/office/powerpoint/2010/main" val="850259042"/>
              </p:ext>
            </p:extLst>
          </p:nvPr>
        </p:nvGraphicFramePr>
        <p:xfrm>
          <a:off x="952500" y="1882776"/>
          <a:ext cx="10344150" cy="3576636"/>
        </p:xfrm>
        <a:graphic>
          <a:graphicData uri="http://schemas.openxmlformats.org/drawingml/2006/table">
            <a:tbl>
              <a:tblPr>
                <a:tableStyleId>{616DA210-FB5B-4158-B5E0-FEB733F419BA}</a:tableStyleId>
              </a:tblPr>
              <a:tblGrid>
                <a:gridCol w="1951970">
                  <a:extLst>
                    <a:ext uri="{9D8B030D-6E8A-4147-A177-3AD203B41FA5}">
                      <a16:colId xmlns:a16="http://schemas.microsoft.com/office/drawing/2014/main" val="973473684"/>
                    </a:ext>
                  </a:extLst>
                </a:gridCol>
                <a:gridCol w="3921369">
                  <a:extLst>
                    <a:ext uri="{9D8B030D-6E8A-4147-A177-3AD203B41FA5}">
                      <a16:colId xmlns:a16="http://schemas.microsoft.com/office/drawing/2014/main" val="1667823874"/>
                    </a:ext>
                  </a:extLst>
                </a:gridCol>
                <a:gridCol w="4470811">
                  <a:extLst>
                    <a:ext uri="{9D8B030D-6E8A-4147-A177-3AD203B41FA5}">
                      <a16:colId xmlns:a16="http://schemas.microsoft.com/office/drawing/2014/main" val="145925198"/>
                    </a:ext>
                  </a:extLst>
                </a:gridCol>
              </a:tblGrid>
              <a:tr h="264936">
                <a:tc>
                  <a:txBody>
                    <a:bodyPr/>
                    <a:lstStyle/>
                    <a:p>
                      <a:pPr algn="ctr"/>
                      <a:r>
                        <a:rPr lang="en-GB" sz="1300" b="1" dirty="0">
                          <a:solidFill>
                            <a:schemeClr val="bg1"/>
                          </a:solidFill>
                          <a:latin typeface="Aptos" panose="020B0004020202020204" pitchFamily="34" charset="0"/>
                        </a:rPr>
                        <a:t>Letter</a:t>
                      </a:r>
                      <a:endParaRPr lang="en-GB" sz="1300" dirty="0">
                        <a:solidFill>
                          <a:schemeClr val="bg1"/>
                        </a:solidFill>
                        <a:latin typeface="Aptos" panose="020B0004020202020204" pitchFamily="34" charset="0"/>
                      </a:endParaRPr>
                    </a:p>
                  </a:txBody>
                  <a:tcPr marL="66234" marR="66234" marT="33117" marB="33117" anchor="ctr">
                    <a:solidFill>
                      <a:srgbClr val="003D60"/>
                    </a:solidFill>
                  </a:tcPr>
                </a:tc>
                <a:tc>
                  <a:txBody>
                    <a:bodyPr/>
                    <a:lstStyle/>
                    <a:p>
                      <a:pPr algn="ctr"/>
                      <a:r>
                        <a:rPr lang="en-GB" sz="1300" b="1" dirty="0">
                          <a:solidFill>
                            <a:schemeClr val="bg1"/>
                          </a:solidFill>
                          <a:latin typeface="Aptos" panose="020B0004020202020204" pitchFamily="34" charset="0"/>
                        </a:rPr>
                        <a:t>Criteria</a:t>
                      </a:r>
                      <a:endParaRPr lang="en-GB" sz="1300" dirty="0">
                        <a:solidFill>
                          <a:schemeClr val="bg1"/>
                        </a:solidFill>
                        <a:latin typeface="Aptos" panose="020B0004020202020204" pitchFamily="34" charset="0"/>
                      </a:endParaRPr>
                    </a:p>
                  </a:txBody>
                  <a:tcPr marL="66234" marR="66234" marT="33117" marB="33117" anchor="ctr">
                    <a:solidFill>
                      <a:srgbClr val="003D60"/>
                    </a:solidFill>
                  </a:tcPr>
                </a:tc>
                <a:tc>
                  <a:txBody>
                    <a:bodyPr/>
                    <a:lstStyle/>
                    <a:p>
                      <a:pPr algn="ctr"/>
                      <a:r>
                        <a:rPr lang="en-GB" sz="1300" b="1" dirty="0">
                          <a:solidFill>
                            <a:schemeClr val="bg1"/>
                          </a:solidFill>
                          <a:latin typeface="Aptos" panose="020B0004020202020204" pitchFamily="34" charset="0"/>
                        </a:rPr>
                        <a:t>Questions to Ask</a:t>
                      </a:r>
                      <a:endParaRPr lang="en-GB" sz="1300" dirty="0">
                        <a:solidFill>
                          <a:schemeClr val="bg1"/>
                        </a:solidFill>
                        <a:latin typeface="Aptos" panose="020B0004020202020204" pitchFamily="34" charset="0"/>
                      </a:endParaRPr>
                    </a:p>
                  </a:txBody>
                  <a:tcPr marL="66234" marR="66234" marT="33117" marB="33117" anchor="ctr">
                    <a:solidFill>
                      <a:srgbClr val="003D60"/>
                    </a:solidFill>
                  </a:tcPr>
                </a:tc>
                <a:extLst>
                  <a:ext uri="{0D108BD9-81ED-4DB2-BD59-A6C34878D82A}">
                    <a16:rowId xmlns:a16="http://schemas.microsoft.com/office/drawing/2014/main" val="3500163168"/>
                  </a:ext>
                </a:extLst>
              </a:tr>
              <a:tr h="662340">
                <a:tc>
                  <a:txBody>
                    <a:bodyPr/>
                    <a:lstStyle/>
                    <a:p>
                      <a:r>
                        <a:rPr lang="en-GB" sz="1300" b="1">
                          <a:latin typeface="Aptos" panose="020B0004020202020204" pitchFamily="34" charset="0"/>
                        </a:rPr>
                        <a:t>C – Currency</a:t>
                      </a:r>
                      <a:endParaRPr lang="en-GB" sz="1300">
                        <a:latin typeface="Aptos" panose="020B0004020202020204" pitchFamily="34" charset="0"/>
                      </a:endParaRPr>
                    </a:p>
                  </a:txBody>
                  <a:tcPr marL="66234" marR="66234" marT="33117" marB="33117" anchor="ctr"/>
                </a:tc>
                <a:tc>
                  <a:txBody>
                    <a:bodyPr/>
                    <a:lstStyle/>
                    <a:p>
                      <a:pPr>
                        <a:lnSpc>
                          <a:spcPct val="150000"/>
                        </a:lnSpc>
                      </a:pPr>
                      <a:r>
                        <a:rPr lang="en-GB" sz="1200" dirty="0">
                          <a:latin typeface="Aptos" panose="020B0004020202020204" pitchFamily="34" charset="0"/>
                        </a:rPr>
                        <a:t>Is the information recent and up to date?</a:t>
                      </a:r>
                    </a:p>
                  </a:txBody>
                  <a:tcPr marL="66234" marR="66234" marT="33117" marB="33117" anchor="ctr"/>
                </a:tc>
                <a:tc>
                  <a:txBody>
                    <a:bodyPr/>
                    <a:lstStyle/>
                    <a:p>
                      <a:pPr>
                        <a:lnSpc>
                          <a:spcPct val="150000"/>
                        </a:lnSpc>
                      </a:pPr>
                      <a:r>
                        <a:rPr lang="en-GB" sz="1200">
                          <a:latin typeface="Aptos" panose="020B0004020202020204" pitchFamily="34" charset="0"/>
                        </a:rPr>
                        <a:t>Was it published in the last 10 years? Are the facts and data still relevant today?</a:t>
                      </a:r>
                    </a:p>
                  </a:txBody>
                  <a:tcPr marL="66234" marR="66234" marT="33117" marB="33117" anchor="ctr"/>
                </a:tc>
                <a:extLst>
                  <a:ext uri="{0D108BD9-81ED-4DB2-BD59-A6C34878D82A}">
                    <a16:rowId xmlns:a16="http://schemas.microsoft.com/office/drawing/2014/main" val="2289830360"/>
                  </a:ext>
                </a:extLst>
              </a:tr>
              <a:tr h="662340">
                <a:tc>
                  <a:txBody>
                    <a:bodyPr/>
                    <a:lstStyle/>
                    <a:p>
                      <a:r>
                        <a:rPr lang="en-GB" sz="1300" b="1">
                          <a:latin typeface="Aptos" panose="020B0004020202020204" pitchFamily="34" charset="0"/>
                        </a:rPr>
                        <a:t>R – Relevance</a:t>
                      </a:r>
                      <a:endParaRPr lang="en-GB" sz="1300">
                        <a:latin typeface="Aptos" panose="020B0004020202020204" pitchFamily="34" charset="0"/>
                      </a:endParaRPr>
                    </a:p>
                  </a:txBody>
                  <a:tcPr marL="66234" marR="66234" marT="33117" marB="33117" anchor="ctr"/>
                </a:tc>
                <a:tc>
                  <a:txBody>
                    <a:bodyPr/>
                    <a:lstStyle/>
                    <a:p>
                      <a:pPr>
                        <a:lnSpc>
                          <a:spcPct val="150000"/>
                        </a:lnSpc>
                      </a:pPr>
                      <a:r>
                        <a:rPr lang="en-GB" sz="1200" dirty="0">
                          <a:latin typeface="Aptos" panose="020B0004020202020204" pitchFamily="34" charset="0"/>
                        </a:rPr>
                        <a:t>Is the information directly related to your research question?</a:t>
                      </a:r>
                    </a:p>
                  </a:txBody>
                  <a:tcPr marL="66234" marR="66234" marT="33117" marB="33117" anchor="ctr"/>
                </a:tc>
                <a:tc>
                  <a:txBody>
                    <a:bodyPr/>
                    <a:lstStyle/>
                    <a:p>
                      <a:pPr>
                        <a:lnSpc>
                          <a:spcPct val="150000"/>
                        </a:lnSpc>
                      </a:pPr>
                      <a:r>
                        <a:rPr lang="en-GB" sz="1200" dirty="0">
                          <a:latin typeface="Aptos" panose="020B0004020202020204" pitchFamily="34" charset="0"/>
                        </a:rPr>
                        <a:t>Does it match your topic, population (e.g. children/young people), and UK context?</a:t>
                      </a:r>
                    </a:p>
                  </a:txBody>
                  <a:tcPr marL="66234" marR="66234" marT="33117" marB="33117" anchor="ctr"/>
                </a:tc>
                <a:extLst>
                  <a:ext uri="{0D108BD9-81ED-4DB2-BD59-A6C34878D82A}">
                    <a16:rowId xmlns:a16="http://schemas.microsoft.com/office/drawing/2014/main" val="3954707358"/>
                  </a:ext>
                </a:extLst>
              </a:tr>
              <a:tr h="662340">
                <a:tc>
                  <a:txBody>
                    <a:bodyPr/>
                    <a:lstStyle/>
                    <a:p>
                      <a:r>
                        <a:rPr lang="en-GB" sz="1300" b="1">
                          <a:latin typeface="Aptos" panose="020B0004020202020204" pitchFamily="34" charset="0"/>
                        </a:rPr>
                        <a:t>A – Authority</a:t>
                      </a:r>
                      <a:endParaRPr lang="en-GB" sz="1300">
                        <a:latin typeface="Aptos" panose="020B0004020202020204" pitchFamily="34" charset="0"/>
                      </a:endParaRPr>
                    </a:p>
                  </a:txBody>
                  <a:tcPr marL="66234" marR="66234" marT="33117" marB="33117" anchor="ctr"/>
                </a:tc>
                <a:tc>
                  <a:txBody>
                    <a:bodyPr/>
                    <a:lstStyle/>
                    <a:p>
                      <a:pPr>
                        <a:lnSpc>
                          <a:spcPct val="150000"/>
                        </a:lnSpc>
                      </a:pPr>
                      <a:r>
                        <a:rPr lang="en-GB" sz="1200" dirty="0">
                          <a:latin typeface="Aptos" panose="020B0004020202020204" pitchFamily="34" charset="0"/>
                        </a:rPr>
                        <a:t>Who wrote the article or report? Are they qualified?</a:t>
                      </a:r>
                    </a:p>
                  </a:txBody>
                  <a:tcPr marL="66234" marR="66234" marT="33117" marB="33117" anchor="ctr"/>
                </a:tc>
                <a:tc>
                  <a:txBody>
                    <a:bodyPr/>
                    <a:lstStyle/>
                    <a:p>
                      <a:pPr>
                        <a:lnSpc>
                          <a:spcPct val="150000"/>
                        </a:lnSpc>
                      </a:pPr>
                      <a:r>
                        <a:rPr lang="en-GB" sz="1200" dirty="0">
                          <a:latin typeface="Aptos" panose="020B0004020202020204" pitchFamily="34" charset="0"/>
                        </a:rPr>
                        <a:t>Is the author an expert, academic, or recognised organisation (like NHS, CQC)?</a:t>
                      </a:r>
                    </a:p>
                  </a:txBody>
                  <a:tcPr marL="66234" marR="66234" marT="33117" marB="33117" anchor="ctr"/>
                </a:tc>
                <a:extLst>
                  <a:ext uri="{0D108BD9-81ED-4DB2-BD59-A6C34878D82A}">
                    <a16:rowId xmlns:a16="http://schemas.microsoft.com/office/drawing/2014/main" val="3079512846"/>
                  </a:ext>
                </a:extLst>
              </a:tr>
              <a:tr h="662340">
                <a:tc>
                  <a:txBody>
                    <a:bodyPr/>
                    <a:lstStyle/>
                    <a:p>
                      <a:r>
                        <a:rPr lang="en-GB" sz="1300" b="1">
                          <a:latin typeface="Aptos" panose="020B0004020202020204" pitchFamily="34" charset="0"/>
                        </a:rPr>
                        <a:t>A – Accuracy</a:t>
                      </a:r>
                      <a:endParaRPr lang="en-GB" sz="1300">
                        <a:latin typeface="Aptos" panose="020B0004020202020204" pitchFamily="34" charset="0"/>
                      </a:endParaRPr>
                    </a:p>
                  </a:txBody>
                  <a:tcPr marL="66234" marR="66234" marT="33117" marB="33117" anchor="ctr"/>
                </a:tc>
                <a:tc>
                  <a:txBody>
                    <a:bodyPr/>
                    <a:lstStyle/>
                    <a:p>
                      <a:pPr>
                        <a:lnSpc>
                          <a:spcPct val="150000"/>
                        </a:lnSpc>
                      </a:pPr>
                      <a:r>
                        <a:rPr lang="en-GB" sz="1200">
                          <a:latin typeface="Aptos" panose="020B0004020202020204" pitchFamily="34" charset="0"/>
                        </a:rPr>
                        <a:t>Is the information supported by evidence and references?</a:t>
                      </a:r>
                    </a:p>
                  </a:txBody>
                  <a:tcPr marL="66234" marR="66234" marT="33117" marB="33117" anchor="ctr"/>
                </a:tc>
                <a:tc>
                  <a:txBody>
                    <a:bodyPr/>
                    <a:lstStyle/>
                    <a:p>
                      <a:pPr>
                        <a:lnSpc>
                          <a:spcPct val="150000"/>
                        </a:lnSpc>
                      </a:pPr>
                      <a:r>
                        <a:rPr lang="en-GB" sz="1200" dirty="0">
                          <a:latin typeface="Aptos" panose="020B0004020202020204" pitchFamily="34" charset="0"/>
                        </a:rPr>
                        <a:t>Are there sources listed? Is the information consistent with what other research says?</a:t>
                      </a:r>
                    </a:p>
                  </a:txBody>
                  <a:tcPr marL="66234" marR="66234" marT="33117" marB="33117" anchor="ctr"/>
                </a:tc>
                <a:extLst>
                  <a:ext uri="{0D108BD9-81ED-4DB2-BD59-A6C34878D82A}">
                    <a16:rowId xmlns:a16="http://schemas.microsoft.com/office/drawing/2014/main" val="941681337"/>
                  </a:ext>
                </a:extLst>
              </a:tr>
              <a:tr h="662340">
                <a:tc>
                  <a:txBody>
                    <a:bodyPr/>
                    <a:lstStyle/>
                    <a:p>
                      <a:r>
                        <a:rPr lang="en-GB" sz="1300" b="1">
                          <a:latin typeface="Aptos" panose="020B0004020202020204" pitchFamily="34" charset="0"/>
                        </a:rPr>
                        <a:t>P – Purpose</a:t>
                      </a:r>
                      <a:endParaRPr lang="en-GB" sz="1300">
                        <a:latin typeface="Aptos" panose="020B0004020202020204" pitchFamily="34" charset="0"/>
                      </a:endParaRPr>
                    </a:p>
                  </a:txBody>
                  <a:tcPr marL="66234" marR="66234" marT="33117" marB="33117" anchor="ctr"/>
                </a:tc>
                <a:tc>
                  <a:txBody>
                    <a:bodyPr/>
                    <a:lstStyle/>
                    <a:p>
                      <a:pPr>
                        <a:lnSpc>
                          <a:spcPct val="150000"/>
                        </a:lnSpc>
                      </a:pPr>
                      <a:r>
                        <a:rPr lang="en-GB" sz="1200">
                          <a:latin typeface="Aptos" panose="020B0004020202020204" pitchFamily="34" charset="0"/>
                        </a:rPr>
                        <a:t>Why was it written? What is the intention behind it?</a:t>
                      </a:r>
                    </a:p>
                  </a:txBody>
                  <a:tcPr marL="66234" marR="66234" marT="33117" marB="33117" anchor="ctr"/>
                </a:tc>
                <a:tc>
                  <a:txBody>
                    <a:bodyPr/>
                    <a:lstStyle/>
                    <a:p>
                      <a:pPr>
                        <a:lnSpc>
                          <a:spcPct val="150000"/>
                        </a:lnSpc>
                      </a:pPr>
                      <a:r>
                        <a:rPr lang="en-GB" sz="1200" dirty="0">
                          <a:latin typeface="Aptos" panose="020B0004020202020204" pitchFamily="34" charset="0"/>
                        </a:rPr>
                        <a:t>Is it meant to inform and educate (✅), or persuade/sell something (❌)? Watch out for bias.</a:t>
                      </a:r>
                    </a:p>
                  </a:txBody>
                  <a:tcPr marL="66234" marR="66234" marT="33117" marB="33117" anchor="ctr"/>
                </a:tc>
                <a:extLst>
                  <a:ext uri="{0D108BD9-81ED-4DB2-BD59-A6C34878D82A}">
                    <a16:rowId xmlns:a16="http://schemas.microsoft.com/office/drawing/2014/main" val="4280423798"/>
                  </a:ext>
                </a:extLst>
              </a:tr>
            </a:tbl>
          </a:graphicData>
        </a:graphic>
      </p:graphicFrame>
    </p:spTree>
    <p:extLst>
      <p:ext uri="{BB962C8B-B14F-4D97-AF65-F5344CB8AC3E}">
        <p14:creationId xmlns:p14="http://schemas.microsoft.com/office/powerpoint/2010/main" val="3430042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8496B-76C5-BF52-4F9D-EB999CF0842D}"/>
              </a:ext>
            </a:extLst>
          </p:cNvPr>
          <p:cNvSpPr>
            <a:spLocks noGrp="1"/>
          </p:cNvSpPr>
          <p:nvPr>
            <p:ph type="title"/>
          </p:nvPr>
        </p:nvSpPr>
        <p:spPr>
          <a:xfrm>
            <a:off x="358219" y="-92522"/>
            <a:ext cx="11481847" cy="1325563"/>
          </a:xfrm>
        </p:spPr>
        <p:txBody>
          <a:bodyPr>
            <a:normAutofit/>
          </a:bodyPr>
          <a:lstStyle/>
          <a:p>
            <a:pPr algn="ctr"/>
            <a:r>
              <a:rPr lang="en-GB" sz="3600" dirty="0">
                <a:latin typeface="Aptos" panose="020B0004020202020204" pitchFamily="34" charset="0"/>
              </a:rPr>
              <a:t>📝 Example Articles for CRAAP Test Practice</a:t>
            </a:r>
          </a:p>
        </p:txBody>
      </p:sp>
      <p:sp>
        <p:nvSpPr>
          <p:cNvPr id="3" name="Content Placeholder 2">
            <a:extLst>
              <a:ext uri="{FF2B5EF4-FFF2-40B4-BE49-F238E27FC236}">
                <a16:creationId xmlns:a16="http://schemas.microsoft.com/office/drawing/2014/main" id="{28C8A8EC-852A-E07B-E0A0-35EFD255BECD}"/>
              </a:ext>
            </a:extLst>
          </p:cNvPr>
          <p:cNvSpPr>
            <a:spLocks noGrp="1"/>
          </p:cNvSpPr>
          <p:nvPr>
            <p:ph idx="1"/>
          </p:nvPr>
        </p:nvSpPr>
        <p:spPr>
          <a:xfrm>
            <a:off x="482044" y="1000893"/>
            <a:ext cx="11481847" cy="3575934"/>
          </a:xfrm>
        </p:spPr>
        <p:txBody>
          <a:bodyPr>
            <a:normAutofit/>
          </a:bodyPr>
          <a:lstStyle/>
          <a:p>
            <a:pPr marL="0" indent="0" algn="ctr">
              <a:buNone/>
            </a:pPr>
            <a:r>
              <a:rPr lang="en-GB" sz="2000" dirty="0">
                <a:latin typeface="Aptos" panose="020B0004020202020204" pitchFamily="34" charset="0"/>
              </a:rPr>
              <a:t>Let's review the following articles to see if they meet the CRAAP criteria. </a:t>
            </a:r>
          </a:p>
        </p:txBody>
      </p:sp>
      <p:sp>
        <p:nvSpPr>
          <p:cNvPr id="4" name="TextBox 3">
            <a:extLst>
              <a:ext uri="{FF2B5EF4-FFF2-40B4-BE49-F238E27FC236}">
                <a16:creationId xmlns:a16="http://schemas.microsoft.com/office/drawing/2014/main" id="{7171ACAD-0173-E6FA-E7FF-FCDB6D3DEA34}"/>
              </a:ext>
            </a:extLst>
          </p:cNvPr>
          <p:cNvSpPr txBox="1"/>
          <p:nvPr/>
        </p:nvSpPr>
        <p:spPr>
          <a:xfrm>
            <a:off x="482044" y="1580123"/>
            <a:ext cx="4533900" cy="584775"/>
          </a:xfrm>
          <a:prstGeom prst="rect">
            <a:avLst/>
          </a:prstGeom>
          <a:noFill/>
        </p:spPr>
        <p:txBody>
          <a:bodyPr wrap="square" rtlCol="0">
            <a:spAutoFit/>
          </a:bodyPr>
          <a:lstStyle/>
          <a:p>
            <a:r>
              <a:rPr lang="en-GB" sz="1600" b="1" dirty="0">
                <a:latin typeface="Aptos" panose="020B0004020202020204" pitchFamily="34" charset="0"/>
              </a:rPr>
              <a:t>Article 1 – </a:t>
            </a:r>
            <a:r>
              <a:rPr lang="en-GB" sz="1600" b="1" dirty="0">
                <a:latin typeface="Aptos" panose="020B0004020202020204" pitchFamily="34" charset="0"/>
                <a:hlinkClick r:id="rId2"/>
              </a:rPr>
              <a:t>Stress &amp; Teenagers: What It Is And How To Help </a:t>
            </a:r>
            <a:endParaRPr lang="en-GB" sz="1600" b="1" dirty="0">
              <a:latin typeface="Aptos" panose="020B0004020202020204" pitchFamily="34" charset="0"/>
            </a:endParaRPr>
          </a:p>
        </p:txBody>
      </p:sp>
      <p:sp>
        <p:nvSpPr>
          <p:cNvPr id="5" name="TextBox 4">
            <a:extLst>
              <a:ext uri="{FF2B5EF4-FFF2-40B4-BE49-F238E27FC236}">
                <a16:creationId xmlns:a16="http://schemas.microsoft.com/office/drawing/2014/main" id="{5B95EBF2-1140-F840-C891-364AFE0148AA}"/>
              </a:ext>
            </a:extLst>
          </p:cNvPr>
          <p:cNvSpPr txBox="1"/>
          <p:nvPr/>
        </p:nvSpPr>
        <p:spPr>
          <a:xfrm>
            <a:off x="482044" y="2326456"/>
            <a:ext cx="4890056" cy="3364447"/>
          </a:xfrm>
          <a:prstGeom prst="rect">
            <a:avLst/>
          </a:prstGeom>
          <a:noFill/>
        </p:spPr>
        <p:txBody>
          <a:bodyPr wrap="square" rtlCol="0">
            <a:spAutoFit/>
          </a:bodyPr>
          <a:lstStyle/>
          <a:p>
            <a:pPr algn="just">
              <a:lnSpc>
                <a:spcPct val="150000"/>
              </a:lnSpc>
              <a:buNone/>
            </a:pPr>
            <a:r>
              <a:rPr lang="en-GB" sz="1300" b="1" dirty="0">
                <a:latin typeface="Aptos" panose="020B0004020202020204" pitchFamily="34" charset="0"/>
              </a:rPr>
              <a:t>🔍 Applying the CRAAP Test:</a:t>
            </a:r>
          </a:p>
          <a:p>
            <a:pPr algn="just">
              <a:lnSpc>
                <a:spcPct val="150000"/>
              </a:lnSpc>
            </a:pPr>
            <a:r>
              <a:rPr lang="en-GB" sz="1300" b="1" dirty="0">
                <a:latin typeface="Aptos" panose="020B0004020202020204" pitchFamily="34" charset="0"/>
              </a:rPr>
              <a:t>Currency:</a:t>
            </a:r>
            <a:r>
              <a:rPr lang="en-GB" sz="1300" dirty="0">
                <a:latin typeface="Aptos" panose="020B0004020202020204" pitchFamily="34" charset="0"/>
              </a:rPr>
              <a:t> ❌ </a:t>
            </a:r>
            <a:r>
              <a:rPr lang="en-GB" sz="1300" i="1" dirty="0">
                <a:latin typeface="Aptos" panose="020B0004020202020204" pitchFamily="34" charset="0"/>
              </a:rPr>
              <a:t>Published over 5 years ago; may not reflect the most recent research.</a:t>
            </a:r>
            <a:endParaRPr lang="en-GB" sz="1300" dirty="0">
              <a:latin typeface="Aptos" panose="020B0004020202020204" pitchFamily="34" charset="0"/>
            </a:endParaRPr>
          </a:p>
          <a:p>
            <a:pPr algn="just">
              <a:lnSpc>
                <a:spcPct val="150000"/>
              </a:lnSpc>
            </a:pPr>
            <a:r>
              <a:rPr lang="en-GB" sz="1300" b="1" dirty="0">
                <a:latin typeface="Aptos" panose="020B0004020202020204" pitchFamily="34" charset="0"/>
              </a:rPr>
              <a:t>Relevance:</a:t>
            </a:r>
            <a:r>
              <a:rPr lang="en-GB" sz="1300" dirty="0">
                <a:latin typeface="Aptos" panose="020B0004020202020204" pitchFamily="34" charset="0"/>
              </a:rPr>
              <a:t> ✅ </a:t>
            </a:r>
            <a:r>
              <a:rPr lang="en-GB" sz="1300" i="1" dirty="0">
                <a:latin typeface="Aptos" panose="020B0004020202020204" pitchFamily="34" charset="0"/>
              </a:rPr>
              <a:t>Discusses teenage stress, aligning with the topic.</a:t>
            </a:r>
            <a:endParaRPr lang="en-GB" sz="1300" dirty="0">
              <a:latin typeface="Aptos" panose="020B0004020202020204" pitchFamily="34" charset="0"/>
            </a:endParaRPr>
          </a:p>
          <a:p>
            <a:pPr algn="just">
              <a:lnSpc>
                <a:spcPct val="150000"/>
              </a:lnSpc>
            </a:pPr>
            <a:r>
              <a:rPr lang="en-GB" sz="1300" b="1" dirty="0">
                <a:latin typeface="Aptos" panose="020B0004020202020204" pitchFamily="34" charset="0"/>
              </a:rPr>
              <a:t>Authority:</a:t>
            </a:r>
            <a:r>
              <a:rPr lang="en-GB" sz="1300" dirty="0">
                <a:latin typeface="Aptos" panose="020B0004020202020204" pitchFamily="34" charset="0"/>
              </a:rPr>
              <a:t> ❌ </a:t>
            </a:r>
            <a:r>
              <a:rPr lang="en-GB" sz="1300" i="1" dirty="0">
                <a:latin typeface="Aptos" panose="020B0004020202020204" pitchFamily="34" charset="0"/>
              </a:rPr>
              <a:t>Authored by an individual on a personal blog; lacks affiliation with a recognised academic or professional institution.</a:t>
            </a:r>
            <a:endParaRPr lang="en-GB" sz="1300" dirty="0">
              <a:latin typeface="Aptos" panose="020B0004020202020204" pitchFamily="34" charset="0"/>
            </a:endParaRPr>
          </a:p>
          <a:p>
            <a:pPr algn="just">
              <a:lnSpc>
                <a:spcPct val="150000"/>
              </a:lnSpc>
            </a:pPr>
            <a:r>
              <a:rPr lang="en-GB" sz="1300" b="1" dirty="0">
                <a:latin typeface="Aptos" panose="020B0004020202020204" pitchFamily="34" charset="0"/>
              </a:rPr>
              <a:t>Accuracy:</a:t>
            </a:r>
            <a:r>
              <a:rPr lang="en-GB" sz="1300" dirty="0">
                <a:latin typeface="Aptos" panose="020B0004020202020204" pitchFamily="34" charset="0"/>
              </a:rPr>
              <a:t> ❌ </a:t>
            </a:r>
            <a:r>
              <a:rPr lang="en-GB" sz="1300" i="1" dirty="0">
                <a:latin typeface="Aptos" panose="020B0004020202020204" pitchFamily="34" charset="0"/>
              </a:rPr>
              <a:t>Provides personal insights without citing scientific studies or peer-reviewed research.</a:t>
            </a:r>
            <a:endParaRPr lang="en-GB" sz="1300" dirty="0">
              <a:latin typeface="Aptos" panose="020B0004020202020204" pitchFamily="34" charset="0"/>
            </a:endParaRPr>
          </a:p>
          <a:p>
            <a:pPr algn="just">
              <a:lnSpc>
                <a:spcPct val="150000"/>
              </a:lnSpc>
            </a:pPr>
            <a:r>
              <a:rPr lang="en-GB" sz="1300" b="1" dirty="0">
                <a:latin typeface="Aptos" panose="020B0004020202020204" pitchFamily="34" charset="0"/>
              </a:rPr>
              <a:t>Purpose:</a:t>
            </a:r>
            <a:r>
              <a:rPr lang="en-GB" sz="1300" dirty="0">
                <a:latin typeface="Aptos" panose="020B0004020202020204" pitchFamily="34" charset="0"/>
              </a:rPr>
              <a:t> ❌ </a:t>
            </a:r>
            <a:r>
              <a:rPr lang="en-GB" sz="1300" i="1" dirty="0">
                <a:latin typeface="Aptos" panose="020B0004020202020204" pitchFamily="34" charset="0"/>
              </a:rPr>
              <a:t>Aims to inform but may include personal opinions; not a scholarly source.</a:t>
            </a:r>
            <a:endParaRPr lang="en-GB" sz="1300" dirty="0">
              <a:latin typeface="Aptos" panose="020B0004020202020204" pitchFamily="34" charset="0"/>
            </a:endParaRPr>
          </a:p>
          <a:p>
            <a:pPr algn="just">
              <a:lnSpc>
                <a:spcPct val="150000"/>
              </a:lnSpc>
            </a:pPr>
            <a:endParaRPr lang="en-GB" sz="1300" dirty="0">
              <a:latin typeface="Aptos" panose="020B0004020202020204" pitchFamily="34" charset="0"/>
            </a:endParaRPr>
          </a:p>
        </p:txBody>
      </p:sp>
      <p:cxnSp>
        <p:nvCxnSpPr>
          <p:cNvPr id="7" name="Straight Connector 6">
            <a:extLst>
              <a:ext uri="{FF2B5EF4-FFF2-40B4-BE49-F238E27FC236}">
                <a16:creationId xmlns:a16="http://schemas.microsoft.com/office/drawing/2014/main" id="{ED4347FB-08C8-6877-4DB5-FAB556AA377D}"/>
              </a:ext>
            </a:extLst>
          </p:cNvPr>
          <p:cNvCxnSpPr/>
          <p:nvPr/>
        </p:nvCxnSpPr>
        <p:spPr>
          <a:xfrm>
            <a:off x="5915025" y="1989804"/>
            <a:ext cx="0" cy="3315621"/>
          </a:xfrm>
          <a:prstGeom prst="line">
            <a:avLst/>
          </a:prstGeom>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3CE6B1B8-988B-5C2E-9F3C-A7DCB46F9DC7}"/>
              </a:ext>
            </a:extLst>
          </p:cNvPr>
          <p:cNvSpPr txBox="1"/>
          <p:nvPr/>
        </p:nvSpPr>
        <p:spPr>
          <a:xfrm>
            <a:off x="6527378" y="1454582"/>
            <a:ext cx="4824161" cy="830997"/>
          </a:xfrm>
          <a:prstGeom prst="rect">
            <a:avLst/>
          </a:prstGeom>
          <a:noFill/>
        </p:spPr>
        <p:txBody>
          <a:bodyPr wrap="square" rtlCol="0">
            <a:spAutoFit/>
          </a:bodyPr>
          <a:lstStyle/>
          <a:p>
            <a:r>
              <a:rPr lang="en-GB" sz="1600" b="1" dirty="0">
                <a:latin typeface="Aptos" panose="020B0004020202020204" pitchFamily="34" charset="0"/>
              </a:rPr>
              <a:t>Article 2 – </a:t>
            </a:r>
            <a:r>
              <a:rPr lang="en-GB" sz="1600" b="1" dirty="0">
                <a:latin typeface="Aptos" panose="020B0004020202020204" pitchFamily="34" charset="0"/>
                <a:hlinkClick r:id="rId3"/>
              </a:rPr>
              <a:t>The Association Between Academic Pressure and Adolescent Mental Health: A Systematic Review </a:t>
            </a:r>
            <a:endParaRPr lang="en-GB" sz="1600" b="1" dirty="0">
              <a:latin typeface="Aptos" panose="020B0004020202020204" pitchFamily="34" charset="0"/>
            </a:endParaRPr>
          </a:p>
        </p:txBody>
      </p:sp>
      <p:sp>
        <p:nvSpPr>
          <p:cNvPr id="10" name="TextBox 9">
            <a:extLst>
              <a:ext uri="{FF2B5EF4-FFF2-40B4-BE49-F238E27FC236}">
                <a16:creationId xmlns:a16="http://schemas.microsoft.com/office/drawing/2014/main" id="{33F07F66-A6D2-1600-D9F8-615C366C0421}"/>
              </a:ext>
            </a:extLst>
          </p:cNvPr>
          <p:cNvSpPr txBox="1"/>
          <p:nvPr/>
        </p:nvSpPr>
        <p:spPr>
          <a:xfrm>
            <a:off x="6429375" y="2493296"/>
            <a:ext cx="5467839" cy="2764283"/>
          </a:xfrm>
          <a:prstGeom prst="rect">
            <a:avLst/>
          </a:prstGeom>
          <a:noFill/>
        </p:spPr>
        <p:txBody>
          <a:bodyPr wrap="square">
            <a:spAutoFit/>
          </a:bodyPr>
          <a:lstStyle/>
          <a:p>
            <a:pPr algn="just">
              <a:lnSpc>
                <a:spcPct val="150000"/>
              </a:lnSpc>
            </a:pPr>
            <a:r>
              <a:rPr lang="en-GB" sz="1300" b="1" dirty="0">
                <a:latin typeface="Aptos" panose="020B0004020202020204" pitchFamily="34" charset="0"/>
              </a:rPr>
              <a:t>🔍 Applying the CRAAP Test: </a:t>
            </a:r>
          </a:p>
          <a:p>
            <a:pPr algn="just">
              <a:lnSpc>
                <a:spcPct val="150000"/>
              </a:lnSpc>
            </a:pPr>
            <a:r>
              <a:rPr lang="en-GB" sz="1300" b="1" dirty="0">
                <a:latin typeface="Aptos" panose="020B0004020202020204" pitchFamily="34" charset="0"/>
              </a:rPr>
              <a:t>Currency:</a:t>
            </a:r>
            <a:r>
              <a:rPr lang="en-GB" sz="1300" dirty="0">
                <a:latin typeface="Aptos" panose="020B0004020202020204" pitchFamily="34" charset="0"/>
              </a:rPr>
              <a:t> ✅ </a:t>
            </a:r>
            <a:r>
              <a:rPr lang="en-GB" sz="1300" i="1" dirty="0">
                <a:latin typeface="Aptos" panose="020B0004020202020204" pitchFamily="34" charset="0"/>
              </a:rPr>
              <a:t>Published within the last two years.</a:t>
            </a:r>
          </a:p>
          <a:p>
            <a:pPr algn="just">
              <a:lnSpc>
                <a:spcPct val="150000"/>
              </a:lnSpc>
            </a:pPr>
            <a:r>
              <a:rPr lang="en-GB" sz="1300" b="1" dirty="0">
                <a:latin typeface="Aptos" panose="020B0004020202020204" pitchFamily="34" charset="0"/>
              </a:rPr>
              <a:t>Relevance:</a:t>
            </a:r>
            <a:r>
              <a:rPr lang="en-GB" sz="1300" dirty="0">
                <a:latin typeface="Aptos" panose="020B0004020202020204" pitchFamily="34" charset="0"/>
              </a:rPr>
              <a:t> ✅ </a:t>
            </a:r>
            <a:r>
              <a:rPr lang="en-GB" sz="1300" i="1" dirty="0">
                <a:latin typeface="Aptos" panose="020B0004020202020204" pitchFamily="34" charset="0"/>
              </a:rPr>
              <a:t>Focuses on academic pressure and adolescent mental health, directly linked to teenage stress.</a:t>
            </a:r>
          </a:p>
          <a:p>
            <a:pPr algn="just">
              <a:lnSpc>
                <a:spcPct val="150000"/>
              </a:lnSpc>
            </a:pPr>
            <a:r>
              <a:rPr lang="en-GB" sz="1300" b="1" dirty="0">
                <a:latin typeface="Aptos" panose="020B0004020202020204" pitchFamily="34" charset="0"/>
              </a:rPr>
              <a:t>Authority:</a:t>
            </a:r>
            <a:r>
              <a:rPr lang="en-GB" sz="1300" dirty="0">
                <a:latin typeface="Aptos" panose="020B0004020202020204" pitchFamily="34" charset="0"/>
              </a:rPr>
              <a:t> ✅ </a:t>
            </a:r>
            <a:r>
              <a:rPr lang="en-GB" sz="1300" i="1" dirty="0">
                <a:latin typeface="Aptos" panose="020B0004020202020204" pitchFamily="34" charset="0"/>
              </a:rPr>
              <a:t>Peer-reviewed article from the </a:t>
            </a:r>
            <a:r>
              <a:rPr lang="en-GB" sz="1300" dirty="0">
                <a:latin typeface="Aptos" panose="020B0004020202020204" pitchFamily="34" charset="0"/>
              </a:rPr>
              <a:t>‘</a:t>
            </a:r>
            <a:r>
              <a:rPr lang="en-GB" sz="1300" i="1" dirty="0">
                <a:latin typeface="Aptos" panose="020B0004020202020204" pitchFamily="34" charset="0"/>
              </a:rPr>
              <a:t>Journal of Affective Disorders’.</a:t>
            </a:r>
            <a:endParaRPr lang="en-GB" sz="1300" dirty="0">
              <a:latin typeface="Aptos" panose="020B0004020202020204" pitchFamily="34" charset="0"/>
            </a:endParaRPr>
          </a:p>
          <a:p>
            <a:pPr algn="just">
              <a:lnSpc>
                <a:spcPct val="150000"/>
              </a:lnSpc>
            </a:pPr>
            <a:r>
              <a:rPr lang="en-GB" sz="1300" b="1" dirty="0">
                <a:latin typeface="Aptos" panose="020B0004020202020204" pitchFamily="34" charset="0"/>
              </a:rPr>
              <a:t>Accuracy:</a:t>
            </a:r>
            <a:r>
              <a:rPr lang="en-GB" sz="1300" dirty="0">
                <a:latin typeface="Aptos" panose="020B0004020202020204" pitchFamily="34" charset="0"/>
              </a:rPr>
              <a:t> ✅ </a:t>
            </a:r>
            <a:r>
              <a:rPr lang="en-GB" sz="1300" i="1" dirty="0">
                <a:latin typeface="Aptos" panose="020B0004020202020204" pitchFamily="34" charset="0"/>
              </a:rPr>
              <a:t>Systematic review with evidence from multiple studies.</a:t>
            </a:r>
          </a:p>
          <a:p>
            <a:pPr algn="just">
              <a:lnSpc>
                <a:spcPct val="150000"/>
              </a:lnSpc>
            </a:pPr>
            <a:r>
              <a:rPr lang="en-GB" sz="1300" b="1" dirty="0">
                <a:latin typeface="Aptos" panose="020B0004020202020204" pitchFamily="34" charset="0"/>
              </a:rPr>
              <a:t>Purpose:</a:t>
            </a:r>
            <a:r>
              <a:rPr lang="en-GB" sz="1300" dirty="0">
                <a:latin typeface="Aptos" panose="020B0004020202020204" pitchFamily="34" charset="0"/>
              </a:rPr>
              <a:t> ✅ </a:t>
            </a:r>
            <a:r>
              <a:rPr lang="en-GB" sz="1300" i="1" dirty="0">
                <a:latin typeface="Aptos" panose="020B0004020202020204" pitchFamily="34" charset="0"/>
              </a:rPr>
              <a:t>Written to inform, with no bias or commercial agenda.</a:t>
            </a:r>
          </a:p>
          <a:p>
            <a:pPr algn="just">
              <a:lnSpc>
                <a:spcPct val="150000"/>
              </a:lnSpc>
              <a:buNone/>
            </a:pPr>
            <a:endParaRPr lang="en-GB" sz="1300" dirty="0">
              <a:latin typeface="Aptos" panose="020B0004020202020204" pitchFamily="34" charset="0"/>
            </a:endParaRPr>
          </a:p>
        </p:txBody>
      </p:sp>
    </p:spTree>
    <p:extLst>
      <p:ext uri="{BB962C8B-B14F-4D97-AF65-F5344CB8AC3E}">
        <p14:creationId xmlns:p14="http://schemas.microsoft.com/office/powerpoint/2010/main" val="1171150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P spid="8"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D37D5-3429-B2D2-64F6-B0D7C07440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6E537E-7DB8-9356-DA64-749754F8C3FB}"/>
              </a:ext>
            </a:extLst>
          </p:cNvPr>
          <p:cNvSpPr>
            <a:spLocks noGrp="1"/>
          </p:cNvSpPr>
          <p:nvPr>
            <p:ph type="title"/>
          </p:nvPr>
        </p:nvSpPr>
        <p:spPr>
          <a:xfrm>
            <a:off x="358219" y="-92522"/>
            <a:ext cx="11481847" cy="1325563"/>
          </a:xfrm>
        </p:spPr>
        <p:txBody>
          <a:bodyPr>
            <a:normAutofit/>
          </a:bodyPr>
          <a:lstStyle/>
          <a:p>
            <a:pPr algn="ctr"/>
            <a:r>
              <a:rPr lang="en-GB" sz="3600" dirty="0">
                <a:latin typeface="Aptos" panose="020B0004020202020204" pitchFamily="34" charset="0"/>
              </a:rPr>
              <a:t>Do all the CRAAP criteria need to be met?📝 </a:t>
            </a:r>
          </a:p>
        </p:txBody>
      </p:sp>
      <p:sp>
        <p:nvSpPr>
          <p:cNvPr id="3" name="Content Placeholder 2">
            <a:extLst>
              <a:ext uri="{FF2B5EF4-FFF2-40B4-BE49-F238E27FC236}">
                <a16:creationId xmlns:a16="http://schemas.microsoft.com/office/drawing/2014/main" id="{F9BF68F9-A044-6D27-5FC7-6439100F2BA4}"/>
              </a:ext>
            </a:extLst>
          </p:cNvPr>
          <p:cNvSpPr>
            <a:spLocks noGrp="1"/>
          </p:cNvSpPr>
          <p:nvPr>
            <p:ph idx="1"/>
          </p:nvPr>
        </p:nvSpPr>
        <p:spPr>
          <a:xfrm>
            <a:off x="482044" y="1000893"/>
            <a:ext cx="11481847" cy="3575934"/>
          </a:xfrm>
        </p:spPr>
        <p:txBody>
          <a:bodyPr>
            <a:normAutofit/>
          </a:bodyPr>
          <a:lstStyle/>
          <a:p>
            <a:pPr marL="0" indent="0" algn="ctr">
              <a:lnSpc>
                <a:spcPct val="150000"/>
              </a:lnSpc>
              <a:buNone/>
            </a:pPr>
            <a:r>
              <a:rPr lang="en-GB" sz="1500" dirty="0">
                <a:latin typeface="Aptos" panose="020B0004020202020204" pitchFamily="34" charset="0"/>
              </a:rPr>
              <a:t>A common question which is asked is “Do all the CRAAP criteria need to be met for a source to be credible?”. The short answer is </a:t>
            </a:r>
            <a:r>
              <a:rPr lang="en-GB" sz="1500" b="1" dirty="0">
                <a:latin typeface="Aptos" panose="020B0004020202020204" pitchFamily="34" charset="0"/>
              </a:rPr>
              <a:t>no, not necessarily</a:t>
            </a:r>
            <a:r>
              <a:rPr lang="en-GB" sz="1500" dirty="0">
                <a:latin typeface="Aptos" panose="020B0004020202020204" pitchFamily="34" charset="0"/>
              </a:rPr>
              <a:t>. While it's ideal for a source to meet all five criteria, a source can still be considered credible and usable in your academic research even if it only strongly meets most of them, especially </a:t>
            </a:r>
            <a:r>
              <a:rPr lang="en-GB" sz="1500" b="1" dirty="0">
                <a:latin typeface="Aptos" panose="020B0004020202020204" pitchFamily="34" charset="0"/>
              </a:rPr>
              <a:t>Currency, Relevance, and Authority</a:t>
            </a:r>
            <a:r>
              <a:rPr lang="en-GB" sz="1500" dirty="0">
                <a:latin typeface="Aptos" panose="020B0004020202020204" pitchFamily="34" charset="0"/>
              </a:rPr>
              <a:t>.</a:t>
            </a:r>
          </a:p>
        </p:txBody>
      </p:sp>
      <p:graphicFrame>
        <p:nvGraphicFramePr>
          <p:cNvPr id="6" name="Table 5">
            <a:extLst>
              <a:ext uri="{FF2B5EF4-FFF2-40B4-BE49-F238E27FC236}">
                <a16:creationId xmlns:a16="http://schemas.microsoft.com/office/drawing/2014/main" id="{E4D09EF7-BDEA-607E-E274-5DD1F5245E52}"/>
              </a:ext>
            </a:extLst>
          </p:cNvPr>
          <p:cNvGraphicFramePr>
            <a:graphicFrameLocks noGrp="1"/>
          </p:cNvGraphicFramePr>
          <p:nvPr>
            <p:extLst>
              <p:ext uri="{D42A27DB-BD31-4B8C-83A1-F6EECF244321}">
                <p14:modId xmlns:p14="http://schemas.microsoft.com/office/powerpoint/2010/main" val="3298251127"/>
              </p:ext>
            </p:extLst>
          </p:nvPr>
        </p:nvGraphicFramePr>
        <p:xfrm>
          <a:off x="804558" y="2326456"/>
          <a:ext cx="10836818" cy="1828800"/>
        </p:xfrm>
        <a:graphic>
          <a:graphicData uri="http://schemas.openxmlformats.org/drawingml/2006/table">
            <a:tbl>
              <a:tblPr>
                <a:tableStyleId>{616DA210-FB5B-4158-B5E0-FEB733F419BA}</a:tableStyleId>
              </a:tblPr>
              <a:tblGrid>
                <a:gridCol w="1842325">
                  <a:extLst>
                    <a:ext uri="{9D8B030D-6E8A-4147-A177-3AD203B41FA5}">
                      <a16:colId xmlns:a16="http://schemas.microsoft.com/office/drawing/2014/main" val="3283349618"/>
                    </a:ext>
                  </a:extLst>
                </a:gridCol>
                <a:gridCol w="8994493">
                  <a:extLst>
                    <a:ext uri="{9D8B030D-6E8A-4147-A177-3AD203B41FA5}">
                      <a16:colId xmlns:a16="http://schemas.microsoft.com/office/drawing/2014/main" val="1260417167"/>
                    </a:ext>
                  </a:extLst>
                </a:gridCol>
              </a:tblGrid>
              <a:tr h="0">
                <a:tc>
                  <a:txBody>
                    <a:bodyPr/>
                    <a:lstStyle/>
                    <a:p>
                      <a:r>
                        <a:rPr lang="en-GB" sz="1400" b="1">
                          <a:latin typeface="Aptos" panose="020B0004020202020204" pitchFamily="34" charset="0"/>
                        </a:rPr>
                        <a:t>CRAAP Element</a:t>
                      </a:r>
                      <a:endParaRPr lang="en-GB" sz="1400">
                        <a:latin typeface="Aptos" panose="020B0004020202020204" pitchFamily="34" charset="0"/>
                      </a:endParaRPr>
                    </a:p>
                  </a:txBody>
                  <a:tcPr anchor="ctr"/>
                </a:tc>
                <a:tc>
                  <a:txBody>
                    <a:bodyPr/>
                    <a:lstStyle/>
                    <a:p>
                      <a:pPr algn="ctr"/>
                      <a:r>
                        <a:rPr lang="en-GB" sz="1400" b="1" dirty="0">
                          <a:latin typeface="Aptos" panose="020B0004020202020204" pitchFamily="34" charset="0"/>
                        </a:rPr>
                        <a:t>How critical is it?</a:t>
                      </a:r>
                      <a:endParaRPr lang="en-GB" sz="1400" dirty="0">
                        <a:latin typeface="Aptos" panose="020B0004020202020204" pitchFamily="34" charset="0"/>
                      </a:endParaRPr>
                    </a:p>
                  </a:txBody>
                  <a:tcPr anchor="ctr"/>
                </a:tc>
                <a:extLst>
                  <a:ext uri="{0D108BD9-81ED-4DB2-BD59-A6C34878D82A}">
                    <a16:rowId xmlns:a16="http://schemas.microsoft.com/office/drawing/2014/main" val="533676246"/>
                  </a:ext>
                </a:extLst>
              </a:tr>
              <a:tr h="0">
                <a:tc>
                  <a:txBody>
                    <a:bodyPr/>
                    <a:lstStyle/>
                    <a:p>
                      <a:r>
                        <a:rPr lang="en-GB" sz="1400" b="1">
                          <a:latin typeface="Aptos" panose="020B0004020202020204" pitchFamily="34" charset="0"/>
                        </a:rPr>
                        <a:t>Currency</a:t>
                      </a:r>
                      <a:endParaRPr lang="en-GB" sz="1400">
                        <a:latin typeface="Aptos" panose="020B0004020202020204" pitchFamily="34" charset="0"/>
                      </a:endParaRPr>
                    </a:p>
                  </a:txBody>
                  <a:tcPr anchor="ctr"/>
                </a:tc>
                <a:tc>
                  <a:txBody>
                    <a:bodyPr/>
                    <a:lstStyle/>
                    <a:p>
                      <a:r>
                        <a:rPr lang="en-GB" sz="1400" dirty="0">
                          <a:latin typeface="Aptos" panose="020B0004020202020204" pitchFamily="34" charset="0"/>
                        </a:rPr>
                        <a:t>✅ Important - outdated sources may not reflect current practice or policy.</a:t>
                      </a:r>
                    </a:p>
                  </a:txBody>
                  <a:tcPr anchor="ctr"/>
                </a:tc>
                <a:extLst>
                  <a:ext uri="{0D108BD9-81ED-4DB2-BD59-A6C34878D82A}">
                    <a16:rowId xmlns:a16="http://schemas.microsoft.com/office/drawing/2014/main" val="4194420290"/>
                  </a:ext>
                </a:extLst>
              </a:tr>
              <a:tr h="0">
                <a:tc>
                  <a:txBody>
                    <a:bodyPr/>
                    <a:lstStyle/>
                    <a:p>
                      <a:r>
                        <a:rPr lang="en-GB" sz="1400" b="1">
                          <a:latin typeface="Aptos" panose="020B0004020202020204" pitchFamily="34" charset="0"/>
                        </a:rPr>
                        <a:t>Relevance</a:t>
                      </a:r>
                      <a:endParaRPr lang="en-GB" sz="1400">
                        <a:latin typeface="Aptos" panose="020B0004020202020204" pitchFamily="34" charset="0"/>
                      </a:endParaRPr>
                    </a:p>
                  </a:txBody>
                  <a:tcPr anchor="ctr"/>
                </a:tc>
                <a:tc>
                  <a:txBody>
                    <a:bodyPr/>
                    <a:lstStyle/>
                    <a:p>
                      <a:r>
                        <a:rPr lang="en-GB" sz="1400" dirty="0">
                          <a:latin typeface="Aptos" panose="020B0004020202020204" pitchFamily="34" charset="0"/>
                        </a:rPr>
                        <a:t>✅ Essential - if the content doesn’t relate to your question, it’s not useful.</a:t>
                      </a:r>
                    </a:p>
                  </a:txBody>
                  <a:tcPr anchor="ctr"/>
                </a:tc>
                <a:extLst>
                  <a:ext uri="{0D108BD9-81ED-4DB2-BD59-A6C34878D82A}">
                    <a16:rowId xmlns:a16="http://schemas.microsoft.com/office/drawing/2014/main" val="3059219441"/>
                  </a:ext>
                </a:extLst>
              </a:tr>
              <a:tr h="0">
                <a:tc>
                  <a:txBody>
                    <a:bodyPr/>
                    <a:lstStyle/>
                    <a:p>
                      <a:r>
                        <a:rPr lang="en-GB" sz="1400" b="1">
                          <a:latin typeface="Aptos" panose="020B0004020202020204" pitchFamily="34" charset="0"/>
                        </a:rPr>
                        <a:t>Authority</a:t>
                      </a:r>
                      <a:endParaRPr lang="en-GB" sz="1400">
                        <a:latin typeface="Aptos" panose="020B0004020202020204" pitchFamily="34" charset="0"/>
                      </a:endParaRPr>
                    </a:p>
                  </a:txBody>
                  <a:tcPr anchor="ctr"/>
                </a:tc>
                <a:tc>
                  <a:txBody>
                    <a:bodyPr/>
                    <a:lstStyle/>
                    <a:p>
                      <a:r>
                        <a:rPr lang="en-GB" sz="1400" dirty="0">
                          <a:latin typeface="Aptos" panose="020B0004020202020204" pitchFamily="34" charset="0"/>
                        </a:rPr>
                        <a:t>✅ Key - always check the source is written by someone credible (e.g. academic, expert, organisation).</a:t>
                      </a:r>
                    </a:p>
                  </a:txBody>
                  <a:tcPr anchor="ctr"/>
                </a:tc>
                <a:extLst>
                  <a:ext uri="{0D108BD9-81ED-4DB2-BD59-A6C34878D82A}">
                    <a16:rowId xmlns:a16="http://schemas.microsoft.com/office/drawing/2014/main" val="3188925364"/>
                  </a:ext>
                </a:extLst>
              </a:tr>
              <a:tr h="0">
                <a:tc>
                  <a:txBody>
                    <a:bodyPr/>
                    <a:lstStyle/>
                    <a:p>
                      <a:r>
                        <a:rPr lang="en-GB" sz="1400" b="1">
                          <a:latin typeface="Aptos" panose="020B0004020202020204" pitchFamily="34" charset="0"/>
                        </a:rPr>
                        <a:t>Accuracy</a:t>
                      </a:r>
                      <a:endParaRPr lang="en-GB" sz="1400">
                        <a:latin typeface="Aptos" panose="020B0004020202020204" pitchFamily="34" charset="0"/>
                      </a:endParaRPr>
                    </a:p>
                  </a:txBody>
                  <a:tcPr anchor="ctr"/>
                </a:tc>
                <a:tc>
                  <a:txBody>
                    <a:bodyPr/>
                    <a:lstStyle/>
                    <a:p>
                      <a:r>
                        <a:rPr lang="en-GB" sz="1400" dirty="0">
                          <a:latin typeface="Aptos" panose="020B0004020202020204" pitchFamily="34" charset="0"/>
                        </a:rPr>
                        <a:t>⚠️ Strongly preferred - but minor gaps in referencing may be acceptable if other evidence is solid.</a:t>
                      </a:r>
                    </a:p>
                  </a:txBody>
                  <a:tcPr anchor="ctr"/>
                </a:tc>
                <a:extLst>
                  <a:ext uri="{0D108BD9-81ED-4DB2-BD59-A6C34878D82A}">
                    <a16:rowId xmlns:a16="http://schemas.microsoft.com/office/drawing/2014/main" val="3370145348"/>
                  </a:ext>
                </a:extLst>
              </a:tr>
              <a:tr h="0">
                <a:tc>
                  <a:txBody>
                    <a:bodyPr/>
                    <a:lstStyle/>
                    <a:p>
                      <a:r>
                        <a:rPr lang="en-GB" sz="1400" b="1">
                          <a:latin typeface="Aptos" panose="020B0004020202020204" pitchFamily="34" charset="0"/>
                        </a:rPr>
                        <a:t>Purpose</a:t>
                      </a:r>
                      <a:endParaRPr lang="en-GB" sz="1400">
                        <a:latin typeface="Aptos" panose="020B0004020202020204" pitchFamily="34" charset="0"/>
                      </a:endParaRPr>
                    </a:p>
                  </a:txBody>
                  <a:tcPr anchor="ctr"/>
                </a:tc>
                <a:tc>
                  <a:txBody>
                    <a:bodyPr/>
                    <a:lstStyle/>
                    <a:p>
                      <a:r>
                        <a:rPr lang="en-GB" sz="1400" dirty="0">
                          <a:latin typeface="Aptos" panose="020B0004020202020204" pitchFamily="34" charset="0"/>
                        </a:rPr>
                        <a:t>⚠️ Context matters - a mildly persuasive article can still be useful </a:t>
                      </a:r>
                      <a:r>
                        <a:rPr lang="en-GB" sz="1400" b="0" dirty="0">
                          <a:latin typeface="Aptos" panose="020B0004020202020204" pitchFamily="34" charset="0"/>
                        </a:rPr>
                        <a:t>if</a:t>
                      </a:r>
                      <a:r>
                        <a:rPr lang="en-GB" sz="1400" dirty="0">
                          <a:latin typeface="Aptos" panose="020B0004020202020204" pitchFamily="34" charset="0"/>
                        </a:rPr>
                        <a:t> it’s evidence-based and you’re aware of bias.</a:t>
                      </a:r>
                    </a:p>
                  </a:txBody>
                  <a:tcPr anchor="ctr"/>
                </a:tc>
                <a:extLst>
                  <a:ext uri="{0D108BD9-81ED-4DB2-BD59-A6C34878D82A}">
                    <a16:rowId xmlns:a16="http://schemas.microsoft.com/office/drawing/2014/main" val="3806956470"/>
                  </a:ext>
                </a:extLst>
              </a:tr>
            </a:tbl>
          </a:graphicData>
        </a:graphic>
      </p:graphicFrame>
      <p:sp>
        <p:nvSpPr>
          <p:cNvPr id="11" name="TextBox 10">
            <a:extLst>
              <a:ext uri="{FF2B5EF4-FFF2-40B4-BE49-F238E27FC236}">
                <a16:creationId xmlns:a16="http://schemas.microsoft.com/office/drawing/2014/main" id="{44342F54-0DB1-B6BD-409C-63B3D2627ECA}"/>
              </a:ext>
            </a:extLst>
          </p:cNvPr>
          <p:cNvSpPr txBox="1"/>
          <p:nvPr/>
        </p:nvSpPr>
        <p:spPr>
          <a:xfrm>
            <a:off x="1363888" y="4241341"/>
            <a:ext cx="9718158" cy="1353960"/>
          </a:xfrm>
          <a:prstGeom prst="rect">
            <a:avLst/>
          </a:prstGeom>
          <a:noFill/>
        </p:spPr>
        <p:txBody>
          <a:bodyPr wrap="square">
            <a:spAutoFit/>
          </a:bodyPr>
          <a:lstStyle/>
          <a:p>
            <a:pPr>
              <a:lnSpc>
                <a:spcPct val="150000"/>
              </a:lnSpc>
              <a:buNone/>
            </a:pPr>
            <a:r>
              <a:rPr lang="en-GB" sz="1400" b="1" dirty="0">
                <a:latin typeface="Aptos" panose="020B0004020202020204" pitchFamily="34" charset="0"/>
              </a:rPr>
              <a:t>📌 Bottom line:</a:t>
            </a:r>
          </a:p>
          <a:p>
            <a:pPr>
              <a:lnSpc>
                <a:spcPct val="150000"/>
              </a:lnSpc>
            </a:pPr>
            <a:r>
              <a:rPr lang="en-GB" sz="1400" dirty="0">
                <a:latin typeface="Aptos" panose="020B0004020202020204" pitchFamily="34" charset="0"/>
              </a:rPr>
              <a:t>If a source </a:t>
            </a:r>
            <a:r>
              <a:rPr lang="en-GB" sz="1400" b="1" dirty="0">
                <a:latin typeface="Aptos" panose="020B0004020202020204" pitchFamily="34" charset="0"/>
              </a:rPr>
              <a:t>fails Currency, Relevance, or Authority</a:t>
            </a:r>
            <a:r>
              <a:rPr lang="en-GB" sz="1400" dirty="0">
                <a:latin typeface="Aptos" panose="020B0004020202020204" pitchFamily="34" charset="0"/>
              </a:rPr>
              <a:t>, it’s usually not worth using.</a:t>
            </a:r>
            <a:br>
              <a:rPr lang="en-GB" sz="1400" dirty="0">
                <a:latin typeface="Aptos" panose="020B0004020202020204" pitchFamily="34" charset="0"/>
              </a:rPr>
            </a:br>
            <a:r>
              <a:rPr lang="en-GB" sz="1400" dirty="0">
                <a:latin typeface="Aptos" panose="020B0004020202020204" pitchFamily="34" charset="0"/>
              </a:rPr>
              <a:t>If it just falls short on </a:t>
            </a:r>
            <a:r>
              <a:rPr lang="en-GB" sz="1400" b="1" dirty="0">
                <a:latin typeface="Aptos" panose="020B0004020202020204" pitchFamily="34" charset="0"/>
              </a:rPr>
              <a:t>Accuracy or Purpose</a:t>
            </a:r>
            <a:r>
              <a:rPr lang="en-GB" sz="1400" dirty="0">
                <a:latin typeface="Aptos" panose="020B0004020202020204" pitchFamily="34" charset="0"/>
              </a:rPr>
              <a:t>, but the rest is strong, you can still use it, just be </a:t>
            </a:r>
            <a:r>
              <a:rPr lang="en-GB" sz="1400" u="sng" dirty="0">
                <a:latin typeface="Aptos" panose="020B0004020202020204" pitchFamily="34" charset="0"/>
              </a:rPr>
              <a:t>critical and transparent </a:t>
            </a:r>
            <a:r>
              <a:rPr lang="en-GB" sz="1400" dirty="0">
                <a:latin typeface="Aptos" panose="020B0004020202020204" pitchFamily="34" charset="0"/>
              </a:rPr>
              <a:t>about it in your writing.</a:t>
            </a:r>
          </a:p>
        </p:txBody>
      </p:sp>
    </p:spTree>
    <p:extLst>
      <p:ext uri="{BB962C8B-B14F-4D97-AF65-F5344CB8AC3E}">
        <p14:creationId xmlns:p14="http://schemas.microsoft.com/office/powerpoint/2010/main" val="32415992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EB88C-09C7-5A48-EEA5-B8DFDF26AE2A}"/>
              </a:ext>
            </a:extLst>
          </p:cNvPr>
          <p:cNvSpPr>
            <a:spLocks noGrp="1"/>
          </p:cNvSpPr>
          <p:nvPr>
            <p:ph type="title"/>
          </p:nvPr>
        </p:nvSpPr>
        <p:spPr>
          <a:xfrm>
            <a:off x="351933" y="-63689"/>
            <a:ext cx="11481847" cy="1325563"/>
          </a:xfrm>
        </p:spPr>
        <p:txBody>
          <a:bodyPr>
            <a:normAutofit/>
          </a:bodyPr>
          <a:lstStyle/>
          <a:p>
            <a:pPr algn="ctr"/>
            <a:r>
              <a:rPr lang="en-GB" sz="3600" dirty="0">
                <a:latin typeface="Aptos" panose="020B0004020202020204" pitchFamily="34" charset="0"/>
              </a:rPr>
              <a:t>Save &amp; Organise Your Sources and Information </a:t>
            </a:r>
            <a:r>
              <a:rPr lang="en-GB" sz="3200" dirty="0"/>
              <a:t>💾</a:t>
            </a:r>
            <a:r>
              <a:rPr lang="en-GB" sz="6600" dirty="0">
                <a:latin typeface="Aptos" panose="020B0004020202020204" pitchFamily="34" charset="0"/>
              </a:rPr>
              <a:t> </a:t>
            </a:r>
            <a:endParaRPr lang="en-GB" sz="3600" dirty="0">
              <a:latin typeface="Aptos" panose="020B0004020202020204" pitchFamily="34" charset="0"/>
            </a:endParaRPr>
          </a:p>
        </p:txBody>
      </p:sp>
      <p:sp>
        <p:nvSpPr>
          <p:cNvPr id="3" name="Content Placeholder 2">
            <a:extLst>
              <a:ext uri="{FF2B5EF4-FFF2-40B4-BE49-F238E27FC236}">
                <a16:creationId xmlns:a16="http://schemas.microsoft.com/office/drawing/2014/main" id="{F041F078-3266-896D-BE4A-8C6B9FCD21E1}"/>
              </a:ext>
            </a:extLst>
          </p:cNvPr>
          <p:cNvSpPr>
            <a:spLocks noGrp="1"/>
          </p:cNvSpPr>
          <p:nvPr>
            <p:ph idx="1"/>
          </p:nvPr>
        </p:nvSpPr>
        <p:spPr>
          <a:xfrm>
            <a:off x="351932" y="1059642"/>
            <a:ext cx="11481847" cy="3575934"/>
          </a:xfrm>
        </p:spPr>
        <p:txBody>
          <a:bodyPr>
            <a:normAutofit/>
          </a:bodyPr>
          <a:lstStyle/>
          <a:p>
            <a:pPr>
              <a:lnSpc>
                <a:spcPct val="150000"/>
              </a:lnSpc>
              <a:buNone/>
            </a:pPr>
            <a:r>
              <a:rPr lang="en-GB" sz="1800" b="1" dirty="0">
                <a:latin typeface="Aptos" panose="020B0004020202020204" pitchFamily="34" charset="0"/>
              </a:rPr>
              <a:t>📚 </a:t>
            </a:r>
            <a:r>
              <a:rPr lang="en-GB" sz="1800" dirty="0">
                <a:latin typeface="Aptos" panose="020B0004020202020204" pitchFamily="34" charset="0"/>
              </a:rPr>
              <a:t>Once you start searching, you’ll find </a:t>
            </a:r>
            <a:r>
              <a:rPr lang="en-GB" sz="1800" b="1" dirty="0">
                <a:latin typeface="Aptos" panose="020B0004020202020204" pitchFamily="34" charset="0"/>
              </a:rPr>
              <a:t>lots of useful sources,</a:t>
            </a:r>
            <a:r>
              <a:rPr lang="en-GB" sz="1800" dirty="0">
                <a:latin typeface="Aptos" panose="020B0004020202020204" pitchFamily="34" charset="0"/>
              </a:rPr>
              <a:t> but it’s easy to forget where you found them or lose access later. Saving and organising your sources will help you:</a:t>
            </a:r>
          </a:p>
          <a:p>
            <a:pPr>
              <a:lnSpc>
                <a:spcPct val="150000"/>
              </a:lnSpc>
            </a:pPr>
            <a:endParaRPr lang="en-GB" sz="18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EFD47424-0DEB-1F29-AA69-07AD22C4C978}"/>
              </a:ext>
            </a:extLst>
          </p:cNvPr>
          <p:cNvGraphicFramePr/>
          <p:nvPr>
            <p:extLst>
              <p:ext uri="{D42A27DB-BD31-4B8C-83A1-F6EECF244321}">
                <p14:modId xmlns:p14="http://schemas.microsoft.com/office/powerpoint/2010/main" val="2179441541"/>
              </p:ext>
            </p:extLst>
          </p:nvPr>
        </p:nvGraphicFramePr>
        <p:xfrm>
          <a:off x="2626241" y="1598391"/>
          <a:ext cx="6539023" cy="2700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Table 6">
            <a:extLst>
              <a:ext uri="{FF2B5EF4-FFF2-40B4-BE49-F238E27FC236}">
                <a16:creationId xmlns:a16="http://schemas.microsoft.com/office/drawing/2014/main" id="{D18AA285-73E1-42D5-BDAF-2648807317A1}"/>
              </a:ext>
            </a:extLst>
          </p:cNvPr>
          <p:cNvGraphicFramePr>
            <a:graphicFrameLocks noGrp="1"/>
          </p:cNvGraphicFramePr>
          <p:nvPr>
            <p:extLst>
              <p:ext uri="{D42A27DB-BD31-4B8C-83A1-F6EECF244321}">
                <p14:modId xmlns:p14="http://schemas.microsoft.com/office/powerpoint/2010/main" val="550112254"/>
              </p:ext>
            </p:extLst>
          </p:nvPr>
        </p:nvGraphicFramePr>
        <p:xfrm>
          <a:off x="1100591" y="4061128"/>
          <a:ext cx="9984527" cy="1522984"/>
        </p:xfrm>
        <a:graphic>
          <a:graphicData uri="http://schemas.openxmlformats.org/drawingml/2006/table">
            <a:tbl>
              <a:tblPr>
                <a:tableStyleId>{5940675A-B579-460E-94D1-54222C63F5DA}</a:tableStyleId>
              </a:tblPr>
              <a:tblGrid>
                <a:gridCol w="2545255">
                  <a:extLst>
                    <a:ext uri="{9D8B030D-6E8A-4147-A177-3AD203B41FA5}">
                      <a16:colId xmlns:a16="http://schemas.microsoft.com/office/drawing/2014/main" val="2633821679"/>
                    </a:ext>
                  </a:extLst>
                </a:gridCol>
                <a:gridCol w="7439272">
                  <a:extLst>
                    <a:ext uri="{9D8B030D-6E8A-4147-A177-3AD203B41FA5}">
                      <a16:colId xmlns:a16="http://schemas.microsoft.com/office/drawing/2014/main" val="3835703348"/>
                    </a:ext>
                  </a:extLst>
                </a:gridCol>
              </a:tblGrid>
              <a:tr h="0">
                <a:tc>
                  <a:txBody>
                    <a:bodyPr/>
                    <a:lstStyle/>
                    <a:p>
                      <a:pPr algn="ctr">
                        <a:lnSpc>
                          <a:spcPct val="150000"/>
                        </a:lnSpc>
                      </a:pPr>
                      <a:r>
                        <a:rPr lang="en-GB" sz="1400" b="1" dirty="0">
                          <a:solidFill>
                            <a:schemeClr val="bg1"/>
                          </a:solidFill>
                          <a:latin typeface="Aptos" panose="020B0004020202020204" pitchFamily="34" charset="0"/>
                        </a:rPr>
                        <a:t>Platform</a:t>
                      </a:r>
                      <a:endParaRPr lang="en-GB" sz="1400" dirty="0">
                        <a:solidFill>
                          <a:schemeClr val="bg1"/>
                        </a:solidFill>
                        <a:latin typeface="Aptos" panose="020B0004020202020204" pitchFamily="34" charset="0"/>
                      </a:endParaRPr>
                    </a:p>
                  </a:txBody>
                  <a:tcPr anchor="ctr">
                    <a:solidFill>
                      <a:srgbClr val="003D60"/>
                    </a:solidFill>
                  </a:tcPr>
                </a:tc>
                <a:tc>
                  <a:txBody>
                    <a:bodyPr/>
                    <a:lstStyle/>
                    <a:p>
                      <a:pPr algn="ctr">
                        <a:lnSpc>
                          <a:spcPct val="150000"/>
                        </a:lnSpc>
                      </a:pPr>
                      <a:r>
                        <a:rPr lang="en-GB" sz="1400" b="1" dirty="0">
                          <a:solidFill>
                            <a:schemeClr val="bg1"/>
                          </a:solidFill>
                          <a:latin typeface="Aptos" panose="020B0004020202020204" pitchFamily="34" charset="0"/>
                        </a:rPr>
                        <a:t>How to Save</a:t>
                      </a:r>
                      <a:endParaRPr lang="en-GB" sz="1400" dirty="0">
                        <a:solidFill>
                          <a:schemeClr val="bg1"/>
                        </a:solidFill>
                        <a:latin typeface="Aptos" panose="020B0004020202020204" pitchFamily="34" charset="0"/>
                      </a:endParaRPr>
                    </a:p>
                  </a:txBody>
                  <a:tcPr anchor="ctr">
                    <a:solidFill>
                      <a:srgbClr val="003D60"/>
                    </a:solidFill>
                  </a:tcPr>
                </a:tc>
                <a:extLst>
                  <a:ext uri="{0D108BD9-81ED-4DB2-BD59-A6C34878D82A}">
                    <a16:rowId xmlns:a16="http://schemas.microsoft.com/office/drawing/2014/main" val="4289254116"/>
                  </a:ext>
                </a:extLst>
              </a:tr>
              <a:tr h="0">
                <a:tc>
                  <a:txBody>
                    <a:bodyPr/>
                    <a:lstStyle/>
                    <a:p>
                      <a:pPr>
                        <a:lnSpc>
                          <a:spcPct val="150000"/>
                        </a:lnSpc>
                      </a:pPr>
                      <a:r>
                        <a:rPr lang="en-GB" sz="1400" b="1">
                          <a:latin typeface="Aptos" panose="020B0004020202020204" pitchFamily="34" charset="0"/>
                        </a:rPr>
                        <a:t>UWTSD Library Search</a:t>
                      </a:r>
                      <a:endParaRPr lang="en-GB" sz="1400">
                        <a:latin typeface="Aptos" panose="020B0004020202020204" pitchFamily="34" charset="0"/>
                      </a:endParaRPr>
                    </a:p>
                  </a:txBody>
                  <a:tcPr anchor="ctr"/>
                </a:tc>
                <a:tc>
                  <a:txBody>
                    <a:bodyPr/>
                    <a:lstStyle/>
                    <a:p>
                      <a:pPr>
                        <a:lnSpc>
                          <a:spcPct val="150000"/>
                        </a:lnSpc>
                      </a:pPr>
                      <a:r>
                        <a:rPr lang="en-GB" sz="1400">
                          <a:latin typeface="Aptos" panose="020B0004020202020204" pitchFamily="34" charset="0"/>
                        </a:rPr>
                        <a:t>Use the </a:t>
                      </a:r>
                      <a:r>
                        <a:rPr lang="en-GB" sz="1400" b="1">
                          <a:latin typeface="Aptos" panose="020B0004020202020204" pitchFamily="34" charset="0"/>
                        </a:rPr>
                        <a:t>📌 “Pin” icon</a:t>
                      </a:r>
                      <a:r>
                        <a:rPr lang="en-GB" sz="1400">
                          <a:latin typeface="Aptos" panose="020B0004020202020204" pitchFamily="34" charset="0"/>
                        </a:rPr>
                        <a:t> to save articles to your personal Favourites list (requires login)</a:t>
                      </a:r>
                    </a:p>
                  </a:txBody>
                  <a:tcPr anchor="ctr"/>
                </a:tc>
                <a:extLst>
                  <a:ext uri="{0D108BD9-81ED-4DB2-BD59-A6C34878D82A}">
                    <a16:rowId xmlns:a16="http://schemas.microsoft.com/office/drawing/2014/main" val="1332400995"/>
                  </a:ext>
                </a:extLst>
              </a:tr>
              <a:tr h="0">
                <a:tc>
                  <a:txBody>
                    <a:bodyPr/>
                    <a:lstStyle/>
                    <a:p>
                      <a:pPr>
                        <a:lnSpc>
                          <a:spcPct val="150000"/>
                        </a:lnSpc>
                      </a:pPr>
                      <a:r>
                        <a:rPr lang="en-GB" sz="1400" b="1">
                          <a:latin typeface="Aptos" panose="020B0004020202020204" pitchFamily="34" charset="0"/>
                        </a:rPr>
                        <a:t>Google Scholar</a:t>
                      </a:r>
                      <a:endParaRPr lang="en-GB" sz="1400">
                        <a:latin typeface="Aptos" panose="020B0004020202020204" pitchFamily="34" charset="0"/>
                      </a:endParaRPr>
                    </a:p>
                  </a:txBody>
                  <a:tcPr anchor="ctr"/>
                </a:tc>
                <a:tc>
                  <a:txBody>
                    <a:bodyPr/>
                    <a:lstStyle/>
                    <a:p>
                      <a:pPr>
                        <a:lnSpc>
                          <a:spcPct val="150000"/>
                        </a:lnSpc>
                      </a:pPr>
                      <a:r>
                        <a:rPr lang="en-GB" sz="1400">
                          <a:latin typeface="Aptos" panose="020B0004020202020204" pitchFamily="34" charset="0"/>
                        </a:rPr>
                        <a:t>Click the </a:t>
                      </a:r>
                      <a:r>
                        <a:rPr lang="en-GB" sz="1400" b="1">
                          <a:latin typeface="Aptos" panose="020B0004020202020204" pitchFamily="34" charset="0"/>
                        </a:rPr>
                        <a:t>⭐ “Save” icon</a:t>
                      </a:r>
                      <a:r>
                        <a:rPr lang="en-GB" sz="1400">
                          <a:latin typeface="Aptos" panose="020B0004020202020204" pitchFamily="34" charset="0"/>
                        </a:rPr>
                        <a:t> below the article; use a Google account to keep them saved</a:t>
                      </a:r>
                    </a:p>
                  </a:txBody>
                  <a:tcPr anchor="ctr"/>
                </a:tc>
                <a:extLst>
                  <a:ext uri="{0D108BD9-81ED-4DB2-BD59-A6C34878D82A}">
                    <a16:rowId xmlns:a16="http://schemas.microsoft.com/office/drawing/2014/main" val="2958262699"/>
                  </a:ext>
                </a:extLst>
              </a:tr>
              <a:tr h="0">
                <a:tc>
                  <a:txBody>
                    <a:bodyPr/>
                    <a:lstStyle/>
                    <a:p>
                      <a:pPr>
                        <a:lnSpc>
                          <a:spcPct val="150000"/>
                        </a:lnSpc>
                      </a:pPr>
                      <a:r>
                        <a:rPr lang="en-GB" sz="1400" b="1">
                          <a:latin typeface="Aptos" panose="020B0004020202020204" pitchFamily="34" charset="0"/>
                        </a:rPr>
                        <a:t>Online PDFs or websites</a:t>
                      </a:r>
                      <a:endParaRPr lang="en-GB" sz="1400">
                        <a:latin typeface="Aptos" panose="020B0004020202020204" pitchFamily="34" charset="0"/>
                      </a:endParaRPr>
                    </a:p>
                  </a:txBody>
                  <a:tcPr anchor="ctr"/>
                </a:tc>
                <a:tc>
                  <a:txBody>
                    <a:bodyPr/>
                    <a:lstStyle/>
                    <a:p>
                      <a:pPr>
                        <a:lnSpc>
                          <a:spcPct val="150000"/>
                        </a:lnSpc>
                      </a:pPr>
                      <a:r>
                        <a:rPr lang="en-GB" sz="1400" dirty="0">
                          <a:latin typeface="Aptos" panose="020B0004020202020204" pitchFamily="34" charset="0"/>
                        </a:rPr>
                        <a:t>Right-click and </a:t>
                      </a:r>
                      <a:r>
                        <a:rPr lang="en-GB" sz="1400" b="1" dirty="0">
                          <a:latin typeface="Aptos" panose="020B0004020202020204" pitchFamily="34" charset="0"/>
                        </a:rPr>
                        <a:t>download PDFs</a:t>
                      </a:r>
                      <a:r>
                        <a:rPr lang="en-GB" sz="1400" dirty="0">
                          <a:latin typeface="Aptos" panose="020B0004020202020204" pitchFamily="34" charset="0"/>
                        </a:rPr>
                        <a:t> to a dedicated folder on your computer or cloud storage</a:t>
                      </a:r>
                    </a:p>
                  </a:txBody>
                  <a:tcPr anchor="ctr"/>
                </a:tc>
                <a:extLst>
                  <a:ext uri="{0D108BD9-81ED-4DB2-BD59-A6C34878D82A}">
                    <a16:rowId xmlns:a16="http://schemas.microsoft.com/office/drawing/2014/main" val="130600555"/>
                  </a:ext>
                </a:extLst>
              </a:tr>
            </a:tbl>
          </a:graphicData>
        </a:graphic>
      </p:graphicFrame>
    </p:spTree>
    <p:extLst>
      <p:ext uri="{BB962C8B-B14F-4D97-AF65-F5344CB8AC3E}">
        <p14:creationId xmlns:p14="http://schemas.microsoft.com/office/powerpoint/2010/main" val="35577075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D0A6B-B7C4-E463-E00F-A802171D2672}"/>
              </a:ext>
            </a:extLst>
          </p:cNvPr>
          <p:cNvSpPr>
            <a:spLocks noGrp="1"/>
          </p:cNvSpPr>
          <p:nvPr>
            <p:ph type="title"/>
          </p:nvPr>
        </p:nvSpPr>
        <p:spPr>
          <a:xfrm>
            <a:off x="358219" y="-134936"/>
            <a:ext cx="11481847" cy="1325563"/>
          </a:xfrm>
        </p:spPr>
        <p:txBody>
          <a:bodyPr>
            <a:normAutofit/>
          </a:bodyPr>
          <a:lstStyle/>
          <a:p>
            <a:pPr algn="ctr"/>
            <a:r>
              <a:rPr lang="en-GB" sz="3600" dirty="0">
                <a:latin typeface="Aptos" panose="020B0004020202020204" pitchFamily="34" charset="0"/>
              </a:rPr>
              <a:t>📋 What is a Source Tracking Table?</a:t>
            </a:r>
          </a:p>
        </p:txBody>
      </p:sp>
      <p:sp>
        <p:nvSpPr>
          <p:cNvPr id="11" name="Content Placeholder 10">
            <a:extLst>
              <a:ext uri="{FF2B5EF4-FFF2-40B4-BE49-F238E27FC236}">
                <a16:creationId xmlns:a16="http://schemas.microsoft.com/office/drawing/2014/main" id="{7E94F09E-E763-8843-29DD-AD0968B5A002}"/>
              </a:ext>
            </a:extLst>
          </p:cNvPr>
          <p:cNvSpPr>
            <a:spLocks noGrp="1"/>
          </p:cNvSpPr>
          <p:nvPr>
            <p:ph idx="1"/>
          </p:nvPr>
        </p:nvSpPr>
        <p:spPr>
          <a:xfrm>
            <a:off x="358219" y="854221"/>
            <a:ext cx="11481847" cy="3575934"/>
          </a:xfrm>
        </p:spPr>
        <p:txBody>
          <a:bodyPr>
            <a:normAutofit/>
          </a:bodyPr>
          <a:lstStyle/>
          <a:p>
            <a:pPr marL="0" indent="0" algn="ctr">
              <a:lnSpc>
                <a:spcPct val="150000"/>
              </a:lnSpc>
              <a:buNone/>
            </a:pPr>
            <a:r>
              <a:rPr lang="en-GB" sz="1400" dirty="0">
                <a:latin typeface="Aptos" panose="020B0004020202020204" pitchFamily="34" charset="0"/>
              </a:rPr>
              <a:t>A source tracking table is your </a:t>
            </a:r>
            <a:r>
              <a:rPr lang="en-GB" sz="1400" b="1" dirty="0">
                <a:latin typeface="Aptos" panose="020B0004020202020204" pitchFamily="34" charset="0"/>
              </a:rPr>
              <a:t>personal research log</a:t>
            </a:r>
            <a:r>
              <a:rPr lang="en-GB" sz="1400" dirty="0">
                <a:latin typeface="Aptos" panose="020B0004020202020204" pitchFamily="34" charset="0"/>
              </a:rPr>
              <a:t>.</a:t>
            </a:r>
            <a:br>
              <a:rPr lang="en-GB" sz="1400" dirty="0">
                <a:latin typeface="Aptos" panose="020B0004020202020204" pitchFamily="34" charset="0"/>
              </a:rPr>
            </a:br>
            <a:r>
              <a:rPr lang="en-GB" sz="1400" dirty="0">
                <a:latin typeface="Aptos" panose="020B0004020202020204" pitchFamily="34" charset="0"/>
              </a:rPr>
              <a:t>Use it to keep a record of useful sources while searching,</a:t>
            </a:r>
            <a:r>
              <a:rPr lang="en-GB" sz="1400" b="1" dirty="0">
                <a:latin typeface="Aptos" panose="020B0004020202020204" pitchFamily="34" charset="0"/>
              </a:rPr>
              <a:t> </a:t>
            </a:r>
            <a:r>
              <a:rPr lang="en-GB" sz="1400" dirty="0">
                <a:latin typeface="Aptos" panose="020B0004020202020204" pitchFamily="34" charset="0"/>
              </a:rPr>
              <a:t>before you build your formal results table. This table can be added into your appendices.  </a:t>
            </a:r>
          </a:p>
          <a:p>
            <a:pPr algn="ctr">
              <a:lnSpc>
                <a:spcPct val="150000"/>
              </a:lnSpc>
            </a:pPr>
            <a:endParaRPr lang="en-GB" sz="1400" dirty="0">
              <a:latin typeface="Aptos" panose="020B0004020202020204" pitchFamily="34" charset="0"/>
            </a:endParaRPr>
          </a:p>
        </p:txBody>
      </p:sp>
      <p:graphicFrame>
        <p:nvGraphicFramePr>
          <p:cNvPr id="14" name="Diagram 13">
            <a:extLst>
              <a:ext uri="{FF2B5EF4-FFF2-40B4-BE49-F238E27FC236}">
                <a16:creationId xmlns:a16="http://schemas.microsoft.com/office/drawing/2014/main" id="{DF195379-A420-6566-C248-FF38EBEAB1D7}"/>
              </a:ext>
            </a:extLst>
          </p:cNvPr>
          <p:cNvGraphicFramePr/>
          <p:nvPr>
            <p:extLst>
              <p:ext uri="{D42A27DB-BD31-4B8C-83A1-F6EECF244321}">
                <p14:modId xmlns:p14="http://schemas.microsoft.com/office/powerpoint/2010/main" val="2662880738"/>
              </p:ext>
            </p:extLst>
          </p:nvPr>
        </p:nvGraphicFramePr>
        <p:xfrm>
          <a:off x="795670" y="1807484"/>
          <a:ext cx="10600660" cy="17543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DBA1CC87-E7CB-490A-976C-DC9A39698072}"/>
              </a:ext>
            </a:extLst>
          </p:cNvPr>
          <p:cNvSpPr txBox="1"/>
          <p:nvPr/>
        </p:nvSpPr>
        <p:spPr>
          <a:xfrm>
            <a:off x="1031358" y="3600842"/>
            <a:ext cx="10364971" cy="1903534"/>
          </a:xfrm>
          <a:prstGeom prst="rect">
            <a:avLst/>
          </a:prstGeom>
          <a:noFill/>
        </p:spPr>
        <p:txBody>
          <a:bodyPr wrap="square">
            <a:spAutoFit/>
          </a:bodyPr>
          <a:lstStyle/>
          <a:p>
            <a:pPr>
              <a:lnSpc>
                <a:spcPct val="150000"/>
              </a:lnSpc>
            </a:pPr>
            <a:r>
              <a:rPr lang="en-GB" sz="1600" b="1" dirty="0">
                <a:latin typeface="Aptos" panose="020B0004020202020204" pitchFamily="34" charset="0"/>
              </a:rPr>
              <a:t>📝 Activity: Build Your Source Tracking Table</a:t>
            </a:r>
            <a:endParaRPr lang="en-GB" sz="1600" dirty="0">
              <a:latin typeface="Aptos" panose="020B0004020202020204" pitchFamily="34" charset="0"/>
            </a:endParaRPr>
          </a:p>
          <a:p>
            <a:pPr marL="342900" indent="-342900">
              <a:lnSpc>
                <a:spcPct val="150000"/>
              </a:lnSpc>
              <a:buFont typeface="+mj-lt"/>
              <a:buAutoNum type="arabicPeriod"/>
            </a:pPr>
            <a:r>
              <a:rPr lang="en-GB" sz="1600" dirty="0">
                <a:latin typeface="Aptos" panose="020B0004020202020204" pitchFamily="34" charset="0"/>
              </a:rPr>
              <a:t>Search for one article related to your dissertation topic (use UWTSD Library Search, Google Scholar or one of the data bases we have discussed today).</a:t>
            </a:r>
          </a:p>
          <a:p>
            <a:pPr marL="342900" indent="-342900">
              <a:lnSpc>
                <a:spcPct val="150000"/>
              </a:lnSpc>
              <a:buFont typeface="+mj-lt"/>
              <a:buAutoNum type="arabicPeriod"/>
            </a:pPr>
            <a:r>
              <a:rPr lang="en-GB" sz="1600" dirty="0">
                <a:latin typeface="Aptos" panose="020B0004020202020204" pitchFamily="34" charset="0"/>
              </a:rPr>
              <a:t>Skim the article and apply the CRAAP test (see the checklist on Moodle for guidance).</a:t>
            </a:r>
          </a:p>
          <a:p>
            <a:pPr marL="342900" indent="-342900">
              <a:lnSpc>
                <a:spcPct val="150000"/>
              </a:lnSpc>
              <a:buFont typeface="+mj-lt"/>
              <a:buAutoNum type="arabicPeriod"/>
            </a:pPr>
            <a:r>
              <a:rPr lang="en-GB" sz="1600" dirty="0">
                <a:latin typeface="Aptos" panose="020B0004020202020204" pitchFamily="34" charset="0"/>
              </a:rPr>
              <a:t>Download and use the template on Moodle to fill out your first source to track. </a:t>
            </a:r>
          </a:p>
        </p:txBody>
      </p:sp>
    </p:spTree>
    <p:extLst>
      <p:ext uri="{BB962C8B-B14F-4D97-AF65-F5344CB8AC3E}">
        <p14:creationId xmlns:p14="http://schemas.microsoft.com/office/powerpoint/2010/main" val="20013641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F7F12-3738-A326-4AE6-453688F612F3}"/>
              </a:ext>
            </a:extLst>
          </p:cNvPr>
          <p:cNvSpPr>
            <a:spLocks noGrp="1"/>
          </p:cNvSpPr>
          <p:nvPr>
            <p:ph type="title"/>
          </p:nvPr>
        </p:nvSpPr>
        <p:spPr>
          <a:xfrm>
            <a:off x="358219" y="-113340"/>
            <a:ext cx="11481847" cy="1325563"/>
          </a:xfrm>
        </p:spPr>
        <p:txBody>
          <a:bodyPr>
            <a:normAutofit/>
          </a:bodyPr>
          <a:lstStyle/>
          <a:p>
            <a:pPr algn="ctr"/>
            <a:r>
              <a:rPr lang="en-GB" sz="3600" dirty="0">
                <a:latin typeface="Aptos" panose="020B0004020202020204" pitchFamily="34" charset="0"/>
              </a:rPr>
              <a:t>📅 Before Next Session: What to Do Next</a:t>
            </a:r>
          </a:p>
        </p:txBody>
      </p:sp>
      <p:graphicFrame>
        <p:nvGraphicFramePr>
          <p:cNvPr id="9" name="Content Placeholder 8">
            <a:extLst>
              <a:ext uri="{FF2B5EF4-FFF2-40B4-BE49-F238E27FC236}">
                <a16:creationId xmlns:a16="http://schemas.microsoft.com/office/drawing/2014/main" id="{58AE2326-E2EA-E68C-0AFB-9C8E3820CEAF}"/>
              </a:ext>
            </a:extLst>
          </p:cNvPr>
          <p:cNvGraphicFramePr>
            <a:graphicFrameLocks noGrp="1"/>
          </p:cNvGraphicFramePr>
          <p:nvPr>
            <p:ph idx="1"/>
            <p:extLst>
              <p:ext uri="{D42A27DB-BD31-4B8C-83A1-F6EECF244321}">
                <p14:modId xmlns:p14="http://schemas.microsoft.com/office/powerpoint/2010/main" val="2438142479"/>
              </p:ext>
            </p:extLst>
          </p:nvPr>
        </p:nvGraphicFramePr>
        <p:xfrm>
          <a:off x="358219" y="1084521"/>
          <a:ext cx="11481847" cy="43170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8313582"/>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3978</Words>
  <Application>Microsoft Office PowerPoint</Application>
  <PresentationFormat>Widescreen</PresentationFormat>
  <Paragraphs>328</Paragraphs>
  <Slides>26</Slides>
  <Notes>1</Notes>
  <HiddenSlides>0</HiddenSlides>
  <MMClips>0</MMClips>
  <ScaleCrop>false</ScaleCrop>
  <HeadingPairs>
    <vt:vector size="6" baseType="variant">
      <vt:variant>
        <vt:lpstr>Fonts Used</vt:lpstr>
      </vt:variant>
      <vt:variant>
        <vt:i4>4</vt:i4>
      </vt:variant>
      <vt:variant>
        <vt:lpstr>Theme</vt:lpstr>
      </vt:variant>
      <vt:variant>
        <vt:i4>9</vt:i4>
      </vt:variant>
      <vt:variant>
        <vt:lpstr>Slide Titles</vt:lpstr>
      </vt:variant>
      <vt:variant>
        <vt:i4>26</vt:i4>
      </vt:variant>
    </vt:vector>
  </HeadingPairs>
  <TitlesOfParts>
    <vt:vector size="39" baseType="lpstr">
      <vt:lpstr>Aptos</vt:lpstr>
      <vt:lpstr>Arial</vt:lpstr>
      <vt:lpstr>Calibri</vt:lpstr>
      <vt:lpstr>Calibri Light</vt:lpstr>
      <vt:lpstr>UWTSD 200 Holding Page</vt:lpstr>
      <vt:lpstr>UWTSD 200_Subtitle 1</vt:lpstr>
      <vt:lpstr>UWTSD 200_Text 3</vt:lpstr>
      <vt:lpstr>UWTSD Text 4</vt:lpstr>
      <vt:lpstr>UWTSD Text 3</vt:lpstr>
      <vt:lpstr>UWTSD Text 2</vt:lpstr>
      <vt:lpstr>Office Theme</vt:lpstr>
      <vt:lpstr>UWTSD Text 4</vt:lpstr>
      <vt:lpstr>UWTSD 200_Title Page 2</vt:lpstr>
      <vt:lpstr>PowerPoint Presentation</vt:lpstr>
      <vt:lpstr>PowerPoint Presentation</vt:lpstr>
      <vt:lpstr>BMHP6020 Overview</vt:lpstr>
      <vt:lpstr>Session Aim &amp; Learning Outcomes</vt:lpstr>
      <vt:lpstr>This Session We Will Focus On… </vt:lpstr>
      <vt:lpstr>Recap – What We Covered in Term 2 </vt:lpstr>
      <vt:lpstr>  🧱  What You Did At Level 5 🧱     </vt:lpstr>
      <vt:lpstr>  🧱  What You’ll Do At Level 6 🧱     </vt:lpstr>
      <vt:lpstr>PowerPoint Presentation</vt:lpstr>
      <vt:lpstr>Step 1: Gathering Your Literature 🔍 </vt:lpstr>
      <vt:lpstr>Re-Read Your Research Title/Question  📘  </vt:lpstr>
      <vt:lpstr>🧠 Identify Key Words </vt:lpstr>
      <vt:lpstr>Set an Inclusion &amp; Exclusion Criteria 📜 </vt:lpstr>
      <vt:lpstr>Example Inclusion &amp; Exclusion Criteria 📜 </vt:lpstr>
      <vt:lpstr>🗂️Choose the Right Databases and Websites  </vt:lpstr>
      <vt:lpstr>Use Boolean Operators 🧮 </vt:lpstr>
      <vt:lpstr>⚙️ How to use Boolean operators:</vt:lpstr>
      <vt:lpstr>Filter Information 🧹</vt:lpstr>
      <vt:lpstr>🧹 Filter Information Part 2</vt:lpstr>
      <vt:lpstr>👀 Article Skimming &amp; Review </vt:lpstr>
      <vt:lpstr>Use the CRAAP Test to Validate Sources 🧪 </vt:lpstr>
      <vt:lpstr>📝 Example Articles for CRAAP Test Practice</vt:lpstr>
      <vt:lpstr>Do all the CRAAP criteria need to be met?📝 </vt:lpstr>
      <vt:lpstr>Save &amp; Organise Your Sources and Information 💾 </vt:lpstr>
      <vt:lpstr>📋 What is a Source Tracking Table?</vt:lpstr>
      <vt:lpstr>📅 Before Next Session: What to Do Next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Chloe Harries</cp:lastModifiedBy>
  <cp:revision>16</cp:revision>
  <dcterms:created xsi:type="dcterms:W3CDTF">2021-03-09T15:35:42Z</dcterms:created>
  <dcterms:modified xsi:type="dcterms:W3CDTF">2025-05-08T20:08:37Z</dcterms:modified>
</cp:coreProperties>
</file>