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3" r:id="rId1"/>
  </p:sldMasterIdLst>
  <p:sldIdLst>
    <p:sldId id="256" r:id="rId2"/>
    <p:sldId id="257" r:id="rId3"/>
    <p:sldId id="264" r:id="rId4"/>
    <p:sldId id="265" r:id="rId5"/>
    <p:sldId id="266" r:id="rId6"/>
    <p:sldId id="258"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5" dt="2026-10-03T15:55:39.029"/>
    <p1510:client id="{5430E51E-B695-9A60-D3B0-59AD94466F1F}" v="1523" dt="2026-10-05T00:48:50.832"/>
    <p1510:client id="{92E75346-0DE5-02C7-F31C-A46FCEDBCE0A}" v="16" dt="2026-10-03T15:41:39.180"/>
    <p1510:client id="{9A57055E-043B-9376-46CF-2DF50797CB01}" v="318" dt="2026-10-04T17:32:18.700"/>
    <p1510:client id="{9D1EC290-E8DD-D971-8B4F-FBA3924C30C7}" v="1742" dt="2026-10-03T22:29:05.5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man Sairish (2605704)" userId="S::2605704@student.uwtsd.ac.uk::48ccaa71-3fd5-46da-85c6-2fd560ced6ff" providerId="AD" clId="Web-{9D1EC290-E8DD-D971-8B4F-FBA3924C30C7}"/>
    <pc:docChg chg="addSld delSld modSld sldOrd">
      <pc:chgData name="Ayman Sairish (2605704)" userId="S::2605704@student.uwtsd.ac.uk::48ccaa71-3fd5-46da-85c6-2fd560ced6ff" providerId="AD" clId="Web-{9D1EC290-E8DD-D971-8B4F-FBA3924C30C7}" dt="2026-10-03T22:23:34.887" v="1700"/>
      <pc:docMkLst>
        <pc:docMk/>
      </pc:docMkLst>
      <pc:sldChg chg="addSp delSp modSp">
        <pc:chgData name="Ayman Sairish (2605704)" userId="S::2605704@student.uwtsd.ac.uk::48ccaa71-3fd5-46da-85c6-2fd560ced6ff" providerId="AD" clId="Web-{9D1EC290-E8DD-D971-8B4F-FBA3924C30C7}" dt="2026-10-03T21:51:30.303" v="413" actId="1076"/>
        <pc:sldMkLst>
          <pc:docMk/>
          <pc:sldMk cId="109857222" sldId="256"/>
        </pc:sldMkLst>
        <pc:spChg chg="mod">
          <ac:chgData name="Ayman Sairish (2605704)" userId="S::2605704@student.uwtsd.ac.uk::48ccaa71-3fd5-46da-85c6-2fd560ced6ff" providerId="AD" clId="Web-{9D1EC290-E8DD-D971-8B4F-FBA3924C30C7}" dt="2026-10-03T21:34:56.868" v="347" actId="1076"/>
          <ac:spMkLst>
            <pc:docMk/>
            <pc:sldMk cId="109857222" sldId="256"/>
            <ac:spMk id="2" creationId="{00000000-0000-0000-0000-000000000000}"/>
          </ac:spMkLst>
        </pc:spChg>
        <pc:spChg chg="add mod">
          <ac:chgData name="Ayman Sairish (2605704)" userId="S::2605704@student.uwtsd.ac.uk::48ccaa71-3fd5-46da-85c6-2fd560ced6ff" providerId="AD" clId="Web-{9D1EC290-E8DD-D971-8B4F-FBA3924C30C7}" dt="2026-10-03T21:37:47.771" v="361" actId="1076"/>
          <ac:spMkLst>
            <pc:docMk/>
            <pc:sldMk cId="109857222" sldId="256"/>
            <ac:spMk id="3" creationId="{0967EB4C-90F1-BFE2-3F3C-0325B183AB88}"/>
          </ac:spMkLst>
        </pc:spChg>
        <pc:picChg chg="add mod">
          <ac:chgData name="Ayman Sairish (2605704)" userId="S::2605704@student.uwtsd.ac.uk::48ccaa71-3fd5-46da-85c6-2fd560ced6ff" providerId="AD" clId="Web-{9D1EC290-E8DD-D971-8B4F-FBA3924C30C7}" dt="2026-10-03T21:51:30.303" v="413" actId="1076"/>
          <ac:picMkLst>
            <pc:docMk/>
            <pc:sldMk cId="109857222" sldId="256"/>
            <ac:picMk id="6" creationId="{745264C3-B353-F7A8-FC6D-6C9EBB274877}"/>
          </ac:picMkLst>
        </pc:picChg>
        <pc:picChg chg="add mod">
          <ac:chgData name="Ayman Sairish (2605704)" userId="S::2605704@student.uwtsd.ac.uk::48ccaa71-3fd5-46da-85c6-2fd560ced6ff" providerId="AD" clId="Web-{9D1EC290-E8DD-D971-8B4F-FBA3924C30C7}" dt="2026-10-03T21:51:22.427" v="411" actId="1076"/>
          <ac:picMkLst>
            <pc:docMk/>
            <pc:sldMk cId="109857222" sldId="256"/>
            <ac:picMk id="7" creationId="{6C714011-C0C9-A213-4706-9D05207AF866}"/>
          </ac:picMkLst>
        </pc:picChg>
      </pc:sldChg>
      <pc:sldChg chg="modSp ord">
        <pc:chgData name="Ayman Sairish (2605704)" userId="S::2605704@student.uwtsd.ac.uk::48ccaa71-3fd5-46da-85c6-2fd560ced6ff" providerId="AD" clId="Web-{9D1EC290-E8DD-D971-8B4F-FBA3924C30C7}" dt="2026-10-03T22:14:35.691" v="1472"/>
        <pc:sldMkLst>
          <pc:docMk/>
          <pc:sldMk cId="2425331997" sldId="257"/>
        </pc:sldMkLst>
        <pc:spChg chg="mod">
          <ac:chgData name="Ayman Sairish (2605704)" userId="S::2605704@student.uwtsd.ac.uk::48ccaa71-3fd5-46da-85c6-2fd560ced6ff" providerId="AD" clId="Web-{9D1EC290-E8DD-D971-8B4F-FBA3924C30C7}" dt="2026-10-03T21:54:15.534" v="416" actId="20577"/>
          <ac:spMkLst>
            <pc:docMk/>
            <pc:sldMk cId="2425331997" sldId="257"/>
            <ac:spMk id="3" creationId="{52B1B865-D862-7720-617C-6A7CD55059AB}"/>
          </ac:spMkLst>
        </pc:spChg>
      </pc:sldChg>
      <pc:sldChg chg="modSp">
        <pc:chgData name="Ayman Sairish (2605704)" userId="S::2605704@student.uwtsd.ac.uk::48ccaa71-3fd5-46da-85c6-2fd560ced6ff" providerId="AD" clId="Web-{9D1EC290-E8DD-D971-8B4F-FBA3924C30C7}" dt="2026-10-03T22:23:34.887" v="1700"/>
        <pc:sldMkLst>
          <pc:docMk/>
          <pc:sldMk cId="2993345133" sldId="258"/>
        </pc:sldMkLst>
        <pc:spChg chg="mod">
          <ac:chgData name="Ayman Sairish (2605704)" userId="S::2605704@student.uwtsd.ac.uk::48ccaa71-3fd5-46da-85c6-2fd560ced6ff" providerId="AD" clId="Web-{9D1EC290-E8DD-D971-8B4F-FBA3924C30C7}" dt="2026-10-03T22:06:56.593" v="1346" actId="1076"/>
          <ac:spMkLst>
            <pc:docMk/>
            <pc:sldMk cId="2993345133" sldId="258"/>
            <ac:spMk id="5" creationId="{254BEFCB-E9CF-67E1-85A0-1AB8051EBC51}"/>
          </ac:spMkLst>
        </pc:spChg>
        <pc:graphicFrameChg chg="mod modGraphic">
          <ac:chgData name="Ayman Sairish (2605704)" userId="S::2605704@student.uwtsd.ac.uk::48ccaa71-3fd5-46da-85c6-2fd560ced6ff" providerId="AD" clId="Web-{9D1EC290-E8DD-D971-8B4F-FBA3924C30C7}" dt="2026-10-03T22:23:34.887" v="1700"/>
          <ac:graphicFrameMkLst>
            <pc:docMk/>
            <pc:sldMk cId="2993345133" sldId="258"/>
            <ac:graphicFrameMk id="4" creationId="{8A07F1F9-9AB7-C000-8E8F-DC6B46F6FAC5}"/>
          </ac:graphicFrameMkLst>
        </pc:graphicFrameChg>
      </pc:sldChg>
      <pc:sldChg chg="addSp delSp modSp new">
        <pc:chgData name="Ayman Sairish (2605704)" userId="S::2605704@student.uwtsd.ac.uk::48ccaa71-3fd5-46da-85c6-2fd560ced6ff" providerId="AD" clId="Web-{9D1EC290-E8DD-D971-8B4F-FBA3924C30C7}" dt="2026-10-03T21:55:09.913" v="419" actId="20577"/>
        <pc:sldMkLst>
          <pc:docMk/>
          <pc:sldMk cId="3868401667" sldId="264"/>
        </pc:sldMkLst>
        <pc:spChg chg="mod">
          <ac:chgData name="Ayman Sairish (2605704)" userId="S::2605704@student.uwtsd.ac.uk::48ccaa71-3fd5-46da-85c6-2fd560ced6ff" providerId="AD" clId="Web-{9D1EC290-E8DD-D971-8B4F-FBA3924C30C7}" dt="2026-10-03T20:48:20.782" v="4" actId="20577"/>
          <ac:spMkLst>
            <pc:docMk/>
            <pc:sldMk cId="3868401667" sldId="264"/>
            <ac:spMk id="2" creationId="{3B533282-FF96-1008-FD3E-09C7DE4E4EC4}"/>
          </ac:spMkLst>
        </pc:spChg>
        <pc:spChg chg="mod">
          <ac:chgData name="Ayman Sairish (2605704)" userId="S::2605704@student.uwtsd.ac.uk::48ccaa71-3fd5-46da-85c6-2fd560ced6ff" providerId="AD" clId="Web-{9D1EC290-E8DD-D971-8B4F-FBA3924C30C7}" dt="2026-10-03T21:55:09.913" v="419" actId="20577"/>
          <ac:spMkLst>
            <pc:docMk/>
            <pc:sldMk cId="3868401667" sldId="264"/>
            <ac:spMk id="3" creationId="{DD36390F-C4F3-BCE0-BDEB-69BD562D5057}"/>
          </ac:spMkLst>
        </pc:spChg>
        <pc:picChg chg="add mod">
          <ac:chgData name="Ayman Sairish (2605704)" userId="S::2605704@student.uwtsd.ac.uk::48ccaa71-3fd5-46da-85c6-2fd560ced6ff" providerId="AD" clId="Web-{9D1EC290-E8DD-D971-8B4F-FBA3924C30C7}" dt="2026-10-03T21:14:07.039" v="149" actId="1076"/>
          <ac:picMkLst>
            <pc:docMk/>
            <pc:sldMk cId="3868401667" sldId="264"/>
            <ac:picMk id="8" creationId="{2D40A1C6-87C7-D340-63EE-148EF189AF8E}"/>
          </ac:picMkLst>
        </pc:picChg>
        <pc:picChg chg="add mod">
          <ac:chgData name="Ayman Sairish (2605704)" userId="S::2605704@student.uwtsd.ac.uk::48ccaa71-3fd5-46da-85c6-2fd560ced6ff" providerId="AD" clId="Web-{9D1EC290-E8DD-D971-8B4F-FBA3924C30C7}" dt="2026-10-03T21:14:09.290" v="150" actId="1076"/>
          <ac:picMkLst>
            <pc:docMk/>
            <pc:sldMk cId="3868401667" sldId="264"/>
            <ac:picMk id="9" creationId="{977E8042-A227-2E10-B101-9118E98634D4}"/>
          </ac:picMkLst>
        </pc:picChg>
      </pc:sldChg>
      <pc:sldChg chg="modSp new">
        <pc:chgData name="Ayman Sairish (2605704)" userId="S::2605704@student.uwtsd.ac.uk::48ccaa71-3fd5-46da-85c6-2fd560ced6ff" providerId="AD" clId="Web-{9D1EC290-E8DD-D971-8B4F-FBA3924C30C7}" dt="2026-10-03T22:12:19.524" v="1468" actId="20577"/>
        <pc:sldMkLst>
          <pc:docMk/>
          <pc:sldMk cId="2170437508" sldId="265"/>
        </pc:sldMkLst>
        <pc:spChg chg="mod">
          <ac:chgData name="Ayman Sairish (2605704)" userId="S::2605704@student.uwtsd.ac.uk::48ccaa71-3fd5-46da-85c6-2fd560ced6ff" providerId="AD" clId="Web-{9D1EC290-E8DD-D971-8B4F-FBA3924C30C7}" dt="2026-10-03T22:10:40.438" v="1415" actId="1076"/>
          <ac:spMkLst>
            <pc:docMk/>
            <pc:sldMk cId="2170437508" sldId="265"/>
            <ac:spMk id="2" creationId="{E7AB24D7-DE51-37BF-F012-05C7CE4BD18E}"/>
          </ac:spMkLst>
        </pc:spChg>
        <pc:spChg chg="mod">
          <ac:chgData name="Ayman Sairish (2605704)" userId="S::2605704@student.uwtsd.ac.uk::48ccaa71-3fd5-46da-85c6-2fd560ced6ff" providerId="AD" clId="Web-{9D1EC290-E8DD-D971-8B4F-FBA3924C30C7}" dt="2026-10-03T22:12:19.524" v="1468" actId="20577"/>
          <ac:spMkLst>
            <pc:docMk/>
            <pc:sldMk cId="2170437508" sldId="265"/>
            <ac:spMk id="3" creationId="{AADB661B-574B-9CEA-8AF0-425972FEF643}"/>
          </ac:spMkLst>
        </pc:spChg>
      </pc:sldChg>
      <pc:sldChg chg="modSp new">
        <pc:chgData name="Ayman Sairish (2605704)" userId="S::2605704@student.uwtsd.ac.uk::48ccaa71-3fd5-46da-85c6-2fd560ced6ff" providerId="AD" clId="Web-{9D1EC290-E8DD-D971-8B4F-FBA3924C30C7}" dt="2026-10-03T22:11:15.269" v="1442" actId="20577"/>
        <pc:sldMkLst>
          <pc:docMk/>
          <pc:sldMk cId="3090295057" sldId="266"/>
        </pc:sldMkLst>
        <pc:spChg chg="mod">
          <ac:chgData name="Ayman Sairish (2605704)" userId="S::2605704@student.uwtsd.ac.uk::48ccaa71-3fd5-46da-85c6-2fd560ced6ff" providerId="AD" clId="Web-{9D1EC290-E8DD-D971-8B4F-FBA3924C30C7}" dt="2026-10-03T22:11:03.737" v="1436" actId="20577"/>
          <ac:spMkLst>
            <pc:docMk/>
            <pc:sldMk cId="3090295057" sldId="266"/>
            <ac:spMk id="2" creationId="{6BEA2DF7-1900-7F89-4317-EE787FF6293B}"/>
          </ac:spMkLst>
        </pc:spChg>
        <pc:spChg chg="mod">
          <ac:chgData name="Ayman Sairish (2605704)" userId="S::2605704@student.uwtsd.ac.uk::48ccaa71-3fd5-46da-85c6-2fd560ced6ff" providerId="AD" clId="Web-{9D1EC290-E8DD-D971-8B4F-FBA3924C30C7}" dt="2026-10-03T22:11:15.269" v="1442" actId="20577"/>
          <ac:spMkLst>
            <pc:docMk/>
            <pc:sldMk cId="3090295057" sldId="266"/>
            <ac:spMk id="3" creationId="{AE39F528-A41D-A56F-3C82-9335C0D6FCF1}"/>
          </ac:spMkLst>
        </pc:spChg>
      </pc:sldChg>
    </pc:docChg>
  </pc:docChgLst>
  <pc:docChgLst>
    <pc:chgData name="Ayman Sairish (2605704)" userId="S::2605704@student.uwtsd.ac.uk::48ccaa71-3fd5-46da-85c6-2fd560ced6ff" providerId="AD" clId="Web-{92E75346-0DE5-02C7-F31C-A46FCEDBCE0A}"/>
    <pc:docChg chg="mod addSld delSld modSld addMainMaster delMainMaster">
      <pc:chgData name="Ayman Sairish (2605704)" userId="S::2605704@student.uwtsd.ac.uk::48ccaa71-3fd5-46da-85c6-2fd560ced6ff" providerId="AD" clId="Web-{92E75346-0DE5-02C7-F31C-A46FCEDBCE0A}" dt="2026-10-03T15:41:39.180" v="15"/>
      <pc:docMkLst>
        <pc:docMk/>
      </pc:docMkLst>
      <pc:sldChg chg="modSp mod modClrScheme chgLayout">
        <pc:chgData name="Ayman Sairish (2605704)" userId="S::2605704@student.uwtsd.ac.uk::48ccaa71-3fd5-46da-85c6-2fd560ced6ff" providerId="AD" clId="Web-{92E75346-0DE5-02C7-F31C-A46FCEDBCE0A}" dt="2026-10-03T15:41:25.148" v="14"/>
        <pc:sldMkLst>
          <pc:docMk/>
          <pc:sldMk cId="109857222" sldId="256"/>
        </pc:sldMkLst>
        <pc:spChg chg="mod ord">
          <ac:chgData name="Ayman Sairish (2605704)" userId="S::2605704@student.uwtsd.ac.uk::48ccaa71-3fd5-46da-85c6-2fd560ced6ff" providerId="AD" clId="Web-{92E75346-0DE5-02C7-F31C-A46FCEDBCE0A}" dt="2026-10-03T15:41:25.148" v="14"/>
          <ac:spMkLst>
            <pc:docMk/>
            <pc:sldMk cId="109857222" sldId="256"/>
            <ac:spMk id="2" creationId="{00000000-0000-0000-0000-000000000000}"/>
          </ac:spMkLst>
        </pc:spChg>
      </pc:sldChg>
      <pc:sldChg chg="modSp mod modClrScheme chgLayout">
        <pc:chgData name="Ayman Sairish (2605704)" userId="S::2605704@student.uwtsd.ac.uk::48ccaa71-3fd5-46da-85c6-2fd560ced6ff" providerId="AD" clId="Web-{92E75346-0DE5-02C7-F31C-A46FCEDBCE0A}" dt="2026-10-03T15:41:25.148" v="14"/>
        <pc:sldMkLst>
          <pc:docMk/>
          <pc:sldMk cId="2425331997" sldId="257"/>
        </pc:sldMkLst>
        <pc:spChg chg="mod ord">
          <ac:chgData name="Ayman Sairish (2605704)" userId="S::2605704@student.uwtsd.ac.uk::48ccaa71-3fd5-46da-85c6-2fd560ced6ff" providerId="AD" clId="Web-{92E75346-0DE5-02C7-F31C-A46FCEDBCE0A}" dt="2026-10-03T15:41:25.148" v="14"/>
          <ac:spMkLst>
            <pc:docMk/>
            <pc:sldMk cId="2425331997" sldId="257"/>
            <ac:spMk id="2" creationId="{968ABF5A-1EEB-2DED-6A78-DBA2BE5DA70F}"/>
          </ac:spMkLst>
        </pc:spChg>
        <pc:spChg chg="mod ord">
          <ac:chgData name="Ayman Sairish (2605704)" userId="S::2605704@student.uwtsd.ac.uk::48ccaa71-3fd5-46da-85c6-2fd560ced6ff" providerId="AD" clId="Web-{92E75346-0DE5-02C7-F31C-A46FCEDBCE0A}" dt="2026-10-03T15:41:25.148" v="14"/>
          <ac:spMkLst>
            <pc:docMk/>
            <pc:sldMk cId="2425331997" sldId="257"/>
            <ac:spMk id="3" creationId="{52B1B865-D862-7720-617C-6A7CD55059AB}"/>
          </ac:spMkLst>
        </pc:spChg>
      </pc:sldChg>
      <pc:sldChg chg="modSp mod modClrScheme chgLayout">
        <pc:chgData name="Ayman Sairish (2605704)" userId="S::2605704@student.uwtsd.ac.uk::48ccaa71-3fd5-46da-85c6-2fd560ced6ff" providerId="AD" clId="Web-{92E75346-0DE5-02C7-F31C-A46FCEDBCE0A}" dt="2026-10-03T15:41:25.148" v="14"/>
        <pc:sldMkLst>
          <pc:docMk/>
          <pc:sldMk cId="2993345133" sldId="258"/>
        </pc:sldMkLst>
        <pc:spChg chg="mod ord">
          <ac:chgData name="Ayman Sairish (2605704)" userId="S::2605704@student.uwtsd.ac.uk::48ccaa71-3fd5-46da-85c6-2fd560ced6ff" providerId="AD" clId="Web-{92E75346-0DE5-02C7-F31C-A46FCEDBCE0A}" dt="2026-10-03T15:41:25.148" v="14"/>
          <ac:spMkLst>
            <pc:docMk/>
            <pc:sldMk cId="2993345133" sldId="258"/>
            <ac:spMk id="2" creationId="{60A0D6CE-CE2B-7737-F3AD-03E302108445}"/>
          </ac:spMkLst>
        </pc:spChg>
        <pc:graphicFrameChg chg="mod ord">
          <ac:chgData name="Ayman Sairish (2605704)" userId="S::2605704@student.uwtsd.ac.uk::48ccaa71-3fd5-46da-85c6-2fd560ced6ff" providerId="AD" clId="Web-{92E75346-0DE5-02C7-F31C-A46FCEDBCE0A}" dt="2026-10-03T15:41:25.148" v="14"/>
          <ac:graphicFrameMkLst>
            <pc:docMk/>
            <pc:sldMk cId="2993345133" sldId="258"/>
            <ac:graphicFrameMk id="4" creationId="{8A07F1F9-9AB7-C000-8E8F-DC6B46F6FAC5}"/>
          </ac:graphicFrameMkLst>
        </pc:graphicFrameChg>
      </pc:sldChg>
      <pc:sldChg chg="modSp mod modClrScheme chgLayout">
        <pc:chgData name="Ayman Sairish (2605704)" userId="S::2605704@student.uwtsd.ac.uk::48ccaa71-3fd5-46da-85c6-2fd560ced6ff" providerId="AD" clId="Web-{92E75346-0DE5-02C7-F31C-A46FCEDBCE0A}" dt="2026-10-03T15:41:25.148" v="14"/>
        <pc:sldMkLst>
          <pc:docMk/>
          <pc:sldMk cId="3680727142" sldId="262"/>
        </pc:sldMkLst>
        <pc:spChg chg="mod ord">
          <ac:chgData name="Ayman Sairish (2605704)" userId="S::2605704@student.uwtsd.ac.uk::48ccaa71-3fd5-46da-85c6-2fd560ced6ff" providerId="AD" clId="Web-{92E75346-0DE5-02C7-F31C-A46FCEDBCE0A}" dt="2026-10-03T15:41:25.148" v="14"/>
          <ac:spMkLst>
            <pc:docMk/>
            <pc:sldMk cId="3680727142" sldId="262"/>
            <ac:spMk id="2" creationId="{D6561DD7-BABA-D6E1-6283-275440C2933B}"/>
          </ac:spMkLst>
        </pc:spChg>
        <pc:graphicFrameChg chg="mod ord">
          <ac:chgData name="Ayman Sairish (2605704)" userId="S::2605704@student.uwtsd.ac.uk::48ccaa71-3fd5-46da-85c6-2fd560ced6ff" providerId="AD" clId="Web-{92E75346-0DE5-02C7-F31C-A46FCEDBCE0A}" dt="2026-10-03T15:41:25.148" v="14"/>
          <ac:graphicFrameMkLst>
            <pc:docMk/>
            <pc:sldMk cId="3680727142" sldId="262"/>
            <ac:graphicFrameMk id="4" creationId="{CFE518F9-0965-4CE2-2374-432CE6E3BC1D}"/>
          </ac:graphicFrameMkLst>
        </pc:graphicFrameChg>
      </pc:sldChg>
      <pc:sldChg chg="modSp mod modClrScheme chgLayout">
        <pc:chgData name="Ayman Sairish (2605704)" userId="S::2605704@student.uwtsd.ac.uk::48ccaa71-3fd5-46da-85c6-2fd560ced6ff" providerId="AD" clId="Web-{92E75346-0DE5-02C7-F31C-A46FCEDBCE0A}" dt="2026-10-03T15:41:25.148" v="14"/>
        <pc:sldMkLst>
          <pc:docMk/>
          <pc:sldMk cId="1930250052" sldId="263"/>
        </pc:sldMkLst>
        <pc:spChg chg="mod ord">
          <ac:chgData name="Ayman Sairish (2605704)" userId="S::2605704@student.uwtsd.ac.uk::48ccaa71-3fd5-46da-85c6-2fd560ced6ff" providerId="AD" clId="Web-{92E75346-0DE5-02C7-F31C-A46FCEDBCE0A}" dt="2026-10-03T15:41:25.148" v="14"/>
          <ac:spMkLst>
            <pc:docMk/>
            <pc:sldMk cId="1930250052" sldId="263"/>
            <ac:spMk id="2" creationId="{38BFAB5F-ECEF-93CD-BEDA-473565DFEAFE}"/>
          </ac:spMkLst>
        </pc:spChg>
        <pc:spChg chg="mod ord">
          <ac:chgData name="Ayman Sairish (2605704)" userId="S::2605704@student.uwtsd.ac.uk::48ccaa71-3fd5-46da-85c6-2fd560ced6ff" providerId="AD" clId="Web-{92E75346-0DE5-02C7-F31C-A46FCEDBCE0A}" dt="2026-10-03T15:41:25.148" v="14"/>
          <ac:spMkLst>
            <pc:docMk/>
            <pc:sldMk cId="1930250052" sldId="263"/>
            <ac:spMk id="3" creationId="{769D8F5C-529A-F1F5-3D69-A1EA59025704}"/>
          </ac:spMkLst>
        </pc:spChg>
      </pc:sldChg>
    </pc:docChg>
  </pc:docChgLst>
  <pc:docChgLst>
    <pc:chgData name="Ayman Sairish (2605704)" userId="S::2605704@student.uwtsd.ac.uk::48ccaa71-3fd5-46da-85c6-2fd560ced6ff" providerId="AD" clId="Web-{5430E51E-B695-9A60-D3B0-59AD94466F1F}"/>
    <pc:docChg chg="addSld delSld modSld sldOrd">
      <pc:chgData name="Ayman Sairish (2605704)" userId="S::2605704@student.uwtsd.ac.uk::48ccaa71-3fd5-46da-85c6-2fd560ced6ff" providerId="AD" clId="Web-{5430E51E-B695-9A60-D3B0-59AD94466F1F}" dt="2026-10-05T00:48:50.832" v="1656"/>
      <pc:docMkLst>
        <pc:docMk/>
      </pc:docMkLst>
      <pc:sldChg chg="modSp addAnim delAnim">
        <pc:chgData name="Ayman Sairish (2605704)" userId="S::2605704@student.uwtsd.ac.uk::48ccaa71-3fd5-46da-85c6-2fd560ced6ff" providerId="AD" clId="Web-{5430E51E-B695-9A60-D3B0-59AD94466F1F}" dt="2026-10-05T00:45:52.512" v="1639"/>
        <pc:sldMkLst>
          <pc:docMk/>
          <pc:sldMk cId="2425331997" sldId="257"/>
        </pc:sldMkLst>
        <pc:spChg chg="mod">
          <ac:chgData name="Ayman Sairish (2605704)" userId="S::2605704@student.uwtsd.ac.uk::48ccaa71-3fd5-46da-85c6-2fd560ced6ff" providerId="AD" clId="Web-{5430E51E-B695-9A60-D3B0-59AD94466F1F}" dt="2026-10-04T21:45:59.187" v="390" actId="20577"/>
          <ac:spMkLst>
            <pc:docMk/>
            <pc:sldMk cId="2425331997" sldId="257"/>
            <ac:spMk id="2" creationId="{968ABF5A-1EEB-2DED-6A78-DBA2BE5DA70F}"/>
          </ac:spMkLst>
        </pc:spChg>
        <pc:spChg chg="mod">
          <ac:chgData name="Ayman Sairish (2605704)" userId="S::2605704@student.uwtsd.ac.uk::48ccaa71-3fd5-46da-85c6-2fd560ced6ff" providerId="AD" clId="Web-{5430E51E-B695-9A60-D3B0-59AD94466F1F}" dt="2026-10-05T00:27:59.422" v="1425" actId="20577"/>
          <ac:spMkLst>
            <pc:docMk/>
            <pc:sldMk cId="2425331997" sldId="257"/>
            <ac:spMk id="3" creationId="{52B1B865-D862-7720-617C-6A7CD55059AB}"/>
          </ac:spMkLst>
        </pc:spChg>
      </pc:sldChg>
      <pc:sldChg chg="modSp ord addAnim delAnim">
        <pc:chgData name="Ayman Sairish (2605704)" userId="S::2605704@student.uwtsd.ac.uk::48ccaa71-3fd5-46da-85c6-2fd560ced6ff" providerId="AD" clId="Web-{5430E51E-B695-9A60-D3B0-59AD94466F1F}" dt="2026-10-05T00:48:50.832" v="1656"/>
        <pc:sldMkLst>
          <pc:docMk/>
          <pc:sldMk cId="2993345133" sldId="258"/>
        </pc:sldMkLst>
        <pc:spChg chg="mod">
          <ac:chgData name="Ayman Sairish (2605704)" userId="S::2605704@student.uwtsd.ac.uk::48ccaa71-3fd5-46da-85c6-2fd560ced6ff" providerId="AD" clId="Web-{5430E51E-B695-9A60-D3B0-59AD94466F1F}" dt="2026-10-04T21:46:25.438" v="392" actId="20577"/>
          <ac:spMkLst>
            <pc:docMk/>
            <pc:sldMk cId="2993345133" sldId="258"/>
            <ac:spMk id="2" creationId="{60A0D6CE-CE2B-7737-F3AD-03E302108445}"/>
          </ac:spMkLst>
        </pc:spChg>
        <pc:spChg chg="mod">
          <ac:chgData name="Ayman Sairish (2605704)" userId="S::2605704@student.uwtsd.ac.uk::48ccaa71-3fd5-46da-85c6-2fd560ced6ff" providerId="AD" clId="Web-{5430E51E-B695-9A60-D3B0-59AD94466F1F}" dt="2026-10-05T00:35:24.112" v="1609" actId="20577"/>
          <ac:spMkLst>
            <pc:docMk/>
            <pc:sldMk cId="2993345133" sldId="258"/>
            <ac:spMk id="5" creationId="{254BEFCB-E9CF-67E1-85A0-1AB8051EBC51}"/>
          </ac:spMkLst>
        </pc:spChg>
        <pc:graphicFrameChg chg="mod modGraphic">
          <ac:chgData name="Ayman Sairish (2605704)" userId="S::2605704@student.uwtsd.ac.uk::48ccaa71-3fd5-46da-85c6-2fd560ced6ff" providerId="AD" clId="Web-{5430E51E-B695-9A60-D3B0-59AD94466F1F}" dt="2026-10-05T00:48:36.738" v="1655" actId="1076"/>
          <ac:graphicFrameMkLst>
            <pc:docMk/>
            <pc:sldMk cId="2993345133" sldId="258"/>
            <ac:graphicFrameMk id="4" creationId="{8A07F1F9-9AB7-C000-8E8F-DC6B46F6FAC5}"/>
          </ac:graphicFrameMkLst>
        </pc:graphicFrameChg>
      </pc:sldChg>
      <pc:sldChg chg="modSp del">
        <pc:chgData name="Ayman Sairish (2605704)" userId="S::2605704@student.uwtsd.ac.uk::48ccaa71-3fd5-46da-85c6-2fd560ced6ff" providerId="AD" clId="Web-{5430E51E-B695-9A60-D3B0-59AD94466F1F}" dt="2026-10-05T00:27:48.406" v="1424"/>
        <pc:sldMkLst>
          <pc:docMk/>
          <pc:sldMk cId="2715395827" sldId="260"/>
        </pc:sldMkLst>
        <pc:spChg chg="mod">
          <ac:chgData name="Ayman Sairish (2605704)" userId="S::2605704@student.uwtsd.ac.uk::48ccaa71-3fd5-46da-85c6-2fd560ced6ff" providerId="AD" clId="Web-{5430E51E-B695-9A60-D3B0-59AD94466F1F}" dt="2026-10-04T21:47:05.659" v="395" actId="20577"/>
          <ac:spMkLst>
            <pc:docMk/>
            <pc:sldMk cId="2715395827" sldId="260"/>
            <ac:spMk id="2" creationId="{D4831254-0050-3FF8-9B69-B291DB34DC29}"/>
          </ac:spMkLst>
        </pc:spChg>
      </pc:sldChg>
      <pc:sldChg chg="modSp addAnim">
        <pc:chgData name="Ayman Sairish (2605704)" userId="S::2605704@student.uwtsd.ac.uk::48ccaa71-3fd5-46da-85c6-2fd560ced6ff" providerId="AD" clId="Web-{5430E51E-B695-9A60-D3B0-59AD94466F1F}" dt="2026-10-05T00:47:01.984" v="1646"/>
        <pc:sldMkLst>
          <pc:docMk/>
          <pc:sldMk cId="3680727142" sldId="262"/>
        </pc:sldMkLst>
        <pc:spChg chg="mod">
          <ac:chgData name="Ayman Sairish (2605704)" userId="S::2605704@student.uwtsd.ac.uk::48ccaa71-3fd5-46da-85c6-2fd560ced6ff" providerId="AD" clId="Web-{5430E51E-B695-9A60-D3B0-59AD94466F1F}" dt="2026-10-04T21:47:47.535" v="396" actId="20577"/>
          <ac:spMkLst>
            <pc:docMk/>
            <pc:sldMk cId="3680727142" sldId="262"/>
            <ac:spMk id="2" creationId="{D6561DD7-BABA-D6E1-6283-275440C2933B}"/>
          </ac:spMkLst>
        </pc:spChg>
        <pc:graphicFrameChg chg="modGraphic">
          <ac:chgData name="Ayman Sairish (2605704)" userId="S::2605704@student.uwtsd.ac.uk::48ccaa71-3fd5-46da-85c6-2fd560ced6ff" providerId="AD" clId="Web-{5430E51E-B695-9A60-D3B0-59AD94466F1F}" dt="2026-10-05T00:35:59.114" v="1625" actId="20577"/>
          <ac:graphicFrameMkLst>
            <pc:docMk/>
            <pc:sldMk cId="3680727142" sldId="262"/>
            <ac:graphicFrameMk id="4" creationId="{CFE518F9-0965-4CE2-2374-432CE6E3BC1D}"/>
          </ac:graphicFrameMkLst>
        </pc:graphicFrameChg>
      </pc:sldChg>
      <pc:sldChg chg="modSp">
        <pc:chgData name="Ayman Sairish (2605704)" userId="S::2605704@student.uwtsd.ac.uk::48ccaa71-3fd5-46da-85c6-2fd560ced6ff" providerId="AD" clId="Web-{5430E51E-B695-9A60-D3B0-59AD94466F1F}" dt="2026-10-05T00:48:31.894" v="1654" actId="20577"/>
        <pc:sldMkLst>
          <pc:docMk/>
          <pc:sldMk cId="1930250052" sldId="263"/>
        </pc:sldMkLst>
        <pc:spChg chg="mod">
          <ac:chgData name="Ayman Sairish (2605704)" userId="S::2605704@student.uwtsd.ac.uk::48ccaa71-3fd5-46da-85c6-2fd560ced6ff" providerId="AD" clId="Web-{5430E51E-B695-9A60-D3B0-59AD94466F1F}" dt="2026-10-05T00:48:31.894" v="1654" actId="20577"/>
          <ac:spMkLst>
            <pc:docMk/>
            <pc:sldMk cId="1930250052" sldId="263"/>
            <ac:spMk id="2" creationId="{38BFAB5F-ECEF-93CD-BEDA-473565DFEAFE}"/>
          </ac:spMkLst>
        </pc:spChg>
        <pc:spChg chg="mod">
          <ac:chgData name="Ayman Sairish (2605704)" userId="S::2605704@student.uwtsd.ac.uk::48ccaa71-3fd5-46da-85c6-2fd560ced6ff" providerId="AD" clId="Web-{5430E51E-B695-9A60-D3B0-59AD94466F1F}" dt="2026-10-04T23:55:19.309" v="864" actId="20577"/>
          <ac:spMkLst>
            <pc:docMk/>
            <pc:sldMk cId="1930250052" sldId="263"/>
            <ac:spMk id="3" creationId="{769D8F5C-529A-F1F5-3D69-A1EA59025704}"/>
          </ac:spMkLst>
        </pc:spChg>
      </pc:sldChg>
      <pc:sldChg chg="modSp addAnim delAnim">
        <pc:chgData name="Ayman Sairish (2605704)" userId="S::2605704@student.uwtsd.ac.uk::48ccaa71-3fd5-46da-85c6-2fd560ced6ff" providerId="AD" clId="Web-{5430E51E-B695-9A60-D3B0-59AD94466F1F}" dt="2026-10-05T00:44:33.228" v="1630"/>
        <pc:sldMkLst>
          <pc:docMk/>
          <pc:sldMk cId="3868401667" sldId="264"/>
        </pc:sldMkLst>
        <pc:spChg chg="mod">
          <ac:chgData name="Ayman Sairish (2605704)" userId="S::2605704@student.uwtsd.ac.uk::48ccaa71-3fd5-46da-85c6-2fd560ced6ff" providerId="AD" clId="Web-{5430E51E-B695-9A60-D3B0-59AD94466F1F}" dt="2026-10-04T21:46:16.157" v="391" actId="20577"/>
          <ac:spMkLst>
            <pc:docMk/>
            <pc:sldMk cId="3868401667" sldId="264"/>
            <ac:spMk id="2" creationId="{3B533282-FF96-1008-FD3E-09C7DE4E4EC4}"/>
          </ac:spMkLst>
        </pc:spChg>
        <pc:spChg chg="mod">
          <ac:chgData name="Ayman Sairish (2605704)" userId="S::2605704@student.uwtsd.ac.uk::48ccaa71-3fd5-46da-85c6-2fd560ced6ff" providerId="AD" clId="Web-{5430E51E-B695-9A60-D3B0-59AD94466F1F}" dt="2026-10-04T21:45:13.045" v="387" actId="20577"/>
          <ac:spMkLst>
            <pc:docMk/>
            <pc:sldMk cId="3868401667" sldId="264"/>
            <ac:spMk id="3" creationId="{DD36390F-C4F3-BCE0-BDEB-69BD562D5057}"/>
          </ac:spMkLst>
        </pc:spChg>
      </pc:sldChg>
      <pc:sldChg chg="modSp addAnim modAnim">
        <pc:chgData name="Ayman Sairish (2605704)" userId="S::2605704@student.uwtsd.ac.uk::48ccaa71-3fd5-46da-85c6-2fd560ced6ff" providerId="AD" clId="Web-{5430E51E-B695-9A60-D3B0-59AD94466F1F}" dt="2026-10-05T00:45:07.042" v="1632"/>
        <pc:sldMkLst>
          <pc:docMk/>
          <pc:sldMk cId="2170437508" sldId="265"/>
        </pc:sldMkLst>
        <pc:spChg chg="mod">
          <ac:chgData name="Ayman Sairish (2605704)" userId="S::2605704@student.uwtsd.ac.uk::48ccaa71-3fd5-46da-85c6-2fd560ced6ff" providerId="AD" clId="Web-{5430E51E-B695-9A60-D3B0-59AD94466F1F}" dt="2026-10-05T00:22:37.203" v="1289" actId="20577"/>
          <ac:spMkLst>
            <pc:docMk/>
            <pc:sldMk cId="2170437508" sldId="265"/>
            <ac:spMk id="2" creationId="{E7AB24D7-DE51-37BF-F012-05C7CE4BD18E}"/>
          </ac:spMkLst>
        </pc:spChg>
        <pc:spChg chg="mod">
          <ac:chgData name="Ayman Sairish (2605704)" userId="S::2605704@student.uwtsd.ac.uk::48ccaa71-3fd5-46da-85c6-2fd560ced6ff" providerId="AD" clId="Web-{5430E51E-B695-9A60-D3B0-59AD94466F1F}" dt="2026-10-05T00:18:48.553" v="1184" actId="20577"/>
          <ac:spMkLst>
            <pc:docMk/>
            <pc:sldMk cId="2170437508" sldId="265"/>
            <ac:spMk id="3" creationId="{AADB661B-574B-9CEA-8AF0-425972FEF643}"/>
          </ac:spMkLst>
        </pc:spChg>
      </pc:sldChg>
      <pc:sldChg chg="modSp addAnim">
        <pc:chgData name="Ayman Sairish (2605704)" userId="S::2605704@student.uwtsd.ac.uk::48ccaa71-3fd5-46da-85c6-2fd560ced6ff" providerId="AD" clId="Web-{5430E51E-B695-9A60-D3B0-59AD94466F1F}" dt="2026-10-05T00:46:15.060" v="1640"/>
        <pc:sldMkLst>
          <pc:docMk/>
          <pc:sldMk cId="3090295057" sldId="266"/>
        </pc:sldMkLst>
        <pc:spChg chg="mod">
          <ac:chgData name="Ayman Sairish (2605704)" userId="S::2605704@student.uwtsd.ac.uk::48ccaa71-3fd5-46da-85c6-2fd560ced6ff" providerId="AD" clId="Web-{5430E51E-B695-9A60-D3B0-59AD94466F1F}" dt="2026-10-05T00:23:58.847" v="1304" actId="20577"/>
          <ac:spMkLst>
            <pc:docMk/>
            <pc:sldMk cId="3090295057" sldId="266"/>
            <ac:spMk id="2" creationId="{6BEA2DF7-1900-7F89-4317-EE787FF6293B}"/>
          </ac:spMkLst>
        </pc:spChg>
        <pc:spChg chg="mod">
          <ac:chgData name="Ayman Sairish (2605704)" userId="S::2605704@student.uwtsd.ac.uk::48ccaa71-3fd5-46da-85c6-2fd560ced6ff" providerId="AD" clId="Web-{5430E51E-B695-9A60-D3B0-59AD94466F1F}" dt="2026-10-05T00:27:36.062" v="1423" actId="20577"/>
          <ac:spMkLst>
            <pc:docMk/>
            <pc:sldMk cId="3090295057" sldId="266"/>
            <ac:spMk id="3" creationId="{AE39F528-A41D-A56F-3C82-9335C0D6FCF1}"/>
          </ac:spMkLst>
        </pc:spChg>
      </pc:sldChg>
      <pc:sldChg chg="modSp new del ord">
        <pc:chgData name="Ayman Sairish (2605704)" userId="S::2605704@student.uwtsd.ac.uk::48ccaa71-3fd5-46da-85c6-2fd560ced6ff" providerId="AD" clId="Web-{5430E51E-B695-9A60-D3B0-59AD94466F1F}" dt="2026-10-05T00:36:41.178" v="1626"/>
        <pc:sldMkLst>
          <pc:docMk/>
          <pc:sldMk cId="436284850" sldId="267"/>
        </pc:sldMkLst>
        <pc:spChg chg="mod">
          <ac:chgData name="Ayman Sairish (2605704)" userId="S::2605704@student.uwtsd.ac.uk::48ccaa71-3fd5-46da-85c6-2fd560ced6ff" providerId="AD" clId="Web-{5430E51E-B695-9A60-D3B0-59AD94466F1F}" dt="2026-10-04T21:20:31.468" v="38" actId="20577"/>
          <ac:spMkLst>
            <pc:docMk/>
            <pc:sldMk cId="436284850" sldId="267"/>
            <ac:spMk id="2" creationId="{AFF235AB-1094-7B07-82DF-96684FB4C61D}"/>
          </ac:spMkLst>
        </pc:spChg>
        <pc:spChg chg="mod">
          <ac:chgData name="Ayman Sairish (2605704)" userId="S::2605704@student.uwtsd.ac.uk::48ccaa71-3fd5-46da-85c6-2fd560ced6ff" providerId="AD" clId="Web-{5430E51E-B695-9A60-D3B0-59AD94466F1F}" dt="2026-10-04T21:40:10.658" v="278" actId="20577"/>
          <ac:spMkLst>
            <pc:docMk/>
            <pc:sldMk cId="436284850" sldId="267"/>
            <ac:spMk id="3" creationId="{2D664B9C-F545-F421-74A9-10D768B97B42}"/>
          </ac:spMkLst>
        </pc:spChg>
      </pc:sldChg>
    </pc:docChg>
  </pc:docChgLst>
  <pc:docChgLst>
    <pc:chgData name="Ayman Sairish (2605704)" userId="S::2605704@student.uwtsd.ac.uk::48ccaa71-3fd5-46da-85c6-2fd560ced6ff" providerId="AD" clId="Web-{00000000-0000-0000-0000-000000000000}"/>
    <pc:docChg chg="mod modSld addMainMaster delMainMaster">
      <pc:chgData name="Ayman Sairish (2605704)" userId="S::2605704@student.uwtsd.ac.uk::48ccaa71-3fd5-46da-85c6-2fd560ced6ff" providerId="AD" clId="Web-{00000000-0000-0000-0000-000000000000}" dt="2026-10-03T15:55:39.029" v="15" actId="20577"/>
      <pc:docMkLst>
        <pc:docMk/>
      </pc:docMkLst>
      <pc:sldChg chg="modSp mod modClrScheme chgLayout">
        <pc:chgData name="Ayman Sairish (2605704)" userId="S::2605704@student.uwtsd.ac.uk::48ccaa71-3fd5-46da-85c6-2fd560ced6ff" providerId="AD" clId="Web-{00000000-0000-0000-0000-000000000000}" dt="2026-10-03T15:55:15.418" v="13" actId="20577"/>
        <pc:sldMkLst>
          <pc:docMk/>
          <pc:sldMk cId="109857222" sldId="256"/>
        </pc:sldMkLst>
        <pc:spChg chg="mod ord">
          <ac:chgData name="Ayman Sairish (2605704)" userId="S::2605704@student.uwtsd.ac.uk::48ccaa71-3fd5-46da-85c6-2fd560ced6ff" providerId="AD" clId="Web-{00000000-0000-0000-0000-000000000000}" dt="2026-10-03T15:55:15.418" v="13" actId="20577"/>
          <ac:spMkLst>
            <pc:docMk/>
            <pc:sldMk cId="109857222" sldId="256"/>
            <ac:spMk id="2" creationId="{00000000-0000-0000-0000-000000000000}"/>
          </ac:spMkLst>
        </pc:spChg>
      </pc:sldChg>
      <pc:sldChg chg="modSp mod modClrScheme chgLayout">
        <pc:chgData name="Ayman Sairish (2605704)" userId="S::2605704@student.uwtsd.ac.uk::48ccaa71-3fd5-46da-85c6-2fd560ced6ff" providerId="AD" clId="Web-{00000000-0000-0000-0000-000000000000}" dt="2026-10-03T15:55:39.029" v="15" actId="20577"/>
        <pc:sldMkLst>
          <pc:docMk/>
          <pc:sldMk cId="2425331997" sldId="257"/>
        </pc:sldMkLst>
        <pc:spChg chg="mod ord">
          <ac:chgData name="Ayman Sairish (2605704)" userId="S::2605704@student.uwtsd.ac.uk::48ccaa71-3fd5-46da-85c6-2fd560ced6ff" providerId="AD" clId="Web-{00000000-0000-0000-0000-000000000000}" dt="2026-10-03T15:55:31.966" v="14" actId="20577"/>
          <ac:spMkLst>
            <pc:docMk/>
            <pc:sldMk cId="2425331997" sldId="257"/>
            <ac:spMk id="2" creationId="{968ABF5A-1EEB-2DED-6A78-DBA2BE5DA70F}"/>
          </ac:spMkLst>
        </pc:spChg>
        <pc:spChg chg="mod ord">
          <ac:chgData name="Ayman Sairish (2605704)" userId="S::2605704@student.uwtsd.ac.uk::48ccaa71-3fd5-46da-85c6-2fd560ced6ff" providerId="AD" clId="Web-{00000000-0000-0000-0000-000000000000}" dt="2026-10-03T15:55:39.029" v="15" actId="20577"/>
          <ac:spMkLst>
            <pc:docMk/>
            <pc:sldMk cId="2425331997" sldId="257"/>
            <ac:spMk id="3" creationId="{52B1B865-D862-7720-617C-6A7CD55059AB}"/>
          </ac:spMkLst>
        </pc:spChg>
      </pc:sldChg>
      <pc:sldChg chg="modSp mod modClrScheme chgLayout">
        <pc:chgData name="Ayman Sairish (2605704)" userId="S::2605704@student.uwtsd.ac.uk::48ccaa71-3fd5-46da-85c6-2fd560ced6ff" providerId="AD" clId="Web-{00000000-0000-0000-0000-000000000000}" dt="2026-10-03T15:54:15.101" v="11"/>
        <pc:sldMkLst>
          <pc:docMk/>
          <pc:sldMk cId="2993345133" sldId="258"/>
        </pc:sldMkLst>
        <pc:spChg chg="mod ord">
          <ac:chgData name="Ayman Sairish (2605704)" userId="S::2605704@student.uwtsd.ac.uk::48ccaa71-3fd5-46da-85c6-2fd560ced6ff" providerId="AD" clId="Web-{00000000-0000-0000-0000-000000000000}" dt="2026-10-03T15:54:15.101" v="11"/>
          <ac:spMkLst>
            <pc:docMk/>
            <pc:sldMk cId="2993345133" sldId="258"/>
            <ac:spMk id="2" creationId="{60A0D6CE-CE2B-7737-F3AD-03E302108445}"/>
          </ac:spMkLst>
        </pc:spChg>
        <pc:graphicFrameChg chg="mod ord">
          <ac:chgData name="Ayman Sairish (2605704)" userId="S::2605704@student.uwtsd.ac.uk::48ccaa71-3fd5-46da-85c6-2fd560ced6ff" providerId="AD" clId="Web-{00000000-0000-0000-0000-000000000000}" dt="2026-10-03T15:54:15.101" v="11"/>
          <ac:graphicFrameMkLst>
            <pc:docMk/>
            <pc:sldMk cId="2993345133" sldId="258"/>
            <ac:graphicFrameMk id="4" creationId="{8A07F1F9-9AB7-C000-8E8F-DC6B46F6FAC5}"/>
          </ac:graphicFrameMkLst>
        </pc:graphicFrameChg>
      </pc:sldChg>
      <pc:sldChg chg="modSp mod modClrScheme chgLayout">
        <pc:chgData name="Ayman Sairish (2605704)" userId="S::2605704@student.uwtsd.ac.uk::48ccaa71-3fd5-46da-85c6-2fd560ced6ff" providerId="AD" clId="Web-{00000000-0000-0000-0000-000000000000}" dt="2026-10-03T15:54:15.101" v="11"/>
        <pc:sldMkLst>
          <pc:docMk/>
          <pc:sldMk cId="3680727142" sldId="262"/>
        </pc:sldMkLst>
        <pc:spChg chg="mod ord">
          <ac:chgData name="Ayman Sairish (2605704)" userId="S::2605704@student.uwtsd.ac.uk::48ccaa71-3fd5-46da-85c6-2fd560ced6ff" providerId="AD" clId="Web-{00000000-0000-0000-0000-000000000000}" dt="2026-10-03T15:54:15.101" v="11"/>
          <ac:spMkLst>
            <pc:docMk/>
            <pc:sldMk cId="3680727142" sldId="262"/>
            <ac:spMk id="2" creationId="{D6561DD7-BABA-D6E1-6283-275440C2933B}"/>
          </ac:spMkLst>
        </pc:spChg>
        <pc:graphicFrameChg chg="mod ord">
          <ac:chgData name="Ayman Sairish (2605704)" userId="S::2605704@student.uwtsd.ac.uk::48ccaa71-3fd5-46da-85c6-2fd560ced6ff" providerId="AD" clId="Web-{00000000-0000-0000-0000-000000000000}" dt="2026-10-03T15:54:15.101" v="11"/>
          <ac:graphicFrameMkLst>
            <pc:docMk/>
            <pc:sldMk cId="3680727142" sldId="262"/>
            <ac:graphicFrameMk id="4" creationId="{CFE518F9-0965-4CE2-2374-432CE6E3BC1D}"/>
          </ac:graphicFrameMkLst>
        </pc:graphicFrameChg>
      </pc:sldChg>
      <pc:sldChg chg="modSp mod modClrScheme chgLayout">
        <pc:chgData name="Ayman Sairish (2605704)" userId="S::2605704@student.uwtsd.ac.uk::48ccaa71-3fd5-46da-85c6-2fd560ced6ff" providerId="AD" clId="Web-{00000000-0000-0000-0000-000000000000}" dt="2026-10-03T15:54:15.101" v="11"/>
        <pc:sldMkLst>
          <pc:docMk/>
          <pc:sldMk cId="1930250052" sldId="263"/>
        </pc:sldMkLst>
        <pc:spChg chg="mod ord">
          <ac:chgData name="Ayman Sairish (2605704)" userId="S::2605704@student.uwtsd.ac.uk::48ccaa71-3fd5-46da-85c6-2fd560ced6ff" providerId="AD" clId="Web-{00000000-0000-0000-0000-000000000000}" dt="2026-10-03T15:54:15.101" v="11"/>
          <ac:spMkLst>
            <pc:docMk/>
            <pc:sldMk cId="1930250052" sldId="263"/>
            <ac:spMk id="2" creationId="{38BFAB5F-ECEF-93CD-BEDA-473565DFEAFE}"/>
          </ac:spMkLst>
        </pc:spChg>
        <pc:spChg chg="mod ord">
          <ac:chgData name="Ayman Sairish (2605704)" userId="S::2605704@student.uwtsd.ac.uk::48ccaa71-3fd5-46da-85c6-2fd560ced6ff" providerId="AD" clId="Web-{00000000-0000-0000-0000-000000000000}" dt="2026-10-03T15:54:15.101" v="11"/>
          <ac:spMkLst>
            <pc:docMk/>
            <pc:sldMk cId="1930250052" sldId="263"/>
            <ac:spMk id="3" creationId="{769D8F5C-529A-F1F5-3D69-A1EA59025704}"/>
          </ac:spMkLst>
        </pc:spChg>
      </pc:sldChg>
      <pc:sldMasterChg chg="add addSldLayout modSldLayout">
        <pc:chgData name="Ayman Sairish (2605704)" userId="S::2605704@student.uwtsd.ac.uk::48ccaa71-3fd5-46da-85c6-2fd560ced6ff" providerId="AD" clId="Web-{00000000-0000-0000-0000-000000000000}" dt="2026-10-03T15:54:15.101" v="11"/>
        <pc:sldMasterMkLst>
          <pc:docMk/>
          <pc:sldMasterMk cId="51310306" sldId="2147484173"/>
        </pc:sldMasterMkLst>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1128524917" sldId="2147484174"/>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254569792" sldId="2147484175"/>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905422506" sldId="2147484176"/>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871602919" sldId="2147484177"/>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170458693" sldId="2147484178"/>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032048828" sldId="2147484179"/>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249877448" sldId="2147484180"/>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1574965066" sldId="2147484181"/>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910491138" sldId="2147484182"/>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190327418" sldId="2147484183"/>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574326845" sldId="2147484184"/>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526816745" sldId="2147484185"/>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1807040426" sldId="2147484186"/>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43952644" sldId="2147484187"/>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509180687" sldId="2147484188"/>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69034597" sldId="2147484189"/>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896239476" sldId="2147484190"/>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4085687819" sldId="2147484191"/>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58256921" sldId="2147484192"/>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1259250980" sldId="2147484193"/>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395314385" sldId="2147484194"/>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2561254" sldId="2147484195"/>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1536116647" sldId="2147484196"/>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740346590" sldId="2147484197"/>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314694807" sldId="2147484198"/>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104145683" sldId="2147484199"/>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903471484" sldId="2147484200"/>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026022373" sldId="2147484201"/>
          </pc:sldLayoutMkLst>
        </pc:sldLayoutChg>
        <pc:sldLayoutChg chg="add mod replId">
          <pc:chgData name="Ayman Sairish (2605704)" userId="S::2605704@student.uwtsd.ac.uk::48ccaa71-3fd5-46da-85c6-2fd560ced6ff" providerId="AD" clId="Web-{00000000-0000-0000-0000-000000000000}" dt="2026-10-03T15:54:15.101" v="11"/>
          <pc:sldLayoutMkLst>
            <pc:docMk/>
            <pc:sldMasterMk cId="51310306" sldId="2147484173"/>
            <pc:sldLayoutMk cId="296585010" sldId="2147484202"/>
          </pc:sldLayoutMkLst>
        </pc:sldLayoutChg>
      </pc:sldMasterChg>
    </pc:docChg>
  </pc:docChgLst>
  <pc:docChgLst>
    <pc:chgData name="Ayman Sairish (2605704)" userId="S::2605704@student.uwtsd.ac.uk::48ccaa71-3fd5-46da-85c6-2fd560ced6ff" providerId="AD" clId="Web-{E7680785-9208-6BCA-C680-C9BC1A0F302A}"/>
    <pc:docChg chg="mod addSld delSld modSld sldOrd addMainMaster delMainMaster">
      <pc:chgData name="Ayman Sairish (2605704)" userId="S::2605704@student.uwtsd.ac.uk::48ccaa71-3fd5-46da-85c6-2fd560ced6ff" providerId="AD" clId="Web-{E7680785-9208-6BCA-C680-C9BC1A0F302A}" dt="2026-09-26T16:02:53.468" v="2137"/>
      <pc:docMkLst>
        <pc:docMk/>
      </pc:docMkLst>
      <pc:sldChg chg="delSp modSp mod modClrScheme chgLayout">
        <pc:chgData name="Ayman Sairish (2605704)" userId="S::2605704@student.uwtsd.ac.uk::48ccaa71-3fd5-46da-85c6-2fd560ced6ff" providerId="AD" clId="Web-{E7680785-9208-6BCA-C680-C9BC1A0F302A}" dt="2026-09-26T15:23:30.539" v="1941" actId="20577"/>
        <pc:sldMkLst>
          <pc:docMk/>
          <pc:sldMk cId="109857222" sldId="256"/>
        </pc:sldMkLst>
        <pc:spChg chg="mod ord">
          <ac:chgData name="Ayman Sairish (2605704)" userId="S::2605704@student.uwtsd.ac.uk::48ccaa71-3fd5-46da-85c6-2fd560ced6ff" providerId="AD" clId="Web-{E7680785-9208-6BCA-C680-C9BC1A0F302A}" dt="2026-09-26T15:23:30.539" v="1941" actId="20577"/>
          <ac:spMkLst>
            <pc:docMk/>
            <pc:sldMk cId="109857222" sldId="256"/>
            <ac:spMk id="2" creationId="{00000000-0000-0000-0000-000000000000}"/>
          </ac:spMkLst>
        </pc:spChg>
      </pc:sldChg>
      <pc:sldChg chg="addSp modSp new mod modClrScheme addAnim chgLayout">
        <pc:chgData name="Ayman Sairish (2605704)" userId="S::2605704@student.uwtsd.ac.uk::48ccaa71-3fd5-46da-85c6-2fd560ced6ff" providerId="AD" clId="Web-{E7680785-9208-6BCA-C680-C9BC1A0F302A}" dt="2026-09-26T16:02:53.468" v="2137"/>
        <pc:sldMkLst>
          <pc:docMk/>
          <pc:sldMk cId="2425331997" sldId="257"/>
        </pc:sldMkLst>
        <pc:spChg chg="mod ord">
          <ac:chgData name="Ayman Sairish (2605704)" userId="S::2605704@student.uwtsd.ac.uk::48ccaa71-3fd5-46da-85c6-2fd560ced6ff" providerId="AD" clId="Web-{E7680785-9208-6BCA-C680-C9BC1A0F302A}" dt="2026-09-26T14:32:35.384" v="231"/>
          <ac:spMkLst>
            <pc:docMk/>
            <pc:sldMk cId="2425331997" sldId="257"/>
            <ac:spMk id="2" creationId="{968ABF5A-1EEB-2DED-6A78-DBA2BE5DA70F}"/>
          </ac:spMkLst>
        </pc:spChg>
        <pc:spChg chg="add mod ord">
          <ac:chgData name="Ayman Sairish (2605704)" userId="S::2605704@student.uwtsd.ac.uk::48ccaa71-3fd5-46da-85c6-2fd560ced6ff" providerId="AD" clId="Web-{E7680785-9208-6BCA-C680-C9BC1A0F302A}" dt="2026-09-26T16:02:53.108" v="2136" actId="20577"/>
          <ac:spMkLst>
            <pc:docMk/>
            <pc:sldMk cId="2425331997" sldId="257"/>
            <ac:spMk id="3" creationId="{52B1B865-D862-7720-617C-6A7CD55059AB}"/>
          </ac:spMkLst>
        </pc:spChg>
      </pc:sldChg>
      <pc:sldChg chg="addSp delSp modSp new mod modClrScheme chgLayout">
        <pc:chgData name="Ayman Sairish (2605704)" userId="S::2605704@student.uwtsd.ac.uk::48ccaa71-3fd5-46da-85c6-2fd560ced6ff" providerId="AD" clId="Web-{E7680785-9208-6BCA-C680-C9BC1A0F302A}" dt="2026-09-26T15:37:45.133" v="2017" actId="1076"/>
        <pc:sldMkLst>
          <pc:docMk/>
          <pc:sldMk cId="2993345133" sldId="258"/>
        </pc:sldMkLst>
        <pc:spChg chg="mod ord">
          <ac:chgData name="Ayman Sairish (2605704)" userId="S::2605704@student.uwtsd.ac.uk::48ccaa71-3fd5-46da-85c6-2fd560ced6ff" providerId="AD" clId="Web-{E7680785-9208-6BCA-C680-C9BC1A0F302A}" dt="2026-09-26T14:32:35.384" v="231"/>
          <ac:spMkLst>
            <pc:docMk/>
            <pc:sldMk cId="2993345133" sldId="258"/>
            <ac:spMk id="2" creationId="{60A0D6CE-CE2B-7737-F3AD-03E302108445}"/>
          </ac:spMkLst>
        </pc:spChg>
        <pc:spChg chg="add mod">
          <ac:chgData name="Ayman Sairish (2605704)" userId="S::2605704@student.uwtsd.ac.uk::48ccaa71-3fd5-46da-85c6-2fd560ced6ff" providerId="AD" clId="Web-{E7680785-9208-6BCA-C680-C9BC1A0F302A}" dt="2026-09-26T15:37:45.133" v="2017" actId="1076"/>
          <ac:spMkLst>
            <pc:docMk/>
            <pc:sldMk cId="2993345133" sldId="258"/>
            <ac:spMk id="5" creationId="{254BEFCB-E9CF-67E1-85A0-1AB8051EBC51}"/>
          </ac:spMkLst>
        </pc:spChg>
        <pc:graphicFrameChg chg="add mod ord modGraphic">
          <ac:chgData name="Ayman Sairish (2605704)" userId="S::2605704@student.uwtsd.ac.uk::48ccaa71-3fd5-46da-85c6-2fd560ced6ff" providerId="AD" clId="Web-{E7680785-9208-6BCA-C680-C9BC1A0F302A}" dt="2026-09-26T15:20:02.023" v="1931" actId="1076"/>
          <ac:graphicFrameMkLst>
            <pc:docMk/>
            <pc:sldMk cId="2993345133" sldId="258"/>
            <ac:graphicFrameMk id="4" creationId="{8A07F1F9-9AB7-C000-8E8F-DC6B46F6FAC5}"/>
          </ac:graphicFrameMkLst>
        </pc:graphicFrameChg>
      </pc:sldChg>
      <pc:sldChg chg="addSp delSp modSp new">
        <pc:chgData name="Ayman Sairish (2605704)" userId="S::2605704@student.uwtsd.ac.uk::48ccaa71-3fd5-46da-85c6-2fd560ced6ff" providerId="AD" clId="Web-{E7680785-9208-6BCA-C680-C9BC1A0F302A}" dt="2026-09-26T15:54:27.848" v="2086" actId="20577"/>
        <pc:sldMkLst>
          <pc:docMk/>
          <pc:sldMk cId="3680727142" sldId="262"/>
        </pc:sldMkLst>
        <pc:spChg chg="mod">
          <ac:chgData name="Ayman Sairish (2605704)" userId="S::2605704@student.uwtsd.ac.uk::48ccaa71-3fd5-46da-85c6-2fd560ced6ff" providerId="AD" clId="Web-{E7680785-9208-6BCA-C680-C9BC1A0F302A}" dt="2026-09-26T15:42:59.891" v="2030" actId="20577"/>
          <ac:spMkLst>
            <pc:docMk/>
            <pc:sldMk cId="3680727142" sldId="262"/>
            <ac:spMk id="2" creationId="{D6561DD7-BABA-D6E1-6283-275440C2933B}"/>
          </ac:spMkLst>
        </pc:spChg>
        <pc:graphicFrameChg chg="add mod ord modGraphic">
          <ac:chgData name="Ayman Sairish (2605704)" userId="S::2605704@student.uwtsd.ac.uk::48ccaa71-3fd5-46da-85c6-2fd560ced6ff" providerId="AD" clId="Web-{E7680785-9208-6BCA-C680-C9BC1A0F302A}" dt="2026-09-26T15:54:27.848" v="2086" actId="20577"/>
          <ac:graphicFrameMkLst>
            <pc:docMk/>
            <pc:sldMk cId="3680727142" sldId="262"/>
            <ac:graphicFrameMk id="4" creationId="{CFE518F9-0965-4CE2-2374-432CE6E3BC1D}"/>
          </ac:graphicFrameMkLst>
        </pc:graphicFrameChg>
      </pc:sldChg>
      <pc:sldChg chg="modSp new">
        <pc:chgData name="Ayman Sairish (2605704)" userId="S::2605704@student.uwtsd.ac.uk::48ccaa71-3fd5-46da-85c6-2fd560ced6ff" providerId="AD" clId="Web-{E7680785-9208-6BCA-C680-C9BC1A0F302A}" dt="2026-09-26T16:02:05.527" v="2130" actId="20577"/>
        <pc:sldMkLst>
          <pc:docMk/>
          <pc:sldMk cId="1930250052" sldId="263"/>
        </pc:sldMkLst>
        <pc:spChg chg="mod">
          <ac:chgData name="Ayman Sairish (2605704)" userId="S::2605704@student.uwtsd.ac.uk::48ccaa71-3fd5-46da-85c6-2fd560ced6ff" providerId="AD" clId="Web-{E7680785-9208-6BCA-C680-C9BC1A0F302A}" dt="2026-09-26T15:54:42.193" v="2096" actId="20577"/>
          <ac:spMkLst>
            <pc:docMk/>
            <pc:sldMk cId="1930250052" sldId="263"/>
            <ac:spMk id="2" creationId="{38BFAB5F-ECEF-93CD-BEDA-473565DFEAFE}"/>
          </ac:spMkLst>
        </pc:spChg>
        <pc:spChg chg="mod">
          <ac:chgData name="Ayman Sairish (2605704)" userId="S::2605704@student.uwtsd.ac.uk::48ccaa71-3fd5-46da-85c6-2fd560ced6ff" providerId="AD" clId="Web-{E7680785-9208-6BCA-C680-C9BC1A0F302A}" dt="2026-09-26T16:02:05.527" v="2130" actId="20577"/>
          <ac:spMkLst>
            <pc:docMk/>
            <pc:sldMk cId="1930250052" sldId="263"/>
            <ac:spMk id="3" creationId="{769D8F5C-529A-F1F5-3D69-A1EA59025704}"/>
          </ac:spMkLst>
        </pc:spChg>
      </pc:sldChg>
    </pc:docChg>
  </pc:docChgLst>
  <pc:docChgLst>
    <pc:chgData name="Ayman Sairish (2605704)" userId="S::2605704@student.uwtsd.ac.uk::48ccaa71-3fd5-46da-85c6-2fd560ced6ff" providerId="AD" clId="Web-{9A57055E-043B-9376-46CF-2DF50797CB01}"/>
    <pc:docChg chg="modSld">
      <pc:chgData name="Ayman Sairish (2605704)" userId="S::2605704@student.uwtsd.ac.uk::48ccaa71-3fd5-46da-85c6-2fd560ced6ff" providerId="AD" clId="Web-{9A57055E-043B-9376-46CF-2DF50797CB01}" dt="2026-10-04T17:32:18.700" v="257" actId="20577"/>
      <pc:docMkLst>
        <pc:docMk/>
      </pc:docMkLst>
      <pc:sldChg chg="modSp">
        <pc:chgData name="Ayman Sairish (2605704)" userId="S::2605704@student.uwtsd.ac.uk::48ccaa71-3fd5-46da-85c6-2fd560ced6ff" providerId="AD" clId="Web-{9A57055E-043B-9376-46CF-2DF50797CB01}" dt="2026-10-04T17:00:16.310" v="251"/>
        <pc:sldMkLst>
          <pc:docMk/>
          <pc:sldMk cId="2993345133" sldId="258"/>
        </pc:sldMkLst>
        <pc:spChg chg="mod">
          <ac:chgData name="Ayman Sairish (2605704)" userId="S::2605704@student.uwtsd.ac.uk::48ccaa71-3fd5-46da-85c6-2fd560ced6ff" providerId="AD" clId="Web-{9A57055E-043B-9376-46CF-2DF50797CB01}" dt="2026-10-04T16:57:30.050" v="154" actId="14100"/>
          <ac:spMkLst>
            <pc:docMk/>
            <pc:sldMk cId="2993345133" sldId="258"/>
            <ac:spMk id="5" creationId="{254BEFCB-E9CF-67E1-85A0-1AB8051EBC51}"/>
          </ac:spMkLst>
        </pc:spChg>
        <pc:graphicFrameChg chg="mod modGraphic">
          <ac:chgData name="Ayman Sairish (2605704)" userId="S::2605704@student.uwtsd.ac.uk::48ccaa71-3fd5-46da-85c6-2fd560ced6ff" providerId="AD" clId="Web-{9A57055E-043B-9376-46CF-2DF50797CB01}" dt="2026-10-04T17:00:16.310" v="251"/>
          <ac:graphicFrameMkLst>
            <pc:docMk/>
            <pc:sldMk cId="2993345133" sldId="258"/>
            <ac:graphicFrameMk id="4" creationId="{8A07F1F9-9AB7-C000-8E8F-DC6B46F6FAC5}"/>
          </ac:graphicFrameMkLst>
        </pc:graphicFrameChg>
      </pc:sldChg>
      <pc:sldChg chg="modSp">
        <pc:chgData name="Ayman Sairish (2605704)" userId="S::2605704@student.uwtsd.ac.uk::48ccaa71-3fd5-46da-85c6-2fd560ced6ff" providerId="AD" clId="Web-{9A57055E-043B-9376-46CF-2DF50797CB01}" dt="2026-10-04T16:55:44.450" v="101" actId="20577"/>
        <pc:sldMkLst>
          <pc:docMk/>
          <pc:sldMk cId="3868401667" sldId="264"/>
        </pc:sldMkLst>
        <pc:spChg chg="mod">
          <ac:chgData name="Ayman Sairish (2605704)" userId="S::2605704@student.uwtsd.ac.uk::48ccaa71-3fd5-46da-85c6-2fd560ced6ff" providerId="AD" clId="Web-{9A57055E-043B-9376-46CF-2DF50797CB01}" dt="2026-10-04T16:55:44.450" v="101" actId="20577"/>
          <ac:spMkLst>
            <pc:docMk/>
            <pc:sldMk cId="3868401667" sldId="264"/>
            <ac:spMk id="3" creationId="{DD36390F-C4F3-BCE0-BDEB-69BD562D5057}"/>
          </ac:spMkLst>
        </pc:spChg>
      </pc:sldChg>
      <pc:sldChg chg="modSp">
        <pc:chgData name="Ayman Sairish (2605704)" userId="S::2605704@student.uwtsd.ac.uk::48ccaa71-3fd5-46da-85c6-2fd560ced6ff" providerId="AD" clId="Web-{9A57055E-043B-9376-46CF-2DF50797CB01}" dt="2026-10-04T17:32:18.700" v="257" actId="20577"/>
        <pc:sldMkLst>
          <pc:docMk/>
          <pc:sldMk cId="2170437508" sldId="265"/>
        </pc:sldMkLst>
        <pc:spChg chg="mod">
          <ac:chgData name="Ayman Sairish (2605704)" userId="S::2605704@student.uwtsd.ac.uk::48ccaa71-3fd5-46da-85c6-2fd560ced6ff" providerId="AD" clId="Web-{9A57055E-043B-9376-46CF-2DF50797CB01}" dt="2026-10-04T17:32:18.700" v="257" actId="20577"/>
          <ac:spMkLst>
            <pc:docMk/>
            <pc:sldMk cId="2170437508" sldId="265"/>
            <ac:spMk id="3" creationId="{AADB661B-574B-9CEA-8AF0-425972FEF64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6713F2-436E-4F7A-94B9-FA69AE470D5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88552D1A-2540-4A3F-B147-BC144C832F46}">
      <dgm:prSet phldrT="[Text]" phldr="0"/>
      <dgm:spPr/>
      <dgm:t>
        <a:bodyPr/>
        <a:lstStyle/>
        <a:p>
          <a:r>
            <a:rPr lang="en-US">
              <a:latin typeface="Century Gothic" panose="020B0502020202020204"/>
            </a:rPr>
            <a:t>start</a:t>
          </a:r>
          <a:endParaRPr lang="en-US"/>
        </a:p>
      </dgm:t>
    </dgm:pt>
    <dgm:pt modelId="{5A655398-E64D-40E1-8FCB-CCE370FAE490}" type="parTrans" cxnId="{B94E4D5C-B67E-4EF0-9399-9047CD346E36}">
      <dgm:prSet/>
      <dgm:spPr/>
      <dgm:t>
        <a:bodyPr/>
        <a:lstStyle/>
        <a:p>
          <a:endParaRPr lang="en-US"/>
        </a:p>
      </dgm:t>
    </dgm:pt>
    <dgm:pt modelId="{2E881124-17B8-4505-AE2C-52EB1F85FA68}" type="sibTrans" cxnId="{B94E4D5C-B67E-4EF0-9399-9047CD346E36}">
      <dgm:prSet/>
      <dgm:spPr/>
      <dgm:t>
        <a:bodyPr/>
        <a:lstStyle/>
        <a:p>
          <a:endParaRPr lang="en-US"/>
        </a:p>
      </dgm:t>
    </dgm:pt>
    <dgm:pt modelId="{D5EE5912-7DCD-4504-99E3-C34814340A66}">
      <dgm:prSet phldrT="[Text]" phldr="0"/>
      <dgm:spPr/>
      <dgm:t>
        <a:bodyPr/>
        <a:lstStyle/>
        <a:p>
          <a:pPr rtl="0"/>
          <a:r>
            <a:rPr lang="en-US">
              <a:latin typeface="Century Gothic"/>
            </a:rPr>
            <a:t>Ashford community care service</a:t>
          </a:r>
        </a:p>
      </dgm:t>
    </dgm:pt>
    <dgm:pt modelId="{ABD22AEA-EE08-4270-AE83-E2F9F065E826}" type="parTrans" cxnId="{A75F3908-465F-4D0C-84B7-095BB9550DEA}">
      <dgm:prSet/>
      <dgm:spPr/>
      <dgm:t>
        <a:bodyPr/>
        <a:lstStyle/>
        <a:p>
          <a:endParaRPr lang="en-US"/>
        </a:p>
      </dgm:t>
    </dgm:pt>
    <dgm:pt modelId="{0B5D5A6F-C7B2-4245-9222-C058739E3CD4}" type="sibTrans" cxnId="{A75F3908-465F-4D0C-84B7-095BB9550DEA}">
      <dgm:prSet/>
      <dgm:spPr/>
      <dgm:t>
        <a:bodyPr/>
        <a:lstStyle/>
        <a:p>
          <a:endParaRPr lang="en-US"/>
        </a:p>
      </dgm:t>
    </dgm:pt>
    <dgm:pt modelId="{993EFF65-2E66-4D7D-9A87-F9DAEF954C03}">
      <dgm:prSet phldrT="[Text]" phldr="0"/>
      <dgm:spPr/>
      <dgm:t>
        <a:bodyPr/>
        <a:lstStyle/>
        <a:p>
          <a:pPr rtl="0"/>
          <a:r>
            <a:rPr lang="en-US">
              <a:latin typeface="Century Gothic" panose="020B0502020202020204"/>
            </a:rPr>
            <a:t>Issues faced</a:t>
          </a:r>
        </a:p>
      </dgm:t>
    </dgm:pt>
    <dgm:pt modelId="{F473BFEB-3A17-42E0-A756-ACC772C4F8F1}" type="parTrans" cxnId="{50760EE6-593D-4D15-9D36-4D4701840CE9}">
      <dgm:prSet/>
      <dgm:spPr/>
      <dgm:t>
        <a:bodyPr/>
        <a:lstStyle/>
        <a:p>
          <a:endParaRPr lang="en-US"/>
        </a:p>
      </dgm:t>
    </dgm:pt>
    <dgm:pt modelId="{59107FF1-5599-4DE2-914F-8D91154C41F2}" type="sibTrans" cxnId="{50760EE6-593D-4D15-9D36-4D4701840CE9}">
      <dgm:prSet/>
      <dgm:spPr/>
      <dgm:t>
        <a:bodyPr/>
        <a:lstStyle/>
        <a:p>
          <a:endParaRPr lang="en-US"/>
        </a:p>
      </dgm:t>
    </dgm:pt>
    <dgm:pt modelId="{91760CB8-1E38-49BD-B382-C3D3A81462F7}">
      <dgm:prSet phldrT="[Text]" phldr="0"/>
      <dgm:spPr/>
      <dgm:t>
        <a:bodyPr/>
        <a:lstStyle/>
        <a:p>
          <a:r>
            <a:rPr lang="en-US">
              <a:latin typeface="Century Gothic" panose="020B0502020202020204"/>
            </a:rPr>
            <a:t>middle</a:t>
          </a:r>
          <a:endParaRPr lang="en-US"/>
        </a:p>
      </dgm:t>
    </dgm:pt>
    <dgm:pt modelId="{BE277F0F-56B2-4A6E-8551-48575329E882}" type="parTrans" cxnId="{785903D2-AF6E-4E77-AEAA-5044C309ACD0}">
      <dgm:prSet/>
      <dgm:spPr/>
      <dgm:t>
        <a:bodyPr/>
        <a:lstStyle/>
        <a:p>
          <a:endParaRPr lang="en-US"/>
        </a:p>
      </dgm:t>
    </dgm:pt>
    <dgm:pt modelId="{C8DB764A-ABF9-4917-9C1B-5180F516BBC6}" type="sibTrans" cxnId="{785903D2-AF6E-4E77-AEAA-5044C309ACD0}">
      <dgm:prSet/>
      <dgm:spPr/>
      <dgm:t>
        <a:bodyPr/>
        <a:lstStyle/>
        <a:p>
          <a:endParaRPr lang="en-US"/>
        </a:p>
      </dgm:t>
    </dgm:pt>
    <dgm:pt modelId="{4E43DE55-E165-4FE5-8EBD-C530D0EC4613}">
      <dgm:prSet phldrT="[Text]" phldr="0"/>
      <dgm:spPr/>
      <dgm:t>
        <a:bodyPr/>
        <a:lstStyle/>
        <a:p>
          <a:pPr rtl="0"/>
          <a:r>
            <a:rPr lang="en-US">
              <a:latin typeface="Century Gothic"/>
            </a:rPr>
            <a:t>Chosen work task</a:t>
          </a:r>
        </a:p>
      </dgm:t>
    </dgm:pt>
    <dgm:pt modelId="{1FB9D4AA-FC5C-4B7B-9EC5-EA3AF7A40E53}" type="parTrans" cxnId="{1B31974E-02FA-452D-9879-B9C51235B3BE}">
      <dgm:prSet/>
      <dgm:spPr/>
      <dgm:t>
        <a:bodyPr/>
        <a:lstStyle/>
        <a:p>
          <a:endParaRPr lang="en-US"/>
        </a:p>
      </dgm:t>
    </dgm:pt>
    <dgm:pt modelId="{C3CAE306-EA11-4E5D-8F54-AB088B1784CF}" type="sibTrans" cxnId="{1B31974E-02FA-452D-9879-B9C51235B3BE}">
      <dgm:prSet/>
      <dgm:spPr/>
      <dgm:t>
        <a:bodyPr/>
        <a:lstStyle/>
        <a:p>
          <a:endParaRPr lang="en-US"/>
        </a:p>
      </dgm:t>
    </dgm:pt>
    <dgm:pt modelId="{2F51912F-C6AD-4AF8-A842-98F09772132D}">
      <dgm:prSet phldrT="[Text]" phldr="0"/>
      <dgm:spPr/>
      <dgm:t>
        <a:bodyPr/>
        <a:lstStyle/>
        <a:p>
          <a:pPr rtl="0"/>
          <a:r>
            <a:rPr lang="en-US">
              <a:latin typeface="Century Gothic"/>
            </a:rPr>
            <a:t>Microsoft tool slected</a:t>
          </a:r>
        </a:p>
      </dgm:t>
    </dgm:pt>
    <dgm:pt modelId="{05253080-385F-4A4F-A2D9-69B9C82E246D}" type="parTrans" cxnId="{C6EDBBC0-64CA-4E77-8A32-1585BFC182D2}">
      <dgm:prSet/>
      <dgm:spPr/>
      <dgm:t>
        <a:bodyPr/>
        <a:lstStyle/>
        <a:p>
          <a:endParaRPr lang="en-US"/>
        </a:p>
      </dgm:t>
    </dgm:pt>
    <dgm:pt modelId="{73F1D023-39CF-4898-B36A-10D3624ED5C2}" type="sibTrans" cxnId="{C6EDBBC0-64CA-4E77-8A32-1585BFC182D2}">
      <dgm:prSet/>
      <dgm:spPr/>
      <dgm:t>
        <a:bodyPr/>
        <a:lstStyle/>
        <a:p>
          <a:endParaRPr lang="en-US"/>
        </a:p>
      </dgm:t>
    </dgm:pt>
    <dgm:pt modelId="{FD9A664B-9500-4D45-8A79-79384C587EC2}">
      <dgm:prSet phldrT="[Text]" phldr="0"/>
      <dgm:spPr/>
      <dgm:t>
        <a:bodyPr/>
        <a:lstStyle/>
        <a:p>
          <a:r>
            <a:rPr lang="en-US">
              <a:latin typeface="Century Gothic" panose="020B0502020202020204"/>
            </a:rPr>
            <a:t>final</a:t>
          </a:r>
          <a:endParaRPr lang="en-US"/>
        </a:p>
      </dgm:t>
    </dgm:pt>
    <dgm:pt modelId="{B86AC259-F386-47E0-9498-188F680C5EDC}" type="parTrans" cxnId="{E4718DED-913E-4620-AAED-250E2413B5B1}">
      <dgm:prSet/>
      <dgm:spPr/>
      <dgm:t>
        <a:bodyPr/>
        <a:lstStyle/>
        <a:p>
          <a:endParaRPr lang="en-US"/>
        </a:p>
      </dgm:t>
    </dgm:pt>
    <dgm:pt modelId="{7CE9A4AA-0A59-4363-AB3A-4F293CAFCEC4}" type="sibTrans" cxnId="{E4718DED-913E-4620-AAED-250E2413B5B1}">
      <dgm:prSet/>
      <dgm:spPr/>
      <dgm:t>
        <a:bodyPr/>
        <a:lstStyle/>
        <a:p>
          <a:endParaRPr lang="en-US"/>
        </a:p>
      </dgm:t>
    </dgm:pt>
    <dgm:pt modelId="{971791F9-6C71-4A8A-A465-2BBE8675F3D2}">
      <dgm:prSet phldrT="[Text]" phldr="0"/>
      <dgm:spPr/>
      <dgm:t>
        <a:bodyPr/>
        <a:lstStyle/>
        <a:p>
          <a:pPr rtl="0"/>
          <a:r>
            <a:rPr lang="en-US">
              <a:latin typeface="Century Gothic"/>
            </a:rPr>
            <a:t>MS Teams features</a:t>
          </a:r>
        </a:p>
      </dgm:t>
    </dgm:pt>
    <dgm:pt modelId="{27EA0B72-3AED-40A3-BEFC-DFE278049990}" type="parTrans" cxnId="{5EF2DE00-BE3B-4A54-AC9E-5CB6768A0D93}">
      <dgm:prSet/>
      <dgm:spPr/>
      <dgm:t>
        <a:bodyPr/>
        <a:lstStyle/>
        <a:p>
          <a:endParaRPr lang="en-US"/>
        </a:p>
      </dgm:t>
    </dgm:pt>
    <dgm:pt modelId="{147BB95F-4D8E-43AB-BE78-51D4C4E7D82C}" type="sibTrans" cxnId="{5EF2DE00-BE3B-4A54-AC9E-5CB6768A0D93}">
      <dgm:prSet/>
      <dgm:spPr/>
      <dgm:t>
        <a:bodyPr/>
        <a:lstStyle/>
        <a:p>
          <a:endParaRPr lang="en-US"/>
        </a:p>
      </dgm:t>
    </dgm:pt>
    <dgm:pt modelId="{1AE6B51C-549A-415A-8F48-CA2D1A5259CF}">
      <dgm:prSet phldrT="[Text]" phldr="0"/>
      <dgm:spPr/>
      <dgm:t>
        <a:bodyPr/>
        <a:lstStyle/>
        <a:p>
          <a:pPr rtl="0"/>
          <a:r>
            <a:rPr lang="en-US">
              <a:latin typeface="Century Gothic" panose="020B0502020202020204"/>
            </a:rPr>
            <a:t>Methods/recommendations of improvment</a:t>
          </a:r>
        </a:p>
      </dgm:t>
    </dgm:pt>
    <dgm:pt modelId="{4E400935-9F9B-4DF7-ADB0-259F67859422}" type="parTrans" cxnId="{513C766E-48DE-42B8-9D6E-FCCC7A95B0F7}">
      <dgm:prSet/>
      <dgm:spPr/>
      <dgm:t>
        <a:bodyPr/>
        <a:lstStyle/>
        <a:p>
          <a:endParaRPr lang="en-US"/>
        </a:p>
      </dgm:t>
    </dgm:pt>
    <dgm:pt modelId="{BC25CFC8-8DF1-4A48-B019-9F6B668E7376}" type="sibTrans" cxnId="{513C766E-48DE-42B8-9D6E-FCCC7A95B0F7}">
      <dgm:prSet/>
      <dgm:spPr/>
      <dgm:t>
        <a:bodyPr/>
        <a:lstStyle/>
        <a:p>
          <a:endParaRPr lang="en-US"/>
        </a:p>
      </dgm:t>
    </dgm:pt>
    <dgm:pt modelId="{803F0456-AE9F-4E9E-B42E-E2EAE8EF7937}">
      <dgm:prSet phldrT="[Text]" phldr="0"/>
      <dgm:spPr/>
      <dgm:t>
        <a:bodyPr/>
        <a:lstStyle/>
        <a:p>
          <a:endParaRPr lang="en-US" sz="1800">
            <a:latin typeface="Century Gothic"/>
          </a:endParaRPr>
        </a:p>
      </dgm:t>
    </dgm:pt>
    <dgm:pt modelId="{0AA2BA8F-F15A-4B15-9CE5-08A43462449D}" type="parTrans" cxnId="{CA5105E5-2D01-44E0-A75B-A7B367A2B7E8}">
      <dgm:prSet/>
      <dgm:spPr/>
    </dgm:pt>
    <dgm:pt modelId="{CFBD3B06-1E00-4881-AB37-A1C8952E67A7}" type="sibTrans" cxnId="{CA5105E5-2D01-44E0-A75B-A7B367A2B7E8}">
      <dgm:prSet/>
      <dgm:spPr/>
    </dgm:pt>
    <dgm:pt modelId="{ECBF1B2B-41C8-4A91-9F2F-C53D65A12795}">
      <dgm:prSet phldrT="[Text]" phldr="0"/>
      <dgm:spPr/>
      <dgm:t>
        <a:bodyPr/>
        <a:lstStyle/>
        <a:p>
          <a:endParaRPr lang="en-US">
            <a:latin typeface="Century Gothic" panose="020B0502020202020204"/>
          </a:endParaRPr>
        </a:p>
      </dgm:t>
    </dgm:pt>
    <dgm:pt modelId="{BA99A192-75AF-41F3-9811-2B044469BCDC}" type="parTrans" cxnId="{8ED2F1E2-5554-4AB8-AB3F-6EB5864C92BA}">
      <dgm:prSet/>
      <dgm:spPr/>
    </dgm:pt>
    <dgm:pt modelId="{080D4A43-4B58-461F-94EA-09492227E983}" type="sibTrans" cxnId="{8ED2F1E2-5554-4AB8-AB3F-6EB5864C92BA}">
      <dgm:prSet/>
      <dgm:spPr/>
    </dgm:pt>
    <dgm:pt modelId="{F72D8136-7EF5-44E9-B56B-B2B1EFB74950}">
      <dgm:prSet phldrT="[Text]" phldr="0"/>
      <dgm:spPr/>
      <dgm:t>
        <a:bodyPr/>
        <a:lstStyle/>
        <a:p>
          <a:endParaRPr lang="en-US">
            <a:latin typeface="Century Gothic"/>
          </a:endParaRPr>
        </a:p>
      </dgm:t>
    </dgm:pt>
    <dgm:pt modelId="{1285465A-05AC-44F0-9A9C-295EE02541A7}" type="parTrans" cxnId="{C349B2E8-C257-4D29-A670-06E39A26600C}">
      <dgm:prSet/>
      <dgm:spPr/>
    </dgm:pt>
    <dgm:pt modelId="{075824FA-D853-47ED-95AF-C3E3B6E5AE27}" type="sibTrans" cxnId="{C349B2E8-C257-4D29-A670-06E39A26600C}">
      <dgm:prSet/>
      <dgm:spPr/>
    </dgm:pt>
    <dgm:pt modelId="{2608F818-DBA0-4D4E-8B81-8925485748C1}" type="pres">
      <dgm:prSet presAssocID="{426713F2-436E-4F7A-94B9-FA69AE470D55}" presName="linearFlow" presStyleCnt="0">
        <dgm:presLayoutVars>
          <dgm:dir/>
          <dgm:animLvl val="lvl"/>
          <dgm:resizeHandles val="exact"/>
        </dgm:presLayoutVars>
      </dgm:prSet>
      <dgm:spPr/>
    </dgm:pt>
    <dgm:pt modelId="{1EA872F7-ADF9-4BE6-9609-3A2D99BD754E}" type="pres">
      <dgm:prSet presAssocID="{88552D1A-2540-4A3F-B147-BC144C832F46}" presName="composite" presStyleCnt="0"/>
      <dgm:spPr/>
    </dgm:pt>
    <dgm:pt modelId="{D80F3969-84C4-45F2-8239-FAAD7DD6AADE}" type="pres">
      <dgm:prSet presAssocID="{88552D1A-2540-4A3F-B147-BC144C832F46}" presName="parentText" presStyleLbl="alignNode1" presStyleIdx="0" presStyleCnt="3">
        <dgm:presLayoutVars>
          <dgm:chMax val="1"/>
          <dgm:bulletEnabled val="1"/>
        </dgm:presLayoutVars>
      </dgm:prSet>
      <dgm:spPr/>
    </dgm:pt>
    <dgm:pt modelId="{1B0BBD79-92C6-4BC3-9176-C8BE239C2E82}" type="pres">
      <dgm:prSet presAssocID="{88552D1A-2540-4A3F-B147-BC144C832F46}" presName="descendantText" presStyleLbl="alignAcc1" presStyleIdx="0" presStyleCnt="3">
        <dgm:presLayoutVars>
          <dgm:bulletEnabled val="1"/>
        </dgm:presLayoutVars>
      </dgm:prSet>
      <dgm:spPr/>
    </dgm:pt>
    <dgm:pt modelId="{915CDC88-0A0D-4BC7-95C9-9E94426ECCD9}" type="pres">
      <dgm:prSet presAssocID="{2E881124-17B8-4505-AE2C-52EB1F85FA68}" presName="sp" presStyleCnt="0"/>
      <dgm:spPr/>
    </dgm:pt>
    <dgm:pt modelId="{BEA4ED52-886E-4F8A-8256-FFB2AE6C5CCF}" type="pres">
      <dgm:prSet presAssocID="{91760CB8-1E38-49BD-B382-C3D3A81462F7}" presName="composite" presStyleCnt="0"/>
      <dgm:spPr/>
    </dgm:pt>
    <dgm:pt modelId="{2D1BD4F3-A417-4E42-80A3-EF0A5C507E21}" type="pres">
      <dgm:prSet presAssocID="{91760CB8-1E38-49BD-B382-C3D3A81462F7}" presName="parentText" presStyleLbl="alignNode1" presStyleIdx="1" presStyleCnt="3">
        <dgm:presLayoutVars>
          <dgm:chMax val="1"/>
          <dgm:bulletEnabled val="1"/>
        </dgm:presLayoutVars>
      </dgm:prSet>
      <dgm:spPr/>
    </dgm:pt>
    <dgm:pt modelId="{B8DB793A-249C-4306-A36B-58A81348C2EC}" type="pres">
      <dgm:prSet presAssocID="{91760CB8-1E38-49BD-B382-C3D3A81462F7}" presName="descendantText" presStyleLbl="alignAcc1" presStyleIdx="1" presStyleCnt="3">
        <dgm:presLayoutVars>
          <dgm:bulletEnabled val="1"/>
        </dgm:presLayoutVars>
      </dgm:prSet>
      <dgm:spPr/>
    </dgm:pt>
    <dgm:pt modelId="{C549D61E-2902-43FA-9331-746B376494D0}" type="pres">
      <dgm:prSet presAssocID="{C8DB764A-ABF9-4917-9C1B-5180F516BBC6}" presName="sp" presStyleCnt="0"/>
      <dgm:spPr/>
    </dgm:pt>
    <dgm:pt modelId="{DC12C475-78B5-4C99-A58B-5E7DFDBC3480}" type="pres">
      <dgm:prSet presAssocID="{FD9A664B-9500-4D45-8A79-79384C587EC2}" presName="composite" presStyleCnt="0"/>
      <dgm:spPr/>
    </dgm:pt>
    <dgm:pt modelId="{925E16AE-2603-4F97-8A72-C4D9ECE3C1C6}" type="pres">
      <dgm:prSet presAssocID="{FD9A664B-9500-4D45-8A79-79384C587EC2}" presName="parentText" presStyleLbl="alignNode1" presStyleIdx="2" presStyleCnt="3">
        <dgm:presLayoutVars>
          <dgm:chMax val="1"/>
          <dgm:bulletEnabled val="1"/>
        </dgm:presLayoutVars>
      </dgm:prSet>
      <dgm:spPr/>
    </dgm:pt>
    <dgm:pt modelId="{4BB6896D-9CB4-4AE0-8806-0B7CB9777608}" type="pres">
      <dgm:prSet presAssocID="{FD9A664B-9500-4D45-8A79-79384C587EC2}" presName="descendantText" presStyleLbl="alignAcc1" presStyleIdx="2" presStyleCnt="3">
        <dgm:presLayoutVars>
          <dgm:bulletEnabled val="1"/>
        </dgm:presLayoutVars>
      </dgm:prSet>
      <dgm:spPr/>
    </dgm:pt>
  </dgm:ptLst>
  <dgm:cxnLst>
    <dgm:cxn modelId="{5EF2DE00-BE3B-4A54-AC9E-5CB6768A0D93}" srcId="{FD9A664B-9500-4D45-8A79-79384C587EC2}" destId="{971791F9-6C71-4A8A-A465-2BBE8675F3D2}" srcOrd="0" destOrd="0" parTransId="{27EA0B72-3AED-40A3-BEFC-DFE278049990}" sibTransId="{147BB95F-4D8E-43AB-BE78-51D4C4E7D82C}"/>
    <dgm:cxn modelId="{A75F3908-465F-4D0C-84B7-095BB9550DEA}" srcId="{88552D1A-2540-4A3F-B147-BC144C832F46}" destId="{D5EE5912-7DCD-4504-99E3-C34814340A66}" srcOrd="0" destOrd="0" parTransId="{ABD22AEA-EE08-4270-AE83-E2F9F065E826}" sibTransId="{0B5D5A6F-C7B2-4245-9222-C058739E3CD4}"/>
    <dgm:cxn modelId="{8393D127-8888-4B17-9E78-F0ACBAF193D4}" type="presOf" srcId="{4E43DE55-E165-4FE5-8EBD-C530D0EC4613}" destId="{B8DB793A-249C-4306-A36B-58A81348C2EC}" srcOrd="0" destOrd="0" presId="urn:microsoft.com/office/officeart/2005/8/layout/chevron2"/>
    <dgm:cxn modelId="{CBA62D2B-993C-4FF9-9E2E-EB672EFA76BE}" type="presOf" srcId="{426713F2-436E-4F7A-94B9-FA69AE470D55}" destId="{2608F818-DBA0-4D4E-8B81-8925485748C1}" srcOrd="0" destOrd="0" presId="urn:microsoft.com/office/officeart/2005/8/layout/chevron2"/>
    <dgm:cxn modelId="{861F1E3C-3E2F-4CEA-A60B-B61E9BC4643C}" type="presOf" srcId="{993EFF65-2E66-4D7D-9A87-F9DAEF954C03}" destId="{1B0BBD79-92C6-4BC3-9176-C8BE239C2E82}" srcOrd="0" destOrd="1" presId="urn:microsoft.com/office/officeart/2005/8/layout/chevron2"/>
    <dgm:cxn modelId="{B94E4D5C-B67E-4EF0-9399-9047CD346E36}" srcId="{426713F2-436E-4F7A-94B9-FA69AE470D55}" destId="{88552D1A-2540-4A3F-B147-BC144C832F46}" srcOrd="0" destOrd="0" parTransId="{5A655398-E64D-40E1-8FCB-CCE370FAE490}" sibTransId="{2E881124-17B8-4505-AE2C-52EB1F85FA68}"/>
    <dgm:cxn modelId="{8489CC5C-50CE-41F6-9AEF-0C568DF11584}" type="presOf" srcId="{88552D1A-2540-4A3F-B147-BC144C832F46}" destId="{D80F3969-84C4-45F2-8239-FAAD7DD6AADE}" srcOrd="0" destOrd="0" presId="urn:microsoft.com/office/officeart/2005/8/layout/chevron2"/>
    <dgm:cxn modelId="{DF52D247-C810-491D-80EE-4DD62BA99755}" type="presOf" srcId="{2F51912F-C6AD-4AF8-A842-98F09772132D}" destId="{B8DB793A-249C-4306-A36B-58A81348C2EC}" srcOrd="0" destOrd="1" presId="urn:microsoft.com/office/officeart/2005/8/layout/chevron2"/>
    <dgm:cxn modelId="{513C766E-48DE-42B8-9D6E-FCCC7A95B0F7}" srcId="{FD9A664B-9500-4D45-8A79-79384C587EC2}" destId="{1AE6B51C-549A-415A-8F48-CA2D1A5259CF}" srcOrd="1" destOrd="0" parTransId="{4E400935-9F9B-4DF7-ADB0-259F67859422}" sibTransId="{BC25CFC8-8DF1-4A48-B019-9F6B668E7376}"/>
    <dgm:cxn modelId="{1B31974E-02FA-452D-9879-B9C51235B3BE}" srcId="{91760CB8-1E38-49BD-B382-C3D3A81462F7}" destId="{4E43DE55-E165-4FE5-8EBD-C530D0EC4613}" srcOrd="0" destOrd="0" parTransId="{1FB9D4AA-FC5C-4B7B-9EC5-EA3AF7A40E53}" sibTransId="{C3CAE306-EA11-4E5D-8F54-AB088B1784CF}"/>
    <dgm:cxn modelId="{A79FD770-48C6-4792-A409-88E84DA87881}" type="presOf" srcId="{971791F9-6C71-4A8A-A465-2BBE8675F3D2}" destId="{4BB6896D-9CB4-4AE0-8806-0B7CB9777608}" srcOrd="0" destOrd="0" presId="urn:microsoft.com/office/officeart/2005/8/layout/chevron2"/>
    <dgm:cxn modelId="{ACF0BA82-2EFF-45D7-9499-5168ADB54137}" type="presOf" srcId="{F72D8136-7EF5-44E9-B56B-B2B1EFB74950}" destId="{4BB6896D-9CB4-4AE0-8806-0B7CB9777608}" srcOrd="0" destOrd="2" presId="urn:microsoft.com/office/officeart/2005/8/layout/chevron2"/>
    <dgm:cxn modelId="{37D7859B-855F-4E5A-B7CC-A80B685F1311}" type="presOf" srcId="{D5EE5912-7DCD-4504-99E3-C34814340A66}" destId="{1B0BBD79-92C6-4BC3-9176-C8BE239C2E82}" srcOrd="0" destOrd="0" presId="urn:microsoft.com/office/officeart/2005/8/layout/chevron2"/>
    <dgm:cxn modelId="{1C35889E-6ED5-4CBD-94D3-965270838A1B}" type="presOf" srcId="{FD9A664B-9500-4D45-8A79-79384C587EC2}" destId="{925E16AE-2603-4F97-8A72-C4D9ECE3C1C6}" srcOrd="0" destOrd="0" presId="urn:microsoft.com/office/officeart/2005/8/layout/chevron2"/>
    <dgm:cxn modelId="{6DB773B0-96E9-48CB-9D32-32861E9D19B0}" type="presOf" srcId="{91760CB8-1E38-49BD-B382-C3D3A81462F7}" destId="{2D1BD4F3-A417-4E42-80A3-EF0A5C507E21}" srcOrd="0" destOrd="0" presId="urn:microsoft.com/office/officeart/2005/8/layout/chevron2"/>
    <dgm:cxn modelId="{1F3F0CB8-9CCE-4430-BCC2-F945D6920DE3}" type="presOf" srcId="{ECBF1B2B-41C8-4A91-9F2F-C53D65A12795}" destId="{B8DB793A-249C-4306-A36B-58A81348C2EC}" srcOrd="0" destOrd="2" presId="urn:microsoft.com/office/officeart/2005/8/layout/chevron2"/>
    <dgm:cxn modelId="{C6EDBBC0-64CA-4E77-8A32-1585BFC182D2}" srcId="{91760CB8-1E38-49BD-B382-C3D3A81462F7}" destId="{2F51912F-C6AD-4AF8-A842-98F09772132D}" srcOrd="1" destOrd="0" parTransId="{05253080-385F-4A4F-A2D9-69B9C82E246D}" sibTransId="{73F1D023-39CF-4898-B36A-10D3624ED5C2}"/>
    <dgm:cxn modelId="{785903D2-AF6E-4E77-AEAA-5044C309ACD0}" srcId="{426713F2-436E-4F7A-94B9-FA69AE470D55}" destId="{91760CB8-1E38-49BD-B382-C3D3A81462F7}" srcOrd="1" destOrd="0" parTransId="{BE277F0F-56B2-4A6E-8551-48575329E882}" sibTransId="{C8DB764A-ABF9-4917-9C1B-5180F516BBC6}"/>
    <dgm:cxn modelId="{6CB841DB-DAA1-4DC0-A72E-255854AF32CE}" type="presOf" srcId="{803F0456-AE9F-4E9E-B42E-E2EAE8EF7937}" destId="{1B0BBD79-92C6-4BC3-9176-C8BE239C2E82}" srcOrd="0" destOrd="2" presId="urn:microsoft.com/office/officeart/2005/8/layout/chevron2"/>
    <dgm:cxn modelId="{8ED2F1E2-5554-4AB8-AB3F-6EB5864C92BA}" srcId="{91760CB8-1E38-49BD-B382-C3D3A81462F7}" destId="{ECBF1B2B-41C8-4A91-9F2F-C53D65A12795}" srcOrd="2" destOrd="0" parTransId="{BA99A192-75AF-41F3-9811-2B044469BCDC}" sibTransId="{080D4A43-4B58-461F-94EA-09492227E983}"/>
    <dgm:cxn modelId="{CA5105E5-2D01-44E0-A75B-A7B367A2B7E8}" srcId="{88552D1A-2540-4A3F-B147-BC144C832F46}" destId="{803F0456-AE9F-4E9E-B42E-E2EAE8EF7937}" srcOrd="2" destOrd="0" parTransId="{0AA2BA8F-F15A-4B15-9CE5-08A43462449D}" sibTransId="{CFBD3B06-1E00-4881-AB37-A1C8952E67A7}"/>
    <dgm:cxn modelId="{50760EE6-593D-4D15-9D36-4D4701840CE9}" srcId="{88552D1A-2540-4A3F-B147-BC144C832F46}" destId="{993EFF65-2E66-4D7D-9A87-F9DAEF954C03}" srcOrd="1" destOrd="0" parTransId="{F473BFEB-3A17-42E0-A756-ACC772C4F8F1}" sibTransId="{59107FF1-5599-4DE2-914F-8D91154C41F2}"/>
    <dgm:cxn modelId="{7FC776E7-C1BE-43BB-AA42-E40956D1B94A}" type="presOf" srcId="{1AE6B51C-549A-415A-8F48-CA2D1A5259CF}" destId="{4BB6896D-9CB4-4AE0-8806-0B7CB9777608}" srcOrd="0" destOrd="1" presId="urn:microsoft.com/office/officeart/2005/8/layout/chevron2"/>
    <dgm:cxn modelId="{C349B2E8-C257-4D29-A670-06E39A26600C}" srcId="{FD9A664B-9500-4D45-8A79-79384C587EC2}" destId="{F72D8136-7EF5-44E9-B56B-B2B1EFB74950}" srcOrd="2" destOrd="0" parTransId="{1285465A-05AC-44F0-9A9C-295EE02541A7}" sibTransId="{075824FA-D853-47ED-95AF-C3E3B6E5AE27}"/>
    <dgm:cxn modelId="{E4718DED-913E-4620-AAED-250E2413B5B1}" srcId="{426713F2-436E-4F7A-94B9-FA69AE470D55}" destId="{FD9A664B-9500-4D45-8A79-79384C587EC2}" srcOrd="2" destOrd="0" parTransId="{B86AC259-F386-47E0-9498-188F680C5EDC}" sibTransId="{7CE9A4AA-0A59-4363-AB3A-4F293CAFCEC4}"/>
    <dgm:cxn modelId="{0D1F82DD-204B-43BC-AEB6-D4DC8A115515}" type="presParOf" srcId="{2608F818-DBA0-4D4E-8B81-8925485748C1}" destId="{1EA872F7-ADF9-4BE6-9609-3A2D99BD754E}" srcOrd="0" destOrd="0" presId="urn:microsoft.com/office/officeart/2005/8/layout/chevron2"/>
    <dgm:cxn modelId="{653F706D-48D1-4465-993A-FE319AF5C3C6}" type="presParOf" srcId="{1EA872F7-ADF9-4BE6-9609-3A2D99BD754E}" destId="{D80F3969-84C4-45F2-8239-FAAD7DD6AADE}" srcOrd="0" destOrd="0" presId="urn:microsoft.com/office/officeart/2005/8/layout/chevron2"/>
    <dgm:cxn modelId="{88775AC3-27F0-4F44-A4D1-6599FE6CD37F}" type="presParOf" srcId="{1EA872F7-ADF9-4BE6-9609-3A2D99BD754E}" destId="{1B0BBD79-92C6-4BC3-9176-C8BE239C2E82}" srcOrd="1" destOrd="0" presId="urn:microsoft.com/office/officeart/2005/8/layout/chevron2"/>
    <dgm:cxn modelId="{D0CAF088-CF18-48FB-B567-CFFCAE98EF35}" type="presParOf" srcId="{2608F818-DBA0-4D4E-8B81-8925485748C1}" destId="{915CDC88-0A0D-4BC7-95C9-9E94426ECCD9}" srcOrd="1" destOrd="0" presId="urn:microsoft.com/office/officeart/2005/8/layout/chevron2"/>
    <dgm:cxn modelId="{926971C2-E490-4A2E-B814-BB3BEC445E07}" type="presParOf" srcId="{2608F818-DBA0-4D4E-8B81-8925485748C1}" destId="{BEA4ED52-886E-4F8A-8256-FFB2AE6C5CCF}" srcOrd="2" destOrd="0" presId="urn:microsoft.com/office/officeart/2005/8/layout/chevron2"/>
    <dgm:cxn modelId="{A3FF7FAF-3365-4BAF-B3A7-275EC5C5BC48}" type="presParOf" srcId="{BEA4ED52-886E-4F8A-8256-FFB2AE6C5CCF}" destId="{2D1BD4F3-A417-4E42-80A3-EF0A5C507E21}" srcOrd="0" destOrd="0" presId="urn:microsoft.com/office/officeart/2005/8/layout/chevron2"/>
    <dgm:cxn modelId="{CC521C2A-E443-498C-B24A-00169EE4AB37}" type="presParOf" srcId="{BEA4ED52-886E-4F8A-8256-FFB2AE6C5CCF}" destId="{B8DB793A-249C-4306-A36B-58A81348C2EC}" srcOrd="1" destOrd="0" presId="urn:microsoft.com/office/officeart/2005/8/layout/chevron2"/>
    <dgm:cxn modelId="{7971C327-96CD-4206-A359-FB8D1A971A08}" type="presParOf" srcId="{2608F818-DBA0-4D4E-8B81-8925485748C1}" destId="{C549D61E-2902-43FA-9331-746B376494D0}" srcOrd="3" destOrd="0" presId="urn:microsoft.com/office/officeart/2005/8/layout/chevron2"/>
    <dgm:cxn modelId="{5465C2F0-1767-4F40-89D3-0652E62E51D5}" type="presParOf" srcId="{2608F818-DBA0-4D4E-8B81-8925485748C1}" destId="{DC12C475-78B5-4C99-A58B-5E7DFDBC3480}" srcOrd="4" destOrd="0" presId="urn:microsoft.com/office/officeart/2005/8/layout/chevron2"/>
    <dgm:cxn modelId="{4103C4B7-D76C-470C-A630-918447730105}" type="presParOf" srcId="{DC12C475-78B5-4C99-A58B-5E7DFDBC3480}" destId="{925E16AE-2603-4F97-8A72-C4D9ECE3C1C6}" srcOrd="0" destOrd="0" presId="urn:microsoft.com/office/officeart/2005/8/layout/chevron2"/>
    <dgm:cxn modelId="{70F7CD2A-F770-440A-B1A5-1C8BF4B4C940}" type="presParOf" srcId="{DC12C475-78B5-4C99-A58B-5E7DFDBC3480}" destId="{4BB6896D-9CB4-4AE0-8806-0B7CB9777608}"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F3969-84C4-45F2-8239-FAAD7DD6AADE}">
      <dsp:nvSpPr>
        <dsp:cNvPr id="0" name=""/>
        <dsp:cNvSpPr/>
      </dsp:nvSpPr>
      <dsp:spPr>
        <a:xfrm rot="5400000">
          <a:off x="-225128" y="226629"/>
          <a:ext cx="1500857" cy="105060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latin typeface="Century Gothic" panose="020B0502020202020204"/>
            </a:rPr>
            <a:t>start</a:t>
          </a:r>
          <a:endParaRPr lang="en-US" sz="2300" kern="1200"/>
        </a:p>
      </dsp:txBody>
      <dsp:txXfrm rot="-5400000">
        <a:off x="1" y="526800"/>
        <a:ext cx="1050600" cy="450257"/>
      </dsp:txXfrm>
    </dsp:sp>
    <dsp:sp modelId="{1B0BBD79-92C6-4BC3-9176-C8BE239C2E82}">
      <dsp:nvSpPr>
        <dsp:cNvPr id="0" name=""/>
        <dsp:cNvSpPr/>
      </dsp:nvSpPr>
      <dsp:spPr>
        <a:xfrm rot="5400000">
          <a:off x="5295321" y="-4243220"/>
          <a:ext cx="975557" cy="946499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Century Gothic"/>
            </a:rPr>
            <a:t>Ashford community care service</a:t>
          </a:r>
        </a:p>
        <a:p>
          <a:pPr marL="171450" lvl="1" indent="-171450" algn="l" defTabSz="800100" rtl="0">
            <a:lnSpc>
              <a:spcPct val="90000"/>
            </a:lnSpc>
            <a:spcBef>
              <a:spcPct val="0"/>
            </a:spcBef>
            <a:spcAft>
              <a:spcPct val="15000"/>
            </a:spcAft>
            <a:buChar char="•"/>
          </a:pPr>
          <a:r>
            <a:rPr lang="en-US" sz="1800" kern="1200">
              <a:latin typeface="Century Gothic"/>
            </a:rPr>
            <a:t>Issues faced</a:t>
          </a:r>
        </a:p>
        <a:p>
          <a:pPr marL="171450" lvl="1" indent="-171450" algn="l" defTabSz="800100">
            <a:lnSpc>
              <a:spcPct val="90000"/>
            </a:lnSpc>
            <a:spcBef>
              <a:spcPct val="0"/>
            </a:spcBef>
            <a:spcAft>
              <a:spcPct val="15000"/>
            </a:spcAft>
            <a:buChar char="•"/>
          </a:pPr>
          <a:endParaRPr lang="en-US" sz="1800" kern="1200">
            <a:latin typeface="Century Gothic"/>
          </a:endParaRPr>
        </a:p>
      </dsp:txBody>
      <dsp:txXfrm rot="-5400000">
        <a:off x="1050601" y="49123"/>
        <a:ext cx="9417376" cy="880311"/>
      </dsp:txXfrm>
    </dsp:sp>
    <dsp:sp modelId="{2D1BD4F3-A417-4E42-80A3-EF0A5C507E21}">
      <dsp:nvSpPr>
        <dsp:cNvPr id="0" name=""/>
        <dsp:cNvSpPr/>
      </dsp:nvSpPr>
      <dsp:spPr>
        <a:xfrm rot="5400000">
          <a:off x="-225128" y="1532099"/>
          <a:ext cx="1500857" cy="105060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latin typeface="Century Gothic" panose="020B0502020202020204"/>
            </a:rPr>
            <a:t>middle</a:t>
          </a:r>
          <a:endParaRPr lang="en-US" sz="2300" kern="1200"/>
        </a:p>
      </dsp:txBody>
      <dsp:txXfrm rot="-5400000">
        <a:off x="1" y="1832270"/>
        <a:ext cx="1050600" cy="450257"/>
      </dsp:txXfrm>
    </dsp:sp>
    <dsp:sp modelId="{B8DB793A-249C-4306-A36B-58A81348C2EC}">
      <dsp:nvSpPr>
        <dsp:cNvPr id="0" name=""/>
        <dsp:cNvSpPr/>
      </dsp:nvSpPr>
      <dsp:spPr>
        <a:xfrm rot="5400000">
          <a:off x="5295321" y="-2937749"/>
          <a:ext cx="975557" cy="946499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Century Gothic"/>
            </a:rPr>
            <a:t>Chosen work task</a:t>
          </a:r>
        </a:p>
        <a:p>
          <a:pPr marL="171450" lvl="1" indent="-171450" algn="l" defTabSz="800100" rtl="0">
            <a:lnSpc>
              <a:spcPct val="90000"/>
            </a:lnSpc>
            <a:spcBef>
              <a:spcPct val="0"/>
            </a:spcBef>
            <a:spcAft>
              <a:spcPct val="15000"/>
            </a:spcAft>
            <a:buChar char="•"/>
          </a:pPr>
          <a:r>
            <a:rPr lang="en-US" sz="1800" kern="1200">
              <a:latin typeface="Century Gothic"/>
            </a:rPr>
            <a:t>Microsoft tool slected</a:t>
          </a:r>
        </a:p>
        <a:p>
          <a:pPr marL="171450" lvl="1" indent="-171450" algn="l" defTabSz="800100">
            <a:lnSpc>
              <a:spcPct val="90000"/>
            </a:lnSpc>
            <a:spcBef>
              <a:spcPct val="0"/>
            </a:spcBef>
            <a:spcAft>
              <a:spcPct val="15000"/>
            </a:spcAft>
            <a:buChar char="•"/>
          </a:pPr>
          <a:endParaRPr lang="en-US" sz="1800" kern="1200">
            <a:latin typeface="Century Gothic"/>
          </a:endParaRPr>
        </a:p>
      </dsp:txBody>
      <dsp:txXfrm rot="-5400000">
        <a:off x="1050601" y="1354594"/>
        <a:ext cx="9417376" cy="880311"/>
      </dsp:txXfrm>
    </dsp:sp>
    <dsp:sp modelId="{925E16AE-2603-4F97-8A72-C4D9ECE3C1C6}">
      <dsp:nvSpPr>
        <dsp:cNvPr id="0" name=""/>
        <dsp:cNvSpPr/>
      </dsp:nvSpPr>
      <dsp:spPr>
        <a:xfrm rot="5400000">
          <a:off x="-225128" y="2837570"/>
          <a:ext cx="1500857" cy="105060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a:latin typeface="Century Gothic" panose="020B0502020202020204"/>
            </a:rPr>
            <a:t>final</a:t>
          </a:r>
          <a:endParaRPr lang="en-US" sz="2300" kern="1200"/>
        </a:p>
      </dsp:txBody>
      <dsp:txXfrm rot="-5400000">
        <a:off x="1" y="3137741"/>
        <a:ext cx="1050600" cy="450257"/>
      </dsp:txXfrm>
    </dsp:sp>
    <dsp:sp modelId="{4BB6896D-9CB4-4AE0-8806-0B7CB9777608}">
      <dsp:nvSpPr>
        <dsp:cNvPr id="0" name=""/>
        <dsp:cNvSpPr/>
      </dsp:nvSpPr>
      <dsp:spPr>
        <a:xfrm rot="5400000">
          <a:off x="5295321" y="-1632279"/>
          <a:ext cx="975557" cy="946499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Century Gothic"/>
            </a:rPr>
            <a:t>MS Teams features</a:t>
          </a:r>
        </a:p>
        <a:p>
          <a:pPr marL="171450" lvl="1" indent="-171450" algn="l" defTabSz="800100" rtl="0">
            <a:lnSpc>
              <a:spcPct val="90000"/>
            </a:lnSpc>
            <a:spcBef>
              <a:spcPct val="0"/>
            </a:spcBef>
            <a:spcAft>
              <a:spcPct val="15000"/>
            </a:spcAft>
            <a:buChar char="•"/>
          </a:pPr>
          <a:r>
            <a:rPr lang="en-US" sz="1800" kern="1200">
              <a:latin typeface="Century Gothic"/>
            </a:rPr>
            <a:t>Methods/recommendations of improvment</a:t>
          </a:r>
        </a:p>
        <a:p>
          <a:pPr marL="171450" lvl="1" indent="-171450" algn="l" defTabSz="800100">
            <a:lnSpc>
              <a:spcPct val="90000"/>
            </a:lnSpc>
            <a:spcBef>
              <a:spcPct val="0"/>
            </a:spcBef>
            <a:spcAft>
              <a:spcPct val="15000"/>
            </a:spcAft>
            <a:buChar char="•"/>
          </a:pPr>
          <a:endParaRPr lang="en-US" sz="1800" kern="1200">
            <a:latin typeface="Century Gothic"/>
          </a:endParaRPr>
        </a:p>
      </dsp:txBody>
      <dsp:txXfrm rot="-5400000">
        <a:off x="1050601" y="2660064"/>
        <a:ext cx="9417376" cy="880311"/>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10/4/2026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a:p>
        </p:txBody>
      </p:sp>
    </p:spTree>
    <p:extLst>
      <p:ext uri="{BB962C8B-B14F-4D97-AF65-F5344CB8AC3E}">
        <p14:creationId xmlns:p14="http://schemas.microsoft.com/office/powerpoint/2010/main" val="11285249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254569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10/4/2026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390542250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10/4/2026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38716029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045869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032048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10/4/2026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9877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4965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491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10/4/2026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0327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10/4/2026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574326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10/4/2026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5268167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10/4/2026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807040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10/4/2026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43952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10/4/2026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5091806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0345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62394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10/4/2026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40856878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2569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592509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395314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25612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15361166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7403465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10/4/2026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146948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1041456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9034714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F1E57D35-FD3E-408B-A06E-7ED09E94C083}" type="datetimeFigureOut">
              <a:rPr lang="en-US" dirty="0"/>
              <a:t>10/4/2026</a:t>
            </a:fld>
            <a:endParaRPr lang="en-US"/>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dirty="0"/>
              <a:t>‹#›</a:t>
            </a:fld>
            <a:endParaRPr lang="en-US"/>
          </a:p>
        </p:txBody>
      </p:sp>
    </p:spTree>
    <p:extLst>
      <p:ext uri="{BB962C8B-B14F-4D97-AF65-F5344CB8AC3E}">
        <p14:creationId xmlns:p14="http://schemas.microsoft.com/office/powerpoint/2010/main" val="20260223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F5661D-6934-4B32-B92C-470368BF1EC6}" type="datetimeFigureOut">
              <a:rPr lang="en-US" dirty="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6585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10/4/2026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310306"/>
      </p:ext>
    </p:extLst>
  </p:cSld>
  <p:clrMap bg1="lt1" tx1="dk1" bg2="lt2" tx2="dk2" accent1="accent1" accent2="accent2" accent3="accent3" accent4="accent4" accent5="accent5" accent6="accent6" hlink="hlink" folHlink="folHlink"/>
  <p:sldLayoutIdLst>
    <p:sldLayoutId id="2147484174" r:id="rId1"/>
    <p:sldLayoutId id="2147484175" r:id="rId2"/>
    <p:sldLayoutId id="2147484176" r:id="rId3"/>
    <p:sldLayoutId id="2147484177" r:id="rId4"/>
    <p:sldLayoutId id="2147484178" r:id="rId5"/>
    <p:sldLayoutId id="2147484179" r:id="rId6"/>
    <p:sldLayoutId id="2147484180" r:id="rId7"/>
    <p:sldLayoutId id="2147484181" r:id="rId8"/>
    <p:sldLayoutId id="2147484182" r:id="rId9"/>
    <p:sldLayoutId id="2147484183" r:id="rId10"/>
    <p:sldLayoutId id="2147484184" r:id="rId11"/>
    <p:sldLayoutId id="2147484185" r:id="rId12"/>
    <p:sldLayoutId id="2147484186" r:id="rId13"/>
    <p:sldLayoutId id="2147484187" r:id="rId14"/>
    <p:sldLayoutId id="2147484188" r:id="rId15"/>
    <p:sldLayoutId id="2147484189" r:id="rId16"/>
    <p:sldLayoutId id="2147484190" r:id="rId17"/>
    <p:sldLayoutId id="2147484191" r:id="rId18"/>
    <p:sldLayoutId id="2147484192" r:id="rId19"/>
    <p:sldLayoutId id="2147484193" r:id="rId20"/>
    <p:sldLayoutId id="2147484194" r:id="rId21"/>
    <p:sldLayoutId id="2147484195" r:id="rId22"/>
    <p:sldLayoutId id="2147484196" r:id="rId23"/>
    <p:sldLayoutId id="2147484197" r:id="rId24"/>
    <p:sldLayoutId id="2147484198" r:id="rId25"/>
    <p:sldLayoutId id="2147484199" r:id="rId26"/>
    <p:sldLayoutId id="2147484200" r:id="rId27"/>
    <p:sldLayoutId id="2147484201" r:id="rId28"/>
    <p:sldLayoutId id="2147484202" r:id="rId29"/>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1HGYpcxVTbE" TargetMode="External"/><Relationship Id="rId2" Type="http://schemas.openxmlformats.org/officeDocument/2006/relationships/hyperlink" Target="https://journals.sagepub.com/doi/full/10.1177/20552076251377933" TargetMode="Externa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268" y="2066577"/>
            <a:ext cx="10588669" cy="3782414"/>
          </a:xfrm>
        </p:spPr>
        <p:txBody>
          <a:bodyPr>
            <a:normAutofit fontScale="90000"/>
          </a:bodyPr>
          <a:lstStyle/>
          <a:p>
            <a:pPr algn="ctr"/>
            <a:r>
              <a:rPr lang="en-US" b="1">
                <a:latin typeface="Goudy Old Style"/>
              </a:rPr>
              <a:t>LCHS4007_BIRM-Digital skills and Research methods</a:t>
            </a:r>
            <a:br>
              <a:rPr lang="en-US" b="1">
                <a:latin typeface="Goudy Old Style"/>
              </a:rPr>
            </a:br>
            <a:br>
              <a:rPr lang="en-US" b="1">
                <a:latin typeface="Goudy Old Style"/>
              </a:rPr>
            </a:br>
            <a:r>
              <a:rPr lang="en-US" b="1">
                <a:latin typeface="Goudy Old Style"/>
              </a:rPr>
              <a:t>group names</a:t>
            </a:r>
            <a:br>
              <a:rPr lang="en-US" b="1">
                <a:latin typeface="Goudy Old Style"/>
              </a:rPr>
            </a:br>
            <a:r>
              <a:rPr lang="en-US" b="1">
                <a:latin typeface="Goudy Old Style"/>
              </a:rPr>
              <a:t>christiana-2611075</a:t>
            </a:r>
            <a:br>
              <a:rPr lang="en-US" b="1">
                <a:latin typeface="Goudy Old Style"/>
              </a:rPr>
            </a:br>
            <a:r>
              <a:rPr lang="en-US" b="1">
                <a:latin typeface="Goudy Old Style"/>
              </a:rPr>
              <a:t>ayman-2605704</a:t>
            </a:r>
            <a:br>
              <a:rPr lang="en-US" b="1">
                <a:latin typeface="Goudy Old Style"/>
              </a:rPr>
            </a:br>
            <a:r>
              <a:rPr lang="en-US" b="1">
                <a:latin typeface="Goudy Old Style"/>
              </a:rPr>
              <a:t>loredana-2123974</a:t>
            </a:r>
            <a:br>
              <a:rPr lang="en-US" b="1">
                <a:latin typeface="Goudy Old Style"/>
              </a:rPr>
            </a:br>
            <a:br>
              <a:rPr lang="en-US" b="1">
                <a:latin typeface="Goudy Old Style"/>
              </a:rPr>
            </a:br>
            <a:endParaRPr lang="en-US" b="1">
              <a:latin typeface="Goudy Old Style"/>
            </a:endParaRPr>
          </a:p>
        </p:txBody>
      </p:sp>
      <p:sp>
        <p:nvSpPr>
          <p:cNvPr id="3" name="TextBox 2">
            <a:extLst>
              <a:ext uri="{FF2B5EF4-FFF2-40B4-BE49-F238E27FC236}">
                <a16:creationId xmlns:a16="http://schemas.microsoft.com/office/drawing/2014/main" id="{0967EB4C-90F1-BFE2-3F3C-0325B183AB88}"/>
              </a:ext>
            </a:extLst>
          </p:cNvPr>
          <p:cNvSpPr txBox="1"/>
          <p:nvPr/>
        </p:nvSpPr>
        <p:spPr>
          <a:xfrm>
            <a:off x="377952" y="5253905"/>
            <a:ext cx="572014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cap="all"/>
              <a:t>Lecturer's name= Aliyuda Ali</a:t>
            </a:r>
            <a:br>
              <a:rPr lang="en-US" sz="2800" b="1" cap="all"/>
            </a:br>
            <a:endParaRPr lang="en-US" sz="2800"/>
          </a:p>
        </p:txBody>
      </p:sp>
      <p:pic>
        <p:nvPicPr>
          <p:cNvPr id="6" name="Picture 5">
            <a:extLst>
              <a:ext uri="{FF2B5EF4-FFF2-40B4-BE49-F238E27FC236}">
                <a16:creationId xmlns:a16="http://schemas.microsoft.com/office/drawing/2014/main" id="{745264C3-B353-F7A8-FC6D-6C9EBB274877}"/>
              </a:ext>
            </a:extLst>
          </p:cNvPr>
          <p:cNvPicPr>
            <a:picLocks noChangeAspect="1"/>
          </p:cNvPicPr>
          <p:nvPr/>
        </p:nvPicPr>
        <p:blipFill>
          <a:blip r:embed="rId2"/>
          <a:stretch>
            <a:fillRect/>
          </a:stretch>
        </p:blipFill>
        <p:spPr>
          <a:xfrm>
            <a:off x="8867384" y="4386719"/>
            <a:ext cx="2938399" cy="2066796"/>
          </a:xfrm>
          <a:prstGeom prst="rect">
            <a:avLst/>
          </a:prstGeom>
        </p:spPr>
      </p:pic>
      <p:pic>
        <p:nvPicPr>
          <p:cNvPr id="7" name="Picture 6">
            <a:extLst>
              <a:ext uri="{FF2B5EF4-FFF2-40B4-BE49-F238E27FC236}">
                <a16:creationId xmlns:a16="http://schemas.microsoft.com/office/drawing/2014/main" id="{6C714011-C0C9-A213-4706-9D05207AF866}"/>
              </a:ext>
            </a:extLst>
          </p:cNvPr>
          <p:cNvPicPr>
            <a:picLocks noChangeAspect="1"/>
          </p:cNvPicPr>
          <p:nvPr/>
        </p:nvPicPr>
        <p:blipFill>
          <a:blip r:embed="rId3"/>
          <a:stretch>
            <a:fillRect/>
          </a:stretch>
        </p:blipFill>
        <p:spPr>
          <a:xfrm>
            <a:off x="373172" y="2218151"/>
            <a:ext cx="3032344" cy="217117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ABF5A-1EEB-2DED-6A78-DBA2BE5DA70F}"/>
              </a:ext>
            </a:extLst>
          </p:cNvPr>
          <p:cNvSpPr>
            <a:spLocks noGrp="1"/>
          </p:cNvSpPr>
          <p:nvPr>
            <p:ph type="title"/>
          </p:nvPr>
        </p:nvSpPr>
        <p:spPr/>
        <p:txBody>
          <a:bodyPr/>
          <a:lstStyle/>
          <a:p>
            <a:r>
              <a:rPr lang="en-US">
                <a:latin typeface="Goudy Old Style"/>
              </a:rPr>
              <a:t>Presentation outline</a:t>
            </a:r>
          </a:p>
        </p:txBody>
      </p:sp>
      <p:sp>
        <p:nvSpPr>
          <p:cNvPr id="3" name="Content Placeholder 2">
            <a:extLst>
              <a:ext uri="{FF2B5EF4-FFF2-40B4-BE49-F238E27FC236}">
                <a16:creationId xmlns:a16="http://schemas.microsoft.com/office/drawing/2014/main" id="{52B1B865-D862-7720-617C-6A7CD55059AB}"/>
              </a:ext>
            </a:extLst>
          </p:cNvPr>
          <p:cNvSpPr>
            <a:spLocks noGrp="1"/>
          </p:cNvSpPr>
          <p:nvPr>
            <p:ph idx="1"/>
          </p:nvPr>
        </p:nvSpPr>
        <p:spPr/>
        <p:txBody>
          <a:bodyPr vert="horz" lIns="91440" tIns="45720" rIns="91440" bIns="45720" rtlCol="0" anchor="t">
            <a:normAutofit/>
          </a:bodyPr>
          <a:lstStyle/>
          <a:p>
            <a:pPr>
              <a:lnSpc>
                <a:spcPct val="100000"/>
              </a:lnSpc>
            </a:pPr>
            <a:r>
              <a:rPr lang="en-US" sz="2000">
                <a:latin typeface="Goudy Old Style"/>
              </a:rPr>
              <a:t>Introduction</a:t>
            </a:r>
          </a:p>
          <a:p>
            <a:pPr>
              <a:lnSpc>
                <a:spcPct val="100000"/>
              </a:lnSpc>
            </a:pPr>
            <a:r>
              <a:rPr lang="en-US" sz="2000">
                <a:latin typeface="Goudy Old Style"/>
              </a:rPr>
              <a:t>MS 365 Tool</a:t>
            </a:r>
          </a:p>
          <a:p>
            <a:pPr>
              <a:lnSpc>
                <a:spcPct val="100000"/>
              </a:lnSpc>
            </a:pPr>
            <a:r>
              <a:rPr lang="en-US" sz="2000">
                <a:latin typeface="Goudy Old Style"/>
              </a:rPr>
              <a:t>Workplace task description</a:t>
            </a:r>
            <a:endParaRPr lang="en-US" err="1"/>
          </a:p>
          <a:p>
            <a:pPr>
              <a:lnSpc>
                <a:spcPct val="100000"/>
              </a:lnSpc>
            </a:pPr>
            <a:r>
              <a:rPr lang="en-US" sz="2000">
                <a:latin typeface="Goudy Old Style"/>
              </a:rPr>
              <a:t>Methods</a:t>
            </a:r>
          </a:p>
          <a:p>
            <a:pPr>
              <a:lnSpc>
                <a:spcPct val="100000"/>
              </a:lnSpc>
            </a:pPr>
            <a:r>
              <a:rPr lang="en-US" sz="2000">
                <a:latin typeface="Goudy Old Style"/>
              </a:rPr>
              <a:t>Conclusion</a:t>
            </a:r>
          </a:p>
          <a:p>
            <a:pPr>
              <a:lnSpc>
                <a:spcPct val="100000"/>
              </a:lnSpc>
            </a:pPr>
            <a:r>
              <a:rPr lang="en-US" sz="2000">
                <a:latin typeface="Goudy Old Style"/>
              </a:rPr>
              <a:t>Refrences</a:t>
            </a:r>
          </a:p>
          <a:p>
            <a:endParaRPr lang="en-US"/>
          </a:p>
        </p:txBody>
      </p:sp>
    </p:spTree>
    <p:extLst>
      <p:ext uri="{BB962C8B-B14F-4D97-AF65-F5344CB8AC3E}">
        <p14:creationId xmlns:p14="http://schemas.microsoft.com/office/powerpoint/2010/main" val="2425331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33282-FF96-1008-FD3E-09C7DE4E4EC4}"/>
              </a:ext>
            </a:extLst>
          </p:cNvPr>
          <p:cNvSpPr>
            <a:spLocks noGrp="1"/>
          </p:cNvSpPr>
          <p:nvPr>
            <p:ph type="title"/>
          </p:nvPr>
        </p:nvSpPr>
        <p:spPr/>
        <p:txBody>
          <a:bodyPr/>
          <a:lstStyle/>
          <a:p>
            <a:r>
              <a:rPr lang="en-US">
                <a:latin typeface="Goudy Old Style"/>
              </a:rPr>
              <a:t>introduction</a:t>
            </a:r>
          </a:p>
        </p:txBody>
      </p:sp>
      <p:sp>
        <p:nvSpPr>
          <p:cNvPr id="3" name="Content Placeholder 2">
            <a:extLst>
              <a:ext uri="{FF2B5EF4-FFF2-40B4-BE49-F238E27FC236}">
                <a16:creationId xmlns:a16="http://schemas.microsoft.com/office/drawing/2014/main" id="{DD36390F-C4F3-BCE0-BDEB-69BD562D5057}"/>
              </a:ext>
            </a:extLst>
          </p:cNvPr>
          <p:cNvSpPr>
            <a:spLocks noGrp="1"/>
          </p:cNvSpPr>
          <p:nvPr>
            <p:ph idx="1"/>
          </p:nvPr>
        </p:nvSpPr>
        <p:spPr>
          <a:xfrm>
            <a:off x="838200" y="2073960"/>
            <a:ext cx="5254669" cy="4464572"/>
          </a:xfrm>
        </p:spPr>
        <p:txBody>
          <a:bodyPr vert="horz" lIns="91440" tIns="45720" rIns="91440" bIns="45720" rtlCol="0" anchor="t">
            <a:noAutofit/>
          </a:bodyPr>
          <a:lstStyle/>
          <a:p>
            <a:r>
              <a:rPr lang="en-US" sz="2000"/>
              <a:t>Ashford community care service is falling behind on tasks required to give their service users the care they need. This would include missed updates, missed work, unclear </a:t>
            </a:r>
            <a:r>
              <a:rPr lang="en-US" sz="2000" err="1"/>
              <a:t>rotas</a:t>
            </a:r>
            <a:r>
              <a:rPr lang="en-US" sz="2000"/>
              <a:t>, inconsistent records and inefficient ways of working. </a:t>
            </a:r>
          </a:p>
          <a:p>
            <a:r>
              <a:rPr lang="en-US" sz="2000"/>
              <a:t>Staff at Ashford community care service can overcome these barriers through the use of Microsoft teams and the various features that are included in this multipurpose platform.</a:t>
            </a:r>
          </a:p>
          <a:p>
            <a:r>
              <a:rPr lang="en-US" sz="2000"/>
              <a:t>The next couple of slides will include recommendations for Ashford community care service through the use of Microsoft Teams</a:t>
            </a:r>
          </a:p>
        </p:txBody>
      </p:sp>
      <p:sp>
        <p:nvSpPr>
          <p:cNvPr id="4" name="Date Placeholder 3">
            <a:extLst>
              <a:ext uri="{FF2B5EF4-FFF2-40B4-BE49-F238E27FC236}">
                <a16:creationId xmlns:a16="http://schemas.microsoft.com/office/drawing/2014/main" id="{D115A92B-3080-8116-6172-F54F56220FE2}"/>
              </a:ext>
            </a:extLst>
          </p:cNvPr>
          <p:cNvSpPr>
            <a:spLocks noGrp="1"/>
          </p:cNvSpPr>
          <p:nvPr>
            <p:ph type="dt" sz="half" idx="10"/>
          </p:nvPr>
        </p:nvSpPr>
        <p:spPr/>
        <p:txBody>
          <a:bodyPr/>
          <a:lstStyle/>
          <a:p>
            <a:fld id="{1320A3C2-1851-4072-AFAE-CC19E4B18BB9}" type="datetime1">
              <a:t>10/4/2026</a:t>
            </a:fld>
            <a:endParaRPr lang="en-US"/>
          </a:p>
        </p:txBody>
      </p:sp>
      <p:sp>
        <p:nvSpPr>
          <p:cNvPr id="5" name="Footer Placeholder 4">
            <a:extLst>
              <a:ext uri="{FF2B5EF4-FFF2-40B4-BE49-F238E27FC236}">
                <a16:creationId xmlns:a16="http://schemas.microsoft.com/office/drawing/2014/main" id="{1F63138D-E1F9-903A-6CB1-CE42F743C6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5D2DD8-FB70-C35A-CF20-4628A984A0DC}"/>
              </a:ext>
            </a:extLst>
          </p:cNvPr>
          <p:cNvSpPr>
            <a:spLocks noGrp="1"/>
          </p:cNvSpPr>
          <p:nvPr>
            <p:ph type="sldNum" sz="quarter" idx="12"/>
          </p:nvPr>
        </p:nvSpPr>
        <p:spPr/>
        <p:txBody>
          <a:bodyPr/>
          <a:lstStyle/>
          <a:p>
            <a:fld id="{4FAB73BC-B049-4115-A692-8D63A059BFB8}" type="slidenum">
              <a:rPr lang="en-US" dirty="0"/>
              <a:t>3</a:t>
            </a:fld>
            <a:endParaRPr lang="en-US"/>
          </a:p>
        </p:txBody>
      </p:sp>
      <p:pic>
        <p:nvPicPr>
          <p:cNvPr id="8" name="Picture 7">
            <a:extLst>
              <a:ext uri="{FF2B5EF4-FFF2-40B4-BE49-F238E27FC236}">
                <a16:creationId xmlns:a16="http://schemas.microsoft.com/office/drawing/2014/main" id="{2D40A1C6-87C7-D340-63EE-148EF189AF8E}"/>
              </a:ext>
            </a:extLst>
          </p:cNvPr>
          <p:cNvPicPr>
            <a:picLocks noChangeAspect="1"/>
          </p:cNvPicPr>
          <p:nvPr/>
        </p:nvPicPr>
        <p:blipFill>
          <a:blip r:embed="rId2"/>
          <a:stretch>
            <a:fillRect/>
          </a:stretch>
        </p:blipFill>
        <p:spPr>
          <a:xfrm>
            <a:off x="7622610" y="866383"/>
            <a:ext cx="3606453" cy="2400822"/>
          </a:xfrm>
          <a:prstGeom prst="rect">
            <a:avLst/>
          </a:prstGeom>
        </p:spPr>
      </p:pic>
      <p:pic>
        <p:nvPicPr>
          <p:cNvPr id="9" name="Picture 8" title="Hands typing on laptop">
            <a:extLst>
              <a:ext uri="{FF2B5EF4-FFF2-40B4-BE49-F238E27FC236}">
                <a16:creationId xmlns:a16="http://schemas.microsoft.com/office/drawing/2014/main" id="{977E8042-A227-2E10-B101-9118E98634D4}"/>
              </a:ext>
            </a:extLst>
          </p:cNvPr>
          <p:cNvPicPr>
            <a:picLocks noChangeAspect="1"/>
          </p:cNvPicPr>
          <p:nvPr/>
        </p:nvPicPr>
        <p:blipFill>
          <a:blip r:embed="rId3"/>
          <a:stretch>
            <a:fillRect/>
          </a:stretch>
        </p:blipFill>
        <p:spPr>
          <a:xfrm>
            <a:off x="7275534" y="3855295"/>
            <a:ext cx="4300605" cy="2498124"/>
          </a:xfrm>
          <a:prstGeom prst="rect">
            <a:avLst/>
          </a:prstGeom>
        </p:spPr>
      </p:pic>
    </p:spTree>
    <p:extLst>
      <p:ext uri="{BB962C8B-B14F-4D97-AF65-F5344CB8AC3E}">
        <p14:creationId xmlns:p14="http://schemas.microsoft.com/office/powerpoint/2010/main" val="3868401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B24D7-DE51-37BF-F012-05C7CE4BD18E}"/>
              </a:ext>
            </a:extLst>
          </p:cNvPr>
          <p:cNvSpPr>
            <a:spLocks noGrp="1"/>
          </p:cNvSpPr>
          <p:nvPr>
            <p:ph type="title"/>
          </p:nvPr>
        </p:nvSpPr>
        <p:spPr>
          <a:xfrm>
            <a:off x="838200" y="595428"/>
            <a:ext cx="10515600" cy="1116811"/>
          </a:xfrm>
        </p:spPr>
        <p:txBody>
          <a:bodyPr>
            <a:normAutofit fontScale="90000"/>
          </a:bodyPr>
          <a:lstStyle/>
          <a:p>
            <a:r>
              <a:rPr lang="en-US">
                <a:latin typeface="Goudy Old Style"/>
              </a:rPr>
              <a:t>chosen WORK PLACE TASK: </a:t>
            </a:r>
            <a:r>
              <a:rPr lang="en-US">
                <a:latin typeface="Goudy Old Style"/>
                <a:ea typeface="+mj-lt"/>
                <a:cs typeface="+mj-lt"/>
              </a:rPr>
              <a:t>staff communication and daily updates</a:t>
            </a:r>
          </a:p>
        </p:txBody>
      </p:sp>
      <p:sp>
        <p:nvSpPr>
          <p:cNvPr id="3" name="Content Placeholder 2">
            <a:extLst>
              <a:ext uri="{FF2B5EF4-FFF2-40B4-BE49-F238E27FC236}">
                <a16:creationId xmlns:a16="http://schemas.microsoft.com/office/drawing/2014/main" id="{AADB661B-574B-9CEA-8AF0-425972FEF643}"/>
              </a:ext>
            </a:extLst>
          </p:cNvPr>
          <p:cNvSpPr>
            <a:spLocks noGrp="1"/>
          </p:cNvSpPr>
          <p:nvPr>
            <p:ph idx="1"/>
          </p:nvPr>
        </p:nvSpPr>
        <p:spPr>
          <a:xfrm>
            <a:off x="838199" y="2061469"/>
            <a:ext cx="10503878" cy="4114801"/>
          </a:xfrm>
        </p:spPr>
        <p:txBody>
          <a:bodyPr vert="horz" lIns="91440" tIns="45720" rIns="91440" bIns="45720" rtlCol="0" anchor="t">
            <a:normAutofit/>
          </a:bodyPr>
          <a:lstStyle/>
          <a:p>
            <a:endParaRPr lang="en-US" sz="2000"/>
          </a:p>
          <a:p>
            <a:r>
              <a:rPr lang="en-US" sz="2000"/>
              <a:t>Our group has chosen staff communication and daily updates as our work place task. This task includes notifying staff about shift management, important information regarding shifts and important information that staff need to be aware off when carrying out their responsibilities. Communication put in place may not be sufficient (Taylor, 2020. 0:36) so informing staff of crucial information may be missed and reduce effectiveness of daily updates and contribute towards poor communication. This would </a:t>
            </a:r>
            <a:r>
              <a:rPr lang="en-US" sz="2000">
                <a:ea typeface="+mn-lt"/>
                <a:cs typeface="+mn-lt"/>
              </a:rPr>
              <a:t>ultimately</a:t>
            </a:r>
            <a:r>
              <a:rPr lang="en-US" sz="2000"/>
              <a:t> impact service users negatively and the quality of their services. </a:t>
            </a:r>
            <a:endParaRPr lang="en-US"/>
          </a:p>
        </p:txBody>
      </p:sp>
      <p:sp>
        <p:nvSpPr>
          <p:cNvPr id="4" name="Date Placeholder 3">
            <a:extLst>
              <a:ext uri="{FF2B5EF4-FFF2-40B4-BE49-F238E27FC236}">
                <a16:creationId xmlns:a16="http://schemas.microsoft.com/office/drawing/2014/main" id="{B90D185A-1AF5-413C-5179-BF5CDED1588C}"/>
              </a:ext>
            </a:extLst>
          </p:cNvPr>
          <p:cNvSpPr>
            <a:spLocks noGrp="1"/>
          </p:cNvSpPr>
          <p:nvPr>
            <p:ph type="dt" sz="half" idx="10"/>
          </p:nvPr>
        </p:nvSpPr>
        <p:spPr/>
        <p:txBody>
          <a:bodyPr/>
          <a:lstStyle/>
          <a:p>
            <a:fld id="{FC2D36B7-1740-4B71-8173-7699B3E06276}" type="datetime1">
              <a:t>10/4/2026</a:t>
            </a:fld>
            <a:endParaRPr lang="en-US"/>
          </a:p>
        </p:txBody>
      </p:sp>
      <p:sp>
        <p:nvSpPr>
          <p:cNvPr id="5" name="Footer Placeholder 4">
            <a:extLst>
              <a:ext uri="{FF2B5EF4-FFF2-40B4-BE49-F238E27FC236}">
                <a16:creationId xmlns:a16="http://schemas.microsoft.com/office/drawing/2014/main" id="{4AFEF785-0834-314A-F55C-4508A107E4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878C3C-1A30-16E6-F7A8-81D3A9609C3D}"/>
              </a:ext>
            </a:extLst>
          </p:cNvPr>
          <p:cNvSpPr>
            <a:spLocks noGrp="1"/>
          </p:cNvSpPr>
          <p:nvPr>
            <p:ph type="sldNum" sz="quarter" idx="12"/>
          </p:nvPr>
        </p:nvSpPr>
        <p:spPr/>
        <p:txBody>
          <a:bodyPr/>
          <a:lstStyle/>
          <a:p>
            <a:fld id="{4FAB73BC-B049-4115-A692-8D63A059BFB8}" type="slidenum">
              <a:rPr lang="en-US" dirty="0"/>
              <a:t>4</a:t>
            </a:fld>
            <a:endParaRPr lang="en-US"/>
          </a:p>
        </p:txBody>
      </p:sp>
    </p:spTree>
    <p:extLst>
      <p:ext uri="{BB962C8B-B14F-4D97-AF65-F5344CB8AC3E}">
        <p14:creationId xmlns:p14="http://schemas.microsoft.com/office/powerpoint/2010/main" val="217043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A2DF7-1900-7F89-4317-EE787FF6293B}"/>
              </a:ext>
            </a:extLst>
          </p:cNvPr>
          <p:cNvSpPr>
            <a:spLocks noGrp="1"/>
          </p:cNvSpPr>
          <p:nvPr>
            <p:ph type="title"/>
          </p:nvPr>
        </p:nvSpPr>
        <p:spPr/>
        <p:txBody>
          <a:bodyPr>
            <a:normAutofit fontScale="90000"/>
          </a:bodyPr>
          <a:lstStyle/>
          <a:p>
            <a:r>
              <a:rPr lang="en-US">
                <a:latin typeface="Goudy Old Style"/>
              </a:rPr>
              <a:t>Microsoft tool selected: MS Teams</a:t>
            </a:r>
          </a:p>
        </p:txBody>
      </p:sp>
      <p:sp>
        <p:nvSpPr>
          <p:cNvPr id="3" name="Content Placeholder 2">
            <a:extLst>
              <a:ext uri="{FF2B5EF4-FFF2-40B4-BE49-F238E27FC236}">
                <a16:creationId xmlns:a16="http://schemas.microsoft.com/office/drawing/2014/main" id="{AE39F528-A41D-A56F-3C82-9335C0D6FCF1}"/>
              </a:ext>
            </a:extLst>
          </p:cNvPr>
          <p:cNvSpPr>
            <a:spLocks noGrp="1"/>
          </p:cNvSpPr>
          <p:nvPr>
            <p:ph idx="1"/>
          </p:nvPr>
        </p:nvSpPr>
        <p:spPr/>
        <p:txBody>
          <a:bodyPr vert="horz" lIns="91440" tIns="45720" rIns="91440" bIns="45720" rtlCol="0" anchor="t">
            <a:normAutofit/>
          </a:bodyPr>
          <a:lstStyle/>
          <a:p>
            <a:endParaRPr lang="en-US"/>
          </a:p>
          <a:p>
            <a:r>
              <a:rPr lang="en-US" sz="2000"/>
              <a:t>The Microsoft 365 tool our group chose is MS Teams as its variety of features would be of benefit to Ashford community care service. These features would support staff in maintaining positive communication and allow staff to </a:t>
            </a:r>
            <a:r>
              <a:rPr lang="en-US" sz="2000" err="1"/>
              <a:t>organise</a:t>
            </a:r>
            <a:r>
              <a:rPr lang="en-US" sz="2000"/>
              <a:t> important information and sort out staff </a:t>
            </a:r>
            <a:r>
              <a:rPr lang="en-US" sz="2000" err="1"/>
              <a:t>rotas</a:t>
            </a:r>
            <a:r>
              <a:rPr lang="en-US" sz="2000"/>
              <a:t>. </a:t>
            </a:r>
          </a:p>
        </p:txBody>
      </p:sp>
      <p:sp>
        <p:nvSpPr>
          <p:cNvPr id="4" name="Date Placeholder 3">
            <a:extLst>
              <a:ext uri="{FF2B5EF4-FFF2-40B4-BE49-F238E27FC236}">
                <a16:creationId xmlns:a16="http://schemas.microsoft.com/office/drawing/2014/main" id="{1B122EAD-EBEF-63AF-F17C-66A4F55077E8}"/>
              </a:ext>
            </a:extLst>
          </p:cNvPr>
          <p:cNvSpPr>
            <a:spLocks noGrp="1"/>
          </p:cNvSpPr>
          <p:nvPr>
            <p:ph type="dt" sz="half" idx="10"/>
          </p:nvPr>
        </p:nvSpPr>
        <p:spPr/>
        <p:txBody>
          <a:bodyPr/>
          <a:lstStyle/>
          <a:p>
            <a:fld id="{9D04693D-5207-47AD-A9F4-5780846F9960}" type="datetime1">
              <a:t>10/4/2026</a:t>
            </a:fld>
            <a:endParaRPr lang="en-US"/>
          </a:p>
        </p:txBody>
      </p:sp>
      <p:sp>
        <p:nvSpPr>
          <p:cNvPr id="5" name="Footer Placeholder 4">
            <a:extLst>
              <a:ext uri="{FF2B5EF4-FFF2-40B4-BE49-F238E27FC236}">
                <a16:creationId xmlns:a16="http://schemas.microsoft.com/office/drawing/2014/main" id="{3E8AFB22-58A7-DC0D-B7C8-62366CB1D5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C2C95F-79A8-AF63-234E-2F25BB662569}"/>
              </a:ext>
            </a:extLst>
          </p:cNvPr>
          <p:cNvSpPr>
            <a:spLocks noGrp="1"/>
          </p:cNvSpPr>
          <p:nvPr>
            <p:ph type="sldNum" sz="quarter" idx="12"/>
          </p:nvPr>
        </p:nvSpPr>
        <p:spPr/>
        <p:txBody>
          <a:bodyPr/>
          <a:lstStyle/>
          <a:p>
            <a:fld id="{4FAB73BC-B049-4115-A692-8D63A059BFB8}" type="slidenum">
              <a:rPr lang="en-US" dirty="0"/>
              <a:t>5</a:t>
            </a:fld>
            <a:endParaRPr lang="en-US"/>
          </a:p>
        </p:txBody>
      </p:sp>
    </p:spTree>
    <p:extLst>
      <p:ext uri="{BB962C8B-B14F-4D97-AF65-F5344CB8AC3E}">
        <p14:creationId xmlns:p14="http://schemas.microsoft.com/office/powerpoint/2010/main" val="309029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0D6CE-CE2B-7737-F3AD-03E302108445}"/>
              </a:ext>
            </a:extLst>
          </p:cNvPr>
          <p:cNvSpPr>
            <a:spLocks noGrp="1"/>
          </p:cNvSpPr>
          <p:nvPr>
            <p:ph type="title"/>
          </p:nvPr>
        </p:nvSpPr>
        <p:spPr/>
        <p:txBody>
          <a:bodyPr/>
          <a:lstStyle/>
          <a:p>
            <a:r>
              <a:rPr lang="en-US">
                <a:latin typeface="Goudy Old Style"/>
              </a:rPr>
              <a:t>Methods</a:t>
            </a:r>
          </a:p>
        </p:txBody>
      </p:sp>
      <p:graphicFrame>
        <p:nvGraphicFramePr>
          <p:cNvPr id="4" name="Content Placeholder 3">
            <a:extLst>
              <a:ext uri="{FF2B5EF4-FFF2-40B4-BE49-F238E27FC236}">
                <a16:creationId xmlns:a16="http://schemas.microsoft.com/office/drawing/2014/main" id="{8A07F1F9-9AB7-C000-8E8F-DC6B46F6FAC5}"/>
              </a:ext>
            </a:extLst>
          </p:cNvPr>
          <p:cNvGraphicFramePr>
            <a:graphicFrameLocks noGrp="1"/>
          </p:cNvGraphicFramePr>
          <p:nvPr>
            <p:ph idx="1"/>
            <p:extLst>
              <p:ext uri="{D42A27DB-BD31-4B8C-83A1-F6EECF244321}">
                <p14:modId xmlns:p14="http://schemas.microsoft.com/office/powerpoint/2010/main" val="1882568651"/>
              </p:ext>
            </p:extLst>
          </p:nvPr>
        </p:nvGraphicFramePr>
        <p:xfrm>
          <a:off x="869515" y="2689316"/>
          <a:ext cx="10515600" cy="393700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704437335"/>
                    </a:ext>
                  </a:extLst>
                </a:gridCol>
                <a:gridCol w="3505200">
                  <a:extLst>
                    <a:ext uri="{9D8B030D-6E8A-4147-A177-3AD203B41FA5}">
                      <a16:colId xmlns:a16="http://schemas.microsoft.com/office/drawing/2014/main" val="1372573999"/>
                    </a:ext>
                  </a:extLst>
                </a:gridCol>
                <a:gridCol w="3505200">
                  <a:extLst>
                    <a:ext uri="{9D8B030D-6E8A-4147-A177-3AD203B41FA5}">
                      <a16:colId xmlns:a16="http://schemas.microsoft.com/office/drawing/2014/main" val="4158497605"/>
                    </a:ext>
                  </a:extLst>
                </a:gridCol>
              </a:tblGrid>
              <a:tr h="370840">
                <a:tc>
                  <a:txBody>
                    <a:bodyPr/>
                    <a:lstStyle/>
                    <a:p>
                      <a:r>
                        <a:rPr lang="en-US"/>
                        <a:t>MS Teams Tool</a:t>
                      </a:r>
                    </a:p>
                  </a:txBody>
                  <a:tcPr/>
                </a:tc>
                <a:tc>
                  <a:txBody>
                    <a:bodyPr/>
                    <a:lstStyle/>
                    <a:p>
                      <a:r>
                        <a:rPr lang="en-US"/>
                        <a:t>Use</a:t>
                      </a:r>
                    </a:p>
                  </a:txBody>
                  <a:tcPr/>
                </a:tc>
                <a:tc>
                  <a:txBody>
                    <a:bodyPr/>
                    <a:lstStyle/>
                    <a:p>
                      <a:r>
                        <a:rPr lang="en-US"/>
                        <a:t>Why/Effectiveness</a:t>
                      </a:r>
                    </a:p>
                  </a:txBody>
                  <a:tcPr/>
                </a:tc>
                <a:extLst>
                  <a:ext uri="{0D108BD9-81ED-4DB2-BD59-A6C34878D82A}">
                    <a16:rowId xmlns:a16="http://schemas.microsoft.com/office/drawing/2014/main" val="557563739"/>
                  </a:ext>
                </a:extLst>
              </a:tr>
              <a:tr h="370839">
                <a:tc>
                  <a:txBody>
                    <a:bodyPr/>
                    <a:lstStyle/>
                    <a:p>
                      <a:r>
                        <a:rPr lang="en-US"/>
                        <a:t>Calander</a:t>
                      </a:r>
                    </a:p>
                  </a:txBody>
                  <a:tcPr/>
                </a:tc>
                <a:tc>
                  <a:txBody>
                    <a:bodyPr/>
                    <a:lstStyle/>
                    <a:p>
                      <a:r>
                        <a:rPr lang="en-US"/>
                        <a:t>Organizing shift </a:t>
                      </a:r>
                      <a:r>
                        <a:rPr lang="en-US" err="1"/>
                        <a:t>rotas</a:t>
                      </a:r>
                      <a:r>
                        <a:rPr lang="en-US"/>
                        <a:t>.</a:t>
                      </a:r>
                    </a:p>
                  </a:txBody>
                  <a:tcPr/>
                </a:tc>
                <a:tc>
                  <a:txBody>
                    <a:bodyPr/>
                    <a:lstStyle/>
                    <a:p>
                      <a:r>
                        <a:rPr lang="en-US"/>
                        <a:t>This will organise which staff is on sepecific shifts and what rotas they will be on.</a:t>
                      </a:r>
                    </a:p>
                  </a:txBody>
                  <a:tcPr/>
                </a:tc>
                <a:extLst>
                  <a:ext uri="{0D108BD9-81ED-4DB2-BD59-A6C34878D82A}">
                    <a16:rowId xmlns:a16="http://schemas.microsoft.com/office/drawing/2014/main" val="3731796774"/>
                  </a:ext>
                </a:extLst>
              </a:tr>
              <a:tr h="370838">
                <a:tc>
                  <a:txBody>
                    <a:bodyPr/>
                    <a:lstStyle/>
                    <a:p>
                      <a:pPr lvl="0">
                        <a:buNone/>
                      </a:pPr>
                      <a:r>
                        <a:rPr lang="en-US"/>
                        <a:t>Channels</a:t>
                      </a:r>
                    </a:p>
                  </a:txBody>
                  <a:tcPr/>
                </a:tc>
                <a:tc>
                  <a:txBody>
                    <a:bodyPr/>
                    <a:lstStyle/>
                    <a:p>
                      <a:pPr lvl="0">
                        <a:buNone/>
                      </a:pPr>
                      <a:r>
                        <a:rPr lang="en-US"/>
                        <a:t>Create different Channels for specific professional workers.</a:t>
                      </a:r>
                    </a:p>
                  </a:txBody>
                  <a:tcPr/>
                </a:tc>
                <a:tc>
                  <a:txBody>
                    <a:bodyPr/>
                    <a:lstStyle/>
                    <a:p>
                      <a:pPr lvl="0">
                        <a:buNone/>
                      </a:pPr>
                      <a:r>
                        <a:rPr lang="en-US"/>
                        <a:t>Through these channels staff can message specific individuals related to there roles instead of a wide range of professionals.</a:t>
                      </a:r>
                    </a:p>
                  </a:txBody>
                  <a:tcPr/>
                </a:tc>
                <a:extLst>
                  <a:ext uri="{0D108BD9-81ED-4DB2-BD59-A6C34878D82A}">
                    <a16:rowId xmlns:a16="http://schemas.microsoft.com/office/drawing/2014/main" val="3961900339"/>
                  </a:ext>
                </a:extLst>
              </a:tr>
              <a:tr h="370838">
                <a:tc>
                  <a:txBody>
                    <a:bodyPr/>
                    <a:lstStyle/>
                    <a:p>
                      <a:pPr lvl="0">
                        <a:buNone/>
                      </a:pPr>
                      <a:r>
                        <a:rPr lang="en-US"/>
                        <a:t>Message</a:t>
                      </a:r>
                    </a:p>
                  </a:txBody>
                  <a:tcPr/>
                </a:tc>
                <a:tc>
                  <a:txBody>
                    <a:bodyPr/>
                    <a:lstStyle/>
                    <a:p>
                      <a:pPr lvl="0">
                        <a:buNone/>
                      </a:pPr>
                      <a:r>
                        <a:rPr lang="en-US"/>
                        <a:t>Notifying and sending important information to other staff members.</a:t>
                      </a:r>
                    </a:p>
                  </a:txBody>
                  <a:tcPr/>
                </a:tc>
                <a:tc>
                  <a:txBody>
                    <a:bodyPr/>
                    <a:lstStyle/>
                    <a:p>
                      <a:pPr lvl="0">
                        <a:buNone/>
                      </a:pPr>
                      <a:r>
                        <a:rPr lang="en-US"/>
                        <a:t>An effective way of communicating and keeping each message log organized when sending through specific channels to prevent losing track of messages sent.</a:t>
                      </a:r>
                    </a:p>
                  </a:txBody>
                  <a:tcPr/>
                </a:tc>
                <a:extLst>
                  <a:ext uri="{0D108BD9-81ED-4DB2-BD59-A6C34878D82A}">
                    <a16:rowId xmlns:a16="http://schemas.microsoft.com/office/drawing/2014/main" val="3871918040"/>
                  </a:ext>
                </a:extLst>
              </a:tr>
            </a:tbl>
          </a:graphicData>
        </a:graphic>
      </p:graphicFrame>
      <p:sp>
        <p:nvSpPr>
          <p:cNvPr id="5" name="TextBox 4">
            <a:extLst>
              <a:ext uri="{FF2B5EF4-FFF2-40B4-BE49-F238E27FC236}">
                <a16:creationId xmlns:a16="http://schemas.microsoft.com/office/drawing/2014/main" id="{254BEFCB-E9CF-67E1-85A0-1AB8051EBC51}"/>
              </a:ext>
            </a:extLst>
          </p:cNvPr>
          <p:cNvSpPr txBox="1"/>
          <p:nvPr/>
        </p:nvSpPr>
        <p:spPr>
          <a:xfrm>
            <a:off x="872613" y="1974307"/>
            <a:ext cx="1045966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t>Below is a table with features of MS Teams and methods/recommendations to improve staff communication and daily updates</a:t>
            </a:r>
          </a:p>
        </p:txBody>
      </p:sp>
    </p:spTree>
    <p:extLst>
      <p:ext uri="{BB962C8B-B14F-4D97-AF65-F5344CB8AC3E}">
        <p14:creationId xmlns:p14="http://schemas.microsoft.com/office/powerpoint/2010/main" val="2993345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61DD7-BABA-D6E1-6283-275440C2933B}"/>
              </a:ext>
            </a:extLst>
          </p:cNvPr>
          <p:cNvSpPr>
            <a:spLocks noGrp="1"/>
          </p:cNvSpPr>
          <p:nvPr>
            <p:ph type="title"/>
          </p:nvPr>
        </p:nvSpPr>
        <p:spPr/>
        <p:txBody>
          <a:bodyPr/>
          <a:lstStyle/>
          <a:p>
            <a:r>
              <a:rPr lang="en-US">
                <a:latin typeface="Goudy Old Style"/>
              </a:rPr>
              <a:t>Conclusion</a:t>
            </a:r>
          </a:p>
        </p:txBody>
      </p:sp>
      <p:graphicFrame>
        <p:nvGraphicFramePr>
          <p:cNvPr id="4" name="Content Placeholder 3">
            <a:extLst>
              <a:ext uri="{FF2B5EF4-FFF2-40B4-BE49-F238E27FC236}">
                <a16:creationId xmlns:a16="http://schemas.microsoft.com/office/drawing/2014/main" id="{CFE518F9-0965-4CE2-2374-432CE6E3BC1D}"/>
              </a:ext>
            </a:extLst>
          </p:cNvPr>
          <p:cNvGraphicFramePr>
            <a:graphicFrameLocks noGrp="1"/>
          </p:cNvGraphicFramePr>
          <p:nvPr>
            <p:ph idx="1"/>
          </p:nvPr>
        </p:nvGraphicFramePr>
        <p:xfrm>
          <a:off x="838200" y="2062163"/>
          <a:ext cx="105156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0727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FAB5F-ECEF-93CD-BEDA-473565DFEAFE}"/>
              </a:ext>
            </a:extLst>
          </p:cNvPr>
          <p:cNvSpPr>
            <a:spLocks noGrp="1"/>
          </p:cNvSpPr>
          <p:nvPr>
            <p:ph type="title"/>
          </p:nvPr>
        </p:nvSpPr>
        <p:spPr/>
        <p:txBody>
          <a:bodyPr/>
          <a:lstStyle/>
          <a:p>
            <a:r>
              <a:rPr lang="en-US">
                <a:latin typeface="Goudy Old Style"/>
              </a:rPr>
              <a:t>Referencing list</a:t>
            </a:r>
          </a:p>
        </p:txBody>
      </p:sp>
      <p:sp>
        <p:nvSpPr>
          <p:cNvPr id="3" name="Content Placeholder 2">
            <a:extLst>
              <a:ext uri="{FF2B5EF4-FFF2-40B4-BE49-F238E27FC236}">
                <a16:creationId xmlns:a16="http://schemas.microsoft.com/office/drawing/2014/main" id="{769D8F5C-529A-F1F5-3D69-A1EA59025704}"/>
              </a:ext>
            </a:extLst>
          </p:cNvPr>
          <p:cNvSpPr>
            <a:spLocks noGrp="1"/>
          </p:cNvSpPr>
          <p:nvPr>
            <p:ph idx="1"/>
          </p:nvPr>
        </p:nvSpPr>
        <p:spPr/>
        <p:txBody>
          <a:bodyPr vert="horz" lIns="91440" tIns="45720" rIns="91440" bIns="45720" rtlCol="0" anchor="t">
            <a:normAutofit/>
          </a:bodyPr>
          <a:lstStyle/>
          <a:p>
            <a:endParaRPr lang="en-US" sz="2000"/>
          </a:p>
          <a:p>
            <a:r>
              <a:rPr lang="en-US" sz="2000">
                <a:ea typeface="+mn-lt"/>
                <a:cs typeface="+mn-lt"/>
              </a:rPr>
              <a:t>Mwogosi, A and </a:t>
            </a:r>
            <a:r>
              <a:rPr lang="en-US" sz="2000" err="1">
                <a:ea typeface="+mn-lt"/>
                <a:cs typeface="+mn-lt"/>
              </a:rPr>
              <a:t>Mambile,C</a:t>
            </a:r>
            <a:r>
              <a:rPr lang="en-US" sz="2000">
                <a:ea typeface="+mn-lt"/>
                <a:cs typeface="+mn-lt"/>
              </a:rPr>
              <a:t> (2025) </a:t>
            </a:r>
            <a:r>
              <a:rPr lang="en-US" sz="2000" i="1">
                <a:solidFill>
                  <a:srgbClr val="000000"/>
                </a:solidFill>
              </a:rPr>
              <a:t>Digital ecosystems for healthcare communication and collaboration: A scoping review</a:t>
            </a:r>
            <a:r>
              <a:rPr lang="en-US" sz="2000">
                <a:solidFill>
                  <a:srgbClr val="000000"/>
                </a:solidFill>
              </a:rPr>
              <a:t>. </a:t>
            </a:r>
            <a:r>
              <a:rPr lang="en-US" sz="2000" err="1">
                <a:solidFill>
                  <a:srgbClr val="000000"/>
                </a:solidFill>
              </a:rPr>
              <a:t>SageJournals</a:t>
            </a:r>
            <a:r>
              <a:rPr lang="en-US" sz="2000">
                <a:solidFill>
                  <a:srgbClr val="000000"/>
                </a:solidFill>
              </a:rPr>
              <a:t>, pp.1-16. Available at:</a:t>
            </a:r>
            <a:r>
              <a:rPr lang="en-US" sz="2000">
                <a:ea typeface="+mn-lt"/>
                <a:cs typeface="+mn-lt"/>
              </a:rPr>
              <a:t> </a:t>
            </a:r>
            <a:r>
              <a:rPr lang="en-US" sz="2000">
                <a:ea typeface="+mn-lt"/>
                <a:cs typeface="+mn-lt"/>
                <a:hlinkClick r:id="rId2"/>
              </a:rPr>
              <a:t>https://journals.sagepub.com/doi/full/10.1177/20552076251377933</a:t>
            </a:r>
            <a:r>
              <a:rPr lang="en-US" sz="2000"/>
              <a:t> (Accessed: 4th October 2026)</a:t>
            </a:r>
          </a:p>
          <a:p>
            <a:r>
              <a:rPr lang="en-US" sz="2000"/>
              <a:t>Taylor, A (2020) </a:t>
            </a:r>
            <a:r>
              <a:rPr lang="en-US" sz="2000" i="1"/>
              <a:t>How to balance daily operations &amp; daily communications</a:t>
            </a:r>
            <a:r>
              <a:rPr lang="en-US" sz="2000"/>
              <a:t>. SME </a:t>
            </a:r>
            <a:r>
              <a:rPr lang="en-US" sz="2000" err="1"/>
              <a:t>Stratergy</a:t>
            </a:r>
            <a:r>
              <a:rPr lang="en-US" sz="2000"/>
              <a:t>. Available at: </a:t>
            </a:r>
            <a:r>
              <a:rPr lang="en-US" sz="2000">
                <a:ea typeface="+mn-lt"/>
                <a:cs typeface="+mn-lt"/>
                <a:hlinkClick r:id="rId3"/>
              </a:rPr>
              <a:t>https://www.youtube.com/watch?v=1HGYpcxVTbE</a:t>
            </a:r>
            <a:r>
              <a:rPr lang="en-US" sz="2000">
                <a:ea typeface="+mn-lt"/>
                <a:cs typeface="+mn-lt"/>
              </a:rPr>
              <a:t> (Accessed: 4th October)</a:t>
            </a:r>
          </a:p>
          <a:p>
            <a:endParaRPr lang="en-US" sz="2000"/>
          </a:p>
        </p:txBody>
      </p:sp>
    </p:spTree>
    <p:extLst>
      <p:ext uri="{BB962C8B-B14F-4D97-AF65-F5344CB8AC3E}">
        <p14:creationId xmlns:p14="http://schemas.microsoft.com/office/powerpoint/2010/main" val="1930250052"/>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Archway</vt:lpstr>
      <vt:lpstr>LCHS4007_BIRM-Digital skills and Research methods  group names christiana-2611075 ayman-2605704 loredana-2123974  </vt:lpstr>
      <vt:lpstr>Presentation outline</vt:lpstr>
      <vt:lpstr>introduction</vt:lpstr>
      <vt:lpstr>chosen WORK PLACE TASK: staff communication and daily updates</vt:lpstr>
      <vt:lpstr>Microsoft tool selected: MS Teams</vt:lpstr>
      <vt:lpstr>Methods</vt:lpstr>
      <vt:lpstr>Conclusion</vt:lpstr>
      <vt:lpstr>Referencing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2026-09-26T13:30:06Z</dcterms:created>
  <dcterms:modified xsi:type="dcterms:W3CDTF">2026-10-05T00:49:35Z</dcterms:modified>
</cp:coreProperties>
</file>