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256" r:id="rId5"/>
    <p:sldId id="300" r:id="rId6"/>
    <p:sldId id="293" r:id="rId7"/>
    <p:sldId id="308" r:id="rId8"/>
    <p:sldId id="309" r:id="rId9"/>
    <p:sldId id="310" r:id="rId10"/>
    <p:sldId id="314" r:id="rId11"/>
    <p:sldId id="268" r:id="rId12"/>
    <p:sldId id="315" r:id="rId13"/>
    <p:sldId id="316" r:id="rId14"/>
    <p:sldId id="317" r:id="rId15"/>
    <p:sldId id="318" r:id="rId16"/>
    <p:sldId id="319" r:id="rId17"/>
    <p:sldId id="275" r:id="rId18"/>
    <p:sldId id="320" r:id="rId19"/>
    <p:sldId id="321"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52"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5D714C-336B-4CF9-9E92-4BCFD1D80A55}" v="16" dt="2025-11-16T01:21:57.8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25" autoAdjust="0"/>
  </p:normalViewPr>
  <p:slideViewPr>
    <p:cSldViewPr snapToGrid="0">
      <p:cViewPr varScale="1">
        <p:scale>
          <a:sx n="64" d="100"/>
          <a:sy n="64" d="100"/>
        </p:scale>
        <p:origin x="748" y="48"/>
      </p:cViewPr>
      <p:guideLst>
        <p:guide orient="horz" pos="1752"/>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tell Madzwimbo (2413377)" userId="71cdb9e0-233d-40ac-97a4-33d3c8e007dc" providerId="ADAL" clId="{22FD83A3-EB12-4560-826C-59D5C21E0755}"/>
    <pc:docChg chg="undo custSel addSld delSld modSld sldOrd">
      <pc:chgData name="Shantell Madzwimbo (2413377)" userId="71cdb9e0-233d-40ac-97a4-33d3c8e007dc" providerId="ADAL" clId="{22FD83A3-EB12-4560-826C-59D5C21E0755}" dt="2025-11-16T01:21:57.809" v="13526"/>
      <pc:docMkLst>
        <pc:docMk/>
      </pc:docMkLst>
      <pc:sldChg chg="addSp delSp modSp mod modTransition modAnim">
        <pc:chgData name="Shantell Madzwimbo (2413377)" userId="71cdb9e0-233d-40ac-97a4-33d3c8e007dc" providerId="ADAL" clId="{22FD83A3-EB12-4560-826C-59D5C21E0755}" dt="2025-11-16T01:21:57.809" v="13526"/>
        <pc:sldMkLst>
          <pc:docMk/>
          <pc:sldMk cId="1642425379" sldId="256"/>
        </pc:sldMkLst>
        <pc:picChg chg="add del mod">
          <ac:chgData name="Shantell Madzwimbo (2413377)" userId="71cdb9e0-233d-40ac-97a4-33d3c8e007dc" providerId="ADAL" clId="{22FD83A3-EB12-4560-826C-59D5C21E0755}" dt="2025-11-16T01:07:01.068" v="13525"/>
          <ac:picMkLst>
            <pc:docMk/>
            <pc:sldMk cId="1642425379" sldId="256"/>
            <ac:picMk id="7" creationId="{6D0D7BA6-1138-095C-A6A2-1579E90F24BF}"/>
          </ac:picMkLst>
        </pc:picChg>
        <pc:picChg chg="add del mod ord">
          <ac:chgData name="Shantell Madzwimbo (2413377)" userId="71cdb9e0-233d-40ac-97a4-33d3c8e007dc" providerId="ADAL" clId="{22FD83A3-EB12-4560-826C-59D5C21E0755}" dt="2025-11-16T01:21:57.809" v="13526"/>
          <ac:picMkLst>
            <pc:docMk/>
            <pc:sldMk cId="1642425379" sldId="256"/>
            <ac:picMk id="8" creationId="{F6A844AA-2F33-3FFF-F311-12D48C995A1B}"/>
          </ac:picMkLst>
        </pc:picChg>
        <pc:picChg chg="add mod">
          <ac:chgData name="Shantell Madzwimbo (2413377)" userId="71cdb9e0-233d-40ac-97a4-33d3c8e007dc" providerId="ADAL" clId="{22FD83A3-EB12-4560-826C-59D5C21E0755}" dt="2025-11-16T01:21:57.809" v="13526"/>
          <ac:picMkLst>
            <pc:docMk/>
            <pc:sldMk cId="1642425379" sldId="256"/>
            <ac:picMk id="9" creationId="{4D9824DA-4AE7-5128-D873-71B6A7F43F7E}"/>
          </ac:picMkLst>
        </pc:picChg>
      </pc:sldChg>
      <pc:sldChg chg="del">
        <pc:chgData name="Shantell Madzwimbo (2413377)" userId="71cdb9e0-233d-40ac-97a4-33d3c8e007dc" providerId="ADAL" clId="{22FD83A3-EB12-4560-826C-59D5C21E0755}" dt="2025-11-15T22:59:20.518" v="6531" actId="2696"/>
        <pc:sldMkLst>
          <pc:docMk/>
          <pc:sldMk cId="566997565" sldId="260"/>
        </pc:sldMkLst>
      </pc:sldChg>
      <pc:sldChg chg="addSp delSp modSp mod modTransition">
        <pc:chgData name="Shantell Madzwimbo (2413377)" userId="71cdb9e0-233d-40ac-97a4-33d3c8e007dc" providerId="ADAL" clId="{22FD83A3-EB12-4560-826C-59D5C21E0755}" dt="2025-11-16T01:21:57.809" v="13526"/>
        <pc:sldMkLst>
          <pc:docMk/>
          <pc:sldMk cId="4151694508" sldId="268"/>
        </pc:sldMkLst>
        <pc:spChg chg="add del mod">
          <ac:chgData name="Shantell Madzwimbo (2413377)" userId="71cdb9e0-233d-40ac-97a4-33d3c8e007dc" providerId="ADAL" clId="{22FD83A3-EB12-4560-826C-59D5C21E0755}" dt="2025-11-15T22:42:58.125" v="4603" actId="21"/>
          <ac:spMkLst>
            <pc:docMk/>
            <pc:sldMk cId="4151694508" sldId="268"/>
            <ac:spMk id="3" creationId="{EB8A75EC-D380-F1A3-2A34-296374E5AB99}"/>
          </ac:spMkLst>
        </pc:spChg>
        <pc:spChg chg="mod">
          <ac:chgData name="Shantell Madzwimbo (2413377)" userId="71cdb9e0-233d-40ac-97a4-33d3c8e007dc" providerId="ADAL" clId="{22FD83A3-EB12-4560-826C-59D5C21E0755}" dt="2025-11-15T22:54:34.247" v="6002" actId="1076"/>
          <ac:spMkLst>
            <pc:docMk/>
            <pc:sldMk cId="4151694508" sldId="268"/>
            <ac:spMk id="4" creationId="{FAD2AE59-5630-4D5C-83A9-4CDEF4D7DCFB}"/>
          </ac:spMkLst>
        </pc:spChg>
        <pc:spChg chg="del">
          <ac:chgData name="Shantell Madzwimbo (2413377)" userId="71cdb9e0-233d-40ac-97a4-33d3c8e007dc" providerId="ADAL" clId="{22FD83A3-EB12-4560-826C-59D5C21E0755}" dt="2025-11-15T22:43:06.355" v="4605" actId="21"/>
          <ac:spMkLst>
            <pc:docMk/>
            <pc:sldMk cId="4151694508" sldId="268"/>
            <ac:spMk id="5" creationId="{F8657664-A458-4DDD-ACC2-1D87FCD6FCA9}"/>
          </ac:spMkLst>
        </pc:spChg>
        <pc:spChg chg="mod">
          <ac:chgData name="Shantell Madzwimbo (2413377)" userId="71cdb9e0-233d-40ac-97a4-33d3c8e007dc" providerId="ADAL" clId="{22FD83A3-EB12-4560-826C-59D5C21E0755}" dt="2025-11-15T22:54:24.550" v="5999" actId="27636"/>
          <ac:spMkLst>
            <pc:docMk/>
            <pc:sldMk cId="4151694508" sldId="268"/>
            <ac:spMk id="6" creationId="{5A6B31B0-7B84-475D-961F-09C0191F91A2}"/>
          </ac:spMkLst>
        </pc:spChg>
        <pc:spChg chg="del">
          <ac:chgData name="Shantell Madzwimbo (2413377)" userId="71cdb9e0-233d-40ac-97a4-33d3c8e007dc" providerId="ADAL" clId="{22FD83A3-EB12-4560-826C-59D5C21E0755}" dt="2025-11-15T22:42:52.123" v="4601" actId="21"/>
          <ac:spMkLst>
            <pc:docMk/>
            <pc:sldMk cId="4151694508" sldId="268"/>
            <ac:spMk id="7" creationId="{578017FE-712E-4E95-B483-B700F1AA4B2A}"/>
          </ac:spMkLst>
        </pc:spChg>
        <pc:spChg chg="add del mod">
          <ac:chgData name="Shantell Madzwimbo (2413377)" userId="71cdb9e0-233d-40ac-97a4-33d3c8e007dc" providerId="ADAL" clId="{22FD83A3-EB12-4560-826C-59D5C21E0755}" dt="2025-11-15T22:43:01.126" v="4604" actId="21"/>
          <ac:spMkLst>
            <pc:docMk/>
            <pc:sldMk cId="4151694508" sldId="268"/>
            <ac:spMk id="9" creationId="{064134FC-0E53-53FF-E57C-B4261F77D2C1}"/>
          </ac:spMkLst>
        </pc:spChg>
        <pc:spChg chg="add del mod">
          <ac:chgData name="Shantell Madzwimbo (2413377)" userId="71cdb9e0-233d-40ac-97a4-33d3c8e007dc" providerId="ADAL" clId="{22FD83A3-EB12-4560-826C-59D5C21E0755}" dt="2025-11-15T22:43:09.984" v="4606" actId="21"/>
          <ac:spMkLst>
            <pc:docMk/>
            <pc:sldMk cId="4151694508" sldId="268"/>
            <ac:spMk id="11" creationId="{6E5ABA40-9FAE-D31B-E99B-E6D4E8968716}"/>
          </ac:spMkLst>
        </pc:spChg>
        <pc:spChg chg="del">
          <ac:chgData name="Shantell Madzwimbo (2413377)" userId="71cdb9e0-233d-40ac-97a4-33d3c8e007dc" providerId="ADAL" clId="{22FD83A3-EB12-4560-826C-59D5C21E0755}" dt="2025-11-15T22:42:55.556" v="4602" actId="21"/>
          <ac:spMkLst>
            <pc:docMk/>
            <pc:sldMk cId="4151694508" sldId="268"/>
            <ac:spMk id="15" creationId="{6EDB25FB-2007-49B3-B10C-DDDE76E45F72}"/>
          </ac:spMkLst>
        </pc:spChg>
        <pc:picChg chg="add mod">
          <ac:chgData name="Shantell Madzwimbo (2413377)" userId="71cdb9e0-233d-40ac-97a4-33d3c8e007dc" providerId="ADAL" clId="{22FD83A3-EB12-4560-826C-59D5C21E0755}" dt="2025-11-16T01:21:57.809" v="13526"/>
          <ac:picMkLst>
            <pc:docMk/>
            <pc:sldMk cId="4151694508" sldId="268"/>
            <ac:picMk id="14" creationId="{DD178BCC-588B-D2C3-3E68-ED616BFE3838}"/>
          </ac:picMkLst>
        </pc:picChg>
      </pc:sldChg>
      <pc:sldChg chg="del">
        <pc:chgData name="Shantell Madzwimbo (2413377)" userId="71cdb9e0-233d-40ac-97a4-33d3c8e007dc" providerId="ADAL" clId="{22FD83A3-EB12-4560-826C-59D5C21E0755}" dt="2025-11-15T22:59:14.101" v="6529" actId="2696"/>
        <pc:sldMkLst>
          <pc:docMk/>
          <pc:sldMk cId="460935096" sldId="271"/>
        </pc:sldMkLst>
      </pc:sldChg>
      <pc:sldChg chg="addSp modSp mod modTransition">
        <pc:chgData name="Shantell Madzwimbo (2413377)" userId="71cdb9e0-233d-40ac-97a4-33d3c8e007dc" providerId="ADAL" clId="{22FD83A3-EB12-4560-826C-59D5C21E0755}" dt="2025-11-16T01:21:57.809" v="13526"/>
        <pc:sldMkLst>
          <pc:docMk/>
          <pc:sldMk cId="920173932" sldId="275"/>
        </pc:sldMkLst>
        <pc:spChg chg="mod">
          <ac:chgData name="Shantell Madzwimbo (2413377)" userId="71cdb9e0-233d-40ac-97a4-33d3c8e007dc" providerId="ADAL" clId="{22FD83A3-EB12-4560-826C-59D5C21E0755}" dt="2025-11-16T00:01:14.433" v="11039" actId="313"/>
          <ac:spMkLst>
            <pc:docMk/>
            <pc:sldMk cId="920173932" sldId="275"/>
            <ac:spMk id="2" creationId="{38FFA191-5CCC-43CB-BD83-4F80ED362608}"/>
          </ac:spMkLst>
        </pc:spChg>
        <pc:spChg chg="mod">
          <ac:chgData name="Shantell Madzwimbo (2413377)" userId="71cdb9e0-233d-40ac-97a4-33d3c8e007dc" providerId="ADAL" clId="{22FD83A3-EB12-4560-826C-59D5C21E0755}" dt="2025-11-16T00:03:45.418" v="11050" actId="1076"/>
          <ac:spMkLst>
            <pc:docMk/>
            <pc:sldMk cId="920173932" sldId="275"/>
            <ac:spMk id="3" creationId="{E14BBEAF-B516-45F4-9EF6-A9F65111580F}"/>
          </ac:spMkLst>
        </pc:spChg>
        <pc:picChg chg="add">
          <ac:chgData name="Shantell Madzwimbo (2413377)" userId="71cdb9e0-233d-40ac-97a4-33d3c8e007dc" providerId="ADAL" clId="{22FD83A3-EB12-4560-826C-59D5C21E0755}" dt="2025-11-16T00:53:16.162" v="13514"/>
          <ac:picMkLst>
            <pc:docMk/>
            <pc:sldMk cId="920173932" sldId="275"/>
            <ac:picMk id="4" creationId="{C624535E-BBB3-F755-11AD-63776325A50C}"/>
          </ac:picMkLst>
        </pc:picChg>
        <pc:picChg chg="mod">
          <ac:chgData name="Shantell Madzwimbo (2413377)" userId="71cdb9e0-233d-40ac-97a4-33d3c8e007dc" providerId="ADAL" clId="{22FD83A3-EB12-4560-826C-59D5C21E0755}" dt="2025-11-16T00:53:26.987" v="13515" actId="14826"/>
          <ac:picMkLst>
            <pc:docMk/>
            <pc:sldMk cId="920173932" sldId="275"/>
            <ac:picMk id="6" creationId="{AF5FE10B-AA36-4681-87ED-8007B7A12DD0}"/>
          </ac:picMkLst>
        </pc:picChg>
        <pc:picChg chg="add mod">
          <ac:chgData name="Shantell Madzwimbo (2413377)" userId="71cdb9e0-233d-40ac-97a4-33d3c8e007dc" providerId="ADAL" clId="{22FD83A3-EB12-4560-826C-59D5C21E0755}" dt="2025-11-16T01:21:57.809" v="13526"/>
          <ac:picMkLst>
            <pc:docMk/>
            <pc:sldMk cId="920173932" sldId="275"/>
            <ac:picMk id="11" creationId="{8FCD5901-6D15-0A78-D5A6-0D01CADB1996}"/>
          </ac:picMkLst>
        </pc:picChg>
      </pc:sldChg>
      <pc:sldChg chg="del">
        <pc:chgData name="Shantell Madzwimbo (2413377)" userId="71cdb9e0-233d-40ac-97a4-33d3c8e007dc" providerId="ADAL" clId="{22FD83A3-EB12-4560-826C-59D5C21E0755}" dt="2025-11-16T00:04:07.986" v="11052" actId="2696"/>
        <pc:sldMkLst>
          <pc:docMk/>
          <pc:sldMk cId="2436493926" sldId="276"/>
        </pc:sldMkLst>
      </pc:sldChg>
      <pc:sldChg chg="del">
        <pc:chgData name="Shantell Madzwimbo (2413377)" userId="71cdb9e0-233d-40ac-97a4-33d3c8e007dc" providerId="ADAL" clId="{22FD83A3-EB12-4560-826C-59D5C21E0755}" dt="2025-11-15T22:59:35.742" v="6532" actId="2696"/>
        <pc:sldMkLst>
          <pc:docMk/>
          <pc:sldMk cId="3477453048" sldId="282"/>
        </pc:sldMkLst>
      </pc:sldChg>
      <pc:sldChg chg="modSp del mod">
        <pc:chgData name="Shantell Madzwimbo (2413377)" userId="71cdb9e0-233d-40ac-97a4-33d3c8e007dc" providerId="ADAL" clId="{22FD83A3-EB12-4560-826C-59D5C21E0755}" dt="2025-11-15T22:25:01.949" v="3248" actId="2696"/>
        <pc:sldMkLst>
          <pc:docMk/>
          <pc:sldMk cId="2216454182" sldId="285"/>
        </pc:sldMkLst>
        <pc:spChg chg="mod">
          <ac:chgData name="Shantell Madzwimbo (2413377)" userId="71cdb9e0-233d-40ac-97a4-33d3c8e007dc" providerId="ADAL" clId="{22FD83A3-EB12-4560-826C-59D5C21E0755}" dt="2025-11-15T22:24:50.434" v="3247" actId="20577"/>
          <ac:spMkLst>
            <pc:docMk/>
            <pc:sldMk cId="2216454182" sldId="285"/>
            <ac:spMk id="2" creationId="{1A69AB68-AAD3-4F45-941A-BD76631A9FC7}"/>
          </ac:spMkLst>
        </pc:spChg>
      </pc:sldChg>
      <pc:sldChg chg="del">
        <pc:chgData name="Shantell Madzwimbo (2413377)" userId="71cdb9e0-233d-40ac-97a4-33d3c8e007dc" providerId="ADAL" clId="{22FD83A3-EB12-4560-826C-59D5C21E0755}" dt="2025-11-15T22:59:17" v="6530" actId="2696"/>
        <pc:sldMkLst>
          <pc:docMk/>
          <pc:sldMk cId="2952220199" sldId="288"/>
        </pc:sldMkLst>
      </pc:sldChg>
      <pc:sldChg chg="del">
        <pc:chgData name="Shantell Madzwimbo (2413377)" userId="71cdb9e0-233d-40ac-97a4-33d3c8e007dc" providerId="ADAL" clId="{22FD83A3-EB12-4560-826C-59D5C21E0755}" dt="2025-11-15T22:59:46.104" v="6533" actId="2696"/>
        <pc:sldMkLst>
          <pc:docMk/>
          <pc:sldMk cId="1642670190" sldId="290"/>
        </pc:sldMkLst>
      </pc:sldChg>
      <pc:sldChg chg="addSp delSp modSp mod modTransition modAnim">
        <pc:chgData name="Shantell Madzwimbo (2413377)" userId="71cdb9e0-233d-40ac-97a4-33d3c8e007dc" providerId="ADAL" clId="{22FD83A3-EB12-4560-826C-59D5C21E0755}" dt="2025-11-16T01:21:57.809" v="13526"/>
        <pc:sldMkLst>
          <pc:docMk/>
          <pc:sldMk cId="2634411393" sldId="293"/>
        </pc:sldMkLst>
        <pc:spChg chg="mod">
          <ac:chgData name="Shantell Madzwimbo (2413377)" userId="71cdb9e0-233d-40ac-97a4-33d3c8e007dc" providerId="ADAL" clId="{22FD83A3-EB12-4560-826C-59D5C21E0755}" dt="2025-11-15T21:44:08.808" v="388" actId="20577"/>
          <ac:spMkLst>
            <pc:docMk/>
            <pc:sldMk cId="2634411393" sldId="293"/>
            <ac:spMk id="12" creationId="{160FC76B-FDDE-4574-85B7-495FBA6F90F4}"/>
          </ac:spMkLst>
        </pc:spChg>
        <pc:picChg chg="add del mod">
          <ac:chgData name="Shantell Madzwimbo (2413377)" userId="71cdb9e0-233d-40ac-97a4-33d3c8e007dc" providerId="ADAL" clId="{22FD83A3-EB12-4560-826C-59D5C21E0755}" dt="2025-11-16T00:50:48.156" v="13502" actId="21"/>
          <ac:picMkLst>
            <pc:docMk/>
            <pc:sldMk cId="2634411393" sldId="293"/>
            <ac:picMk id="3" creationId="{2BFEAE44-C037-CCF0-85F7-346E07F1B283}"/>
          </ac:picMkLst>
        </pc:picChg>
        <pc:picChg chg="add del mod">
          <ac:chgData name="Shantell Madzwimbo (2413377)" userId="71cdb9e0-233d-40ac-97a4-33d3c8e007dc" providerId="ADAL" clId="{22FD83A3-EB12-4560-826C-59D5C21E0755}" dt="2025-11-16T01:07:01.068" v="13525"/>
          <ac:picMkLst>
            <pc:docMk/>
            <pc:sldMk cId="2634411393" sldId="293"/>
            <ac:picMk id="5" creationId="{E72D201C-E30C-E6F9-A550-993B99AA7C83}"/>
          </ac:picMkLst>
        </pc:picChg>
        <pc:picChg chg="add del mod ord">
          <ac:chgData name="Shantell Madzwimbo (2413377)" userId="71cdb9e0-233d-40ac-97a4-33d3c8e007dc" providerId="ADAL" clId="{22FD83A3-EB12-4560-826C-59D5C21E0755}" dt="2025-11-16T01:21:57.809" v="13526"/>
          <ac:picMkLst>
            <pc:docMk/>
            <pc:sldMk cId="2634411393" sldId="293"/>
            <ac:picMk id="6" creationId="{D94D44C5-6001-8635-AC57-FA7A1E57CC60}"/>
          </ac:picMkLst>
        </pc:picChg>
        <pc:picChg chg="add mod">
          <ac:chgData name="Shantell Madzwimbo (2413377)" userId="71cdb9e0-233d-40ac-97a4-33d3c8e007dc" providerId="ADAL" clId="{22FD83A3-EB12-4560-826C-59D5C21E0755}" dt="2025-11-16T01:21:57.809" v="13526"/>
          <ac:picMkLst>
            <pc:docMk/>
            <pc:sldMk cId="2634411393" sldId="293"/>
            <ac:picMk id="7" creationId="{F974C22C-F1C1-1B8D-8FF4-F3D9515094AF}"/>
          </ac:picMkLst>
        </pc:picChg>
      </pc:sldChg>
      <pc:sldChg chg="modSp del mod modClrScheme chgLayout">
        <pc:chgData name="Shantell Madzwimbo (2413377)" userId="71cdb9e0-233d-40ac-97a4-33d3c8e007dc" providerId="ADAL" clId="{22FD83A3-EB12-4560-826C-59D5C21E0755}" dt="2025-11-15T23:48:37.084" v="9935" actId="2696"/>
        <pc:sldMkLst>
          <pc:docMk/>
          <pc:sldMk cId="2563693612" sldId="299"/>
        </pc:sldMkLst>
        <pc:spChg chg="mod ord">
          <ac:chgData name="Shantell Madzwimbo (2413377)" userId="71cdb9e0-233d-40ac-97a4-33d3c8e007dc" providerId="ADAL" clId="{22FD83A3-EB12-4560-826C-59D5C21E0755}" dt="2025-11-15T23:48:33.580" v="9934" actId="700"/>
          <ac:spMkLst>
            <pc:docMk/>
            <pc:sldMk cId="2563693612" sldId="299"/>
            <ac:spMk id="2" creationId="{1F8FD8D0-7C44-4732-91C9-B21B9AC8E4C2}"/>
          </ac:spMkLst>
        </pc:spChg>
        <pc:spChg chg="mod ord">
          <ac:chgData name="Shantell Madzwimbo (2413377)" userId="71cdb9e0-233d-40ac-97a4-33d3c8e007dc" providerId="ADAL" clId="{22FD83A3-EB12-4560-826C-59D5C21E0755}" dt="2025-11-15T23:48:33.580" v="9934" actId="700"/>
          <ac:spMkLst>
            <pc:docMk/>
            <pc:sldMk cId="2563693612" sldId="299"/>
            <ac:spMk id="3" creationId="{2833FCA9-8B9E-4FDE-993D-171FCB4848D9}"/>
          </ac:spMkLst>
        </pc:spChg>
        <pc:spChg chg="mod ord">
          <ac:chgData name="Shantell Madzwimbo (2413377)" userId="71cdb9e0-233d-40ac-97a4-33d3c8e007dc" providerId="ADAL" clId="{22FD83A3-EB12-4560-826C-59D5C21E0755}" dt="2025-11-15T23:48:33.580" v="9934" actId="700"/>
          <ac:spMkLst>
            <pc:docMk/>
            <pc:sldMk cId="2563693612" sldId="299"/>
            <ac:spMk id="4" creationId="{4E454188-F349-4433-93D8-051C747CC044}"/>
          </ac:spMkLst>
        </pc:spChg>
        <pc:spChg chg="mod ord">
          <ac:chgData name="Shantell Madzwimbo (2413377)" userId="71cdb9e0-233d-40ac-97a4-33d3c8e007dc" providerId="ADAL" clId="{22FD83A3-EB12-4560-826C-59D5C21E0755}" dt="2025-11-15T23:48:33.580" v="9934" actId="700"/>
          <ac:spMkLst>
            <pc:docMk/>
            <pc:sldMk cId="2563693612" sldId="299"/>
            <ac:spMk id="6" creationId="{B9591F81-46FD-4828-81C8-D99A0E427CE8}"/>
          </ac:spMkLst>
        </pc:spChg>
        <pc:spChg chg="mod ord">
          <ac:chgData name="Shantell Madzwimbo (2413377)" userId="71cdb9e0-233d-40ac-97a4-33d3c8e007dc" providerId="ADAL" clId="{22FD83A3-EB12-4560-826C-59D5C21E0755}" dt="2025-11-15T23:48:33.580" v="9934" actId="700"/>
          <ac:spMkLst>
            <pc:docMk/>
            <pc:sldMk cId="2563693612" sldId="299"/>
            <ac:spMk id="7" creationId="{B573668D-D441-448B-A876-E948323DD02A}"/>
          </ac:spMkLst>
        </pc:spChg>
        <pc:spChg chg="mod ord">
          <ac:chgData name="Shantell Madzwimbo (2413377)" userId="71cdb9e0-233d-40ac-97a4-33d3c8e007dc" providerId="ADAL" clId="{22FD83A3-EB12-4560-826C-59D5C21E0755}" dt="2025-11-15T23:48:33.580" v="9934" actId="700"/>
          <ac:spMkLst>
            <pc:docMk/>
            <pc:sldMk cId="2563693612" sldId="299"/>
            <ac:spMk id="8" creationId="{AC2417B2-247E-4322-AAF8-8335A2356E60}"/>
          </ac:spMkLst>
        </pc:spChg>
        <pc:spChg chg="mod">
          <ac:chgData name="Shantell Madzwimbo (2413377)" userId="71cdb9e0-233d-40ac-97a4-33d3c8e007dc" providerId="ADAL" clId="{22FD83A3-EB12-4560-826C-59D5C21E0755}" dt="2025-11-15T23:48:10.245" v="9928" actId="27636"/>
          <ac:spMkLst>
            <pc:docMk/>
            <pc:sldMk cId="2563693612" sldId="299"/>
            <ac:spMk id="10" creationId="{7EB22339-E1B7-4BAF-86A1-6D1908793E72}"/>
          </ac:spMkLst>
        </pc:spChg>
        <pc:spChg chg="mod ord">
          <ac:chgData name="Shantell Madzwimbo (2413377)" userId="71cdb9e0-233d-40ac-97a4-33d3c8e007dc" providerId="ADAL" clId="{22FD83A3-EB12-4560-826C-59D5C21E0755}" dt="2025-11-15T23:48:33.580" v="9934" actId="700"/>
          <ac:spMkLst>
            <pc:docMk/>
            <pc:sldMk cId="2563693612" sldId="299"/>
            <ac:spMk id="11" creationId="{04C8C9CC-C95E-48C8-A0B6-E5A02D03ACEC}"/>
          </ac:spMkLst>
        </pc:spChg>
        <pc:spChg chg="mod">
          <ac:chgData name="Shantell Madzwimbo (2413377)" userId="71cdb9e0-233d-40ac-97a4-33d3c8e007dc" providerId="ADAL" clId="{22FD83A3-EB12-4560-826C-59D5C21E0755}" dt="2025-11-15T23:48:10.216" v="9924" actId="27636"/>
          <ac:spMkLst>
            <pc:docMk/>
            <pc:sldMk cId="2563693612" sldId="299"/>
            <ac:spMk id="12" creationId="{2B2A538C-BC0B-4467-B346-64F5C21F4D09}"/>
          </ac:spMkLst>
        </pc:spChg>
        <pc:spChg chg="mod ord">
          <ac:chgData name="Shantell Madzwimbo (2413377)" userId="71cdb9e0-233d-40ac-97a4-33d3c8e007dc" providerId="ADAL" clId="{22FD83A3-EB12-4560-826C-59D5C21E0755}" dt="2025-11-15T23:48:33.580" v="9934" actId="700"/>
          <ac:spMkLst>
            <pc:docMk/>
            <pc:sldMk cId="2563693612" sldId="299"/>
            <ac:spMk id="14" creationId="{53BC28C1-3A73-4021-AAF4-A81999E0F6B8}"/>
          </ac:spMkLst>
        </pc:spChg>
        <pc:spChg chg="mod">
          <ac:chgData name="Shantell Madzwimbo (2413377)" userId="71cdb9e0-233d-40ac-97a4-33d3c8e007dc" providerId="ADAL" clId="{22FD83A3-EB12-4560-826C-59D5C21E0755}" dt="2025-11-15T23:48:10.267" v="9931" actId="27636"/>
          <ac:spMkLst>
            <pc:docMk/>
            <pc:sldMk cId="2563693612" sldId="299"/>
            <ac:spMk id="15" creationId="{69BEFDA3-794A-4D5C-98B3-2EFB26BB9133}"/>
          </ac:spMkLst>
        </pc:spChg>
        <pc:spChg chg="mod">
          <ac:chgData name="Shantell Madzwimbo (2413377)" userId="71cdb9e0-233d-40ac-97a4-33d3c8e007dc" providerId="ADAL" clId="{22FD83A3-EB12-4560-826C-59D5C21E0755}" dt="2025-11-15T23:48:10.267" v="9930" actId="27636"/>
          <ac:spMkLst>
            <pc:docMk/>
            <pc:sldMk cId="2563693612" sldId="299"/>
            <ac:spMk id="16" creationId="{82EDBC89-40BC-4659-8C15-4E83DB9AF5D1}"/>
          </ac:spMkLst>
        </pc:spChg>
        <pc:spChg chg="mod ord">
          <ac:chgData name="Shantell Madzwimbo (2413377)" userId="71cdb9e0-233d-40ac-97a4-33d3c8e007dc" providerId="ADAL" clId="{22FD83A3-EB12-4560-826C-59D5C21E0755}" dt="2025-11-15T23:48:33.580" v="9934" actId="700"/>
          <ac:spMkLst>
            <pc:docMk/>
            <pc:sldMk cId="2563693612" sldId="299"/>
            <ac:spMk id="19" creationId="{0A206366-4E18-4EEA-93CF-F001CFBBACC4}"/>
          </ac:spMkLst>
        </pc:spChg>
        <pc:spChg chg="mod ord">
          <ac:chgData name="Shantell Madzwimbo (2413377)" userId="71cdb9e0-233d-40ac-97a4-33d3c8e007dc" providerId="ADAL" clId="{22FD83A3-EB12-4560-826C-59D5C21E0755}" dt="2025-11-15T23:48:33.580" v="9934" actId="700"/>
          <ac:spMkLst>
            <pc:docMk/>
            <pc:sldMk cId="2563693612" sldId="299"/>
            <ac:spMk id="20" creationId="{BA6BB1F5-BE68-4FE5-9D56-24583EBB0A44}"/>
          </ac:spMkLst>
        </pc:spChg>
      </pc:sldChg>
      <pc:sldChg chg="addSp delSp modSp mod modTransition modAnim">
        <pc:chgData name="Shantell Madzwimbo (2413377)" userId="71cdb9e0-233d-40ac-97a4-33d3c8e007dc" providerId="ADAL" clId="{22FD83A3-EB12-4560-826C-59D5C21E0755}" dt="2025-11-16T01:21:57.809" v="13526"/>
        <pc:sldMkLst>
          <pc:docMk/>
          <pc:sldMk cId="1463392540" sldId="300"/>
        </pc:sldMkLst>
        <pc:picChg chg="add del mod">
          <ac:chgData name="Shantell Madzwimbo (2413377)" userId="71cdb9e0-233d-40ac-97a4-33d3c8e007dc" providerId="ADAL" clId="{22FD83A3-EB12-4560-826C-59D5C21E0755}" dt="2025-11-16T01:07:01.068" v="13525"/>
          <ac:picMkLst>
            <pc:docMk/>
            <pc:sldMk cId="1463392540" sldId="300"/>
            <ac:picMk id="7" creationId="{3CF987A1-E106-5617-4958-198A89E1B256}"/>
          </ac:picMkLst>
        </pc:picChg>
        <pc:picChg chg="add del mod ord">
          <ac:chgData name="Shantell Madzwimbo (2413377)" userId="71cdb9e0-233d-40ac-97a4-33d3c8e007dc" providerId="ADAL" clId="{22FD83A3-EB12-4560-826C-59D5C21E0755}" dt="2025-11-16T01:21:57.809" v="13526"/>
          <ac:picMkLst>
            <pc:docMk/>
            <pc:sldMk cId="1463392540" sldId="300"/>
            <ac:picMk id="8" creationId="{758FE8DF-90E5-1323-5355-9F6FF184DD6F}"/>
          </ac:picMkLst>
        </pc:picChg>
        <pc:picChg chg="add mod">
          <ac:chgData name="Shantell Madzwimbo (2413377)" userId="71cdb9e0-233d-40ac-97a4-33d3c8e007dc" providerId="ADAL" clId="{22FD83A3-EB12-4560-826C-59D5C21E0755}" dt="2025-11-16T01:21:57.809" v="13526"/>
          <ac:picMkLst>
            <pc:docMk/>
            <pc:sldMk cId="1463392540" sldId="300"/>
            <ac:picMk id="9" creationId="{7682D00C-566E-DED8-9C60-441FC21C481A}"/>
          </ac:picMkLst>
        </pc:picChg>
      </pc:sldChg>
      <pc:sldChg chg="modSp del mod">
        <pc:chgData name="Shantell Madzwimbo (2413377)" userId="71cdb9e0-233d-40ac-97a4-33d3c8e007dc" providerId="ADAL" clId="{22FD83A3-EB12-4560-826C-59D5C21E0755}" dt="2025-11-15T22:25:24.556" v="3254" actId="2696"/>
        <pc:sldMkLst>
          <pc:docMk/>
          <pc:sldMk cId="2393761637" sldId="305"/>
        </pc:sldMkLst>
        <pc:spChg chg="mod">
          <ac:chgData name="Shantell Madzwimbo (2413377)" userId="71cdb9e0-233d-40ac-97a4-33d3c8e007dc" providerId="ADAL" clId="{22FD83A3-EB12-4560-826C-59D5C21E0755}" dt="2025-11-15T22:24:40.120" v="3233" actId="20577"/>
          <ac:spMkLst>
            <pc:docMk/>
            <pc:sldMk cId="2393761637" sldId="305"/>
            <ac:spMk id="22" creationId="{719C4229-5B22-4A67-9422-76E6BAAD74D3}"/>
          </ac:spMkLst>
        </pc:spChg>
      </pc:sldChg>
      <pc:sldChg chg="del">
        <pc:chgData name="Shantell Madzwimbo (2413377)" userId="71cdb9e0-233d-40ac-97a4-33d3c8e007dc" providerId="ADAL" clId="{22FD83A3-EB12-4560-826C-59D5C21E0755}" dt="2025-11-15T22:25:04.847" v="3249" actId="2696"/>
        <pc:sldMkLst>
          <pc:docMk/>
          <pc:sldMk cId="3414231729" sldId="307"/>
        </pc:sldMkLst>
      </pc:sldChg>
      <pc:sldChg chg="addSp delSp modSp mod modTransition modAnim">
        <pc:chgData name="Shantell Madzwimbo (2413377)" userId="71cdb9e0-233d-40ac-97a4-33d3c8e007dc" providerId="ADAL" clId="{22FD83A3-EB12-4560-826C-59D5C21E0755}" dt="2025-11-16T01:21:57.809" v="13526"/>
        <pc:sldMkLst>
          <pc:docMk/>
          <pc:sldMk cId="2104782919" sldId="308"/>
        </pc:sldMkLst>
        <pc:spChg chg="mod">
          <ac:chgData name="Shantell Madzwimbo (2413377)" userId="71cdb9e0-233d-40ac-97a4-33d3c8e007dc" providerId="ADAL" clId="{22FD83A3-EB12-4560-826C-59D5C21E0755}" dt="2025-11-15T21:44:32.584" v="414" actId="20577"/>
          <ac:spMkLst>
            <pc:docMk/>
            <pc:sldMk cId="2104782919" sldId="308"/>
            <ac:spMk id="2" creationId="{75031FE9-9059-4FE8-B4AC-9771F23A1B89}"/>
          </ac:spMkLst>
        </pc:spChg>
        <pc:spChg chg="del">
          <ac:chgData name="Shantell Madzwimbo (2413377)" userId="71cdb9e0-233d-40ac-97a4-33d3c8e007dc" providerId="ADAL" clId="{22FD83A3-EB12-4560-826C-59D5C21E0755}" dt="2025-11-15T21:44:37.653" v="415" actId="21"/>
          <ac:spMkLst>
            <pc:docMk/>
            <pc:sldMk cId="2104782919" sldId="308"/>
            <ac:spMk id="3" creationId="{D4A2EB3F-4D60-451F-8F45-7D6654D2FCD9}"/>
          </ac:spMkLst>
        </pc:spChg>
        <pc:spChg chg="add del mod">
          <ac:chgData name="Shantell Madzwimbo (2413377)" userId="71cdb9e0-233d-40ac-97a4-33d3c8e007dc" providerId="ADAL" clId="{22FD83A3-EB12-4560-826C-59D5C21E0755}" dt="2025-11-15T21:44:40.714" v="416" actId="21"/>
          <ac:spMkLst>
            <pc:docMk/>
            <pc:sldMk cId="2104782919" sldId="308"/>
            <ac:spMk id="5" creationId="{D5C6ACC7-F4AF-35E7-BEDC-936BD646D8C6}"/>
          </ac:spMkLst>
        </pc:spChg>
        <pc:spChg chg="del">
          <ac:chgData name="Shantell Madzwimbo (2413377)" userId="71cdb9e0-233d-40ac-97a4-33d3c8e007dc" providerId="ADAL" clId="{22FD83A3-EB12-4560-826C-59D5C21E0755}" dt="2025-11-15T21:44:45.161" v="417" actId="21"/>
          <ac:spMkLst>
            <pc:docMk/>
            <pc:sldMk cId="2104782919" sldId="308"/>
            <ac:spMk id="6" creationId="{A8475560-1314-4F6F-B967-DD1987F8FD0D}"/>
          </ac:spMkLst>
        </pc:spChg>
        <pc:spChg chg="mod">
          <ac:chgData name="Shantell Madzwimbo (2413377)" userId="71cdb9e0-233d-40ac-97a4-33d3c8e007dc" providerId="ADAL" clId="{22FD83A3-EB12-4560-826C-59D5C21E0755}" dt="2025-11-16T00:50:41.496" v="13501" actId="313"/>
          <ac:spMkLst>
            <pc:docMk/>
            <pc:sldMk cId="2104782919" sldId="308"/>
            <ac:spMk id="7" creationId="{BB1D29FD-175B-4836-A202-052373FB432C}"/>
          </ac:spMkLst>
        </pc:spChg>
        <pc:spChg chg="add del mod">
          <ac:chgData name="Shantell Madzwimbo (2413377)" userId="71cdb9e0-233d-40ac-97a4-33d3c8e007dc" providerId="ADAL" clId="{22FD83A3-EB12-4560-826C-59D5C21E0755}" dt="2025-11-15T21:44:48.102" v="418" actId="21"/>
          <ac:spMkLst>
            <pc:docMk/>
            <pc:sldMk cId="2104782919" sldId="308"/>
            <ac:spMk id="9" creationId="{D649836D-921E-79AF-E903-D7F171A19DC8}"/>
          </ac:spMkLst>
        </pc:spChg>
        <pc:spChg chg="del">
          <ac:chgData name="Shantell Madzwimbo (2413377)" userId="71cdb9e0-233d-40ac-97a4-33d3c8e007dc" providerId="ADAL" clId="{22FD83A3-EB12-4560-826C-59D5C21E0755}" dt="2025-11-15T21:44:51.417" v="419" actId="21"/>
          <ac:spMkLst>
            <pc:docMk/>
            <pc:sldMk cId="2104782919" sldId="308"/>
            <ac:spMk id="11" creationId="{5EBD5053-EA58-46CE-BE67-4A2A342417F6}"/>
          </ac:spMkLst>
        </pc:spChg>
        <pc:spChg chg="add del mod">
          <ac:chgData name="Shantell Madzwimbo (2413377)" userId="71cdb9e0-233d-40ac-97a4-33d3c8e007dc" providerId="ADAL" clId="{22FD83A3-EB12-4560-826C-59D5C21E0755}" dt="2025-11-15T21:44:54.973" v="420" actId="21"/>
          <ac:spMkLst>
            <pc:docMk/>
            <pc:sldMk cId="2104782919" sldId="308"/>
            <ac:spMk id="12" creationId="{FDA1147B-C345-9A8C-515C-BD568E0A1774}"/>
          </ac:spMkLst>
        </pc:spChg>
        <pc:spChg chg="add del mod">
          <ac:chgData name="Shantell Madzwimbo (2413377)" userId="71cdb9e0-233d-40ac-97a4-33d3c8e007dc" providerId="ADAL" clId="{22FD83A3-EB12-4560-826C-59D5C21E0755}" dt="2025-11-15T21:45:04.810" v="422" actId="21"/>
          <ac:spMkLst>
            <pc:docMk/>
            <pc:sldMk cId="2104782919" sldId="308"/>
            <ac:spMk id="14" creationId="{88A99DEA-AAAE-AE5A-C457-54863C0B21C9}"/>
          </ac:spMkLst>
        </pc:spChg>
        <pc:spChg chg="add del mod">
          <ac:chgData name="Shantell Madzwimbo (2413377)" userId="71cdb9e0-233d-40ac-97a4-33d3c8e007dc" providerId="ADAL" clId="{22FD83A3-EB12-4560-826C-59D5C21E0755}" dt="2025-11-15T21:45:12.422" v="424" actId="21"/>
          <ac:spMkLst>
            <pc:docMk/>
            <pc:sldMk cId="2104782919" sldId="308"/>
            <ac:spMk id="16" creationId="{97B6AB67-2887-F3A9-87EC-935F5E255077}"/>
          </ac:spMkLst>
        </pc:spChg>
        <pc:spChg chg="add del mod">
          <ac:chgData name="Shantell Madzwimbo (2413377)" userId="71cdb9e0-233d-40ac-97a4-33d3c8e007dc" providerId="ADAL" clId="{22FD83A3-EB12-4560-826C-59D5C21E0755}" dt="2025-11-15T21:45:20.536" v="426" actId="21"/>
          <ac:spMkLst>
            <pc:docMk/>
            <pc:sldMk cId="2104782919" sldId="308"/>
            <ac:spMk id="18" creationId="{EFBD00BE-A1AE-56CB-CE04-FD7C961FE9E5}"/>
          </ac:spMkLst>
        </pc:spChg>
        <pc:spChg chg="add del mod">
          <ac:chgData name="Shantell Madzwimbo (2413377)" userId="71cdb9e0-233d-40ac-97a4-33d3c8e007dc" providerId="ADAL" clId="{22FD83A3-EB12-4560-826C-59D5C21E0755}" dt="2025-11-15T21:45:28.761" v="428" actId="21"/>
          <ac:spMkLst>
            <pc:docMk/>
            <pc:sldMk cId="2104782919" sldId="308"/>
            <ac:spMk id="20" creationId="{C3187878-38E2-104D-111B-1A25BC66AB6B}"/>
          </ac:spMkLst>
        </pc:spChg>
        <pc:spChg chg="del">
          <ac:chgData name="Shantell Madzwimbo (2413377)" userId="71cdb9e0-233d-40ac-97a4-33d3c8e007dc" providerId="ADAL" clId="{22FD83A3-EB12-4560-826C-59D5C21E0755}" dt="2025-11-15T21:45:32.850" v="429" actId="21"/>
          <ac:spMkLst>
            <pc:docMk/>
            <pc:sldMk cId="2104782919" sldId="308"/>
            <ac:spMk id="35" creationId="{2E431F58-579E-4114-AE23-07948460CFBD}"/>
          </ac:spMkLst>
        </pc:spChg>
        <pc:spChg chg="del">
          <ac:chgData name="Shantell Madzwimbo (2413377)" userId="71cdb9e0-233d-40ac-97a4-33d3c8e007dc" providerId="ADAL" clId="{22FD83A3-EB12-4560-826C-59D5C21E0755}" dt="2025-11-15T21:44:59.382" v="421" actId="21"/>
          <ac:spMkLst>
            <pc:docMk/>
            <pc:sldMk cId="2104782919" sldId="308"/>
            <ac:spMk id="91" creationId="{68BE0AD2-70B0-4FD7-919D-292F8D4BA762}"/>
          </ac:spMkLst>
        </pc:spChg>
        <pc:spChg chg="del">
          <ac:chgData name="Shantell Madzwimbo (2413377)" userId="71cdb9e0-233d-40ac-97a4-33d3c8e007dc" providerId="ADAL" clId="{22FD83A3-EB12-4560-826C-59D5C21E0755}" dt="2025-11-15T21:45:17.022" v="425" actId="21"/>
          <ac:spMkLst>
            <pc:docMk/>
            <pc:sldMk cId="2104782919" sldId="308"/>
            <ac:spMk id="92" creationId="{522C2EA6-F6FB-495B-BFC3-7FF9B48BD7BE}"/>
          </ac:spMkLst>
        </pc:spChg>
        <pc:spChg chg="del">
          <ac:chgData name="Shantell Madzwimbo (2413377)" userId="71cdb9e0-233d-40ac-97a4-33d3c8e007dc" providerId="ADAL" clId="{22FD83A3-EB12-4560-826C-59D5C21E0755}" dt="2025-11-15T21:45:24.883" v="427" actId="21"/>
          <ac:spMkLst>
            <pc:docMk/>
            <pc:sldMk cId="2104782919" sldId="308"/>
            <ac:spMk id="93" creationId="{2D351F77-E140-4DAA-A784-D408B3585EDC}"/>
          </ac:spMkLst>
        </pc:spChg>
        <pc:spChg chg="del">
          <ac:chgData name="Shantell Madzwimbo (2413377)" userId="71cdb9e0-233d-40ac-97a4-33d3c8e007dc" providerId="ADAL" clId="{22FD83A3-EB12-4560-826C-59D5C21E0755}" dt="2025-11-15T21:45:08.546" v="423" actId="21"/>
          <ac:spMkLst>
            <pc:docMk/>
            <pc:sldMk cId="2104782919" sldId="308"/>
            <ac:spMk id="106" creationId="{37264B0B-A362-43C1-9CC2-2F040CDC1600}"/>
          </ac:spMkLst>
        </pc:spChg>
        <pc:picChg chg="add del mod">
          <ac:chgData name="Shantell Madzwimbo (2413377)" userId="71cdb9e0-233d-40ac-97a4-33d3c8e007dc" providerId="ADAL" clId="{22FD83A3-EB12-4560-826C-59D5C21E0755}" dt="2025-11-16T01:07:01.068" v="13525"/>
          <ac:picMkLst>
            <pc:docMk/>
            <pc:sldMk cId="2104782919" sldId="308"/>
            <ac:picMk id="4" creationId="{AB973B14-9858-785F-9BB1-C5128AA16D7E}"/>
          </ac:picMkLst>
        </pc:picChg>
        <pc:picChg chg="add del mod ord">
          <ac:chgData name="Shantell Madzwimbo (2413377)" userId="71cdb9e0-233d-40ac-97a4-33d3c8e007dc" providerId="ADAL" clId="{22FD83A3-EB12-4560-826C-59D5C21E0755}" dt="2025-11-16T01:21:57.809" v="13526"/>
          <ac:picMkLst>
            <pc:docMk/>
            <pc:sldMk cId="2104782919" sldId="308"/>
            <ac:picMk id="5" creationId="{118DE074-2F36-6439-D91F-70705E4EDDE8}"/>
          </ac:picMkLst>
        </pc:picChg>
        <pc:picChg chg="add mod">
          <ac:chgData name="Shantell Madzwimbo (2413377)" userId="71cdb9e0-233d-40ac-97a4-33d3c8e007dc" providerId="ADAL" clId="{22FD83A3-EB12-4560-826C-59D5C21E0755}" dt="2025-11-16T01:21:57.809" v="13526"/>
          <ac:picMkLst>
            <pc:docMk/>
            <pc:sldMk cId="2104782919" sldId="308"/>
            <ac:picMk id="6" creationId="{3B579AEE-69BF-8A82-F32A-AF2A4BF617CE}"/>
          </ac:picMkLst>
        </pc:picChg>
        <pc:picChg chg="mod">
          <ac:chgData name="Shantell Madzwimbo (2413377)" userId="71cdb9e0-233d-40ac-97a4-33d3c8e007dc" providerId="ADAL" clId="{22FD83A3-EB12-4560-826C-59D5C21E0755}" dt="2025-11-16T00:50:34.410" v="13500" actId="14826"/>
          <ac:picMkLst>
            <pc:docMk/>
            <pc:sldMk cId="2104782919" sldId="308"/>
            <ac:picMk id="149" creationId="{52410740-BA13-42EC-B6E7-A19713EDE713}"/>
          </ac:picMkLst>
        </pc:picChg>
      </pc:sldChg>
      <pc:sldChg chg="addSp delSp modSp mod modTransition modAnim">
        <pc:chgData name="Shantell Madzwimbo (2413377)" userId="71cdb9e0-233d-40ac-97a4-33d3c8e007dc" providerId="ADAL" clId="{22FD83A3-EB12-4560-826C-59D5C21E0755}" dt="2025-11-16T01:21:57.809" v="13526"/>
        <pc:sldMkLst>
          <pc:docMk/>
          <pc:sldMk cId="3070187534" sldId="309"/>
        </pc:sldMkLst>
        <pc:spChg chg="mod">
          <ac:chgData name="Shantell Madzwimbo (2413377)" userId="71cdb9e0-233d-40ac-97a4-33d3c8e007dc" providerId="ADAL" clId="{22FD83A3-EB12-4560-826C-59D5C21E0755}" dt="2025-11-15T22:08:29.244" v="2089" actId="1076"/>
          <ac:spMkLst>
            <pc:docMk/>
            <pc:sldMk cId="3070187534" sldId="309"/>
            <ac:spMk id="2" creationId="{7291CFAB-A735-4A31-A51D-42FE1F5E94E0}"/>
          </ac:spMkLst>
        </pc:spChg>
        <pc:spChg chg="del">
          <ac:chgData name="Shantell Madzwimbo (2413377)" userId="71cdb9e0-233d-40ac-97a4-33d3c8e007dc" providerId="ADAL" clId="{22FD83A3-EB12-4560-826C-59D5C21E0755}" dt="2025-11-15T21:56:10.887" v="1125" actId="21"/>
          <ac:spMkLst>
            <pc:docMk/>
            <pc:sldMk cId="3070187534" sldId="309"/>
            <ac:spMk id="4" creationId="{8421587F-8DFD-4A31-9931-8A346A92D87A}"/>
          </ac:spMkLst>
        </pc:spChg>
        <pc:spChg chg="del">
          <ac:chgData name="Shantell Madzwimbo (2413377)" userId="71cdb9e0-233d-40ac-97a4-33d3c8e007dc" providerId="ADAL" clId="{22FD83A3-EB12-4560-826C-59D5C21E0755}" dt="2025-11-15T21:56:32.559" v="1127" actId="21"/>
          <ac:spMkLst>
            <pc:docMk/>
            <pc:sldMk cId="3070187534" sldId="309"/>
            <ac:spMk id="8" creationId="{A8A9BF88-37A2-4295-9121-C40F6B7169EA}"/>
          </ac:spMkLst>
        </pc:spChg>
        <pc:spChg chg="add del mod">
          <ac:chgData name="Shantell Madzwimbo (2413377)" userId="71cdb9e0-233d-40ac-97a4-33d3c8e007dc" providerId="ADAL" clId="{22FD83A3-EB12-4560-826C-59D5C21E0755}" dt="2025-11-15T21:56:13.822" v="1126" actId="21"/>
          <ac:spMkLst>
            <pc:docMk/>
            <pc:sldMk cId="3070187534" sldId="309"/>
            <ac:spMk id="9" creationId="{22AE551B-B495-DF6F-5385-B4776488A886}"/>
          </ac:spMkLst>
        </pc:spChg>
        <pc:spChg chg="mod">
          <ac:chgData name="Shantell Madzwimbo (2413377)" userId="71cdb9e0-233d-40ac-97a4-33d3c8e007dc" providerId="ADAL" clId="{22FD83A3-EB12-4560-826C-59D5C21E0755}" dt="2025-11-15T22:16:49.962" v="2598" actId="255"/>
          <ac:spMkLst>
            <pc:docMk/>
            <pc:sldMk cId="3070187534" sldId="309"/>
            <ac:spMk id="10" creationId="{8183BF95-E7F3-4EE1-B00F-DD0C3874B2C5}"/>
          </ac:spMkLst>
        </pc:spChg>
        <pc:spChg chg="del">
          <ac:chgData name="Shantell Madzwimbo (2413377)" userId="71cdb9e0-233d-40ac-97a4-33d3c8e007dc" providerId="ADAL" clId="{22FD83A3-EB12-4560-826C-59D5C21E0755}" dt="2025-11-15T21:56:58.678" v="1135" actId="21"/>
          <ac:spMkLst>
            <pc:docMk/>
            <pc:sldMk cId="3070187534" sldId="309"/>
            <ac:spMk id="11" creationId="{0374AEC8-628D-47F9-86A0-CB3CACB4A8E3}"/>
          </ac:spMkLst>
        </pc:spChg>
        <pc:spChg chg="del">
          <ac:chgData name="Shantell Madzwimbo (2413377)" userId="71cdb9e0-233d-40ac-97a4-33d3c8e007dc" providerId="ADAL" clId="{22FD83A3-EB12-4560-826C-59D5C21E0755}" dt="2025-11-15T21:56:36.228" v="1128" actId="21"/>
          <ac:spMkLst>
            <pc:docMk/>
            <pc:sldMk cId="3070187534" sldId="309"/>
            <ac:spMk id="12" creationId="{CE35F392-E7EE-41F8-98DE-C44067B45776}"/>
          </ac:spMkLst>
        </pc:spChg>
        <pc:spChg chg="del">
          <ac:chgData name="Shantell Madzwimbo (2413377)" userId="71cdb9e0-233d-40ac-97a4-33d3c8e007dc" providerId="ADAL" clId="{22FD83A3-EB12-4560-826C-59D5C21E0755}" dt="2025-11-15T21:56:39.427" v="1129" actId="21"/>
          <ac:spMkLst>
            <pc:docMk/>
            <pc:sldMk cId="3070187534" sldId="309"/>
            <ac:spMk id="13" creationId="{F10B5059-BFFF-4CC7-8E57-9456D9CD008B}"/>
          </ac:spMkLst>
        </pc:spChg>
        <pc:spChg chg="del">
          <ac:chgData name="Shantell Madzwimbo (2413377)" userId="71cdb9e0-233d-40ac-97a4-33d3c8e007dc" providerId="ADAL" clId="{22FD83A3-EB12-4560-826C-59D5C21E0755}" dt="2025-11-15T21:56:52.557" v="1133" actId="21"/>
          <ac:spMkLst>
            <pc:docMk/>
            <pc:sldMk cId="3070187534" sldId="309"/>
            <ac:spMk id="14" creationId="{413C481E-7E52-4079-A038-14B612438D1B}"/>
          </ac:spMkLst>
        </pc:spChg>
        <pc:spChg chg="del">
          <ac:chgData name="Shantell Madzwimbo (2413377)" userId="71cdb9e0-233d-40ac-97a4-33d3c8e007dc" providerId="ADAL" clId="{22FD83A3-EB12-4560-826C-59D5C21E0755}" dt="2025-11-15T21:56:55.818" v="1134" actId="21"/>
          <ac:spMkLst>
            <pc:docMk/>
            <pc:sldMk cId="3070187534" sldId="309"/>
            <ac:spMk id="15" creationId="{83D922AF-D51F-457C-A9BE-B8F0999CF0F6}"/>
          </ac:spMkLst>
        </pc:spChg>
        <pc:spChg chg="add del mod">
          <ac:chgData name="Shantell Madzwimbo (2413377)" userId="71cdb9e0-233d-40ac-97a4-33d3c8e007dc" providerId="ADAL" clId="{22FD83A3-EB12-4560-826C-59D5C21E0755}" dt="2025-11-15T21:56:42.120" v="1130" actId="21"/>
          <ac:spMkLst>
            <pc:docMk/>
            <pc:sldMk cId="3070187534" sldId="309"/>
            <ac:spMk id="17" creationId="{541E7071-3D8E-2791-B552-66EB2897EBF2}"/>
          </ac:spMkLst>
        </pc:spChg>
        <pc:spChg chg="add del mod">
          <ac:chgData name="Shantell Madzwimbo (2413377)" userId="71cdb9e0-233d-40ac-97a4-33d3c8e007dc" providerId="ADAL" clId="{22FD83A3-EB12-4560-826C-59D5C21E0755}" dt="2025-11-15T21:56:48.731" v="1132" actId="21"/>
          <ac:spMkLst>
            <pc:docMk/>
            <pc:sldMk cId="3070187534" sldId="309"/>
            <ac:spMk id="19" creationId="{E030E10A-A2D5-0252-6C86-8704DBA381A1}"/>
          </ac:spMkLst>
        </pc:spChg>
        <pc:spChg chg="add del mod">
          <ac:chgData name="Shantell Madzwimbo (2413377)" userId="71cdb9e0-233d-40ac-97a4-33d3c8e007dc" providerId="ADAL" clId="{22FD83A3-EB12-4560-826C-59D5C21E0755}" dt="2025-11-15T21:56:45.091" v="1131" actId="21"/>
          <ac:spMkLst>
            <pc:docMk/>
            <pc:sldMk cId="3070187534" sldId="309"/>
            <ac:spMk id="21" creationId="{56C40B73-5221-F80B-AAF1-45D9433F0F71}"/>
          </ac:spMkLst>
        </pc:spChg>
        <pc:spChg chg="add del mod">
          <ac:chgData name="Shantell Madzwimbo (2413377)" userId="71cdb9e0-233d-40ac-97a4-33d3c8e007dc" providerId="ADAL" clId="{22FD83A3-EB12-4560-826C-59D5C21E0755}" dt="2025-11-15T21:57:04.144" v="1137" actId="21"/>
          <ac:spMkLst>
            <pc:docMk/>
            <pc:sldMk cId="3070187534" sldId="309"/>
            <ac:spMk id="23" creationId="{E0D21F85-A07D-5E82-E121-F9C3FBAA2B5A}"/>
          </ac:spMkLst>
        </pc:spChg>
        <pc:spChg chg="add del mod">
          <ac:chgData name="Shantell Madzwimbo (2413377)" userId="71cdb9e0-233d-40ac-97a4-33d3c8e007dc" providerId="ADAL" clId="{22FD83A3-EB12-4560-826C-59D5C21E0755}" dt="2025-11-15T21:57:08.336" v="1138" actId="21"/>
          <ac:spMkLst>
            <pc:docMk/>
            <pc:sldMk cId="3070187534" sldId="309"/>
            <ac:spMk id="25" creationId="{A86B6960-E40E-3E62-FEAB-27A61D13C2F0}"/>
          </ac:spMkLst>
        </pc:spChg>
        <pc:spChg chg="add del mod">
          <ac:chgData name="Shantell Madzwimbo (2413377)" userId="71cdb9e0-233d-40ac-97a4-33d3c8e007dc" providerId="ADAL" clId="{22FD83A3-EB12-4560-826C-59D5C21E0755}" dt="2025-11-15T21:57:01.024" v="1136" actId="21"/>
          <ac:spMkLst>
            <pc:docMk/>
            <pc:sldMk cId="3070187534" sldId="309"/>
            <ac:spMk id="27" creationId="{78D4DFA6-9B82-1DA2-64EA-BB4B1AEA1CFD}"/>
          </ac:spMkLst>
        </pc:spChg>
        <pc:spChg chg="add del mod">
          <ac:chgData name="Shantell Madzwimbo (2413377)" userId="71cdb9e0-233d-40ac-97a4-33d3c8e007dc" providerId="ADAL" clId="{22FD83A3-EB12-4560-826C-59D5C21E0755}" dt="2025-11-15T22:07:53.503" v="2081" actId="21"/>
          <ac:spMkLst>
            <pc:docMk/>
            <pc:sldMk cId="3070187534" sldId="309"/>
            <ac:spMk id="29" creationId="{73335F93-FE5A-72C2-4794-6228F4936428}"/>
          </ac:spMkLst>
        </pc:spChg>
        <pc:spChg chg="add mod">
          <ac:chgData name="Shantell Madzwimbo (2413377)" userId="71cdb9e0-233d-40ac-97a4-33d3c8e007dc" providerId="ADAL" clId="{22FD83A3-EB12-4560-826C-59D5C21E0755}" dt="2025-11-15T22:18:23.139" v="2722" actId="20577"/>
          <ac:spMkLst>
            <pc:docMk/>
            <pc:sldMk cId="3070187534" sldId="309"/>
            <ac:spMk id="30" creationId="{105FD8A2-55A4-1D23-FC11-43FA4CA69E1C}"/>
          </ac:spMkLst>
        </pc:spChg>
        <pc:picChg chg="add del mod">
          <ac:chgData name="Shantell Madzwimbo (2413377)" userId="71cdb9e0-233d-40ac-97a4-33d3c8e007dc" providerId="ADAL" clId="{22FD83A3-EB12-4560-826C-59D5C21E0755}" dt="2025-11-16T01:06:47.706" v="13518"/>
          <ac:picMkLst>
            <pc:docMk/>
            <pc:sldMk cId="3070187534" sldId="309"/>
            <ac:picMk id="7" creationId="{ABEEF661-3BEF-04F5-9827-3513862E347B}"/>
          </ac:picMkLst>
        </pc:picChg>
        <pc:picChg chg="add del mod ord">
          <ac:chgData name="Shantell Madzwimbo (2413377)" userId="71cdb9e0-233d-40ac-97a4-33d3c8e007dc" providerId="ADAL" clId="{22FD83A3-EB12-4560-826C-59D5C21E0755}" dt="2025-11-16T01:06:58.637" v="13519"/>
          <ac:picMkLst>
            <pc:docMk/>
            <pc:sldMk cId="3070187534" sldId="309"/>
            <ac:picMk id="11" creationId="{CE3A3800-112A-7887-CBB3-7C423FA4B93F}"/>
          </ac:picMkLst>
        </pc:picChg>
        <pc:picChg chg="add del mod">
          <ac:chgData name="Shantell Madzwimbo (2413377)" userId="71cdb9e0-233d-40ac-97a4-33d3c8e007dc" providerId="ADAL" clId="{22FD83A3-EB12-4560-826C-59D5C21E0755}" dt="2025-11-16T01:07:01.068" v="13525"/>
          <ac:picMkLst>
            <pc:docMk/>
            <pc:sldMk cId="3070187534" sldId="309"/>
            <ac:picMk id="12" creationId="{18E9071D-563A-C69C-6607-40D78C5A73EF}"/>
          </ac:picMkLst>
        </pc:picChg>
        <pc:picChg chg="add del mod ord">
          <ac:chgData name="Shantell Madzwimbo (2413377)" userId="71cdb9e0-233d-40ac-97a4-33d3c8e007dc" providerId="ADAL" clId="{22FD83A3-EB12-4560-826C-59D5C21E0755}" dt="2025-11-16T01:21:57.809" v="13526"/>
          <ac:picMkLst>
            <pc:docMk/>
            <pc:sldMk cId="3070187534" sldId="309"/>
            <ac:picMk id="15" creationId="{DB045167-B2E6-B076-4F74-7B7F7405B0CE}"/>
          </ac:picMkLst>
        </pc:picChg>
        <pc:picChg chg="add mod">
          <ac:chgData name="Shantell Madzwimbo (2413377)" userId="71cdb9e0-233d-40ac-97a4-33d3c8e007dc" providerId="ADAL" clId="{22FD83A3-EB12-4560-826C-59D5C21E0755}" dt="2025-11-16T01:21:57.809" v="13526"/>
          <ac:picMkLst>
            <pc:docMk/>
            <pc:sldMk cId="3070187534" sldId="309"/>
            <ac:picMk id="16" creationId="{93895BD1-4883-C114-90E9-8BE9330B1860}"/>
          </ac:picMkLst>
        </pc:picChg>
        <pc:picChg chg="del">
          <ac:chgData name="Shantell Madzwimbo (2413377)" userId="71cdb9e0-233d-40ac-97a4-33d3c8e007dc" providerId="ADAL" clId="{22FD83A3-EB12-4560-826C-59D5C21E0755}" dt="2025-11-15T22:07:49.883" v="2080" actId="21"/>
          <ac:picMkLst>
            <pc:docMk/>
            <pc:sldMk cId="3070187534" sldId="309"/>
            <ac:picMk id="49" creationId="{B8051AFC-7B94-447D-9205-4C3C5DF021EE}"/>
          </ac:picMkLst>
        </pc:picChg>
      </pc:sldChg>
      <pc:sldChg chg="addSp modSp mod modTransition">
        <pc:chgData name="Shantell Madzwimbo (2413377)" userId="71cdb9e0-233d-40ac-97a4-33d3c8e007dc" providerId="ADAL" clId="{22FD83A3-EB12-4560-826C-59D5C21E0755}" dt="2025-11-16T01:21:57.809" v="13526"/>
        <pc:sldMkLst>
          <pc:docMk/>
          <pc:sldMk cId="3751144348" sldId="310"/>
        </pc:sldMkLst>
        <pc:spChg chg="mod">
          <ac:chgData name="Shantell Madzwimbo (2413377)" userId="71cdb9e0-233d-40ac-97a4-33d3c8e007dc" providerId="ADAL" clId="{22FD83A3-EB12-4560-826C-59D5C21E0755}" dt="2025-11-15T22:19:42.311" v="2739" actId="20577"/>
          <ac:spMkLst>
            <pc:docMk/>
            <pc:sldMk cId="3751144348" sldId="310"/>
            <ac:spMk id="2" creationId="{537E1C88-627C-4655-A4FB-0BB02EDB078A}"/>
          </ac:spMkLst>
        </pc:spChg>
        <pc:spChg chg="mod">
          <ac:chgData name="Shantell Madzwimbo (2413377)" userId="71cdb9e0-233d-40ac-97a4-33d3c8e007dc" providerId="ADAL" clId="{22FD83A3-EB12-4560-826C-59D5C21E0755}" dt="2025-11-15T22:24:10.738" v="3212" actId="20577"/>
          <ac:spMkLst>
            <pc:docMk/>
            <pc:sldMk cId="3751144348" sldId="310"/>
            <ac:spMk id="3" creationId="{033634FE-ADF0-4BC3-A0A9-447EA9DD096B}"/>
          </ac:spMkLst>
        </pc:spChg>
        <pc:picChg chg="mod">
          <ac:chgData name="Shantell Madzwimbo (2413377)" userId="71cdb9e0-233d-40ac-97a4-33d3c8e007dc" providerId="ADAL" clId="{22FD83A3-EB12-4560-826C-59D5C21E0755}" dt="2025-11-16T00:51:13.615" v="13503" actId="14826"/>
          <ac:picMkLst>
            <pc:docMk/>
            <pc:sldMk cId="3751144348" sldId="310"/>
            <ac:picMk id="6" creationId="{A3C5C7E1-18C3-4E46-A3BF-C25C379DEFFF}"/>
          </ac:picMkLst>
        </pc:picChg>
        <pc:picChg chg="add mod">
          <ac:chgData name="Shantell Madzwimbo (2413377)" userId="71cdb9e0-233d-40ac-97a4-33d3c8e007dc" providerId="ADAL" clId="{22FD83A3-EB12-4560-826C-59D5C21E0755}" dt="2025-11-16T01:21:57.809" v="13526"/>
          <ac:picMkLst>
            <pc:docMk/>
            <pc:sldMk cId="3751144348" sldId="310"/>
            <ac:picMk id="16" creationId="{C4525B97-DD52-36F3-C108-094D0874DA5C}"/>
          </ac:picMkLst>
        </pc:picChg>
      </pc:sldChg>
      <pc:sldChg chg="del">
        <pc:chgData name="Shantell Madzwimbo (2413377)" userId="71cdb9e0-233d-40ac-97a4-33d3c8e007dc" providerId="ADAL" clId="{22FD83A3-EB12-4560-826C-59D5C21E0755}" dt="2025-11-15T22:25:11.508" v="3250" actId="2696"/>
        <pc:sldMkLst>
          <pc:docMk/>
          <pc:sldMk cId="738410202" sldId="311"/>
        </pc:sldMkLst>
      </pc:sldChg>
      <pc:sldChg chg="del">
        <pc:chgData name="Shantell Madzwimbo (2413377)" userId="71cdb9e0-233d-40ac-97a4-33d3c8e007dc" providerId="ADAL" clId="{22FD83A3-EB12-4560-826C-59D5C21E0755}" dt="2025-11-15T22:54:46.200" v="6003" actId="2696"/>
        <pc:sldMkLst>
          <pc:docMk/>
          <pc:sldMk cId="3011191872" sldId="312"/>
        </pc:sldMkLst>
      </pc:sldChg>
      <pc:sldChg chg="del">
        <pc:chgData name="Shantell Madzwimbo (2413377)" userId="71cdb9e0-233d-40ac-97a4-33d3c8e007dc" providerId="ADAL" clId="{22FD83A3-EB12-4560-826C-59D5C21E0755}" dt="2025-11-15T22:59:11.421" v="6528" actId="2696"/>
        <pc:sldMkLst>
          <pc:docMk/>
          <pc:sldMk cId="3118071827" sldId="313"/>
        </pc:sldMkLst>
      </pc:sldChg>
      <pc:sldChg chg="addSp delSp modSp new mod ord modTransition">
        <pc:chgData name="Shantell Madzwimbo (2413377)" userId="71cdb9e0-233d-40ac-97a4-33d3c8e007dc" providerId="ADAL" clId="{22FD83A3-EB12-4560-826C-59D5C21E0755}" dt="2025-11-16T01:21:57.809" v="13526"/>
        <pc:sldMkLst>
          <pc:docMk/>
          <pc:sldMk cId="3496100" sldId="314"/>
        </pc:sldMkLst>
        <pc:spChg chg="mod">
          <ac:chgData name="Shantell Madzwimbo (2413377)" userId="71cdb9e0-233d-40ac-97a4-33d3c8e007dc" providerId="ADAL" clId="{22FD83A3-EB12-4560-826C-59D5C21E0755}" dt="2025-11-15T22:41:34.304" v="4483" actId="1076"/>
          <ac:spMkLst>
            <pc:docMk/>
            <pc:sldMk cId="3496100" sldId="314"/>
            <ac:spMk id="2" creationId="{4535D9F7-4F44-679B-0ADE-B193496819C4}"/>
          </ac:spMkLst>
        </pc:spChg>
        <pc:spChg chg="del">
          <ac:chgData name="Shantell Madzwimbo (2413377)" userId="71cdb9e0-233d-40ac-97a4-33d3c8e007dc" providerId="ADAL" clId="{22FD83A3-EB12-4560-826C-59D5C21E0755}" dt="2025-11-15T22:25:42.825" v="3282" actId="21"/>
          <ac:spMkLst>
            <pc:docMk/>
            <pc:sldMk cId="3496100" sldId="314"/>
            <ac:spMk id="3" creationId="{4EF0C8ED-9BBB-F1FC-381C-35BA4AAFD717}"/>
          </ac:spMkLst>
        </pc:spChg>
        <pc:spChg chg="mod">
          <ac:chgData name="Shantell Madzwimbo (2413377)" userId="71cdb9e0-233d-40ac-97a4-33d3c8e007dc" providerId="ADAL" clId="{22FD83A3-EB12-4560-826C-59D5C21E0755}" dt="2025-11-15T22:42:30.912" v="4567" actId="313"/>
          <ac:spMkLst>
            <pc:docMk/>
            <pc:sldMk cId="3496100" sldId="314"/>
            <ac:spMk id="4" creationId="{DA6C24E4-C697-A887-2C75-490A9CD0CA08}"/>
          </ac:spMkLst>
        </pc:spChg>
        <pc:spChg chg="del">
          <ac:chgData name="Shantell Madzwimbo (2413377)" userId="71cdb9e0-233d-40ac-97a4-33d3c8e007dc" providerId="ADAL" clId="{22FD83A3-EB12-4560-826C-59D5C21E0755}" dt="2025-11-15T22:25:49.508" v="3283" actId="21"/>
          <ac:spMkLst>
            <pc:docMk/>
            <pc:sldMk cId="3496100" sldId="314"/>
            <ac:spMk id="5" creationId="{81F42264-DB6D-685F-E4BF-794EAA450676}"/>
          </ac:spMkLst>
        </pc:spChg>
        <pc:spChg chg="del">
          <ac:chgData name="Shantell Madzwimbo (2413377)" userId="71cdb9e0-233d-40ac-97a4-33d3c8e007dc" providerId="ADAL" clId="{22FD83A3-EB12-4560-826C-59D5C21E0755}" dt="2025-11-15T22:25:52.561" v="3284" actId="21"/>
          <ac:spMkLst>
            <pc:docMk/>
            <pc:sldMk cId="3496100" sldId="314"/>
            <ac:spMk id="6" creationId="{6121D3ED-9D6D-6D2B-5873-5F6EF8E19C7A}"/>
          </ac:spMkLst>
        </pc:spChg>
        <pc:spChg chg="del">
          <ac:chgData name="Shantell Madzwimbo (2413377)" userId="71cdb9e0-233d-40ac-97a4-33d3c8e007dc" providerId="ADAL" clId="{22FD83A3-EB12-4560-826C-59D5C21E0755}" dt="2025-11-15T23:10:52.756" v="7830" actId="21"/>
          <ac:spMkLst>
            <pc:docMk/>
            <pc:sldMk cId="3496100" sldId="314"/>
            <ac:spMk id="7" creationId="{16385078-35C3-3D1E-E39A-A1D162218506}"/>
          </ac:spMkLst>
        </pc:spChg>
        <pc:picChg chg="add mod">
          <ac:chgData name="Shantell Madzwimbo (2413377)" userId="71cdb9e0-233d-40ac-97a4-33d3c8e007dc" providerId="ADAL" clId="{22FD83A3-EB12-4560-826C-59D5C21E0755}" dt="2025-11-16T01:21:57.809" v="13526"/>
          <ac:picMkLst>
            <pc:docMk/>
            <pc:sldMk cId="3496100" sldId="314"/>
            <ac:picMk id="6" creationId="{D5CA7EAD-C462-1D00-EB98-80040609E131}"/>
          </ac:picMkLst>
        </pc:picChg>
      </pc:sldChg>
      <pc:sldChg chg="addSp delSp modSp new mod modTransition">
        <pc:chgData name="Shantell Madzwimbo (2413377)" userId="71cdb9e0-233d-40ac-97a4-33d3c8e007dc" providerId="ADAL" clId="{22FD83A3-EB12-4560-826C-59D5C21E0755}" dt="2025-11-16T01:21:57.809" v="13526"/>
        <pc:sldMkLst>
          <pc:docMk/>
          <pc:sldMk cId="154595527" sldId="315"/>
        </pc:sldMkLst>
        <pc:spChg chg="mod">
          <ac:chgData name="Shantell Madzwimbo (2413377)" userId="71cdb9e0-233d-40ac-97a4-33d3c8e007dc" providerId="ADAL" clId="{22FD83A3-EB12-4560-826C-59D5C21E0755}" dt="2025-11-15T23:10:46.561" v="7829" actId="122"/>
          <ac:spMkLst>
            <pc:docMk/>
            <pc:sldMk cId="154595527" sldId="315"/>
            <ac:spMk id="2" creationId="{1951C6CC-03AC-3A28-D9EE-C9CD997F4516}"/>
          </ac:spMkLst>
        </pc:spChg>
        <pc:spChg chg="del">
          <ac:chgData name="Shantell Madzwimbo (2413377)" userId="71cdb9e0-233d-40ac-97a4-33d3c8e007dc" providerId="ADAL" clId="{22FD83A3-EB12-4560-826C-59D5C21E0755}" dt="2025-11-15T22:55:23.882" v="6025" actId="21"/>
          <ac:spMkLst>
            <pc:docMk/>
            <pc:sldMk cId="154595527" sldId="315"/>
            <ac:spMk id="3" creationId="{3C25FEB7-950C-5EFD-179B-DF59724DBCC9}"/>
          </ac:spMkLst>
        </pc:spChg>
        <pc:spChg chg="mod">
          <ac:chgData name="Shantell Madzwimbo (2413377)" userId="71cdb9e0-233d-40ac-97a4-33d3c8e007dc" providerId="ADAL" clId="{22FD83A3-EB12-4560-826C-59D5C21E0755}" dt="2025-11-15T23:10:43.069" v="7828" actId="1076"/>
          <ac:spMkLst>
            <pc:docMk/>
            <pc:sldMk cId="154595527" sldId="315"/>
            <ac:spMk id="4" creationId="{A50FB6D9-FEE7-622A-82D4-534647DE1648}"/>
          </ac:spMkLst>
        </pc:spChg>
        <pc:spChg chg="del">
          <ac:chgData name="Shantell Madzwimbo (2413377)" userId="71cdb9e0-233d-40ac-97a4-33d3c8e007dc" providerId="ADAL" clId="{22FD83A3-EB12-4560-826C-59D5C21E0755}" dt="2025-11-15T22:55:12.823" v="6023" actId="21"/>
          <ac:spMkLst>
            <pc:docMk/>
            <pc:sldMk cId="154595527" sldId="315"/>
            <ac:spMk id="5" creationId="{41CE7C23-F26A-2C31-BE87-07A6DD0745CE}"/>
          </ac:spMkLst>
        </pc:spChg>
        <pc:spChg chg="del">
          <ac:chgData name="Shantell Madzwimbo (2413377)" userId="71cdb9e0-233d-40ac-97a4-33d3c8e007dc" providerId="ADAL" clId="{22FD83A3-EB12-4560-826C-59D5C21E0755}" dt="2025-11-15T22:55:19.545" v="6024" actId="21"/>
          <ac:spMkLst>
            <pc:docMk/>
            <pc:sldMk cId="154595527" sldId="315"/>
            <ac:spMk id="6" creationId="{A27B98EA-D32C-BB5C-1674-C8FD3C8DE847}"/>
          </ac:spMkLst>
        </pc:spChg>
        <pc:spChg chg="del">
          <ac:chgData name="Shantell Madzwimbo (2413377)" userId="71cdb9e0-233d-40ac-97a4-33d3c8e007dc" providerId="ADAL" clId="{22FD83A3-EB12-4560-826C-59D5C21E0755}" dt="2025-11-15T23:10:40.099" v="7827" actId="21"/>
          <ac:spMkLst>
            <pc:docMk/>
            <pc:sldMk cId="154595527" sldId="315"/>
            <ac:spMk id="7" creationId="{6D5E9D0C-1270-F714-9E3D-89D4F3EE7726}"/>
          </ac:spMkLst>
        </pc:spChg>
        <pc:spChg chg="add mod">
          <ac:chgData name="Shantell Madzwimbo (2413377)" userId="71cdb9e0-233d-40ac-97a4-33d3c8e007dc" providerId="ADAL" clId="{22FD83A3-EB12-4560-826C-59D5C21E0755}" dt="2025-11-15T22:58:58.765" v="6526"/>
          <ac:spMkLst>
            <pc:docMk/>
            <pc:sldMk cId="154595527" sldId="315"/>
            <ac:spMk id="11" creationId="{3C25FEB7-950C-5EFD-179B-DF59724DBCC9}"/>
          </ac:spMkLst>
        </pc:spChg>
        <pc:spChg chg="add del">
          <ac:chgData name="Shantell Madzwimbo (2413377)" userId="71cdb9e0-233d-40ac-97a4-33d3c8e007dc" providerId="ADAL" clId="{22FD83A3-EB12-4560-826C-59D5C21E0755}" dt="2025-11-16T00:51:58.608" v="13505" actId="22"/>
          <ac:spMkLst>
            <pc:docMk/>
            <pc:sldMk cId="154595527" sldId="315"/>
            <ac:spMk id="13" creationId="{E4DC02F1-620A-792C-D3A7-6BA374F50AAA}"/>
          </ac:spMkLst>
        </pc:spChg>
        <pc:picChg chg="add mod">
          <ac:chgData name="Shantell Madzwimbo (2413377)" userId="71cdb9e0-233d-40ac-97a4-33d3c8e007dc" providerId="ADAL" clId="{22FD83A3-EB12-4560-826C-59D5C21E0755}" dt="2025-11-16T00:52:15.038" v="13509" actId="1076"/>
          <ac:picMkLst>
            <pc:docMk/>
            <pc:sldMk cId="154595527" sldId="315"/>
            <ac:picMk id="14" creationId="{796C0532-544A-7821-0FEE-7917B9D5DF30}"/>
          </ac:picMkLst>
        </pc:picChg>
        <pc:picChg chg="add mod">
          <ac:chgData name="Shantell Madzwimbo (2413377)" userId="71cdb9e0-233d-40ac-97a4-33d3c8e007dc" providerId="ADAL" clId="{22FD83A3-EB12-4560-826C-59D5C21E0755}" dt="2025-11-16T00:52:34.137" v="13512" actId="1076"/>
          <ac:picMkLst>
            <pc:docMk/>
            <pc:sldMk cId="154595527" sldId="315"/>
            <ac:picMk id="15" creationId="{EF6EEA9A-54AC-31F6-9949-7AB7F93CC178}"/>
          </ac:picMkLst>
        </pc:picChg>
        <pc:picChg chg="add mod">
          <ac:chgData name="Shantell Madzwimbo (2413377)" userId="71cdb9e0-233d-40ac-97a4-33d3c8e007dc" providerId="ADAL" clId="{22FD83A3-EB12-4560-826C-59D5C21E0755}" dt="2025-11-16T01:21:57.809" v="13526"/>
          <ac:picMkLst>
            <pc:docMk/>
            <pc:sldMk cId="154595527" sldId="315"/>
            <ac:picMk id="18" creationId="{44C327D6-CBE2-867A-4794-D8963DF9D6BD}"/>
          </ac:picMkLst>
        </pc:picChg>
      </pc:sldChg>
      <pc:sldChg chg="addSp delSp modSp new mod modTransition">
        <pc:chgData name="Shantell Madzwimbo (2413377)" userId="71cdb9e0-233d-40ac-97a4-33d3c8e007dc" providerId="ADAL" clId="{22FD83A3-EB12-4560-826C-59D5C21E0755}" dt="2025-11-16T01:21:57.809" v="13526"/>
        <pc:sldMkLst>
          <pc:docMk/>
          <pc:sldMk cId="3695309170" sldId="316"/>
        </pc:sldMkLst>
        <pc:spChg chg="mod">
          <ac:chgData name="Shantell Madzwimbo (2413377)" userId="71cdb9e0-233d-40ac-97a4-33d3c8e007dc" providerId="ADAL" clId="{22FD83A3-EB12-4560-826C-59D5C21E0755}" dt="2025-11-15T23:00:04.687" v="6558" actId="20577"/>
          <ac:spMkLst>
            <pc:docMk/>
            <pc:sldMk cId="3695309170" sldId="316"/>
            <ac:spMk id="2" creationId="{6F68C7E7-93C6-B768-7232-80032BA534FB}"/>
          </ac:spMkLst>
        </pc:spChg>
        <pc:spChg chg="del">
          <ac:chgData name="Shantell Madzwimbo (2413377)" userId="71cdb9e0-233d-40ac-97a4-33d3c8e007dc" providerId="ADAL" clId="{22FD83A3-EB12-4560-826C-59D5C21E0755}" dt="2025-11-15T23:00:20.829" v="6562" actId="21"/>
          <ac:spMkLst>
            <pc:docMk/>
            <pc:sldMk cId="3695309170" sldId="316"/>
            <ac:spMk id="3" creationId="{4EC8152F-01A9-A326-9816-35583597949A}"/>
          </ac:spMkLst>
        </pc:spChg>
        <pc:spChg chg="mod">
          <ac:chgData name="Shantell Madzwimbo (2413377)" userId="71cdb9e0-233d-40ac-97a4-33d3c8e007dc" providerId="ADAL" clId="{22FD83A3-EB12-4560-826C-59D5C21E0755}" dt="2025-11-15T23:10:25.740" v="7826" actId="20577"/>
          <ac:spMkLst>
            <pc:docMk/>
            <pc:sldMk cId="3695309170" sldId="316"/>
            <ac:spMk id="4" creationId="{27B98751-BFEC-7468-3111-E4EB0822D62A}"/>
          </ac:spMkLst>
        </pc:spChg>
        <pc:spChg chg="del">
          <ac:chgData name="Shantell Madzwimbo (2413377)" userId="71cdb9e0-233d-40ac-97a4-33d3c8e007dc" providerId="ADAL" clId="{22FD83A3-EB12-4560-826C-59D5C21E0755}" dt="2025-11-15T23:00:08.980" v="6559" actId="21"/>
          <ac:spMkLst>
            <pc:docMk/>
            <pc:sldMk cId="3695309170" sldId="316"/>
            <ac:spMk id="5" creationId="{8C341796-CAEC-B0A5-8FAD-E8AB3706F106}"/>
          </ac:spMkLst>
        </pc:spChg>
        <pc:spChg chg="del">
          <ac:chgData name="Shantell Madzwimbo (2413377)" userId="71cdb9e0-233d-40ac-97a4-33d3c8e007dc" providerId="ADAL" clId="{22FD83A3-EB12-4560-826C-59D5C21E0755}" dt="2025-11-15T23:00:12.107" v="6560" actId="21"/>
          <ac:spMkLst>
            <pc:docMk/>
            <pc:sldMk cId="3695309170" sldId="316"/>
            <ac:spMk id="6" creationId="{62978C45-A1EB-BBA3-6776-3299272C6DBB}"/>
          </ac:spMkLst>
        </pc:spChg>
        <pc:spChg chg="del">
          <ac:chgData name="Shantell Madzwimbo (2413377)" userId="71cdb9e0-233d-40ac-97a4-33d3c8e007dc" providerId="ADAL" clId="{22FD83A3-EB12-4560-826C-59D5C21E0755}" dt="2025-11-15T23:00:16.337" v="6561" actId="21"/>
          <ac:spMkLst>
            <pc:docMk/>
            <pc:sldMk cId="3695309170" sldId="316"/>
            <ac:spMk id="7" creationId="{0B5FDA84-A23C-588B-6769-C863D4316285}"/>
          </ac:spMkLst>
        </pc:spChg>
        <pc:picChg chg="add mod">
          <ac:chgData name="Shantell Madzwimbo (2413377)" userId="71cdb9e0-233d-40ac-97a4-33d3c8e007dc" providerId="ADAL" clId="{22FD83A3-EB12-4560-826C-59D5C21E0755}" dt="2025-11-16T01:21:57.809" v="13526"/>
          <ac:picMkLst>
            <pc:docMk/>
            <pc:sldMk cId="3695309170" sldId="316"/>
            <ac:picMk id="13" creationId="{04E24CFE-6AF9-16B1-6DA1-A25E16FC115F}"/>
          </ac:picMkLst>
        </pc:picChg>
      </pc:sldChg>
      <pc:sldChg chg="addSp delSp modSp new mod modTransition">
        <pc:chgData name="Shantell Madzwimbo (2413377)" userId="71cdb9e0-233d-40ac-97a4-33d3c8e007dc" providerId="ADAL" clId="{22FD83A3-EB12-4560-826C-59D5C21E0755}" dt="2025-11-16T01:21:57.809" v="13526"/>
        <pc:sldMkLst>
          <pc:docMk/>
          <pc:sldMk cId="1979892493" sldId="317"/>
        </pc:sldMkLst>
        <pc:spChg chg="mod">
          <ac:chgData name="Shantell Madzwimbo (2413377)" userId="71cdb9e0-233d-40ac-97a4-33d3c8e007dc" providerId="ADAL" clId="{22FD83A3-EB12-4560-826C-59D5C21E0755}" dt="2025-11-15T23:11:19.744" v="7847" actId="20577"/>
          <ac:spMkLst>
            <pc:docMk/>
            <pc:sldMk cId="1979892493" sldId="317"/>
            <ac:spMk id="2" creationId="{8B5A33DC-3E25-F1D7-FEFB-24C34036AD78}"/>
          </ac:spMkLst>
        </pc:spChg>
        <pc:spChg chg="del">
          <ac:chgData name="Shantell Madzwimbo (2413377)" userId="71cdb9e0-233d-40ac-97a4-33d3c8e007dc" providerId="ADAL" clId="{22FD83A3-EB12-4560-826C-59D5C21E0755}" dt="2025-11-15T23:11:22.789" v="7848" actId="21"/>
          <ac:spMkLst>
            <pc:docMk/>
            <pc:sldMk cId="1979892493" sldId="317"/>
            <ac:spMk id="3" creationId="{7422058C-2BA4-CD53-36AD-5E32C9DCE88B}"/>
          </ac:spMkLst>
        </pc:spChg>
        <pc:spChg chg="mod">
          <ac:chgData name="Shantell Madzwimbo (2413377)" userId="71cdb9e0-233d-40ac-97a4-33d3c8e007dc" providerId="ADAL" clId="{22FD83A3-EB12-4560-826C-59D5C21E0755}" dt="2025-11-15T23:19:56.511" v="8729" actId="20577"/>
          <ac:spMkLst>
            <pc:docMk/>
            <pc:sldMk cId="1979892493" sldId="317"/>
            <ac:spMk id="4" creationId="{3158823F-0D0A-20D4-5A4A-EE82309631AA}"/>
          </ac:spMkLst>
        </pc:spChg>
        <pc:spChg chg="del">
          <ac:chgData name="Shantell Madzwimbo (2413377)" userId="71cdb9e0-233d-40ac-97a4-33d3c8e007dc" providerId="ADAL" clId="{22FD83A3-EB12-4560-826C-59D5C21E0755}" dt="2025-11-15T23:11:12.534" v="7833" actId="21"/>
          <ac:spMkLst>
            <pc:docMk/>
            <pc:sldMk cId="1979892493" sldId="317"/>
            <ac:spMk id="5" creationId="{D3B90503-4DB7-5EC5-4234-093F47A697F2}"/>
          </ac:spMkLst>
        </pc:spChg>
        <pc:spChg chg="del">
          <ac:chgData name="Shantell Madzwimbo (2413377)" userId="71cdb9e0-233d-40ac-97a4-33d3c8e007dc" providerId="ADAL" clId="{22FD83A3-EB12-4560-826C-59D5C21E0755}" dt="2025-11-15T23:11:15.928" v="7834" actId="21"/>
          <ac:spMkLst>
            <pc:docMk/>
            <pc:sldMk cId="1979892493" sldId="317"/>
            <ac:spMk id="6" creationId="{F75B1571-F08C-E0CB-47B6-635DFD973AF4}"/>
          </ac:spMkLst>
        </pc:spChg>
        <pc:spChg chg="del">
          <ac:chgData name="Shantell Madzwimbo (2413377)" userId="71cdb9e0-233d-40ac-97a4-33d3c8e007dc" providerId="ADAL" clId="{22FD83A3-EB12-4560-826C-59D5C21E0755}" dt="2025-11-15T23:11:03.822" v="7832" actId="21"/>
          <ac:spMkLst>
            <pc:docMk/>
            <pc:sldMk cId="1979892493" sldId="317"/>
            <ac:spMk id="7" creationId="{D89E9042-4C79-78D1-54F4-88BF5B586097}"/>
          </ac:spMkLst>
        </pc:spChg>
        <pc:picChg chg="add mod">
          <ac:chgData name="Shantell Madzwimbo (2413377)" userId="71cdb9e0-233d-40ac-97a4-33d3c8e007dc" providerId="ADAL" clId="{22FD83A3-EB12-4560-826C-59D5C21E0755}" dt="2025-11-16T01:21:57.809" v="13526"/>
          <ac:picMkLst>
            <pc:docMk/>
            <pc:sldMk cId="1979892493" sldId="317"/>
            <ac:picMk id="13" creationId="{3D7DF8D3-AA9A-CC06-4C40-4F609D82A73F}"/>
          </ac:picMkLst>
        </pc:picChg>
      </pc:sldChg>
      <pc:sldChg chg="addSp delSp modSp new mod modTransition">
        <pc:chgData name="Shantell Madzwimbo (2413377)" userId="71cdb9e0-233d-40ac-97a4-33d3c8e007dc" providerId="ADAL" clId="{22FD83A3-EB12-4560-826C-59D5C21E0755}" dt="2025-11-16T01:21:57.809" v="13526"/>
        <pc:sldMkLst>
          <pc:docMk/>
          <pc:sldMk cId="2873442069" sldId="318"/>
        </pc:sldMkLst>
        <pc:spChg chg="mod">
          <ac:chgData name="Shantell Madzwimbo (2413377)" userId="71cdb9e0-233d-40ac-97a4-33d3c8e007dc" providerId="ADAL" clId="{22FD83A3-EB12-4560-826C-59D5C21E0755}" dt="2025-11-15T23:20:26.278" v="8744" actId="20577"/>
          <ac:spMkLst>
            <pc:docMk/>
            <pc:sldMk cId="2873442069" sldId="318"/>
            <ac:spMk id="2" creationId="{F0D78B49-7A1F-2508-C375-F1E8D4EF3916}"/>
          </ac:spMkLst>
        </pc:spChg>
        <pc:spChg chg="del">
          <ac:chgData name="Shantell Madzwimbo (2413377)" userId="71cdb9e0-233d-40ac-97a4-33d3c8e007dc" providerId="ADAL" clId="{22FD83A3-EB12-4560-826C-59D5C21E0755}" dt="2025-11-15T23:20:08.304" v="8732" actId="21"/>
          <ac:spMkLst>
            <pc:docMk/>
            <pc:sldMk cId="2873442069" sldId="318"/>
            <ac:spMk id="3" creationId="{3ADF8B4B-0237-8779-214F-B6FC140DD74F}"/>
          </ac:spMkLst>
        </pc:spChg>
        <pc:spChg chg="mod">
          <ac:chgData name="Shantell Madzwimbo (2413377)" userId="71cdb9e0-233d-40ac-97a4-33d3c8e007dc" providerId="ADAL" clId="{22FD83A3-EB12-4560-826C-59D5C21E0755}" dt="2025-11-15T23:47:43.190" v="9920" actId="20577"/>
          <ac:spMkLst>
            <pc:docMk/>
            <pc:sldMk cId="2873442069" sldId="318"/>
            <ac:spMk id="4" creationId="{B095C0B7-68A1-FA14-82A7-49BEFEA66584}"/>
          </ac:spMkLst>
        </pc:spChg>
        <pc:spChg chg="del">
          <ac:chgData name="Shantell Madzwimbo (2413377)" userId="71cdb9e0-233d-40ac-97a4-33d3c8e007dc" providerId="ADAL" clId="{22FD83A3-EB12-4560-826C-59D5C21E0755}" dt="2025-11-15T23:20:05.459" v="8731" actId="21"/>
          <ac:spMkLst>
            <pc:docMk/>
            <pc:sldMk cId="2873442069" sldId="318"/>
            <ac:spMk id="5" creationId="{9D00E5C8-9CDE-945C-E540-08857E241385}"/>
          </ac:spMkLst>
        </pc:spChg>
        <pc:spChg chg="del">
          <ac:chgData name="Shantell Madzwimbo (2413377)" userId="71cdb9e0-233d-40ac-97a4-33d3c8e007dc" providerId="ADAL" clId="{22FD83A3-EB12-4560-826C-59D5C21E0755}" dt="2025-11-15T23:20:11.277" v="8733" actId="21"/>
          <ac:spMkLst>
            <pc:docMk/>
            <pc:sldMk cId="2873442069" sldId="318"/>
            <ac:spMk id="6" creationId="{3A1D8FA3-5AF2-4BFF-CC19-C7FC57205DDD}"/>
          </ac:spMkLst>
        </pc:spChg>
        <pc:spChg chg="del">
          <ac:chgData name="Shantell Madzwimbo (2413377)" userId="71cdb9e0-233d-40ac-97a4-33d3c8e007dc" providerId="ADAL" clId="{22FD83A3-EB12-4560-826C-59D5C21E0755}" dt="2025-11-15T23:20:14.413" v="8734" actId="21"/>
          <ac:spMkLst>
            <pc:docMk/>
            <pc:sldMk cId="2873442069" sldId="318"/>
            <ac:spMk id="7" creationId="{697EF481-1CCC-B0BE-47BD-7B5FCCCB7935}"/>
          </ac:spMkLst>
        </pc:spChg>
        <pc:picChg chg="add mod">
          <ac:chgData name="Shantell Madzwimbo (2413377)" userId="71cdb9e0-233d-40ac-97a4-33d3c8e007dc" providerId="ADAL" clId="{22FD83A3-EB12-4560-826C-59D5C21E0755}" dt="2025-11-16T01:21:57.809" v="13526"/>
          <ac:picMkLst>
            <pc:docMk/>
            <pc:sldMk cId="2873442069" sldId="318"/>
            <ac:picMk id="13" creationId="{BD0B7871-F8C1-98A0-9C89-122508A672C4}"/>
          </ac:picMkLst>
        </pc:picChg>
      </pc:sldChg>
      <pc:sldChg chg="addSp delSp modSp new mod ord modTransition">
        <pc:chgData name="Shantell Madzwimbo (2413377)" userId="71cdb9e0-233d-40ac-97a4-33d3c8e007dc" providerId="ADAL" clId="{22FD83A3-EB12-4560-826C-59D5C21E0755}" dt="2025-11-16T01:21:57.809" v="13526"/>
        <pc:sldMkLst>
          <pc:docMk/>
          <pc:sldMk cId="3169070479" sldId="319"/>
        </pc:sldMkLst>
        <pc:spChg chg="mod">
          <ac:chgData name="Shantell Madzwimbo (2413377)" userId="71cdb9e0-233d-40ac-97a4-33d3c8e007dc" providerId="ADAL" clId="{22FD83A3-EB12-4560-826C-59D5C21E0755}" dt="2025-11-15T23:49:20.333" v="9957" actId="122"/>
          <ac:spMkLst>
            <pc:docMk/>
            <pc:sldMk cId="3169070479" sldId="319"/>
            <ac:spMk id="2" creationId="{49E1AE8E-CD32-6A22-E084-5A6DAFAE13EE}"/>
          </ac:spMkLst>
        </pc:spChg>
        <pc:spChg chg="del">
          <ac:chgData name="Shantell Madzwimbo (2413377)" userId="71cdb9e0-233d-40ac-97a4-33d3c8e007dc" providerId="ADAL" clId="{22FD83A3-EB12-4560-826C-59D5C21E0755}" dt="2025-11-16T00:52:54.385" v="13513"/>
          <ac:spMkLst>
            <pc:docMk/>
            <pc:sldMk cId="3169070479" sldId="319"/>
            <ac:spMk id="3" creationId="{3DB87E84-673B-28BF-464A-11E7C4FE6DCD}"/>
          </ac:spMkLst>
        </pc:spChg>
        <pc:spChg chg="mod">
          <ac:chgData name="Shantell Madzwimbo (2413377)" userId="71cdb9e0-233d-40ac-97a4-33d3c8e007dc" providerId="ADAL" clId="{22FD83A3-EB12-4560-826C-59D5C21E0755}" dt="2025-11-15T23:58:29.601" v="10731" actId="20577"/>
          <ac:spMkLst>
            <pc:docMk/>
            <pc:sldMk cId="3169070479" sldId="319"/>
            <ac:spMk id="4" creationId="{5D9EDF2A-242E-8565-98CC-F027712115B4}"/>
          </ac:spMkLst>
        </pc:spChg>
        <pc:picChg chg="add mod">
          <ac:chgData name="Shantell Madzwimbo (2413377)" userId="71cdb9e0-233d-40ac-97a4-33d3c8e007dc" providerId="ADAL" clId="{22FD83A3-EB12-4560-826C-59D5C21E0755}" dt="2025-11-16T00:52:54.385" v="13513"/>
          <ac:picMkLst>
            <pc:docMk/>
            <pc:sldMk cId="3169070479" sldId="319"/>
            <ac:picMk id="8" creationId="{8DF213A8-E940-F637-F88D-E88399A11C50}"/>
          </ac:picMkLst>
        </pc:picChg>
        <pc:picChg chg="add mod">
          <ac:chgData name="Shantell Madzwimbo (2413377)" userId="71cdb9e0-233d-40ac-97a4-33d3c8e007dc" providerId="ADAL" clId="{22FD83A3-EB12-4560-826C-59D5C21E0755}" dt="2025-11-16T01:21:57.809" v="13526"/>
          <ac:picMkLst>
            <pc:docMk/>
            <pc:sldMk cId="3169070479" sldId="319"/>
            <ac:picMk id="11" creationId="{253EDFF3-B87F-8582-B010-9B07EE2DB19B}"/>
          </ac:picMkLst>
        </pc:picChg>
      </pc:sldChg>
      <pc:sldChg chg="new del">
        <pc:chgData name="Shantell Madzwimbo (2413377)" userId="71cdb9e0-233d-40ac-97a4-33d3c8e007dc" providerId="ADAL" clId="{22FD83A3-EB12-4560-826C-59D5C21E0755}" dt="2025-11-15T23:48:03.880" v="9922" actId="2696"/>
        <pc:sldMkLst>
          <pc:docMk/>
          <pc:sldMk cId="3767246967" sldId="319"/>
        </pc:sldMkLst>
      </pc:sldChg>
      <pc:sldChg chg="addSp delSp modSp new mod modTransition modClrScheme chgLayout">
        <pc:chgData name="Shantell Madzwimbo (2413377)" userId="71cdb9e0-233d-40ac-97a4-33d3c8e007dc" providerId="ADAL" clId="{22FD83A3-EB12-4560-826C-59D5C21E0755}" dt="2025-11-16T01:21:57.809" v="13526"/>
        <pc:sldMkLst>
          <pc:docMk/>
          <pc:sldMk cId="3466652794" sldId="320"/>
        </pc:sldMkLst>
        <pc:spChg chg="del mod ord">
          <ac:chgData name="Shantell Madzwimbo (2413377)" userId="71cdb9e0-233d-40ac-97a4-33d3c8e007dc" providerId="ADAL" clId="{22FD83A3-EB12-4560-826C-59D5C21E0755}" dt="2025-11-16T00:04:21.783" v="11053" actId="700"/>
          <ac:spMkLst>
            <pc:docMk/>
            <pc:sldMk cId="3466652794" sldId="320"/>
            <ac:spMk id="2" creationId="{C58499D2-FDD2-CCD5-33A7-D9551D81EA09}"/>
          </ac:spMkLst>
        </pc:spChg>
        <pc:spChg chg="del">
          <ac:chgData name="Shantell Madzwimbo (2413377)" userId="71cdb9e0-233d-40ac-97a4-33d3c8e007dc" providerId="ADAL" clId="{22FD83A3-EB12-4560-826C-59D5C21E0755}" dt="2025-11-16T00:04:21.783" v="11053" actId="700"/>
          <ac:spMkLst>
            <pc:docMk/>
            <pc:sldMk cId="3466652794" sldId="320"/>
            <ac:spMk id="3" creationId="{8B59FD26-F361-D260-4928-32C1D93E1CF3}"/>
          </ac:spMkLst>
        </pc:spChg>
        <pc:spChg chg="del">
          <ac:chgData name="Shantell Madzwimbo (2413377)" userId="71cdb9e0-233d-40ac-97a4-33d3c8e007dc" providerId="ADAL" clId="{22FD83A3-EB12-4560-826C-59D5C21E0755}" dt="2025-11-16T00:04:21.783" v="11053" actId="700"/>
          <ac:spMkLst>
            <pc:docMk/>
            <pc:sldMk cId="3466652794" sldId="320"/>
            <ac:spMk id="4" creationId="{07353C78-4D13-C690-5208-394D030EACFF}"/>
          </ac:spMkLst>
        </pc:spChg>
        <pc:spChg chg="mod ord">
          <ac:chgData name="Shantell Madzwimbo (2413377)" userId="71cdb9e0-233d-40ac-97a4-33d3c8e007dc" providerId="ADAL" clId="{22FD83A3-EB12-4560-826C-59D5C21E0755}" dt="2025-11-16T00:04:21.783" v="11053" actId="700"/>
          <ac:spMkLst>
            <pc:docMk/>
            <pc:sldMk cId="3466652794" sldId="320"/>
            <ac:spMk id="5" creationId="{8A62E209-CF2A-38B2-8C41-F6422EBD963B}"/>
          </ac:spMkLst>
        </pc:spChg>
        <pc:spChg chg="mod ord">
          <ac:chgData name="Shantell Madzwimbo (2413377)" userId="71cdb9e0-233d-40ac-97a4-33d3c8e007dc" providerId="ADAL" clId="{22FD83A3-EB12-4560-826C-59D5C21E0755}" dt="2025-11-16T00:04:21.783" v="11053" actId="700"/>
          <ac:spMkLst>
            <pc:docMk/>
            <pc:sldMk cId="3466652794" sldId="320"/>
            <ac:spMk id="6" creationId="{D6C3B506-6DC5-098B-4D82-5E0C62A6ABB8}"/>
          </ac:spMkLst>
        </pc:spChg>
        <pc:spChg chg="mod ord">
          <ac:chgData name="Shantell Madzwimbo (2413377)" userId="71cdb9e0-233d-40ac-97a4-33d3c8e007dc" providerId="ADAL" clId="{22FD83A3-EB12-4560-826C-59D5C21E0755}" dt="2025-11-16T00:04:21.783" v="11053" actId="700"/>
          <ac:spMkLst>
            <pc:docMk/>
            <pc:sldMk cId="3466652794" sldId="320"/>
            <ac:spMk id="7" creationId="{D8012355-A6FA-AED4-8A1D-A7B53D22763A}"/>
          </ac:spMkLst>
        </pc:spChg>
        <pc:spChg chg="add mod ord">
          <ac:chgData name="Shantell Madzwimbo (2413377)" userId="71cdb9e0-233d-40ac-97a4-33d3c8e007dc" providerId="ADAL" clId="{22FD83A3-EB12-4560-826C-59D5C21E0755}" dt="2025-11-16T00:04:36.901" v="11066" actId="1076"/>
          <ac:spMkLst>
            <pc:docMk/>
            <pc:sldMk cId="3466652794" sldId="320"/>
            <ac:spMk id="8" creationId="{5222A9DC-F58E-2B65-BE65-CFCA9E48F6F7}"/>
          </ac:spMkLst>
        </pc:spChg>
        <pc:spChg chg="add mod">
          <ac:chgData name="Shantell Madzwimbo (2413377)" userId="71cdb9e0-233d-40ac-97a4-33d3c8e007dc" providerId="ADAL" clId="{22FD83A3-EB12-4560-826C-59D5C21E0755}" dt="2025-11-16T00:11:24.430" v="11941" actId="20577"/>
          <ac:spMkLst>
            <pc:docMk/>
            <pc:sldMk cId="3466652794" sldId="320"/>
            <ac:spMk id="9" creationId="{0C373FBC-EF7F-A741-CDA0-308D05CD6267}"/>
          </ac:spMkLst>
        </pc:spChg>
        <pc:picChg chg="add mod">
          <ac:chgData name="Shantell Madzwimbo (2413377)" userId="71cdb9e0-233d-40ac-97a4-33d3c8e007dc" providerId="ADAL" clId="{22FD83A3-EB12-4560-826C-59D5C21E0755}" dt="2025-11-16T01:21:57.809" v="13526"/>
          <ac:picMkLst>
            <pc:docMk/>
            <pc:sldMk cId="3466652794" sldId="320"/>
            <ac:picMk id="12" creationId="{6555BC8A-ECC0-3B43-F824-489D02EB6080}"/>
          </ac:picMkLst>
        </pc:picChg>
      </pc:sldChg>
      <pc:sldChg chg="addSp modSp new mod modTransition">
        <pc:chgData name="Shantell Madzwimbo (2413377)" userId="71cdb9e0-233d-40ac-97a4-33d3c8e007dc" providerId="ADAL" clId="{22FD83A3-EB12-4560-826C-59D5C21E0755}" dt="2025-11-16T01:21:57.809" v="13526"/>
        <pc:sldMkLst>
          <pc:docMk/>
          <pc:sldMk cId="3109844759" sldId="321"/>
        </pc:sldMkLst>
        <pc:spChg chg="mod">
          <ac:chgData name="Shantell Madzwimbo (2413377)" userId="71cdb9e0-233d-40ac-97a4-33d3c8e007dc" providerId="ADAL" clId="{22FD83A3-EB12-4560-826C-59D5C21E0755}" dt="2025-11-16T00:45:03.320" v="13491" actId="1076"/>
          <ac:spMkLst>
            <pc:docMk/>
            <pc:sldMk cId="3109844759" sldId="321"/>
            <ac:spMk id="2" creationId="{01901887-A39E-28C7-368F-BCF4F06FA5BB}"/>
          </ac:spMkLst>
        </pc:spChg>
        <pc:spChg chg="add mod">
          <ac:chgData name="Shantell Madzwimbo (2413377)" userId="71cdb9e0-233d-40ac-97a4-33d3c8e007dc" providerId="ADAL" clId="{22FD83A3-EB12-4560-826C-59D5C21E0755}" dt="2025-11-16T00:49:35.070" v="13496" actId="1076"/>
          <ac:spMkLst>
            <pc:docMk/>
            <pc:sldMk cId="3109844759" sldId="321"/>
            <ac:spMk id="6" creationId="{C7A90B06-E3DE-0A8E-CB20-914BCF240C1C}"/>
          </ac:spMkLst>
        </pc:spChg>
        <pc:picChg chg="add mod">
          <ac:chgData name="Shantell Madzwimbo (2413377)" userId="71cdb9e0-233d-40ac-97a4-33d3c8e007dc" providerId="ADAL" clId="{22FD83A3-EB12-4560-826C-59D5C21E0755}" dt="2025-11-16T01:21:57.809" v="13526"/>
          <ac:picMkLst>
            <pc:docMk/>
            <pc:sldMk cId="3109844759" sldId="321"/>
            <ac:picMk id="9" creationId="{BFD64C4C-6C2F-71ED-587D-04F29506979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440F78-2C9E-4C7F-818C-B40BB19D3AB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ED3FB98-80B9-4155-809A-82659D34A0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DE47A5D-825D-489B-B86E-69FB8F6FDDD5}" type="datetime1">
              <a:rPr lang="en-GB" smtClean="0"/>
              <a:t>15/11/2025</a:t>
            </a:fld>
            <a:endParaRPr lang="en-GB"/>
          </a:p>
        </p:txBody>
      </p:sp>
      <p:sp>
        <p:nvSpPr>
          <p:cNvPr id="4" name="Footer Placeholder 3">
            <a:extLst>
              <a:ext uri="{FF2B5EF4-FFF2-40B4-BE49-F238E27FC236}">
                <a16:creationId xmlns:a16="http://schemas.microsoft.com/office/drawing/2014/main" id="{D8DEF847-3492-4888-9C23-150423853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9E48C54-2332-4748-9C65-6A27E550C1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7F75FB2-D12E-4669-8522-D3E2C7E6DC97}" type="slidenum">
              <a:rPr lang="en-GB" smtClean="0"/>
              <a:t>‹#›</a:t>
            </a:fld>
            <a:endParaRPr lang="en-GB"/>
          </a:p>
        </p:txBody>
      </p:sp>
    </p:spTree>
    <p:extLst>
      <p:ext uri="{BB962C8B-B14F-4D97-AF65-F5344CB8AC3E}">
        <p14:creationId xmlns:p14="http://schemas.microsoft.com/office/powerpoint/2010/main" val="199699180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2AF04-B2F6-42F0-B8D0-5C21D87AAE42}" type="datetime1">
              <a:rPr lang="en-GB" smtClean="0"/>
              <a:pPr/>
              <a:t>15/11/2025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18E0B9-48E4-499D-93B2-B07D00395BAC}" type="slidenum">
              <a:rPr lang="en-GB" noProof="0" smtClean="0"/>
              <a:t>‹#›</a:t>
            </a:fld>
            <a:endParaRPr lang="en-GB" noProof="0"/>
          </a:p>
        </p:txBody>
      </p:sp>
    </p:spTree>
    <p:extLst>
      <p:ext uri="{BB962C8B-B14F-4D97-AF65-F5344CB8AC3E}">
        <p14:creationId xmlns:p14="http://schemas.microsoft.com/office/powerpoint/2010/main" val="391404329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1</a:t>
            </a:fld>
            <a:endParaRPr lang="en-GB"/>
          </a:p>
        </p:txBody>
      </p:sp>
    </p:spTree>
    <p:extLst>
      <p:ext uri="{BB962C8B-B14F-4D97-AF65-F5344CB8AC3E}">
        <p14:creationId xmlns:p14="http://schemas.microsoft.com/office/powerpoint/2010/main" val="1584091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2</a:t>
            </a:fld>
            <a:endParaRPr lang="en-GB"/>
          </a:p>
        </p:txBody>
      </p:sp>
    </p:spTree>
    <p:extLst>
      <p:ext uri="{BB962C8B-B14F-4D97-AF65-F5344CB8AC3E}">
        <p14:creationId xmlns:p14="http://schemas.microsoft.com/office/powerpoint/2010/main" val="633959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3</a:t>
            </a:fld>
            <a:endParaRPr lang="en-GB"/>
          </a:p>
        </p:txBody>
      </p:sp>
    </p:spTree>
    <p:extLst>
      <p:ext uri="{BB962C8B-B14F-4D97-AF65-F5344CB8AC3E}">
        <p14:creationId xmlns:p14="http://schemas.microsoft.com/office/powerpoint/2010/main" val="2952121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4</a:t>
            </a:fld>
            <a:endParaRPr lang="en-GB"/>
          </a:p>
        </p:txBody>
      </p:sp>
    </p:spTree>
    <p:extLst>
      <p:ext uri="{BB962C8B-B14F-4D97-AF65-F5344CB8AC3E}">
        <p14:creationId xmlns:p14="http://schemas.microsoft.com/office/powerpoint/2010/main" val="1989894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5</a:t>
            </a:fld>
            <a:endParaRPr lang="en-GB"/>
          </a:p>
        </p:txBody>
      </p:sp>
    </p:spTree>
    <p:extLst>
      <p:ext uri="{BB962C8B-B14F-4D97-AF65-F5344CB8AC3E}">
        <p14:creationId xmlns:p14="http://schemas.microsoft.com/office/powerpoint/2010/main" val="1807425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6</a:t>
            </a:fld>
            <a:endParaRPr lang="en-GB"/>
          </a:p>
        </p:txBody>
      </p:sp>
    </p:spTree>
    <p:extLst>
      <p:ext uri="{BB962C8B-B14F-4D97-AF65-F5344CB8AC3E}">
        <p14:creationId xmlns:p14="http://schemas.microsoft.com/office/powerpoint/2010/main" val="1682392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8</a:t>
            </a:fld>
            <a:endParaRPr lang="en-GB"/>
          </a:p>
        </p:txBody>
      </p:sp>
    </p:spTree>
    <p:extLst>
      <p:ext uri="{BB962C8B-B14F-4D97-AF65-F5344CB8AC3E}">
        <p14:creationId xmlns:p14="http://schemas.microsoft.com/office/powerpoint/2010/main" val="1183147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18E0B9-48E4-499D-93B2-B07D00395BAC}" type="slidenum">
              <a:rPr lang="en-GB" smtClean="0"/>
              <a:t>14</a:t>
            </a:fld>
            <a:endParaRPr lang="en-GB"/>
          </a:p>
        </p:txBody>
      </p:sp>
    </p:spTree>
    <p:extLst>
      <p:ext uri="{BB962C8B-B14F-4D97-AF65-F5344CB8AC3E}">
        <p14:creationId xmlns:p14="http://schemas.microsoft.com/office/powerpoint/2010/main" val="1526787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D3492AC-2023-4442-AF40-53B11C2EF8B5}"/>
              </a:ext>
            </a:extLst>
          </p:cNvPr>
          <p:cNvSpPr>
            <a:spLocks noGrp="1"/>
          </p:cNvSpPr>
          <p:nvPr>
            <p:ph type="pic" sz="quarter" idx="13"/>
          </p:nvPr>
        </p:nvSpPr>
        <p:spPr>
          <a:xfrm>
            <a:off x="458724" y="457200"/>
            <a:ext cx="11274552" cy="5943600"/>
          </a:xfrm>
          <a:solidFill>
            <a:schemeClr val="accent6"/>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145966" y="1008063"/>
            <a:ext cx="5120640" cy="2054388"/>
          </a:xfrm>
        </p:spPr>
        <p:txBody>
          <a:bodyPr rtlCol="0" anchor="b">
            <a:normAutofit/>
          </a:bodyPr>
          <a:lstStyle>
            <a:lvl1pPr algn="r">
              <a:defRPr sz="5400">
                <a:solidFill>
                  <a:schemeClr val="tx1">
                    <a:lumMod val="65000"/>
                    <a:lumOff val="35000"/>
                  </a:schemeClr>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8098970" y="3105163"/>
            <a:ext cx="3167636" cy="647673"/>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74D64503-659B-472D-ABF8-01D077EB0D83}"/>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E209C12-0CED-4CD5-B463-885A793CC25E}"/>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1A8F03DA-3AA9-44AC-8E2B-D53B8EBEA402}"/>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593254-CE4F-4114-A997-06CBC039F22F}"/>
              </a:ext>
              <a:ext uri="{C183D7F6-B498-43B3-948B-1728B52AA6E4}">
                <adec:decorative xmlns:adec="http://schemas.microsoft.com/office/drawing/2017/decorative" val="1"/>
              </a:ext>
            </a:extLst>
          </p:cNvPr>
          <p:cNvSpPr/>
          <p:nvPr userDrawn="1"/>
        </p:nvSpPr>
        <p:spPr>
          <a:xfrm>
            <a:off x="0" y="0"/>
            <a:ext cx="3051110"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3581400" y="365125"/>
            <a:ext cx="7287768" cy="1325563"/>
          </a:xfrm>
        </p:spPr>
        <p:txBody>
          <a:bodyPr rtlCol="0"/>
          <a:lstStyle>
            <a:lvl1pPr algn="l">
              <a:defRPr>
                <a:solidFill>
                  <a:schemeClr val="tx1">
                    <a:lumMod val="50000"/>
                    <a:lumOff val="50000"/>
                  </a:schemeClr>
                </a:solidFill>
              </a:defRPr>
            </a:lvl1pPr>
          </a:lstStyle>
          <a:p>
            <a:pPr rtl="0"/>
            <a:r>
              <a:rPr lang="en-US" noProof="0"/>
              <a:t>Click to edit Master title style</a:t>
            </a:r>
            <a:endParaRPr lang="en-GB" noProof="0"/>
          </a:p>
        </p:txBody>
      </p:sp>
      <p:sp>
        <p:nvSpPr>
          <p:cNvPr id="7" name="Picture Placeholder 6">
            <a:extLst>
              <a:ext uri="{FF2B5EF4-FFF2-40B4-BE49-F238E27FC236}">
                <a16:creationId xmlns:a16="http://schemas.microsoft.com/office/drawing/2014/main" id="{5E7DBF41-B4A1-4B29-B32C-DDF5058C1239}"/>
              </a:ext>
            </a:extLst>
          </p:cNvPr>
          <p:cNvSpPr>
            <a:spLocks noGrp="1"/>
          </p:cNvSpPr>
          <p:nvPr>
            <p:ph type="pic" sz="quarter" idx="13"/>
          </p:nvPr>
        </p:nvSpPr>
        <p:spPr>
          <a:xfrm>
            <a:off x="1524000" y="1941230"/>
            <a:ext cx="9144000" cy="2286000"/>
          </a:xfrm>
          <a:solidFill>
            <a:schemeClr val="accent6"/>
          </a:solidFill>
        </p:spPr>
        <p:txBody>
          <a:bodyPr rtlCol="0"/>
          <a:lstStyle/>
          <a:p>
            <a:pPr rtl="0"/>
            <a:r>
              <a:rPr lang="en-US" noProof="0"/>
              <a:t>Click icon to add picture</a:t>
            </a:r>
            <a:endParaRPr lang="en-GB" noProof="0"/>
          </a:p>
        </p:txBody>
      </p:sp>
      <p:sp>
        <p:nvSpPr>
          <p:cNvPr id="9" name="Text Placeholder 8">
            <a:extLst>
              <a:ext uri="{FF2B5EF4-FFF2-40B4-BE49-F238E27FC236}">
                <a16:creationId xmlns:a16="http://schemas.microsoft.com/office/drawing/2014/main" id="{E442D9A9-D2E2-42FD-945D-1EF6DC43511C}"/>
              </a:ext>
            </a:extLst>
          </p:cNvPr>
          <p:cNvSpPr>
            <a:spLocks noGrp="1"/>
          </p:cNvSpPr>
          <p:nvPr>
            <p:ph type="body" sz="quarter" idx="14"/>
          </p:nvPr>
        </p:nvSpPr>
        <p:spPr>
          <a:xfrm>
            <a:off x="3584448" y="4407408"/>
            <a:ext cx="7287768" cy="1371600"/>
          </a:xfrm>
        </p:spPr>
        <p:txBody>
          <a:bodyPr rtlCol="0">
            <a:noAutofit/>
          </a:bodyPr>
          <a:lstStyle>
            <a:lvl1pPr marL="0" indent="0" algn="l">
              <a:lnSpc>
                <a:spcPct val="150000"/>
              </a:lnSpc>
              <a:spcBef>
                <a:spcPts val="0"/>
              </a:spcBef>
              <a:buNone/>
              <a:defRPr sz="1600">
                <a:solidFill>
                  <a:schemeClr val="tx1">
                    <a:lumMod val="65000"/>
                    <a:lumOff val="35000"/>
                  </a:schemeClr>
                </a:solidFill>
              </a:defRPr>
            </a:lvl1pPr>
            <a:lvl2pPr marL="457200" indent="0" algn="ctr">
              <a:lnSpc>
                <a:spcPts val="2200"/>
              </a:lnSpc>
              <a:spcBef>
                <a:spcPts val="0"/>
              </a:spcBef>
              <a:buNone/>
              <a:defRPr sz="1600">
                <a:solidFill>
                  <a:schemeClr val="tx1">
                    <a:lumMod val="65000"/>
                    <a:lumOff val="35000"/>
                  </a:schemeClr>
                </a:solidFill>
              </a:defRPr>
            </a:lvl2pPr>
            <a:lvl3pPr marL="914400" indent="0" algn="ctr">
              <a:lnSpc>
                <a:spcPts val="2200"/>
              </a:lnSpc>
              <a:spcBef>
                <a:spcPts val="0"/>
              </a:spcBef>
              <a:buNone/>
              <a:defRPr sz="1600">
                <a:solidFill>
                  <a:schemeClr val="tx1">
                    <a:lumMod val="65000"/>
                    <a:lumOff val="35000"/>
                  </a:schemeClr>
                </a:solidFill>
              </a:defRPr>
            </a:lvl3pPr>
            <a:lvl4pPr marL="1371600" indent="0" algn="ctr">
              <a:lnSpc>
                <a:spcPts val="2200"/>
              </a:lnSpc>
              <a:spcBef>
                <a:spcPts val="0"/>
              </a:spcBef>
              <a:buNone/>
              <a:defRPr sz="1600">
                <a:solidFill>
                  <a:schemeClr val="tx1">
                    <a:lumMod val="65000"/>
                    <a:lumOff val="35000"/>
                  </a:schemeClr>
                </a:solidFill>
              </a:defRPr>
            </a:lvl4pPr>
            <a:lvl5pPr marL="1828800" indent="0" algn="ctr">
              <a:lnSpc>
                <a:spcPts val="2200"/>
              </a:lnSpc>
              <a:spcBef>
                <a:spcPts val="0"/>
              </a:spcBef>
              <a:buNone/>
              <a:defRPr sz="1600">
                <a:solidFill>
                  <a:schemeClr val="tx1">
                    <a:lumMod val="65000"/>
                    <a:lumOff val="35000"/>
                  </a:schemeClr>
                </a:solidFill>
              </a:defRPr>
            </a:lvl5pPr>
          </a:lstStyle>
          <a:p>
            <a:pPr lvl="0" rtl="0"/>
            <a:r>
              <a:rPr lang="en-US" noProof="0"/>
              <a:t>Click to edit Master text styles</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39067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18686" y="365125"/>
            <a:ext cx="9986601" cy="1325563"/>
          </a:xfrm>
        </p:spPr>
        <p:txBody>
          <a:bodyPr rtlCol="0"/>
          <a:lstStyle>
            <a:lvl1pPr algn="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1508692" y="1912336"/>
            <a:ext cx="41148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573892" y="1874838"/>
            <a:ext cx="41148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Text Placeholder 12">
            <a:extLst>
              <a:ext uri="{FF2B5EF4-FFF2-40B4-BE49-F238E27FC236}">
                <a16:creationId xmlns:a16="http://schemas.microsoft.com/office/drawing/2014/main" id="{E725FCE9-B62D-4B16-807B-9D0D63E93B56}"/>
              </a:ext>
            </a:extLst>
          </p:cNvPr>
          <p:cNvSpPr>
            <a:spLocks noGrp="1"/>
          </p:cNvSpPr>
          <p:nvPr>
            <p:ph type="body" sz="quarter" idx="14"/>
          </p:nvPr>
        </p:nvSpPr>
        <p:spPr>
          <a:xfrm>
            <a:off x="1508692" y="2388253"/>
            <a:ext cx="4114800" cy="914400"/>
          </a:xfrm>
        </p:spPr>
        <p:txBody>
          <a:bodyPr rtlCol="0">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US" noProof="0"/>
              <a:t>Click to edit Master text styles</a:t>
            </a:r>
          </a:p>
        </p:txBody>
      </p:sp>
      <p:sp>
        <p:nvSpPr>
          <p:cNvPr id="14" name="Text Placeholder 12">
            <a:extLst>
              <a:ext uri="{FF2B5EF4-FFF2-40B4-BE49-F238E27FC236}">
                <a16:creationId xmlns:a16="http://schemas.microsoft.com/office/drawing/2014/main" id="{BA57DF8C-FA7C-490B-98CE-CDE7957EE729}"/>
              </a:ext>
            </a:extLst>
          </p:cNvPr>
          <p:cNvSpPr>
            <a:spLocks noGrp="1"/>
          </p:cNvSpPr>
          <p:nvPr>
            <p:ph type="body" sz="quarter" idx="15"/>
          </p:nvPr>
        </p:nvSpPr>
        <p:spPr>
          <a:xfrm>
            <a:off x="6573892" y="2337741"/>
            <a:ext cx="4114800" cy="914400"/>
          </a:xfrm>
        </p:spPr>
        <p:txBody>
          <a:bodyPr rtlCol="0">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US" noProof="0"/>
              <a:t>Click to edit Master text styles</a:t>
            </a:r>
          </a:p>
        </p:txBody>
      </p:sp>
      <p:sp>
        <p:nvSpPr>
          <p:cNvPr id="19" name="Text Placeholder 2">
            <a:extLst>
              <a:ext uri="{FF2B5EF4-FFF2-40B4-BE49-F238E27FC236}">
                <a16:creationId xmlns:a16="http://schemas.microsoft.com/office/drawing/2014/main" id="{FF039F13-B78B-4A7E-AB1D-94C070BAE974}"/>
              </a:ext>
            </a:extLst>
          </p:cNvPr>
          <p:cNvSpPr>
            <a:spLocks noGrp="1"/>
          </p:cNvSpPr>
          <p:nvPr>
            <p:ph type="body" idx="16"/>
          </p:nvPr>
        </p:nvSpPr>
        <p:spPr>
          <a:xfrm>
            <a:off x="1518687" y="3608720"/>
            <a:ext cx="41148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Text Placeholder 4">
            <a:extLst>
              <a:ext uri="{FF2B5EF4-FFF2-40B4-BE49-F238E27FC236}">
                <a16:creationId xmlns:a16="http://schemas.microsoft.com/office/drawing/2014/main" id="{525F4B91-27EE-47AC-BBD0-A66FE53A04FF}"/>
              </a:ext>
            </a:extLst>
          </p:cNvPr>
          <p:cNvSpPr>
            <a:spLocks noGrp="1"/>
          </p:cNvSpPr>
          <p:nvPr>
            <p:ph type="body" sz="quarter" idx="17"/>
          </p:nvPr>
        </p:nvSpPr>
        <p:spPr>
          <a:xfrm>
            <a:off x="6583887" y="3571222"/>
            <a:ext cx="41148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1" name="Text Placeholder 12">
            <a:extLst>
              <a:ext uri="{FF2B5EF4-FFF2-40B4-BE49-F238E27FC236}">
                <a16:creationId xmlns:a16="http://schemas.microsoft.com/office/drawing/2014/main" id="{1F0A1756-3486-46A9-9DD3-7BFA5FF75731}"/>
              </a:ext>
            </a:extLst>
          </p:cNvPr>
          <p:cNvSpPr>
            <a:spLocks noGrp="1"/>
          </p:cNvSpPr>
          <p:nvPr>
            <p:ph type="body" sz="quarter" idx="18"/>
          </p:nvPr>
        </p:nvSpPr>
        <p:spPr>
          <a:xfrm>
            <a:off x="1518687" y="4084637"/>
            <a:ext cx="4114800" cy="914400"/>
          </a:xfrm>
        </p:spPr>
        <p:txBody>
          <a:bodyPr rtlCol="0">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US" noProof="0"/>
              <a:t>Click to edit Master text styles</a:t>
            </a:r>
          </a:p>
        </p:txBody>
      </p:sp>
      <p:sp>
        <p:nvSpPr>
          <p:cNvPr id="22" name="Text Placeholder 12">
            <a:extLst>
              <a:ext uri="{FF2B5EF4-FFF2-40B4-BE49-F238E27FC236}">
                <a16:creationId xmlns:a16="http://schemas.microsoft.com/office/drawing/2014/main" id="{F50C0C1C-5BD4-4F62-8AB2-50B1FE4A7DAE}"/>
              </a:ext>
            </a:extLst>
          </p:cNvPr>
          <p:cNvSpPr>
            <a:spLocks noGrp="1"/>
          </p:cNvSpPr>
          <p:nvPr>
            <p:ph type="body" sz="quarter" idx="19"/>
          </p:nvPr>
        </p:nvSpPr>
        <p:spPr>
          <a:xfrm>
            <a:off x="6583887" y="4034125"/>
            <a:ext cx="4114800" cy="914400"/>
          </a:xfrm>
        </p:spPr>
        <p:txBody>
          <a:bodyPr rtlCol="0">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US" noProof="0"/>
              <a:t>Click to edit Master text styles</a:t>
            </a:r>
          </a:p>
          <a:p>
            <a:pPr lvl="1" rtl="0"/>
            <a:r>
              <a:rPr lang="en-US" noProof="0"/>
              <a:t>Second level</a:t>
            </a:r>
          </a:p>
        </p:txBody>
      </p:sp>
      <p:sp>
        <p:nvSpPr>
          <p:cNvPr id="15" name="Picture Placeholder 10">
            <a:extLst>
              <a:ext uri="{FF2B5EF4-FFF2-40B4-BE49-F238E27FC236}">
                <a16:creationId xmlns:a16="http://schemas.microsoft.com/office/drawing/2014/main" id="{A12F2D63-1E00-4379-A32F-B52857A50211}"/>
              </a:ext>
            </a:extLst>
          </p:cNvPr>
          <p:cNvSpPr>
            <a:spLocks noGrp="1"/>
          </p:cNvSpPr>
          <p:nvPr>
            <p:ph type="pic" sz="quarter" idx="13"/>
          </p:nvPr>
        </p:nvSpPr>
        <p:spPr>
          <a:xfrm>
            <a:off x="1524" y="5943600"/>
            <a:ext cx="12188952" cy="914400"/>
          </a:xfrm>
          <a:solidFill>
            <a:schemeClr val="accent6"/>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742711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6858000" y="365125"/>
            <a:ext cx="4602318" cy="1325563"/>
          </a:xfrm>
        </p:spPr>
        <p:txBody>
          <a:bodyPr rtlCol="0"/>
          <a:lstStyle>
            <a:lvl1pPr>
              <a:defRPr>
                <a:solidFill>
                  <a:schemeClr val="tx1">
                    <a:lumMod val="50000"/>
                    <a:lumOff val="50000"/>
                  </a:schemeClr>
                </a:solidFill>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AA39532F-F90D-47C0-89E1-06A3DED59311}"/>
              </a:ext>
            </a:extLst>
          </p:cNvPr>
          <p:cNvSpPr>
            <a:spLocks noGrp="1"/>
          </p:cNvSpPr>
          <p:nvPr>
            <p:ph type="pic" sz="quarter" idx="13"/>
          </p:nvPr>
        </p:nvSpPr>
        <p:spPr>
          <a:xfrm>
            <a:off x="0" y="0"/>
            <a:ext cx="6096000" cy="6858000"/>
          </a:xfrm>
          <a:solidFill>
            <a:schemeClr val="accent6"/>
          </a:solidFill>
        </p:spPr>
        <p:txBody>
          <a:bodyPr rtlCol="0"/>
          <a:lstStyle/>
          <a:p>
            <a:pPr rtl="0"/>
            <a:r>
              <a:rPr lang="en-US" noProof="0"/>
              <a:t>Click icon to add picture</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858000" y="1691640"/>
            <a:ext cx="3931920" cy="338328"/>
          </a:xfrm>
        </p:spPr>
        <p:txBody>
          <a:bodyPr rtlCol="0"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4" name="Text Placeholder 12">
            <a:extLst>
              <a:ext uri="{FF2B5EF4-FFF2-40B4-BE49-F238E27FC236}">
                <a16:creationId xmlns:a16="http://schemas.microsoft.com/office/drawing/2014/main" id="{BA57DF8C-FA7C-490B-98CE-CDE7957EE729}"/>
              </a:ext>
            </a:extLst>
          </p:cNvPr>
          <p:cNvSpPr>
            <a:spLocks noGrp="1"/>
          </p:cNvSpPr>
          <p:nvPr>
            <p:ph type="body" sz="quarter" idx="15"/>
          </p:nvPr>
        </p:nvSpPr>
        <p:spPr>
          <a:xfrm>
            <a:off x="6858000" y="2093976"/>
            <a:ext cx="4572000" cy="530352"/>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20" name="Text Placeholder 4">
            <a:extLst>
              <a:ext uri="{FF2B5EF4-FFF2-40B4-BE49-F238E27FC236}">
                <a16:creationId xmlns:a16="http://schemas.microsoft.com/office/drawing/2014/main" id="{525F4B91-27EE-47AC-BBD0-A66FE53A04FF}"/>
              </a:ext>
            </a:extLst>
          </p:cNvPr>
          <p:cNvSpPr>
            <a:spLocks noGrp="1"/>
          </p:cNvSpPr>
          <p:nvPr>
            <p:ph type="body" sz="quarter" idx="17"/>
          </p:nvPr>
        </p:nvSpPr>
        <p:spPr>
          <a:xfrm>
            <a:off x="6858000" y="2962656"/>
            <a:ext cx="3931920" cy="338328"/>
          </a:xfrm>
        </p:spPr>
        <p:txBody>
          <a:bodyPr rtlCol="0"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2" name="Text Placeholder 12">
            <a:extLst>
              <a:ext uri="{FF2B5EF4-FFF2-40B4-BE49-F238E27FC236}">
                <a16:creationId xmlns:a16="http://schemas.microsoft.com/office/drawing/2014/main" id="{F50C0C1C-5BD4-4F62-8AB2-50B1FE4A7DAE}"/>
              </a:ext>
            </a:extLst>
          </p:cNvPr>
          <p:cNvSpPr>
            <a:spLocks noGrp="1"/>
          </p:cNvSpPr>
          <p:nvPr>
            <p:ph type="body" sz="quarter" idx="19"/>
          </p:nvPr>
        </p:nvSpPr>
        <p:spPr>
          <a:xfrm>
            <a:off x="6858000" y="3310128"/>
            <a:ext cx="4572000" cy="530352"/>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23" name="Text Placeholder 4">
            <a:extLst>
              <a:ext uri="{FF2B5EF4-FFF2-40B4-BE49-F238E27FC236}">
                <a16:creationId xmlns:a16="http://schemas.microsoft.com/office/drawing/2014/main" id="{8462AFAF-169F-4E2A-AC00-6E8666595471}"/>
              </a:ext>
            </a:extLst>
          </p:cNvPr>
          <p:cNvSpPr>
            <a:spLocks noGrp="1"/>
          </p:cNvSpPr>
          <p:nvPr>
            <p:ph type="body" sz="quarter" idx="20"/>
          </p:nvPr>
        </p:nvSpPr>
        <p:spPr>
          <a:xfrm>
            <a:off x="6870354" y="3931920"/>
            <a:ext cx="3931920" cy="338328"/>
          </a:xfrm>
        </p:spPr>
        <p:txBody>
          <a:bodyPr rtlCol="0"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4" name="Text Placeholder 12">
            <a:extLst>
              <a:ext uri="{FF2B5EF4-FFF2-40B4-BE49-F238E27FC236}">
                <a16:creationId xmlns:a16="http://schemas.microsoft.com/office/drawing/2014/main" id="{9FDE6BB6-DE86-4B19-B83F-5B83A89477B4}"/>
              </a:ext>
            </a:extLst>
          </p:cNvPr>
          <p:cNvSpPr>
            <a:spLocks noGrp="1"/>
          </p:cNvSpPr>
          <p:nvPr>
            <p:ph type="body" sz="quarter" idx="21"/>
          </p:nvPr>
        </p:nvSpPr>
        <p:spPr>
          <a:xfrm>
            <a:off x="6870354" y="4270248"/>
            <a:ext cx="4572000" cy="530352"/>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25" name="Text Placeholder 4">
            <a:extLst>
              <a:ext uri="{FF2B5EF4-FFF2-40B4-BE49-F238E27FC236}">
                <a16:creationId xmlns:a16="http://schemas.microsoft.com/office/drawing/2014/main" id="{2B544474-29CA-4D8E-AC15-C05ABDF6067C}"/>
              </a:ext>
            </a:extLst>
          </p:cNvPr>
          <p:cNvSpPr>
            <a:spLocks noGrp="1"/>
          </p:cNvSpPr>
          <p:nvPr>
            <p:ph type="body" sz="quarter" idx="22"/>
          </p:nvPr>
        </p:nvSpPr>
        <p:spPr>
          <a:xfrm>
            <a:off x="6870354" y="4855464"/>
            <a:ext cx="3931920" cy="338328"/>
          </a:xfrm>
        </p:spPr>
        <p:txBody>
          <a:bodyPr rtlCol="0"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Text Placeholder 12">
            <a:extLst>
              <a:ext uri="{FF2B5EF4-FFF2-40B4-BE49-F238E27FC236}">
                <a16:creationId xmlns:a16="http://schemas.microsoft.com/office/drawing/2014/main" id="{7C778245-11E1-4B65-ADC1-E9D3DE34E5DE}"/>
              </a:ext>
            </a:extLst>
          </p:cNvPr>
          <p:cNvSpPr>
            <a:spLocks noGrp="1"/>
          </p:cNvSpPr>
          <p:nvPr>
            <p:ph type="body" sz="quarter" idx="23"/>
          </p:nvPr>
        </p:nvSpPr>
        <p:spPr>
          <a:xfrm>
            <a:off x="6870354" y="5193792"/>
            <a:ext cx="4572000" cy="530352"/>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a:xfrm>
            <a:off x="6858000" y="6356350"/>
            <a:ext cx="3448050" cy="365125"/>
          </a:xfrm>
        </p:spPr>
        <p:txBody>
          <a:bodyPr rtlCol="0"/>
          <a:lstStyle>
            <a:lvl1pPr algn="l">
              <a:defRPr/>
            </a:lvl1pPr>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a:xfrm>
            <a:off x="10423398" y="6356350"/>
            <a:ext cx="9144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213575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1C922A-9F54-409C-8C2C-90A55B890F48}"/>
              </a:ext>
              <a:ext uri="{C183D7F6-B498-43B3-948B-1728B52AA6E4}">
                <adec:decorative xmlns:adec="http://schemas.microsoft.com/office/drawing/2017/decorative" val="1"/>
              </a:ext>
            </a:extLst>
          </p:cNvPr>
          <p:cNvSpPr/>
          <p:nvPr userDrawn="1"/>
        </p:nvSpPr>
        <p:spPr>
          <a:xfrm>
            <a:off x="6200706" y="0"/>
            <a:ext cx="6095999"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709922" y="365125"/>
            <a:ext cx="5386078" cy="1325563"/>
          </a:xfrm>
        </p:spPr>
        <p:txBody>
          <a:bodyPr rtlCol="0"/>
          <a:lstStyle>
            <a:lvl1pPr>
              <a:defRPr>
                <a:solidFill>
                  <a:schemeClr val="tx1">
                    <a:lumMod val="50000"/>
                    <a:lumOff val="50000"/>
                  </a:schemeClr>
                </a:solidFill>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AA39532F-F90D-47C0-89E1-06A3DED59311}"/>
              </a:ext>
            </a:extLst>
          </p:cNvPr>
          <p:cNvSpPr>
            <a:spLocks noGrp="1"/>
          </p:cNvSpPr>
          <p:nvPr>
            <p:ph type="pic" sz="quarter" idx="13"/>
          </p:nvPr>
        </p:nvSpPr>
        <p:spPr>
          <a:xfrm>
            <a:off x="7454384" y="1566525"/>
            <a:ext cx="3401568" cy="3712464"/>
          </a:xfrm>
          <a:solidFill>
            <a:schemeClr val="accent6"/>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709922" y="1893053"/>
            <a:ext cx="22860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3457506" y="1893053"/>
            <a:ext cx="22860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Text Placeholder 12">
            <a:extLst>
              <a:ext uri="{FF2B5EF4-FFF2-40B4-BE49-F238E27FC236}">
                <a16:creationId xmlns:a16="http://schemas.microsoft.com/office/drawing/2014/main" id="{E725FCE9-B62D-4B16-807B-9D0D63E93B56}"/>
              </a:ext>
            </a:extLst>
          </p:cNvPr>
          <p:cNvSpPr>
            <a:spLocks noGrp="1"/>
          </p:cNvSpPr>
          <p:nvPr>
            <p:ph type="body" sz="quarter" idx="14"/>
          </p:nvPr>
        </p:nvSpPr>
        <p:spPr>
          <a:xfrm>
            <a:off x="709922" y="2368970"/>
            <a:ext cx="2286000" cy="1371600"/>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14" name="Text Placeholder 12">
            <a:extLst>
              <a:ext uri="{FF2B5EF4-FFF2-40B4-BE49-F238E27FC236}">
                <a16:creationId xmlns:a16="http://schemas.microsoft.com/office/drawing/2014/main" id="{BA57DF8C-FA7C-490B-98CE-CDE7957EE729}"/>
              </a:ext>
            </a:extLst>
          </p:cNvPr>
          <p:cNvSpPr>
            <a:spLocks noGrp="1"/>
          </p:cNvSpPr>
          <p:nvPr>
            <p:ph type="body" sz="quarter" idx="15"/>
          </p:nvPr>
        </p:nvSpPr>
        <p:spPr>
          <a:xfrm>
            <a:off x="3457506" y="2355956"/>
            <a:ext cx="2286000" cy="1371600"/>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19" name="Text Placeholder 2">
            <a:extLst>
              <a:ext uri="{FF2B5EF4-FFF2-40B4-BE49-F238E27FC236}">
                <a16:creationId xmlns:a16="http://schemas.microsoft.com/office/drawing/2014/main" id="{FF039F13-B78B-4A7E-AB1D-94C070BAE974}"/>
              </a:ext>
            </a:extLst>
          </p:cNvPr>
          <p:cNvSpPr>
            <a:spLocks noGrp="1"/>
          </p:cNvSpPr>
          <p:nvPr>
            <p:ph type="body" idx="16"/>
          </p:nvPr>
        </p:nvSpPr>
        <p:spPr>
          <a:xfrm>
            <a:off x="719917" y="3843877"/>
            <a:ext cx="22860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Text Placeholder 4">
            <a:extLst>
              <a:ext uri="{FF2B5EF4-FFF2-40B4-BE49-F238E27FC236}">
                <a16:creationId xmlns:a16="http://schemas.microsoft.com/office/drawing/2014/main" id="{525F4B91-27EE-47AC-BBD0-A66FE53A04FF}"/>
              </a:ext>
            </a:extLst>
          </p:cNvPr>
          <p:cNvSpPr>
            <a:spLocks noGrp="1"/>
          </p:cNvSpPr>
          <p:nvPr>
            <p:ph type="body" sz="quarter" idx="17"/>
          </p:nvPr>
        </p:nvSpPr>
        <p:spPr>
          <a:xfrm>
            <a:off x="3467501" y="3843877"/>
            <a:ext cx="2286000" cy="457200"/>
          </a:xfrm>
        </p:spPr>
        <p:txBody>
          <a:bodyPr rtlCol="0"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1" name="Text Placeholder 12">
            <a:extLst>
              <a:ext uri="{FF2B5EF4-FFF2-40B4-BE49-F238E27FC236}">
                <a16:creationId xmlns:a16="http://schemas.microsoft.com/office/drawing/2014/main" id="{1F0A1756-3486-46A9-9DD3-7BFA5FF75731}"/>
              </a:ext>
            </a:extLst>
          </p:cNvPr>
          <p:cNvSpPr>
            <a:spLocks noGrp="1"/>
          </p:cNvSpPr>
          <p:nvPr>
            <p:ph type="body" sz="quarter" idx="18"/>
          </p:nvPr>
        </p:nvSpPr>
        <p:spPr>
          <a:xfrm>
            <a:off x="719917" y="4319794"/>
            <a:ext cx="2286000" cy="1371600"/>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22" name="Text Placeholder 12">
            <a:extLst>
              <a:ext uri="{FF2B5EF4-FFF2-40B4-BE49-F238E27FC236}">
                <a16:creationId xmlns:a16="http://schemas.microsoft.com/office/drawing/2014/main" id="{F50C0C1C-5BD4-4F62-8AB2-50B1FE4A7DAE}"/>
              </a:ext>
            </a:extLst>
          </p:cNvPr>
          <p:cNvSpPr>
            <a:spLocks noGrp="1"/>
          </p:cNvSpPr>
          <p:nvPr>
            <p:ph type="body" sz="quarter" idx="19"/>
          </p:nvPr>
        </p:nvSpPr>
        <p:spPr>
          <a:xfrm>
            <a:off x="3467501" y="4306780"/>
            <a:ext cx="2286000" cy="1371600"/>
          </a:xfrm>
        </p:spPr>
        <p:txBody>
          <a:bodyPr rtlCol="0">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a:xfrm>
            <a:off x="838200" y="6356350"/>
            <a:ext cx="1847850" cy="365125"/>
          </a:xfrm>
        </p:spPr>
        <p:txBody>
          <a:bodyPr rtlCol="0"/>
          <a:lstStyle/>
          <a:p>
            <a:pPr rtl="0"/>
            <a:r>
              <a:rPr lang="en-GB" noProof="0"/>
              <a:t>20XX</a:t>
            </a:r>
          </a:p>
        </p:txBody>
      </p:sp>
      <p:sp>
        <p:nvSpPr>
          <p:cNvPr id="18" name="Footer Placeholder 7">
            <a:extLst>
              <a:ext uri="{FF2B5EF4-FFF2-40B4-BE49-F238E27FC236}">
                <a16:creationId xmlns:a16="http://schemas.microsoft.com/office/drawing/2014/main" id="{37667359-6B2F-4D7C-932B-CE6A0E91C8A0}"/>
              </a:ext>
            </a:extLst>
          </p:cNvPr>
          <p:cNvSpPr>
            <a:spLocks noGrp="1"/>
          </p:cNvSpPr>
          <p:nvPr>
            <p:ph type="ftr" sz="quarter" idx="11"/>
          </p:nvPr>
        </p:nvSpPr>
        <p:spPr>
          <a:xfrm>
            <a:off x="6858000" y="6356350"/>
            <a:ext cx="3448050" cy="365125"/>
          </a:xfrm>
        </p:spPr>
        <p:txBody>
          <a:bodyPr rtlCol="0"/>
          <a:lstStyle>
            <a:lvl1pPr algn="l">
              <a:defRPr/>
            </a:lvl1pPr>
          </a:lstStyle>
          <a:p>
            <a:pPr rtl="0"/>
            <a:r>
              <a:rPr lang="en-GB" noProof="0"/>
              <a:t>Pitch deck title</a:t>
            </a:r>
          </a:p>
        </p:txBody>
      </p:sp>
      <p:sp>
        <p:nvSpPr>
          <p:cNvPr id="23" name="Slide Number Placeholder 8">
            <a:extLst>
              <a:ext uri="{FF2B5EF4-FFF2-40B4-BE49-F238E27FC236}">
                <a16:creationId xmlns:a16="http://schemas.microsoft.com/office/drawing/2014/main" id="{C69C9BA9-6130-4098-A0A6-E1A00A3B6BFF}"/>
              </a:ext>
            </a:extLst>
          </p:cNvPr>
          <p:cNvSpPr>
            <a:spLocks noGrp="1"/>
          </p:cNvSpPr>
          <p:nvPr>
            <p:ph type="sldNum" sz="quarter" idx="12"/>
          </p:nvPr>
        </p:nvSpPr>
        <p:spPr>
          <a:xfrm>
            <a:off x="10423398" y="6356350"/>
            <a:ext cx="9144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899692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blem &amp; Summar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B487E6-6563-4EEC-A349-2257BBAFD4DD}"/>
              </a:ext>
              <a:ext uri="{C183D7F6-B498-43B3-948B-1728B52AA6E4}">
                <adec:decorative xmlns:adec="http://schemas.microsoft.com/office/drawing/2017/decorative" val="1"/>
              </a:ext>
            </a:extLst>
          </p:cNvPr>
          <p:cNvSpPr/>
          <p:nvPr userDrawn="1"/>
        </p:nvSpPr>
        <p:spPr>
          <a:xfrm>
            <a:off x="1" y="0"/>
            <a:ext cx="3051110"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6348334" y="1062164"/>
            <a:ext cx="5005466" cy="1325563"/>
          </a:xfrm>
        </p:spPr>
        <p:txBody>
          <a:bodyPr rtlCol="0"/>
          <a:lstStyle>
            <a:lvl1pPr>
              <a:defRPr>
                <a:solidFill>
                  <a:schemeClr val="tx1">
                    <a:lumMod val="50000"/>
                    <a:lumOff val="50000"/>
                  </a:schemeClr>
                </a:solidFill>
              </a:defRPr>
            </a:lvl1pPr>
          </a:lstStyle>
          <a:p>
            <a:pPr rtl="0"/>
            <a:r>
              <a:rPr lang="en-US" noProof="0"/>
              <a:t>Click to edit Master title style</a:t>
            </a:r>
            <a:endParaRPr lang="en-GB" noProof="0"/>
          </a:p>
        </p:txBody>
      </p:sp>
      <p:sp>
        <p:nvSpPr>
          <p:cNvPr id="7" name="Picture Placeholder 6">
            <a:extLst>
              <a:ext uri="{FF2B5EF4-FFF2-40B4-BE49-F238E27FC236}">
                <a16:creationId xmlns:a16="http://schemas.microsoft.com/office/drawing/2014/main" id="{EED971A8-4C6D-471D-A690-8CD666292205}"/>
              </a:ext>
            </a:extLst>
          </p:cNvPr>
          <p:cNvSpPr>
            <a:spLocks noGrp="1"/>
          </p:cNvSpPr>
          <p:nvPr>
            <p:ph type="pic" sz="quarter" idx="13"/>
          </p:nvPr>
        </p:nvSpPr>
        <p:spPr>
          <a:xfrm>
            <a:off x="861935" y="1143000"/>
            <a:ext cx="4953000" cy="4572000"/>
          </a:xfrm>
          <a:solidFill>
            <a:schemeClr val="accent6"/>
          </a:solidFill>
        </p:spPr>
        <p:txBody>
          <a:bodyPr rtlCol="0"/>
          <a:lstStyle/>
          <a:p>
            <a:pPr rtl="0"/>
            <a:r>
              <a:rPr lang="en-US" noProof="0"/>
              <a:t>Click icon to add picture</a:t>
            </a:r>
            <a:endParaRPr lang="en-GB" noProof="0"/>
          </a:p>
        </p:txBody>
      </p:sp>
      <p:sp>
        <p:nvSpPr>
          <p:cNvPr id="10" name="Text Placeholder 9">
            <a:extLst>
              <a:ext uri="{FF2B5EF4-FFF2-40B4-BE49-F238E27FC236}">
                <a16:creationId xmlns:a16="http://schemas.microsoft.com/office/drawing/2014/main" id="{0ECB8E5B-4859-4892-A062-C831DA527F75}"/>
              </a:ext>
            </a:extLst>
          </p:cNvPr>
          <p:cNvSpPr>
            <a:spLocks noGrp="1"/>
          </p:cNvSpPr>
          <p:nvPr>
            <p:ph type="body" sz="quarter" idx="14"/>
          </p:nvPr>
        </p:nvSpPr>
        <p:spPr>
          <a:xfrm>
            <a:off x="6376988" y="2555875"/>
            <a:ext cx="4953000" cy="3159125"/>
          </a:xfrm>
        </p:spPr>
        <p:txBody>
          <a:bodyPr rtlCol="0">
            <a:normAutofit/>
          </a:bodyPr>
          <a:lstStyle>
            <a:lvl1pPr marL="0" indent="0">
              <a:lnSpc>
                <a:spcPct val="150000"/>
              </a:lnSpc>
              <a:spcBef>
                <a:spcPts val="0"/>
              </a:spcBef>
              <a:buNone/>
              <a:defRPr sz="2000">
                <a:solidFill>
                  <a:schemeClr val="accent4"/>
                </a:solidFill>
                <a:latin typeface="+mj-lt"/>
              </a:defRPr>
            </a:lvl1pPr>
            <a:lvl2pPr marL="457200" indent="0">
              <a:lnSpc>
                <a:spcPct val="150000"/>
              </a:lnSpc>
              <a:spcBef>
                <a:spcPts val="0"/>
              </a:spcBef>
              <a:buNone/>
              <a:defRPr sz="2000">
                <a:solidFill>
                  <a:schemeClr val="accent4"/>
                </a:solidFill>
                <a:latin typeface="+mj-lt"/>
              </a:defRPr>
            </a:lvl2pPr>
            <a:lvl3pPr marL="914400" indent="0">
              <a:lnSpc>
                <a:spcPct val="150000"/>
              </a:lnSpc>
              <a:spcBef>
                <a:spcPts val="0"/>
              </a:spcBef>
              <a:buNone/>
              <a:defRPr sz="2000">
                <a:solidFill>
                  <a:schemeClr val="accent4"/>
                </a:solidFill>
                <a:latin typeface="+mj-lt"/>
              </a:defRPr>
            </a:lvl3pPr>
            <a:lvl4pPr marL="1371600" indent="0">
              <a:lnSpc>
                <a:spcPct val="150000"/>
              </a:lnSpc>
              <a:spcBef>
                <a:spcPts val="0"/>
              </a:spcBef>
              <a:buNone/>
              <a:defRPr sz="2000">
                <a:solidFill>
                  <a:schemeClr val="accent4"/>
                </a:solidFill>
                <a:latin typeface="+mj-lt"/>
              </a:defRPr>
            </a:lvl4pPr>
            <a:lvl5pPr marL="1828800" indent="0">
              <a:lnSpc>
                <a:spcPct val="150000"/>
              </a:lnSpc>
              <a:spcBef>
                <a:spcPts val="0"/>
              </a:spcBef>
              <a:buNone/>
              <a:defRPr sz="2000">
                <a:solidFill>
                  <a:schemeClr val="accent4"/>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86580637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7C02F5D-0AFB-480B-A152-5FC08DB4DCD7}"/>
              </a:ext>
            </a:extLst>
          </p:cNvPr>
          <p:cNvSpPr>
            <a:spLocks noGrp="1"/>
          </p:cNvSpPr>
          <p:nvPr>
            <p:ph type="pic" sz="quarter" idx="13"/>
          </p:nvPr>
        </p:nvSpPr>
        <p:spPr>
          <a:xfrm>
            <a:off x="458724" y="457200"/>
            <a:ext cx="11274552" cy="5943600"/>
          </a:xfrm>
          <a:solidFill>
            <a:schemeClr val="accent6"/>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3051112" y="3513220"/>
            <a:ext cx="8682164" cy="1828799"/>
          </a:xfrm>
          <a:solidFill>
            <a:schemeClr val="accent3">
              <a:alpha val="90000"/>
            </a:schemeClr>
          </a:solidFill>
        </p:spPr>
        <p:txBody>
          <a:bodyPr lIns="1371600" tIns="0" bIns="0" rtlCol="0" anchor="ctr">
            <a:noAutofit/>
          </a:bodyPr>
          <a:lstStyle>
            <a:lvl1pPr algn="ctr">
              <a:defRPr sz="5400">
                <a:solidFill>
                  <a:schemeClr val="tx1">
                    <a:lumMod val="65000"/>
                    <a:lumOff val="35000"/>
                  </a:schemeClr>
                </a:solidFill>
              </a:defRPr>
            </a:lvl1pPr>
          </a:lstStyle>
          <a:p>
            <a:pPr rtl="0"/>
            <a:r>
              <a:rPr lang="en-GB" noProof="0"/>
              <a:t>Click to add title</a:t>
            </a:r>
          </a:p>
        </p:txBody>
      </p:sp>
    </p:spTree>
    <p:extLst>
      <p:ext uri="{BB962C8B-B14F-4D97-AF65-F5344CB8AC3E}">
        <p14:creationId xmlns:p14="http://schemas.microsoft.com/office/powerpoint/2010/main" val="999581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a:solidFill>
                  <a:schemeClr val="tx1">
                    <a:lumMod val="50000"/>
                    <a:lumOff val="50000"/>
                  </a:schemeClr>
                </a:solidFill>
              </a:defRPr>
            </a:lvl1pPr>
          </a:lstStyle>
          <a:p>
            <a:pPr rtl="0"/>
            <a:r>
              <a:rPr lang="en-US" noProof="0"/>
              <a:t>Click to edit Master title style</a:t>
            </a:r>
            <a:endParaRPr lang="en-GB" noProof="0"/>
          </a:p>
        </p:txBody>
      </p:sp>
      <p:sp>
        <p:nvSpPr>
          <p:cNvPr id="18" name="Picture Placeholder 15">
            <a:extLst>
              <a:ext uri="{FF2B5EF4-FFF2-40B4-BE49-F238E27FC236}">
                <a16:creationId xmlns:a16="http://schemas.microsoft.com/office/drawing/2014/main" id="{43CBE128-6D8D-4605-B225-5A34FFB1F25B}"/>
              </a:ext>
            </a:extLst>
          </p:cNvPr>
          <p:cNvSpPr>
            <a:spLocks noGrp="1"/>
          </p:cNvSpPr>
          <p:nvPr>
            <p:ph type="pic" sz="quarter" idx="42"/>
          </p:nvPr>
        </p:nvSpPr>
        <p:spPr>
          <a:xfrm>
            <a:off x="1910104" y="1965960"/>
            <a:ext cx="2286000" cy="228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911096" y="4311688"/>
            <a:ext cx="2286000" cy="360000"/>
          </a:xfrm>
        </p:spPr>
        <p:txBody>
          <a:bodyPr rtlCol="0">
            <a:noAutofit/>
          </a:bodyPr>
          <a:lstStyle>
            <a:lvl1pPr marL="0" indent="0" algn="ctr">
              <a:buFont typeface="Arial" panose="020B0604020202020204" pitchFamily="34" charset="0"/>
              <a:buNone/>
              <a:defRPr sz="2000">
                <a:solidFill>
                  <a:schemeClr val="accent4"/>
                </a:solidFill>
                <a:latin typeface="+mj-lt"/>
              </a:defRPr>
            </a:lvl1pPr>
          </a:lstStyle>
          <a:p>
            <a:pPr lvl="0" rtl="0"/>
            <a:r>
              <a:rPr lang="en-GB" noProof="0"/>
              <a:t>Bullet 2</a:t>
            </a:r>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911096" y="4773703"/>
            <a:ext cx="2286000" cy="1005840"/>
          </a:xfrm>
        </p:spPr>
        <p:txBody>
          <a:bodyPr rtlCol="0"/>
          <a:lstStyle>
            <a:lvl1pPr marL="0" indent="0" algn="ctr">
              <a:lnSpc>
                <a:spcPts val="2000"/>
              </a:lnSpc>
              <a:spcBef>
                <a:spcPts val="0"/>
              </a:spcBef>
              <a:buNone/>
              <a:defRPr sz="1400">
                <a:solidFill>
                  <a:schemeClr val="tx1">
                    <a:lumMod val="75000"/>
                    <a:lumOff val="25000"/>
                  </a:schemeClr>
                </a:solidFill>
              </a:defRPr>
            </a:lvl1pPr>
          </a:lstStyle>
          <a:p>
            <a:pPr lvl="0" rtl="0"/>
            <a:r>
              <a:rPr lang="en-GB" noProof="0"/>
              <a:t>Bullet Description</a:t>
            </a:r>
          </a:p>
        </p:txBody>
      </p:sp>
      <p:sp>
        <p:nvSpPr>
          <p:cNvPr id="19" name="Picture Placeholder 15">
            <a:extLst>
              <a:ext uri="{FF2B5EF4-FFF2-40B4-BE49-F238E27FC236}">
                <a16:creationId xmlns:a16="http://schemas.microsoft.com/office/drawing/2014/main" id="{E63C0874-8701-4CED-B60A-61A655FB5A5F}"/>
              </a:ext>
            </a:extLst>
          </p:cNvPr>
          <p:cNvSpPr>
            <a:spLocks noGrp="1"/>
          </p:cNvSpPr>
          <p:nvPr>
            <p:ph type="pic" sz="quarter" idx="43"/>
          </p:nvPr>
        </p:nvSpPr>
        <p:spPr>
          <a:xfrm>
            <a:off x="4951917" y="1965960"/>
            <a:ext cx="2286000" cy="228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4956048" y="4311688"/>
            <a:ext cx="2286000" cy="360000"/>
          </a:xfrm>
        </p:spPr>
        <p:txBody>
          <a:bodyPr rtlCol="0">
            <a:noAutofit/>
          </a:bodyPr>
          <a:lstStyle>
            <a:lvl1pPr marL="0" indent="0" algn="ctr">
              <a:buFont typeface="Arial" panose="020B0604020202020204" pitchFamily="34" charset="0"/>
              <a:buNone/>
              <a:defRPr sz="2000">
                <a:solidFill>
                  <a:schemeClr val="accent4"/>
                </a:solidFill>
                <a:latin typeface="+mj-lt"/>
              </a:defRPr>
            </a:lvl1pPr>
          </a:lstStyle>
          <a:p>
            <a:pPr lvl="0" rtl="0"/>
            <a:r>
              <a:rPr lang="en-GB" noProof="0"/>
              <a:t>Bullet 3</a:t>
            </a:r>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956048" y="4773703"/>
            <a:ext cx="2286000" cy="1005840"/>
          </a:xfrm>
        </p:spPr>
        <p:txBody>
          <a:bodyPr rtlCol="0"/>
          <a:lstStyle>
            <a:lvl1pPr marL="0" indent="0" algn="ctr">
              <a:lnSpc>
                <a:spcPts val="2000"/>
              </a:lnSpc>
              <a:spcBef>
                <a:spcPts val="0"/>
              </a:spcBef>
              <a:buNone/>
              <a:defRPr sz="1400">
                <a:solidFill>
                  <a:schemeClr val="tx1">
                    <a:lumMod val="75000"/>
                    <a:lumOff val="25000"/>
                  </a:schemeClr>
                </a:solidFill>
              </a:defRPr>
            </a:lvl1pPr>
          </a:lstStyle>
          <a:p>
            <a:pPr lvl="0" rtl="0"/>
            <a:r>
              <a:rPr lang="en-GB" noProof="0"/>
              <a:t>Bullet Description</a:t>
            </a:r>
          </a:p>
        </p:txBody>
      </p:sp>
      <p:sp>
        <p:nvSpPr>
          <p:cNvPr id="20" name="Picture Placeholder 15">
            <a:extLst>
              <a:ext uri="{FF2B5EF4-FFF2-40B4-BE49-F238E27FC236}">
                <a16:creationId xmlns:a16="http://schemas.microsoft.com/office/drawing/2014/main" id="{F223D9C7-A9C3-4D38-B4D8-9CAB3A19CF51}"/>
              </a:ext>
            </a:extLst>
          </p:cNvPr>
          <p:cNvSpPr>
            <a:spLocks noGrp="1"/>
          </p:cNvSpPr>
          <p:nvPr>
            <p:ph type="pic" sz="quarter" idx="44"/>
          </p:nvPr>
        </p:nvSpPr>
        <p:spPr>
          <a:xfrm>
            <a:off x="7993730" y="1965960"/>
            <a:ext cx="2286000" cy="228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991856" y="4311688"/>
            <a:ext cx="2286000" cy="360000"/>
          </a:xfrm>
        </p:spPr>
        <p:txBody>
          <a:bodyPr rtlCol="0">
            <a:noAutofit/>
          </a:bodyPr>
          <a:lstStyle>
            <a:lvl1pPr marL="0" indent="0" algn="ctr">
              <a:buFont typeface="Arial" panose="020B0604020202020204" pitchFamily="34" charset="0"/>
              <a:buNone/>
              <a:defRPr sz="2000">
                <a:solidFill>
                  <a:schemeClr val="accent4"/>
                </a:solidFill>
                <a:latin typeface="+mj-lt"/>
              </a:defRPr>
            </a:lvl1pPr>
          </a:lstStyle>
          <a:p>
            <a:pPr lvl="0" rtl="0"/>
            <a:r>
              <a:rPr lang="en-GB" noProof="0"/>
              <a:t>Bullet 4</a:t>
            </a:r>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7991856" y="4773703"/>
            <a:ext cx="2286000" cy="1005840"/>
          </a:xfrm>
        </p:spPr>
        <p:txBody>
          <a:bodyPr rtlCol="0"/>
          <a:lstStyle>
            <a:lvl1pPr marL="0" indent="0" algn="ctr">
              <a:lnSpc>
                <a:spcPts val="2000"/>
              </a:lnSpc>
              <a:spcBef>
                <a:spcPts val="0"/>
              </a:spcBef>
              <a:buNone/>
              <a:defRPr sz="1400">
                <a:solidFill>
                  <a:schemeClr val="tx1">
                    <a:lumMod val="75000"/>
                    <a:lumOff val="25000"/>
                  </a:schemeClr>
                </a:solidFill>
              </a:defRPr>
            </a:lvl1pPr>
          </a:lstStyle>
          <a:p>
            <a:pPr lvl="0" rtl="0"/>
            <a:r>
              <a:rPr lang="en-GB" noProof="0"/>
              <a:t>Bullet Description</a:t>
            </a:r>
          </a:p>
        </p:txBody>
      </p:sp>
      <p:sp>
        <p:nvSpPr>
          <p:cNvPr id="15" name="Date Placeholder 1">
            <a:extLst>
              <a:ext uri="{FF2B5EF4-FFF2-40B4-BE49-F238E27FC236}">
                <a16:creationId xmlns:a16="http://schemas.microsoft.com/office/drawing/2014/main" id="{6FCC4B1F-E859-43CC-8B33-EE155744227A}"/>
              </a:ext>
            </a:extLst>
          </p:cNvPr>
          <p:cNvSpPr>
            <a:spLocks noGrp="1"/>
          </p:cNvSpPr>
          <p:nvPr>
            <p:ph type="dt" sz="half" idx="45"/>
          </p:nvPr>
        </p:nvSpPr>
        <p:spPr>
          <a:xfrm>
            <a:off x="838200" y="6356350"/>
            <a:ext cx="2743200" cy="365125"/>
          </a:xfrm>
        </p:spPr>
        <p:txBody>
          <a:bodyPr rtlCol="0"/>
          <a:lstStyle/>
          <a:p>
            <a:pPr rtl="0"/>
            <a:r>
              <a:rPr lang="en-GB" noProof="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500680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162072" y="365125"/>
            <a:ext cx="10193315" cy="1325563"/>
          </a:xfrm>
        </p:spPr>
        <p:txBody>
          <a:bodyPr rtlCol="0"/>
          <a:lstStyle>
            <a:lvl1pPr algn="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1162073" y="1853548"/>
            <a:ext cx="4572000" cy="640080"/>
          </a:xfrm>
        </p:spPr>
        <p:txBody>
          <a:bodyPr rtlCol="0" anchor="ctr" anchorCtr="0">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1162073" y="2505075"/>
            <a:ext cx="4572000" cy="3200400"/>
          </a:xfrm>
        </p:spPr>
        <p:txBody>
          <a:bodyPr rtlCol="0">
            <a:normAutofit/>
          </a:bodyPr>
          <a:lstStyle>
            <a:lvl1pPr>
              <a:lnSpc>
                <a:spcPts val="2600"/>
              </a:lnSpc>
              <a:defRPr sz="1600"/>
            </a:lvl1pPr>
            <a:lvl2pPr>
              <a:lnSpc>
                <a:spcPts val="2600"/>
              </a:lnSpc>
              <a:defRPr sz="1600"/>
            </a:lvl2pPr>
            <a:lvl3pPr>
              <a:lnSpc>
                <a:spcPts val="2600"/>
              </a:lnSpc>
              <a:defRPr sz="1600"/>
            </a:lvl3pPr>
            <a:lvl4pPr>
              <a:lnSpc>
                <a:spcPts val="2600"/>
              </a:lnSpc>
              <a:defRPr sz="1600"/>
            </a:lvl4pPr>
            <a:lvl5pPr>
              <a:lnSpc>
                <a:spcPts val="26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494485" y="1853548"/>
            <a:ext cx="4572000" cy="640080"/>
          </a:xfrm>
          <a:noFill/>
        </p:spPr>
        <p:txBody>
          <a:bodyPr rtlCol="0" anchor="ctr" anchorCtr="0">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494485" y="2505075"/>
            <a:ext cx="4572000" cy="3200400"/>
          </a:xfrm>
        </p:spPr>
        <p:txBody>
          <a:bodyPr rtlCol="0">
            <a:normAutofit/>
          </a:bodyPr>
          <a:lstStyle>
            <a:lvl1pPr>
              <a:lnSpc>
                <a:spcPts val="2600"/>
              </a:lnSpc>
              <a:defRPr sz="1600"/>
            </a:lvl1pPr>
            <a:lvl2pPr>
              <a:lnSpc>
                <a:spcPts val="2600"/>
              </a:lnSpc>
              <a:defRPr sz="1600"/>
            </a:lvl2pPr>
            <a:lvl3pPr>
              <a:lnSpc>
                <a:spcPts val="2600"/>
              </a:lnSpc>
              <a:defRPr sz="1600"/>
            </a:lvl3pPr>
            <a:lvl4pPr>
              <a:lnSpc>
                <a:spcPts val="2600"/>
              </a:lnSpc>
              <a:defRPr sz="1600"/>
            </a:lvl4pPr>
            <a:lvl5pPr>
              <a:lnSpc>
                <a:spcPts val="26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Picture Placeholder 10">
            <a:extLst>
              <a:ext uri="{FF2B5EF4-FFF2-40B4-BE49-F238E27FC236}">
                <a16:creationId xmlns:a16="http://schemas.microsoft.com/office/drawing/2014/main" id="{582C2B31-DB43-4AEF-AA1E-62866E69E584}"/>
              </a:ext>
            </a:extLst>
          </p:cNvPr>
          <p:cNvSpPr>
            <a:spLocks noGrp="1"/>
          </p:cNvSpPr>
          <p:nvPr>
            <p:ph type="pic" sz="quarter" idx="13"/>
          </p:nvPr>
        </p:nvSpPr>
        <p:spPr>
          <a:xfrm>
            <a:off x="1524" y="5943600"/>
            <a:ext cx="12188952" cy="914400"/>
          </a:xfrm>
          <a:solidFill>
            <a:schemeClr val="accent6"/>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750099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p:txBody>
          <a:bodyPr rtlCol="0"/>
          <a:lstStyle>
            <a:lvl1pPr algn="ctr">
              <a:defRPr>
                <a:solidFill>
                  <a:schemeClr val="tx1">
                    <a:lumMod val="50000"/>
                    <a:lumOff val="50000"/>
                  </a:schemeClr>
                </a:solidFill>
              </a:defRPr>
            </a:lvl1pPr>
          </a:lstStyle>
          <a:p>
            <a:pPr rtl="0"/>
            <a:r>
              <a:rPr lang="en-US" noProof="0"/>
              <a:t>Click to edit Master title style</a:t>
            </a:r>
            <a:endParaRPr lang="en-GB" noProof="0"/>
          </a:p>
        </p:txBody>
      </p:sp>
      <p:sp>
        <p:nvSpPr>
          <p:cNvPr id="7" name="Picture Placeholder 6">
            <a:extLst>
              <a:ext uri="{FF2B5EF4-FFF2-40B4-BE49-F238E27FC236}">
                <a16:creationId xmlns:a16="http://schemas.microsoft.com/office/drawing/2014/main" id="{C06C6CB5-A7CF-4AA0-8E61-3C46EFA04157}"/>
              </a:ext>
              <a:ext uri="{C183D7F6-B498-43B3-948B-1728B52AA6E4}">
                <adec:decorative xmlns:adec="http://schemas.microsoft.com/office/drawing/2017/decorative" val="1"/>
              </a:ext>
            </a:extLst>
          </p:cNvPr>
          <p:cNvSpPr>
            <a:spLocks noGrp="1"/>
          </p:cNvSpPr>
          <p:nvPr>
            <p:ph type="pic" sz="quarter" idx="23" hasCustomPrompt="1"/>
          </p:nvPr>
        </p:nvSpPr>
        <p:spPr>
          <a:xfrm>
            <a:off x="1524" y="4572000"/>
            <a:ext cx="12188952" cy="2286000"/>
          </a:xfrm>
          <a:solidFill>
            <a:schemeClr val="accent6"/>
          </a:solidFill>
        </p:spPr>
        <p:txBody>
          <a:bodyPr rtlCol="0" anchor="b"/>
          <a:lstStyle>
            <a:lvl1pPr marL="0" indent="0">
              <a:buNone/>
              <a:defRPr/>
            </a:lvl1pPr>
          </a:lstStyle>
          <a:p>
            <a:pPr rtl="0"/>
            <a:r>
              <a:rPr lang="en-GB" noProof="0"/>
              <a:t>Click to add picture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858305" y="1696389"/>
            <a:ext cx="3210331" cy="3647605"/>
          </a:xfrm>
          <a:solidFill>
            <a:schemeClr val="bg1"/>
          </a:solidFill>
          <a:ln w="12700">
            <a:solidFill>
              <a:schemeClr val="tx2">
                <a:lumMod val="20000"/>
                <a:lumOff val="80000"/>
              </a:schemeClr>
            </a:solidFill>
          </a:ln>
        </p:spPr>
        <p:txBody>
          <a:bodyPr lIns="91440" tIns="457200" rtlCol="0">
            <a:noAutofit/>
          </a:bodyPr>
          <a:lstStyle>
            <a:lvl1pPr marL="0" indent="0" algn="ctr">
              <a:buNone/>
              <a:defRPr sz="3200" b="0">
                <a:solidFill>
                  <a:schemeClr val="accent4"/>
                </a:solidFill>
                <a:latin typeface="+mj-lt"/>
              </a:defRPr>
            </a:lvl1pPr>
          </a:lstStyle>
          <a:p>
            <a:pPr lvl="0" rtl="0"/>
            <a:r>
              <a:rPr lang="en-GB" noProof="0"/>
              <a:t>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095593" y="2750695"/>
            <a:ext cx="2743200" cy="2465883"/>
          </a:xfrm>
        </p:spPr>
        <p:txBody>
          <a:bodyPr rtlCol="0">
            <a:normAutofit/>
          </a:bodyPr>
          <a:lstStyle>
            <a:lvl1pPr marL="0" indent="0" algn="ctr">
              <a:buFont typeface="Arial" panose="020B0604020202020204" pitchFamily="34" charset="0"/>
              <a:buNone/>
              <a:defRPr sz="1400">
                <a:solidFill>
                  <a:schemeClr val="tx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lvl1pPr>
              <a:defRPr>
                <a:solidFill>
                  <a:schemeClr val="bg1"/>
                </a:solidFill>
              </a:defRPr>
            </a:lvl1pPr>
          </a:lstStyle>
          <a:p>
            <a:pPr rtl="0"/>
            <a:r>
              <a:rPr lang="en-GB" noProof="0"/>
              <a:t>20XX</a:t>
            </a:r>
          </a:p>
        </p:txBody>
      </p:sp>
      <p:sp>
        <p:nvSpPr>
          <p:cNvPr id="16" name="Text Placeholder 15">
            <a:extLst>
              <a:ext uri="{FF2B5EF4-FFF2-40B4-BE49-F238E27FC236}">
                <a16:creationId xmlns:a16="http://schemas.microsoft.com/office/drawing/2014/main" id="{45F3F79F-C68B-4A8C-B9F0-4BF82DCC6D5F}"/>
              </a:ext>
            </a:extLst>
          </p:cNvPr>
          <p:cNvSpPr>
            <a:spLocks noGrp="1"/>
          </p:cNvSpPr>
          <p:nvPr>
            <p:ph type="body" sz="quarter" idx="24" hasCustomPrompt="1"/>
          </p:nvPr>
        </p:nvSpPr>
        <p:spPr>
          <a:xfrm>
            <a:off x="4516628" y="1696389"/>
            <a:ext cx="3209544" cy="3648456"/>
          </a:xfrm>
          <a:solidFill>
            <a:schemeClr val="bg1"/>
          </a:solidFill>
          <a:ln w="12700">
            <a:solidFill>
              <a:schemeClr val="tx2">
                <a:lumMod val="20000"/>
                <a:lumOff val="80000"/>
              </a:schemeClr>
            </a:solidFill>
          </a:ln>
        </p:spPr>
        <p:txBody>
          <a:bodyPr tIns="457200" rtlCol="0">
            <a:noAutofit/>
          </a:bodyPr>
          <a:lstStyle>
            <a:lvl1pPr marL="0" indent="0" algn="ctr">
              <a:buNone/>
              <a:defRPr sz="3200" b="0">
                <a:solidFill>
                  <a:schemeClr val="accent4"/>
                </a:solidFill>
                <a:latin typeface="+mj-lt"/>
              </a:defRPr>
            </a:lvl1pPr>
          </a:lstStyle>
          <a:p>
            <a:pPr lvl="0" rtl="0"/>
            <a:r>
              <a:rPr lang="en-GB" noProof="0"/>
              <a:t>Subtitle</a:t>
            </a:r>
          </a:p>
        </p:txBody>
      </p:sp>
      <p:sp>
        <p:nvSpPr>
          <p:cNvPr id="18" name="Text Placeholder 18">
            <a:extLst>
              <a:ext uri="{FF2B5EF4-FFF2-40B4-BE49-F238E27FC236}">
                <a16:creationId xmlns:a16="http://schemas.microsoft.com/office/drawing/2014/main" id="{7E2099CC-3C3F-4C3B-825F-C69EBE0F0D18}"/>
              </a:ext>
            </a:extLst>
          </p:cNvPr>
          <p:cNvSpPr>
            <a:spLocks noGrp="1"/>
          </p:cNvSpPr>
          <p:nvPr>
            <p:ph type="body" sz="quarter" idx="25" hasCustomPrompt="1"/>
          </p:nvPr>
        </p:nvSpPr>
        <p:spPr>
          <a:xfrm>
            <a:off x="4765548" y="2750695"/>
            <a:ext cx="2743200" cy="2465883"/>
          </a:xfrm>
        </p:spPr>
        <p:txBody>
          <a:bodyPr rtlCol="0">
            <a:normAutofit/>
          </a:bodyPr>
          <a:lstStyle>
            <a:lvl1pPr marL="0" indent="0" algn="ctr">
              <a:buFont typeface="Arial" panose="020B0604020202020204" pitchFamily="34" charset="0"/>
              <a:buNone/>
              <a:defRPr sz="1400">
                <a:solidFill>
                  <a:schemeClr val="tx1"/>
                </a:solidFill>
              </a:defRPr>
            </a:lvl1pPr>
          </a:lstStyle>
          <a:p>
            <a:pPr lvl="0" rtl="0"/>
            <a:r>
              <a:rPr lang="en-GB" noProof="0"/>
              <a:t>Click to add text</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lvl1pPr>
              <a:defRPr>
                <a:solidFill>
                  <a:schemeClr val="bg1"/>
                </a:solidFill>
              </a:defRPr>
            </a:lvl1pPr>
          </a:lstStyle>
          <a:p>
            <a:pPr rtl="0"/>
            <a:r>
              <a:rPr lang="en-GB" noProof="0"/>
              <a:t>Pitch deck title</a:t>
            </a:r>
          </a:p>
        </p:txBody>
      </p:sp>
      <p:sp>
        <p:nvSpPr>
          <p:cNvPr id="20" name="Text Placeholder 15">
            <a:extLst>
              <a:ext uri="{FF2B5EF4-FFF2-40B4-BE49-F238E27FC236}">
                <a16:creationId xmlns:a16="http://schemas.microsoft.com/office/drawing/2014/main" id="{D904408A-D9CD-40EC-A60A-5AFD4501F7B0}"/>
              </a:ext>
            </a:extLst>
          </p:cNvPr>
          <p:cNvSpPr>
            <a:spLocks noGrp="1"/>
          </p:cNvSpPr>
          <p:nvPr>
            <p:ph type="body" sz="quarter" idx="26" hasCustomPrompt="1"/>
          </p:nvPr>
        </p:nvSpPr>
        <p:spPr>
          <a:xfrm>
            <a:off x="8148764" y="1696389"/>
            <a:ext cx="3209544" cy="3648456"/>
          </a:xfrm>
          <a:solidFill>
            <a:schemeClr val="bg1"/>
          </a:solidFill>
          <a:ln w="12700">
            <a:solidFill>
              <a:schemeClr val="tx2">
                <a:lumMod val="20000"/>
                <a:lumOff val="80000"/>
              </a:schemeClr>
            </a:solidFill>
          </a:ln>
        </p:spPr>
        <p:txBody>
          <a:bodyPr tIns="457200" rtlCol="0">
            <a:noAutofit/>
          </a:bodyPr>
          <a:lstStyle>
            <a:lvl1pPr marL="0" indent="0" algn="ctr">
              <a:buNone/>
              <a:defRPr sz="3200" b="0">
                <a:solidFill>
                  <a:schemeClr val="accent4"/>
                </a:solidFill>
                <a:latin typeface="+mj-lt"/>
              </a:defRPr>
            </a:lvl1pPr>
          </a:lstStyle>
          <a:p>
            <a:pPr lvl="0" rtl="0"/>
            <a:r>
              <a:rPr lang="en-GB" noProof="0"/>
              <a:t>Subtitle</a:t>
            </a:r>
          </a:p>
        </p:txBody>
      </p:sp>
      <p:sp>
        <p:nvSpPr>
          <p:cNvPr id="21" name="Text Placeholder 18">
            <a:extLst>
              <a:ext uri="{FF2B5EF4-FFF2-40B4-BE49-F238E27FC236}">
                <a16:creationId xmlns:a16="http://schemas.microsoft.com/office/drawing/2014/main" id="{F6FD60C1-21C4-4DFB-A5A9-717DE2A98BA9}"/>
              </a:ext>
            </a:extLst>
          </p:cNvPr>
          <p:cNvSpPr>
            <a:spLocks noGrp="1"/>
          </p:cNvSpPr>
          <p:nvPr>
            <p:ph type="body" sz="quarter" idx="27" hasCustomPrompt="1"/>
          </p:nvPr>
        </p:nvSpPr>
        <p:spPr>
          <a:xfrm>
            <a:off x="8377130" y="2750695"/>
            <a:ext cx="2743200" cy="2465883"/>
          </a:xfrm>
        </p:spPr>
        <p:txBody>
          <a:bodyPr rtlCol="0">
            <a:normAutofit/>
          </a:bodyPr>
          <a:lstStyle>
            <a:lvl1pPr marL="0" indent="0" algn="ctr">
              <a:buFont typeface="Arial" panose="020B0604020202020204" pitchFamily="34" charset="0"/>
              <a:buNone/>
              <a:defRPr sz="1400">
                <a:solidFill>
                  <a:schemeClr val="tx1"/>
                </a:solidFill>
              </a:defRPr>
            </a:lvl1pPr>
          </a:lstStyle>
          <a:p>
            <a:pPr lvl="0" rtl="0"/>
            <a:r>
              <a:rPr lang="en-GB" noProof="0"/>
              <a:t>Click to add text</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072585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466593" y="2207455"/>
            <a:ext cx="1351811" cy="1097280"/>
          </a:xfrm>
          <a:prstGeom prst="rect">
            <a:avLst/>
          </a:prstGeom>
          <a:noFill/>
          <a:ln>
            <a:solidFill>
              <a:schemeClr val="accent2"/>
            </a:solidFill>
          </a:ln>
        </p:spPr>
        <p:txBody>
          <a:bodyPr rtlCol="0" anchor="ctr" anchorCtr="1">
            <a:normAutofit/>
          </a:bodyPr>
          <a:lstStyle>
            <a:lvl1pPr marL="0" indent="0" algn="ctr">
              <a:spcBef>
                <a:spcPts val="0"/>
              </a:spcBef>
              <a:spcAft>
                <a:spcPts val="0"/>
              </a:spcAft>
              <a:buNone/>
              <a:defRPr sz="40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22" name="Text Placeholder 3">
            <a:extLst>
              <a:ext uri="{FF2B5EF4-FFF2-40B4-BE49-F238E27FC236}">
                <a16:creationId xmlns:a16="http://schemas.microsoft.com/office/drawing/2014/main" id="{98516B14-EF29-444F-82DA-19F5011C7DD4}"/>
              </a:ext>
            </a:extLst>
          </p:cNvPr>
          <p:cNvSpPr>
            <a:spLocks noGrp="1"/>
          </p:cNvSpPr>
          <p:nvPr>
            <p:ph type="body" sz="quarter" idx="34" hasCustomPrompt="1"/>
          </p:nvPr>
        </p:nvSpPr>
        <p:spPr>
          <a:xfrm>
            <a:off x="2466592" y="3559605"/>
            <a:ext cx="1353313" cy="1097280"/>
          </a:xfrm>
          <a:prstGeom prst="rect">
            <a:avLst/>
          </a:prstGeom>
          <a:noFill/>
          <a:ln>
            <a:solidFill>
              <a:schemeClr val="accent2"/>
            </a:solidFill>
          </a:ln>
        </p:spPr>
        <p:txBody>
          <a:bodyPr rtlCol="0" anchor="ctr" anchorCtr="1">
            <a:normAutofit/>
          </a:bodyPr>
          <a:lstStyle>
            <a:lvl1pPr marL="0" indent="0" algn="ctr">
              <a:spcBef>
                <a:spcPts val="0"/>
              </a:spcBef>
              <a:spcAft>
                <a:spcPts val="0"/>
              </a:spcAft>
              <a:buNone/>
              <a:defRPr sz="40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2</a:t>
            </a:r>
          </a:p>
        </p:txBody>
      </p:sp>
      <p:sp>
        <p:nvSpPr>
          <p:cNvPr id="23" name="Text Placeholder 3">
            <a:extLst>
              <a:ext uri="{FF2B5EF4-FFF2-40B4-BE49-F238E27FC236}">
                <a16:creationId xmlns:a16="http://schemas.microsoft.com/office/drawing/2014/main" id="{BFDD67D8-D69E-405B-825C-A9AF88C1A80A}"/>
              </a:ext>
            </a:extLst>
          </p:cNvPr>
          <p:cNvSpPr>
            <a:spLocks noGrp="1"/>
          </p:cNvSpPr>
          <p:nvPr>
            <p:ph type="body" sz="quarter" idx="35" hasCustomPrompt="1"/>
          </p:nvPr>
        </p:nvSpPr>
        <p:spPr>
          <a:xfrm>
            <a:off x="2466592" y="4905756"/>
            <a:ext cx="1353314" cy="1097280"/>
          </a:xfrm>
          <a:prstGeom prst="rect">
            <a:avLst/>
          </a:prstGeom>
          <a:noFill/>
          <a:ln>
            <a:solidFill>
              <a:schemeClr val="accent2"/>
            </a:solidFill>
          </a:ln>
        </p:spPr>
        <p:txBody>
          <a:bodyPr rtlCol="0" anchor="ctr" anchorCtr="1">
            <a:normAutofit/>
          </a:bodyPr>
          <a:lstStyle>
            <a:lvl1pPr marL="0" indent="0" algn="ctr">
              <a:spcBef>
                <a:spcPts val="0"/>
              </a:spcBef>
              <a:spcAft>
                <a:spcPts val="0"/>
              </a:spcAft>
              <a:buNone/>
              <a:defRPr sz="40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3</a:t>
            </a:r>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a:solidFill>
                  <a:schemeClr val="tx1">
                    <a:lumMod val="50000"/>
                    <a:lumOff val="50000"/>
                  </a:schemeClr>
                </a:solidFill>
              </a:defRPr>
            </a:lvl1pPr>
          </a:lstStyle>
          <a:p>
            <a:pPr rtl="0"/>
            <a:r>
              <a:rPr lang="en-US" noProof="0"/>
              <a:t>Click to edit Master title style</a:t>
            </a:r>
            <a:endParaRPr lang="en-GB" noProof="0"/>
          </a:p>
        </p:txBody>
      </p:sp>
      <p:sp>
        <p:nvSpPr>
          <p:cNvPr id="9" name="Picture Placeholder 8">
            <a:extLst>
              <a:ext uri="{FF2B5EF4-FFF2-40B4-BE49-F238E27FC236}">
                <a16:creationId xmlns:a16="http://schemas.microsoft.com/office/drawing/2014/main" id="{E3354A33-C884-44F0-A320-DF2EBA500D10}"/>
              </a:ext>
            </a:extLst>
          </p:cNvPr>
          <p:cNvSpPr>
            <a:spLocks noGrp="1"/>
          </p:cNvSpPr>
          <p:nvPr>
            <p:ph type="pic" sz="quarter" idx="36"/>
          </p:nvPr>
        </p:nvSpPr>
        <p:spPr>
          <a:xfrm>
            <a:off x="1371600" y="2202883"/>
            <a:ext cx="1106424" cy="1106424"/>
          </a:xfrm>
          <a:solidFill>
            <a:schemeClr val="accent6"/>
          </a:solidFill>
        </p:spPr>
        <p:txBody>
          <a:bodyPr rtlCol="0">
            <a:normAutofit/>
          </a:bodyPr>
          <a:lstStyle>
            <a:lvl1pPr>
              <a:defRPr sz="1600"/>
            </a:lvl1pPr>
          </a:lstStyle>
          <a:p>
            <a:pPr rtl="0"/>
            <a:r>
              <a:rPr lang="en-US" noProof="0"/>
              <a:t>Click icon to add picture</a:t>
            </a:r>
            <a:endParaRPr lang="en-GB" noProof="0"/>
          </a:p>
        </p:txBody>
      </p:sp>
      <p:sp>
        <p:nvSpPr>
          <p:cNvPr id="28" name="Picture Placeholder 8">
            <a:extLst>
              <a:ext uri="{FF2B5EF4-FFF2-40B4-BE49-F238E27FC236}">
                <a16:creationId xmlns:a16="http://schemas.microsoft.com/office/drawing/2014/main" id="{7AF29B8F-D39A-4F3A-909A-9D298FB7224E}"/>
              </a:ext>
            </a:extLst>
          </p:cNvPr>
          <p:cNvSpPr>
            <a:spLocks noGrp="1"/>
          </p:cNvSpPr>
          <p:nvPr>
            <p:ph type="pic" sz="quarter" idx="39"/>
          </p:nvPr>
        </p:nvSpPr>
        <p:spPr>
          <a:xfrm>
            <a:off x="1371600" y="3555033"/>
            <a:ext cx="1106424" cy="1106424"/>
          </a:xfrm>
          <a:solidFill>
            <a:schemeClr val="accent6"/>
          </a:solidFill>
        </p:spPr>
        <p:txBody>
          <a:bodyPr rtlCol="0">
            <a:normAutofit/>
          </a:bodyPr>
          <a:lstStyle>
            <a:lvl1pPr>
              <a:defRPr sz="1600"/>
            </a:lvl1pPr>
          </a:lstStyle>
          <a:p>
            <a:pPr rtl="0"/>
            <a:r>
              <a:rPr lang="en-US" noProof="0"/>
              <a:t>Click icon to add picture</a:t>
            </a:r>
            <a:endParaRPr lang="en-GB" noProof="0"/>
          </a:p>
        </p:txBody>
      </p:sp>
      <p:sp>
        <p:nvSpPr>
          <p:cNvPr id="31" name="Picture Placeholder 8">
            <a:extLst>
              <a:ext uri="{FF2B5EF4-FFF2-40B4-BE49-F238E27FC236}">
                <a16:creationId xmlns:a16="http://schemas.microsoft.com/office/drawing/2014/main" id="{83A1C8AA-5F7D-4C12-9724-97F4B72D8A78}"/>
              </a:ext>
            </a:extLst>
          </p:cNvPr>
          <p:cNvSpPr>
            <a:spLocks noGrp="1"/>
          </p:cNvSpPr>
          <p:nvPr>
            <p:ph type="pic" sz="quarter" idx="42"/>
          </p:nvPr>
        </p:nvSpPr>
        <p:spPr>
          <a:xfrm>
            <a:off x="1371600" y="4901184"/>
            <a:ext cx="1106424" cy="1106424"/>
          </a:xfrm>
          <a:solidFill>
            <a:schemeClr val="accent6"/>
          </a:solidFill>
        </p:spPr>
        <p:txBody>
          <a:bodyPr rtlCol="0">
            <a:normAutofit/>
          </a:bodyPr>
          <a:lstStyle>
            <a:lvl1pPr>
              <a:defRPr sz="1600"/>
            </a:lvl1pPr>
          </a:lstStyle>
          <a:p>
            <a:pPr rtl="0"/>
            <a:r>
              <a:rPr lang="en-US" noProof="0"/>
              <a:t>Click icon to add picture</a:t>
            </a:r>
            <a:endParaRPr lang="en-GB" noProof="0"/>
          </a:p>
        </p:txBody>
      </p:sp>
      <p:sp>
        <p:nvSpPr>
          <p:cNvPr id="14" name="Text Placeholder 9">
            <a:extLst>
              <a:ext uri="{FF2B5EF4-FFF2-40B4-BE49-F238E27FC236}">
                <a16:creationId xmlns:a16="http://schemas.microsoft.com/office/drawing/2014/main" id="{19BE8230-B656-44E2-9319-E1464125040B}"/>
              </a:ext>
            </a:extLst>
          </p:cNvPr>
          <p:cNvSpPr>
            <a:spLocks noGrp="1"/>
          </p:cNvSpPr>
          <p:nvPr>
            <p:ph type="body" sz="quarter" idx="28" hasCustomPrompt="1"/>
          </p:nvPr>
        </p:nvSpPr>
        <p:spPr>
          <a:xfrm>
            <a:off x="3813048" y="2207455"/>
            <a:ext cx="3657600" cy="1097280"/>
          </a:xfrm>
          <a:prstGeom prst="rect">
            <a:avLst/>
          </a:prstGeom>
          <a:solidFill>
            <a:schemeClr val="accent3"/>
          </a:solidFill>
          <a:ln>
            <a:solidFill>
              <a:schemeClr val="accent3"/>
            </a:solidFill>
          </a:ln>
        </p:spPr>
        <p:txBody>
          <a:bodyPr vert="horz" lIns="0" tIns="0" rIns="0" bIns="0" rtlCol="0" anchor="ctr">
            <a:noAutofit/>
          </a:bodyPr>
          <a:lstStyle>
            <a:lvl1pPr marL="0" indent="0" algn="ctr">
              <a:buNone/>
              <a:defRPr lang="en-ZA" sz="1800" dirty="0">
                <a:solidFill>
                  <a:schemeClr val="tx1"/>
                </a:solidFill>
              </a:defRPr>
            </a:lvl1pPr>
          </a:lstStyle>
          <a:p>
            <a:pPr marL="266700" lvl="0" indent="-266700" algn="ctr" rtl="0"/>
            <a:r>
              <a:rPr lang="en-GB" noProof="0"/>
              <a:t>Section Header</a:t>
            </a:r>
          </a:p>
        </p:txBody>
      </p:sp>
      <p:sp>
        <p:nvSpPr>
          <p:cNvPr id="24" name="Text Placeholder 9">
            <a:extLst>
              <a:ext uri="{FF2B5EF4-FFF2-40B4-BE49-F238E27FC236}">
                <a16:creationId xmlns:a16="http://schemas.microsoft.com/office/drawing/2014/main" id="{4ADD189D-5EFF-456A-9AEB-E8DB34527420}"/>
              </a:ext>
            </a:extLst>
          </p:cNvPr>
          <p:cNvSpPr>
            <a:spLocks noGrp="1"/>
          </p:cNvSpPr>
          <p:nvPr>
            <p:ph type="body" sz="quarter" idx="37" hasCustomPrompt="1"/>
          </p:nvPr>
        </p:nvSpPr>
        <p:spPr>
          <a:xfrm>
            <a:off x="3813048" y="3559605"/>
            <a:ext cx="3657600" cy="1097280"/>
          </a:xfrm>
          <a:prstGeom prst="rect">
            <a:avLst/>
          </a:prstGeom>
          <a:solidFill>
            <a:schemeClr val="accent3"/>
          </a:solidFill>
          <a:ln>
            <a:solidFill>
              <a:schemeClr val="accent3"/>
            </a:solidFill>
          </a:ln>
        </p:spPr>
        <p:txBody>
          <a:bodyPr vert="horz" lIns="0" tIns="0" rIns="0" bIns="0" rtlCol="0" anchor="ctr">
            <a:noAutofit/>
          </a:bodyPr>
          <a:lstStyle>
            <a:lvl1pPr marL="0" indent="0" algn="ctr">
              <a:buNone/>
              <a:defRPr lang="en-ZA" sz="1800" dirty="0">
                <a:solidFill>
                  <a:schemeClr val="tx1"/>
                </a:solidFill>
              </a:defRPr>
            </a:lvl1pPr>
          </a:lstStyle>
          <a:p>
            <a:pPr marL="266700" lvl="0" indent="-266700" algn="ctr" rtl="0"/>
            <a:r>
              <a:rPr lang="en-GB" noProof="0"/>
              <a:t>Section Header</a:t>
            </a:r>
          </a:p>
        </p:txBody>
      </p:sp>
      <p:sp>
        <p:nvSpPr>
          <p:cNvPr id="29" name="Text Placeholder 9">
            <a:extLst>
              <a:ext uri="{FF2B5EF4-FFF2-40B4-BE49-F238E27FC236}">
                <a16:creationId xmlns:a16="http://schemas.microsoft.com/office/drawing/2014/main" id="{53862BA6-E42C-4C58-871B-8705122D6689}"/>
              </a:ext>
            </a:extLst>
          </p:cNvPr>
          <p:cNvSpPr>
            <a:spLocks noGrp="1"/>
          </p:cNvSpPr>
          <p:nvPr>
            <p:ph type="body" sz="quarter" idx="40" hasCustomPrompt="1"/>
          </p:nvPr>
        </p:nvSpPr>
        <p:spPr>
          <a:xfrm>
            <a:off x="3813048" y="4905756"/>
            <a:ext cx="3657600" cy="1097280"/>
          </a:xfrm>
          <a:prstGeom prst="rect">
            <a:avLst/>
          </a:prstGeom>
          <a:solidFill>
            <a:schemeClr val="accent3"/>
          </a:solidFill>
          <a:ln>
            <a:solidFill>
              <a:schemeClr val="accent3"/>
            </a:solidFill>
          </a:ln>
        </p:spPr>
        <p:txBody>
          <a:bodyPr vert="horz" lIns="0" tIns="0" rIns="0" bIns="0" rtlCol="0" anchor="ctr">
            <a:noAutofit/>
          </a:bodyPr>
          <a:lstStyle>
            <a:lvl1pPr marL="0" indent="0" algn="ctr">
              <a:buNone/>
              <a:defRPr lang="en-ZA" sz="1800" dirty="0">
                <a:solidFill>
                  <a:schemeClr val="tx1"/>
                </a:solidFill>
              </a:defRPr>
            </a:lvl1pPr>
          </a:lstStyle>
          <a:p>
            <a:pPr marL="266700" lvl="0" indent="-266700" algn="ctr" rtl="0"/>
            <a:r>
              <a:rPr lang="en-GB" noProof="0"/>
              <a:t>Section Header</a:t>
            </a:r>
          </a:p>
        </p:txBody>
      </p:sp>
      <p:sp>
        <p:nvSpPr>
          <p:cNvPr id="19" name="Content Placeholder 3">
            <a:extLst>
              <a:ext uri="{FF2B5EF4-FFF2-40B4-BE49-F238E27FC236}">
                <a16:creationId xmlns:a16="http://schemas.microsoft.com/office/drawing/2014/main" id="{B1F9D630-F36F-43B5-B6A8-62245E084CAB}"/>
              </a:ext>
            </a:extLst>
          </p:cNvPr>
          <p:cNvSpPr>
            <a:spLocks noGrp="1"/>
          </p:cNvSpPr>
          <p:nvPr>
            <p:ph sz="half" idx="2" hasCustomPrompt="1"/>
          </p:nvPr>
        </p:nvSpPr>
        <p:spPr>
          <a:xfrm>
            <a:off x="7470648" y="2207455"/>
            <a:ext cx="3657600" cy="1097280"/>
          </a:xfrm>
          <a:solidFill>
            <a:schemeClr val="accent3">
              <a:alpha val="50000"/>
            </a:schemeClr>
          </a:solidFill>
          <a:ln>
            <a:solidFill>
              <a:schemeClr val="accent3">
                <a:alpha val="50000"/>
              </a:schemeClr>
            </a:solidFill>
          </a:ln>
        </p:spPr>
        <p:txBody>
          <a:bodyPr rtlCol="0" anchor="ctr" anchorCtr="0">
            <a:normAutofit/>
          </a:bodyPr>
          <a:lstStyle>
            <a:lvl1pPr marL="0" indent="0" algn="ctr">
              <a:buFont typeface="Arial" panose="020B0604020202020204" pitchFamily="34" charset="0"/>
              <a:buNone/>
              <a:defRPr sz="1800">
                <a:solidFill>
                  <a:schemeClr val="tx1">
                    <a:lumMod val="85000"/>
                    <a:lumOff val="15000"/>
                  </a:schemeClr>
                </a:solidFill>
              </a:defRPr>
            </a:lvl1pPr>
          </a:lstStyle>
          <a:p>
            <a:pPr lvl="0" rtl="0"/>
            <a:r>
              <a:rPr lang="en-GB" noProof="0"/>
              <a:t>Section Description</a:t>
            </a:r>
          </a:p>
        </p:txBody>
      </p:sp>
      <p:sp>
        <p:nvSpPr>
          <p:cNvPr id="27" name="Content Placeholder 3">
            <a:extLst>
              <a:ext uri="{FF2B5EF4-FFF2-40B4-BE49-F238E27FC236}">
                <a16:creationId xmlns:a16="http://schemas.microsoft.com/office/drawing/2014/main" id="{C670C5D6-AD2E-415C-BAFE-A8239C15159E}"/>
              </a:ext>
            </a:extLst>
          </p:cNvPr>
          <p:cNvSpPr>
            <a:spLocks noGrp="1"/>
          </p:cNvSpPr>
          <p:nvPr>
            <p:ph sz="half" idx="38" hasCustomPrompt="1"/>
          </p:nvPr>
        </p:nvSpPr>
        <p:spPr>
          <a:xfrm>
            <a:off x="7470648" y="3559605"/>
            <a:ext cx="3657600" cy="1097280"/>
          </a:xfrm>
          <a:solidFill>
            <a:schemeClr val="accent3">
              <a:alpha val="50000"/>
            </a:schemeClr>
          </a:solidFill>
          <a:ln>
            <a:solidFill>
              <a:schemeClr val="accent3">
                <a:alpha val="50000"/>
              </a:schemeClr>
            </a:solidFill>
          </a:ln>
        </p:spPr>
        <p:txBody>
          <a:bodyPr rtlCol="0" anchor="ctr" anchorCtr="0">
            <a:normAutofit/>
          </a:bodyPr>
          <a:lstStyle>
            <a:lvl1pPr marL="0" indent="0" algn="ctr">
              <a:buFont typeface="Arial" panose="020B0604020202020204" pitchFamily="34" charset="0"/>
              <a:buNone/>
              <a:defRPr sz="1800">
                <a:solidFill>
                  <a:schemeClr val="tx1">
                    <a:lumMod val="85000"/>
                    <a:lumOff val="15000"/>
                  </a:schemeClr>
                </a:solidFill>
              </a:defRPr>
            </a:lvl1pPr>
          </a:lstStyle>
          <a:p>
            <a:pPr lvl="0" rtl="0"/>
            <a:r>
              <a:rPr lang="en-GB" noProof="0"/>
              <a:t>Section Description</a:t>
            </a:r>
          </a:p>
        </p:txBody>
      </p:sp>
      <p:sp>
        <p:nvSpPr>
          <p:cNvPr id="30" name="Content Placeholder 3">
            <a:extLst>
              <a:ext uri="{FF2B5EF4-FFF2-40B4-BE49-F238E27FC236}">
                <a16:creationId xmlns:a16="http://schemas.microsoft.com/office/drawing/2014/main" id="{26DDBF97-B5FA-415C-9E0D-A4A556C40805}"/>
              </a:ext>
            </a:extLst>
          </p:cNvPr>
          <p:cNvSpPr>
            <a:spLocks noGrp="1"/>
          </p:cNvSpPr>
          <p:nvPr>
            <p:ph sz="half" idx="41" hasCustomPrompt="1"/>
          </p:nvPr>
        </p:nvSpPr>
        <p:spPr>
          <a:xfrm>
            <a:off x="7470648" y="4905756"/>
            <a:ext cx="3657600" cy="1097280"/>
          </a:xfrm>
          <a:solidFill>
            <a:schemeClr val="accent3">
              <a:alpha val="50000"/>
            </a:schemeClr>
          </a:solidFill>
          <a:ln>
            <a:solidFill>
              <a:schemeClr val="accent3">
                <a:alpha val="50000"/>
              </a:schemeClr>
            </a:solidFill>
          </a:ln>
        </p:spPr>
        <p:txBody>
          <a:bodyPr rtlCol="0" anchor="ctr" anchorCtr="0">
            <a:normAutofit/>
          </a:bodyPr>
          <a:lstStyle>
            <a:lvl1pPr marL="0" indent="0" algn="ctr">
              <a:buFont typeface="Arial" panose="020B0604020202020204" pitchFamily="34" charset="0"/>
              <a:buNone/>
              <a:defRPr sz="1800">
                <a:solidFill>
                  <a:schemeClr val="tx1">
                    <a:lumMod val="85000"/>
                    <a:lumOff val="15000"/>
                  </a:schemeClr>
                </a:solidFill>
              </a:defRPr>
            </a:lvl1pPr>
          </a:lstStyle>
          <a:p>
            <a:pPr lvl="0" rtl="0"/>
            <a:r>
              <a:rPr lang="en-GB" noProof="0"/>
              <a:t>Section Description</a:t>
            </a:r>
          </a:p>
        </p:txBody>
      </p:sp>
      <p:sp>
        <p:nvSpPr>
          <p:cNvPr id="17" name="Date Placeholder 1">
            <a:extLst>
              <a:ext uri="{FF2B5EF4-FFF2-40B4-BE49-F238E27FC236}">
                <a16:creationId xmlns:a16="http://schemas.microsoft.com/office/drawing/2014/main" id="{8408DD66-4FD2-41B2-AD2E-24ADA0398198}"/>
              </a:ext>
            </a:extLst>
          </p:cNvPr>
          <p:cNvSpPr>
            <a:spLocks noGrp="1"/>
          </p:cNvSpPr>
          <p:nvPr>
            <p:ph type="dt" sz="half" idx="43"/>
          </p:nvPr>
        </p:nvSpPr>
        <p:spPr>
          <a:xfrm>
            <a:off x="838200" y="6356350"/>
            <a:ext cx="2743200" cy="365125"/>
          </a:xfrm>
        </p:spPr>
        <p:txBody>
          <a:bodyPr rtlCol="0"/>
          <a:lstStyle/>
          <a:p>
            <a:pPr rtl="0"/>
            <a:r>
              <a:rPr lang="en-GB" noProof="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21540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a:solidFill>
                  <a:schemeClr val="tx1">
                    <a:lumMod val="50000"/>
                    <a:lumOff val="50000"/>
                  </a:schemeClr>
                </a:solidFill>
              </a:defRPr>
            </a:lvl1pPr>
          </a:lstStyle>
          <a:p>
            <a:pPr rtl="0"/>
            <a:r>
              <a:rPr lang="en-US" noProof="0"/>
              <a:t>Click to edit Master title style</a:t>
            </a:r>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4992992" y="2232908"/>
            <a:ext cx="2194560" cy="274320"/>
          </a:xfrm>
        </p:spPr>
        <p:txBody>
          <a:bodyPr rtlCol="0">
            <a:noAutofit/>
          </a:bodyPr>
          <a:lstStyle>
            <a:lvl1pPr marL="0" indent="0" algn="ctr">
              <a:buFont typeface="Arial" panose="020B0604020202020204" pitchFamily="34" charset="0"/>
              <a:buNone/>
              <a:defRPr sz="1200" b="1">
                <a:solidFill>
                  <a:schemeClr val="accent4"/>
                </a:solidFill>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708728" y="3494402"/>
            <a:ext cx="2194560" cy="274320"/>
          </a:xfrm>
        </p:spPr>
        <p:txBody>
          <a:bodyPr rtlCol="0">
            <a:noAutofit/>
          </a:bodyPr>
          <a:lstStyle>
            <a:lvl1pPr marL="0" indent="0" algn="l">
              <a:buFont typeface="Arial" panose="020B0604020202020204" pitchFamily="34" charset="0"/>
              <a:buNone/>
              <a:defRPr sz="1200" b="1">
                <a:solidFill>
                  <a:schemeClr val="accent4"/>
                </a:solidFill>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10732" y="3494402"/>
            <a:ext cx="2194560" cy="274320"/>
          </a:xfrm>
        </p:spPr>
        <p:txBody>
          <a:bodyPr rtlCol="0">
            <a:noAutofit/>
          </a:bodyPr>
          <a:lstStyle>
            <a:lvl1pPr marL="0" indent="0" algn="r">
              <a:buFont typeface="Arial" panose="020B0604020202020204" pitchFamily="34" charset="0"/>
              <a:buNone/>
              <a:defRPr sz="1200" b="1">
                <a:solidFill>
                  <a:schemeClr val="accent4"/>
                </a:solidFill>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4992992" y="5287722"/>
            <a:ext cx="2194560" cy="274320"/>
          </a:xfrm>
        </p:spPr>
        <p:txBody>
          <a:bodyPr rtlCol="0">
            <a:noAutofit/>
          </a:bodyPr>
          <a:lstStyle>
            <a:lvl1pPr marL="0" indent="0" algn="ctr">
              <a:buFont typeface="Arial" panose="020B0604020202020204" pitchFamily="34" charset="0"/>
              <a:buNone/>
              <a:defRPr sz="1200" b="1">
                <a:solidFill>
                  <a:schemeClr val="accent4"/>
                </a:solidFill>
              </a:defRPr>
            </a:lvl1pPr>
          </a:lstStyle>
          <a:p>
            <a:pPr lvl="0" rtl="0"/>
            <a:r>
              <a:rPr lang="en-GB" noProof="0"/>
              <a:t>QUADRANT TITLE</a:t>
            </a:r>
          </a:p>
        </p:txBody>
      </p:sp>
      <p:grpSp>
        <p:nvGrpSpPr>
          <p:cNvPr id="3" name="Group 2">
            <a:extLst>
              <a:ext uri="{FF2B5EF4-FFF2-40B4-BE49-F238E27FC236}">
                <a16:creationId xmlns:a16="http://schemas.microsoft.com/office/drawing/2014/main" id="{37F7357E-EB66-4B24-BD83-CDF02BFEB8AD}"/>
              </a:ext>
              <a:ext uri="{C183D7F6-B498-43B3-948B-1728B52AA6E4}">
                <adec:decorative xmlns:adec="http://schemas.microsoft.com/office/drawing/2017/decorative" val="1"/>
              </a:ext>
            </a:extLst>
          </p:cNvPr>
          <p:cNvGrpSpPr/>
          <p:nvPr userDrawn="1"/>
        </p:nvGrpSpPr>
        <p:grpSpPr>
          <a:xfrm>
            <a:off x="767923" y="2586939"/>
            <a:ext cx="10677317" cy="2637195"/>
            <a:chOff x="767923" y="2586939"/>
            <a:chExt cx="10677317" cy="2637195"/>
          </a:xfrm>
        </p:grpSpPr>
        <p:sp>
          <p:nvSpPr>
            <p:cNvPr id="26" name="Freeform: Shape 25">
              <a:extLst>
                <a:ext uri="{FF2B5EF4-FFF2-40B4-BE49-F238E27FC236}">
                  <a16:creationId xmlns:a16="http://schemas.microsoft.com/office/drawing/2014/main" id="{E5CC96AF-1ECA-45C5-A903-6341850289F9}"/>
                </a:ext>
              </a:extLst>
            </p:cNvPr>
            <p:cNvSpPr/>
            <p:nvPr userDrawn="1"/>
          </p:nvSpPr>
          <p:spPr>
            <a:xfrm>
              <a:off x="6098501" y="2586991"/>
              <a:ext cx="46095" cy="1231565"/>
            </a:xfrm>
            <a:custGeom>
              <a:avLst/>
              <a:gdLst>
                <a:gd name="connsiteX0" fmla="*/ 375 w 46095"/>
                <a:gd name="connsiteY0" fmla="*/ 0 h 1231565"/>
                <a:gd name="connsiteX1" fmla="*/ 46095 w 46095"/>
                <a:gd name="connsiteY1" fmla="*/ 114776 h 1231565"/>
                <a:gd name="connsiteX2" fmla="*/ 46095 w 46095"/>
                <a:gd name="connsiteY2" fmla="*/ 1231565 h 1231565"/>
                <a:gd name="connsiteX3" fmla="*/ 0 w 46095"/>
                <a:gd name="connsiteY3" fmla="*/ 1231565 h 1231565"/>
                <a:gd name="connsiteX4" fmla="*/ 0 w 46095"/>
                <a:gd name="connsiteY4" fmla="*/ 942 h 1231565"/>
                <a:gd name="connsiteX5" fmla="*/ 375 w 46095"/>
                <a:gd name="connsiteY5" fmla="*/ 0 h 1231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95" h="1231565">
                  <a:moveTo>
                    <a:pt x="375" y="0"/>
                  </a:moveTo>
                  <a:lnTo>
                    <a:pt x="46095" y="114776"/>
                  </a:lnTo>
                  <a:lnTo>
                    <a:pt x="46095" y="1231565"/>
                  </a:lnTo>
                  <a:lnTo>
                    <a:pt x="0" y="1231565"/>
                  </a:lnTo>
                  <a:lnTo>
                    <a:pt x="0" y="942"/>
                  </a:lnTo>
                  <a:lnTo>
                    <a:pt x="375"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Shape 24">
              <a:extLst>
                <a:ext uri="{FF2B5EF4-FFF2-40B4-BE49-F238E27FC236}">
                  <a16:creationId xmlns:a16="http://schemas.microsoft.com/office/drawing/2014/main" id="{07574821-21A4-483A-9824-B9CB9EC4B770}"/>
                </a:ext>
              </a:extLst>
            </p:cNvPr>
            <p:cNvSpPr/>
            <p:nvPr userDrawn="1"/>
          </p:nvSpPr>
          <p:spPr>
            <a:xfrm>
              <a:off x="6053156" y="3818555"/>
              <a:ext cx="45345" cy="97190"/>
            </a:xfrm>
            <a:custGeom>
              <a:avLst/>
              <a:gdLst>
                <a:gd name="connsiteX0" fmla="*/ 0 w 45345"/>
                <a:gd name="connsiteY0" fmla="*/ 0 h 97190"/>
                <a:gd name="connsiteX1" fmla="*/ 45345 w 45345"/>
                <a:gd name="connsiteY1" fmla="*/ 0 h 97190"/>
                <a:gd name="connsiteX2" fmla="*/ 45345 w 45345"/>
                <a:gd name="connsiteY2" fmla="*/ 97190 h 97190"/>
                <a:gd name="connsiteX3" fmla="*/ 0 w 45345"/>
                <a:gd name="connsiteY3" fmla="*/ 97190 h 97190"/>
                <a:gd name="connsiteX4" fmla="*/ 0 w 45345"/>
                <a:gd name="connsiteY4" fmla="*/ 0 h 971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45" h="97190">
                  <a:moveTo>
                    <a:pt x="0" y="0"/>
                  </a:moveTo>
                  <a:lnTo>
                    <a:pt x="45345" y="0"/>
                  </a:lnTo>
                  <a:lnTo>
                    <a:pt x="45345" y="97190"/>
                  </a:lnTo>
                  <a:lnTo>
                    <a:pt x="0" y="9719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2" name="Freeform: Shape 21">
              <a:extLst>
                <a:ext uri="{FF2B5EF4-FFF2-40B4-BE49-F238E27FC236}">
                  <a16:creationId xmlns:a16="http://schemas.microsoft.com/office/drawing/2014/main" id="{F8C191E1-94CD-4DEF-9125-7E667370926A}"/>
                </a:ext>
              </a:extLst>
            </p:cNvPr>
            <p:cNvSpPr/>
            <p:nvPr userDrawn="1"/>
          </p:nvSpPr>
          <p:spPr>
            <a:xfrm>
              <a:off x="6098500" y="2586939"/>
              <a:ext cx="111238" cy="1231616"/>
            </a:xfrm>
            <a:custGeom>
              <a:avLst/>
              <a:gdLst>
                <a:gd name="connsiteX0" fmla="*/ 0 w 111238"/>
                <a:gd name="connsiteY0" fmla="*/ 0 h 1231616"/>
                <a:gd name="connsiteX1" fmla="*/ 111238 w 111238"/>
                <a:gd name="connsiteY1" fmla="*/ 0 h 1231616"/>
                <a:gd name="connsiteX2" fmla="*/ 111238 w 111238"/>
                <a:gd name="connsiteY2" fmla="*/ 1231616 h 1231616"/>
                <a:gd name="connsiteX3" fmla="*/ 46095 w 111238"/>
                <a:gd name="connsiteY3" fmla="*/ 1231616 h 1231616"/>
                <a:gd name="connsiteX4" fmla="*/ 46095 w 111238"/>
                <a:gd name="connsiteY4" fmla="*/ 114827 h 1231616"/>
                <a:gd name="connsiteX5" fmla="*/ 375 w 111238"/>
                <a:gd name="connsiteY5" fmla="*/ 51 h 1231616"/>
                <a:gd name="connsiteX6" fmla="*/ 0 w 111238"/>
                <a:gd name="connsiteY6" fmla="*/ 993 h 1231616"/>
                <a:gd name="connsiteX7" fmla="*/ 0 w 111238"/>
                <a:gd name="connsiteY7" fmla="*/ 0 h 123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238" h="1231616">
                  <a:moveTo>
                    <a:pt x="0" y="0"/>
                  </a:moveTo>
                  <a:lnTo>
                    <a:pt x="111238" y="0"/>
                  </a:lnTo>
                  <a:lnTo>
                    <a:pt x="111238" y="1231616"/>
                  </a:lnTo>
                  <a:lnTo>
                    <a:pt x="46095" y="1231616"/>
                  </a:lnTo>
                  <a:lnTo>
                    <a:pt x="46095" y="114827"/>
                  </a:lnTo>
                  <a:lnTo>
                    <a:pt x="375" y="51"/>
                  </a:lnTo>
                  <a:lnTo>
                    <a:pt x="0" y="9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Rectangle 20">
              <a:extLst>
                <a:ext uri="{FF2B5EF4-FFF2-40B4-BE49-F238E27FC236}">
                  <a16:creationId xmlns:a16="http://schemas.microsoft.com/office/drawing/2014/main" id="{7E6DEF02-ADC5-487F-AA38-28AE410EBEB1}"/>
                </a:ext>
              </a:extLst>
            </p:cNvPr>
            <p:cNvSpPr/>
            <p:nvPr userDrawn="1"/>
          </p:nvSpPr>
          <p:spPr>
            <a:xfrm>
              <a:off x="6053156" y="2587933"/>
              <a:ext cx="36576" cy="1262045"/>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0" name="Rectangle 19">
              <a:extLst>
                <a:ext uri="{FF2B5EF4-FFF2-40B4-BE49-F238E27FC236}">
                  <a16:creationId xmlns:a16="http://schemas.microsoft.com/office/drawing/2014/main" id="{7F5BD053-8127-4207-8BB6-88934D1FE4A5}"/>
                </a:ext>
              </a:extLst>
            </p:cNvPr>
            <p:cNvSpPr/>
            <p:nvPr userDrawn="1"/>
          </p:nvSpPr>
          <p:spPr>
            <a:xfrm>
              <a:off x="767923" y="3818556"/>
              <a:ext cx="5349240" cy="36576"/>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Rectangle 17">
              <a:extLst>
                <a:ext uri="{FF2B5EF4-FFF2-40B4-BE49-F238E27FC236}">
                  <a16:creationId xmlns:a16="http://schemas.microsoft.com/office/drawing/2014/main" id="{06CFD50B-0B31-48EB-8D44-673C8CEC29B7}"/>
                </a:ext>
              </a:extLst>
            </p:cNvPr>
            <p:cNvSpPr/>
            <p:nvPr userDrawn="1"/>
          </p:nvSpPr>
          <p:spPr>
            <a:xfrm>
              <a:off x="6117163" y="3818554"/>
              <a:ext cx="5328077" cy="36576"/>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Rectangle 16">
              <a:extLst>
                <a:ext uri="{FF2B5EF4-FFF2-40B4-BE49-F238E27FC236}">
                  <a16:creationId xmlns:a16="http://schemas.microsoft.com/office/drawing/2014/main" id="{3C715010-62CF-4E58-992F-47427FCB0C02}"/>
                </a:ext>
              </a:extLst>
            </p:cNvPr>
            <p:cNvSpPr/>
            <p:nvPr userDrawn="1"/>
          </p:nvSpPr>
          <p:spPr>
            <a:xfrm>
              <a:off x="6053155" y="3852534"/>
              <a:ext cx="36576" cy="1371600"/>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7" name="Date Placeholder 1">
            <a:extLst>
              <a:ext uri="{FF2B5EF4-FFF2-40B4-BE49-F238E27FC236}">
                <a16:creationId xmlns:a16="http://schemas.microsoft.com/office/drawing/2014/main" id="{17311117-A0EF-438B-BF68-75DF09D85045}"/>
              </a:ext>
            </a:extLst>
          </p:cNvPr>
          <p:cNvSpPr>
            <a:spLocks noGrp="1"/>
          </p:cNvSpPr>
          <p:nvPr>
            <p:ph type="dt" sz="half" idx="16"/>
          </p:nvPr>
        </p:nvSpPr>
        <p:spPr>
          <a:xfrm>
            <a:off x="838200" y="6356350"/>
            <a:ext cx="2743200" cy="365125"/>
          </a:xfrm>
        </p:spPr>
        <p:txBody>
          <a:bodyPr rtlCol="0"/>
          <a:lstStyle/>
          <a:p>
            <a:pPr rtl="0"/>
            <a:r>
              <a:rPr lang="en-GB" noProof="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278033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a:xfrm>
            <a:off x="838200" y="365125"/>
            <a:ext cx="10515600" cy="1059924"/>
          </a:xfrm>
        </p:spPr>
        <p:txBody>
          <a:bodyPr bIns="91440" rtlCol="0" anchor="b"/>
          <a:lstStyle>
            <a:lvl1pPr algn="ctr">
              <a:defRPr>
                <a:solidFill>
                  <a:schemeClr val="tx1">
                    <a:lumMod val="50000"/>
                    <a:lumOff val="50000"/>
                  </a:schemeClr>
                </a:solidFill>
              </a:defRPr>
            </a:lvl1pPr>
          </a:lstStyle>
          <a:p>
            <a:pPr rtl="0"/>
            <a:r>
              <a:rPr lang="en-US" noProof="0"/>
              <a:t>Click to edit Master title style</a:t>
            </a:r>
            <a:endParaRPr lang="en-GB" noProof="0"/>
          </a:p>
        </p:txBody>
      </p:sp>
      <p:sp>
        <p:nvSpPr>
          <p:cNvPr id="13" name="Text Placeholder 2">
            <a:extLst>
              <a:ext uri="{FF2B5EF4-FFF2-40B4-BE49-F238E27FC236}">
                <a16:creationId xmlns:a16="http://schemas.microsoft.com/office/drawing/2014/main" id="{8FDD847D-284F-43B9-91A9-0A2AE4977EE1}"/>
              </a:ext>
            </a:extLst>
          </p:cNvPr>
          <p:cNvSpPr>
            <a:spLocks noGrp="1"/>
          </p:cNvSpPr>
          <p:nvPr>
            <p:ph type="body" idx="1"/>
          </p:nvPr>
        </p:nvSpPr>
        <p:spPr>
          <a:xfrm>
            <a:off x="831850" y="1426525"/>
            <a:ext cx="10515600" cy="457200"/>
          </a:xfrm>
        </p:spPr>
        <p:txBody>
          <a:bodyPr rtlCol="0">
            <a:normAutofit/>
          </a:bodyPr>
          <a:lstStyle>
            <a:lvl1pPr marL="0" indent="0" algn="ctr">
              <a:buNone/>
              <a:defRPr sz="2000">
                <a:solidFill>
                  <a:schemeClr val="tx1">
                    <a:lumMod val="65000"/>
                    <a:lumOff val="3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097280" y="2458260"/>
            <a:ext cx="3200400" cy="731520"/>
          </a:xfrm>
          <a:solidFill>
            <a:schemeClr val="accent2"/>
          </a:solidFill>
        </p:spPr>
        <p:txBody>
          <a:bodyPr rtlCol="0" anchor="ctr" anchorCtr="1">
            <a:normAutofit/>
          </a:bodyPr>
          <a:lstStyle>
            <a:lvl1pPr marL="0" indent="0" algn="ctr">
              <a:buNone/>
              <a:defRPr sz="2000" b="0">
                <a:solidFill>
                  <a:schemeClr val="tx1"/>
                </a:solidFill>
                <a:latin typeface="+mj-lt"/>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095593" y="3191256"/>
            <a:ext cx="3200400" cy="2465883"/>
          </a:xfrm>
          <a:noFill/>
          <a:ln>
            <a:solidFill>
              <a:schemeClr val="accent2"/>
            </a:solidFill>
          </a:ln>
        </p:spPr>
        <p:txBody>
          <a:bodyPr lIns="182880" tIns="91440" rIns="182880" rtlCol="0" anchor="t" anchorCtr="1">
            <a:normAutofit/>
          </a:bodyPr>
          <a:lstStyle>
            <a:lvl1pPr marL="0" indent="0" algn="ctr">
              <a:lnSpc>
                <a:spcPts val="2400"/>
              </a:lnSpc>
              <a:spcBef>
                <a:spcPts val="0"/>
              </a:spcBef>
              <a:buFont typeface="Arial" panose="020B0604020202020204" pitchFamily="34" charset="0"/>
              <a:buNone/>
              <a:defRPr sz="1400">
                <a:solidFill>
                  <a:schemeClr val="tx1"/>
                </a:solidFill>
              </a:defRPr>
            </a:lvl1pPr>
          </a:lstStyle>
          <a:p>
            <a:pPr lvl="0" rtl="0"/>
            <a:r>
              <a:rPr lang="en-GB" noProof="0"/>
              <a:t>Click to add text</a:t>
            </a:r>
          </a:p>
        </p:txBody>
      </p:sp>
      <p:sp>
        <p:nvSpPr>
          <p:cNvPr id="16" name="Text Placeholder 15">
            <a:extLst>
              <a:ext uri="{FF2B5EF4-FFF2-40B4-BE49-F238E27FC236}">
                <a16:creationId xmlns:a16="http://schemas.microsoft.com/office/drawing/2014/main" id="{45F3F79F-C68B-4A8C-B9F0-4BF82DCC6D5F}"/>
              </a:ext>
            </a:extLst>
          </p:cNvPr>
          <p:cNvSpPr>
            <a:spLocks noGrp="1"/>
          </p:cNvSpPr>
          <p:nvPr>
            <p:ph type="body" sz="quarter" idx="24" hasCustomPrompt="1"/>
          </p:nvPr>
        </p:nvSpPr>
        <p:spPr>
          <a:xfrm>
            <a:off x="4625274" y="2458260"/>
            <a:ext cx="3200400" cy="731520"/>
          </a:xfrm>
          <a:solidFill>
            <a:schemeClr val="accent2"/>
          </a:solidFill>
        </p:spPr>
        <p:txBody>
          <a:bodyPr rtlCol="0" anchor="ctr" anchorCtr="1">
            <a:normAutofit/>
          </a:bodyPr>
          <a:lstStyle>
            <a:lvl1pPr marL="0" indent="0" algn="ctr">
              <a:buNone/>
              <a:defRPr sz="2000" b="0">
                <a:solidFill>
                  <a:schemeClr val="tx1"/>
                </a:solidFill>
                <a:latin typeface="+mj-lt"/>
              </a:defRPr>
            </a:lvl1pPr>
          </a:lstStyle>
          <a:p>
            <a:pPr lvl="0" rtl="0"/>
            <a:r>
              <a:rPr lang="en-GB" noProof="0"/>
              <a:t>Click to add subtitle</a:t>
            </a:r>
          </a:p>
        </p:txBody>
      </p:sp>
      <p:sp>
        <p:nvSpPr>
          <p:cNvPr id="18" name="Text Placeholder 18">
            <a:extLst>
              <a:ext uri="{FF2B5EF4-FFF2-40B4-BE49-F238E27FC236}">
                <a16:creationId xmlns:a16="http://schemas.microsoft.com/office/drawing/2014/main" id="{7E2099CC-3C3F-4C3B-825F-C69EBE0F0D18}"/>
              </a:ext>
            </a:extLst>
          </p:cNvPr>
          <p:cNvSpPr>
            <a:spLocks noGrp="1"/>
          </p:cNvSpPr>
          <p:nvPr>
            <p:ph type="body" sz="quarter" idx="25" hasCustomPrompt="1"/>
          </p:nvPr>
        </p:nvSpPr>
        <p:spPr>
          <a:xfrm>
            <a:off x="4626864" y="3191256"/>
            <a:ext cx="3200400" cy="2465883"/>
          </a:xfrm>
          <a:noFill/>
          <a:ln>
            <a:solidFill>
              <a:schemeClr val="accent2"/>
            </a:solidFill>
          </a:ln>
        </p:spPr>
        <p:txBody>
          <a:bodyPr lIns="182880" tIns="182880" rIns="182880" rtlCol="0" anchor="t" anchorCtr="1">
            <a:normAutofit/>
          </a:bodyPr>
          <a:lstStyle>
            <a:lvl1pPr marL="0" indent="0" algn="ctr">
              <a:lnSpc>
                <a:spcPts val="2400"/>
              </a:lnSpc>
              <a:spcBef>
                <a:spcPts val="0"/>
              </a:spcBef>
              <a:buFont typeface="Arial" panose="020B0604020202020204" pitchFamily="34" charset="0"/>
              <a:buNone/>
              <a:defRPr sz="1400">
                <a:solidFill>
                  <a:schemeClr val="tx1"/>
                </a:solidFill>
              </a:defRPr>
            </a:lvl1pPr>
          </a:lstStyle>
          <a:p>
            <a:pPr lvl="0" rtl="0"/>
            <a:r>
              <a:rPr lang="en-GB" noProof="0"/>
              <a:t>Click to add text</a:t>
            </a:r>
          </a:p>
        </p:txBody>
      </p:sp>
      <p:sp>
        <p:nvSpPr>
          <p:cNvPr id="20" name="Text Placeholder 15">
            <a:extLst>
              <a:ext uri="{FF2B5EF4-FFF2-40B4-BE49-F238E27FC236}">
                <a16:creationId xmlns:a16="http://schemas.microsoft.com/office/drawing/2014/main" id="{D904408A-D9CD-40EC-A60A-5AFD4501F7B0}"/>
              </a:ext>
            </a:extLst>
          </p:cNvPr>
          <p:cNvSpPr>
            <a:spLocks noGrp="1"/>
          </p:cNvSpPr>
          <p:nvPr>
            <p:ph type="body" sz="quarter" idx="26" hasCustomPrompt="1"/>
          </p:nvPr>
        </p:nvSpPr>
        <p:spPr>
          <a:xfrm>
            <a:off x="8153269" y="2458260"/>
            <a:ext cx="3200400" cy="731520"/>
          </a:xfrm>
          <a:solidFill>
            <a:schemeClr val="accent2"/>
          </a:solidFill>
        </p:spPr>
        <p:txBody>
          <a:bodyPr rtlCol="0" anchor="ctr" anchorCtr="1">
            <a:normAutofit/>
          </a:bodyPr>
          <a:lstStyle>
            <a:lvl1pPr marL="0" indent="0" algn="ctr">
              <a:buNone/>
              <a:defRPr sz="2000" b="0">
                <a:solidFill>
                  <a:schemeClr val="tx1"/>
                </a:solidFill>
                <a:latin typeface="+mj-lt"/>
              </a:defRPr>
            </a:lvl1pPr>
          </a:lstStyle>
          <a:p>
            <a:pPr lvl="0" rtl="0"/>
            <a:r>
              <a:rPr lang="en-GB" noProof="0"/>
              <a:t>Click to add subtitle</a:t>
            </a:r>
          </a:p>
        </p:txBody>
      </p:sp>
      <p:sp>
        <p:nvSpPr>
          <p:cNvPr id="21" name="Text Placeholder 18">
            <a:extLst>
              <a:ext uri="{FF2B5EF4-FFF2-40B4-BE49-F238E27FC236}">
                <a16:creationId xmlns:a16="http://schemas.microsoft.com/office/drawing/2014/main" id="{F6FD60C1-21C4-4DFB-A5A9-717DE2A98BA9}"/>
              </a:ext>
            </a:extLst>
          </p:cNvPr>
          <p:cNvSpPr>
            <a:spLocks noGrp="1"/>
          </p:cNvSpPr>
          <p:nvPr>
            <p:ph type="body" sz="quarter" idx="27" hasCustomPrompt="1"/>
          </p:nvPr>
        </p:nvSpPr>
        <p:spPr>
          <a:xfrm>
            <a:off x="8156448" y="3191256"/>
            <a:ext cx="3200400" cy="2465883"/>
          </a:xfrm>
          <a:noFill/>
          <a:ln>
            <a:solidFill>
              <a:schemeClr val="accent2"/>
            </a:solidFill>
          </a:ln>
        </p:spPr>
        <p:txBody>
          <a:bodyPr lIns="182880" tIns="182880" rIns="182880" rtlCol="0" anchor="t" anchorCtr="1">
            <a:normAutofit/>
          </a:bodyPr>
          <a:lstStyle>
            <a:lvl1pPr marL="0" indent="0" algn="ctr">
              <a:lnSpc>
                <a:spcPts val="2400"/>
              </a:lnSpc>
              <a:spcBef>
                <a:spcPts val="0"/>
              </a:spcBef>
              <a:buFont typeface="Arial" panose="020B0604020202020204" pitchFamily="34" charset="0"/>
              <a:buNone/>
              <a:defRPr sz="1400">
                <a:solidFill>
                  <a:schemeClr val="tx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915863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rt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lgn="ctr">
              <a:defRPr/>
            </a:lvl1pPr>
          </a:lstStyle>
          <a:p>
            <a:pPr rtl="0"/>
            <a:r>
              <a:rPr lang="en-US" noProof="0"/>
              <a:t>Click to edit Master title style</a:t>
            </a:r>
            <a:endParaRPr lang="en-GB" noProof="0"/>
          </a:p>
        </p:txBody>
      </p:sp>
      <p:sp>
        <p:nvSpPr>
          <p:cNvPr id="10" name="Text Placeholder 2">
            <a:extLst>
              <a:ext uri="{FF2B5EF4-FFF2-40B4-BE49-F238E27FC236}">
                <a16:creationId xmlns:a16="http://schemas.microsoft.com/office/drawing/2014/main" id="{0DD8E1C1-2F29-4EF8-B7B9-75E2DC5049C7}"/>
              </a:ext>
            </a:extLst>
          </p:cNvPr>
          <p:cNvSpPr>
            <a:spLocks noGrp="1"/>
          </p:cNvSpPr>
          <p:nvPr>
            <p:ph type="body" idx="13"/>
          </p:nvPr>
        </p:nvSpPr>
        <p:spPr>
          <a:xfrm>
            <a:off x="831850" y="1426525"/>
            <a:ext cx="10515600" cy="457200"/>
          </a:xfrm>
        </p:spPr>
        <p:txBody>
          <a:bodyPr rtlCol="0">
            <a:normAutofit/>
          </a:bodyPr>
          <a:lstStyle>
            <a:lvl1pPr marL="0" indent="0" algn="ct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706438" y="2071688"/>
            <a:ext cx="5029200" cy="457200"/>
          </a:xfrm>
        </p:spPr>
        <p:txBody>
          <a:bodyPr rtlCol="0" anchor="ctr" anchorCtr="0">
            <a:normAutofit/>
          </a:bodyPr>
          <a:lstStyle>
            <a:lvl1pPr marL="0" indent="0">
              <a:buNone/>
              <a:defRPr sz="2000" b="0">
                <a:solidFill>
                  <a:schemeClr val="tx1">
                    <a:lumMod val="65000"/>
                    <a:lumOff val="3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706438" y="2641555"/>
            <a:ext cx="5029200" cy="34747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467475" y="2071688"/>
            <a:ext cx="5029200" cy="457200"/>
          </a:xfrm>
        </p:spPr>
        <p:txBody>
          <a:bodyPr rtlCol="0" anchor="ctr" anchorCtr="0">
            <a:normAutofit/>
          </a:bodyPr>
          <a:lstStyle>
            <a:lvl1pPr marL="0" indent="0">
              <a:buNone/>
              <a:defRPr sz="2000" b="0">
                <a:solidFill>
                  <a:schemeClr val="tx1">
                    <a:lumMod val="65000"/>
                    <a:lumOff val="3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467475" y="2641555"/>
            <a:ext cx="5029200" cy="34747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a:solidFill>
                  <a:schemeClr val="tx1">
                    <a:lumMod val="50000"/>
                    <a:lumOff val="50000"/>
                  </a:schemeClr>
                </a:solidFill>
              </a:defRPr>
            </a:lvl1pPr>
          </a:lstStyle>
          <a:p>
            <a:pPr rtl="0"/>
            <a:r>
              <a:rPr lang="en-US" noProof="0"/>
              <a:t>Click to edit Master title style</a:t>
            </a:r>
            <a:endParaRPr lang="en-GB" noProof="0"/>
          </a:p>
        </p:txBody>
      </p:sp>
      <p:sp>
        <p:nvSpPr>
          <p:cNvPr id="64" name="Text Placeholder 3">
            <a:extLst>
              <a:ext uri="{FF2B5EF4-FFF2-40B4-BE49-F238E27FC236}">
                <a16:creationId xmlns:a16="http://schemas.microsoft.com/office/drawing/2014/main" id="{A8B6EDEE-DE90-436D-BFA9-9709BE86FD0A}"/>
              </a:ext>
            </a:extLst>
          </p:cNvPr>
          <p:cNvSpPr>
            <a:spLocks noGrp="1"/>
          </p:cNvSpPr>
          <p:nvPr>
            <p:ph type="body" sz="quarter" idx="59" hasCustomPrompt="1"/>
          </p:nvPr>
        </p:nvSpPr>
        <p:spPr>
          <a:xfrm>
            <a:off x="2258568" y="2304288"/>
            <a:ext cx="1554480" cy="561975"/>
          </a:xfrm>
          <a:solidFill>
            <a:schemeClr val="accent3"/>
          </a:solidFill>
          <a:ln>
            <a:noFill/>
          </a:ln>
        </p:spPr>
        <p:txBody>
          <a:bodyPr tIns="36000" rtlCol="0" anchor="ctr" anchorCtr="0">
            <a:normAutofit/>
          </a:bodyPr>
          <a:lstStyle>
            <a:lvl1pPr marL="0" indent="0" algn="ctr">
              <a:lnSpc>
                <a:spcPct val="150000"/>
              </a:lnSpc>
              <a:spcBef>
                <a:spcPts val="3600"/>
              </a:spcBef>
              <a:buNone/>
              <a:defRPr sz="11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5FBFE975-0A80-48E8-AA52-A4674F3B96A7}"/>
              </a:ext>
            </a:extLst>
          </p:cNvPr>
          <p:cNvSpPr>
            <a:spLocks noGrp="1"/>
          </p:cNvSpPr>
          <p:nvPr>
            <p:ph type="body" sz="quarter" idx="33" hasCustomPrompt="1"/>
          </p:nvPr>
        </p:nvSpPr>
        <p:spPr>
          <a:xfrm>
            <a:off x="914399" y="3354712"/>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8BD9D56F-24FE-4F7D-8E40-A0D0AC719791}"/>
              </a:ext>
            </a:extLst>
          </p:cNvPr>
          <p:cNvSpPr>
            <a:spLocks noGrp="1"/>
          </p:cNvSpPr>
          <p:nvPr>
            <p:ph type="body" sz="quarter" idx="34" hasCustomPrompt="1"/>
          </p:nvPr>
        </p:nvSpPr>
        <p:spPr>
          <a:xfrm>
            <a:off x="19659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D46B7BD9-7D98-4035-8A5E-463BD7C3BF1D}"/>
              </a:ext>
            </a:extLst>
          </p:cNvPr>
          <p:cNvSpPr>
            <a:spLocks noGrp="1"/>
          </p:cNvSpPr>
          <p:nvPr>
            <p:ph type="body" sz="quarter" idx="35" hasCustomPrompt="1"/>
          </p:nvPr>
        </p:nvSpPr>
        <p:spPr>
          <a:xfrm>
            <a:off x="27538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8AA70B58-94EB-4879-8CBB-F170B13437D5}"/>
              </a:ext>
            </a:extLst>
          </p:cNvPr>
          <p:cNvSpPr>
            <a:spLocks noGrp="1"/>
          </p:cNvSpPr>
          <p:nvPr>
            <p:ph type="body" sz="quarter" idx="36" hasCustomPrompt="1"/>
          </p:nvPr>
        </p:nvSpPr>
        <p:spPr>
          <a:xfrm>
            <a:off x="35418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7309DED8-0AF6-493B-A2EC-E3C6524C4037}"/>
              </a:ext>
            </a:extLst>
          </p:cNvPr>
          <p:cNvSpPr>
            <a:spLocks noGrp="1"/>
          </p:cNvSpPr>
          <p:nvPr>
            <p:ph type="body" sz="quarter" idx="37" hasCustomPrompt="1"/>
          </p:nvPr>
        </p:nvSpPr>
        <p:spPr>
          <a:xfrm>
            <a:off x="43297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634511C9-82EE-4918-850A-C11AB497D8C8}"/>
              </a:ext>
            </a:extLst>
          </p:cNvPr>
          <p:cNvSpPr>
            <a:spLocks noGrp="1"/>
          </p:cNvSpPr>
          <p:nvPr>
            <p:ph type="body" sz="quarter" idx="39" hasCustomPrompt="1"/>
          </p:nvPr>
        </p:nvSpPr>
        <p:spPr>
          <a:xfrm>
            <a:off x="51176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9DFB519F-3772-4743-A8B2-EE749BE7907F}"/>
              </a:ext>
            </a:extLst>
          </p:cNvPr>
          <p:cNvSpPr>
            <a:spLocks noGrp="1"/>
          </p:cNvSpPr>
          <p:nvPr>
            <p:ph type="body" sz="quarter" idx="40" hasCustomPrompt="1"/>
          </p:nvPr>
        </p:nvSpPr>
        <p:spPr>
          <a:xfrm>
            <a:off x="59055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FF1ED3A9-45CD-4A8C-94E6-BFD948CC06A3}"/>
              </a:ext>
            </a:extLst>
          </p:cNvPr>
          <p:cNvSpPr>
            <a:spLocks noGrp="1"/>
          </p:cNvSpPr>
          <p:nvPr>
            <p:ph type="body" sz="quarter" idx="41" hasCustomPrompt="1"/>
          </p:nvPr>
        </p:nvSpPr>
        <p:spPr>
          <a:xfrm>
            <a:off x="66934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DF614219-217C-4657-8BF6-1BDE7D2907CA}"/>
              </a:ext>
            </a:extLst>
          </p:cNvPr>
          <p:cNvSpPr>
            <a:spLocks noGrp="1"/>
          </p:cNvSpPr>
          <p:nvPr>
            <p:ph type="body" sz="quarter" idx="43" hasCustomPrompt="1"/>
          </p:nvPr>
        </p:nvSpPr>
        <p:spPr>
          <a:xfrm>
            <a:off x="74814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CF5EB19D-BC9E-40FA-BC6F-DA9B98DA7DCA}"/>
              </a:ext>
            </a:extLst>
          </p:cNvPr>
          <p:cNvSpPr>
            <a:spLocks noGrp="1"/>
          </p:cNvSpPr>
          <p:nvPr>
            <p:ph type="body" sz="quarter" idx="44" hasCustomPrompt="1"/>
          </p:nvPr>
        </p:nvSpPr>
        <p:spPr>
          <a:xfrm>
            <a:off x="82693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1E8B9B06-EF32-482E-A7E7-C1BAFE1A45DC}"/>
              </a:ext>
            </a:extLst>
          </p:cNvPr>
          <p:cNvSpPr>
            <a:spLocks noGrp="1"/>
          </p:cNvSpPr>
          <p:nvPr>
            <p:ph type="body" sz="quarter" idx="42" hasCustomPrompt="1"/>
          </p:nvPr>
        </p:nvSpPr>
        <p:spPr>
          <a:xfrm>
            <a:off x="90572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B243085E-635F-44B9-A90B-BCE5763AD3EB}"/>
              </a:ext>
            </a:extLst>
          </p:cNvPr>
          <p:cNvSpPr>
            <a:spLocks noGrp="1"/>
          </p:cNvSpPr>
          <p:nvPr>
            <p:ph type="body" sz="quarter" idx="45" hasCustomPrompt="1"/>
          </p:nvPr>
        </p:nvSpPr>
        <p:spPr>
          <a:xfrm>
            <a:off x="98451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5E2D6E88-5F8C-4406-9211-D4A50B968BA2}"/>
              </a:ext>
            </a:extLst>
          </p:cNvPr>
          <p:cNvSpPr>
            <a:spLocks noGrp="1"/>
          </p:cNvSpPr>
          <p:nvPr>
            <p:ph type="body" sz="quarter" idx="46" hasCustomPrompt="1"/>
          </p:nvPr>
        </p:nvSpPr>
        <p:spPr>
          <a:xfrm>
            <a:off x="10633085"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CC994534-ACB6-4B33-A7F8-59ED88636D97}"/>
              </a:ext>
            </a:extLst>
          </p:cNvPr>
          <p:cNvSpPr>
            <a:spLocks noGrp="1"/>
          </p:cNvSpPr>
          <p:nvPr>
            <p:ph type="body" sz="quarter" idx="38" hasCustomPrompt="1"/>
          </p:nvPr>
        </p:nvSpPr>
        <p:spPr>
          <a:xfrm>
            <a:off x="914400" y="4292468"/>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BFBFB5AF-B984-48A4-A2D5-B0F9A7168B93}"/>
              </a:ext>
            </a:extLst>
          </p:cNvPr>
          <p:cNvSpPr>
            <a:spLocks noGrp="1"/>
          </p:cNvSpPr>
          <p:nvPr>
            <p:ph type="body" sz="quarter" idx="47" hasCustomPrompt="1"/>
          </p:nvPr>
        </p:nvSpPr>
        <p:spPr>
          <a:xfrm>
            <a:off x="196991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5920D2EA-A217-4744-834D-D00BD41BD38F}"/>
              </a:ext>
            </a:extLst>
          </p:cNvPr>
          <p:cNvSpPr>
            <a:spLocks noGrp="1"/>
          </p:cNvSpPr>
          <p:nvPr>
            <p:ph type="body" sz="quarter" idx="48" hasCustomPrompt="1"/>
          </p:nvPr>
        </p:nvSpPr>
        <p:spPr>
          <a:xfrm>
            <a:off x="275760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FD2FC71C-590D-4C50-9D20-D98F73D84422}"/>
              </a:ext>
            </a:extLst>
          </p:cNvPr>
          <p:cNvSpPr>
            <a:spLocks noGrp="1"/>
          </p:cNvSpPr>
          <p:nvPr>
            <p:ph type="body" sz="quarter" idx="49" hasCustomPrompt="1"/>
          </p:nvPr>
        </p:nvSpPr>
        <p:spPr>
          <a:xfrm>
            <a:off x="3545289"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AD895D25-09BE-492D-944C-8B0E710ADF19}"/>
              </a:ext>
            </a:extLst>
          </p:cNvPr>
          <p:cNvSpPr>
            <a:spLocks noGrp="1"/>
          </p:cNvSpPr>
          <p:nvPr>
            <p:ph type="body" sz="quarter" idx="50" hasCustomPrompt="1"/>
          </p:nvPr>
        </p:nvSpPr>
        <p:spPr>
          <a:xfrm>
            <a:off x="4332976"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F6192086-61CF-42A5-905D-851D1EEBC250}"/>
              </a:ext>
            </a:extLst>
          </p:cNvPr>
          <p:cNvSpPr>
            <a:spLocks noGrp="1"/>
          </p:cNvSpPr>
          <p:nvPr>
            <p:ph type="body" sz="quarter" idx="51" hasCustomPrompt="1"/>
          </p:nvPr>
        </p:nvSpPr>
        <p:spPr>
          <a:xfrm>
            <a:off x="5120663"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D1AF556-814F-4B48-B1F0-29450A009046}"/>
              </a:ext>
            </a:extLst>
          </p:cNvPr>
          <p:cNvSpPr>
            <a:spLocks noGrp="1"/>
          </p:cNvSpPr>
          <p:nvPr>
            <p:ph type="body" sz="quarter" idx="52" hasCustomPrompt="1"/>
          </p:nvPr>
        </p:nvSpPr>
        <p:spPr>
          <a:xfrm>
            <a:off x="5908350"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EEEE7A48-BA7F-4AD6-948F-8AF34748D377}"/>
              </a:ext>
            </a:extLst>
          </p:cNvPr>
          <p:cNvSpPr>
            <a:spLocks noGrp="1"/>
          </p:cNvSpPr>
          <p:nvPr>
            <p:ph type="body" sz="quarter" idx="53" hasCustomPrompt="1"/>
          </p:nvPr>
        </p:nvSpPr>
        <p:spPr>
          <a:xfrm>
            <a:off x="6696037"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1ECC3963-8620-45EA-8E9B-B5ED79CD7A41}"/>
              </a:ext>
            </a:extLst>
          </p:cNvPr>
          <p:cNvSpPr>
            <a:spLocks noGrp="1"/>
          </p:cNvSpPr>
          <p:nvPr>
            <p:ph type="body" sz="quarter" idx="55" hasCustomPrompt="1"/>
          </p:nvPr>
        </p:nvSpPr>
        <p:spPr>
          <a:xfrm>
            <a:off x="7483724"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8A5FB4BB-2FEF-496A-8E3A-C4D43AE0498C}"/>
              </a:ext>
            </a:extLst>
          </p:cNvPr>
          <p:cNvSpPr>
            <a:spLocks noGrp="1"/>
          </p:cNvSpPr>
          <p:nvPr>
            <p:ph type="body" sz="quarter" idx="56" hasCustomPrompt="1"/>
          </p:nvPr>
        </p:nvSpPr>
        <p:spPr>
          <a:xfrm>
            <a:off x="8271411"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A7187E67-FC95-4CA0-9570-815E315916E5}"/>
              </a:ext>
            </a:extLst>
          </p:cNvPr>
          <p:cNvSpPr>
            <a:spLocks noGrp="1"/>
          </p:cNvSpPr>
          <p:nvPr>
            <p:ph type="body" sz="quarter" idx="54" hasCustomPrompt="1"/>
          </p:nvPr>
        </p:nvSpPr>
        <p:spPr>
          <a:xfrm>
            <a:off x="9059098"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D03EF82F-F37F-48CB-A978-E3BAD66F5C7D}"/>
              </a:ext>
            </a:extLst>
          </p:cNvPr>
          <p:cNvSpPr>
            <a:spLocks noGrp="1"/>
          </p:cNvSpPr>
          <p:nvPr>
            <p:ph type="body" sz="quarter" idx="57" hasCustomPrompt="1"/>
          </p:nvPr>
        </p:nvSpPr>
        <p:spPr>
          <a:xfrm>
            <a:off x="984678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5F250D41-02CE-4633-9E26-F722FCA110BB}"/>
              </a:ext>
            </a:extLst>
          </p:cNvPr>
          <p:cNvSpPr>
            <a:spLocks noGrp="1"/>
          </p:cNvSpPr>
          <p:nvPr>
            <p:ph type="body" sz="quarter" idx="58" hasCustomPrompt="1"/>
          </p:nvPr>
        </p:nvSpPr>
        <p:spPr>
          <a:xfrm>
            <a:off x="1063447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8" name="Straight Connector 7">
            <a:extLst>
              <a:ext uri="{FF2B5EF4-FFF2-40B4-BE49-F238E27FC236}">
                <a16:creationId xmlns:a16="http://schemas.microsoft.com/office/drawing/2014/main" id="{711E3559-68CA-437E-BD12-A9953AE1E88F}"/>
              </a:ext>
              <a:ext uri="{C183D7F6-B498-43B3-948B-1728B52AA6E4}">
                <adec:decorative xmlns:adec="http://schemas.microsoft.com/office/drawing/2017/decorative" val="1"/>
              </a:ext>
            </a:extLst>
          </p:cNvPr>
          <p:cNvCxnSpPr/>
          <p:nvPr userDrawn="1"/>
        </p:nvCxnSpPr>
        <p:spPr>
          <a:xfrm>
            <a:off x="940445" y="4069080"/>
            <a:ext cx="10332720" cy="0"/>
          </a:xfrm>
          <a:prstGeom prst="line">
            <a:avLst/>
          </a:prstGeom>
          <a:ln w="635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3" name="Date Placeholder 1">
            <a:extLst>
              <a:ext uri="{FF2B5EF4-FFF2-40B4-BE49-F238E27FC236}">
                <a16:creationId xmlns:a16="http://schemas.microsoft.com/office/drawing/2014/main" id="{62C0F98D-B2D7-4EDC-ADD0-9B61A901FCEA}"/>
              </a:ext>
            </a:extLst>
          </p:cNvPr>
          <p:cNvSpPr>
            <a:spLocks noGrp="1"/>
          </p:cNvSpPr>
          <p:nvPr>
            <p:ph type="dt" sz="half" idx="60"/>
          </p:nvPr>
        </p:nvSpPr>
        <p:spPr>
          <a:xfrm>
            <a:off x="838200" y="6356350"/>
            <a:ext cx="2743200" cy="365125"/>
          </a:xfrm>
        </p:spPr>
        <p:txBody>
          <a:bodyPr rtlCol="0"/>
          <a:lstStyle/>
          <a:p>
            <a:pPr rtl="0"/>
            <a:r>
              <a:rPr lang="en-GB" noProof="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242866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685925"/>
            <a:ext cx="10515600" cy="409705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option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7" name="Picture Placeholder 6">
            <a:extLst>
              <a:ext uri="{FF2B5EF4-FFF2-40B4-BE49-F238E27FC236}">
                <a16:creationId xmlns:a16="http://schemas.microsoft.com/office/drawing/2014/main" id="{37BA1CDE-376A-4ABA-B8B8-75D6A678096B}"/>
              </a:ext>
            </a:extLst>
          </p:cNvPr>
          <p:cNvSpPr>
            <a:spLocks noGrp="1"/>
          </p:cNvSpPr>
          <p:nvPr>
            <p:ph type="pic" sz="quarter" idx="13"/>
          </p:nvPr>
        </p:nvSpPr>
        <p:spPr>
          <a:xfrm>
            <a:off x="1335515" y="1718402"/>
            <a:ext cx="2286000" cy="3566160"/>
          </a:xfrm>
          <a:solidFill>
            <a:schemeClr val="accent6"/>
          </a:solidFill>
        </p:spPr>
        <p:txBody>
          <a:bodyPr rtlCol="0"/>
          <a:lstStyle/>
          <a:p>
            <a:pPr rtl="0"/>
            <a:r>
              <a:rPr lang="en-US" noProof="0"/>
              <a:t>Click icon to add picture</a:t>
            </a:r>
            <a:endParaRPr lang="en-GB" noProof="0"/>
          </a:p>
        </p:txBody>
      </p:sp>
      <p:sp>
        <p:nvSpPr>
          <p:cNvPr id="9" name="Text Placeholder 8">
            <a:extLst>
              <a:ext uri="{FF2B5EF4-FFF2-40B4-BE49-F238E27FC236}">
                <a16:creationId xmlns:a16="http://schemas.microsoft.com/office/drawing/2014/main" id="{1B8F9B77-308B-48E1-BCAC-0C74FB9A1CF4}"/>
              </a:ext>
            </a:extLst>
          </p:cNvPr>
          <p:cNvSpPr>
            <a:spLocks noGrp="1"/>
          </p:cNvSpPr>
          <p:nvPr>
            <p:ph type="body" sz="quarter" idx="14" hasCustomPrompt="1"/>
          </p:nvPr>
        </p:nvSpPr>
        <p:spPr>
          <a:xfrm>
            <a:off x="1335515" y="5359799"/>
            <a:ext cx="2286000" cy="365125"/>
          </a:xfrm>
        </p:spPr>
        <p:txBody>
          <a:bodyPr rtlCol="0"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0" name="Text Placeholder 8">
            <a:extLst>
              <a:ext uri="{FF2B5EF4-FFF2-40B4-BE49-F238E27FC236}">
                <a16:creationId xmlns:a16="http://schemas.microsoft.com/office/drawing/2014/main" id="{50BA97C8-6774-46D2-9678-1BA2BE8C9D3E}"/>
              </a:ext>
            </a:extLst>
          </p:cNvPr>
          <p:cNvSpPr>
            <a:spLocks noGrp="1"/>
          </p:cNvSpPr>
          <p:nvPr>
            <p:ph type="body" sz="quarter" idx="15" hasCustomPrompt="1"/>
          </p:nvPr>
        </p:nvSpPr>
        <p:spPr>
          <a:xfrm>
            <a:off x="1335515" y="5743005"/>
            <a:ext cx="2286000" cy="365125"/>
          </a:xfrm>
        </p:spPr>
        <p:txBody>
          <a:bodyPr rtlCol="0">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11" name="Picture Placeholder 6">
            <a:extLst>
              <a:ext uri="{FF2B5EF4-FFF2-40B4-BE49-F238E27FC236}">
                <a16:creationId xmlns:a16="http://schemas.microsoft.com/office/drawing/2014/main" id="{D48977F0-CAE5-4054-B1AC-16B25EB28CBA}"/>
              </a:ext>
            </a:extLst>
          </p:cNvPr>
          <p:cNvSpPr>
            <a:spLocks noGrp="1"/>
          </p:cNvSpPr>
          <p:nvPr>
            <p:ph type="pic" sz="quarter" idx="16"/>
          </p:nvPr>
        </p:nvSpPr>
        <p:spPr>
          <a:xfrm>
            <a:off x="3754036" y="1718798"/>
            <a:ext cx="2286000" cy="3566160"/>
          </a:xfrm>
          <a:solidFill>
            <a:schemeClr val="accent6"/>
          </a:solidFill>
        </p:spPr>
        <p:txBody>
          <a:bodyPr rtlCol="0"/>
          <a:lstStyle/>
          <a:p>
            <a:pPr rtl="0"/>
            <a:r>
              <a:rPr lang="en-US" noProof="0"/>
              <a:t>Click icon to add picture</a:t>
            </a:r>
            <a:endParaRPr lang="en-GB" noProof="0"/>
          </a:p>
        </p:txBody>
      </p:sp>
      <p:sp>
        <p:nvSpPr>
          <p:cNvPr id="12" name="Text Placeholder 8">
            <a:extLst>
              <a:ext uri="{FF2B5EF4-FFF2-40B4-BE49-F238E27FC236}">
                <a16:creationId xmlns:a16="http://schemas.microsoft.com/office/drawing/2014/main" id="{035550F1-A852-48F3-9C1C-C64F3B8D4D7E}"/>
              </a:ext>
            </a:extLst>
          </p:cNvPr>
          <p:cNvSpPr>
            <a:spLocks noGrp="1"/>
          </p:cNvSpPr>
          <p:nvPr>
            <p:ph type="body" sz="quarter" idx="17" hasCustomPrompt="1"/>
          </p:nvPr>
        </p:nvSpPr>
        <p:spPr>
          <a:xfrm>
            <a:off x="3754036" y="5360195"/>
            <a:ext cx="2286000" cy="365125"/>
          </a:xfrm>
        </p:spPr>
        <p:txBody>
          <a:bodyPr rtlCol="0"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3" name="Text Placeholder 8">
            <a:extLst>
              <a:ext uri="{FF2B5EF4-FFF2-40B4-BE49-F238E27FC236}">
                <a16:creationId xmlns:a16="http://schemas.microsoft.com/office/drawing/2014/main" id="{D757D7CE-02BE-4D9B-A676-F2967D660EC0}"/>
              </a:ext>
            </a:extLst>
          </p:cNvPr>
          <p:cNvSpPr>
            <a:spLocks noGrp="1"/>
          </p:cNvSpPr>
          <p:nvPr>
            <p:ph type="body" sz="quarter" idx="18" hasCustomPrompt="1"/>
          </p:nvPr>
        </p:nvSpPr>
        <p:spPr>
          <a:xfrm>
            <a:off x="3754036" y="5743401"/>
            <a:ext cx="2286000" cy="365125"/>
          </a:xfrm>
        </p:spPr>
        <p:txBody>
          <a:bodyPr rtlCol="0">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14" name="Picture Placeholder 6">
            <a:extLst>
              <a:ext uri="{FF2B5EF4-FFF2-40B4-BE49-F238E27FC236}">
                <a16:creationId xmlns:a16="http://schemas.microsoft.com/office/drawing/2014/main" id="{64C29CA7-3B83-4C84-8407-F05C8CA7084D}"/>
              </a:ext>
            </a:extLst>
          </p:cNvPr>
          <p:cNvSpPr>
            <a:spLocks noGrp="1"/>
          </p:cNvSpPr>
          <p:nvPr>
            <p:ph type="pic" sz="quarter" idx="19"/>
          </p:nvPr>
        </p:nvSpPr>
        <p:spPr>
          <a:xfrm>
            <a:off x="6172557" y="1718402"/>
            <a:ext cx="2286000" cy="3566160"/>
          </a:xfrm>
          <a:solidFill>
            <a:schemeClr val="accent6"/>
          </a:solidFill>
        </p:spPr>
        <p:txBody>
          <a:bodyPr rtlCol="0"/>
          <a:lstStyle/>
          <a:p>
            <a:pPr rtl="0"/>
            <a:r>
              <a:rPr lang="en-US" noProof="0"/>
              <a:t>Click icon to add picture</a:t>
            </a:r>
            <a:endParaRPr lang="en-GB" noProof="0"/>
          </a:p>
        </p:txBody>
      </p:sp>
      <p:sp>
        <p:nvSpPr>
          <p:cNvPr id="15" name="Text Placeholder 8">
            <a:extLst>
              <a:ext uri="{FF2B5EF4-FFF2-40B4-BE49-F238E27FC236}">
                <a16:creationId xmlns:a16="http://schemas.microsoft.com/office/drawing/2014/main" id="{62304448-704D-4C85-87B3-13204A597E05}"/>
              </a:ext>
            </a:extLst>
          </p:cNvPr>
          <p:cNvSpPr>
            <a:spLocks noGrp="1"/>
          </p:cNvSpPr>
          <p:nvPr>
            <p:ph type="body" sz="quarter" idx="20" hasCustomPrompt="1"/>
          </p:nvPr>
        </p:nvSpPr>
        <p:spPr>
          <a:xfrm>
            <a:off x="6172557" y="5360195"/>
            <a:ext cx="2286000" cy="365125"/>
          </a:xfrm>
        </p:spPr>
        <p:txBody>
          <a:bodyPr rtlCol="0"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6" name="Text Placeholder 8">
            <a:extLst>
              <a:ext uri="{FF2B5EF4-FFF2-40B4-BE49-F238E27FC236}">
                <a16:creationId xmlns:a16="http://schemas.microsoft.com/office/drawing/2014/main" id="{BB608A2D-D2B2-4E41-89DB-745BBE2D8B47}"/>
              </a:ext>
            </a:extLst>
          </p:cNvPr>
          <p:cNvSpPr>
            <a:spLocks noGrp="1"/>
          </p:cNvSpPr>
          <p:nvPr>
            <p:ph type="body" sz="quarter" idx="21" hasCustomPrompt="1"/>
          </p:nvPr>
        </p:nvSpPr>
        <p:spPr>
          <a:xfrm>
            <a:off x="6172557" y="5743401"/>
            <a:ext cx="2286000" cy="365125"/>
          </a:xfrm>
        </p:spPr>
        <p:txBody>
          <a:bodyPr rtlCol="0">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17" name="Picture Placeholder 6">
            <a:extLst>
              <a:ext uri="{FF2B5EF4-FFF2-40B4-BE49-F238E27FC236}">
                <a16:creationId xmlns:a16="http://schemas.microsoft.com/office/drawing/2014/main" id="{B1A1DC22-0E05-43FC-8E91-0BE7AA25EEF8}"/>
              </a:ext>
            </a:extLst>
          </p:cNvPr>
          <p:cNvSpPr>
            <a:spLocks noGrp="1"/>
          </p:cNvSpPr>
          <p:nvPr>
            <p:ph type="pic" sz="quarter" idx="22"/>
          </p:nvPr>
        </p:nvSpPr>
        <p:spPr>
          <a:xfrm>
            <a:off x="8578378" y="1718798"/>
            <a:ext cx="2286000" cy="3566160"/>
          </a:xfrm>
          <a:solidFill>
            <a:schemeClr val="accent6"/>
          </a:solidFill>
        </p:spPr>
        <p:txBody>
          <a:bodyPr rtlCol="0"/>
          <a:lstStyle/>
          <a:p>
            <a:pPr rtl="0"/>
            <a:r>
              <a:rPr lang="en-US" noProof="0"/>
              <a:t>Click icon to add picture</a:t>
            </a:r>
            <a:endParaRPr lang="en-GB" noProof="0"/>
          </a:p>
        </p:txBody>
      </p:sp>
      <p:sp>
        <p:nvSpPr>
          <p:cNvPr id="18" name="Text Placeholder 8">
            <a:extLst>
              <a:ext uri="{FF2B5EF4-FFF2-40B4-BE49-F238E27FC236}">
                <a16:creationId xmlns:a16="http://schemas.microsoft.com/office/drawing/2014/main" id="{25676C67-0CCC-403A-9B15-B42740FCF064}"/>
              </a:ext>
            </a:extLst>
          </p:cNvPr>
          <p:cNvSpPr>
            <a:spLocks noGrp="1"/>
          </p:cNvSpPr>
          <p:nvPr>
            <p:ph type="body" sz="quarter" idx="23" hasCustomPrompt="1"/>
          </p:nvPr>
        </p:nvSpPr>
        <p:spPr>
          <a:xfrm>
            <a:off x="8578378" y="5360195"/>
            <a:ext cx="2286000" cy="365125"/>
          </a:xfrm>
        </p:spPr>
        <p:txBody>
          <a:bodyPr rtlCol="0"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9" name="Text Placeholder 8">
            <a:extLst>
              <a:ext uri="{FF2B5EF4-FFF2-40B4-BE49-F238E27FC236}">
                <a16:creationId xmlns:a16="http://schemas.microsoft.com/office/drawing/2014/main" id="{25CC45AB-977D-4580-9F1A-2E786542EE50}"/>
              </a:ext>
            </a:extLst>
          </p:cNvPr>
          <p:cNvSpPr>
            <a:spLocks noGrp="1"/>
          </p:cNvSpPr>
          <p:nvPr>
            <p:ph type="body" sz="quarter" idx="24" hasCustomPrompt="1"/>
          </p:nvPr>
        </p:nvSpPr>
        <p:spPr>
          <a:xfrm>
            <a:off x="8578378" y="5743401"/>
            <a:ext cx="2286000" cy="365125"/>
          </a:xfrm>
        </p:spPr>
        <p:txBody>
          <a:bodyPr rtlCol="0">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option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7" name="Picture Placeholder 6">
            <a:extLst>
              <a:ext uri="{FF2B5EF4-FFF2-40B4-BE49-F238E27FC236}">
                <a16:creationId xmlns:a16="http://schemas.microsoft.com/office/drawing/2014/main" id="{37BA1CDE-376A-4ABA-B8B8-75D6A678096B}"/>
              </a:ext>
            </a:extLst>
          </p:cNvPr>
          <p:cNvSpPr>
            <a:spLocks noGrp="1"/>
          </p:cNvSpPr>
          <p:nvPr>
            <p:ph type="pic" sz="quarter" idx="13"/>
          </p:nvPr>
        </p:nvSpPr>
        <p:spPr>
          <a:xfrm>
            <a:off x="1335515" y="1717141"/>
            <a:ext cx="2286000" cy="1554480"/>
          </a:xfrm>
          <a:solidFill>
            <a:schemeClr val="accent6"/>
          </a:solidFill>
        </p:spPr>
        <p:txBody>
          <a:bodyPr rtlCol="0"/>
          <a:lstStyle/>
          <a:p>
            <a:pPr rtl="0"/>
            <a:r>
              <a:rPr lang="en-US" noProof="0"/>
              <a:t>Click icon to add picture</a:t>
            </a:r>
            <a:endParaRPr lang="en-GB" noProof="0"/>
          </a:p>
        </p:txBody>
      </p:sp>
      <p:sp>
        <p:nvSpPr>
          <p:cNvPr id="9" name="Text Placeholder 8">
            <a:extLst>
              <a:ext uri="{FF2B5EF4-FFF2-40B4-BE49-F238E27FC236}">
                <a16:creationId xmlns:a16="http://schemas.microsoft.com/office/drawing/2014/main" id="{1B8F9B77-308B-48E1-BCAC-0C74FB9A1CF4}"/>
              </a:ext>
            </a:extLst>
          </p:cNvPr>
          <p:cNvSpPr>
            <a:spLocks noGrp="1"/>
          </p:cNvSpPr>
          <p:nvPr>
            <p:ph type="body" sz="quarter" idx="14" hasCustomPrompt="1"/>
          </p:nvPr>
        </p:nvSpPr>
        <p:spPr>
          <a:xfrm>
            <a:off x="1335515" y="3323013"/>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0" name="Text Placeholder 8">
            <a:extLst>
              <a:ext uri="{FF2B5EF4-FFF2-40B4-BE49-F238E27FC236}">
                <a16:creationId xmlns:a16="http://schemas.microsoft.com/office/drawing/2014/main" id="{50BA97C8-6774-46D2-9678-1BA2BE8C9D3E}"/>
              </a:ext>
            </a:extLst>
          </p:cNvPr>
          <p:cNvSpPr>
            <a:spLocks noGrp="1"/>
          </p:cNvSpPr>
          <p:nvPr>
            <p:ph type="body" sz="quarter" idx="15" hasCustomPrompt="1"/>
          </p:nvPr>
        </p:nvSpPr>
        <p:spPr>
          <a:xfrm>
            <a:off x="1335515" y="3610807"/>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11" name="Picture Placeholder 6">
            <a:extLst>
              <a:ext uri="{FF2B5EF4-FFF2-40B4-BE49-F238E27FC236}">
                <a16:creationId xmlns:a16="http://schemas.microsoft.com/office/drawing/2014/main" id="{D48977F0-CAE5-4054-B1AC-16B25EB28CBA}"/>
              </a:ext>
            </a:extLst>
          </p:cNvPr>
          <p:cNvSpPr>
            <a:spLocks noGrp="1"/>
          </p:cNvSpPr>
          <p:nvPr>
            <p:ph type="pic" sz="quarter" idx="16"/>
          </p:nvPr>
        </p:nvSpPr>
        <p:spPr>
          <a:xfrm>
            <a:off x="3754036" y="1717537"/>
            <a:ext cx="2286000" cy="1554480"/>
          </a:xfrm>
          <a:solidFill>
            <a:schemeClr val="accent6"/>
          </a:solidFill>
        </p:spPr>
        <p:txBody>
          <a:bodyPr rtlCol="0"/>
          <a:lstStyle/>
          <a:p>
            <a:pPr rtl="0"/>
            <a:r>
              <a:rPr lang="en-US" noProof="0"/>
              <a:t>Click icon to add picture</a:t>
            </a:r>
            <a:endParaRPr lang="en-GB" noProof="0"/>
          </a:p>
        </p:txBody>
      </p:sp>
      <p:sp>
        <p:nvSpPr>
          <p:cNvPr id="12" name="Text Placeholder 8">
            <a:extLst>
              <a:ext uri="{FF2B5EF4-FFF2-40B4-BE49-F238E27FC236}">
                <a16:creationId xmlns:a16="http://schemas.microsoft.com/office/drawing/2014/main" id="{035550F1-A852-48F3-9C1C-C64F3B8D4D7E}"/>
              </a:ext>
            </a:extLst>
          </p:cNvPr>
          <p:cNvSpPr>
            <a:spLocks noGrp="1"/>
          </p:cNvSpPr>
          <p:nvPr>
            <p:ph type="body" sz="quarter" idx="17" hasCustomPrompt="1"/>
          </p:nvPr>
        </p:nvSpPr>
        <p:spPr>
          <a:xfrm>
            <a:off x="3754036" y="3323409"/>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3" name="Text Placeholder 8">
            <a:extLst>
              <a:ext uri="{FF2B5EF4-FFF2-40B4-BE49-F238E27FC236}">
                <a16:creationId xmlns:a16="http://schemas.microsoft.com/office/drawing/2014/main" id="{D757D7CE-02BE-4D9B-A676-F2967D660EC0}"/>
              </a:ext>
            </a:extLst>
          </p:cNvPr>
          <p:cNvSpPr>
            <a:spLocks noGrp="1"/>
          </p:cNvSpPr>
          <p:nvPr>
            <p:ph type="body" sz="quarter" idx="18" hasCustomPrompt="1"/>
          </p:nvPr>
        </p:nvSpPr>
        <p:spPr>
          <a:xfrm>
            <a:off x="3754036" y="3611203"/>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14" name="Picture Placeholder 6">
            <a:extLst>
              <a:ext uri="{FF2B5EF4-FFF2-40B4-BE49-F238E27FC236}">
                <a16:creationId xmlns:a16="http://schemas.microsoft.com/office/drawing/2014/main" id="{64C29CA7-3B83-4C84-8407-F05C8CA7084D}"/>
              </a:ext>
            </a:extLst>
          </p:cNvPr>
          <p:cNvSpPr>
            <a:spLocks noGrp="1"/>
          </p:cNvSpPr>
          <p:nvPr>
            <p:ph type="pic" sz="quarter" idx="19"/>
          </p:nvPr>
        </p:nvSpPr>
        <p:spPr>
          <a:xfrm>
            <a:off x="6172557" y="1717141"/>
            <a:ext cx="2286000" cy="1554480"/>
          </a:xfrm>
          <a:solidFill>
            <a:schemeClr val="accent6"/>
          </a:solidFill>
        </p:spPr>
        <p:txBody>
          <a:bodyPr rtlCol="0"/>
          <a:lstStyle/>
          <a:p>
            <a:pPr rtl="0"/>
            <a:r>
              <a:rPr lang="en-US" noProof="0"/>
              <a:t>Click icon to add picture</a:t>
            </a:r>
            <a:endParaRPr lang="en-GB" noProof="0"/>
          </a:p>
        </p:txBody>
      </p:sp>
      <p:sp>
        <p:nvSpPr>
          <p:cNvPr id="15" name="Text Placeholder 8">
            <a:extLst>
              <a:ext uri="{FF2B5EF4-FFF2-40B4-BE49-F238E27FC236}">
                <a16:creationId xmlns:a16="http://schemas.microsoft.com/office/drawing/2014/main" id="{62304448-704D-4C85-87B3-13204A597E05}"/>
              </a:ext>
            </a:extLst>
          </p:cNvPr>
          <p:cNvSpPr>
            <a:spLocks noGrp="1"/>
          </p:cNvSpPr>
          <p:nvPr>
            <p:ph type="body" sz="quarter" idx="20" hasCustomPrompt="1"/>
          </p:nvPr>
        </p:nvSpPr>
        <p:spPr>
          <a:xfrm>
            <a:off x="6172557" y="3323013"/>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6" name="Text Placeholder 8">
            <a:extLst>
              <a:ext uri="{FF2B5EF4-FFF2-40B4-BE49-F238E27FC236}">
                <a16:creationId xmlns:a16="http://schemas.microsoft.com/office/drawing/2014/main" id="{BB608A2D-D2B2-4E41-89DB-745BBE2D8B47}"/>
              </a:ext>
            </a:extLst>
          </p:cNvPr>
          <p:cNvSpPr>
            <a:spLocks noGrp="1"/>
          </p:cNvSpPr>
          <p:nvPr>
            <p:ph type="body" sz="quarter" idx="21" hasCustomPrompt="1"/>
          </p:nvPr>
        </p:nvSpPr>
        <p:spPr>
          <a:xfrm>
            <a:off x="6172557" y="3610807"/>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17" name="Picture Placeholder 6">
            <a:extLst>
              <a:ext uri="{FF2B5EF4-FFF2-40B4-BE49-F238E27FC236}">
                <a16:creationId xmlns:a16="http://schemas.microsoft.com/office/drawing/2014/main" id="{B1A1DC22-0E05-43FC-8E91-0BE7AA25EEF8}"/>
              </a:ext>
            </a:extLst>
          </p:cNvPr>
          <p:cNvSpPr>
            <a:spLocks noGrp="1"/>
          </p:cNvSpPr>
          <p:nvPr>
            <p:ph type="pic" sz="quarter" idx="22"/>
          </p:nvPr>
        </p:nvSpPr>
        <p:spPr>
          <a:xfrm>
            <a:off x="8578378" y="1717141"/>
            <a:ext cx="2286000" cy="1554480"/>
          </a:xfrm>
          <a:solidFill>
            <a:schemeClr val="accent6"/>
          </a:solidFill>
        </p:spPr>
        <p:txBody>
          <a:bodyPr rtlCol="0"/>
          <a:lstStyle/>
          <a:p>
            <a:pPr rtl="0"/>
            <a:r>
              <a:rPr lang="en-US" noProof="0"/>
              <a:t>Click icon to add picture</a:t>
            </a:r>
            <a:endParaRPr lang="en-GB" noProof="0"/>
          </a:p>
        </p:txBody>
      </p:sp>
      <p:sp>
        <p:nvSpPr>
          <p:cNvPr id="18" name="Text Placeholder 8">
            <a:extLst>
              <a:ext uri="{FF2B5EF4-FFF2-40B4-BE49-F238E27FC236}">
                <a16:creationId xmlns:a16="http://schemas.microsoft.com/office/drawing/2014/main" id="{25676C67-0CCC-403A-9B15-B42740FCF064}"/>
              </a:ext>
            </a:extLst>
          </p:cNvPr>
          <p:cNvSpPr>
            <a:spLocks noGrp="1"/>
          </p:cNvSpPr>
          <p:nvPr>
            <p:ph type="body" sz="quarter" idx="23" hasCustomPrompt="1"/>
          </p:nvPr>
        </p:nvSpPr>
        <p:spPr>
          <a:xfrm>
            <a:off x="8578378" y="3323013"/>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19" name="Text Placeholder 8">
            <a:extLst>
              <a:ext uri="{FF2B5EF4-FFF2-40B4-BE49-F238E27FC236}">
                <a16:creationId xmlns:a16="http://schemas.microsoft.com/office/drawing/2014/main" id="{25CC45AB-977D-4580-9F1A-2E786542EE50}"/>
              </a:ext>
            </a:extLst>
          </p:cNvPr>
          <p:cNvSpPr>
            <a:spLocks noGrp="1"/>
          </p:cNvSpPr>
          <p:nvPr>
            <p:ph type="body" sz="quarter" idx="24" hasCustomPrompt="1"/>
          </p:nvPr>
        </p:nvSpPr>
        <p:spPr>
          <a:xfrm>
            <a:off x="8578378" y="3610807"/>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44" name="Picture Placeholder 6">
            <a:extLst>
              <a:ext uri="{FF2B5EF4-FFF2-40B4-BE49-F238E27FC236}">
                <a16:creationId xmlns:a16="http://schemas.microsoft.com/office/drawing/2014/main" id="{27688D91-F8AA-4C0A-BF29-90F8FE202DAC}"/>
              </a:ext>
            </a:extLst>
          </p:cNvPr>
          <p:cNvSpPr>
            <a:spLocks noGrp="1"/>
          </p:cNvSpPr>
          <p:nvPr>
            <p:ph type="pic" sz="quarter" idx="25"/>
          </p:nvPr>
        </p:nvSpPr>
        <p:spPr>
          <a:xfrm>
            <a:off x="1325219" y="4131915"/>
            <a:ext cx="2286000" cy="1554480"/>
          </a:xfrm>
          <a:solidFill>
            <a:schemeClr val="accent6"/>
          </a:solidFill>
        </p:spPr>
        <p:txBody>
          <a:bodyPr rtlCol="0"/>
          <a:lstStyle/>
          <a:p>
            <a:pPr rtl="0"/>
            <a:r>
              <a:rPr lang="en-US" noProof="0"/>
              <a:t>Click icon to add picture</a:t>
            </a:r>
            <a:endParaRPr lang="en-GB" noProof="0"/>
          </a:p>
        </p:txBody>
      </p:sp>
      <p:sp>
        <p:nvSpPr>
          <p:cNvPr id="45" name="Text Placeholder 8">
            <a:extLst>
              <a:ext uri="{FF2B5EF4-FFF2-40B4-BE49-F238E27FC236}">
                <a16:creationId xmlns:a16="http://schemas.microsoft.com/office/drawing/2014/main" id="{D9AECBF7-0508-4905-9DF6-C0FF9D9ADA48}"/>
              </a:ext>
            </a:extLst>
          </p:cNvPr>
          <p:cNvSpPr>
            <a:spLocks noGrp="1"/>
          </p:cNvSpPr>
          <p:nvPr>
            <p:ph type="body" sz="quarter" idx="26" hasCustomPrompt="1"/>
          </p:nvPr>
        </p:nvSpPr>
        <p:spPr>
          <a:xfrm>
            <a:off x="1325219" y="5737787"/>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46" name="Text Placeholder 8">
            <a:extLst>
              <a:ext uri="{FF2B5EF4-FFF2-40B4-BE49-F238E27FC236}">
                <a16:creationId xmlns:a16="http://schemas.microsoft.com/office/drawing/2014/main" id="{A7F920A3-CA67-4CD0-A639-1CE803DE26F8}"/>
              </a:ext>
            </a:extLst>
          </p:cNvPr>
          <p:cNvSpPr>
            <a:spLocks noGrp="1"/>
          </p:cNvSpPr>
          <p:nvPr>
            <p:ph type="body" sz="quarter" idx="27" hasCustomPrompt="1"/>
          </p:nvPr>
        </p:nvSpPr>
        <p:spPr>
          <a:xfrm>
            <a:off x="1325219" y="6025581"/>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47" name="Picture Placeholder 6">
            <a:extLst>
              <a:ext uri="{FF2B5EF4-FFF2-40B4-BE49-F238E27FC236}">
                <a16:creationId xmlns:a16="http://schemas.microsoft.com/office/drawing/2014/main" id="{463E2C69-9A20-4A90-8F45-4EE6CFD469B6}"/>
              </a:ext>
            </a:extLst>
          </p:cNvPr>
          <p:cNvSpPr>
            <a:spLocks noGrp="1"/>
          </p:cNvSpPr>
          <p:nvPr>
            <p:ph type="pic" sz="quarter" idx="28"/>
          </p:nvPr>
        </p:nvSpPr>
        <p:spPr>
          <a:xfrm>
            <a:off x="3743740" y="4132311"/>
            <a:ext cx="2286000" cy="1554480"/>
          </a:xfrm>
          <a:solidFill>
            <a:schemeClr val="accent6"/>
          </a:solidFill>
        </p:spPr>
        <p:txBody>
          <a:bodyPr rtlCol="0"/>
          <a:lstStyle/>
          <a:p>
            <a:pPr rtl="0"/>
            <a:r>
              <a:rPr lang="en-US" noProof="0"/>
              <a:t>Click icon to add picture</a:t>
            </a:r>
            <a:endParaRPr lang="en-GB" noProof="0"/>
          </a:p>
        </p:txBody>
      </p:sp>
      <p:sp>
        <p:nvSpPr>
          <p:cNvPr id="48" name="Text Placeholder 8">
            <a:extLst>
              <a:ext uri="{FF2B5EF4-FFF2-40B4-BE49-F238E27FC236}">
                <a16:creationId xmlns:a16="http://schemas.microsoft.com/office/drawing/2014/main" id="{D33409A7-C60B-4AD7-AFDF-23C2F042CECE}"/>
              </a:ext>
            </a:extLst>
          </p:cNvPr>
          <p:cNvSpPr>
            <a:spLocks noGrp="1"/>
          </p:cNvSpPr>
          <p:nvPr>
            <p:ph type="body" sz="quarter" idx="29" hasCustomPrompt="1"/>
          </p:nvPr>
        </p:nvSpPr>
        <p:spPr>
          <a:xfrm>
            <a:off x="3743740" y="5738183"/>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49" name="Text Placeholder 8">
            <a:extLst>
              <a:ext uri="{FF2B5EF4-FFF2-40B4-BE49-F238E27FC236}">
                <a16:creationId xmlns:a16="http://schemas.microsoft.com/office/drawing/2014/main" id="{4870155B-647D-44E9-AE54-24D2BB2404BF}"/>
              </a:ext>
            </a:extLst>
          </p:cNvPr>
          <p:cNvSpPr>
            <a:spLocks noGrp="1"/>
          </p:cNvSpPr>
          <p:nvPr>
            <p:ph type="body" sz="quarter" idx="30" hasCustomPrompt="1"/>
          </p:nvPr>
        </p:nvSpPr>
        <p:spPr>
          <a:xfrm>
            <a:off x="3743740" y="6025977"/>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50" name="Picture Placeholder 6">
            <a:extLst>
              <a:ext uri="{FF2B5EF4-FFF2-40B4-BE49-F238E27FC236}">
                <a16:creationId xmlns:a16="http://schemas.microsoft.com/office/drawing/2014/main" id="{3876D40F-6DE8-45F1-B56E-986312109BAC}"/>
              </a:ext>
            </a:extLst>
          </p:cNvPr>
          <p:cNvSpPr>
            <a:spLocks noGrp="1"/>
          </p:cNvSpPr>
          <p:nvPr>
            <p:ph type="pic" sz="quarter" idx="31"/>
          </p:nvPr>
        </p:nvSpPr>
        <p:spPr>
          <a:xfrm>
            <a:off x="6162261" y="4131915"/>
            <a:ext cx="2286000" cy="1554480"/>
          </a:xfrm>
          <a:solidFill>
            <a:schemeClr val="accent6"/>
          </a:solidFill>
        </p:spPr>
        <p:txBody>
          <a:bodyPr rtlCol="0"/>
          <a:lstStyle/>
          <a:p>
            <a:pPr rtl="0"/>
            <a:r>
              <a:rPr lang="en-US" noProof="0"/>
              <a:t>Click icon to add picture</a:t>
            </a:r>
            <a:endParaRPr lang="en-GB" noProof="0"/>
          </a:p>
        </p:txBody>
      </p:sp>
      <p:sp>
        <p:nvSpPr>
          <p:cNvPr id="51" name="Text Placeholder 8">
            <a:extLst>
              <a:ext uri="{FF2B5EF4-FFF2-40B4-BE49-F238E27FC236}">
                <a16:creationId xmlns:a16="http://schemas.microsoft.com/office/drawing/2014/main" id="{D0A39ABE-EF7B-477F-A346-C5CDA9F5D63A}"/>
              </a:ext>
            </a:extLst>
          </p:cNvPr>
          <p:cNvSpPr>
            <a:spLocks noGrp="1"/>
          </p:cNvSpPr>
          <p:nvPr>
            <p:ph type="body" sz="quarter" idx="32" hasCustomPrompt="1"/>
          </p:nvPr>
        </p:nvSpPr>
        <p:spPr>
          <a:xfrm>
            <a:off x="6162261" y="5737787"/>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52" name="Text Placeholder 8">
            <a:extLst>
              <a:ext uri="{FF2B5EF4-FFF2-40B4-BE49-F238E27FC236}">
                <a16:creationId xmlns:a16="http://schemas.microsoft.com/office/drawing/2014/main" id="{7787A6CA-4AF6-46F5-BA39-50F328D9A86E}"/>
              </a:ext>
            </a:extLst>
          </p:cNvPr>
          <p:cNvSpPr>
            <a:spLocks noGrp="1"/>
          </p:cNvSpPr>
          <p:nvPr>
            <p:ph type="body" sz="quarter" idx="33" hasCustomPrompt="1"/>
          </p:nvPr>
        </p:nvSpPr>
        <p:spPr>
          <a:xfrm>
            <a:off x="6162261" y="6025581"/>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53" name="Picture Placeholder 6">
            <a:extLst>
              <a:ext uri="{FF2B5EF4-FFF2-40B4-BE49-F238E27FC236}">
                <a16:creationId xmlns:a16="http://schemas.microsoft.com/office/drawing/2014/main" id="{EC171A7C-639D-47C1-A626-7E4772629B28}"/>
              </a:ext>
            </a:extLst>
          </p:cNvPr>
          <p:cNvSpPr>
            <a:spLocks noGrp="1"/>
          </p:cNvSpPr>
          <p:nvPr>
            <p:ph type="pic" sz="quarter" idx="34"/>
          </p:nvPr>
        </p:nvSpPr>
        <p:spPr>
          <a:xfrm>
            <a:off x="8580782" y="4131915"/>
            <a:ext cx="2286000" cy="1554480"/>
          </a:xfrm>
          <a:solidFill>
            <a:schemeClr val="accent6"/>
          </a:solidFill>
        </p:spPr>
        <p:txBody>
          <a:bodyPr rtlCol="0"/>
          <a:lstStyle/>
          <a:p>
            <a:pPr rtl="0"/>
            <a:r>
              <a:rPr lang="en-US" noProof="0"/>
              <a:t>Click icon to add picture</a:t>
            </a:r>
            <a:endParaRPr lang="en-GB" noProof="0"/>
          </a:p>
        </p:txBody>
      </p:sp>
      <p:sp>
        <p:nvSpPr>
          <p:cNvPr id="54" name="Text Placeholder 8">
            <a:extLst>
              <a:ext uri="{FF2B5EF4-FFF2-40B4-BE49-F238E27FC236}">
                <a16:creationId xmlns:a16="http://schemas.microsoft.com/office/drawing/2014/main" id="{674313BD-D2AD-4F0E-96FE-469C176818BD}"/>
              </a:ext>
            </a:extLst>
          </p:cNvPr>
          <p:cNvSpPr>
            <a:spLocks noGrp="1"/>
          </p:cNvSpPr>
          <p:nvPr>
            <p:ph type="body" sz="quarter" idx="35" hasCustomPrompt="1"/>
          </p:nvPr>
        </p:nvSpPr>
        <p:spPr>
          <a:xfrm>
            <a:off x="8580782" y="5737787"/>
            <a:ext cx="2286000" cy="274320"/>
          </a:xfrm>
        </p:spPr>
        <p:txBody>
          <a:bodyPr rtlCol="0"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Name</a:t>
            </a:r>
          </a:p>
        </p:txBody>
      </p:sp>
      <p:sp>
        <p:nvSpPr>
          <p:cNvPr id="55" name="Text Placeholder 8">
            <a:extLst>
              <a:ext uri="{FF2B5EF4-FFF2-40B4-BE49-F238E27FC236}">
                <a16:creationId xmlns:a16="http://schemas.microsoft.com/office/drawing/2014/main" id="{7141AE4E-36D0-4176-9FCB-E5803788939E}"/>
              </a:ext>
            </a:extLst>
          </p:cNvPr>
          <p:cNvSpPr>
            <a:spLocks noGrp="1"/>
          </p:cNvSpPr>
          <p:nvPr>
            <p:ph type="body" sz="quarter" idx="36" hasCustomPrompt="1"/>
          </p:nvPr>
        </p:nvSpPr>
        <p:spPr>
          <a:xfrm>
            <a:off x="8580782" y="6025581"/>
            <a:ext cx="2286000" cy="274320"/>
          </a:xfrm>
        </p:spPr>
        <p:txBody>
          <a:bodyPr rtlCol="0">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074016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Content Placeholder 13">
            <a:extLst>
              <a:ext uri="{FF2B5EF4-FFF2-40B4-BE49-F238E27FC236}">
                <a16:creationId xmlns:a16="http://schemas.microsoft.com/office/drawing/2014/main" id="{01F6AC7C-4EFC-4C76-8784-963130151FD5}"/>
              </a:ext>
            </a:extLst>
          </p:cNvPr>
          <p:cNvSpPr>
            <a:spLocks noGrp="1"/>
          </p:cNvSpPr>
          <p:nvPr>
            <p:ph sz="quarter" idx="28" hasCustomPrompt="1"/>
          </p:nvPr>
        </p:nvSpPr>
        <p:spPr>
          <a:xfrm>
            <a:off x="1137509" y="1859777"/>
            <a:ext cx="1819656" cy="1517904"/>
          </a:xfrm>
        </p:spPr>
        <p:txBody>
          <a:bodyPr rtlCol="0" anchor="ctr">
            <a:normAutofit/>
          </a:bodyPr>
          <a:lstStyle>
            <a:lvl1pPr marL="0" indent="0" algn="ctr">
              <a:buNone/>
              <a:defRPr sz="1800"/>
            </a:lvl1pPr>
          </a:lstStyle>
          <a:p>
            <a:pPr lvl="0" rtl="0"/>
            <a:r>
              <a:rPr lang="en-GB" noProof="0"/>
              <a:t>Add content</a:t>
            </a:r>
          </a:p>
        </p:txBody>
      </p:sp>
      <p:sp>
        <p:nvSpPr>
          <p:cNvPr id="8" name="Text Placeholder 7">
            <a:extLst>
              <a:ext uri="{FF2B5EF4-FFF2-40B4-BE49-F238E27FC236}">
                <a16:creationId xmlns:a16="http://schemas.microsoft.com/office/drawing/2014/main" id="{02AED95B-59A7-4359-BD74-24F920F7153F}"/>
              </a:ext>
            </a:extLst>
          </p:cNvPr>
          <p:cNvSpPr>
            <a:spLocks noGrp="1"/>
          </p:cNvSpPr>
          <p:nvPr>
            <p:ph type="body" sz="quarter" idx="13" hasCustomPrompt="1"/>
          </p:nvPr>
        </p:nvSpPr>
        <p:spPr>
          <a:xfrm>
            <a:off x="1018637" y="3444752"/>
            <a:ext cx="2057400" cy="640080"/>
          </a:xfrm>
        </p:spPr>
        <p:txBody>
          <a:bodyPr rtlCol="0">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9" name="Text Placeholder 7">
            <a:extLst>
              <a:ext uri="{FF2B5EF4-FFF2-40B4-BE49-F238E27FC236}">
                <a16:creationId xmlns:a16="http://schemas.microsoft.com/office/drawing/2014/main" id="{286DAE13-A93D-453A-8164-3F1E97F8F24B}"/>
              </a:ext>
            </a:extLst>
          </p:cNvPr>
          <p:cNvSpPr>
            <a:spLocks noGrp="1"/>
          </p:cNvSpPr>
          <p:nvPr>
            <p:ph type="body" sz="quarter" idx="14" hasCustomPrompt="1"/>
          </p:nvPr>
        </p:nvSpPr>
        <p:spPr>
          <a:xfrm>
            <a:off x="1034480" y="4110604"/>
            <a:ext cx="2057400" cy="365760"/>
          </a:xfrm>
        </p:spPr>
        <p:txBody>
          <a:bodyPr rtlCol="0">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10" name="Text Placeholder 7">
            <a:extLst>
              <a:ext uri="{FF2B5EF4-FFF2-40B4-BE49-F238E27FC236}">
                <a16:creationId xmlns:a16="http://schemas.microsoft.com/office/drawing/2014/main" id="{1FD2C3F4-5FD0-4B09-A5D5-7365D61084F0}"/>
              </a:ext>
            </a:extLst>
          </p:cNvPr>
          <p:cNvSpPr>
            <a:spLocks noGrp="1"/>
          </p:cNvSpPr>
          <p:nvPr>
            <p:ph type="body" sz="quarter" idx="15" hasCustomPrompt="1"/>
          </p:nvPr>
        </p:nvSpPr>
        <p:spPr>
          <a:xfrm>
            <a:off x="1034480" y="4483110"/>
            <a:ext cx="2057400" cy="914400"/>
          </a:xfrm>
        </p:spPr>
        <p:txBody>
          <a:bodyPr rtlCol="0">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Description</a:t>
            </a:r>
          </a:p>
        </p:txBody>
      </p:sp>
      <p:sp>
        <p:nvSpPr>
          <p:cNvPr id="28" name="Content Placeholder 13">
            <a:extLst>
              <a:ext uri="{FF2B5EF4-FFF2-40B4-BE49-F238E27FC236}">
                <a16:creationId xmlns:a16="http://schemas.microsoft.com/office/drawing/2014/main" id="{7BF6ABBB-7B41-4F0C-8416-9C72862D93CB}"/>
              </a:ext>
            </a:extLst>
          </p:cNvPr>
          <p:cNvSpPr>
            <a:spLocks noGrp="1"/>
          </p:cNvSpPr>
          <p:nvPr>
            <p:ph sz="quarter" idx="29" hasCustomPrompt="1"/>
          </p:nvPr>
        </p:nvSpPr>
        <p:spPr>
          <a:xfrm>
            <a:off x="3859487" y="1859777"/>
            <a:ext cx="1819656" cy="1517904"/>
          </a:xfrm>
        </p:spPr>
        <p:txBody>
          <a:bodyPr rtlCol="0" anchor="ctr">
            <a:normAutofit/>
          </a:bodyPr>
          <a:lstStyle>
            <a:lvl1pPr marL="0" indent="0" algn="ctr">
              <a:buNone/>
              <a:defRPr sz="1800"/>
            </a:lvl1pPr>
          </a:lstStyle>
          <a:p>
            <a:pPr lvl="0" rtl="0"/>
            <a:r>
              <a:rPr lang="en-GB" noProof="0"/>
              <a:t>Add content</a:t>
            </a:r>
          </a:p>
        </p:txBody>
      </p:sp>
      <p:sp>
        <p:nvSpPr>
          <p:cNvPr id="30" name="Text Placeholder 7">
            <a:extLst>
              <a:ext uri="{FF2B5EF4-FFF2-40B4-BE49-F238E27FC236}">
                <a16:creationId xmlns:a16="http://schemas.microsoft.com/office/drawing/2014/main" id="{E1B58033-4461-43F1-8E7C-C6E5988BDE88}"/>
              </a:ext>
            </a:extLst>
          </p:cNvPr>
          <p:cNvSpPr>
            <a:spLocks noGrp="1"/>
          </p:cNvSpPr>
          <p:nvPr>
            <p:ph type="body" sz="quarter" idx="17" hasCustomPrompt="1"/>
          </p:nvPr>
        </p:nvSpPr>
        <p:spPr>
          <a:xfrm>
            <a:off x="3740615" y="3444752"/>
            <a:ext cx="2057400" cy="640080"/>
          </a:xfrm>
        </p:spPr>
        <p:txBody>
          <a:bodyPr rtlCol="0">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31" name="Text Placeholder 7">
            <a:extLst>
              <a:ext uri="{FF2B5EF4-FFF2-40B4-BE49-F238E27FC236}">
                <a16:creationId xmlns:a16="http://schemas.microsoft.com/office/drawing/2014/main" id="{80CE999C-FC94-4BF1-BBCE-0A3A9340971B}"/>
              </a:ext>
            </a:extLst>
          </p:cNvPr>
          <p:cNvSpPr>
            <a:spLocks noGrp="1"/>
          </p:cNvSpPr>
          <p:nvPr>
            <p:ph type="body" sz="quarter" idx="18" hasCustomPrompt="1"/>
          </p:nvPr>
        </p:nvSpPr>
        <p:spPr>
          <a:xfrm>
            <a:off x="3756458" y="4110604"/>
            <a:ext cx="2057400" cy="365760"/>
          </a:xfrm>
        </p:spPr>
        <p:txBody>
          <a:bodyPr rtlCol="0">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32" name="Text Placeholder 7">
            <a:extLst>
              <a:ext uri="{FF2B5EF4-FFF2-40B4-BE49-F238E27FC236}">
                <a16:creationId xmlns:a16="http://schemas.microsoft.com/office/drawing/2014/main" id="{6AFDE949-FC25-431E-8298-75F5A7B83A16}"/>
              </a:ext>
            </a:extLst>
          </p:cNvPr>
          <p:cNvSpPr>
            <a:spLocks noGrp="1"/>
          </p:cNvSpPr>
          <p:nvPr>
            <p:ph type="body" sz="quarter" idx="19" hasCustomPrompt="1"/>
          </p:nvPr>
        </p:nvSpPr>
        <p:spPr>
          <a:xfrm>
            <a:off x="3756458" y="4483110"/>
            <a:ext cx="2057400" cy="914400"/>
          </a:xfrm>
        </p:spPr>
        <p:txBody>
          <a:bodyPr rtlCol="0">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Description</a:t>
            </a:r>
          </a:p>
        </p:txBody>
      </p:sp>
      <p:sp>
        <p:nvSpPr>
          <p:cNvPr id="29" name="Content Placeholder 13">
            <a:extLst>
              <a:ext uri="{FF2B5EF4-FFF2-40B4-BE49-F238E27FC236}">
                <a16:creationId xmlns:a16="http://schemas.microsoft.com/office/drawing/2014/main" id="{426B07AE-648A-4C6E-8FE4-B8C6D4A1B42E}"/>
              </a:ext>
            </a:extLst>
          </p:cNvPr>
          <p:cNvSpPr>
            <a:spLocks noGrp="1"/>
          </p:cNvSpPr>
          <p:nvPr>
            <p:ph sz="quarter" idx="30" hasCustomPrompt="1"/>
          </p:nvPr>
        </p:nvSpPr>
        <p:spPr>
          <a:xfrm>
            <a:off x="6549780" y="1859777"/>
            <a:ext cx="1819656" cy="1517904"/>
          </a:xfrm>
        </p:spPr>
        <p:txBody>
          <a:bodyPr rtlCol="0" anchor="ctr">
            <a:normAutofit/>
          </a:bodyPr>
          <a:lstStyle>
            <a:lvl1pPr marL="0" indent="0" algn="ctr">
              <a:buNone/>
              <a:defRPr sz="1800"/>
            </a:lvl1pPr>
          </a:lstStyle>
          <a:p>
            <a:pPr lvl="0" rtl="0"/>
            <a:r>
              <a:rPr lang="en-GB" noProof="0"/>
              <a:t>Add content</a:t>
            </a:r>
          </a:p>
        </p:txBody>
      </p:sp>
      <p:sp>
        <p:nvSpPr>
          <p:cNvPr id="34" name="Text Placeholder 7">
            <a:extLst>
              <a:ext uri="{FF2B5EF4-FFF2-40B4-BE49-F238E27FC236}">
                <a16:creationId xmlns:a16="http://schemas.microsoft.com/office/drawing/2014/main" id="{BAB49F71-4118-47B2-B571-8DC9A3E94024}"/>
              </a:ext>
            </a:extLst>
          </p:cNvPr>
          <p:cNvSpPr>
            <a:spLocks noGrp="1"/>
          </p:cNvSpPr>
          <p:nvPr>
            <p:ph type="body" sz="quarter" idx="21" hasCustomPrompt="1"/>
          </p:nvPr>
        </p:nvSpPr>
        <p:spPr>
          <a:xfrm>
            <a:off x="6430908" y="3444752"/>
            <a:ext cx="2057400" cy="640080"/>
          </a:xfrm>
        </p:spPr>
        <p:txBody>
          <a:bodyPr rtlCol="0">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35" name="Text Placeholder 7">
            <a:extLst>
              <a:ext uri="{FF2B5EF4-FFF2-40B4-BE49-F238E27FC236}">
                <a16:creationId xmlns:a16="http://schemas.microsoft.com/office/drawing/2014/main" id="{E6D674D8-A1E4-4A7E-929B-32FBA30823A3}"/>
              </a:ext>
            </a:extLst>
          </p:cNvPr>
          <p:cNvSpPr>
            <a:spLocks noGrp="1"/>
          </p:cNvSpPr>
          <p:nvPr>
            <p:ph type="body" sz="quarter" idx="22" hasCustomPrompt="1"/>
          </p:nvPr>
        </p:nvSpPr>
        <p:spPr>
          <a:xfrm>
            <a:off x="6430908" y="4110604"/>
            <a:ext cx="2057400" cy="365760"/>
          </a:xfrm>
        </p:spPr>
        <p:txBody>
          <a:bodyPr rtlCol="0">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36" name="Text Placeholder 7">
            <a:extLst>
              <a:ext uri="{FF2B5EF4-FFF2-40B4-BE49-F238E27FC236}">
                <a16:creationId xmlns:a16="http://schemas.microsoft.com/office/drawing/2014/main" id="{18E1E8CE-0AA4-4E2F-8DD0-006946935ADA}"/>
              </a:ext>
            </a:extLst>
          </p:cNvPr>
          <p:cNvSpPr>
            <a:spLocks noGrp="1"/>
          </p:cNvSpPr>
          <p:nvPr>
            <p:ph type="body" sz="quarter" idx="23" hasCustomPrompt="1"/>
          </p:nvPr>
        </p:nvSpPr>
        <p:spPr>
          <a:xfrm>
            <a:off x="6430908" y="4483110"/>
            <a:ext cx="2057400" cy="914400"/>
          </a:xfrm>
        </p:spPr>
        <p:txBody>
          <a:bodyPr rtlCol="0">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Description</a:t>
            </a:r>
          </a:p>
        </p:txBody>
      </p:sp>
      <p:sp>
        <p:nvSpPr>
          <p:cNvPr id="42" name="Content Placeholder 13">
            <a:extLst>
              <a:ext uri="{FF2B5EF4-FFF2-40B4-BE49-F238E27FC236}">
                <a16:creationId xmlns:a16="http://schemas.microsoft.com/office/drawing/2014/main" id="{0C1E203C-1E7A-4194-97B0-B477E6F37235}"/>
              </a:ext>
            </a:extLst>
          </p:cNvPr>
          <p:cNvSpPr>
            <a:spLocks noGrp="1"/>
          </p:cNvSpPr>
          <p:nvPr>
            <p:ph sz="quarter" idx="31" hasCustomPrompt="1"/>
          </p:nvPr>
        </p:nvSpPr>
        <p:spPr>
          <a:xfrm>
            <a:off x="9264601" y="1859777"/>
            <a:ext cx="1819656" cy="1517904"/>
          </a:xfrm>
        </p:spPr>
        <p:txBody>
          <a:bodyPr rtlCol="0" anchor="ctr">
            <a:normAutofit/>
          </a:bodyPr>
          <a:lstStyle>
            <a:lvl1pPr marL="0" indent="0" algn="ctr">
              <a:buNone/>
              <a:defRPr sz="1800"/>
            </a:lvl1pPr>
          </a:lstStyle>
          <a:p>
            <a:pPr lvl="0" rtl="0"/>
            <a:r>
              <a:rPr lang="en-GB" noProof="0"/>
              <a:t>Add content</a:t>
            </a:r>
          </a:p>
        </p:txBody>
      </p:sp>
      <p:sp>
        <p:nvSpPr>
          <p:cNvPr id="38" name="Text Placeholder 7">
            <a:extLst>
              <a:ext uri="{FF2B5EF4-FFF2-40B4-BE49-F238E27FC236}">
                <a16:creationId xmlns:a16="http://schemas.microsoft.com/office/drawing/2014/main" id="{C03A45F5-F36F-429B-9C83-90B1DB716F22}"/>
              </a:ext>
            </a:extLst>
          </p:cNvPr>
          <p:cNvSpPr>
            <a:spLocks noGrp="1"/>
          </p:cNvSpPr>
          <p:nvPr>
            <p:ph type="body" sz="quarter" idx="25" hasCustomPrompt="1"/>
          </p:nvPr>
        </p:nvSpPr>
        <p:spPr>
          <a:xfrm>
            <a:off x="9145729" y="3444752"/>
            <a:ext cx="2057400" cy="640080"/>
          </a:xfrm>
        </p:spPr>
        <p:txBody>
          <a:bodyPr rtlCol="0">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39" name="Text Placeholder 7">
            <a:extLst>
              <a:ext uri="{FF2B5EF4-FFF2-40B4-BE49-F238E27FC236}">
                <a16:creationId xmlns:a16="http://schemas.microsoft.com/office/drawing/2014/main" id="{6A7CD68A-F84C-4F36-A46D-DB7BA329AB0B}"/>
              </a:ext>
            </a:extLst>
          </p:cNvPr>
          <p:cNvSpPr>
            <a:spLocks noGrp="1"/>
          </p:cNvSpPr>
          <p:nvPr>
            <p:ph type="body" sz="quarter" idx="26" hasCustomPrompt="1"/>
          </p:nvPr>
        </p:nvSpPr>
        <p:spPr>
          <a:xfrm>
            <a:off x="9145729" y="4110604"/>
            <a:ext cx="2057400" cy="365760"/>
          </a:xfrm>
        </p:spPr>
        <p:txBody>
          <a:bodyPr rtlCol="0">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Title</a:t>
            </a:r>
          </a:p>
        </p:txBody>
      </p:sp>
      <p:sp>
        <p:nvSpPr>
          <p:cNvPr id="40" name="Text Placeholder 7">
            <a:extLst>
              <a:ext uri="{FF2B5EF4-FFF2-40B4-BE49-F238E27FC236}">
                <a16:creationId xmlns:a16="http://schemas.microsoft.com/office/drawing/2014/main" id="{E67019EA-0584-46F5-BDB3-D2B3C717B019}"/>
              </a:ext>
            </a:extLst>
          </p:cNvPr>
          <p:cNvSpPr>
            <a:spLocks noGrp="1"/>
          </p:cNvSpPr>
          <p:nvPr>
            <p:ph type="body" sz="quarter" idx="27" hasCustomPrompt="1"/>
          </p:nvPr>
        </p:nvSpPr>
        <p:spPr>
          <a:xfrm>
            <a:off x="9145729" y="4483110"/>
            <a:ext cx="2057400" cy="914400"/>
          </a:xfrm>
        </p:spPr>
        <p:txBody>
          <a:bodyPr rtlCol="0">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Section Description</a:t>
            </a:r>
          </a:p>
        </p:txBody>
      </p:sp>
      <p:sp>
        <p:nvSpPr>
          <p:cNvPr id="3" name="Rectangle 2">
            <a:extLst>
              <a:ext uri="{FF2B5EF4-FFF2-40B4-BE49-F238E27FC236}">
                <a16:creationId xmlns:a16="http://schemas.microsoft.com/office/drawing/2014/main" id="{38EA36FF-A158-49B3-9C17-39C94920B271}"/>
              </a:ext>
              <a:ext uri="{C183D7F6-B498-43B3-948B-1728B52AA6E4}">
                <adec:decorative xmlns:adec="http://schemas.microsoft.com/office/drawing/2017/decorative" val="1"/>
              </a:ext>
            </a:extLst>
          </p:cNvPr>
          <p:cNvSpPr/>
          <p:nvPr userDrawn="1"/>
        </p:nvSpPr>
        <p:spPr>
          <a:xfrm>
            <a:off x="858617" y="1792705"/>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1FF42D5D-9DBF-475A-BC06-666D080D3137}"/>
              </a:ext>
              <a:ext uri="{C183D7F6-B498-43B3-948B-1728B52AA6E4}">
                <adec:decorative xmlns:adec="http://schemas.microsoft.com/office/drawing/2017/decorative" val="1"/>
              </a:ext>
            </a:extLst>
          </p:cNvPr>
          <p:cNvSpPr/>
          <p:nvPr userDrawn="1"/>
        </p:nvSpPr>
        <p:spPr>
          <a:xfrm>
            <a:off x="3580595" y="1800726"/>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A6AEDC3F-C3D2-4184-860D-65645BBD6E87}"/>
              </a:ext>
              <a:ext uri="{C183D7F6-B498-43B3-948B-1728B52AA6E4}">
                <adec:decorative xmlns:adec="http://schemas.microsoft.com/office/drawing/2017/decorative" val="1"/>
              </a:ext>
            </a:extLst>
          </p:cNvPr>
          <p:cNvSpPr/>
          <p:nvPr userDrawn="1"/>
        </p:nvSpPr>
        <p:spPr>
          <a:xfrm>
            <a:off x="6270888" y="1800725"/>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5C227352-6F71-4914-9AB1-AB4448667EE9}"/>
              </a:ext>
              <a:ext uri="{C183D7F6-B498-43B3-948B-1728B52AA6E4}">
                <adec:decorative xmlns:adec="http://schemas.microsoft.com/office/drawing/2017/decorative" val="1"/>
              </a:ext>
            </a:extLst>
          </p:cNvPr>
          <p:cNvSpPr/>
          <p:nvPr userDrawn="1"/>
        </p:nvSpPr>
        <p:spPr>
          <a:xfrm>
            <a:off x="8985709" y="1820775"/>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4228944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B487E6-6563-4EEC-A349-2257BBAFD4DD}"/>
              </a:ext>
              <a:ext uri="{C183D7F6-B498-43B3-948B-1728B52AA6E4}">
                <adec:decorative xmlns:adec="http://schemas.microsoft.com/office/drawing/2017/decorative" val="1"/>
              </a:ext>
            </a:extLst>
          </p:cNvPr>
          <p:cNvSpPr/>
          <p:nvPr userDrawn="1"/>
        </p:nvSpPr>
        <p:spPr>
          <a:xfrm>
            <a:off x="1" y="0"/>
            <a:ext cx="3051110"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6348334" y="1062164"/>
            <a:ext cx="5005466" cy="1325563"/>
          </a:xfrm>
        </p:spPr>
        <p:txBody>
          <a:bodyPr rtlCol="0"/>
          <a:lstStyle>
            <a:lvl1pPr>
              <a:defRPr>
                <a:solidFill>
                  <a:schemeClr val="tx1">
                    <a:lumMod val="50000"/>
                    <a:lumOff val="50000"/>
                  </a:schemeClr>
                </a:solidFill>
              </a:defRPr>
            </a:lvl1pPr>
          </a:lstStyle>
          <a:p>
            <a:pPr rtl="0"/>
            <a:r>
              <a:rPr lang="en-US" noProof="0"/>
              <a:t>Click to edit Master title style</a:t>
            </a:r>
            <a:endParaRPr lang="en-GB" noProof="0"/>
          </a:p>
        </p:txBody>
      </p:sp>
      <p:sp>
        <p:nvSpPr>
          <p:cNvPr id="7" name="Picture Placeholder 6">
            <a:extLst>
              <a:ext uri="{FF2B5EF4-FFF2-40B4-BE49-F238E27FC236}">
                <a16:creationId xmlns:a16="http://schemas.microsoft.com/office/drawing/2014/main" id="{EED971A8-4C6D-471D-A690-8CD666292205}"/>
              </a:ext>
            </a:extLst>
          </p:cNvPr>
          <p:cNvSpPr>
            <a:spLocks noGrp="1"/>
          </p:cNvSpPr>
          <p:nvPr>
            <p:ph type="pic" sz="quarter" idx="13"/>
          </p:nvPr>
        </p:nvSpPr>
        <p:spPr>
          <a:xfrm>
            <a:off x="861935" y="1143000"/>
            <a:ext cx="4953000" cy="4572000"/>
          </a:xfrm>
          <a:solidFill>
            <a:schemeClr val="accent6"/>
          </a:solidFill>
        </p:spPr>
        <p:txBody>
          <a:bodyPr rtlCol="0"/>
          <a:lstStyle/>
          <a:p>
            <a:pPr rtl="0"/>
            <a:r>
              <a:rPr lang="en-US" noProof="0"/>
              <a:t>Click icon to add picture</a:t>
            </a:r>
            <a:endParaRPr lang="en-GB" noProof="0"/>
          </a:p>
        </p:txBody>
      </p:sp>
      <p:sp>
        <p:nvSpPr>
          <p:cNvPr id="10" name="Text Placeholder 9">
            <a:extLst>
              <a:ext uri="{FF2B5EF4-FFF2-40B4-BE49-F238E27FC236}">
                <a16:creationId xmlns:a16="http://schemas.microsoft.com/office/drawing/2014/main" id="{0ECB8E5B-4859-4892-A062-C831DA527F75}"/>
              </a:ext>
            </a:extLst>
          </p:cNvPr>
          <p:cNvSpPr>
            <a:spLocks noGrp="1"/>
          </p:cNvSpPr>
          <p:nvPr>
            <p:ph type="body" sz="quarter" idx="14"/>
          </p:nvPr>
        </p:nvSpPr>
        <p:spPr>
          <a:xfrm>
            <a:off x="6376988" y="2555875"/>
            <a:ext cx="4953000" cy="3159125"/>
          </a:xfrm>
        </p:spPr>
        <p:txBody>
          <a:bodyPr rtlCol="0">
            <a:normAutofit/>
          </a:bodyPr>
          <a:lstStyle>
            <a:lvl1pPr marL="0" indent="0">
              <a:lnSpc>
                <a:spcPts val="2600"/>
              </a:lnSpc>
              <a:spcBef>
                <a:spcPts val="0"/>
              </a:spcBef>
              <a:buNone/>
              <a:defRPr sz="1600">
                <a:solidFill>
                  <a:schemeClr val="tx1">
                    <a:lumMod val="65000"/>
                    <a:lumOff val="35000"/>
                  </a:schemeClr>
                </a:solidFill>
                <a:latin typeface="+mn-lt"/>
              </a:defRPr>
            </a:lvl1pPr>
            <a:lvl2pPr marL="457200" indent="0">
              <a:lnSpc>
                <a:spcPts val="2600"/>
              </a:lnSpc>
              <a:spcBef>
                <a:spcPts val="0"/>
              </a:spcBef>
              <a:buNone/>
              <a:defRPr sz="1600">
                <a:solidFill>
                  <a:schemeClr val="tx1">
                    <a:lumMod val="65000"/>
                    <a:lumOff val="35000"/>
                  </a:schemeClr>
                </a:solidFill>
                <a:latin typeface="+mn-lt"/>
              </a:defRPr>
            </a:lvl2pPr>
            <a:lvl3pPr marL="914400" indent="0">
              <a:lnSpc>
                <a:spcPts val="2600"/>
              </a:lnSpc>
              <a:spcBef>
                <a:spcPts val="0"/>
              </a:spcBef>
              <a:buNone/>
              <a:defRPr sz="1600">
                <a:solidFill>
                  <a:schemeClr val="tx1">
                    <a:lumMod val="65000"/>
                    <a:lumOff val="35000"/>
                  </a:schemeClr>
                </a:solidFill>
                <a:latin typeface="+mn-lt"/>
              </a:defRPr>
            </a:lvl3pPr>
            <a:lvl4pPr marL="1371600" indent="0">
              <a:lnSpc>
                <a:spcPts val="2600"/>
              </a:lnSpc>
              <a:spcBef>
                <a:spcPts val="0"/>
              </a:spcBef>
              <a:buNone/>
              <a:defRPr sz="1600">
                <a:solidFill>
                  <a:schemeClr val="tx1">
                    <a:lumMod val="65000"/>
                    <a:lumOff val="35000"/>
                  </a:schemeClr>
                </a:solidFill>
                <a:latin typeface="+mn-lt"/>
              </a:defRPr>
            </a:lvl4pPr>
            <a:lvl5pPr marL="1828800" indent="0">
              <a:lnSpc>
                <a:spcPts val="2600"/>
              </a:lnSpc>
              <a:spcBef>
                <a:spcPts val="0"/>
              </a:spcBef>
              <a:buNone/>
              <a:defRPr sz="1600">
                <a:solidFill>
                  <a:schemeClr val="tx1">
                    <a:lumMod val="65000"/>
                    <a:lumOff val="35000"/>
                  </a:schemeClr>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89384749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719425" y="4689888"/>
            <a:ext cx="5029200" cy="1371600"/>
          </a:xfrm>
        </p:spPr>
        <p:txBody>
          <a:bodyPr rtlCol="0" anchor="ctr" anchorCtr="0">
            <a:normAutofit/>
          </a:bodyPr>
          <a:lstStyle>
            <a:lvl1pPr algn="ctr">
              <a:defRPr sz="4400"/>
            </a:lvl1pPr>
          </a:lstStyle>
          <a:p>
            <a:pPr rtl="0"/>
            <a:r>
              <a:rPr lang="en-US" noProof="0"/>
              <a:t>Click to edit Master title style</a:t>
            </a:r>
            <a:endParaRPr lang="en-GB" noProof="0"/>
          </a:p>
        </p:txBody>
      </p:sp>
      <p:sp>
        <p:nvSpPr>
          <p:cNvPr id="8" name="Picture Placeholder 7">
            <a:extLst>
              <a:ext uri="{FF2B5EF4-FFF2-40B4-BE49-F238E27FC236}">
                <a16:creationId xmlns:a16="http://schemas.microsoft.com/office/drawing/2014/main" id="{87C02F5D-0AFB-480B-A152-5FC08DB4DCD7}"/>
              </a:ext>
            </a:extLst>
          </p:cNvPr>
          <p:cNvSpPr>
            <a:spLocks noGrp="1"/>
          </p:cNvSpPr>
          <p:nvPr>
            <p:ph type="pic" sz="quarter" idx="13"/>
          </p:nvPr>
        </p:nvSpPr>
        <p:spPr>
          <a:xfrm>
            <a:off x="458724" y="390524"/>
            <a:ext cx="5637276" cy="4114800"/>
          </a:xfrm>
          <a:solidFill>
            <a:schemeClr val="accent6"/>
          </a:solidFill>
        </p:spPr>
        <p:txBody>
          <a:bodyPr rtlCol="0"/>
          <a:lstStyle/>
          <a:p>
            <a:pPr rtl="0"/>
            <a:r>
              <a:rPr lang="en-US" noProof="0"/>
              <a:t>Click icon to add picture</a:t>
            </a:r>
            <a:endParaRPr lang="en-GB" noProof="0"/>
          </a:p>
        </p:txBody>
      </p:sp>
      <p:sp>
        <p:nvSpPr>
          <p:cNvPr id="10" name="Picture Placeholder 7">
            <a:extLst>
              <a:ext uri="{FF2B5EF4-FFF2-40B4-BE49-F238E27FC236}">
                <a16:creationId xmlns:a16="http://schemas.microsoft.com/office/drawing/2014/main" id="{6B717642-3C5E-4830-BCBC-E7FAE8B77949}"/>
              </a:ext>
            </a:extLst>
          </p:cNvPr>
          <p:cNvSpPr>
            <a:spLocks noGrp="1"/>
          </p:cNvSpPr>
          <p:nvPr>
            <p:ph type="pic" sz="quarter" idx="15"/>
          </p:nvPr>
        </p:nvSpPr>
        <p:spPr>
          <a:xfrm>
            <a:off x="6096000" y="390524"/>
            <a:ext cx="5637276" cy="4114800"/>
          </a:xfrm>
          <a:solidFill>
            <a:schemeClr val="accent6"/>
          </a:solidFill>
        </p:spPr>
        <p:txBody>
          <a:bodyPr rtlCol="0"/>
          <a:lstStyle/>
          <a:p>
            <a:pPr rtl="0"/>
            <a:r>
              <a:rPr lang="en-US" noProof="0"/>
              <a:t>Click icon to add picture</a:t>
            </a:r>
            <a:endParaRPr lang="en-GB" noProof="0"/>
          </a:p>
        </p:txBody>
      </p:sp>
      <p:sp>
        <p:nvSpPr>
          <p:cNvPr id="9" name="Text Placeholder 8">
            <a:extLst>
              <a:ext uri="{FF2B5EF4-FFF2-40B4-BE49-F238E27FC236}">
                <a16:creationId xmlns:a16="http://schemas.microsoft.com/office/drawing/2014/main" id="{1A83FC01-0C03-4607-B5EA-8C230EA7CABF}"/>
              </a:ext>
            </a:extLst>
          </p:cNvPr>
          <p:cNvSpPr>
            <a:spLocks noGrp="1"/>
          </p:cNvSpPr>
          <p:nvPr>
            <p:ph type="body" sz="quarter" idx="14"/>
          </p:nvPr>
        </p:nvSpPr>
        <p:spPr>
          <a:xfrm>
            <a:off x="6460759" y="4687863"/>
            <a:ext cx="5029200" cy="1463040"/>
          </a:xfrm>
        </p:spPr>
        <p:txBody>
          <a:bodyPr rtlCol="0" anchor="ctr" anchorCtr="0">
            <a:noAutofit/>
          </a:bodyPr>
          <a:lstStyle>
            <a:lvl1pPr marL="0" indent="0">
              <a:lnSpc>
                <a:spcPts val="2000"/>
              </a:lnSpc>
              <a:buNone/>
              <a:defRPr sz="1600"/>
            </a:lvl1pPr>
            <a:lvl2pPr marL="457200" indent="0">
              <a:lnSpc>
                <a:spcPts val="2000"/>
              </a:lnSpc>
              <a:buNone/>
              <a:defRPr sz="1600"/>
            </a:lvl2pPr>
            <a:lvl3pPr marL="914400" indent="0">
              <a:lnSpc>
                <a:spcPts val="2000"/>
              </a:lnSpc>
              <a:spcBef>
                <a:spcPts val="0"/>
              </a:spcBef>
              <a:buNone/>
              <a:defRPr sz="1600"/>
            </a:lvl3pPr>
            <a:lvl4pPr marL="1371600" indent="0">
              <a:lnSpc>
                <a:spcPts val="2000"/>
              </a:lnSpc>
              <a:buNone/>
              <a:defRPr sz="1600"/>
            </a:lvl4pPr>
            <a:lvl5pPr marL="1828800" indent="0">
              <a:lnSpc>
                <a:spcPts val="2000"/>
              </a:lnSpc>
              <a:buNone/>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2082219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7C02F5D-0AFB-480B-A152-5FC08DB4DCD7}"/>
              </a:ext>
            </a:extLst>
          </p:cNvPr>
          <p:cNvSpPr>
            <a:spLocks noGrp="1"/>
          </p:cNvSpPr>
          <p:nvPr>
            <p:ph type="pic" sz="quarter" idx="13"/>
          </p:nvPr>
        </p:nvSpPr>
        <p:spPr>
          <a:xfrm>
            <a:off x="458724" y="390524"/>
            <a:ext cx="11274552" cy="4171951"/>
          </a:xfrm>
          <a:solidFill>
            <a:schemeClr val="accent6"/>
          </a:solidFill>
        </p:spPr>
        <p:txBody>
          <a:bodyPr rtlCol="0"/>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9" name="Title 1">
            <a:extLst>
              <a:ext uri="{FF2B5EF4-FFF2-40B4-BE49-F238E27FC236}">
                <a16:creationId xmlns:a16="http://schemas.microsoft.com/office/drawing/2014/main" id="{99C910F3-1CC6-467F-A64A-2DDFE463203E}"/>
              </a:ext>
            </a:extLst>
          </p:cNvPr>
          <p:cNvSpPr>
            <a:spLocks noGrp="1"/>
          </p:cNvSpPr>
          <p:nvPr>
            <p:ph type="title"/>
          </p:nvPr>
        </p:nvSpPr>
        <p:spPr>
          <a:xfrm>
            <a:off x="719425" y="4689888"/>
            <a:ext cx="5029200" cy="1371600"/>
          </a:xfrm>
        </p:spPr>
        <p:txBody>
          <a:bodyPr rtlCol="0" anchor="ctr" anchorCtr="0">
            <a:normAutofit/>
          </a:bodyPr>
          <a:lstStyle>
            <a:lvl1pPr algn="ctr">
              <a:defRPr sz="4400"/>
            </a:lvl1pPr>
          </a:lstStyle>
          <a:p>
            <a:pPr rtl="0"/>
            <a:r>
              <a:rPr lang="en-US" noProof="0"/>
              <a:t>Click to edit Master title style</a:t>
            </a:r>
            <a:endParaRPr lang="en-GB" noProof="0"/>
          </a:p>
        </p:txBody>
      </p:sp>
      <p:sp>
        <p:nvSpPr>
          <p:cNvPr id="10" name="Text Placeholder 8">
            <a:extLst>
              <a:ext uri="{FF2B5EF4-FFF2-40B4-BE49-F238E27FC236}">
                <a16:creationId xmlns:a16="http://schemas.microsoft.com/office/drawing/2014/main" id="{5550E3EA-37A2-40C0-A78F-3C0AB0F78189}"/>
              </a:ext>
            </a:extLst>
          </p:cNvPr>
          <p:cNvSpPr>
            <a:spLocks noGrp="1"/>
          </p:cNvSpPr>
          <p:nvPr>
            <p:ph type="body" sz="quarter" idx="14"/>
          </p:nvPr>
        </p:nvSpPr>
        <p:spPr>
          <a:xfrm>
            <a:off x="6460759" y="4687863"/>
            <a:ext cx="5029200" cy="1463040"/>
          </a:xfrm>
        </p:spPr>
        <p:txBody>
          <a:bodyPr rtlCol="0" anchor="ctr" anchorCtr="0">
            <a:noAutofit/>
          </a:bodyPr>
          <a:lstStyle>
            <a:lvl1pPr marL="0" indent="0">
              <a:lnSpc>
                <a:spcPts val="1800"/>
              </a:lnSpc>
              <a:buNone/>
              <a:defRPr sz="1600"/>
            </a:lvl1pPr>
            <a:lvl2pPr marL="457200" indent="0">
              <a:lnSpc>
                <a:spcPts val="1800"/>
              </a:lnSpc>
              <a:buNone/>
              <a:defRPr sz="1600"/>
            </a:lvl2pPr>
            <a:lvl3pPr marL="914400" indent="0">
              <a:lnSpc>
                <a:spcPts val="1800"/>
              </a:lnSpc>
              <a:spcBef>
                <a:spcPts val="0"/>
              </a:spcBef>
              <a:buNone/>
              <a:defRPr sz="1600"/>
            </a:lvl3pPr>
            <a:lvl4pPr marL="1371600" indent="0">
              <a:lnSpc>
                <a:spcPts val="1800"/>
              </a:lnSpc>
              <a:buNone/>
              <a:defRPr sz="1600"/>
            </a:lvl4pPr>
            <a:lvl5pPr marL="1828800" indent="0">
              <a:lnSpc>
                <a:spcPts val="1800"/>
              </a:lnSpc>
              <a:buNone/>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632446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799299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838201" y="1719628"/>
            <a:ext cx="3300183" cy="554038"/>
          </a:xfrm>
        </p:spPr>
        <p:txBody>
          <a:bodyPr rtlCol="0">
            <a:normAutofit/>
          </a:bodyPr>
          <a:lstStyle>
            <a:lvl1pPr marL="0" indent="0">
              <a:buNone/>
              <a:defRPr sz="2400" b="1">
                <a:solidFill>
                  <a:schemeClr val="tx1"/>
                </a:solidFill>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838201" y="2332649"/>
            <a:ext cx="3299434" cy="3529013"/>
          </a:xfrm>
        </p:spPr>
        <p:txBody>
          <a:bodyPr rtlCol="0">
            <a:normAutofit/>
          </a:bodyPr>
          <a:lstStyle>
            <a:lvl1pPr marL="285750" indent="-285750">
              <a:buFont typeface="Arial" panose="020B0604020202020204" pitchFamily="34" charset="0"/>
              <a:buChar char="•"/>
              <a:defRPr sz="1800">
                <a:solidFill>
                  <a:schemeClr val="tx2"/>
                </a:solidFill>
              </a:defRPr>
            </a:lvl1pPr>
          </a:lstStyle>
          <a:p>
            <a:pPr lvl="0" rtl="0"/>
            <a:r>
              <a:rPr lang="en-GB" noProof="0"/>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4362182" y="1719628"/>
            <a:ext cx="3300183" cy="554038"/>
          </a:xfrm>
        </p:spPr>
        <p:txBody>
          <a:bodyPr rtlCol="0">
            <a:normAutofit/>
          </a:bodyPr>
          <a:lstStyle>
            <a:lvl1pPr marL="0" indent="0">
              <a:buNone/>
              <a:defRPr sz="2400" b="1">
                <a:solidFill>
                  <a:schemeClr val="tx1"/>
                </a:solidFill>
              </a:defRPr>
            </a:lvl1pPr>
          </a:lstStyle>
          <a:p>
            <a:pPr lvl="0" rtl="0"/>
            <a:r>
              <a:rPr lang="en-GB" noProof="0"/>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4362557" y="2332649"/>
            <a:ext cx="3299434" cy="3529013"/>
          </a:xfrm>
        </p:spPr>
        <p:txBody>
          <a:bodyPr rtlCol="0">
            <a:normAutofit/>
          </a:bodyPr>
          <a:lstStyle>
            <a:lvl1pPr marL="285750" indent="-285750">
              <a:buFont typeface="Arial" panose="020B0604020202020204" pitchFamily="34" charset="0"/>
              <a:buChar char="•"/>
              <a:defRPr sz="1800">
                <a:solidFill>
                  <a:schemeClr val="tx2"/>
                </a:solidFill>
              </a:defRPr>
            </a:lvl1pPr>
          </a:lstStyle>
          <a:p>
            <a:pPr lvl="0" rtl="0"/>
            <a:r>
              <a:rPr lang="en-GB" noProof="0"/>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7886164" y="1719628"/>
            <a:ext cx="3300183" cy="554038"/>
          </a:xfrm>
        </p:spPr>
        <p:txBody>
          <a:bodyPr rtlCol="0">
            <a:normAutofit/>
          </a:bodyPr>
          <a:lstStyle>
            <a:lvl1pPr marL="0" indent="0">
              <a:buNone/>
              <a:defRPr sz="2400" b="1">
                <a:solidFill>
                  <a:schemeClr val="tx1"/>
                </a:solidFill>
              </a:defRPr>
            </a:lvl1pPr>
          </a:lstStyle>
          <a:p>
            <a:pPr lvl="0" rtl="0"/>
            <a:r>
              <a:rPr lang="en-GB" noProof="0"/>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7886913" y="2332649"/>
            <a:ext cx="3299434" cy="3529013"/>
          </a:xfrm>
        </p:spPr>
        <p:txBody>
          <a:bodyPr rtlCol="0">
            <a:normAutofit/>
          </a:bodyPr>
          <a:lstStyle>
            <a:lvl1pPr marL="285750" indent="-285750">
              <a:buFont typeface="Arial" panose="020B0604020202020204" pitchFamily="34" charset="0"/>
              <a:buChar char="•"/>
              <a:defRPr sz="1800">
                <a:solidFill>
                  <a:schemeClr val="tx2"/>
                </a:solidFill>
              </a:defRPr>
            </a:lvl1pPr>
          </a:lstStyle>
          <a:p>
            <a:pPr lvl="0" rtl="0"/>
            <a:r>
              <a:rPr lang="en-GB" noProof="0"/>
              <a:t>Click to add text</a:t>
            </a:r>
          </a:p>
        </p:txBody>
      </p:sp>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070860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13B5FF-9D53-4FD4-B752-22F188FA0A82}"/>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49083EC5-999D-4EF5-A22C-FD19C31D51F9}"/>
              </a:ext>
            </a:extLst>
          </p:cNvPr>
          <p:cNvSpPr>
            <a:spLocks noGrp="1"/>
          </p:cNvSpPr>
          <p:nvPr>
            <p:ph type="ftr" sz="quarter" idx="11"/>
          </p:nvPr>
        </p:nvSpPr>
        <p:spPr/>
        <p:txBody>
          <a:bodyPr rtlCol="0"/>
          <a:lstStyle/>
          <a:p>
            <a:pPr rtl="0"/>
            <a:r>
              <a:rPr lang="en-GB" noProof="0"/>
              <a:t>Pitch deck title</a:t>
            </a:r>
          </a:p>
        </p:txBody>
      </p:sp>
      <p:sp>
        <p:nvSpPr>
          <p:cNvPr id="4" name="Slide Number Placeholder 3">
            <a:extLst>
              <a:ext uri="{FF2B5EF4-FFF2-40B4-BE49-F238E27FC236}">
                <a16:creationId xmlns:a16="http://schemas.microsoft.com/office/drawing/2014/main" id="{75215B34-3A95-488E-8DAD-34652A5BE7D1}"/>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254976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25D6D-4906-4DAB-B1BA-9436026FE62F}"/>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C9975A10-62C2-4D29-B192-A142562FE053}"/>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3B58235-2C90-48E1-8A68-7413F78398F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B2FCAF9B-D406-4E4F-B804-AF188F651834}"/>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47E5FF7C-B4CA-48C1-B1A5-2AA329D34317}"/>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6AAABB43-2086-4CDB-B2A4-E51E7D83C75B}"/>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5473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2">
                    <a:lumMod val="50000"/>
                  </a:schemeClr>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84" r:id="rId3"/>
    <p:sldLayoutId id="2147483671" r:id="rId4"/>
    <p:sldLayoutId id="2147483683" r:id="rId5"/>
    <p:sldLayoutId id="2147483667" r:id="rId6"/>
    <p:sldLayoutId id="2147483688" r:id="rId7"/>
    <p:sldLayoutId id="2147483673" r:id="rId8"/>
    <p:sldLayoutId id="2147483672" r:id="rId9"/>
    <p:sldLayoutId id="2147483669" r:id="rId10"/>
    <p:sldLayoutId id="2147483682" r:id="rId11"/>
    <p:sldLayoutId id="2147483663" r:id="rId12"/>
    <p:sldLayoutId id="2147483677" r:id="rId13"/>
    <p:sldLayoutId id="2147483653" r:id="rId14"/>
    <p:sldLayoutId id="2147483678" r:id="rId15"/>
    <p:sldLayoutId id="2147483650" r:id="rId16"/>
    <p:sldLayoutId id="2147483654" r:id="rId17"/>
    <p:sldLayoutId id="2147483681" r:id="rId18"/>
    <p:sldLayoutId id="2147483686" r:id="rId19"/>
    <p:sldLayoutId id="2147483690" r:id="rId20"/>
    <p:sldLayoutId id="2147483676" r:id="rId21"/>
    <p:sldLayoutId id="2147483680" r:id="rId22"/>
    <p:sldLayoutId id="2147483675" r:id="rId23"/>
    <p:sldLayoutId id="2147483652" r:id="rId24"/>
    <p:sldLayoutId id="2147483665" r:id="rId25"/>
    <p:sldLayoutId id="2147483655" r:id="rId26"/>
    <p:sldLayoutId id="2147483656" r:id="rId27"/>
    <p:sldLayoutId id="2147483657" r:id="rId28"/>
  </p:sldLayoutIdLst>
  <p:hf hdr="0"/>
  <p:txStyles>
    <p:titleStyle>
      <a:lvl1pPr algn="l"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guide id="3" pos="1920" userDrawn="1">
          <p15:clr>
            <a:srgbClr val="F26B43"/>
          </p15:clr>
        </p15:guide>
        <p15:guide id="4" pos="5760" userDrawn="1">
          <p15:clr>
            <a:srgbClr val="F26B43"/>
          </p15:clr>
        </p15:guide>
        <p15:guide id="5" pos="7248" userDrawn="1">
          <p15:clr>
            <a:srgbClr val="F26B43"/>
          </p15:clr>
        </p15:guide>
        <p15:guide id="6" pos="4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Photo of four cacti in pots">
            <a:extLst>
              <a:ext uri="{FF2B5EF4-FFF2-40B4-BE49-F238E27FC236}">
                <a16:creationId xmlns:a16="http://schemas.microsoft.com/office/drawing/2014/main" id="{BF9CB5A5-086A-4BC4-A3F9-0BFA2C0AEEDA}"/>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458724" y="457200"/>
            <a:ext cx="11274552" cy="5943600"/>
          </a:xfrm>
        </p:spPr>
      </p:pic>
      <p:sp>
        <p:nvSpPr>
          <p:cNvPr id="4" name="Title 1">
            <a:extLst>
              <a:ext uri="{FF2B5EF4-FFF2-40B4-BE49-F238E27FC236}">
                <a16:creationId xmlns:a16="http://schemas.microsoft.com/office/drawing/2014/main" id="{13D391DC-C499-5AC1-CE14-4EA39972028A}"/>
              </a:ext>
            </a:extLst>
          </p:cNvPr>
          <p:cNvSpPr txBox="1">
            <a:spLocks/>
          </p:cNvSpPr>
          <p:nvPr/>
        </p:nvSpPr>
        <p:spPr>
          <a:xfrm>
            <a:off x="834891" y="815152"/>
            <a:ext cx="9603275" cy="1662234"/>
          </a:xfrm>
          <a:prstGeom prst="rect">
            <a:avLst/>
          </a:prstGeom>
        </p:spPr>
        <p:txBody>
          <a:bodyPr vert="horz" lIns="91440" tIns="45720" rIns="91440" bIns="45720" rtlCol="0" anchor="t">
            <a:normAutofit fontScale="525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t>Name - Shantell Madzwimbo</a:t>
            </a:r>
          </a:p>
          <a:p>
            <a:pPr marL="0" marR="0" lvl="0" indent="0" algn="l" defTabSz="914400" rtl="0" eaLnBrk="1" fontAlgn="auto" latinLnBrk="0" hangingPunct="1">
              <a:lnSpc>
                <a:spcPct val="90000"/>
              </a:lnSpc>
              <a:spcBef>
                <a:spcPct val="0"/>
              </a:spcBef>
              <a:spcAft>
                <a:spcPts val="0"/>
              </a:spcAft>
              <a:buClrTx/>
              <a:buSzTx/>
              <a:buFontTx/>
              <a:buNone/>
              <a:tabLst/>
              <a:defRPr/>
            </a:pPr>
            <a:b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br>
            <a: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t>Student Number – 2413377</a:t>
            </a:r>
          </a:p>
          <a:p>
            <a:pPr marL="0" marR="0" lvl="0" indent="0" algn="l" defTabSz="914400" rtl="0" eaLnBrk="1" fontAlgn="auto" latinLnBrk="0" hangingPunct="1">
              <a:lnSpc>
                <a:spcPct val="90000"/>
              </a:lnSpc>
              <a:spcBef>
                <a:spcPct val="0"/>
              </a:spcBef>
              <a:spcAft>
                <a:spcPts val="0"/>
              </a:spcAft>
              <a:buClrTx/>
              <a:buSzTx/>
              <a:buFontTx/>
              <a:buNone/>
              <a:tabLst/>
              <a:defRPr/>
            </a:pPr>
            <a:b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br>
            <a: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t>Module code: BMHP5023</a:t>
            </a:r>
            <a:b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br>
            <a: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t>Assignment Title - Component 2 Presentation power point voice-over</a:t>
            </a:r>
          </a:p>
          <a:p>
            <a:pPr marL="0" marR="0" lvl="0" indent="0" algn="l" defTabSz="914400" rtl="0" eaLnBrk="1" fontAlgn="auto" latinLnBrk="0" hangingPunct="1">
              <a:lnSpc>
                <a:spcPct val="90000"/>
              </a:lnSpc>
              <a:spcBef>
                <a:spcPct val="0"/>
              </a:spcBef>
              <a:spcAft>
                <a:spcPts val="0"/>
              </a:spcAft>
              <a:buClrTx/>
              <a:buSzTx/>
              <a:buFontTx/>
              <a:buNone/>
              <a:tabLst/>
              <a:defRPr/>
            </a:pPr>
            <a:endParaRPr lang="en-US" dirty="0">
              <a:solidFill>
                <a:sysClr val="windowText" lastClr="000000"/>
              </a:solidFill>
              <a:latin typeface="Gill Sans MT" panose="020B0502020104020203"/>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rPr>
              <a:t>Lecturer - Gillian Weaver </a:t>
            </a: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200" b="0" i="0" u="none" strike="noStrike" kern="1200" cap="all" spc="0" normalizeH="0" baseline="0" noProof="0" dirty="0">
              <a:ln>
                <a:noFill/>
              </a:ln>
              <a:solidFill>
                <a:sysClr val="windowText" lastClr="000000"/>
              </a:solidFill>
              <a:effectLst/>
              <a:uLnTx/>
              <a:uFillTx/>
              <a:latin typeface="Gill Sans MT" panose="020B0502020104020203"/>
              <a:ea typeface="+mj-ea"/>
              <a:cs typeface="+mj-cs"/>
            </a:endParaRPr>
          </a:p>
        </p:txBody>
      </p:sp>
      <p:pic>
        <p:nvPicPr>
          <p:cNvPr id="9" name="Audio 8">
            <a:hlinkClick r:id="" action="ppaction://media"/>
            <a:extLst>
              <a:ext uri="{FF2B5EF4-FFF2-40B4-BE49-F238E27FC236}">
                <a16:creationId xmlns:a16="http://schemas.microsoft.com/office/drawing/2014/main" id="{4D9824DA-4AE7-5128-D873-71B6A7F43F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2425379"/>
      </p:ext>
    </p:extLst>
  </p:cSld>
  <p:clrMapOvr>
    <a:masterClrMapping/>
  </p:clrMapOvr>
  <mc:AlternateContent xmlns:mc="http://schemas.openxmlformats.org/markup-compatibility/2006">
    <mc:Choice xmlns:p14="http://schemas.microsoft.com/office/powerpoint/2010/main" Requires="p14">
      <p:transition spd="slow" p14:dur="2000" advTm="21012"/>
    </mc:Choice>
    <mc:Fallback>
      <p:transition spd="slow" advTm="21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3581400" y="365125"/>
            <a:ext cx="7287768" cy="1325563"/>
          </a:xfrm>
        </p:spPr>
        <p:txBody>
          <a:bodyPr rtlCol="0"/>
          <a:lstStyle/>
          <a:p>
            <a:pPr rtl="0"/>
            <a:r>
              <a:rPr lang="en-GB" dirty="0"/>
              <a:t>Care Plan Presentation - Cancer</a:t>
            </a:r>
          </a:p>
        </p:txBody>
      </p:sp>
      <p:pic>
        <p:nvPicPr>
          <p:cNvPr id="10" name="Picture Placeholder 9" descr="photo of three succulent plants in white pots&#10;">
            <a:extLst>
              <a:ext uri="{FF2B5EF4-FFF2-40B4-BE49-F238E27FC236}">
                <a16:creationId xmlns:a16="http://schemas.microsoft.com/office/drawing/2014/main" id="{950F1AD8-D083-461E-A758-E3AA785CE794}"/>
              </a:ext>
            </a:extLst>
          </p:cNvPr>
          <p:cNvPicPr>
            <a:picLocks noGrp="1" noChangeAspect="1"/>
          </p:cNvPicPr>
          <p:nvPr>
            <p:ph type="pic" sz="quarter" idx="13"/>
          </p:nvPr>
        </p:nvPicPr>
        <p:blipFill rotWithShape="1">
          <a:blip r:embed="rId5">
            <a:extLst>
              <a:ext uri="{28A0092B-C50C-407E-A947-70E740481C1C}">
                <a14:useLocalDpi xmlns:a14="http://schemas.microsoft.com/office/drawing/2010/main" val="0"/>
              </a:ext>
            </a:extLst>
          </a:blip>
          <a:srcRect/>
          <a:stretch/>
        </p:blipFill>
        <p:spPr>
          <a:xfrm>
            <a:off x="1524000" y="1941230"/>
            <a:ext cx="9144000" cy="2286000"/>
          </a:xfrm>
        </p:spPr>
      </p:pic>
      <p:sp>
        <p:nvSpPr>
          <p:cNvPr id="3" name="Subtitle 2">
            <a:extLst>
              <a:ext uri="{FF2B5EF4-FFF2-40B4-BE49-F238E27FC236}">
                <a16:creationId xmlns:a16="http://schemas.microsoft.com/office/drawing/2014/main" id="{35E3EA69-4E0E-41BD-8095-A124225A2647}"/>
              </a:ext>
            </a:extLst>
          </p:cNvPr>
          <p:cNvSpPr>
            <a:spLocks noGrp="1"/>
          </p:cNvSpPr>
          <p:nvPr>
            <p:ph type="body" sz="quarter" idx="14"/>
          </p:nvPr>
        </p:nvSpPr>
        <p:spPr>
          <a:xfrm>
            <a:off x="3584448" y="4407408"/>
            <a:ext cx="7287768" cy="1371600"/>
          </a:xfrm>
        </p:spPr>
        <p:txBody>
          <a:bodyPr rtlCol="0">
            <a:normAutofit fontScale="92500" lnSpcReduction="10000"/>
          </a:bodyPr>
          <a:lstStyle/>
          <a:p>
            <a:r>
              <a:rPr lang="en-GB" dirty="0"/>
              <a:t>In this presentation, we will be discussing the care plan for someone who has cancer, a person-centred care plan for them, the risk factors for someone who has cancer, </a:t>
            </a:r>
            <a:r>
              <a:rPr lang="en-US" dirty="0"/>
              <a:t>the anatomy and physiology affected, Monitoring, communication, ethics, and, last but not least,</a:t>
            </a:r>
            <a:r>
              <a:rPr lang="en-GB" dirty="0"/>
              <a:t> evidence-based recommendations.</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a:t>2</a:t>
            </a:fld>
            <a:endParaRPr lang="en-GB"/>
          </a:p>
        </p:txBody>
      </p:sp>
      <p:pic>
        <p:nvPicPr>
          <p:cNvPr id="9" name="Audio 8">
            <a:hlinkClick r:id="" action="ppaction://media"/>
            <a:extLst>
              <a:ext uri="{FF2B5EF4-FFF2-40B4-BE49-F238E27FC236}">
                <a16:creationId xmlns:a16="http://schemas.microsoft.com/office/drawing/2014/main" id="{7682D00C-566E-DED8-9C60-441FC21C48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3392540"/>
      </p:ext>
    </p:extLst>
  </p:cSld>
  <p:clrMapOvr>
    <a:masterClrMapping/>
  </p:clrMapOvr>
  <mc:AlternateContent xmlns:mc="http://schemas.openxmlformats.org/markup-compatibility/2006">
    <mc:Choice xmlns:p14="http://schemas.microsoft.com/office/powerpoint/2010/main" Requires="p14">
      <p:transition spd="slow" p14:dur="2000" advTm="27880"/>
    </mc:Choice>
    <mc:Fallback>
      <p:transition spd="slow" advTm="27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1518686" y="365125"/>
            <a:ext cx="9986601" cy="1325563"/>
          </a:xfrm>
        </p:spPr>
        <p:txBody>
          <a:bodyPr rtlCol="0"/>
          <a:lstStyle/>
          <a:p>
            <a:pPr rtl="0"/>
            <a:r>
              <a:rPr lang="en-GB" dirty="0"/>
              <a:t>Patients Demographics </a:t>
            </a:r>
          </a:p>
        </p:txBody>
      </p:sp>
      <p:sp>
        <p:nvSpPr>
          <p:cNvPr id="12" name="Text Placeholder 11">
            <a:extLst>
              <a:ext uri="{FF2B5EF4-FFF2-40B4-BE49-F238E27FC236}">
                <a16:creationId xmlns:a16="http://schemas.microsoft.com/office/drawing/2014/main" id="{160FC76B-FDDE-4574-85B7-495FBA6F90F4}"/>
              </a:ext>
            </a:extLst>
          </p:cNvPr>
          <p:cNvSpPr>
            <a:spLocks noGrp="1"/>
          </p:cNvSpPr>
          <p:nvPr>
            <p:ph type="body" sz="quarter" idx="14"/>
          </p:nvPr>
        </p:nvSpPr>
        <p:spPr>
          <a:xfrm>
            <a:off x="1136551" y="1690687"/>
            <a:ext cx="9208927" cy="3434205"/>
          </a:xfrm>
        </p:spPr>
        <p:txBody>
          <a:bodyPr rtlCol="0"/>
          <a:lstStyle/>
          <a:p>
            <a:pPr rtl="0"/>
            <a:r>
              <a:rPr lang="en-GB" dirty="0"/>
              <a:t>Name – Alisha Richardson </a:t>
            </a:r>
          </a:p>
          <a:p>
            <a:pPr rtl="0"/>
            <a:r>
              <a:rPr lang="en-GB" dirty="0"/>
              <a:t>Age – 68 Years old</a:t>
            </a:r>
          </a:p>
          <a:p>
            <a:pPr rtl="0"/>
            <a:r>
              <a:rPr lang="en-GB" dirty="0"/>
              <a:t>Gender – Female</a:t>
            </a:r>
          </a:p>
          <a:p>
            <a:pPr rtl="0"/>
            <a:r>
              <a:rPr lang="en-GB" dirty="0"/>
              <a:t>Occupation – Retired Factory Worker</a:t>
            </a:r>
          </a:p>
          <a:p>
            <a:pPr rtl="0"/>
            <a:r>
              <a:rPr lang="en-GB" dirty="0"/>
              <a:t>Lifestyle – Smoked for 20 years, sedentary lifestyle</a:t>
            </a:r>
          </a:p>
          <a:p>
            <a:pPr rtl="0"/>
            <a:r>
              <a:rPr lang="en-GB" dirty="0"/>
              <a:t>Medical History – Hypertension</a:t>
            </a:r>
          </a:p>
          <a:p>
            <a:pPr rtl="0"/>
            <a:r>
              <a:rPr lang="en-GB" dirty="0"/>
              <a:t>Social – Lives alone, daughter nearby</a:t>
            </a:r>
          </a:p>
        </p:txBody>
      </p:sp>
      <p:pic>
        <p:nvPicPr>
          <p:cNvPr id="40" name="Picture Placeholder 39" descr="ceramic flower pots&#10;">
            <a:extLst>
              <a:ext uri="{FF2B5EF4-FFF2-40B4-BE49-F238E27FC236}">
                <a16:creationId xmlns:a16="http://schemas.microsoft.com/office/drawing/2014/main" id="{FE402C4A-2D7B-4F41-8218-B8594E105715}"/>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1524" y="5943600"/>
            <a:ext cx="12188952" cy="914400"/>
          </a:xfrm>
        </p:spPr>
      </p:pic>
      <p:sp>
        <p:nvSpPr>
          <p:cNvPr id="44" name="Date Placeholder 43">
            <a:extLst>
              <a:ext uri="{FF2B5EF4-FFF2-40B4-BE49-F238E27FC236}">
                <a16:creationId xmlns:a16="http://schemas.microsoft.com/office/drawing/2014/main" id="{61DE0949-C611-4117-B02A-4967EA7F75CB}"/>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46" name="Slide Number Placeholder 45">
            <a:extLst>
              <a:ext uri="{FF2B5EF4-FFF2-40B4-BE49-F238E27FC236}">
                <a16:creationId xmlns:a16="http://schemas.microsoft.com/office/drawing/2014/main" id="{B057FC65-DE77-429F-8B3E-E77AD3578B92}"/>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3</a:t>
            </a:fld>
            <a:endParaRPr lang="en-GB"/>
          </a:p>
        </p:txBody>
      </p:sp>
      <p:pic>
        <p:nvPicPr>
          <p:cNvPr id="7" name="Audio 6">
            <a:hlinkClick r:id="" action="ppaction://media"/>
            <a:extLst>
              <a:ext uri="{FF2B5EF4-FFF2-40B4-BE49-F238E27FC236}">
                <a16:creationId xmlns:a16="http://schemas.microsoft.com/office/drawing/2014/main" id="{F974C22C-F1C1-1B8D-8FF4-F3D9515094A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4411393"/>
      </p:ext>
    </p:extLst>
  </p:cSld>
  <p:clrMapOvr>
    <a:masterClrMapping/>
  </p:clrMapOvr>
  <mc:AlternateContent xmlns:mc="http://schemas.openxmlformats.org/markup-compatibility/2006">
    <mc:Choice xmlns:p14="http://schemas.microsoft.com/office/powerpoint/2010/main" Requires="p14">
      <p:transition spd="slow" p14:dur="2000" advTm="24439"/>
    </mc:Choice>
    <mc:Fallback>
      <p:transition spd="slow" advTm="24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858000" y="365125"/>
            <a:ext cx="4602318" cy="1325563"/>
          </a:xfrm>
        </p:spPr>
        <p:txBody>
          <a:bodyPr rtlCol="0"/>
          <a:lstStyle/>
          <a:p>
            <a:pPr rtl="0"/>
            <a:r>
              <a:rPr lang="en-GB" dirty="0"/>
              <a:t>Condition Selected</a:t>
            </a:r>
          </a:p>
        </p:txBody>
      </p:sp>
      <p:pic>
        <p:nvPicPr>
          <p:cNvPr id="149" name="Picture Placeholder 148">
            <a:extLst>
              <a:ext uri="{FF2B5EF4-FFF2-40B4-BE49-F238E27FC236}">
                <a16:creationId xmlns:a16="http://schemas.microsoft.com/office/drawing/2014/main" id="{52410740-BA13-42EC-B6E7-A19713EDE713}"/>
              </a:ext>
            </a:extLst>
          </p:cNvPr>
          <p:cNvPicPr>
            <a:picLocks noGrp="1" noChangeAspect="1"/>
          </p:cNvPicPr>
          <p:nvPr>
            <p:ph type="pic" sz="quarter" idx="13"/>
          </p:nvPr>
        </p:nvPicPr>
        <p:blipFill rotWithShape="1">
          <a:blip r:embed="rId5"/>
          <a:srcRect l="5556" r="5556"/>
          <a:stretch/>
        </p:blipFill>
        <p:spPr>
          <a:xfrm>
            <a:off x="0" y="0"/>
            <a:ext cx="6096000" cy="6858000"/>
          </a:xfrm>
        </p:spPr>
      </p:pic>
      <p:sp>
        <p:nvSpPr>
          <p:cNvPr id="7" name="Text Placeholder 6">
            <a:extLst>
              <a:ext uri="{FF2B5EF4-FFF2-40B4-BE49-F238E27FC236}">
                <a16:creationId xmlns:a16="http://schemas.microsoft.com/office/drawing/2014/main" id="{BB1D29FD-175B-4836-A202-052373FB432C}"/>
              </a:ext>
            </a:extLst>
          </p:cNvPr>
          <p:cNvSpPr>
            <a:spLocks noGrp="1"/>
          </p:cNvSpPr>
          <p:nvPr>
            <p:ph type="body" sz="quarter" idx="15"/>
          </p:nvPr>
        </p:nvSpPr>
        <p:spPr>
          <a:xfrm>
            <a:off x="6858000" y="2093976"/>
            <a:ext cx="4572000" cy="2850164"/>
          </a:xfrm>
        </p:spPr>
        <p:txBody>
          <a:bodyPr rtlCol="0"/>
          <a:lstStyle/>
          <a:p>
            <a:pPr rtl="0"/>
            <a:r>
              <a:rPr lang="en-GB" sz="1800" dirty="0"/>
              <a:t>Alisha was diagnosed with breast cancer, which is called Invasive Ductal Carcinoma which can be shortened for (IDC)  it is the most common breast cancer that affects the breast tissue ducts and can spread massively.</a:t>
            </a:r>
          </a:p>
          <a:p>
            <a:pPr rtl="0"/>
            <a:r>
              <a:rPr lang="en-GB" sz="1800" dirty="0"/>
              <a:t>The term invasive means the cancer has broken through the walls of the ducts and is growing into the surrounding breast tissue. The word ‘Ductal’ refers to the ducts, which are the tubes that carry the milk from the lobules where the milk is produced to the nipple.</a:t>
            </a:r>
          </a:p>
        </p:txBody>
      </p:sp>
      <p:sp>
        <p:nvSpPr>
          <p:cNvPr id="34" name="Date Placeholder 33">
            <a:extLst>
              <a:ext uri="{FF2B5EF4-FFF2-40B4-BE49-F238E27FC236}">
                <a16:creationId xmlns:a16="http://schemas.microsoft.com/office/drawing/2014/main" id="{819C09A1-D392-4696-8592-3B25D659C0D2}"/>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36" name="Slide Number Placeholder 35">
            <a:extLst>
              <a:ext uri="{FF2B5EF4-FFF2-40B4-BE49-F238E27FC236}">
                <a16:creationId xmlns:a16="http://schemas.microsoft.com/office/drawing/2014/main" id="{AC12BBEE-57EB-45AB-B1F9-947F7072A694}"/>
              </a:ext>
            </a:extLst>
          </p:cNvPr>
          <p:cNvSpPr>
            <a:spLocks noGrp="1"/>
          </p:cNvSpPr>
          <p:nvPr>
            <p:ph type="sldNum" sz="quarter" idx="12"/>
          </p:nvPr>
        </p:nvSpPr>
        <p:spPr>
          <a:xfrm>
            <a:off x="10423398" y="6356350"/>
            <a:ext cx="914400" cy="365125"/>
          </a:xfrm>
        </p:spPr>
        <p:txBody>
          <a:bodyPr rtlCol="0"/>
          <a:lstStyle/>
          <a:p>
            <a:pPr rtl="0"/>
            <a:fld id="{B5CEABB6-07DC-46E8-9B57-56EC44A396E5}" type="slidenum">
              <a:rPr lang="en-GB" smtClean="0"/>
              <a:pPr/>
              <a:t>4</a:t>
            </a:fld>
            <a:endParaRPr lang="en-GB"/>
          </a:p>
        </p:txBody>
      </p:sp>
      <p:pic>
        <p:nvPicPr>
          <p:cNvPr id="6" name="Audio 5">
            <a:hlinkClick r:id="" action="ppaction://media"/>
            <a:extLst>
              <a:ext uri="{FF2B5EF4-FFF2-40B4-BE49-F238E27FC236}">
                <a16:creationId xmlns:a16="http://schemas.microsoft.com/office/drawing/2014/main" id="{3B579AEE-69BF-8A82-F32A-AF2A4BF617C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4782919"/>
      </p:ext>
    </p:extLst>
  </p:cSld>
  <p:clrMapOvr>
    <a:masterClrMapping/>
  </p:clrMapOvr>
  <mc:AlternateContent xmlns:mc="http://schemas.openxmlformats.org/markup-compatibility/2006">
    <mc:Choice xmlns:p14="http://schemas.microsoft.com/office/powerpoint/2010/main" Requires="p14">
      <p:transition spd="slow" p14:dur="2000" advTm="44601"/>
    </mc:Choice>
    <mc:Fallback>
      <p:transition spd="slow" advTm="44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3542575" y="208406"/>
            <a:ext cx="5386078" cy="1325563"/>
          </a:xfrm>
        </p:spPr>
        <p:txBody>
          <a:bodyPr rtlCol="0">
            <a:noAutofit/>
          </a:bodyPr>
          <a:lstStyle/>
          <a:p>
            <a:pPr algn="ctr" rtl="0"/>
            <a:r>
              <a:rPr lang="en-GB" sz="6000" dirty="0"/>
              <a:t>Anatomy and Physiology</a:t>
            </a:r>
          </a:p>
        </p:txBody>
      </p:sp>
      <p:sp>
        <p:nvSpPr>
          <p:cNvPr id="10" name="Text Placeholder 9">
            <a:extLst>
              <a:ext uri="{FF2B5EF4-FFF2-40B4-BE49-F238E27FC236}">
                <a16:creationId xmlns:a16="http://schemas.microsoft.com/office/drawing/2014/main" id="{8183BF95-E7F3-4EE1-B00F-DD0C3874B2C5}"/>
              </a:ext>
            </a:extLst>
          </p:cNvPr>
          <p:cNvSpPr>
            <a:spLocks noGrp="1"/>
          </p:cNvSpPr>
          <p:nvPr>
            <p:ph type="body" sz="quarter" idx="14"/>
          </p:nvPr>
        </p:nvSpPr>
        <p:spPr>
          <a:xfrm>
            <a:off x="451503" y="2219882"/>
            <a:ext cx="5293313" cy="4011953"/>
          </a:xfrm>
        </p:spPr>
        <p:txBody>
          <a:bodyPr rtlCol="0"/>
          <a:lstStyle/>
          <a:p>
            <a:pPr rtl="0"/>
            <a:r>
              <a:rPr lang="en-GB" sz="1800" dirty="0"/>
              <a:t>The Anatomy of the breast relevant to the IDC is that the structure of it is when the breast consists of glandular tissues, such as the lobes and lobules and ducts. The supporting stroma is called the fibrous and the adipose tissue. </a:t>
            </a:r>
          </a:p>
          <a:p>
            <a:pPr rtl="0"/>
            <a:r>
              <a:rPr lang="en-GB" sz="1800" dirty="0"/>
              <a:t>The Lobules, granular units that produce the milk and is connected to the ducts, which transport the milk to the nipple. The IDC originates in the ductal epithelium, which is the luminal cells lining the lactiferous ducts.</a:t>
            </a:r>
          </a:p>
          <a:p>
            <a:pPr rtl="0"/>
            <a:r>
              <a:rPr lang="en-GB" sz="1800" dirty="0"/>
              <a:t>The cellular components – Luminal epithelial cells, ducts are the origin of IDC, which expresses the hormone receptors in many cases.  The basement membrane separates the ductal epithelium from stroma in IDC, cancer cells breach this membrane invading the surrounding tissue</a:t>
            </a:r>
          </a:p>
          <a:p>
            <a:pPr rtl="0"/>
            <a:endParaRPr lang="en-GB" dirty="0"/>
          </a:p>
        </p:txBody>
      </p:sp>
      <p:sp>
        <p:nvSpPr>
          <p:cNvPr id="3" name="Date Placeholder 2">
            <a:extLst>
              <a:ext uri="{FF2B5EF4-FFF2-40B4-BE49-F238E27FC236}">
                <a16:creationId xmlns:a16="http://schemas.microsoft.com/office/drawing/2014/main" id="{7A6B1F78-3AFD-4744-92CF-5884B6690308}"/>
              </a:ext>
            </a:extLst>
          </p:cNvPr>
          <p:cNvSpPr>
            <a:spLocks noGrp="1"/>
          </p:cNvSpPr>
          <p:nvPr>
            <p:ph type="dt" sz="half" idx="10"/>
          </p:nvPr>
        </p:nvSpPr>
        <p:spPr>
          <a:xfrm>
            <a:off x="838200" y="6356350"/>
            <a:ext cx="1847850" cy="365125"/>
          </a:xfrm>
        </p:spPr>
        <p:txBody>
          <a:bodyPr rtlCol="0"/>
          <a:lstStyle/>
          <a:p>
            <a:pPr rtl="0"/>
            <a:r>
              <a:rPr lang="en-GB"/>
              <a:t>20XX</a:t>
            </a:r>
          </a:p>
        </p:txBody>
      </p:sp>
      <p:sp>
        <p:nvSpPr>
          <p:cNvPr id="5" name="Footer Placeholder 4">
            <a:extLst>
              <a:ext uri="{FF2B5EF4-FFF2-40B4-BE49-F238E27FC236}">
                <a16:creationId xmlns:a16="http://schemas.microsoft.com/office/drawing/2014/main" id="{43E6FD26-9BAD-4332-95C3-999491DA2919}"/>
              </a:ext>
            </a:extLst>
          </p:cNvPr>
          <p:cNvSpPr>
            <a:spLocks noGrp="1"/>
          </p:cNvSpPr>
          <p:nvPr>
            <p:ph type="ftr" sz="quarter" idx="11"/>
          </p:nvPr>
        </p:nvSpPr>
        <p:spPr>
          <a:xfrm>
            <a:off x="6858000" y="6356350"/>
            <a:ext cx="3448050" cy="365125"/>
          </a:xfrm>
        </p:spPr>
        <p:txBody>
          <a:bodyPr rtlCol="0"/>
          <a:lstStyle/>
          <a:p>
            <a:pPr rtl="0"/>
            <a:r>
              <a:rPr lang="en-GB"/>
              <a:t>Pitch deck title</a:t>
            </a:r>
          </a:p>
        </p:txBody>
      </p:sp>
      <p:sp>
        <p:nvSpPr>
          <p:cNvPr id="6" name="Slide Number Placeholder 5">
            <a:extLst>
              <a:ext uri="{FF2B5EF4-FFF2-40B4-BE49-F238E27FC236}">
                <a16:creationId xmlns:a16="http://schemas.microsoft.com/office/drawing/2014/main" id="{BD6091DD-F2E6-43D6-BD3D-FDB5B294D982}"/>
              </a:ext>
            </a:extLst>
          </p:cNvPr>
          <p:cNvSpPr>
            <a:spLocks noGrp="1"/>
          </p:cNvSpPr>
          <p:nvPr>
            <p:ph type="sldNum" sz="quarter" idx="12"/>
          </p:nvPr>
        </p:nvSpPr>
        <p:spPr>
          <a:xfrm>
            <a:off x="10423398" y="6356350"/>
            <a:ext cx="914400" cy="365125"/>
          </a:xfrm>
        </p:spPr>
        <p:txBody>
          <a:bodyPr rtlCol="0"/>
          <a:lstStyle/>
          <a:p>
            <a:pPr rtl="0"/>
            <a:fld id="{B5CEABB6-07DC-46E8-9B57-56EC44A396E5}" type="slidenum">
              <a:rPr lang="en-GB" smtClean="0"/>
              <a:pPr/>
              <a:t>5</a:t>
            </a:fld>
            <a:endParaRPr lang="en-GB"/>
          </a:p>
        </p:txBody>
      </p:sp>
      <p:sp>
        <p:nvSpPr>
          <p:cNvPr id="30" name="TextBox 29">
            <a:extLst>
              <a:ext uri="{FF2B5EF4-FFF2-40B4-BE49-F238E27FC236}">
                <a16:creationId xmlns:a16="http://schemas.microsoft.com/office/drawing/2014/main" id="{105FD8A2-55A4-1D23-FC11-43FA4CA69E1C}"/>
              </a:ext>
            </a:extLst>
          </p:cNvPr>
          <p:cNvSpPr txBox="1"/>
          <p:nvPr/>
        </p:nvSpPr>
        <p:spPr>
          <a:xfrm>
            <a:off x="6530009" y="2219882"/>
            <a:ext cx="5293313" cy="3693319"/>
          </a:xfrm>
          <a:prstGeom prst="rect">
            <a:avLst/>
          </a:prstGeom>
          <a:noFill/>
        </p:spPr>
        <p:txBody>
          <a:bodyPr wrap="square" rtlCol="0">
            <a:spAutoFit/>
          </a:bodyPr>
          <a:lstStyle/>
          <a:p>
            <a:r>
              <a:rPr lang="en-GB" dirty="0"/>
              <a:t>The physiology of the breast relevant to IDC is the hormonal regulations, such as </a:t>
            </a:r>
            <a:r>
              <a:rPr lang="en-GB" dirty="0" err="1"/>
              <a:t>estrogen</a:t>
            </a:r>
            <a:r>
              <a:rPr lang="en-GB" dirty="0"/>
              <a:t>, which promotes the ductal growth and proliferation. Most IDC ER-positive is driven by </a:t>
            </a:r>
            <a:r>
              <a:rPr lang="en-GB" dirty="0" err="1"/>
              <a:t>estrogen</a:t>
            </a:r>
            <a:r>
              <a:rPr lang="en-GB" dirty="0"/>
              <a:t>, and Progesterone influences lobular development. PR positive IDC may respond to hormone therapy.</a:t>
            </a:r>
          </a:p>
          <a:p>
            <a:endParaRPr lang="en-GB" dirty="0"/>
          </a:p>
          <a:p>
            <a:r>
              <a:rPr lang="en-GB" dirty="0"/>
              <a:t>Milk production occurs in the lobules ducts which transport the milk. Myoepithelial cells aid lactation via oxygen.</a:t>
            </a:r>
          </a:p>
          <a:p>
            <a:endParaRPr lang="en-GB" dirty="0"/>
          </a:p>
          <a:p>
            <a:r>
              <a:rPr lang="en-GB" dirty="0"/>
              <a:t>Triple negative is treated with chemotherapy.</a:t>
            </a:r>
          </a:p>
          <a:p>
            <a:r>
              <a:rPr lang="en-GB" dirty="0"/>
              <a:t>HER2-positive is treated with trastuzumab</a:t>
            </a:r>
          </a:p>
        </p:txBody>
      </p:sp>
      <p:pic>
        <p:nvPicPr>
          <p:cNvPr id="16" name="Audio 15">
            <a:hlinkClick r:id="" action="ppaction://media"/>
            <a:extLst>
              <a:ext uri="{FF2B5EF4-FFF2-40B4-BE49-F238E27FC236}">
                <a16:creationId xmlns:a16="http://schemas.microsoft.com/office/drawing/2014/main" id="{93895BD1-4883-C114-90E9-8BE9330B18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0187534"/>
      </p:ext>
    </p:extLst>
  </p:cSld>
  <p:clrMapOvr>
    <a:masterClrMapping/>
  </p:clrMapOvr>
  <mc:AlternateContent xmlns:mc="http://schemas.openxmlformats.org/markup-compatibility/2006">
    <mc:Choice xmlns:p14="http://schemas.microsoft.com/office/powerpoint/2010/main" Requires="p14">
      <p:transition spd="slow" p14:dur="2000" advTm="125661"/>
    </mc:Choice>
    <mc:Fallback>
      <p:transition spd="slow" advTm="125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6348334" y="1062164"/>
            <a:ext cx="5005466" cy="1325563"/>
          </a:xfrm>
        </p:spPr>
        <p:txBody>
          <a:bodyPr rtlCol="0"/>
          <a:lstStyle/>
          <a:p>
            <a:pPr rtl="0"/>
            <a:r>
              <a:rPr lang="en-GB" dirty="0"/>
              <a:t>The Risk Factors</a:t>
            </a:r>
          </a:p>
        </p:txBody>
      </p:sp>
      <p:pic>
        <p:nvPicPr>
          <p:cNvPr id="6" name="Picture Placeholder 5">
            <a:extLst>
              <a:ext uri="{FF2B5EF4-FFF2-40B4-BE49-F238E27FC236}">
                <a16:creationId xmlns:a16="http://schemas.microsoft.com/office/drawing/2014/main" id="{A3C5C7E1-18C3-4E46-A3BF-C25C379DEFFF}"/>
              </a:ext>
            </a:extLst>
          </p:cNvPr>
          <p:cNvPicPr>
            <a:picLocks noGrp="1" noChangeAspect="1"/>
          </p:cNvPicPr>
          <p:nvPr>
            <p:ph type="pic" sz="quarter" idx="13"/>
          </p:nvPr>
        </p:nvPicPr>
        <p:blipFill rotWithShape="1">
          <a:blip r:embed="rId5"/>
          <a:srcRect/>
          <a:stretch/>
        </p:blipFill>
        <p:spPr>
          <a:xfrm>
            <a:off x="861935" y="1143000"/>
            <a:ext cx="4953000" cy="4572000"/>
          </a:xfrm>
        </p:spPr>
      </p:pic>
      <p:sp>
        <p:nvSpPr>
          <p:cNvPr id="3" name="Content Placeholder 2">
            <a:extLst>
              <a:ext uri="{FF2B5EF4-FFF2-40B4-BE49-F238E27FC236}">
                <a16:creationId xmlns:a16="http://schemas.microsoft.com/office/drawing/2014/main" id="{033634FE-ADF0-4BC3-A0A9-447EA9DD096B}"/>
              </a:ext>
            </a:extLst>
          </p:cNvPr>
          <p:cNvSpPr>
            <a:spLocks noGrp="1"/>
          </p:cNvSpPr>
          <p:nvPr>
            <p:ph type="body" sz="quarter" idx="14"/>
          </p:nvPr>
        </p:nvSpPr>
        <p:spPr>
          <a:xfrm>
            <a:off x="6376988" y="2555875"/>
            <a:ext cx="4953000" cy="3159125"/>
          </a:xfrm>
        </p:spPr>
        <p:txBody>
          <a:bodyPr vert="horz" lIns="91440" tIns="45720" rIns="91440" bIns="45720" rtlCol="0" anchor="t">
            <a:normAutofit/>
          </a:bodyPr>
          <a:lstStyle/>
          <a:p>
            <a:pPr rtl="0"/>
            <a:r>
              <a:rPr lang="en-GB" sz="1600" dirty="0">
                <a:latin typeface="+mn-lt"/>
              </a:rPr>
              <a:t>The risk factors are long-term smoking history, which may affect the cancer itself due to its negative impacts of smoking long-term, in the family history of Alisha, as her mother had breast cancer, Early menarche/ late menopause at her age of 50 and high weight gain after menopause, sedentary lifestyle she was living.</a:t>
            </a:r>
            <a:endParaRPr lang="en-GB" dirty="0">
              <a:latin typeface="+mn-lt"/>
            </a:endParaRPr>
          </a:p>
        </p:txBody>
      </p:sp>
      <p:sp>
        <p:nvSpPr>
          <p:cNvPr id="7" name="Date Placeholder 6">
            <a:extLst>
              <a:ext uri="{FF2B5EF4-FFF2-40B4-BE49-F238E27FC236}">
                <a16:creationId xmlns:a16="http://schemas.microsoft.com/office/drawing/2014/main" id="{69D8B6D9-B727-44AB-9039-91773DFE2E18}"/>
              </a:ext>
            </a:extLst>
          </p:cNvPr>
          <p:cNvSpPr>
            <a:spLocks noGrp="1"/>
          </p:cNvSpPr>
          <p:nvPr>
            <p:ph type="dt" sz="half" idx="10"/>
          </p:nvPr>
        </p:nvSpPr>
        <p:spPr>
          <a:xfrm>
            <a:off x="838200" y="6356350"/>
            <a:ext cx="2743200" cy="365125"/>
          </a:xfrm>
        </p:spPr>
        <p:txBody>
          <a:bodyPr rtlCol="0"/>
          <a:lstStyle/>
          <a:p>
            <a:pPr rtl="0"/>
            <a:r>
              <a:rPr lang="en-GB"/>
              <a:t>20XX</a:t>
            </a:r>
            <a:endParaRPr lang="en-GB" dirty="0"/>
          </a:p>
        </p:txBody>
      </p:sp>
      <p:sp>
        <p:nvSpPr>
          <p:cNvPr id="8" name="Footer Placeholder 7">
            <a:extLst>
              <a:ext uri="{FF2B5EF4-FFF2-40B4-BE49-F238E27FC236}">
                <a16:creationId xmlns:a16="http://schemas.microsoft.com/office/drawing/2014/main" id="{A3952661-D636-4FDB-9C08-C984DD2246D6}"/>
              </a:ext>
            </a:extLst>
          </p:cNvPr>
          <p:cNvSpPr>
            <a:spLocks noGrp="1"/>
          </p:cNvSpPr>
          <p:nvPr>
            <p:ph type="ftr" sz="quarter" idx="11"/>
          </p:nvPr>
        </p:nvSpPr>
        <p:spPr>
          <a:xfrm>
            <a:off x="4038600" y="6356350"/>
            <a:ext cx="4114800" cy="365125"/>
          </a:xfrm>
        </p:spPr>
        <p:txBody>
          <a:bodyPr rtlCol="0"/>
          <a:lstStyle/>
          <a:p>
            <a:pPr rtl="0"/>
            <a:r>
              <a:rPr lang="en-GB"/>
              <a:t>Pitch deck title</a:t>
            </a:r>
            <a:endParaRPr lang="en-GB" dirty="0"/>
          </a:p>
        </p:txBody>
      </p:sp>
      <p:sp>
        <p:nvSpPr>
          <p:cNvPr id="9" name="Slide Number Placeholder 8">
            <a:extLst>
              <a:ext uri="{FF2B5EF4-FFF2-40B4-BE49-F238E27FC236}">
                <a16:creationId xmlns:a16="http://schemas.microsoft.com/office/drawing/2014/main" id="{B6A43E77-83FF-4D98-9F98-E567BE6C70D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6</a:t>
            </a:fld>
            <a:endParaRPr lang="en-GB" dirty="0"/>
          </a:p>
        </p:txBody>
      </p:sp>
      <p:pic>
        <p:nvPicPr>
          <p:cNvPr id="16" name="Audio 15">
            <a:hlinkClick r:id="" action="ppaction://media"/>
            <a:extLst>
              <a:ext uri="{FF2B5EF4-FFF2-40B4-BE49-F238E27FC236}">
                <a16:creationId xmlns:a16="http://schemas.microsoft.com/office/drawing/2014/main" id="{C4525B97-DD52-36F3-C108-094D0874DA5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51144348"/>
      </p:ext>
    </p:extLst>
  </p:cSld>
  <p:clrMapOvr>
    <a:masterClrMapping/>
  </p:clrMapOvr>
  <mc:AlternateContent xmlns:mc="http://schemas.openxmlformats.org/markup-compatibility/2006">
    <mc:Choice xmlns:p14="http://schemas.microsoft.com/office/powerpoint/2010/main" Requires="p14">
      <p:transition spd="slow" p14:dur="2000" advTm="33683"/>
    </mc:Choice>
    <mc:Fallback>
      <p:transition spd="slow" advTm="33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5D9F7-4F44-679B-0ADE-B193496819C4}"/>
              </a:ext>
            </a:extLst>
          </p:cNvPr>
          <p:cNvSpPr>
            <a:spLocks noGrp="1"/>
          </p:cNvSpPr>
          <p:nvPr>
            <p:ph type="title"/>
          </p:nvPr>
        </p:nvSpPr>
        <p:spPr>
          <a:xfrm>
            <a:off x="687526" y="-251101"/>
            <a:ext cx="10193315" cy="1325563"/>
          </a:xfrm>
        </p:spPr>
        <p:txBody>
          <a:bodyPr/>
          <a:lstStyle/>
          <a:p>
            <a:pPr algn="ctr"/>
            <a:r>
              <a:rPr lang="en-GB" dirty="0"/>
              <a:t>Impacts on the System</a:t>
            </a:r>
          </a:p>
        </p:txBody>
      </p:sp>
      <p:sp>
        <p:nvSpPr>
          <p:cNvPr id="4" name="Content Placeholder 3">
            <a:extLst>
              <a:ext uri="{FF2B5EF4-FFF2-40B4-BE49-F238E27FC236}">
                <a16:creationId xmlns:a16="http://schemas.microsoft.com/office/drawing/2014/main" id="{DA6C24E4-C697-A887-2C75-490A9CD0CA08}"/>
              </a:ext>
            </a:extLst>
          </p:cNvPr>
          <p:cNvSpPr>
            <a:spLocks noGrp="1"/>
          </p:cNvSpPr>
          <p:nvPr>
            <p:ph sz="half" idx="2"/>
          </p:nvPr>
        </p:nvSpPr>
        <p:spPr>
          <a:xfrm>
            <a:off x="568257" y="1074462"/>
            <a:ext cx="10861744" cy="4064068"/>
          </a:xfrm>
        </p:spPr>
        <p:txBody>
          <a:bodyPr>
            <a:noAutofit/>
          </a:bodyPr>
          <a:lstStyle/>
          <a:p>
            <a:pPr marL="0" indent="0">
              <a:buNone/>
            </a:pPr>
            <a:r>
              <a:rPr lang="en-GB" dirty="0"/>
              <a:t>The breast cancer impacts several bodily systems such as the Endocrine and the Metabolic system. ER positive is  a hormone-driven treatment it affects the endocrine function leading to menopausal symptoms like hot flashes, osteoporosis risk and potential metabolic changes like weight gain, alerted lipid profiles increasing cardiovascular risk.</a:t>
            </a:r>
          </a:p>
          <a:p>
            <a:pPr marL="0" indent="0">
              <a:buNone/>
            </a:pPr>
            <a:r>
              <a:rPr lang="en-GB" dirty="0"/>
              <a:t>Skeletal system can also have the impacts as in bone metastases which is very common in breast cancer the symptoms are pain , fractures, and hypercalcemia, confusion, nausea, renal impairment due to bone destruction.</a:t>
            </a:r>
          </a:p>
          <a:p>
            <a:pPr marL="0" indent="0">
              <a:buNone/>
            </a:pPr>
            <a:r>
              <a:rPr lang="en-GB" dirty="0"/>
              <a:t>Respiratory System – Lung metastases or pleural effusion which known as the fluid accumulation and can lead to breathlessness and impaired oxygen exchange requiring urgent evaluation.</a:t>
            </a:r>
          </a:p>
          <a:p>
            <a:pPr marL="0" indent="0">
              <a:buNone/>
            </a:pPr>
            <a:r>
              <a:rPr lang="en-GB" dirty="0"/>
              <a:t>Nervous system – brain metastases  causes neurological deficits such as headaches, seizures and focal deficits. Chemotherapy can cause peripheral neuropathy which is sensory issues / motor issues in the hands and feet</a:t>
            </a:r>
          </a:p>
          <a:p>
            <a:pPr marL="0" indent="0">
              <a:buNone/>
            </a:pPr>
            <a:r>
              <a:rPr lang="en-GB" dirty="0"/>
              <a:t>Pain, dimpling, skin changes and also emotional distress.</a:t>
            </a:r>
          </a:p>
        </p:txBody>
      </p:sp>
      <p:sp>
        <p:nvSpPr>
          <p:cNvPr id="8" name="Date Placeholder 7">
            <a:extLst>
              <a:ext uri="{FF2B5EF4-FFF2-40B4-BE49-F238E27FC236}">
                <a16:creationId xmlns:a16="http://schemas.microsoft.com/office/drawing/2014/main" id="{5D83076C-A0FB-C76D-4F7A-FCFE0F0D5207}"/>
              </a:ext>
            </a:extLst>
          </p:cNvPr>
          <p:cNvSpPr>
            <a:spLocks noGrp="1"/>
          </p:cNvSpPr>
          <p:nvPr>
            <p:ph type="dt" sz="half" idx="10"/>
          </p:nvPr>
        </p:nvSpPr>
        <p:spPr/>
        <p:txBody>
          <a:bodyPr/>
          <a:lstStyle/>
          <a:p>
            <a:pPr rtl="0"/>
            <a:r>
              <a:rPr lang="en-GB" noProof="0"/>
              <a:t>20XX</a:t>
            </a:r>
          </a:p>
        </p:txBody>
      </p:sp>
      <p:sp>
        <p:nvSpPr>
          <p:cNvPr id="9" name="Footer Placeholder 8">
            <a:extLst>
              <a:ext uri="{FF2B5EF4-FFF2-40B4-BE49-F238E27FC236}">
                <a16:creationId xmlns:a16="http://schemas.microsoft.com/office/drawing/2014/main" id="{A26111E6-7543-DAE0-466A-649725E97BE1}"/>
              </a:ext>
            </a:extLst>
          </p:cNvPr>
          <p:cNvSpPr>
            <a:spLocks noGrp="1"/>
          </p:cNvSpPr>
          <p:nvPr>
            <p:ph type="ftr" sz="quarter" idx="11"/>
          </p:nvPr>
        </p:nvSpPr>
        <p:spPr/>
        <p:txBody>
          <a:bodyPr/>
          <a:lstStyle/>
          <a:p>
            <a:pPr rtl="0"/>
            <a:r>
              <a:rPr lang="en-GB" noProof="0"/>
              <a:t>Pitch deck title</a:t>
            </a:r>
          </a:p>
        </p:txBody>
      </p:sp>
      <p:sp>
        <p:nvSpPr>
          <p:cNvPr id="10" name="Slide Number Placeholder 9">
            <a:extLst>
              <a:ext uri="{FF2B5EF4-FFF2-40B4-BE49-F238E27FC236}">
                <a16:creationId xmlns:a16="http://schemas.microsoft.com/office/drawing/2014/main" id="{6F6B4DD8-7FA5-2F79-90D3-702AF0BE0923}"/>
              </a:ext>
            </a:extLst>
          </p:cNvPr>
          <p:cNvSpPr>
            <a:spLocks noGrp="1"/>
          </p:cNvSpPr>
          <p:nvPr>
            <p:ph type="sldNum" sz="quarter" idx="12"/>
          </p:nvPr>
        </p:nvSpPr>
        <p:spPr/>
        <p:txBody>
          <a:bodyPr/>
          <a:lstStyle/>
          <a:p>
            <a:pPr rtl="0"/>
            <a:fld id="{B5CEABB6-07DC-46E8-9B57-56EC44A396E5}" type="slidenum">
              <a:rPr lang="en-GB" noProof="0" smtClean="0"/>
              <a:pPr rtl="0"/>
              <a:t>7</a:t>
            </a:fld>
            <a:endParaRPr lang="en-GB" noProof="0"/>
          </a:p>
        </p:txBody>
      </p:sp>
      <p:pic>
        <p:nvPicPr>
          <p:cNvPr id="6" name="Audio 5">
            <a:hlinkClick r:id="" action="ppaction://media"/>
            <a:extLst>
              <a:ext uri="{FF2B5EF4-FFF2-40B4-BE49-F238E27FC236}">
                <a16:creationId xmlns:a16="http://schemas.microsoft.com/office/drawing/2014/main" id="{D5CA7EAD-C462-1D00-EB98-80040609E13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6100"/>
      </p:ext>
    </p:extLst>
  </p:cSld>
  <p:clrMapOvr>
    <a:masterClrMapping/>
  </p:clrMapOvr>
  <mc:AlternateContent xmlns:mc="http://schemas.openxmlformats.org/markup-compatibility/2006">
    <mc:Choice xmlns:p14="http://schemas.microsoft.com/office/powerpoint/2010/main" Requires="p14">
      <p:transition spd="slow" p14:dur="2000" advTm="114234"/>
    </mc:Choice>
    <mc:Fallback>
      <p:transition spd="slow" advTm="114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2209800" y="345246"/>
            <a:ext cx="7385580" cy="1325563"/>
          </a:xfrm>
        </p:spPr>
        <p:txBody>
          <a:bodyPr rtlCol="0"/>
          <a:lstStyle/>
          <a:p>
            <a:pPr rtl="0"/>
            <a:r>
              <a:rPr lang="en-GB" dirty="0"/>
              <a:t>Person Centred Care Principles</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298174" y="1560443"/>
            <a:ext cx="11569148" cy="4145032"/>
          </a:xfrm>
        </p:spPr>
        <p:txBody>
          <a:bodyPr vert="horz" lIns="91440" tIns="45720" rIns="91440" bIns="45720" rtlCol="0" anchor="t">
            <a:normAutofit/>
          </a:bodyPr>
          <a:lstStyle/>
          <a:p>
            <a:pPr marL="0" indent="0" rtl="0">
              <a:buNone/>
            </a:pPr>
            <a:r>
              <a:rPr lang="en-GB" noProof="1"/>
              <a:t>Dignity and respect – treat the person with breast cancer with dignity and respect, and acknowledge their autonomy and individuality, always listen to them and honour their preferences and choices regarding treatment and care.</a:t>
            </a:r>
          </a:p>
          <a:p>
            <a:pPr marL="0" indent="0" rtl="0">
              <a:buNone/>
            </a:pPr>
            <a:r>
              <a:rPr lang="en-GB" noProof="1"/>
              <a:t>Examples like addressing the patient by their preferred name, respecting their decision-making choices about treatment options and ensuring that their privacy is respected.</a:t>
            </a:r>
          </a:p>
          <a:p>
            <a:pPr marL="0" indent="0" rtl="0">
              <a:buNone/>
            </a:pPr>
            <a:r>
              <a:rPr lang="en-GB" noProof="1"/>
              <a:t>Empowerment and choice – Empower your patient with informed choices about their care and treatment. Provide clear, unbiased information about options, benefits and risks.</a:t>
            </a:r>
          </a:p>
          <a:p>
            <a:pPr marL="0" indent="0" rtl="0">
              <a:buNone/>
            </a:pPr>
            <a:r>
              <a:rPr lang="en-GB" noProof="1"/>
              <a:t>An example is to discuss the treatment options, like surgery, chemotherapy, with the patient, providing them with written information and encouraging questions to support their decision-making.</a:t>
            </a:r>
          </a:p>
          <a:p>
            <a:pPr marL="0" indent="0" rtl="0">
              <a:buNone/>
            </a:pPr>
            <a:r>
              <a:rPr lang="en-GB" noProof="1"/>
              <a:t>Involvement of family and carers in decision making with the patient’s consent and recognising their support needs, for example, ask the patient if they wish to involve family or carers in the discussion and offer support, information to these individuals as needed.</a:t>
            </a:r>
          </a:p>
        </p:txBody>
      </p:sp>
      <p:pic>
        <p:nvPicPr>
          <p:cNvPr id="24" name="Picture Placeholder 23" descr="photo of various succulents">
            <a:extLst>
              <a:ext uri="{FF2B5EF4-FFF2-40B4-BE49-F238E27FC236}">
                <a16:creationId xmlns:a16="http://schemas.microsoft.com/office/drawing/2014/main" id="{147E9A8B-CB18-4B11-85BF-ECE4A7B2F04A}"/>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1524" y="5943600"/>
            <a:ext cx="12188952" cy="914400"/>
          </a:xfrm>
        </p:spPr>
      </p:pic>
      <p:sp>
        <p:nvSpPr>
          <p:cNvPr id="48" name="Date Placeholder 47">
            <a:extLst>
              <a:ext uri="{FF2B5EF4-FFF2-40B4-BE49-F238E27FC236}">
                <a16:creationId xmlns:a16="http://schemas.microsoft.com/office/drawing/2014/main" id="{72260A6F-9731-47E2-94BA-7030273BACB0}"/>
              </a:ext>
            </a:extLst>
          </p:cNvPr>
          <p:cNvSpPr>
            <a:spLocks noGrp="1"/>
          </p:cNvSpPr>
          <p:nvPr>
            <p:ph type="dt" sz="half" idx="10"/>
          </p:nvPr>
        </p:nvSpPr>
        <p:spPr>
          <a:xfrm>
            <a:off x="838200" y="6356350"/>
            <a:ext cx="2743200" cy="365125"/>
          </a:xfrm>
        </p:spPr>
        <p:txBody>
          <a:bodyPr rtlCol="0"/>
          <a:lstStyle/>
          <a:p>
            <a:pPr rtl="0"/>
            <a:r>
              <a:rPr lang="en-GB"/>
              <a:t>20XX</a:t>
            </a:r>
            <a:endParaRPr lang="en-GB" dirty="0"/>
          </a:p>
        </p:txBody>
      </p:sp>
      <p:sp>
        <p:nvSpPr>
          <p:cNvPr id="49" name="Footer Placeholder 48">
            <a:extLst>
              <a:ext uri="{FF2B5EF4-FFF2-40B4-BE49-F238E27FC236}">
                <a16:creationId xmlns:a16="http://schemas.microsoft.com/office/drawing/2014/main" id="{48B9B9CA-51FF-4104-AB78-E8AD0FBBAFA3}"/>
              </a:ext>
            </a:extLst>
          </p:cNvPr>
          <p:cNvSpPr>
            <a:spLocks noGrp="1"/>
          </p:cNvSpPr>
          <p:nvPr>
            <p:ph type="ftr" sz="quarter" idx="11"/>
          </p:nvPr>
        </p:nvSpPr>
        <p:spPr>
          <a:xfrm>
            <a:off x="4038600" y="6356350"/>
            <a:ext cx="4114800" cy="365125"/>
          </a:xfrm>
        </p:spPr>
        <p:txBody>
          <a:bodyPr rtlCol="0"/>
          <a:lstStyle/>
          <a:p>
            <a:pPr rtl="0"/>
            <a:r>
              <a:rPr lang="en-GB"/>
              <a:t>Pitch deck title</a:t>
            </a:r>
            <a:endParaRPr lang="en-GB" dirty="0"/>
          </a:p>
        </p:txBody>
      </p:sp>
      <p:sp>
        <p:nvSpPr>
          <p:cNvPr id="50" name="Slide Number Placeholder 49">
            <a:extLst>
              <a:ext uri="{FF2B5EF4-FFF2-40B4-BE49-F238E27FC236}">
                <a16:creationId xmlns:a16="http://schemas.microsoft.com/office/drawing/2014/main" id="{E7A3E10B-48DC-43B8-A29D-5258A6BC272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8</a:t>
            </a:fld>
            <a:endParaRPr lang="en-GB" dirty="0"/>
          </a:p>
        </p:txBody>
      </p:sp>
      <p:pic>
        <p:nvPicPr>
          <p:cNvPr id="14" name="Audio 13">
            <a:hlinkClick r:id="" action="ppaction://media"/>
            <a:extLst>
              <a:ext uri="{FF2B5EF4-FFF2-40B4-BE49-F238E27FC236}">
                <a16:creationId xmlns:a16="http://schemas.microsoft.com/office/drawing/2014/main" id="{DD178BCC-588B-D2C3-3E68-ED616BFE38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1694508"/>
      </p:ext>
    </p:extLst>
  </p:cSld>
  <p:clrMapOvr>
    <a:masterClrMapping/>
  </p:clrMapOvr>
  <mc:AlternateContent xmlns:mc="http://schemas.openxmlformats.org/markup-compatibility/2006">
    <mc:Choice xmlns:p14="http://schemas.microsoft.com/office/powerpoint/2010/main" Requires="p14">
      <p:transition spd="slow" p14:dur="2000" advTm="86576"/>
    </mc:Choice>
    <mc:Fallback>
      <p:transition spd="slow" advTm="86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C6CC-03AC-3A28-D9EE-C9CD997F4516}"/>
              </a:ext>
            </a:extLst>
          </p:cNvPr>
          <p:cNvSpPr>
            <a:spLocks noGrp="1"/>
          </p:cNvSpPr>
          <p:nvPr>
            <p:ph type="title"/>
          </p:nvPr>
        </p:nvSpPr>
        <p:spPr/>
        <p:txBody>
          <a:bodyPr/>
          <a:lstStyle/>
          <a:p>
            <a:pPr algn="ctr"/>
            <a:r>
              <a:rPr lang="en-GB" dirty="0"/>
              <a:t>Assessment findings</a:t>
            </a:r>
          </a:p>
        </p:txBody>
      </p:sp>
      <p:sp>
        <p:nvSpPr>
          <p:cNvPr id="4" name="Content Placeholder 3">
            <a:extLst>
              <a:ext uri="{FF2B5EF4-FFF2-40B4-BE49-F238E27FC236}">
                <a16:creationId xmlns:a16="http://schemas.microsoft.com/office/drawing/2014/main" id="{A50FB6D9-FEE7-622A-82D4-534647DE1648}"/>
              </a:ext>
            </a:extLst>
          </p:cNvPr>
          <p:cNvSpPr>
            <a:spLocks noGrp="1"/>
          </p:cNvSpPr>
          <p:nvPr>
            <p:ph sz="half" idx="2"/>
          </p:nvPr>
        </p:nvSpPr>
        <p:spPr>
          <a:xfrm>
            <a:off x="2086411" y="2823749"/>
            <a:ext cx="8627970" cy="3200400"/>
          </a:xfrm>
        </p:spPr>
        <p:txBody>
          <a:bodyPr/>
          <a:lstStyle/>
          <a:p>
            <a:pPr marL="0" indent="0">
              <a:buNone/>
            </a:pPr>
            <a:r>
              <a:rPr lang="en-GB" dirty="0"/>
              <a:t>When diagnosed with breast cancer, it is very common to feel and see some unusual things, such as a lump in your left breast, Mild pain, Fatigue and feeling very tired 24/7,  Anxiety about the diagnosis, and Vital signs such as their BP 150-90 due to high stress and limited exercise tolerance, that’s why it is very important for women to do regular checks on their breast to avoid any future problems.</a:t>
            </a:r>
          </a:p>
        </p:txBody>
      </p:sp>
      <p:sp>
        <p:nvSpPr>
          <p:cNvPr id="8" name="Date Placeholder 7">
            <a:extLst>
              <a:ext uri="{FF2B5EF4-FFF2-40B4-BE49-F238E27FC236}">
                <a16:creationId xmlns:a16="http://schemas.microsoft.com/office/drawing/2014/main" id="{947BA8DA-BC2A-6A28-2C09-F18188DCB66B}"/>
              </a:ext>
            </a:extLst>
          </p:cNvPr>
          <p:cNvSpPr>
            <a:spLocks noGrp="1"/>
          </p:cNvSpPr>
          <p:nvPr>
            <p:ph type="dt" sz="half" idx="10"/>
          </p:nvPr>
        </p:nvSpPr>
        <p:spPr/>
        <p:txBody>
          <a:bodyPr/>
          <a:lstStyle/>
          <a:p>
            <a:pPr rtl="0"/>
            <a:r>
              <a:rPr lang="en-GB" noProof="0"/>
              <a:t>20XX</a:t>
            </a:r>
          </a:p>
        </p:txBody>
      </p:sp>
      <p:sp>
        <p:nvSpPr>
          <p:cNvPr id="9" name="Footer Placeholder 8">
            <a:extLst>
              <a:ext uri="{FF2B5EF4-FFF2-40B4-BE49-F238E27FC236}">
                <a16:creationId xmlns:a16="http://schemas.microsoft.com/office/drawing/2014/main" id="{E3395219-C168-ACDC-BBF4-6F240705E8A6}"/>
              </a:ext>
            </a:extLst>
          </p:cNvPr>
          <p:cNvSpPr>
            <a:spLocks noGrp="1"/>
          </p:cNvSpPr>
          <p:nvPr>
            <p:ph type="ftr" sz="quarter" idx="11"/>
          </p:nvPr>
        </p:nvSpPr>
        <p:spPr/>
        <p:txBody>
          <a:bodyPr/>
          <a:lstStyle/>
          <a:p>
            <a:pPr rtl="0"/>
            <a:r>
              <a:rPr lang="en-GB" noProof="0"/>
              <a:t>Pitch deck title</a:t>
            </a:r>
          </a:p>
        </p:txBody>
      </p:sp>
      <p:sp>
        <p:nvSpPr>
          <p:cNvPr id="10" name="Slide Number Placeholder 9">
            <a:extLst>
              <a:ext uri="{FF2B5EF4-FFF2-40B4-BE49-F238E27FC236}">
                <a16:creationId xmlns:a16="http://schemas.microsoft.com/office/drawing/2014/main" id="{8EB0116D-B1D7-F333-8672-B9894B6D5686}"/>
              </a:ext>
            </a:extLst>
          </p:cNvPr>
          <p:cNvSpPr>
            <a:spLocks noGrp="1"/>
          </p:cNvSpPr>
          <p:nvPr>
            <p:ph type="sldNum" sz="quarter" idx="12"/>
          </p:nvPr>
        </p:nvSpPr>
        <p:spPr/>
        <p:txBody>
          <a:bodyPr/>
          <a:lstStyle/>
          <a:p>
            <a:pPr rtl="0"/>
            <a:fld id="{B5CEABB6-07DC-46E8-9B57-56EC44A396E5}" type="slidenum">
              <a:rPr lang="en-GB" noProof="0" smtClean="0"/>
              <a:pPr rtl="0"/>
              <a:t>9</a:t>
            </a:fld>
            <a:endParaRPr lang="en-GB" noProof="0"/>
          </a:p>
        </p:txBody>
      </p:sp>
      <p:pic>
        <p:nvPicPr>
          <p:cNvPr id="14" name="Picture 13">
            <a:extLst>
              <a:ext uri="{FF2B5EF4-FFF2-40B4-BE49-F238E27FC236}">
                <a16:creationId xmlns:a16="http://schemas.microsoft.com/office/drawing/2014/main" id="{796C0532-544A-7821-0FEE-7917B9D5DF30}"/>
              </a:ext>
            </a:extLst>
          </p:cNvPr>
          <p:cNvPicPr>
            <a:picLocks noChangeAspect="1"/>
          </p:cNvPicPr>
          <p:nvPr/>
        </p:nvPicPr>
        <p:blipFill>
          <a:blip r:embed="rId4"/>
          <a:stretch>
            <a:fillRect/>
          </a:stretch>
        </p:blipFill>
        <p:spPr>
          <a:xfrm>
            <a:off x="246407" y="171623"/>
            <a:ext cx="2814844" cy="2486025"/>
          </a:xfrm>
          <a:prstGeom prst="rect">
            <a:avLst/>
          </a:prstGeom>
        </p:spPr>
      </p:pic>
      <p:pic>
        <p:nvPicPr>
          <p:cNvPr id="15" name="Picture 14">
            <a:extLst>
              <a:ext uri="{FF2B5EF4-FFF2-40B4-BE49-F238E27FC236}">
                <a16:creationId xmlns:a16="http://schemas.microsoft.com/office/drawing/2014/main" id="{EF6EEA9A-54AC-31F6-9949-7AB7F93CC178}"/>
              </a:ext>
            </a:extLst>
          </p:cNvPr>
          <p:cNvPicPr>
            <a:picLocks noChangeAspect="1"/>
          </p:cNvPicPr>
          <p:nvPr/>
        </p:nvPicPr>
        <p:blipFill>
          <a:blip r:embed="rId5"/>
          <a:stretch>
            <a:fillRect/>
          </a:stretch>
        </p:blipFill>
        <p:spPr>
          <a:xfrm>
            <a:off x="9485656" y="4160975"/>
            <a:ext cx="2457450" cy="2457450"/>
          </a:xfrm>
          <a:prstGeom prst="rect">
            <a:avLst/>
          </a:prstGeom>
        </p:spPr>
      </p:pic>
      <p:pic>
        <p:nvPicPr>
          <p:cNvPr id="18" name="Audio 17">
            <a:hlinkClick r:id="" action="ppaction://media"/>
            <a:extLst>
              <a:ext uri="{FF2B5EF4-FFF2-40B4-BE49-F238E27FC236}">
                <a16:creationId xmlns:a16="http://schemas.microsoft.com/office/drawing/2014/main" id="{44C327D6-CBE2-867A-4794-D8963DF9D6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595527"/>
      </p:ext>
    </p:extLst>
  </p:cSld>
  <p:clrMapOvr>
    <a:masterClrMapping/>
  </p:clrMapOvr>
  <mc:AlternateContent xmlns:mc="http://schemas.openxmlformats.org/markup-compatibility/2006">
    <mc:Choice xmlns:p14="http://schemas.microsoft.com/office/powerpoint/2010/main" Requires="p14">
      <p:transition spd="slow" p14:dur="2000" advTm="35468"/>
    </mc:Choice>
    <mc:Fallback>
      <p:transition spd="slow" advTm="35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8C7E7-93C6-B768-7232-80032BA534FB}"/>
              </a:ext>
            </a:extLst>
          </p:cNvPr>
          <p:cNvSpPr>
            <a:spLocks noGrp="1"/>
          </p:cNvSpPr>
          <p:nvPr>
            <p:ph type="title"/>
          </p:nvPr>
        </p:nvSpPr>
        <p:spPr/>
        <p:txBody>
          <a:bodyPr/>
          <a:lstStyle/>
          <a:p>
            <a:r>
              <a:rPr lang="en-GB" dirty="0"/>
              <a:t>Care Plan Goals</a:t>
            </a:r>
          </a:p>
        </p:txBody>
      </p:sp>
      <p:sp>
        <p:nvSpPr>
          <p:cNvPr id="4" name="Content Placeholder 3">
            <a:extLst>
              <a:ext uri="{FF2B5EF4-FFF2-40B4-BE49-F238E27FC236}">
                <a16:creationId xmlns:a16="http://schemas.microsoft.com/office/drawing/2014/main" id="{27B98751-BFEC-7468-3111-E4EB0822D62A}"/>
              </a:ext>
            </a:extLst>
          </p:cNvPr>
          <p:cNvSpPr>
            <a:spLocks noGrp="1"/>
          </p:cNvSpPr>
          <p:nvPr>
            <p:ph sz="half" idx="2"/>
          </p:nvPr>
        </p:nvSpPr>
        <p:spPr>
          <a:xfrm>
            <a:off x="1162072" y="2027583"/>
            <a:ext cx="9701397" cy="4114800"/>
          </a:xfrm>
        </p:spPr>
        <p:txBody>
          <a:bodyPr/>
          <a:lstStyle/>
          <a:p>
            <a:pPr marL="0" indent="0">
              <a:buNone/>
            </a:pPr>
            <a:r>
              <a:rPr lang="en-GB" dirty="0"/>
              <a:t>Physical Health – The patient will report manageable pain 3/10 within 1 week using prescribed analgesics and non-pharmacological methods, interventions assess pain daily to provide medication and teach them relaxation methods.</a:t>
            </a:r>
          </a:p>
          <a:p>
            <a:pPr marL="0" indent="0">
              <a:buNone/>
            </a:pPr>
            <a:r>
              <a:rPr lang="en-GB" dirty="0"/>
              <a:t>Emotional Well-Being – Patients will report reduced anxiety 4/10 within 2 weeks with counselling and support if needed, assessing anxiety weekly, offering counselling and teaching them relaxation.</a:t>
            </a:r>
          </a:p>
          <a:p>
            <a:pPr marL="0" indent="0">
              <a:buNone/>
            </a:pPr>
            <a:r>
              <a:rPr lang="en-GB" dirty="0"/>
              <a:t>Information and Decision-Making – Patient will understand the diagnosis and treatment plan within 1 week with clear verbal and written information. Provide tailored information checks and understanding to answer questions.</a:t>
            </a:r>
          </a:p>
          <a:p>
            <a:pPr marL="0" indent="0">
              <a:buNone/>
            </a:pPr>
            <a:r>
              <a:rPr lang="en-GB" dirty="0"/>
              <a:t>Support and self-management – The patient will identify and contact at least one support network, such as family and friends, within 1 week. Discussing the support options and providing written contracts for the group.</a:t>
            </a:r>
          </a:p>
          <a:p>
            <a:pPr marL="0" indent="0">
              <a:buNone/>
            </a:pPr>
            <a:endParaRPr lang="en-GB" dirty="0"/>
          </a:p>
        </p:txBody>
      </p:sp>
      <p:sp>
        <p:nvSpPr>
          <p:cNvPr id="8" name="Date Placeholder 7">
            <a:extLst>
              <a:ext uri="{FF2B5EF4-FFF2-40B4-BE49-F238E27FC236}">
                <a16:creationId xmlns:a16="http://schemas.microsoft.com/office/drawing/2014/main" id="{F66991E5-7C2F-B836-DD7B-D287EDF733B7}"/>
              </a:ext>
            </a:extLst>
          </p:cNvPr>
          <p:cNvSpPr>
            <a:spLocks noGrp="1"/>
          </p:cNvSpPr>
          <p:nvPr>
            <p:ph type="dt" sz="half" idx="10"/>
          </p:nvPr>
        </p:nvSpPr>
        <p:spPr/>
        <p:txBody>
          <a:bodyPr/>
          <a:lstStyle/>
          <a:p>
            <a:pPr rtl="0"/>
            <a:r>
              <a:rPr lang="en-GB" noProof="0"/>
              <a:t>20XX</a:t>
            </a:r>
          </a:p>
        </p:txBody>
      </p:sp>
      <p:sp>
        <p:nvSpPr>
          <p:cNvPr id="9" name="Footer Placeholder 8">
            <a:extLst>
              <a:ext uri="{FF2B5EF4-FFF2-40B4-BE49-F238E27FC236}">
                <a16:creationId xmlns:a16="http://schemas.microsoft.com/office/drawing/2014/main" id="{7C86FB55-577E-9E70-713A-AE59E9B832C7}"/>
              </a:ext>
            </a:extLst>
          </p:cNvPr>
          <p:cNvSpPr>
            <a:spLocks noGrp="1"/>
          </p:cNvSpPr>
          <p:nvPr>
            <p:ph type="ftr" sz="quarter" idx="11"/>
          </p:nvPr>
        </p:nvSpPr>
        <p:spPr/>
        <p:txBody>
          <a:bodyPr/>
          <a:lstStyle/>
          <a:p>
            <a:pPr rtl="0"/>
            <a:r>
              <a:rPr lang="en-GB" noProof="0"/>
              <a:t>Pitch deck title</a:t>
            </a:r>
          </a:p>
        </p:txBody>
      </p:sp>
      <p:sp>
        <p:nvSpPr>
          <p:cNvPr id="10" name="Slide Number Placeholder 9">
            <a:extLst>
              <a:ext uri="{FF2B5EF4-FFF2-40B4-BE49-F238E27FC236}">
                <a16:creationId xmlns:a16="http://schemas.microsoft.com/office/drawing/2014/main" id="{F74D561B-4044-D618-4F3D-A81DD4E9DB70}"/>
              </a:ext>
            </a:extLst>
          </p:cNvPr>
          <p:cNvSpPr>
            <a:spLocks noGrp="1"/>
          </p:cNvSpPr>
          <p:nvPr>
            <p:ph type="sldNum" sz="quarter" idx="12"/>
          </p:nvPr>
        </p:nvSpPr>
        <p:spPr/>
        <p:txBody>
          <a:bodyPr/>
          <a:lstStyle/>
          <a:p>
            <a:pPr rtl="0"/>
            <a:fld id="{B5CEABB6-07DC-46E8-9B57-56EC44A396E5}" type="slidenum">
              <a:rPr lang="en-GB" noProof="0" smtClean="0"/>
              <a:pPr rtl="0"/>
              <a:t>10</a:t>
            </a:fld>
            <a:endParaRPr lang="en-GB" noProof="0"/>
          </a:p>
        </p:txBody>
      </p:sp>
      <p:pic>
        <p:nvPicPr>
          <p:cNvPr id="13" name="Audio 12">
            <a:hlinkClick r:id="" action="ppaction://media"/>
            <a:extLst>
              <a:ext uri="{FF2B5EF4-FFF2-40B4-BE49-F238E27FC236}">
                <a16:creationId xmlns:a16="http://schemas.microsoft.com/office/drawing/2014/main" id="{04E24CFE-6AF9-16B1-6DA1-A25E16FC11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5309170"/>
      </p:ext>
    </p:extLst>
  </p:cSld>
  <p:clrMapOvr>
    <a:masterClrMapping/>
  </p:clrMapOvr>
  <mc:AlternateContent xmlns:mc="http://schemas.openxmlformats.org/markup-compatibility/2006">
    <mc:Choice xmlns:p14="http://schemas.microsoft.com/office/powerpoint/2010/main" Requires="p14">
      <p:transition spd="slow" p14:dur="2000" advTm="68372"/>
    </mc:Choice>
    <mc:Fallback>
      <p:transition spd="slow" advTm="68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A33DC-3E25-F1D7-FEFB-24C34036AD78}"/>
              </a:ext>
            </a:extLst>
          </p:cNvPr>
          <p:cNvSpPr>
            <a:spLocks noGrp="1"/>
          </p:cNvSpPr>
          <p:nvPr>
            <p:ph type="title"/>
          </p:nvPr>
        </p:nvSpPr>
        <p:spPr/>
        <p:txBody>
          <a:bodyPr/>
          <a:lstStyle/>
          <a:p>
            <a:r>
              <a:rPr lang="en-GB" dirty="0"/>
              <a:t>Interventions</a:t>
            </a:r>
          </a:p>
        </p:txBody>
      </p:sp>
      <p:sp>
        <p:nvSpPr>
          <p:cNvPr id="4" name="Content Placeholder 3">
            <a:extLst>
              <a:ext uri="{FF2B5EF4-FFF2-40B4-BE49-F238E27FC236}">
                <a16:creationId xmlns:a16="http://schemas.microsoft.com/office/drawing/2014/main" id="{3158823F-0D0A-20D4-5A4A-EE82309631AA}"/>
              </a:ext>
            </a:extLst>
          </p:cNvPr>
          <p:cNvSpPr>
            <a:spLocks noGrp="1"/>
          </p:cNvSpPr>
          <p:nvPr>
            <p:ph sz="half" idx="2"/>
          </p:nvPr>
        </p:nvSpPr>
        <p:spPr>
          <a:xfrm>
            <a:off x="1162072" y="1769165"/>
            <a:ext cx="9920058" cy="3935896"/>
          </a:xfrm>
        </p:spPr>
        <p:txBody>
          <a:bodyPr/>
          <a:lstStyle/>
          <a:p>
            <a:pPr marL="0" indent="0">
              <a:buNone/>
            </a:pPr>
            <a:r>
              <a:rPr lang="en-GB" dirty="0"/>
              <a:t>Pain management – Assess the pain daily using a 0-10 scale, administer prescribed analgesics as needed and teach non-pharmacological methods like relaxation and positioning</a:t>
            </a:r>
          </a:p>
          <a:p>
            <a:pPr marL="0" indent="0">
              <a:buNone/>
            </a:pPr>
            <a:r>
              <a:rPr lang="en-GB" dirty="0"/>
              <a:t>Emotional support – Assess any anxiety or emotional needs weekly and offer counselling or refer to a breast cancer support group, teach them relaxation and coping strategies like yoga, mindfulness, and breathing exercises. </a:t>
            </a:r>
          </a:p>
          <a:p>
            <a:pPr marL="0" indent="0">
              <a:buNone/>
            </a:pPr>
            <a:r>
              <a:rPr lang="en-GB" dirty="0"/>
              <a:t>Information and Decision Making – Provide a clear, tailored verbal and written information on diagnoses and treatment, check the patient’s understanding and encourage questions. Support shared decision-making, benefits and risks of options.</a:t>
            </a:r>
          </a:p>
        </p:txBody>
      </p:sp>
      <p:sp>
        <p:nvSpPr>
          <p:cNvPr id="8" name="Date Placeholder 7">
            <a:extLst>
              <a:ext uri="{FF2B5EF4-FFF2-40B4-BE49-F238E27FC236}">
                <a16:creationId xmlns:a16="http://schemas.microsoft.com/office/drawing/2014/main" id="{BB64C138-E15A-BB18-BC89-7749911FE1AB}"/>
              </a:ext>
            </a:extLst>
          </p:cNvPr>
          <p:cNvSpPr>
            <a:spLocks noGrp="1"/>
          </p:cNvSpPr>
          <p:nvPr>
            <p:ph type="dt" sz="half" idx="10"/>
          </p:nvPr>
        </p:nvSpPr>
        <p:spPr/>
        <p:txBody>
          <a:bodyPr/>
          <a:lstStyle/>
          <a:p>
            <a:pPr rtl="0"/>
            <a:r>
              <a:rPr lang="en-GB" noProof="0"/>
              <a:t>20XX</a:t>
            </a:r>
          </a:p>
        </p:txBody>
      </p:sp>
      <p:sp>
        <p:nvSpPr>
          <p:cNvPr id="9" name="Footer Placeholder 8">
            <a:extLst>
              <a:ext uri="{FF2B5EF4-FFF2-40B4-BE49-F238E27FC236}">
                <a16:creationId xmlns:a16="http://schemas.microsoft.com/office/drawing/2014/main" id="{9DB157BE-AE1E-9AB1-B0F9-1FE4A9C769F1}"/>
              </a:ext>
            </a:extLst>
          </p:cNvPr>
          <p:cNvSpPr>
            <a:spLocks noGrp="1"/>
          </p:cNvSpPr>
          <p:nvPr>
            <p:ph type="ftr" sz="quarter" idx="11"/>
          </p:nvPr>
        </p:nvSpPr>
        <p:spPr/>
        <p:txBody>
          <a:bodyPr/>
          <a:lstStyle/>
          <a:p>
            <a:pPr rtl="0"/>
            <a:r>
              <a:rPr lang="en-GB" noProof="0"/>
              <a:t>Pitch deck title</a:t>
            </a:r>
          </a:p>
        </p:txBody>
      </p:sp>
      <p:sp>
        <p:nvSpPr>
          <p:cNvPr id="10" name="Slide Number Placeholder 9">
            <a:extLst>
              <a:ext uri="{FF2B5EF4-FFF2-40B4-BE49-F238E27FC236}">
                <a16:creationId xmlns:a16="http://schemas.microsoft.com/office/drawing/2014/main" id="{B4605F40-F528-C00A-DD95-279A7C5ED969}"/>
              </a:ext>
            </a:extLst>
          </p:cNvPr>
          <p:cNvSpPr>
            <a:spLocks noGrp="1"/>
          </p:cNvSpPr>
          <p:nvPr>
            <p:ph type="sldNum" sz="quarter" idx="12"/>
          </p:nvPr>
        </p:nvSpPr>
        <p:spPr/>
        <p:txBody>
          <a:bodyPr/>
          <a:lstStyle/>
          <a:p>
            <a:pPr rtl="0"/>
            <a:fld id="{B5CEABB6-07DC-46E8-9B57-56EC44A396E5}" type="slidenum">
              <a:rPr lang="en-GB" noProof="0" smtClean="0"/>
              <a:pPr rtl="0"/>
              <a:t>11</a:t>
            </a:fld>
            <a:endParaRPr lang="en-GB" noProof="0"/>
          </a:p>
        </p:txBody>
      </p:sp>
      <p:pic>
        <p:nvPicPr>
          <p:cNvPr id="13" name="Audio 12">
            <a:hlinkClick r:id="" action="ppaction://media"/>
            <a:extLst>
              <a:ext uri="{FF2B5EF4-FFF2-40B4-BE49-F238E27FC236}">
                <a16:creationId xmlns:a16="http://schemas.microsoft.com/office/drawing/2014/main" id="{3D7DF8D3-AA9A-CC06-4C40-4F609D82A73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9892493"/>
      </p:ext>
    </p:extLst>
  </p:cSld>
  <p:clrMapOvr>
    <a:masterClrMapping/>
  </p:clrMapOvr>
  <mc:AlternateContent xmlns:mc="http://schemas.openxmlformats.org/markup-compatibility/2006">
    <mc:Choice xmlns:p14="http://schemas.microsoft.com/office/powerpoint/2010/main" Requires="p14">
      <p:transition spd="slow" p14:dur="2000" advTm="58724"/>
    </mc:Choice>
    <mc:Fallback>
      <p:transition spd="slow" advTm="58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78B49-7A1F-2508-C375-F1E8D4EF3916}"/>
              </a:ext>
            </a:extLst>
          </p:cNvPr>
          <p:cNvSpPr>
            <a:spLocks noGrp="1"/>
          </p:cNvSpPr>
          <p:nvPr>
            <p:ph type="title"/>
          </p:nvPr>
        </p:nvSpPr>
        <p:spPr/>
        <p:txBody>
          <a:bodyPr/>
          <a:lstStyle/>
          <a:p>
            <a:r>
              <a:rPr lang="en-GB" dirty="0"/>
              <a:t>Monitoring</a:t>
            </a:r>
          </a:p>
        </p:txBody>
      </p:sp>
      <p:sp>
        <p:nvSpPr>
          <p:cNvPr id="4" name="Content Placeholder 3">
            <a:extLst>
              <a:ext uri="{FF2B5EF4-FFF2-40B4-BE49-F238E27FC236}">
                <a16:creationId xmlns:a16="http://schemas.microsoft.com/office/drawing/2014/main" id="{B095C0B7-68A1-FA14-82A7-49BEFEA66584}"/>
              </a:ext>
            </a:extLst>
          </p:cNvPr>
          <p:cNvSpPr>
            <a:spLocks noGrp="1"/>
          </p:cNvSpPr>
          <p:nvPr>
            <p:ph sz="half" idx="2"/>
          </p:nvPr>
        </p:nvSpPr>
        <p:spPr>
          <a:xfrm>
            <a:off x="1162073" y="1977887"/>
            <a:ext cx="9502614" cy="3727588"/>
          </a:xfrm>
        </p:spPr>
        <p:txBody>
          <a:bodyPr/>
          <a:lstStyle/>
          <a:p>
            <a:pPr marL="0" indent="0">
              <a:buNone/>
            </a:pPr>
            <a:r>
              <a:rPr lang="en-GB" dirty="0"/>
              <a:t>Monitoring – assessing the pain intensity 0-10 scale and characteristics at each visit, Monitor for treatment side effects like nausea and fatigue; the frequency should be daily during inpatient care. </a:t>
            </a:r>
          </a:p>
          <a:p>
            <a:pPr marL="0" indent="0">
              <a:buNone/>
            </a:pPr>
            <a:r>
              <a:rPr lang="en-GB" dirty="0"/>
              <a:t>Emotion Monitoring – Assessing anxiety, depression and emotional well–being at each visit using a validated tool like HADS, which means Hospital Anxiety and Depression scale. Monitor the coping strategies and ask for a support system. Screen for body image or self-esteem concerns, especially post-surgery or with treatment changes. The frequency should be about a week during active treatment, monthly during follow up or as needed.</a:t>
            </a:r>
          </a:p>
          <a:p>
            <a:pPr marL="0" indent="0">
              <a:buNone/>
            </a:pPr>
            <a:r>
              <a:rPr lang="en-GB" dirty="0"/>
              <a:t>Treatment Responses and Complications Monitoring – Evaluate responses to the treatment, such as tumour size if measurable, check for signs of complications like infections, fever, redness, warmth, discharge from wounds or port – Lymphedema swelling, heaviness or tightness.</a:t>
            </a:r>
          </a:p>
        </p:txBody>
      </p:sp>
      <p:sp>
        <p:nvSpPr>
          <p:cNvPr id="8" name="Date Placeholder 7">
            <a:extLst>
              <a:ext uri="{FF2B5EF4-FFF2-40B4-BE49-F238E27FC236}">
                <a16:creationId xmlns:a16="http://schemas.microsoft.com/office/drawing/2014/main" id="{03CAA789-E528-DDCF-6608-1074AB2C32A8}"/>
              </a:ext>
            </a:extLst>
          </p:cNvPr>
          <p:cNvSpPr>
            <a:spLocks noGrp="1"/>
          </p:cNvSpPr>
          <p:nvPr>
            <p:ph type="dt" sz="half" idx="10"/>
          </p:nvPr>
        </p:nvSpPr>
        <p:spPr/>
        <p:txBody>
          <a:bodyPr/>
          <a:lstStyle/>
          <a:p>
            <a:pPr rtl="0"/>
            <a:r>
              <a:rPr lang="en-GB" noProof="0"/>
              <a:t>20XX</a:t>
            </a:r>
          </a:p>
        </p:txBody>
      </p:sp>
      <p:sp>
        <p:nvSpPr>
          <p:cNvPr id="9" name="Footer Placeholder 8">
            <a:extLst>
              <a:ext uri="{FF2B5EF4-FFF2-40B4-BE49-F238E27FC236}">
                <a16:creationId xmlns:a16="http://schemas.microsoft.com/office/drawing/2014/main" id="{D941B959-0FE4-8BA4-6DDC-1D421491B862}"/>
              </a:ext>
            </a:extLst>
          </p:cNvPr>
          <p:cNvSpPr>
            <a:spLocks noGrp="1"/>
          </p:cNvSpPr>
          <p:nvPr>
            <p:ph type="ftr" sz="quarter" idx="11"/>
          </p:nvPr>
        </p:nvSpPr>
        <p:spPr/>
        <p:txBody>
          <a:bodyPr/>
          <a:lstStyle/>
          <a:p>
            <a:pPr rtl="0"/>
            <a:r>
              <a:rPr lang="en-GB" noProof="0"/>
              <a:t>Pitch deck title</a:t>
            </a:r>
          </a:p>
        </p:txBody>
      </p:sp>
      <p:sp>
        <p:nvSpPr>
          <p:cNvPr id="10" name="Slide Number Placeholder 9">
            <a:extLst>
              <a:ext uri="{FF2B5EF4-FFF2-40B4-BE49-F238E27FC236}">
                <a16:creationId xmlns:a16="http://schemas.microsoft.com/office/drawing/2014/main" id="{5BB9B307-0EC4-852F-048F-47F25C563CFA}"/>
              </a:ext>
            </a:extLst>
          </p:cNvPr>
          <p:cNvSpPr>
            <a:spLocks noGrp="1"/>
          </p:cNvSpPr>
          <p:nvPr>
            <p:ph type="sldNum" sz="quarter" idx="12"/>
          </p:nvPr>
        </p:nvSpPr>
        <p:spPr/>
        <p:txBody>
          <a:bodyPr/>
          <a:lstStyle/>
          <a:p>
            <a:pPr rtl="0"/>
            <a:fld id="{B5CEABB6-07DC-46E8-9B57-56EC44A396E5}" type="slidenum">
              <a:rPr lang="en-GB" noProof="0" smtClean="0"/>
              <a:pPr rtl="0"/>
              <a:t>12</a:t>
            </a:fld>
            <a:endParaRPr lang="en-GB" noProof="0"/>
          </a:p>
        </p:txBody>
      </p:sp>
      <p:pic>
        <p:nvPicPr>
          <p:cNvPr id="13" name="Audio 12">
            <a:hlinkClick r:id="" action="ppaction://media"/>
            <a:extLst>
              <a:ext uri="{FF2B5EF4-FFF2-40B4-BE49-F238E27FC236}">
                <a16:creationId xmlns:a16="http://schemas.microsoft.com/office/drawing/2014/main" id="{BD0B7871-F8C1-98A0-9C89-122508A672C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3442069"/>
      </p:ext>
    </p:extLst>
  </p:cSld>
  <p:clrMapOvr>
    <a:masterClrMapping/>
  </p:clrMapOvr>
  <mc:AlternateContent xmlns:mc="http://schemas.openxmlformats.org/markup-compatibility/2006">
    <mc:Choice xmlns:p14="http://schemas.microsoft.com/office/powerpoint/2010/main" Requires="p14">
      <p:transition spd="slow" p14:dur="2000" advTm="83140"/>
    </mc:Choice>
    <mc:Fallback>
      <p:transition spd="slow" advTm="83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1AE8E-CD32-6A22-E084-5A6DAFAE13EE}"/>
              </a:ext>
            </a:extLst>
          </p:cNvPr>
          <p:cNvSpPr>
            <a:spLocks noGrp="1"/>
          </p:cNvSpPr>
          <p:nvPr>
            <p:ph type="title"/>
          </p:nvPr>
        </p:nvSpPr>
        <p:spPr>
          <a:xfrm>
            <a:off x="6376988" y="246856"/>
            <a:ext cx="5460516" cy="1325563"/>
          </a:xfrm>
        </p:spPr>
        <p:txBody>
          <a:bodyPr/>
          <a:lstStyle/>
          <a:p>
            <a:pPr algn="ctr"/>
            <a:r>
              <a:rPr lang="en-GB" dirty="0"/>
              <a:t>Communication</a:t>
            </a:r>
          </a:p>
        </p:txBody>
      </p:sp>
      <p:pic>
        <p:nvPicPr>
          <p:cNvPr id="8" name="Picture Placeholder 7">
            <a:extLst>
              <a:ext uri="{FF2B5EF4-FFF2-40B4-BE49-F238E27FC236}">
                <a16:creationId xmlns:a16="http://schemas.microsoft.com/office/drawing/2014/main" id="{8DF213A8-E940-F637-F88D-E88399A11C50}"/>
              </a:ext>
            </a:extLst>
          </p:cNvPr>
          <p:cNvPicPr>
            <a:picLocks noGrp="1" noChangeAspect="1"/>
          </p:cNvPicPr>
          <p:nvPr>
            <p:ph type="pic" sz="quarter" idx="13"/>
          </p:nvPr>
        </p:nvPicPr>
        <p:blipFill>
          <a:blip r:embed="rId4"/>
          <a:srcRect l="16468" r="16468"/>
          <a:stretch>
            <a:fillRect/>
          </a:stretch>
        </p:blipFill>
        <p:spPr>
          <a:prstGeom prst="rect">
            <a:avLst/>
          </a:prstGeom>
        </p:spPr>
      </p:pic>
      <p:sp>
        <p:nvSpPr>
          <p:cNvPr id="4" name="Text Placeholder 3">
            <a:extLst>
              <a:ext uri="{FF2B5EF4-FFF2-40B4-BE49-F238E27FC236}">
                <a16:creationId xmlns:a16="http://schemas.microsoft.com/office/drawing/2014/main" id="{5D9EDF2A-242E-8565-98CC-F027712115B4}"/>
              </a:ext>
            </a:extLst>
          </p:cNvPr>
          <p:cNvSpPr>
            <a:spLocks noGrp="1"/>
          </p:cNvSpPr>
          <p:nvPr>
            <p:ph type="body" sz="quarter" idx="14"/>
          </p:nvPr>
        </p:nvSpPr>
        <p:spPr>
          <a:xfrm>
            <a:off x="6363957" y="1391478"/>
            <a:ext cx="5374155" cy="4452731"/>
          </a:xfrm>
        </p:spPr>
        <p:txBody>
          <a:bodyPr/>
          <a:lstStyle/>
          <a:p>
            <a:r>
              <a:rPr lang="en-GB" dirty="0"/>
              <a:t>Establishing Communication by introducing yourself, using the patient’s preferred name or pronouns and ensuring it’s a private setting. </a:t>
            </a:r>
          </a:p>
          <a:p>
            <a:r>
              <a:rPr lang="en-GB" dirty="0"/>
              <a:t>Provide clear information, like using simple medical terms and check understanding via teach-back. Offer information in preferred formats like verbal, written and digital language.</a:t>
            </a:r>
          </a:p>
          <a:p>
            <a:r>
              <a:rPr lang="en-GB" dirty="0"/>
              <a:t>Active Listening and showing empathy by validating their emotions, for example, “I can see this is upsetting”, and allowing space to express the feelings.</a:t>
            </a:r>
          </a:p>
          <a:p>
            <a:r>
              <a:rPr lang="en-GB" dirty="0"/>
              <a:t>Discuss the diagnosis and deliver the news sensitively, using clear and emphatic language, and check emotional responses as well.</a:t>
            </a:r>
          </a:p>
        </p:txBody>
      </p:sp>
      <p:sp>
        <p:nvSpPr>
          <p:cNvPr id="5" name="Date Placeholder 4">
            <a:extLst>
              <a:ext uri="{FF2B5EF4-FFF2-40B4-BE49-F238E27FC236}">
                <a16:creationId xmlns:a16="http://schemas.microsoft.com/office/drawing/2014/main" id="{4D80BA27-DAF0-F142-7AB2-F126B32C9249}"/>
              </a:ext>
            </a:extLst>
          </p:cNvPr>
          <p:cNvSpPr>
            <a:spLocks noGrp="1"/>
          </p:cNvSpPr>
          <p:nvPr>
            <p:ph type="dt" sz="half" idx="10"/>
          </p:nvPr>
        </p:nvSpPr>
        <p:spPr/>
        <p:txBody>
          <a:bodyPr/>
          <a:lstStyle/>
          <a:p>
            <a:pPr rtl="0"/>
            <a:r>
              <a:rPr lang="en-GB" noProof="0"/>
              <a:t>20XX</a:t>
            </a:r>
          </a:p>
        </p:txBody>
      </p:sp>
      <p:sp>
        <p:nvSpPr>
          <p:cNvPr id="6" name="Footer Placeholder 5">
            <a:extLst>
              <a:ext uri="{FF2B5EF4-FFF2-40B4-BE49-F238E27FC236}">
                <a16:creationId xmlns:a16="http://schemas.microsoft.com/office/drawing/2014/main" id="{CA0DCCC8-3E7F-048D-2B49-34D8104F022F}"/>
              </a:ext>
            </a:extLst>
          </p:cNvPr>
          <p:cNvSpPr>
            <a:spLocks noGrp="1"/>
          </p:cNvSpPr>
          <p:nvPr>
            <p:ph type="ftr" sz="quarter" idx="11"/>
          </p:nvPr>
        </p:nvSpPr>
        <p:spPr/>
        <p:txBody>
          <a:bodyPr/>
          <a:lstStyle/>
          <a:p>
            <a:pPr rtl="0"/>
            <a:r>
              <a:rPr lang="en-GB" noProof="0"/>
              <a:t>Pitch deck title</a:t>
            </a:r>
          </a:p>
        </p:txBody>
      </p:sp>
      <p:sp>
        <p:nvSpPr>
          <p:cNvPr id="7" name="Slide Number Placeholder 6">
            <a:extLst>
              <a:ext uri="{FF2B5EF4-FFF2-40B4-BE49-F238E27FC236}">
                <a16:creationId xmlns:a16="http://schemas.microsoft.com/office/drawing/2014/main" id="{1C7A1E48-493F-4895-4582-9B3DC00FBA93}"/>
              </a:ext>
            </a:extLst>
          </p:cNvPr>
          <p:cNvSpPr>
            <a:spLocks noGrp="1"/>
          </p:cNvSpPr>
          <p:nvPr>
            <p:ph type="sldNum" sz="quarter" idx="12"/>
          </p:nvPr>
        </p:nvSpPr>
        <p:spPr/>
        <p:txBody>
          <a:bodyPr/>
          <a:lstStyle/>
          <a:p>
            <a:pPr rtl="0"/>
            <a:fld id="{B5CEABB6-07DC-46E8-9B57-56EC44A396E5}" type="slidenum">
              <a:rPr lang="en-GB" noProof="0" smtClean="0"/>
              <a:t>13</a:t>
            </a:fld>
            <a:endParaRPr lang="en-GB" noProof="0"/>
          </a:p>
        </p:txBody>
      </p:sp>
      <p:pic>
        <p:nvPicPr>
          <p:cNvPr id="11" name="Audio 10">
            <a:hlinkClick r:id="" action="ppaction://media"/>
            <a:extLst>
              <a:ext uri="{FF2B5EF4-FFF2-40B4-BE49-F238E27FC236}">
                <a16:creationId xmlns:a16="http://schemas.microsoft.com/office/drawing/2014/main" id="{253EDFF3-B87F-8582-B010-9B07EE2DB19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9070479"/>
      </p:ext>
    </p:extLst>
  </p:cSld>
  <p:clrMapOvr>
    <a:masterClrMapping/>
  </p:clrMapOvr>
  <mc:AlternateContent xmlns:mc="http://schemas.openxmlformats.org/markup-compatibility/2006">
    <mc:Choice xmlns:p14="http://schemas.microsoft.com/office/powerpoint/2010/main" Requires="p14">
      <p:transition spd="slow" p14:dur="2000" advTm="58909"/>
    </mc:Choice>
    <mc:Fallback>
      <p:transition spd="slow" advTm="58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6537177" y="480218"/>
            <a:ext cx="5005466" cy="1325563"/>
          </a:xfrm>
        </p:spPr>
        <p:txBody>
          <a:bodyPr rtlCol="0">
            <a:normAutofit fontScale="90000"/>
          </a:bodyPr>
          <a:lstStyle/>
          <a:p>
            <a:pPr rtl="0"/>
            <a:r>
              <a:rPr lang="en-GB" dirty="0"/>
              <a:t>Ethical Consideration and Conclusion</a:t>
            </a:r>
          </a:p>
        </p:txBody>
      </p:sp>
      <p:pic>
        <p:nvPicPr>
          <p:cNvPr id="6" name="Picture Placeholder 5">
            <a:extLst>
              <a:ext uri="{FF2B5EF4-FFF2-40B4-BE49-F238E27FC236}">
                <a16:creationId xmlns:a16="http://schemas.microsoft.com/office/drawing/2014/main" id="{AF5FE10B-AA36-4681-87ED-8007B7A12DD0}"/>
              </a:ext>
              <a:ext uri="{C183D7F6-B498-43B3-948B-1728B52AA6E4}">
                <adec:decorative xmlns:adec="http://schemas.microsoft.com/office/drawing/2017/decorative" val="0"/>
              </a:ext>
            </a:extLst>
          </p:cNvPr>
          <p:cNvPicPr>
            <a:picLocks noGrp="1" noChangeAspect="1"/>
          </p:cNvPicPr>
          <p:nvPr>
            <p:ph type="pic" sz="quarter" idx="13"/>
          </p:nvPr>
        </p:nvPicPr>
        <p:blipFill rotWithShape="1">
          <a:blip r:embed="rId5"/>
          <a:srcRect/>
          <a:stretch/>
        </p:blipFill>
        <p:spPr>
          <a:xfrm>
            <a:off x="861935" y="1143000"/>
            <a:ext cx="4953000" cy="4572000"/>
          </a:xfrm>
        </p:spPr>
      </p:pic>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6537177" y="1925792"/>
            <a:ext cx="4953000" cy="2155273"/>
          </a:xfrm>
        </p:spPr>
        <p:txBody>
          <a:bodyPr vert="horz" lIns="91440" tIns="45720" rIns="91440" bIns="45720" rtlCol="0" anchor="t">
            <a:normAutofit/>
          </a:bodyPr>
          <a:lstStyle/>
          <a:p>
            <a:pPr rtl="0"/>
            <a:r>
              <a:rPr lang="en-GB" dirty="0"/>
              <a:t>-Consent and capacity</a:t>
            </a:r>
          </a:p>
          <a:p>
            <a:pPr rtl="0"/>
            <a:r>
              <a:rPr lang="en-GB" dirty="0"/>
              <a:t>-Confidentiality (Data Protection Act)</a:t>
            </a:r>
          </a:p>
          <a:p>
            <a:pPr rtl="0"/>
            <a:r>
              <a:rPr lang="en-GB" dirty="0"/>
              <a:t>-Respect for autonomy </a:t>
            </a:r>
          </a:p>
          <a:p>
            <a:pPr rtl="0"/>
            <a:r>
              <a:rPr lang="en-GB" dirty="0"/>
              <a:t>-Non-maleficence and beneficence </a:t>
            </a:r>
          </a:p>
          <a:p>
            <a:pPr rtl="0"/>
            <a:r>
              <a:rPr lang="en-GB" dirty="0"/>
              <a:t>-Shared decision-making (NICE guidelines)</a:t>
            </a:r>
          </a:p>
          <a:p>
            <a:pPr rtl="0"/>
            <a:endParaRPr lang="en-GB" dirty="0"/>
          </a:p>
        </p:txBody>
      </p:sp>
      <p:sp>
        <p:nvSpPr>
          <p:cNvPr id="7" name="Date Placeholder 6">
            <a:extLst>
              <a:ext uri="{FF2B5EF4-FFF2-40B4-BE49-F238E27FC236}">
                <a16:creationId xmlns:a16="http://schemas.microsoft.com/office/drawing/2014/main" id="{F77E2C42-2042-418E-9662-C5F50D84B52C}"/>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8" name="Footer Placeholder 7">
            <a:extLst>
              <a:ext uri="{FF2B5EF4-FFF2-40B4-BE49-F238E27FC236}">
                <a16:creationId xmlns:a16="http://schemas.microsoft.com/office/drawing/2014/main" id="{AEABA2FA-E564-482C-835A-F210D37EDFC9}"/>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9" name="Slide Number Placeholder 8">
            <a:extLst>
              <a:ext uri="{FF2B5EF4-FFF2-40B4-BE49-F238E27FC236}">
                <a16:creationId xmlns:a16="http://schemas.microsoft.com/office/drawing/2014/main" id="{A31EA141-3C56-48C9-B1FB-183C363CC09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14</a:t>
            </a:fld>
            <a:endParaRPr lang="en-GB"/>
          </a:p>
        </p:txBody>
      </p:sp>
      <p:pic>
        <p:nvPicPr>
          <p:cNvPr id="11" name="Audio 10">
            <a:hlinkClick r:id="" action="ppaction://media"/>
            <a:extLst>
              <a:ext uri="{FF2B5EF4-FFF2-40B4-BE49-F238E27FC236}">
                <a16:creationId xmlns:a16="http://schemas.microsoft.com/office/drawing/2014/main" id="{8FCD5901-6D15-0A78-D5A6-0D01CADB19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0173932"/>
      </p:ext>
    </p:extLst>
  </p:cSld>
  <p:clrMapOvr>
    <a:masterClrMapping/>
  </p:clrMapOvr>
  <mc:AlternateContent xmlns:mc="http://schemas.openxmlformats.org/markup-compatibility/2006">
    <mc:Choice xmlns:p14="http://schemas.microsoft.com/office/powerpoint/2010/main" Requires="p14">
      <p:transition spd="slow" p14:dur="2000" advTm="27247"/>
    </mc:Choice>
    <mc:Fallback>
      <p:transition spd="slow" advTm="27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222A9DC-F58E-2B65-BE65-CFCA9E48F6F7}"/>
              </a:ext>
            </a:extLst>
          </p:cNvPr>
          <p:cNvSpPr>
            <a:spLocks noGrp="1"/>
          </p:cNvSpPr>
          <p:nvPr>
            <p:ph type="title"/>
          </p:nvPr>
        </p:nvSpPr>
        <p:spPr>
          <a:xfrm>
            <a:off x="675861" y="365125"/>
            <a:ext cx="10515600" cy="1325563"/>
          </a:xfrm>
        </p:spPr>
        <p:txBody>
          <a:bodyPr/>
          <a:lstStyle/>
          <a:p>
            <a:pPr algn="ctr"/>
            <a:r>
              <a:rPr lang="en-GB" dirty="0"/>
              <a:t>Conclusion</a:t>
            </a:r>
          </a:p>
        </p:txBody>
      </p:sp>
      <p:sp>
        <p:nvSpPr>
          <p:cNvPr id="5" name="Date Placeholder 4">
            <a:extLst>
              <a:ext uri="{FF2B5EF4-FFF2-40B4-BE49-F238E27FC236}">
                <a16:creationId xmlns:a16="http://schemas.microsoft.com/office/drawing/2014/main" id="{8A62E209-CF2A-38B2-8C41-F6422EBD963B}"/>
              </a:ext>
            </a:extLst>
          </p:cNvPr>
          <p:cNvSpPr>
            <a:spLocks noGrp="1"/>
          </p:cNvSpPr>
          <p:nvPr>
            <p:ph type="dt" sz="half" idx="10"/>
          </p:nvPr>
        </p:nvSpPr>
        <p:spPr/>
        <p:txBody>
          <a:bodyPr/>
          <a:lstStyle/>
          <a:p>
            <a:pPr rtl="0"/>
            <a:r>
              <a:rPr lang="en-GB" noProof="0"/>
              <a:t>20XX</a:t>
            </a:r>
          </a:p>
        </p:txBody>
      </p:sp>
      <p:sp>
        <p:nvSpPr>
          <p:cNvPr id="6" name="Footer Placeholder 5">
            <a:extLst>
              <a:ext uri="{FF2B5EF4-FFF2-40B4-BE49-F238E27FC236}">
                <a16:creationId xmlns:a16="http://schemas.microsoft.com/office/drawing/2014/main" id="{D6C3B506-6DC5-098B-4D82-5E0C62A6ABB8}"/>
              </a:ext>
            </a:extLst>
          </p:cNvPr>
          <p:cNvSpPr>
            <a:spLocks noGrp="1"/>
          </p:cNvSpPr>
          <p:nvPr>
            <p:ph type="ftr" sz="quarter" idx="11"/>
          </p:nvPr>
        </p:nvSpPr>
        <p:spPr/>
        <p:txBody>
          <a:bodyPr/>
          <a:lstStyle/>
          <a:p>
            <a:pPr rtl="0"/>
            <a:r>
              <a:rPr lang="en-GB" noProof="0"/>
              <a:t>Pitch deck title</a:t>
            </a:r>
          </a:p>
        </p:txBody>
      </p:sp>
      <p:sp>
        <p:nvSpPr>
          <p:cNvPr id="7" name="Slide Number Placeholder 6">
            <a:extLst>
              <a:ext uri="{FF2B5EF4-FFF2-40B4-BE49-F238E27FC236}">
                <a16:creationId xmlns:a16="http://schemas.microsoft.com/office/drawing/2014/main" id="{D8012355-A6FA-AED4-8A1D-A7B53D22763A}"/>
              </a:ext>
            </a:extLst>
          </p:cNvPr>
          <p:cNvSpPr>
            <a:spLocks noGrp="1"/>
          </p:cNvSpPr>
          <p:nvPr>
            <p:ph type="sldNum" sz="quarter" idx="12"/>
          </p:nvPr>
        </p:nvSpPr>
        <p:spPr/>
        <p:txBody>
          <a:bodyPr/>
          <a:lstStyle/>
          <a:p>
            <a:pPr rtl="0"/>
            <a:fld id="{B5CEABB6-07DC-46E8-9B57-56EC44A396E5}" type="slidenum">
              <a:rPr lang="en-GB" noProof="0" smtClean="0"/>
              <a:t>15</a:t>
            </a:fld>
            <a:endParaRPr lang="en-GB" noProof="0"/>
          </a:p>
        </p:txBody>
      </p:sp>
      <p:sp>
        <p:nvSpPr>
          <p:cNvPr id="9" name="TextBox 8">
            <a:extLst>
              <a:ext uri="{FF2B5EF4-FFF2-40B4-BE49-F238E27FC236}">
                <a16:creationId xmlns:a16="http://schemas.microsoft.com/office/drawing/2014/main" id="{0C373FBC-EF7F-A741-CDA0-308D05CD6267}"/>
              </a:ext>
            </a:extLst>
          </p:cNvPr>
          <p:cNvSpPr txBox="1"/>
          <p:nvPr/>
        </p:nvSpPr>
        <p:spPr>
          <a:xfrm>
            <a:off x="983974" y="2057400"/>
            <a:ext cx="10207487" cy="2031325"/>
          </a:xfrm>
          <a:prstGeom prst="rect">
            <a:avLst/>
          </a:prstGeom>
          <a:noFill/>
        </p:spPr>
        <p:txBody>
          <a:bodyPr wrap="square" rtlCol="0">
            <a:spAutoFit/>
          </a:bodyPr>
          <a:lstStyle/>
          <a:p>
            <a:r>
              <a:rPr lang="en-GB" dirty="0"/>
              <a:t>Person-centred care and evidence-based planning are essential in managing breast cancer, improving the outcomes and enhancing the patients’ experience by prioritising the individuals’ needs and preferences. Healthcare providers foster collaboration and empathy, empowering patients decision-making. Evidence-based planning ensures safe and effective quality care grounded in research and guidelines. Continued monitoring of physical and emotional needs is very crucial, allowing adaptive support as needs evolve. Together, these approaches build a lot of trust and satisfaction to contribute to compassionate, effective breast cancer care.</a:t>
            </a:r>
          </a:p>
        </p:txBody>
      </p:sp>
      <p:pic>
        <p:nvPicPr>
          <p:cNvPr id="12" name="Audio 11">
            <a:hlinkClick r:id="" action="ppaction://media"/>
            <a:extLst>
              <a:ext uri="{FF2B5EF4-FFF2-40B4-BE49-F238E27FC236}">
                <a16:creationId xmlns:a16="http://schemas.microsoft.com/office/drawing/2014/main" id="{6555BC8A-ECC0-3B43-F824-489D02EB60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6652794"/>
      </p:ext>
    </p:extLst>
  </p:cSld>
  <p:clrMapOvr>
    <a:masterClrMapping/>
  </p:clrMapOvr>
  <mc:AlternateContent xmlns:mc="http://schemas.openxmlformats.org/markup-compatibility/2006">
    <mc:Choice xmlns:p14="http://schemas.microsoft.com/office/powerpoint/2010/main" Requires="p14">
      <p:transition spd="slow" p14:dur="2000" advTm="50512"/>
    </mc:Choice>
    <mc:Fallback>
      <p:transition spd="slow" advTm="50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01887-A39E-28C7-368F-BCF4F06FA5BB}"/>
              </a:ext>
            </a:extLst>
          </p:cNvPr>
          <p:cNvSpPr>
            <a:spLocks noGrp="1"/>
          </p:cNvSpPr>
          <p:nvPr>
            <p:ph type="title"/>
          </p:nvPr>
        </p:nvSpPr>
        <p:spPr>
          <a:xfrm>
            <a:off x="384313" y="0"/>
            <a:ext cx="10515600" cy="1325563"/>
          </a:xfrm>
        </p:spPr>
        <p:txBody>
          <a:bodyPr/>
          <a:lstStyle/>
          <a:p>
            <a:r>
              <a:rPr lang="en-GB" dirty="0"/>
              <a:t>Reference list</a:t>
            </a:r>
          </a:p>
        </p:txBody>
      </p:sp>
      <p:sp>
        <p:nvSpPr>
          <p:cNvPr id="3" name="Date Placeholder 2">
            <a:extLst>
              <a:ext uri="{FF2B5EF4-FFF2-40B4-BE49-F238E27FC236}">
                <a16:creationId xmlns:a16="http://schemas.microsoft.com/office/drawing/2014/main" id="{2A38FAA1-40F8-21E5-C6E8-6387F6EF2E52}"/>
              </a:ext>
            </a:extLst>
          </p:cNvPr>
          <p:cNvSpPr>
            <a:spLocks noGrp="1"/>
          </p:cNvSpPr>
          <p:nvPr>
            <p:ph type="dt" sz="half" idx="10"/>
          </p:nvPr>
        </p:nvSpPr>
        <p:spPr/>
        <p:txBody>
          <a:bodyPr/>
          <a:lstStyle/>
          <a:p>
            <a:pPr rtl="0"/>
            <a:r>
              <a:rPr lang="en-GB" noProof="0"/>
              <a:t>20XX</a:t>
            </a:r>
          </a:p>
        </p:txBody>
      </p:sp>
      <p:sp>
        <p:nvSpPr>
          <p:cNvPr id="4" name="Footer Placeholder 3">
            <a:extLst>
              <a:ext uri="{FF2B5EF4-FFF2-40B4-BE49-F238E27FC236}">
                <a16:creationId xmlns:a16="http://schemas.microsoft.com/office/drawing/2014/main" id="{985A18D9-D97B-0572-254A-E459ED85DE7C}"/>
              </a:ext>
            </a:extLst>
          </p:cNvPr>
          <p:cNvSpPr>
            <a:spLocks noGrp="1"/>
          </p:cNvSpPr>
          <p:nvPr>
            <p:ph type="ftr" sz="quarter" idx="11"/>
          </p:nvPr>
        </p:nvSpPr>
        <p:spPr/>
        <p:txBody>
          <a:bodyPr/>
          <a:lstStyle/>
          <a:p>
            <a:pPr rtl="0"/>
            <a:r>
              <a:rPr lang="en-GB" noProof="0"/>
              <a:t>Pitch deck title</a:t>
            </a:r>
          </a:p>
        </p:txBody>
      </p:sp>
      <p:sp>
        <p:nvSpPr>
          <p:cNvPr id="5" name="Slide Number Placeholder 4">
            <a:extLst>
              <a:ext uri="{FF2B5EF4-FFF2-40B4-BE49-F238E27FC236}">
                <a16:creationId xmlns:a16="http://schemas.microsoft.com/office/drawing/2014/main" id="{51E01EBE-16AA-9E31-505E-6C00248EA420}"/>
              </a:ext>
            </a:extLst>
          </p:cNvPr>
          <p:cNvSpPr>
            <a:spLocks noGrp="1"/>
          </p:cNvSpPr>
          <p:nvPr>
            <p:ph type="sldNum" sz="quarter" idx="12"/>
          </p:nvPr>
        </p:nvSpPr>
        <p:spPr/>
        <p:txBody>
          <a:bodyPr/>
          <a:lstStyle/>
          <a:p>
            <a:pPr rtl="0"/>
            <a:fld id="{B5CEABB6-07DC-46E8-9B57-56EC44A396E5}" type="slidenum">
              <a:rPr lang="en-GB" noProof="0" smtClean="0"/>
              <a:t>16</a:t>
            </a:fld>
            <a:endParaRPr lang="en-GB" noProof="0"/>
          </a:p>
        </p:txBody>
      </p:sp>
      <p:sp>
        <p:nvSpPr>
          <p:cNvPr id="6" name="TextBox 5">
            <a:extLst>
              <a:ext uri="{FF2B5EF4-FFF2-40B4-BE49-F238E27FC236}">
                <a16:creationId xmlns:a16="http://schemas.microsoft.com/office/drawing/2014/main" id="{C7A90B06-E3DE-0A8E-CB20-914BCF240C1C}"/>
              </a:ext>
            </a:extLst>
          </p:cNvPr>
          <p:cNvSpPr txBox="1"/>
          <p:nvPr/>
        </p:nvSpPr>
        <p:spPr>
          <a:xfrm>
            <a:off x="364435" y="947857"/>
            <a:ext cx="8017565" cy="5786199"/>
          </a:xfrm>
          <a:prstGeom prst="rect">
            <a:avLst/>
          </a:prstGeom>
          <a:noFill/>
        </p:spPr>
        <p:txBody>
          <a:bodyPr wrap="square" rtlCol="0">
            <a:spAutoFit/>
          </a:bodyPr>
          <a:lstStyle/>
          <a:p>
            <a:r>
              <a:rPr lang="en-GB" sz="1100" i="1" dirty="0"/>
              <a:t>American Cancer Society. (2023). </a:t>
            </a:r>
          </a:p>
          <a:p>
            <a:endParaRPr lang="en-GB" sz="1100" i="1" dirty="0"/>
          </a:p>
          <a:p>
            <a:r>
              <a:rPr lang="en-GB" sz="1100" i="1" dirty="0"/>
              <a:t>American Cancer Society (2023), NICE (2020), WHO (2021)</a:t>
            </a:r>
          </a:p>
          <a:p>
            <a:endParaRPr lang="en-GB" sz="1100" i="1" dirty="0"/>
          </a:p>
          <a:p>
            <a:r>
              <a:rPr lang="en-GB" sz="1100" i="1" dirty="0"/>
              <a:t>Carers UK. (2019). Supporting careers: A guide for healthcare professionals. Carers UK.</a:t>
            </a:r>
          </a:p>
          <a:p>
            <a:endParaRPr lang="en-GB" sz="1100" i="1" dirty="0"/>
          </a:p>
          <a:p>
            <a:r>
              <a:rPr lang="en-GB" sz="1100" i="1" dirty="0"/>
              <a:t>Bone metastases significantly impact morbidity and quality of life (WHO, 2021)</a:t>
            </a:r>
          </a:p>
          <a:p>
            <a:endParaRPr lang="en-GB" sz="1100" i="1" dirty="0"/>
          </a:p>
          <a:p>
            <a:r>
              <a:rPr lang="en-US" sz="1100" i="1" dirty="0"/>
              <a:t>CNS involvement indicates poor prognosis; needs specialist management (American Cancer Society, 2023).</a:t>
            </a:r>
          </a:p>
          <a:p>
            <a:endParaRPr lang="en-US" sz="1100" i="1" dirty="0"/>
          </a:p>
          <a:p>
            <a:r>
              <a:rPr lang="en-GB" sz="1100" i="1" dirty="0"/>
              <a:t>GMC. (2020). Communication and consent guidance. General Medical Council.</a:t>
            </a:r>
          </a:p>
          <a:p>
            <a:endParaRPr lang="en-GB" sz="1100" i="1" dirty="0"/>
          </a:p>
          <a:p>
            <a:r>
              <a:rPr lang="en-GB" sz="1100" i="1" dirty="0"/>
              <a:t>Hormone receptor-positive IDC treatments affect endocrine function (American Cancer Society, 2023; NICE, 2020).</a:t>
            </a:r>
          </a:p>
          <a:p>
            <a:endParaRPr lang="en-GB" sz="1100" i="1" dirty="0"/>
          </a:p>
          <a:p>
            <a:r>
              <a:rPr lang="en-GB" sz="1100" i="1" dirty="0"/>
              <a:t>Invasive Ductal Carcinoma (IDC).</a:t>
            </a:r>
          </a:p>
          <a:p>
            <a:endParaRPr lang="en-GB" sz="1100" i="1" dirty="0"/>
          </a:p>
          <a:p>
            <a:r>
              <a:rPr lang="en-GB" sz="1100" i="1" dirty="0"/>
              <a:t>Respiratory symptoms require urgent evaluation for metastasis (NICE,2020; WHO, 2021)</a:t>
            </a:r>
          </a:p>
          <a:p>
            <a:endParaRPr lang="en-GB" sz="1100" i="1" dirty="0"/>
          </a:p>
          <a:p>
            <a:r>
              <a:rPr lang="en-GB" sz="1100" i="1" dirty="0"/>
              <a:t>RCN. (2018). Person-Centred care: A guide for nurses and midwives. Royal College of Nursing.</a:t>
            </a:r>
          </a:p>
          <a:p>
            <a:endParaRPr lang="en-GB" sz="1100" i="1" dirty="0"/>
          </a:p>
          <a:p>
            <a:r>
              <a:rPr lang="en-GB" sz="1100" i="1" dirty="0"/>
              <a:t>Lymphatic spread is a key prognostic factor in IDC (NICE, 2020)</a:t>
            </a:r>
          </a:p>
          <a:p>
            <a:endParaRPr lang="en-GB" sz="1100" i="1" dirty="0"/>
          </a:p>
          <a:p>
            <a:r>
              <a:rPr lang="en-GB" sz="1100" i="1" dirty="0"/>
              <a:t>National Institute for Health and Care Excellence (NICE). (2020). Early and locally advanced breast cancer:</a:t>
            </a:r>
          </a:p>
          <a:p>
            <a:r>
              <a:rPr lang="en-GB" sz="1100" i="1" dirty="0"/>
              <a:t>Diagnosis and management. </a:t>
            </a:r>
          </a:p>
          <a:p>
            <a:endParaRPr lang="en-GB" sz="1100" i="1" dirty="0"/>
          </a:p>
          <a:p>
            <a:r>
              <a:rPr lang="en-GB" sz="1100" i="1" dirty="0"/>
              <a:t>NICE. (2020). Early and locally advanced breast cancer: Diagnosis and management. NICE guideline [NG101]</a:t>
            </a:r>
          </a:p>
          <a:p>
            <a:endParaRPr lang="en-GB" sz="1100" i="1" dirty="0"/>
          </a:p>
          <a:p>
            <a:r>
              <a:rPr lang="en-GB" sz="1100" i="1" dirty="0"/>
              <a:t>Psychosocial support is essential for holistic care (WHO, 2021; NICE, 2020).</a:t>
            </a:r>
          </a:p>
          <a:p>
            <a:endParaRPr lang="en-GB" sz="1100" i="1" dirty="0"/>
          </a:p>
          <a:p>
            <a:r>
              <a:rPr lang="en-GB" sz="1100" i="1" dirty="0"/>
              <a:t>World Health Organisation (WHO). 2021.Breast Cancer.</a:t>
            </a:r>
          </a:p>
          <a:p>
            <a:endParaRPr lang="en-GB" sz="1100" dirty="0"/>
          </a:p>
          <a:p>
            <a:endParaRPr lang="en-GB" sz="1100" dirty="0"/>
          </a:p>
          <a:p>
            <a:endParaRPr lang="en-GB" dirty="0"/>
          </a:p>
        </p:txBody>
      </p:sp>
      <p:pic>
        <p:nvPicPr>
          <p:cNvPr id="9" name="Audio 8">
            <a:hlinkClick r:id="" action="ppaction://media"/>
            <a:extLst>
              <a:ext uri="{FF2B5EF4-FFF2-40B4-BE49-F238E27FC236}">
                <a16:creationId xmlns:a16="http://schemas.microsoft.com/office/drawing/2014/main" id="{BFD64C4C-6C2F-71ED-587D-04F29506979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9844759"/>
      </p:ext>
    </p:extLst>
  </p:cSld>
  <p:clrMapOvr>
    <a:masterClrMapping/>
  </p:clrMapOvr>
  <mc:AlternateContent xmlns:mc="http://schemas.openxmlformats.org/markup-compatibility/2006">
    <mc:Choice xmlns:p14="http://schemas.microsoft.com/office/powerpoint/2010/main" Requires="p14">
      <p:transition spd="slow" p14:dur="2000" advTm="32879"/>
    </mc:Choice>
    <mc:Fallback>
      <p:transition spd="slow" advTm="32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Custom 77">
      <a:dk1>
        <a:sysClr val="windowText" lastClr="000000"/>
      </a:dk1>
      <a:lt1>
        <a:sysClr val="window" lastClr="FFFFFF"/>
      </a:lt1>
      <a:dk2>
        <a:srgbClr val="44546A"/>
      </a:dk2>
      <a:lt2>
        <a:srgbClr val="E7E6E6"/>
      </a:lt2>
      <a:accent1>
        <a:srgbClr val="FFB09D"/>
      </a:accent1>
      <a:accent2>
        <a:srgbClr val="FFD7C7"/>
      </a:accent2>
      <a:accent3>
        <a:srgbClr val="FFE9E0"/>
      </a:accent3>
      <a:accent4>
        <a:srgbClr val="55736D"/>
      </a:accent4>
      <a:accent5>
        <a:srgbClr val="88A88E"/>
      </a:accent5>
      <a:accent6>
        <a:srgbClr val="E6FFFB"/>
      </a:accent6>
      <a:hlink>
        <a:srgbClr val="0563C1"/>
      </a:hlink>
      <a:folHlink>
        <a:srgbClr val="954F72"/>
      </a:folHlink>
    </a:clrScheme>
    <a:fontScheme name="Custom 116">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419037_TF66722518_Win32" id="{8E0D3186-379A-4167-A721-EFAF4FD4F9A8}" vid="{9F09F86B-45C3-4C60-8D63-B9139CB4CC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ecbcf7e449e594c72c9cd73140ff9a84">
  <xsd:schema xmlns:xsd="http://www.w3.org/2001/XMLSchema" xmlns:xs="http://www.w3.org/2001/XMLSchema" xmlns:p="http://schemas.microsoft.com/office/2006/metadata/properties" xmlns:ns3="0085e1a2-9cbf-4b92-866b-21f3c89040b6" targetNamespace="http://schemas.microsoft.com/office/2006/metadata/properties" ma:root="true" ma:fieldsID="ed2030479a39fe53fb2f620600dd69e8" ns3:_="">
    <xsd:import namespace="0085e1a2-9cbf-4b92-866b-21f3c89040b6"/>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88140-B977-44ED-8877-83D5BCE76393}">
  <ds:schemaRefs>
    <ds:schemaRef ds:uri="http://schemas.microsoft.com/sharepoint/v3/contenttype/forms"/>
  </ds:schemaRefs>
</ds:datastoreItem>
</file>

<file path=customXml/itemProps2.xml><?xml version="1.0" encoding="utf-8"?>
<ds:datastoreItem xmlns:ds="http://schemas.openxmlformats.org/officeDocument/2006/customXml" ds:itemID="{DBE6AE0A-D4B0-4A5B-9359-3C20E0AE6F61}">
  <ds:schemaRefs>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0085e1a2-9cbf-4b92-866b-21f3c89040b6"/>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AE87CC0E-59AF-474F-AF66-701C6AB8AF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Light sales pitch presentation</Template>
  <TotalTime>238</TotalTime>
  <Words>1838</Words>
  <Application>Microsoft Office PowerPoint</Application>
  <PresentationFormat>Widescreen</PresentationFormat>
  <Paragraphs>151</Paragraphs>
  <Slides>16</Slides>
  <Notes>8</Notes>
  <HiddenSlides>0</HiddenSlides>
  <MMClips>16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Bodoni MT</vt:lpstr>
      <vt:lpstr>Calibri</vt:lpstr>
      <vt:lpstr>Gill Sans MT</vt:lpstr>
      <vt:lpstr>Source Sans Pro Light</vt:lpstr>
      <vt:lpstr>Times New Roman</vt:lpstr>
      <vt:lpstr>Office Theme</vt:lpstr>
      <vt:lpstr>PowerPoint Presentation</vt:lpstr>
      <vt:lpstr>Care Plan Presentation - Cancer</vt:lpstr>
      <vt:lpstr>Patients Demographics </vt:lpstr>
      <vt:lpstr>Condition Selected</vt:lpstr>
      <vt:lpstr>Anatomy and Physiology</vt:lpstr>
      <vt:lpstr>The Risk Factors</vt:lpstr>
      <vt:lpstr>Impacts on the System</vt:lpstr>
      <vt:lpstr>Person Centred Care Principles</vt:lpstr>
      <vt:lpstr>Assessment findings</vt:lpstr>
      <vt:lpstr>Care Plan Goals</vt:lpstr>
      <vt:lpstr>Interventions</vt:lpstr>
      <vt:lpstr>Monitoring</vt:lpstr>
      <vt:lpstr>Communication</vt:lpstr>
      <vt:lpstr>Ethical Consideration and Conclusion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Shantell Madzwimbo (2413377)</dc:creator>
  <cp:lastModifiedBy>Shantell Madzwimbo (2413377)</cp:lastModifiedBy>
  <cp:revision>1</cp:revision>
  <dcterms:created xsi:type="dcterms:W3CDTF">2025-11-15T21:20:38Z</dcterms:created>
  <dcterms:modified xsi:type="dcterms:W3CDTF">2025-11-16T01:22:08Z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