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301941-97A3-18AD-77ED-E283E464ECBB}" v="176" dt="2022-10-28T15:40:09.736"/>
    <p1510:client id="{6317BA6F-5A9A-5F7B-DA55-677B2F317AF0}" v="937" dt="2022-11-04T17:13:11.985"/>
    <p1510:client id="{65D6BF0F-74A6-AEE8-2558-9E4B6E33A6FB}" v="88" dt="2022-11-08T20:41:58.241"/>
    <p1510:client id="{7E9056F2-8066-90A9-3919-E5C538628ED4}" v="201" dt="2022-11-04T19:46:39.978"/>
    <p1510:client id="{A530D2CA-059B-4B3B-3765-C0F9A074F3E9}" v="18" dt="2022-11-04T17:21:08.174"/>
    <p1510:client id="{B40FEF34-C540-D47F-26F8-0D3A2B2C5DB0}" v="56" dt="2022-11-04T15:50:08.046"/>
    <p1510:client id="{FBFF86E8-BB57-AD6C-5BD2-9411AD9435B4}" v="87" dt="2022-11-04T17:25:32.0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ftekhar Rashid (2215602)" userId="S::2215602@student.uwtsd.ac.uk::2bc76196-4ffd-4c29-ad8a-f18dde2ae731" providerId="AD" clId="Web-{6317BA6F-5A9A-5F7B-DA55-677B2F317AF0}"/>
    <pc:docChg chg="modSld">
      <pc:chgData name="Iftekhar Rashid (2215602)" userId="S::2215602@student.uwtsd.ac.uk::2bc76196-4ffd-4c29-ad8a-f18dde2ae731" providerId="AD" clId="Web-{6317BA6F-5A9A-5F7B-DA55-677B2F317AF0}" dt="2022-11-04T17:12:13.062" v="888"/>
      <pc:docMkLst>
        <pc:docMk/>
      </pc:docMkLst>
      <pc:sldChg chg="modSp">
        <pc:chgData name="Iftekhar Rashid (2215602)" userId="S::2215602@student.uwtsd.ac.uk::2bc76196-4ffd-4c29-ad8a-f18dde2ae731" providerId="AD" clId="Web-{6317BA6F-5A9A-5F7B-DA55-677B2F317AF0}" dt="2022-11-04T17:12:13.062" v="888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6317BA6F-5A9A-5F7B-DA55-677B2F317AF0}" dt="2022-11-04T17:12:13.062" v="888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Iftekhar Rashid (2215602)" userId="S::2215602@student.uwtsd.ac.uk::2bc76196-4ffd-4c29-ad8a-f18dde2ae731" providerId="AD" clId="Web-{FBFF86E8-BB57-AD6C-5BD2-9411AD9435B4}"/>
    <pc:docChg chg="modSld">
      <pc:chgData name="Iftekhar Rashid (2215602)" userId="S::2215602@student.uwtsd.ac.uk::2bc76196-4ffd-4c29-ad8a-f18dde2ae731" providerId="AD" clId="Web-{FBFF86E8-BB57-AD6C-5BD2-9411AD9435B4}" dt="2022-11-04T17:25:29.946" v="55"/>
      <pc:docMkLst>
        <pc:docMk/>
      </pc:docMkLst>
      <pc:sldChg chg="modSp">
        <pc:chgData name="Iftekhar Rashid (2215602)" userId="S::2215602@student.uwtsd.ac.uk::2bc76196-4ffd-4c29-ad8a-f18dde2ae731" providerId="AD" clId="Web-{FBFF86E8-BB57-AD6C-5BD2-9411AD9435B4}" dt="2022-11-04T17:25:29.946" v="55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FBFF86E8-BB57-AD6C-5BD2-9411AD9435B4}" dt="2022-11-04T17:25:29.946" v="55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Iftekhar Rashid (2215602)" userId="S::2215602@student.uwtsd.ac.uk::2bc76196-4ffd-4c29-ad8a-f18dde2ae731" providerId="AD" clId="Web-{A530D2CA-059B-4B3B-3765-C0F9A074F3E9}"/>
    <pc:docChg chg="modSld">
      <pc:chgData name="Iftekhar Rashid (2215602)" userId="S::2215602@student.uwtsd.ac.uk::2bc76196-4ffd-4c29-ad8a-f18dde2ae731" providerId="AD" clId="Web-{A530D2CA-059B-4B3B-3765-C0F9A074F3E9}" dt="2022-11-04T17:21:08.174" v="17"/>
      <pc:docMkLst>
        <pc:docMk/>
      </pc:docMkLst>
      <pc:sldChg chg="modSp">
        <pc:chgData name="Iftekhar Rashid (2215602)" userId="S::2215602@student.uwtsd.ac.uk::2bc76196-4ffd-4c29-ad8a-f18dde2ae731" providerId="AD" clId="Web-{A530D2CA-059B-4B3B-3765-C0F9A074F3E9}" dt="2022-11-04T17:21:08.174" v="17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A530D2CA-059B-4B3B-3765-C0F9A074F3E9}" dt="2022-11-04T17:21:08.174" v="1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Iftekhar Rashid (2215602)" userId="S::2215602@student.uwtsd.ac.uk::2bc76196-4ffd-4c29-ad8a-f18dde2ae731" providerId="AD" clId="Web-{65D6BF0F-74A6-AEE8-2558-9E4B6E33A6FB}"/>
    <pc:docChg chg="modSld">
      <pc:chgData name="Iftekhar Rashid (2215602)" userId="S::2215602@student.uwtsd.ac.uk::2bc76196-4ffd-4c29-ad8a-f18dde2ae731" providerId="AD" clId="Web-{65D6BF0F-74A6-AEE8-2558-9E4B6E33A6FB}" dt="2022-11-08T20:41:58.241" v="79"/>
      <pc:docMkLst>
        <pc:docMk/>
      </pc:docMkLst>
      <pc:sldChg chg="modSp">
        <pc:chgData name="Iftekhar Rashid (2215602)" userId="S::2215602@student.uwtsd.ac.uk::2bc76196-4ffd-4c29-ad8a-f18dde2ae731" providerId="AD" clId="Web-{65D6BF0F-74A6-AEE8-2558-9E4B6E33A6FB}" dt="2022-11-08T20:41:58.241" v="79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65D6BF0F-74A6-AEE8-2558-9E4B6E33A6FB}" dt="2022-11-08T20:41:58.241" v="79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  <pc:docChgLst>
    <pc:chgData name="Iftekhar Rashid (2215602)" userId="S::2215602@student.uwtsd.ac.uk::2bc76196-4ffd-4c29-ad8a-f18dde2ae731" providerId="AD" clId="Web-{51301941-97A3-18AD-77ED-E283E464ECBB}"/>
    <pc:docChg chg="modSld">
      <pc:chgData name="Iftekhar Rashid (2215602)" userId="S::2215602@student.uwtsd.ac.uk::2bc76196-4ffd-4c29-ad8a-f18dde2ae731" providerId="AD" clId="Web-{51301941-97A3-18AD-77ED-E283E464ECBB}" dt="2022-10-28T15:39:06.841" v="167"/>
      <pc:docMkLst>
        <pc:docMk/>
      </pc:docMkLst>
      <pc:sldChg chg="modSp">
        <pc:chgData name="Iftekhar Rashid (2215602)" userId="S::2215602@student.uwtsd.ac.uk::2bc76196-4ffd-4c29-ad8a-f18dde2ae731" providerId="AD" clId="Web-{51301941-97A3-18AD-77ED-E283E464ECBB}" dt="2022-10-28T15:39:06.841" v="167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51301941-97A3-18AD-77ED-E283E464ECBB}" dt="2022-10-28T15:39:06.841" v="167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">
        <pc:chgData name="Iftekhar Rashid (2215602)" userId="S::2215602@student.uwtsd.ac.uk::2bc76196-4ffd-4c29-ad8a-f18dde2ae731" providerId="AD" clId="Web-{51301941-97A3-18AD-77ED-E283E464ECBB}" dt="2022-10-28T15:31:21.622" v="51" actId="20577"/>
        <pc:sldMkLst>
          <pc:docMk/>
          <pc:sldMk cId="2431601311" sldId="258"/>
        </pc:sldMkLst>
        <pc:spChg chg="mod">
          <ac:chgData name="Iftekhar Rashid (2215602)" userId="S::2215602@student.uwtsd.ac.uk::2bc76196-4ffd-4c29-ad8a-f18dde2ae731" providerId="AD" clId="Web-{51301941-97A3-18AD-77ED-E283E464ECBB}" dt="2022-10-28T15:31:21.622" v="51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  <pc:docChgLst>
    <pc:chgData name="Iftekhar Rashid (2215602)" userId="S::2215602@student.uwtsd.ac.uk::2bc76196-4ffd-4c29-ad8a-f18dde2ae731" providerId="AD" clId="Web-{B40FEF34-C540-D47F-26F8-0D3A2B2C5DB0}"/>
    <pc:docChg chg="modSld">
      <pc:chgData name="Iftekhar Rashid (2215602)" userId="S::2215602@student.uwtsd.ac.uk::2bc76196-4ffd-4c29-ad8a-f18dde2ae731" providerId="AD" clId="Web-{B40FEF34-C540-D47F-26F8-0D3A2B2C5DB0}" dt="2022-11-04T15:49:41.013" v="49"/>
      <pc:docMkLst>
        <pc:docMk/>
      </pc:docMkLst>
      <pc:sldChg chg="modSp">
        <pc:chgData name="Iftekhar Rashid (2215602)" userId="S::2215602@student.uwtsd.ac.uk::2bc76196-4ffd-4c29-ad8a-f18dde2ae731" providerId="AD" clId="Web-{B40FEF34-C540-D47F-26F8-0D3A2B2C5DB0}" dt="2022-11-04T15:49:41.013" v="49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B40FEF34-C540-D47F-26F8-0D3A2B2C5DB0}" dt="2022-11-04T15:49:41.013" v="49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">
        <pc:chgData name="Iftekhar Rashid (2215602)" userId="S::2215602@student.uwtsd.ac.uk::2bc76196-4ffd-4c29-ad8a-f18dde2ae731" providerId="AD" clId="Web-{B40FEF34-C540-D47F-26F8-0D3A2B2C5DB0}" dt="2022-11-04T15:47:05.096" v="7" actId="20577"/>
        <pc:sldMkLst>
          <pc:docMk/>
          <pc:sldMk cId="2431601311" sldId="258"/>
        </pc:sldMkLst>
        <pc:spChg chg="mod">
          <ac:chgData name="Iftekhar Rashid (2215602)" userId="S::2215602@student.uwtsd.ac.uk::2bc76196-4ffd-4c29-ad8a-f18dde2ae731" providerId="AD" clId="Web-{B40FEF34-C540-D47F-26F8-0D3A2B2C5DB0}" dt="2022-11-04T15:47:05.096" v="7" actId="20577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  <pc:docChgLst>
    <pc:chgData name="Iftekhar Rashid (2215602)" userId="S::2215602@student.uwtsd.ac.uk::2bc76196-4ffd-4c29-ad8a-f18dde2ae731" providerId="AD" clId="Web-{7E9056F2-8066-90A9-3919-E5C538628ED4}"/>
    <pc:docChg chg="modSld">
      <pc:chgData name="Iftekhar Rashid (2215602)" userId="S::2215602@student.uwtsd.ac.uk::2bc76196-4ffd-4c29-ad8a-f18dde2ae731" providerId="AD" clId="Web-{7E9056F2-8066-90A9-3919-E5C538628ED4}" dt="2022-11-04T19:46:39.978" v="169"/>
      <pc:docMkLst>
        <pc:docMk/>
      </pc:docMkLst>
      <pc:sldChg chg="modSp">
        <pc:chgData name="Iftekhar Rashid (2215602)" userId="S::2215602@student.uwtsd.ac.uk::2bc76196-4ffd-4c29-ad8a-f18dde2ae731" providerId="AD" clId="Web-{7E9056F2-8066-90A9-3919-E5C538628ED4}" dt="2022-11-04T19:46:39.978" v="169"/>
        <pc:sldMkLst>
          <pc:docMk/>
          <pc:sldMk cId="1147010734" sldId="257"/>
        </pc:sldMkLst>
        <pc:graphicFrameChg chg="mod modGraphic">
          <ac:chgData name="Iftekhar Rashid (2215602)" userId="S::2215602@student.uwtsd.ac.uk::2bc76196-4ffd-4c29-ad8a-f18dde2ae731" providerId="AD" clId="Web-{7E9056F2-8066-90A9-3919-E5C538628ED4}" dt="2022-11-04T19:46:39.978" v="169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  <pc:sldChg chg="modSp">
        <pc:chgData name="Iftekhar Rashid (2215602)" userId="S::2215602@student.uwtsd.ac.uk::2bc76196-4ffd-4c29-ad8a-f18dde2ae731" providerId="AD" clId="Web-{7E9056F2-8066-90A9-3919-E5C538628ED4}" dt="2022-11-04T19:46:17.179" v="157" actId="1076"/>
        <pc:sldMkLst>
          <pc:docMk/>
          <pc:sldMk cId="2431601311" sldId="258"/>
        </pc:sldMkLst>
        <pc:spChg chg="mod">
          <ac:chgData name="Iftekhar Rashid (2215602)" userId="S::2215602@student.uwtsd.ac.uk::2bc76196-4ffd-4c29-ad8a-f18dde2ae731" providerId="AD" clId="Web-{7E9056F2-8066-90A9-3919-E5C538628ED4}" dt="2022-11-04T19:46:17.179" v="157" actId="1076"/>
          <ac:spMkLst>
            <pc:docMk/>
            <pc:sldMk cId="2431601311" sldId="258"/>
            <ac:spMk id="3" creationId="{87E0FB5E-A107-942E-C251-8658773DCEA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pPr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err="1"/>
              <a:t>Iftekahar</a:t>
            </a:r>
            <a:r>
              <a:rPr lang="en-GB"/>
              <a:t> Rashid- ID- 2215602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513145"/>
              </p:ext>
            </p:extLst>
          </p:nvPr>
        </p:nvGraphicFramePr>
        <p:xfrm>
          <a:off x="286623" y="283439"/>
          <a:ext cx="11618754" cy="43281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/>
                        <a:t>your</a:t>
                      </a:r>
                      <a:r>
                        <a:rPr lang="en-GB" sz="1200" dirty="0"/>
                        <a:t>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kern="1200" noProof="0" dirty="0">
                          <a:solidFill>
                            <a:schemeClr val="dk1"/>
                          </a:solidFill>
                          <a:latin typeface="Calibri"/>
                        </a:rPr>
                        <a:t>To become an IT specialist  [1]</a:t>
                      </a:r>
                      <a:endParaRPr lang="en-GB" sz="1800" b="0" i="0" u="none" strike="noStrike" kern="1200" noProof="0" dirty="0" err="1">
                        <a:solidFill>
                          <a:schemeClr val="dk1"/>
                        </a:solidFill>
                        <a:latin typeface="Calibri"/>
                      </a:endParaRPr>
                    </a:p>
                    <a:p>
                      <a:pPr marL="0" marR="0" lvl="0" indent="0" algn="ctr" defTabSz="9144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0" i="0" kern="120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latin typeface="Arial"/>
                          <a:ea typeface="+mn-ea"/>
                          <a:cs typeface="+mn-cs"/>
                        </a:rPr>
                        <a:t>IT analyst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kern="1200" noProof="0" dirty="0">
                          <a:solidFill>
                            <a:schemeClr val="dk1"/>
                          </a:solidFill>
                          <a:latin typeface="Arial"/>
                        </a:rPr>
                        <a:t>Fundamental IT skills [5]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>
                          <a:solidFill>
                            <a:schemeClr val="dk1"/>
                          </a:solidFill>
                          <a:latin typeface="Arial"/>
                        </a:rPr>
                        <a:t>Level 4 qualification</a:t>
                      </a:r>
                      <a:endParaRPr lang="en-GB" sz="14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rial"/>
                        </a:rPr>
                        <a:t>Take the first step [6]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rial"/>
                        </a:rPr>
                        <a:t>1 year</a:t>
                      </a:r>
                      <a:endParaRPr lang="en-GB" sz="1400" baseline="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defTabSz="914400">
                        <a:tabLst/>
                        <a:defRPr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kern="1200" noProof="0" dirty="0">
                          <a:latin typeface="Arial"/>
                        </a:rPr>
                        <a:t>Achieve a Certification or Degree [2-3]</a:t>
                      </a:r>
                    </a:p>
                    <a:p>
                      <a:pPr algn="ctr"/>
                      <a:endParaRPr lang="en-GB" sz="14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latin typeface="Arial"/>
                          <a:ea typeface="+mn-ea"/>
                          <a:cs typeface="+mn-cs"/>
                        </a:rPr>
                        <a:t>Communication includes listening, writing and speaking.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latin typeface="Arial"/>
                          <a:ea typeface="+mn-ea"/>
                          <a:cs typeface="+mn-cs"/>
                        </a:rPr>
                        <a:t>Basic programming skills.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latin typeface="Arial"/>
                          <a:ea typeface="+mn-ea"/>
                          <a:cs typeface="+mn-cs"/>
                        </a:rPr>
                        <a:t>Level 6 qualification Planning and research skills </a:t>
                      </a:r>
                    </a:p>
                    <a:p>
                      <a:pPr algn="ctr"/>
                      <a:endParaRPr lang="en-GB" sz="14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400" b="0" i="0" u="none" strike="noStrike" noProof="0" dirty="0">
                          <a:latin typeface="Arial"/>
                        </a:rPr>
                        <a:t>Obtain first-hand knowledge in my field </a:t>
                      </a:r>
                      <a:endParaRPr lang="en-US" sz="1400" b="0" u="none" strike="noStrike" noProof="0" dirty="0"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400" dirty="0">
                          <a:latin typeface="Arial"/>
                        </a:rPr>
                        <a:t>[6]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400" dirty="0">
                          <a:latin typeface="Arial"/>
                        </a:rPr>
                        <a:t>Develop my skill set [5]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dirty="0">
                          <a:latin typeface="Arial"/>
                        </a:rPr>
                        <a:t>2 Years</a:t>
                      </a:r>
                      <a:endParaRPr lang="en-US" sz="140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defTabSz="914400">
                        <a:tabLst/>
                        <a:defRPr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400">
                        <a:latin typeface="Arial"/>
                      </a:endParaRPr>
                    </a:p>
                    <a:p>
                      <a:pPr lvl="0" algn="ctr">
                        <a:buNone/>
                      </a:pPr>
                      <a:r>
                        <a:rPr lang="en-GB" sz="1400" dirty="0">
                          <a:latin typeface="Arial"/>
                        </a:rPr>
                        <a:t>Accept a job offer within the </a:t>
                      </a:r>
                      <a:r>
                        <a:rPr lang="en-GB" sz="1400" baseline="0" dirty="0">
                          <a:latin typeface="Arial"/>
                        </a:rPr>
                        <a:t>field.</a:t>
                      </a:r>
                      <a:endParaRPr lang="en-GB" sz="14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400" b="0" i="0" kern="1200" dirty="0">
                          <a:solidFill>
                            <a:schemeClr val="dk1"/>
                          </a:solidFill>
                          <a:latin typeface="Arial"/>
                          <a:ea typeface="+mn-ea"/>
                          <a:cs typeface="+mn-cs"/>
                        </a:rPr>
                        <a:t>Practical skills, Problem solving skills</a:t>
                      </a:r>
                      <a:r>
                        <a:rPr lang="en-GB" sz="1400" baseline="0" dirty="0">
                          <a:latin typeface="Arial"/>
                        </a:rPr>
                        <a:t>, Team management skills, project management and planning skills, leadership skills. Senior Programming skills</a:t>
                      </a:r>
                      <a:endParaRPr lang="en-GB" sz="1400" dirty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 sz="1400" dirty="0">
                          <a:latin typeface="Arial"/>
                        </a:rPr>
                        <a:t>Team-work, programming languages, networking skills. </a:t>
                      </a:r>
                      <a:r>
                        <a:rPr lang="en-GB" sz="1400">
                          <a:latin typeface="Arial"/>
                        </a:rPr>
                        <a:t>Project planning. [4]</a:t>
                      </a:r>
                      <a:endParaRPr lang="en-GB" sz="1400" dirty="0">
                        <a:latin typeface="Arial"/>
                      </a:endParaRPr>
                    </a:p>
                    <a:p>
                      <a:pPr marL="0" marR="0" lvl="0" indent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endParaRPr lang="en-GB" sz="1400" dirty="0">
                        <a:latin typeface="Arial"/>
                      </a:endParaRPr>
                    </a:p>
                    <a:p>
                      <a:pPr algn="ctr"/>
                      <a:endParaRPr lang="en-GB" sz="14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>
                          <a:latin typeface="Arial"/>
                        </a:rPr>
                        <a:t>Assessing IT systems frequently to make sure they can handle the demands. [1]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>
                          <a:latin typeface="Arial"/>
                        </a:rPr>
                        <a:t> </a:t>
                      </a:r>
                      <a:r>
                        <a:rPr lang="en-GB" sz="1400" dirty="0">
                          <a:latin typeface="Arial"/>
                        </a:rPr>
                        <a:t> </a:t>
                      </a:r>
                    </a:p>
                    <a:p>
                      <a:pPr lvl="0" algn="ctr">
                        <a:buNone/>
                      </a:pPr>
                      <a:r>
                        <a:rPr lang="en-GB" sz="1400" b="0" i="0" u="none" strike="noStrike" noProof="0" dirty="0">
                          <a:latin typeface="Arial"/>
                        </a:rPr>
                        <a:t>supporting computer network's daily functioning. 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latin typeface="Arial"/>
                        </a:rPr>
                        <a:t>2 &amp; half years</a:t>
                      </a:r>
                      <a:endParaRPr lang="en-GB" sz="1400" baseline="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dirty="0"/>
              <a:t>References about PDF and self-evaluation here  (maximum 7 references)</a:t>
            </a:r>
            <a:endParaRPr lang="en-US" dirty="0"/>
          </a:p>
          <a:p>
            <a:pPr marL="0" indent="0">
              <a:buNone/>
            </a:pPr>
            <a:r>
              <a:rPr lang="en-GB" sz="1400" dirty="0"/>
              <a:t>1.  https://learning.shine.com/talenteconomy/interview-tips/what-are-your-long-terms-goals/</a:t>
            </a:r>
            <a:endParaRPr lang="en-GB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/>
              <a:t>2.  https://bucketlistjourney.net/long-term-goals-examples/</a:t>
            </a:r>
            <a:endParaRPr lang="en-GB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/>
              <a:t>3.  https://uk.indeed.com/career-advice/career-development/career-goals-examples</a:t>
            </a:r>
            <a:endParaRPr lang="en-GB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/>
              <a:t>4.  https://toggl.com/blog/10-examples-of-career-goals</a:t>
            </a:r>
            <a:endParaRPr lang="en-GB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/>
              <a:t>5.  https://www.colorado.edu/today/2019/04/17/10-essential-skills-youll-need-career-success</a:t>
            </a:r>
            <a:endParaRPr lang="en-GB" sz="1400" dirty="0">
              <a:cs typeface="Calibri"/>
            </a:endParaRPr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6.  https://desktime.com/blog/career-goals-30-examples-and-how-to-set-them</a:t>
            </a:r>
            <a:endParaRPr lang="en-GB" sz="1400" dirty="0">
              <a:cs typeface="Calibri"/>
            </a:endParaRPr>
          </a:p>
          <a:p>
            <a:endParaRPr lang="en-GB" sz="1400"/>
          </a:p>
          <a:p>
            <a:endParaRPr lang="en-GB" sz="1400"/>
          </a:p>
          <a:p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Learning in Digital Era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revision>77</cp:revision>
  <dcterms:created xsi:type="dcterms:W3CDTF">2022-07-21T09:53:39Z</dcterms:created>
  <dcterms:modified xsi:type="dcterms:W3CDTF">2022-11-08T20:42:01Z</dcterms:modified>
</cp:coreProperties>
</file>