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47" r:id="rId1"/>
  </p:sldMasterIdLst>
  <p:notesMasterIdLst>
    <p:notesMasterId r:id="rId17"/>
  </p:notesMasterIdLst>
  <p:sldIdLst>
    <p:sldId id="276" r:id="rId2"/>
    <p:sldId id="256" r:id="rId3"/>
    <p:sldId id="258" r:id="rId4"/>
    <p:sldId id="259" r:id="rId5"/>
    <p:sldId id="261" r:id="rId6"/>
    <p:sldId id="262" r:id="rId7"/>
    <p:sldId id="264" r:id="rId8"/>
    <p:sldId id="265" r:id="rId9"/>
    <p:sldId id="267" r:id="rId10"/>
    <p:sldId id="268" r:id="rId11"/>
    <p:sldId id="269" r:id="rId12"/>
    <p:sldId id="271" r:id="rId13"/>
    <p:sldId id="278" r:id="rId14"/>
    <p:sldId id="272" r:id="rId15"/>
    <p:sldId id="273" r:id="rId1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228" dt="2026-10-11T11:38:58.589"/>
    <p1510:client id="{1364B506-07DE-363D-04BA-0306464BC961}" v="363" dt="2026-10-11T10:59:22.446"/>
    <p1510:client id="{4C86A0DB-E204-51FF-46EE-F748A4A5181E}" v="160" dt="2026-10-11T09:42:09.160"/>
    <p1510:client id="{A1FEE691-BE11-0D19-726A-2B304EA0FFFF}" v="308" dt="2026-10-11T16:20:13.5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00000000-0000-0000-0000-000000000000}"/>
    <pc:docChg chg="addSld">
      <pc:chgData name="" userId="" providerId="" clId="Web-{00000000-0000-0000-0000-000000000000}" dt="2026-10-11T09:42:42.951" v="0"/>
      <pc:docMkLst>
        <pc:docMk/>
      </pc:docMkLst>
      <pc:sldChg chg="add replId">
        <pc:chgData name="" userId="" providerId="" clId="Web-{00000000-0000-0000-0000-000000000000}" dt="2026-10-11T09:42:42.951" v="0"/>
        <pc:sldMkLst>
          <pc:docMk/>
          <pc:sldMk cId="508919223" sldId="278"/>
        </pc:sldMkLst>
      </pc:sldChg>
    </pc:docChg>
  </pc:docChgLst>
  <pc:docChgLst>
    <pc:chgData name="Faiza Waqas (2614221)" userId="S::2614221@student.uwtsd.ac.uk::e2049c36-2174-433c-af0b-5d6dfedd5d33" providerId="AD" clId="Web-{B5376E14-3188-0BA8-3C95-E3280076F109}"/>
    <pc:docChg chg="addSld delSld">
      <pc:chgData name="Faiza Waqas (2614221)" userId="S::2614221@student.uwtsd.ac.uk::e2049c36-2174-433c-af0b-5d6dfedd5d33" providerId="AD" clId="Web-{B5376E14-3188-0BA8-3C95-E3280076F109}" dt="2026-10-06T20:17:04.902" v="7"/>
      <pc:docMkLst>
        <pc:docMk/>
      </pc:docMkLst>
      <pc:sldChg chg="add del">
        <pc:chgData name="Faiza Waqas (2614221)" userId="S::2614221@student.uwtsd.ac.uk::e2049c36-2174-433c-af0b-5d6dfedd5d33" providerId="AD" clId="Web-{B5376E14-3188-0BA8-3C95-E3280076F109}" dt="2026-10-06T20:17:00.996" v="5"/>
        <pc:sldMkLst>
          <pc:docMk/>
          <pc:sldMk cId="0" sldId="256"/>
        </pc:sldMkLst>
      </pc:sldChg>
    </pc:docChg>
  </pc:docChgLst>
  <pc:docChgLst>
    <pc:chgData name="Sabah Jabin (2616111)" userId="S::2616111@student.uwtsd.ac.uk::cf6e0703-e63f-4ec0-a44f-183f02dc4e75" providerId="AD" clId="Web-{00000000-0000-0000-0000-000000000000}"/>
    <pc:docChg chg="mod modSld addMainMaster delMainMaster">
      <pc:chgData name="Sabah Jabin (2616111)" userId="S::2616111@student.uwtsd.ac.uk::cf6e0703-e63f-4ec0-a44f-183f02dc4e75" providerId="AD" clId="Web-{00000000-0000-0000-0000-000000000000}" dt="2026-10-11T11:38:58.589" v="206" actId="20577"/>
      <pc:docMkLst>
        <pc:docMk/>
      </pc:docMkLst>
      <pc:sldChg chg="modSp mod modClrScheme chgLayout">
        <pc:chgData name="Sabah Jabin (2616111)" userId="S::2616111@student.uwtsd.ac.uk::cf6e0703-e63f-4ec0-a44f-183f02dc4e75" providerId="AD" clId="Web-{00000000-0000-0000-0000-000000000000}" dt="2026-10-11T11:15:27.658" v="83" actId="1076"/>
        <pc:sldMkLst>
          <pc:docMk/>
          <pc:sldMk cId="0" sldId="256"/>
        </pc:sldMkLst>
        <pc:spChg chg="mod">
          <ac:chgData name="Sabah Jabin (2616111)" userId="S::2616111@student.uwtsd.ac.uk::cf6e0703-e63f-4ec0-a44f-183f02dc4e75" providerId="AD" clId="Web-{00000000-0000-0000-0000-000000000000}" dt="2026-10-11T11:13:00.216" v="54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3:29.264" v="60" actId="1076"/>
          <ac:spMkLst>
            <pc:docMk/>
            <pc:sldMk cId="0" sldId="256"/>
            <ac:spMk id="3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3:36.499" v="61" actId="1076"/>
          <ac:spMkLst>
            <pc:docMk/>
            <pc:sldMk cId="0" sldId="256"/>
            <ac:spMk id="4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5:13.798" v="80" actId="1076"/>
          <ac:spMkLst>
            <pc:docMk/>
            <pc:sldMk cId="0" sldId="256"/>
            <ac:spMk id="10" creationId="{A3DEAFB7-A53E-3CD3-B126-C6C1F2AED013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5:17.986" v="81" actId="1076"/>
          <ac:spMkLst>
            <pc:docMk/>
            <pc:sldMk cId="0" sldId="256"/>
            <ac:spMk id="14" creationId="{ACC48CB8-5161-5A12-934D-41C1C4C159FA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5:23.205" v="82" actId="1076"/>
          <ac:spMkLst>
            <pc:docMk/>
            <pc:sldMk cId="0" sldId="256"/>
            <ac:spMk id="15" creationId="{779657C4-EB1E-1C36-0A19-E9346017973E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5:27.658" v="83" actId="1076"/>
          <ac:spMkLst>
            <pc:docMk/>
            <pc:sldMk cId="0" sldId="256"/>
            <ac:spMk id="16" creationId="{98D2ECF9-D81B-A80B-759F-A8334AD09192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5:09.767" v="79" actId="1076"/>
          <ac:spMkLst>
            <pc:docMk/>
            <pc:sldMk cId="0" sldId="256"/>
            <ac:spMk id="17" creationId="{64037DC3-0E2E-E0FE-5C8A-71935248F2C6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4:58.657" v="77" actId="1076"/>
          <ac:spMkLst>
            <pc:docMk/>
            <pc:sldMk cId="0" sldId="256"/>
            <ac:spMk id="18" creationId="{B69EBB85-0639-0AD6-3031-C1E3793313E4}"/>
          </ac:spMkLst>
        </pc:spChg>
      </pc:sldChg>
      <pc:sldChg chg="modSp mod modClrScheme chgLayout">
        <pc:chgData name="Sabah Jabin (2616111)" userId="S::2616111@student.uwtsd.ac.uk::cf6e0703-e63f-4ec0-a44f-183f02dc4e75" providerId="AD" clId="Web-{00000000-0000-0000-0000-000000000000}" dt="2026-10-11T11:32:17.593" v="146" actId="688"/>
        <pc:sldMkLst>
          <pc:docMk/>
          <pc:sldMk cId="0" sldId="258"/>
        </pc:sldMkLst>
        <pc:spChg chg="mod">
          <ac:chgData name="Sabah Jabin (2616111)" userId="S::2616111@student.uwtsd.ac.uk::cf6e0703-e63f-4ec0-a44f-183f02dc4e75" providerId="AD" clId="Web-{00000000-0000-0000-0000-000000000000}" dt="2026-10-11T11:16:02.331" v="89" actId="1076"/>
          <ac:spMkLst>
            <pc:docMk/>
            <pc:sldMk cId="0" sldId="258"/>
            <ac:spMk id="3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5:52.628" v="88" actId="1076"/>
          <ac:spMkLst>
            <pc:docMk/>
            <pc:sldMk cId="0" sldId="258"/>
            <ac:spMk id="4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6:13.800" v="92" actId="1076"/>
          <ac:spMkLst>
            <pc:docMk/>
            <pc:sldMk cId="0" sldId="258"/>
            <ac:spMk id="5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6:37.988" v="96" actId="1076"/>
          <ac:spMkLst>
            <pc:docMk/>
            <pc:sldMk cId="0" sldId="258"/>
            <ac:spMk id="6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6:17.753" v="93" actId="1076"/>
          <ac:spMkLst>
            <pc:docMk/>
            <pc:sldMk cId="0" sldId="258"/>
            <ac:spMk id="9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7:01.473" v="100" actId="1076"/>
          <ac:spMkLst>
            <pc:docMk/>
            <pc:sldMk cId="0" sldId="258"/>
            <ac:spMk id="10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6:06.909" v="90" actId="1076"/>
          <ac:spMkLst>
            <pc:docMk/>
            <pc:sldMk cId="0" sldId="258"/>
            <ac:spMk id="13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6:32.035" v="95" actId="1076"/>
          <ac:spMkLst>
            <pc:docMk/>
            <pc:sldMk cId="0" sldId="258"/>
            <ac:spMk id="14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6:10.284" v="91" actId="1076"/>
          <ac:spMkLst>
            <pc:docMk/>
            <pc:sldMk cId="0" sldId="258"/>
            <ac:spMk id="17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6:27.207" v="94" actId="1076"/>
          <ac:spMkLst>
            <pc:docMk/>
            <pc:sldMk cId="0" sldId="258"/>
            <ac:spMk id="18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32:17.593" v="146" actId="688"/>
          <ac:spMkLst>
            <pc:docMk/>
            <pc:sldMk cId="0" sldId="258"/>
            <ac:spMk id="20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6:46.707" v="98" actId="1076"/>
          <ac:spMkLst>
            <pc:docMk/>
            <pc:sldMk cId="0" sldId="258"/>
            <ac:spMk id="21" creationId="{00000000-0000-0000-0000-000000000000}"/>
          </ac:spMkLst>
        </pc:spChg>
      </pc:sldChg>
      <pc:sldChg chg="modSp mod modClrScheme chgLayout">
        <pc:chgData name="Sabah Jabin (2616111)" userId="S::2616111@student.uwtsd.ac.uk::cf6e0703-e63f-4ec0-a44f-183f02dc4e75" providerId="AD" clId="Web-{00000000-0000-0000-0000-000000000000}" dt="2026-10-11T11:19:23.040" v="119" actId="1076"/>
        <pc:sldMkLst>
          <pc:docMk/>
          <pc:sldMk cId="0" sldId="259"/>
        </pc:sldMkLst>
        <pc:spChg chg="mod">
          <ac:chgData name="Sabah Jabin (2616111)" userId="S::2616111@student.uwtsd.ac.uk::cf6e0703-e63f-4ec0-a44f-183f02dc4e75" providerId="AD" clId="Web-{00000000-0000-0000-0000-000000000000}" dt="2026-10-11T11:18:01.694" v="105" actId="1076"/>
          <ac:spMkLst>
            <pc:docMk/>
            <pc:sldMk cId="0" sldId="259"/>
            <ac:spMk id="3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7:55.303" v="104" actId="1076"/>
          <ac:spMkLst>
            <pc:docMk/>
            <pc:sldMk cId="0" sldId="259"/>
            <ac:spMk id="4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8:30.179" v="110" actId="1076"/>
          <ac:spMkLst>
            <pc:docMk/>
            <pc:sldMk cId="0" sldId="259"/>
            <ac:spMk id="5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8:07.960" v="106" actId="1076"/>
          <ac:spMkLst>
            <pc:docMk/>
            <pc:sldMk cId="0" sldId="259"/>
            <ac:spMk id="6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9:14.555" v="117" actId="1076"/>
          <ac:spMkLst>
            <pc:docMk/>
            <pc:sldMk cId="0" sldId="259"/>
            <ac:spMk id="7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9:06.899" v="116" actId="1076"/>
          <ac:spMkLst>
            <pc:docMk/>
            <pc:sldMk cId="0" sldId="259"/>
            <ac:spMk id="8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9:20.212" v="118" actId="1076"/>
          <ac:spMkLst>
            <pc:docMk/>
            <pc:sldMk cId="0" sldId="259"/>
            <ac:spMk id="9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8:20.460" v="108" actId="1076"/>
          <ac:spMkLst>
            <pc:docMk/>
            <pc:sldMk cId="0" sldId="259"/>
            <ac:spMk id="10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9:23.040" v="119" actId="1076"/>
          <ac:spMkLst>
            <pc:docMk/>
            <pc:sldMk cId="0" sldId="259"/>
            <ac:spMk id="11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8:24.960" v="109" actId="1076"/>
          <ac:spMkLst>
            <pc:docMk/>
            <pc:sldMk cId="0" sldId="259"/>
            <ac:spMk id="12" creationId="{00000000-0000-0000-0000-000000000000}"/>
          </ac:spMkLst>
        </pc:spChg>
      </pc:sldChg>
      <pc:sldChg chg="modSp mod modClrScheme chgLayout">
        <pc:chgData name="Sabah Jabin (2616111)" userId="S::2616111@student.uwtsd.ac.uk::cf6e0703-e63f-4ec0-a44f-183f02dc4e75" providerId="AD" clId="Web-{00000000-0000-0000-0000-000000000000}" dt="2026-10-11T11:29:30.745" v="137" actId="20577"/>
        <pc:sldMkLst>
          <pc:docMk/>
          <pc:sldMk cId="0" sldId="261"/>
        </pc:sldMkLst>
        <pc:spChg chg="mod">
          <ac:chgData name="Sabah Jabin (2616111)" userId="S::2616111@student.uwtsd.ac.uk::cf6e0703-e63f-4ec0-a44f-183f02dc4e75" providerId="AD" clId="Web-{00000000-0000-0000-0000-000000000000}" dt="2026-10-11T11:29:03.119" v="132" actId="1076"/>
          <ac:spMkLst>
            <pc:docMk/>
            <pc:sldMk cId="0" sldId="261"/>
            <ac:spMk id="3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29:17.667" v="135" actId="20577"/>
          <ac:spMkLst>
            <pc:docMk/>
            <pc:sldMk cId="0" sldId="261"/>
            <ac:spMk id="4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28:56.916" v="131" actId="1076"/>
          <ac:spMkLst>
            <pc:docMk/>
            <pc:sldMk cId="0" sldId="261"/>
            <ac:spMk id="5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28:54.228" v="130" actId="1076"/>
          <ac:spMkLst>
            <pc:docMk/>
            <pc:sldMk cId="0" sldId="261"/>
            <ac:spMk id="6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28:48.994" v="129" actId="1076"/>
          <ac:spMkLst>
            <pc:docMk/>
            <pc:sldMk cId="0" sldId="261"/>
            <ac:spMk id="7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28:45.212" v="128" actId="1076"/>
          <ac:spMkLst>
            <pc:docMk/>
            <pc:sldMk cId="0" sldId="261"/>
            <ac:spMk id="8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28:31.056" v="127" actId="1076"/>
          <ac:spMkLst>
            <pc:docMk/>
            <pc:sldMk cId="0" sldId="261"/>
            <ac:spMk id="9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28:27.774" v="126" actId="1076"/>
          <ac:spMkLst>
            <pc:docMk/>
            <pc:sldMk cId="0" sldId="261"/>
            <ac:spMk id="10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28:23.649" v="125" actId="1076"/>
          <ac:spMkLst>
            <pc:docMk/>
            <pc:sldMk cId="0" sldId="261"/>
            <ac:spMk id="11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28:20.587" v="124" actId="1076"/>
          <ac:spMkLst>
            <pc:docMk/>
            <pc:sldMk cId="0" sldId="261"/>
            <ac:spMk id="12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29:30.745" v="137" actId="20577"/>
          <ac:spMkLst>
            <pc:docMk/>
            <pc:sldMk cId="0" sldId="261"/>
            <ac:spMk id="18" creationId="{00000000-0000-0000-0000-000000000000}"/>
          </ac:spMkLst>
        </pc:spChg>
      </pc:sldChg>
      <pc:sldChg chg="delSp modSp mod modClrScheme chgLayout">
        <pc:chgData name="Sabah Jabin (2616111)" userId="S::2616111@student.uwtsd.ac.uk::cf6e0703-e63f-4ec0-a44f-183f02dc4e75" providerId="AD" clId="Web-{00000000-0000-0000-0000-000000000000}" dt="2026-10-11T11:35:33.286" v="177"/>
        <pc:sldMkLst>
          <pc:docMk/>
          <pc:sldMk cId="0" sldId="262"/>
        </pc:sldMkLst>
        <pc:spChg chg="del mod">
          <ac:chgData name="Sabah Jabin (2616111)" userId="S::2616111@student.uwtsd.ac.uk::cf6e0703-e63f-4ec0-a44f-183f02dc4e75" providerId="AD" clId="Web-{00000000-0000-0000-0000-000000000000}" dt="2026-10-11T11:35:33.286" v="177"/>
          <ac:spMkLst>
            <pc:docMk/>
            <pc:sldMk cId="0" sldId="262"/>
            <ac:spMk id="13" creationId="{00000000-0000-0000-0000-000000000000}"/>
          </ac:spMkLst>
        </pc:spChg>
      </pc:sldChg>
      <pc:sldChg chg="modSp mod modClrScheme chgLayout">
        <pc:chgData name="Sabah Jabin (2616111)" userId="S::2616111@student.uwtsd.ac.uk::cf6e0703-e63f-4ec0-a44f-183f02dc4e75" providerId="AD" clId="Web-{00000000-0000-0000-0000-000000000000}" dt="2026-10-11T11:30:26.512" v="141" actId="20577"/>
        <pc:sldMkLst>
          <pc:docMk/>
          <pc:sldMk cId="0" sldId="264"/>
        </pc:sldMkLst>
        <pc:spChg chg="mod">
          <ac:chgData name="Sabah Jabin (2616111)" userId="S::2616111@student.uwtsd.ac.uk::cf6e0703-e63f-4ec0-a44f-183f02dc4e75" providerId="AD" clId="Web-{00000000-0000-0000-0000-000000000000}" dt="2026-10-11T11:10:46.931" v="36" actId="1076"/>
          <ac:spMkLst>
            <pc:docMk/>
            <pc:sldMk cId="0" sldId="264"/>
            <ac:spMk id="3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0:52.416" v="37" actId="1076"/>
          <ac:spMkLst>
            <pc:docMk/>
            <pc:sldMk cId="0" sldId="264"/>
            <ac:spMk id="4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1:48.730" v="49" actId="1076"/>
          <ac:spMkLst>
            <pc:docMk/>
            <pc:sldMk cId="0" sldId="264"/>
            <ac:spMk id="5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0:58.604" v="38" actId="1076"/>
          <ac:spMkLst>
            <pc:docMk/>
            <pc:sldMk cId="0" sldId="264"/>
            <ac:spMk id="6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1:28.620" v="47" actId="1076"/>
          <ac:spMkLst>
            <pc:docMk/>
            <pc:sldMk cId="0" sldId="264"/>
            <ac:spMk id="7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1:01.104" v="39" actId="1076"/>
          <ac:spMkLst>
            <pc:docMk/>
            <pc:sldMk cId="0" sldId="264"/>
            <ac:spMk id="8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2:08.809" v="51" actId="1076"/>
          <ac:spMkLst>
            <pc:docMk/>
            <pc:sldMk cId="0" sldId="264"/>
            <ac:spMk id="9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1:03.932" v="40" actId="1076"/>
          <ac:spMkLst>
            <pc:docMk/>
            <pc:sldMk cId="0" sldId="264"/>
            <ac:spMk id="10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2:17.872" v="52" actId="1076"/>
          <ac:spMkLst>
            <pc:docMk/>
            <pc:sldMk cId="0" sldId="264"/>
            <ac:spMk id="11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11:05.885" v="41" actId="1076"/>
          <ac:spMkLst>
            <pc:docMk/>
            <pc:sldMk cId="0" sldId="264"/>
            <ac:spMk id="12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30:26.512" v="141" actId="20577"/>
          <ac:spMkLst>
            <pc:docMk/>
            <pc:sldMk cId="0" sldId="264"/>
            <ac:spMk id="21" creationId="{00000000-0000-0000-0000-000000000000}"/>
          </ac:spMkLst>
        </pc:spChg>
      </pc:sldChg>
      <pc:sldChg chg="modSp mod modClrScheme chgLayout">
        <pc:chgData name="Sabah Jabin (2616111)" userId="S::2616111@student.uwtsd.ac.uk::cf6e0703-e63f-4ec0-a44f-183f02dc4e75" providerId="AD" clId="Web-{00000000-0000-0000-0000-000000000000}" dt="2026-10-11T11:09:18.554" v="18" actId="1076"/>
        <pc:sldMkLst>
          <pc:docMk/>
          <pc:sldMk cId="0" sldId="265"/>
        </pc:sldMkLst>
        <pc:spChg chg="mod">
          <ac:chgData name="Sabah Jabin (2616111)" userId="S::2616111@student.uwtsd.ac.uk::cf6e0703-e63f-4ec0-a44f-183f02dc4e75" providerId="AD" clId="Web-{00000000-0000-0000-0000-000000000000}" dt="2026-10-11T11:09:18.554" v="18" actId="1076"/>
          <ac:spMkLst>
            <pc:docMk/>
            <pc:sldMk cId="0" sldId="265"/>
            <ac:spMk id="3" creationId="{00000000-0000-0000-0000-000000000000}"/>
          </ac:spMkLst>
        </pc:spChg>
      </pc:sldChg>
      <pc:sldChg chg="modSp mod modClrScheme chgLayout">
        <pc:chgData name="Sabah Jabin (2616111)" userId="S::2616111@student.uwtsd.ac.uk::cf6e0703-e63f-4ec0-a44f-183f02dc4e75" providerId="AD" clId="Web-{00000000-0000-0000-0000-000000000000}" dt="2026-10-11T11:31:08.701" v="145" actId="1076"/>
        <pc:sldMkLst>
          <pc:docMk/>
          <pc:sldMk cId="0" sldId="267"/>
        </pc:sldMkLst>
        <pc:spChg chg="mod">
          <ac:chgData name="Sabah Jabin (2616111)" userId="S::2616111@student.uwtsd.ac.uk::cf6e0703-e63f-4ec0-a44f-183f02dc4e75" providerId="AD" clId="Web-{00000000-0000-0000-0000-000000000000}" dt="2026-10-11T11:31:08.701" v="145" actId="1076"/>
          <ac:spMkLst>
            <pc:docMk/>
            <pc:sldMk cId="0" sldId="267"/>
            <ac:spMk id="3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30:59.685" v="144" actId="20577"/>
          <ac:spMkLst>
            <pc:docMk/>
            <pc:sldMk cId="0" sldId="267"/>
            <ac:spMk id="4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08:41.756" v="14" actId="1076"/>
          <ac:spMkLst>
            <pc:docMk/>
            <pc:sldMk cId="0" sldId="267"/>
            <ac:spMk id="5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07:58.161" v="5" actId="1076"/>
          <ac:spMkLst>
            <pc:docMk/>
            <pc:sldMk cId="0" sldId="267"/>
            <ac:spMk id="6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08:51.741" v="16" actId="1076"/>
          <ac:spMkLst>
            <pc:docMk/>
            <pc:sldMk cId="0" sldId="267"/>
            <ac:spMk id="7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08:03.849" v="6" actId="1076"/>
          <ac:spMkLst>
            <pc:docMk/>
            <pc:sldMk cId="0" sldId="267"/>
            <ac:spMk id="8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08:20.615" v="10" actId="1076"/>
          <ac:spMkLst>
            <pc:docMk/>
            <pc:sldMk cId="0" sldId="267"/>
            <ac:spMk id="9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08:07.271" v="7" actId="1076"/>
          <ac:spMkLst>
            <pc:docMk/>
            <pc:sldMk cId="0" sldId="267"/>
            <ac:spMk id="10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08:25.974" v="11" actId="1076"/>
          <ac:spMkLst>
            <pc:docMk/>
            <pc:sldMk cId="0" sldId="267"/>
            <ac:spMk id="11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08:10.068" v="8" actId="1076"/>
          <ac:spMkLst>
            <pc:docMk/>
            <pc:sldMk cId="0" sldId="267"/>
            <ac:spMk id="12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30:43.716" v="143" actId="20577"/>
          <ac:spMkLst>
            <pc:docMk/>
            <pc:sldMk cId="0" sldId="267"/>
            <ac:spMk id="16" creationId="{00000000-0000-0000-0000-000000000000}"/>
          </ac:spMkLst>
        </pc:spChg>
      </pc:sldChg>
      <pc:sldChg chg="delSp modSp mod modClrScheme chgLayout">
        <pc:chgData name="Sabah Jabin (2616111)" userId="S::2616111@student.uwtsd.ac.uk::cf6e0703-e63f-4ec0-a44f-183f02dc4e75" providerId="AD" clId="Web-{00000000-0000-0000-0000-000000000000}" dt="2026-10-11T11:35:55.959" v="179"/>
        <pc:sldMkLst>
          <pc:docMk/>
          <pc:sldMk cId="0" sldId="268"/>
        </pc:sldMkLst>
        <pc:spChg chg="del mod">
          <ac:chgData name="Sabah Jabin (2616111)" userId="S::2616111@student.uwtsd.ac.uk::cf6e0703-e63f-4ec0-a44f-183f02dc4e75" providerId="AD" clId="Web-{00000000-0000-0000-0000-000000000000}" dt="2026-10-11T11:35:55.959" v="179"/>
          <ac:spMkLst>
            <pc:docMk/>
            <pc:sldMk cId="0" sldId="268"/>
            <ac:spMk id="18" creationId="{00000000-0000-0000-0000-000000000000}"/>
          </ac:spMkLst>
        </pc:spChg>
      </pc:sldChg>
      <pc:sldChg chg="addSp delSp modSp mod modClrScheme chgLayout">
        <pc:chgData name="Sabah Jabin (2616111)" userId="S::2616111@student.uwtsd.ac.uk::cf6e0703-e63f-4ec0-a44f-183f02dc4e75" providerId="AD" clId="Web-{00000000-0000-0000-0000-000000000000}" dt="2026-10-11T11:38:58.589" v="206" actId="20577"/>
        <pc:sldMkLst>
          <pc:docMk/>
          <pc:sldMk cId="0" sldId="269"/>
        </pc:sldMkLst>
        <pc:spChg chg="mod">
          <ac:chgData name="Sabah Jabin (2616111)" userId="S::2616111@student.uwtsd.ac.uk::cf6e0703-e63f-4ec0-a44f-183f02dc4e75" providerId="AD" clId="Web-{00000000-0000-0000-0000-000000000000}" dt="2026-10-11T11:37:50.368" v="193" actId="1076"/>
          <ac:spMkLst>
            <pc:docMk/>
            <pc:sldMk cId="0" sldId="269"/>
            <ac:spMk id="3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37:58.103" v="194" actId="1076"/>
          <ac:spMkLst>
            <pc:docMk/>
            <pc:sldMk cId="0" sldId="269"/>
            <ac:spMk id="4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38:43.604" v="205" actId="20577"/>
          <ac:spMkLst>
            <pc:docMk/>
            <pc:sldMk cId="0" sldId="269"/>
            <ac:spMk id="7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38:34.448" v="203" actId="20577"/>
          <ac:spMkLst>
            <pc:docMk/>
            <pc:sldMk cId="0" sldId="269"/>
            <ac:spMk id="8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38:58.589" v="206" actId="20577"/>
          <ac:spMkLst>
            <pc:docMk/>
            <pc:sldMk cId="0" sldId="269"/>
            <ac:spMk id="11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38:09.306" v="195" actId="1076"/>
          <ac:spMkLst>
            <pc:docMk/>
            <pc:sldMk cId="0" sldId="269"/>
            <ac:spMk id="12" creationId="{00000000-0000-0000-0000-000000000000}"/>
          </ac:spMkLst>
        </pc:spChg>
        <pc:spChg chg="del">
          <ac:chgData name="Sabah Jabin (2616111)" userId="S::2616111@student.uwtsd.ac.uk::cf6e0703-e63f-4ec0-a44f-183f02dc4e75" providerId="AD" clId="Web-{00000000-0000-0000-0000-000000000000}" dt="2026-10-11T11:37:12.570" v="185"/>
          <ac:spMkLst>
            <pc:docMk/>
            <pc:sldMk cId="0" sldId="269"/>
            <ac:spMk id="13" creationId="{00000000-0000-0000-0000-000000000000}"/>
          </ac:spMkLst>
        </pc:spChg>
        <pc:spChg chg="del mod">
          <ac:chgData name="Sabah Jabin (2616111)" userId="S::2616111@student.uwtsd.ac.uk::cf6e0703-e63f-4ec0-a44f-183f02dc4e75" providerId="AD" clId="Web-{00000000-0000-0000-0000-000000000000}" dt="2026-10-11T11:36:16.022" v="181"/>
          <ac:spMkLst>
            <pc:docMk/>
            <pc:sldMk cId="0" sldId="269"/>
            <ac:spMk id="14" creationId="{00000000-0000-0000-0000-000000000000}"/>
          </ac:spMkLst>
        </pc:spChg>
        <pc:spChg chg="add mod">
          <ac:chgData name="Sabah Jabin (2616111)" userId="S::2616111@student.uwtsd.ac.uk::cf6e0703-e63f-4ec0-a44f-183f02dc4e75" providerId="AD" clId="Web-{00000000-0000-0000-0000-000000000000}" dt="2026-10-11T11:37:32.149" v="189" actId="20577"/>
          <ac:spMkLst>
            <pc:docMk/>
            <pc:sldMk cId="0" sldId="269"/>
            <ac:spMk id="15" creationId="{032123B8-F51C-79A1-56BA-32EB504A7080}"/>
          </ac:spMkLst>
        </pc:spChg>
      </pc:sldChg>
      <pc:sldChg chg="modSp mod modClrScheme chgLayout">
        <pc:chgData name="Sabah Jabin (2616111)" userId="S::2616111@student.uwtsd.ac.uk::cf6e0703-e63f-4ec0-a44f-183f02dc4e75" providerId="AD" clId="Web-{00000000-0000-0000-0000-000000000000}" dt="2026-10-11T11:34:38.800" v="176" actId="1076"/>
        <pc:sldMkLst>
          <pc:docMk/>
          <pc:sldMk cId="0" sldId="271"/>
        </pc:sldMkLst>
        <pc:spChg chg="mod">
          <ac:chgData name="Sabah Jabin (2616111)" userId="S::2616111@student.uwtsd.ac.uk::cf6e0703-e63f-4ec0-a44f-183f02dc4e75" providerId="AD" clId="Web-{00000000-0000-0000-0000-000000000000}" dt="2026-10-11T11:34:26.128" v="174" actId="1076"/>
          <ac:spMkLst>
            <pc:docMk/>
            <pc:sldMk cId="0" sldId="271"/>
            <ac:spMk id="3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34:20.081" v="173" actId="1076"/>
          <ac:spMkLst>
            <pc:docMk/>
            <pc:sldMk cId="0" sldId="271"/>
            <ac:spMk id="4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34:38.800" v="176" actId="1076"/>
          <ac:spMkLst>
            <pc:docMk/>
            <pc:sldMk cId="0" sldId="271"/>
            <ac:spMk id="22" creationId="{00000000-0000-0000-0000-000000000000}"/>
          </ac:spMkLst>
        </pc:spChg>
      </pc:sldChg>
      <pc:sldChg chg="modSp mod modClrScheme chgLayout">
        <pc:chgData name="Sabah Jabin (2616111)" userId="S::2616111@student.uwtsd.ac.uk::cf6e0703-e63f-4ec0-a44f-183f02dc4e75" providerId="AD" clId="Web-{00000000-0000-0000-0000-000000000000}" dt="2026-10-11T11:33:59.284" v="167" actId="1076"/>
        <pc:sldMkLst>
          <pc:docMk/>
          <pc:sldMk cId="0" sldId="272"/>
        </pc:sldMkLst>
        <pc:spChg chg="mod">
          <ac:chgData name="Sabah Jabin (2616111)" userId="S::2616111@student.uwtsd.ac.uk::cf6e0703-e63f-4ec0-a44f-183f02dc4e75" providerId="AD" clId="Web-{00000000-0000-0000-0000-000000000000}" dt="2026-10-11T11:33:02.391" v="153" actId="1076"/>
          <ac:spMkLst>
            <pc:docMk/>
            <pc:sldMk cId="0" sldId="272"/>
            <ac:spMk id="3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32:54.626" v="152" actId="1076"/>
          <ac:spMkLst>
            <pc:docMk/>
            <pc:sldMk cId="0" sldId="272"/>
            <ac:spMk id="4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33:42.143" v="163" actId="1076"/>
          <ac:spMkLst>
            <pc:docMk/>
            <pc:sldMk cId="0" sldId="272"/>
            <ac:spMk id="5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33:18.001" v="157" actId="1076"/>
          <ac:spMkLst>
            <pc:docMk/>
            <pc:sldMk cId="0" sldId="272"/>
            <ac:spMk id="6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33:37.892" v="162" actId="1076"/>
          <ac:spMkLst>
            <pc:docMk/>
            <pc:sldMk cId="0" sldId="272"/>
            <ac:spMk id="7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33:14.611" v="156" actId="1076"/>
          <ac:spMkLst>
            <pc:docMk/>
            <pc:sldMk cId="0" sldId="272"/>
            <ac:spMk id="8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33:59.284" v="167" actId="1076"/>
          <ac:spMkLst>
            <pc:docMk/>
            <pc:sldMk cId="0" sldId="272"/>
            <ac:spMk id="9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33:11.407" v="155" actId="1076"/>
          <ac:spMkLst>
            <pc:docMk/>
            <pc:sldMk cId="0" sldId="272"/>
            <ac:spMk id="10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33:50.424" v="165" actId="1076"/>
          <ac:spMkLst>
            <pc:docMk/>
            <pc:sldMk cId="0" sldId="272"/>
            <ac:spMk id="11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33:07.860" v="154" actId="1076"/>
          <ac:spMkLst>
            <pc:docMk/>
            <pc:sldMk cId="0" sldId="272"/>
            <ac:spMk id="12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00000000-0000-0000-0000-000000000000}" dt="2026-10-11T11:32:40.328" v="149" actId="20577"/>
          <ac:spMkLst>
            <pc:docMk/>
            <pc:sldMk cId="0" sldId="272"/>
            <ac:spMk id="16" creationId="{00000000-0000-0000-0000-000000000000}"/>
          </ac:spMkLst>
        </pc:spChg>
      </pc:sldChg>
      <pc:sldChg chg="mod modClrScheme chgLayout">
        <pc:chgData name="Sabah Jabin (2616111)" userId="S::2616111@student.uwtsd.ac.uk::cf6e0703-e63f-4ec0-a44f-183f02dc4e75" providerId="AD" clId="Web-{00000000-0000-0000-0000-000000000000}" dt="2026-10-11T11:07:04.519" v="0"/>
        <pc:sldMkLst>
          <pc:docMk/>
          <pc:sldMk cId="0" sldId="273"/>
        </pc:sldMkLst>
      </pc:sldChg>
      <pc:sldChg chg="modSp mod modClrScheme chgLayout">
        <pc:chgData name="Sabah Jabin (2616111)" userId="S::2616111@student.uwtsd.ac.uk::cf6e0703-e63f-4ec0-a44f-183f02dc4e75" providerId="AD" clId="Web-{00000000-0000-0000-0000-000000000000}" dt="2026-10-11T11:12:40.575" v="53" actId="1076"/>
        <pc:sldMkLst>
          <pc:docMk/>
          <pc:sldMk cId="1807610848" sldId="276"/>
        </pc:sldMkLst>
        <pc:spChg chg="mod">
          <ac:chgData name="Sabah Jabin (2616111)" userId="S::2616111@student.uwtsd.ac.uk::cf6e0703-e63f-4ec0-a44f-183f02dc4e75" providerId="AD" clId="Web-{00000000-0000-0000-0000-000000000000}" dt="2026-10-11T11:12:40.575" v="53" actId="1076"/>
          <ac:spMkLst>
            <pc:docMk/>
            <pc:sldMk cId="1807610848" sldId="276"/>
            <ac:spMk id="13" creationId="{15B405E4-F35A-687E-2A3F-168371B66A49}"/>
          </ac:spMkLst>
        </pc:spChg>
      </pc:sldChg>
      <pc:sldChg chg="mod modClrScheme chgLayout">
        <pc:chgData name="Sabah Jabin (2616111)" userId="S::2616111@student.uwtsd.ac.uk::cf6e0703-e63f-4ec0-a44f-183f02dc4e75" providerId="AD" clId="Web-{00000000-0000-0000-0000-000000000000}" dt="2026-10-11T11:07:04.519" v="0"/>
        <pc:sldMkLst>
          <pc:docMk/>
          <pc:sldMk cId="2097627643" sldId="278"/>
        </pc:sldMkLst>
      </pc:sldChg>
      <pc:sldMasterChg chg="del delSldLayout">
        <pc:chgData name="Sabah Jabin (2616111)" userId="S::2616111@student.uwtsd.ac.uk::cf6e0703-e63f-4ec0-a44f-183f02dc4e75" providerId="AD" clId="Web-{00000000-0000-0000-0000-000000000000}" dt="2026-10-11T11:07:04.519" v="0"/>
        <pc:sldMasterMkLst>
          <pc:docMk/>
          <pc:sldMasterMk cId="98459305" sldId="2147484118"/>
        </pc:sldMasterMkLst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3521168079" sldId="2147484119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3842884720" sldId="2147484120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1303316887" sldId="2147484121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4216249280" sldId="2147484122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1571052745" sldId="2147484123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488356162" sldId="2147484124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1454971681" sldId="2147484125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417349870" sldId="2147484126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971872783" sldId="2147484127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2930396601" sldId="2147484128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4003661415" sldId="2147484129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494091432" sldId="2147484130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2520196306" sldId="2147484131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4284259635" sldId="2147484132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2823682034" sldId="2147484133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2870268038" sldId="2147484134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3763350988" sldId="2147484135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1172281373" sldId="2147484136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363347619" sldId="2147484137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2534163185" sldId="2147484138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2352479138" sldId="2147484139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1187605446" sldId="2147484140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3491095363" sldId="2147484141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1281262453" sldId="2147484142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4269998956" sldId="2147484143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2032162867" sldId="2147484144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1615664173" sldId="2147484145"/>
          </pc:sldLayoutMkLst>
        </pc:sldLayoutChg>
        <pc:sldLayoutChg chg="del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98459305" sldId="2147484118"/>
            <pc:sldLayoutMk cId="2741192470" sldId="2147484146"/>
          </pc:sldLayoutMkLst>
        </pc:sldLayoutChg>
      </pc:sldMasterChg>
      <pc:sldMasterChg chg="add addSldLayout modSldLayout">
        <pc:chgData name="Sabah Jabin (2616111)" userId="S::2616111@student.uwtsd.ac.uk::cf6e0703-e63f-4ec0-a44f-183f02dc4e75" providerId="AD" clId="Web-{00000000-0000-0000-0000-000000000000}" dt="2026-10-11T11:07:04.519" v="0"/>
        <pc:sldMasterMkLst>
          <pc:docMk/>
          <pc:sldMasterMk cId="4025935909" sldId="2147484147"/>
        </pc:sldMasterMkLst>
        <pc:sldLayoutChg chg="add mod replId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4025935909" sldId="2147484147"/>
            <pc:sldLayoutMk cId="1080377957" sldId="2147484148"/>
          </pc:sldLayoutMkLst>
        </pc:sldLayoutChg>
        <pc:sldLayoutChg chg="add mod replId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4025935909" sldId="2147484147"/>
            <pc:sldLayoutMk cId="3611625959" sldId="2147484149"/>
          </pc:sldLayoutMkLst>
        </pc:sldLayoutChg>
        <pc:sldLayoutChg chg="add mod replId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4025935909" sldId="2147484147"/>
            <pc:sldLayoutMk cId="754194699" sldId="2147484150"/>
          </pc:sldLayoutMkLst>
        </pc:sldLayoutChg>
        <pc:sldLayoutChg chg="add mod replId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4025935909" sldId="2147484147"/>
            <pc:sldLayoutMk cId="665912829" sldId="2147484151"/>
          </pc:sldLayoutMkLst>
        </pc:sldLayoutChg>
        <pc:sldLayoutChg chg="add mod replId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4025935909" sldId="2147484147"/>
            <pc:sldLayoutMk cId="932175796" sldId="2147484152"/>
          </pc:sldLayoutMkLst>
        </pc:sldLayoutChg>
        <pc:sldLayoutChg chg="add mod replId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4025935909" sldId="2147484147"/>
            <pc:sldLayoutMk cId="991013168" sldId="2147484153"/>
          </pc:sldLayoutMkLst>
        </pc:sldLayoutChg>
        <pc:sldLayoutChg chg="add mod replId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4025935909" sldId="2147484147"/>
            <pc:sldLayoutMk cId="2104141776" sldId="2147484154"/>
          </pc:sldLayoutMkLst>
        </pc:sldLayoutChg>
        <pc:sldLayoutChg chg="add mod replId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4025935909" sldId="2147484147"/>
            <pc:sldLayoutMk cId="4236843134" sldId="2147484155"/>
          </pc:sldLayoutMkLst>
        </pc:sldLayoutChg>
        <pc:sldLayoutChg chg="add mod replId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4025935909" sldId="2147484147"/>
            <pc:sldLayoutMk cId="3842685922" sldId="2147484156"/>
          </pc:sldLayoutMkLst>
        </pc:sldLayoutChg>
        <pc:sldLayoutChg chg="add mod replId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4025935909" sldId="2147484147"/>
            <pc:sldLayoutMk cId="2932094334" sldId="2147484157"/>
          </pc:sldLayoutMkLst>
        </pc:sldLayoutChg>
        <pc:sldLayoutChg chg="add mod replId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4025935909" sldId="2147484147"/>
            <pc:sldLayoutMk cId="413939806" sldId="2147484158"/>
          </pc:sldLayoutMkLst>
        </pc:sldLayoutChg>
        <pc:sldLayoutChg chg="add mod replId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4025935909" sldId="2147484147"/>
            <pc:sldLayoutMk cId="3080215108" sldId="2147484159"/>
          </pc:sldLayoutMkLst>
        </pc:sldLayoutChg>
        <pc:sldLayoutChg chg="add mod replId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4025935909" sldId="2147484147"/>
            <pc:sldLayoutMk cId="159321177" sldId="2147484160"/>
          </pc:sldLayoutMkLst>
        </pc:sldLayoutChg>
        <pc:sldLayoutChg chg="add mod replId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4025935909" sldId="2147484147"/>
            <pc:sldLayoutMk cId="1575281805" sldId="2147484161"/>
          </pc:sldLayoutMkLst>
        </pc:sldLayoutChg>
        <pc:sldLayoutChg chg="add mod replId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4025935909" sldId="2147484147"/>
            <pc:sldLayoutMk cId="925143330" sldId="2147484162"/>
          </pc:sldLayoutMkLst>
        </pc:sldLayoutChg>
        <pc:sldLayoutChg chg="add mod replId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4025935909" sldId="2147484147"/>
            <pc:sldLayoutMk cId="544211106" sldId="2147484163"/>
          </pc:sldLayoutMkLst>
        </pc:sldLayoutChg>
        <pc:sldLayoutChg chg="add mod replId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4025935909" sldId="2147484147"/>
            <pc:sldLayoutMk cId="2888437605" sldId="2147484164"/>
          </pc:sldLayoutMkLst>
        </pc:sldLayoutChg>
        <pc:sldLayoutChg chg="add mod replId">
          <pc:chgData name="Sabah Jabin (2616111)" userId="S::2616111@student.uwtsd.ac.uk::cf6e0703-e63f-4ec0-a44f-183f02dc4e75" providerId="AD" clId="Web-{00000000-0000-0000-0000-000000000000}" dt="2026-10-11T11:07:04.519" v="0"/>
          <pc:sldLayoutMkLst>
            <pc:docMk/>
            <pc:sldMasterMk cId="4025935909" sldId="2147484147"/>
            <pc:sldLayoutMk cId="3337336208" sldId="2147484165"/>
          </pc:sldLayoutMkLst>
        </pc:sldLayoutChg>
      </pc:sldMasterChg>
    </pc:docChg>
  </pc:docChgLst>
  <pc:docChgLst>
    <pc:chgData name="Faiza Waqas (2614221)" userId="S::2614221@student.uwtsd.ac.uk::e2049c36-2174-433c-af0b-5d6dfedd5d33" providerId="AD" clId="Web-{00000000-0000-0000-0000-000000000000}"/>
    <pc:docChg chg="mod delSld modSld addMainMaster delMainMaster">
      <pc:chgData name="Faiza Waqas (2614221)" userId="S::2614221@student.uwtsd.ac.uk::e2049c36-2174-433c-af0b-5d6dfedd5d33" providerId="AD" clId="Web-{00000000-0000-0000-0000-000000000000}" dt="2026-10-11T11:31:31.328" v="48" actId="688"/>
      <pc:docMkLst>
        <pc:docMk/>
      </pc:docMkLst>
      <pc:sldChg chg="modSp mod modClrScheme chgLayout">
        <pc:chgData name="Faiza Waqas (2614221)" userId="S::2614221@student.uwtsd.ac.uk::e2049c36-2174-433c-af0b-5d6dfedd5d33" providerId="AD" clId="Web-{00000000-0000-0000-0000-000000000000}" dt="2026-10-11T11:24:39.362" v="15" actId="20577"/>
        <pc:sldMkLst>
          <pc:docMk/>
          <pc:sldMk cId="0" sldId="256"/>
        </pc:sldMkLst>
        <pc:spChg chg="mod">
          <ac:chgData name="Faiza Waqas (2614221)" userId="S::2614221@student.uwtsd.ac.uk::e2049c36-2174-433c-af0b-5d6dfedd5d33" providerId="AD" clId="Web-{00000000-0000-0000-0000-000000000000}" dt="2026-10-11T11:24:39.362" v="15" actId="20577"/>
          <ac:spMkLst>
            <pc:docMk/>
            <pc:sldMk cId="0" sldId="256"/>
            <ac:spMk id="18" creationId="{B69EBB85-0639-0AD6-3031-C1E3793313E4}"/>
          </ac:spMkLst>
        </pc:spChg>
      </pc:sldChg>
      <pc:sldChg chg="modSp mod modClrScheme chgLayout">
        <pc:chgData name="Faiza Waqas (2614221)" userId="S::2614221@student.uwtsd.ac.uk::e2049c36-2174-433c-af0b-5d6dfedd5d33" providerId="AD" clId="Web-{00000000-0000-0000-0000-000000000000}" dt="2026-10-11T11:31:31.328" v="48" actId="688"/>
        <pc:sldMkLst>
          <pc:docMk/>
          <pc:sldMk cId="0" sldId="258"/>
        </pc:sldMkLst>
        <pc:spChg chg="mod">
          <ac:chgData name="Faiza Waqas (2614221)" userId="S::2614221@student.uwtsd.ac.uk::e2049c36-2174-433c-af0b-5d6dfedd5d33" providerId="AD" clId="Web-{00000000-0000-0000-0000-000000000000}" dt="2026-10-11T11:28:57.136" v="32" actId="20577"/>
          <ac:spMkLst>
            <pc:docMk/>
            <pc:sldMk cId="0" sldId="258"/>
            <ac:spMk id="12" creationId="{00000000-0000-0000-0000-000000000000}"/>
          </ac:spMkLst>
        </pc:spChg>
        <pc:spChg chg="mod">
          <ac:chgData name="Faiza Waqas (2614221)" userId="S::2614221@student.uwtsd.ac.uk::e2049c36-2174-433c-af0b-5d6dfedd5d33" providerId="AD" clId="Web-{00000000-0000-0000-0000-000000000000}" dt="2026-10-11T11:31:31.328" v="48" actId="688"/>
          <ac:spMkLst>
            <pc:docMk/>
            <pc:sldMk cId="0" sldId="258"/>
            <ac:spMk id="20" creationId="{00000000-0000-0000-0000-000000000000}"/>
          </ac:spMkLst>
        </pc:spChg>
      </pc:sldChg>
      <pc:sldChg chg="mod modClrScheme chgLayout">
        <pc:chgData name="Faiza Waqas (2614221)" userId="S::2614221@student.uwtsd.ac.uk::e2049c36-2174-433c-af0b-5d6dfedd5d33" providerId="AD" clId="Web-{00000000-0000-0000-0000-000000000000}" dt="2026-10-11T11:04:46.230" v="10"/>
        <pc:sldMkLst>
          <pc:docMk/>
          <pc:sldMk cId="0" sldId="259"/>
        </pc:sldMkLst>
      </pc:sldChg>
      <pc:sldChg chg="mod modClrScheme chgLayout">
        <pc:chgData name="Faiza Waqas (2614221)" userId="S::2614221@student.uwtsd.ac.uk::e2049c36-2174-433c-af0b-5d6dfedd5d33" providerId="AD" clId="Web-{00000000-0000-0000-0000-000000000000}" dt="2026-10-11T11:04:46.230" v="10"/>
        <pc:sldMkLst>
          <pc:docMk/>
          <pc:sldMk cId="0" sldId="261"/>
        </pc:sldMkLst>
      </pc:sldChg>
      <pc:sldChg chg="mod modClrScheme chgLayout">
        <pc:chgData name="Faiza Waqas (2614221)" userId="S::2614221@student.uwtsd.ac.uk::e2049c36-2174-433c-af0b-5d6dfedd5d33" providerId="AD" clId="Web-{00000000-0000-0000-0000-000000000000}" dt="2026-10-11T11:04:46.230" v="10"/>
        <pc:sldMkLst>
          <pc:docMk/>
          <pc:sldMk cId="0" sldId="262"/>
        </pc:sldMkLst>
      </pc:sldChg>
      <pc:sldChg chg="mod modClrScheme chgLayout">
        <pc:chgData name="Faiza Waqas (2614221)" userId="S::2614221@student.uwtsd.ac.uk::e2049c36-2174-433c-af0b-5d6dfedd5d33" providerId="AD" clId="Web-{00000000-0000-0000-0000-000000000000}" dt="2026-10-11T11:04:46.230" v="10"/>
        <pc:sldMkLst>
          <pc:docMk/>
          <pc:sldMk cId="0" sldId="264"/>
        </pc:sldMkLst>
      </pc:sldChg>
      <pc:sldChg chg="mod modClrScheme chgLayout">
        <pc:chgData name="Faiza Waqas (2614221)" userId="S::2614221@student.uwtsd.ac.uk::e2049c36-2174-433c-af0b-5d6dfedd5d33" providerId="AD" clId="Web-{00000000-0000-0000-0000-000000000000}" dt="2026-10-11T11:04:46.230" v="10"/>
        <pc:sldMkLst>
          <pc:docMk/>
          <pc:sldMk cId="0" sldId="265"/>
        </pc:sldMkLst>
      </pc:sldChg>
      <pc:sldChg chg="mod modClrScheme chgLayout">
        <pc:chgData name="Faiza Waqas (2614221)" userId="S::2614221@student.uwtsd.ac.uk::e2049c36-2174-433c-af0b-5d6dfedd5d33" providerId="AD" clId="Web-{00000000-0000-0000-0000-000000000000}" dt="2026-10-11T11:04:46.230" v="10"/>
        <pc:sldMkLst>
          <pc:docMk/>
          <pc:sldMk cId="0" sldId="267"/>
        </pc:sldMkLst>
      </pc:sldChg>
      <pc:sldChg chg="mod modClrScheme chgLayout">
        <pc:chgData name="Faiza Waqas (2614221)" userId="S::2614221@student.uwtsd.ac.uk::e2049c36-2174-433c-af0b-5d6dfedd5d33" providerId="AD" clId="Web-{00000000-0000-0000-0000-000000000000}" dt="2026-10-11T11:04:46.230" v="10"/>
        <pc:sldMkLst>
          <pc:docMk/>
          <pc:sldMk cId="0" sldId="268"/>
        </pc:sldMkLst>
      </pc:sldChg>
      <pc:sldChg chg="modSp mod modClrScheme chgLayout">
        <pc:chgData name="Faiza Waqas (2614221)" userId="S::2614221@student.uwtsd.ac.uk::e2049c36-2174-433c-af0b-5d6dfedd5d33" providerId="AD" clId="Web-{00000000-0000-0000-0000-000000000000}" dt="2026-10-11T11:10:29.257" v="14" actId="20577"/>
        <pc:sldMkLst>
          <pc:docMk/>
          <pc:sldMk cId="0" sldId="269"/>
        </pc:sldMkLst>
        <pc:spChg chg="mod">
          <ac:chgData name="Faiza Waqas (2614221)" userId="S::2614221@student.uwtsd.ac.uk::e2049c36-2174-433c-af0b-5d6dfedd5d33" providerId="AD" clId="Web-{00000000-0000-0000-0000-000000000000}" dt="2026-10-11T11:07:46.220" v="12" actId="20577"/>
          <ac:spMkLst>
            <pc:docMk/>
            <pc:sldMk cId="0" sldId="269"/>
            <ac:spMk id="8" creationId="{00000000-0000-0000-0000-000000000000}"/>
          </ac:spMkLst>
        </pc:spChg>
        <pc:spChg chg="mod">
          <ac:chgData name="Faiza Waqas (2614221)" userId="S::2614221@student.uwtsd.ac.uk::e2049c36-2174-433c-af0b-5d6dfedd5d33" providerId="AD" clId="Web-{00000000-0000-0000-0000-000000000000}" dt="2026-10-11T11:10:29.257" v="14" actId="20577"/>
          <ac:spMkLst>
            <pc:docMk/>
            <pc:sldMk cId="0" sldId="269"/>
            <ac:spMk id="12" creationId="{00000000-0000-0000-0000-000000000000}"/>
          </ac:spMkLst>
        </pc:spChg>
      </pc:sldChg>
      <pc:sldChg chg="mod modClrScheme chgLayout">
        <pc:chgData name="Faiza Waqas (2614221)" userId="S::2614221@student.uwtsd.ac.uk::e2049c36-2174-433c-af0b-5d6dfedd5d33" providerId="AD" clId="Web-{00000000-0000-0000-0000-000000000000}" dt="2026-10-11T11:04:46.230" v="10"/>
        <pc:sldMkLst>
          <pc:docMk/>
          <pc:sldMk cId="0" sldId="271"/>
        </pc:sldMkLst>
      </pc:sldChg>
      <pc:sldChg chg="mod modClrScheme chgLayout">
        <pc:chgData name="Faiza Waqas (2614221)" userId="S::2614221@student.uwtsd.ac.uk::e2049c36-2174-433c-af0b-5d6dfedd5d33" providerId="AD" clId="Web-{00000000-0000-0000-0000-000000000000}" dt="2026-10-11T11:04:46.230" v="10"/>
        <pc:sldMkLst>
          <pc:docMk/>
          <pc:sldMk cId="0" sldId="272"/>
        </pc:sldMkLst>
      </pc:sldChg>
      <pc:sldChg chg="modSp mod modClrScheme chgLayout">
        <pc:chgData name="Faiza Waqas (2614221)" userId="S::2614221@student.uwtsd.ac.uk::e2049c36-2174-433c-af0b-5d6dfedd5d33" providerId="AD" clId="Web-{00000000-0000-0000-0000-000000000000}" dt="2026-10-11T11:04:46.230" v="10"/>
        <pc:sldMkLst>
          <pc:docMk/>
          <pc:sldMk cId="0" sldId="273"/>
        </pc:sldMkLst>
        <pc:spChg chg="mod">
          <ac:chgData name="Faiza Waqas (2614221)" userId="S::2614221@student.uwtsd.ac.uk::e2049c36-2174-433c-af0b-5d6dfedd5d33" providerId="AD" clId="Web-{00000000-0000-0000-0000-000000000000}" dt="2026-10-11T10:39:00.165" v="2" actId="14100"/>
          <ac:spMkLst>
            <pc:docMk/>
            <pc:sldMk cId="0" sldId="273"/>
            <ac:spMk id="5" creationId="{00000000-0000-0000-0000-000000000000}"/>
          </ac:spMkLst>
        </pc:spChg>
      </pc:sldChg>
      <pc:sldChg chg="delSp mod modClrScheme chgLayout">
        <pc:chgData name="Faiza Waqas (2614221)" userId="S::2614221@student.uwtsd.ac.uk::e2049c36-2174-433c-af0b-5d6dfedd5d33" providerId="AD" clId="Web-{00000000-0000-0000-0000-000000000000}" dt="2026-10-11T11:04:46.230" v="10"/>
        <pc:sldMkLst>
          <pc:docMk/>
          <pc:sldMk cId="1807610848" sldId="276"/>
        </pc:sldMkLst>
        <pc:graphicFrameChg chg="del">
          <ac:chgData name="Faiza Waqas (2614221)" userId="S::2614221@student.uwtsd.ac.uk::e2049c36-2174-433c-af0b-5d6dfedd5d33" providerId="AD" clId="Web-{00000000-0000-0000-0000-000000000000}" dt="2026-10-11T09:43:24.890" v="1"/>
          <ac:graphicFrameMkLst>
            <pc:docMk/>
            <pc:sldMk cId="1807610848" sldId="276"/>
            <ac:graphicFrameMk id="4" creationId="{A1CF57E1-8C9A-601E-5802-AF338802D1B7}"/>
          </ac:graphicFrameMkLst>
        </pc:graphicFrameChg>
      </pc:sldChg>
      <pc:sldChg chg="del">
        <pc:chgData name="Faiza Waqas (2614221)" userId="S::2614221@student.uwtsd.ac.uk::e2049c36-2174-433c-af0b-5d6dfedd5d33" providerId="AD" clId="Web-{00000000-0000-0000-0000-000000000000}" dt="2026-10-11T09:42:52.045" v="0"/>
        <pc:sldMkLst>
          <pc:docMk/>
          <pc:sldMk cId="508919223" sldId="278"/>
        </pc:sldMkLst>
      </pc:sldChg>
      <pc:sldChg chg="mod modClrScheme chgLayout">
        <pc:chgData name="Faiza Waqas (2614221)" userId="S::2614221@student.uwtsd.ac.uk::e2049c36-2174-433c-af0b-5d6dfedd5d33" providerId="AD" clId="Web-{00000000-0000-0000-0000-000000000000}" dt="2026-10-11T11:04:46.230" v="10"/>
        <pc:sldMkLst>
          <pc:docMk/>
          <pc:sldMk cId="2097627643" sldId="278"/>
        </pc:sldMkLst>
      </pc:sldChg>
      <pc:sldMasterChg chg="del delSldLayout">
        <pc:chgData name="Faiza Waqas (2614221)" userId="S::2614221@student.uwtsd.ac.uk::e2049c36-2174-433c-af0b-5d6dfedd5d33" providerId="AD" clId="Web-{00000000-0000-0000-0000-000000000000}" dt="2026-10-11T11:03:38.384" v="3"/>
        <pc:sldMasterMkLst>
          <pc:docMk/>
          <pc:sldMasterMk cId="3399321048" sldId="2147483902"/>
        </pc:sldMasterMkLst>
        <pc:sldLayoutChg chg="del">
          <pc:chgData name="Faiza Waqas (2614221)" userId="S::2614221@student.uwtsd.ac.uk::e2049c36-2174-433c-af0b-5d6dfedd5d33" providerId="AD" clId="Web-{00000000-0000-0000-0000-000000000000}" dt="2026-10-11T11:03:38.384" v="3"/>
          <pc:sldLayoutMkLst>
            <pc:docMk/>
            <pc:sldMasterMk cId="3399321048" sldId="2147483902"/>
            <pc:sldLayoutMk cId="864906088" sldId="2147483903"/>
          </pc:sldLayoutMkLst>
        </pc:sldLayoutChg>
        <pc:sldLayoutChg chg="del">
          <pc:chgData name="Faiza Waqas (2614221)" userId="S::2614221@student.uwtsd.ac.uk::e2049c36-2174-433c-af0b-5d6dfedd5d33" providerId="AD" clId="Web-{00000000-0000-0000-0000-000000000000}" dt="2026-10-11T11:03:38.384" v="3"/>
          <pc:sldLayoutMkLst>
            <pc:docMk/>
            <pc:sldMasterMk cId="3399321048" sldId="2147483902"/>
            <pc:sldLayoutMk cId="2717442396" sldId="2147483904"/>
          </pc:sldLayoutMkLst>
        </pc:sldLayoutChg>
        <pc:sldLayoutChg chg="del">
          <pc:chgData name="Faiza Waqas (2614221)" userId="S::2614221@student.uwtsd.ac.uk::e2049c36-2174-433c-af0b-5d6dfedd5d33" providerId="AD" clId="Web-{00000000-0000-0000-0000-000000000000}" dt="2026-10-11T11:03:38.384" v="3"/>
          <pc:sldLayoutMkLst>
            <pc:docMk/>
            <pc:sldMasterMk cId="3399321048" sldId="2147483902"/>
            <pc:sldLayoutMk cId="2023622650" sldId="2147483905"/>
          </pc:sldLayoutMkLst>
        </pc:sldLayoutChg>
        <pc:sldLayoutChg chg="del">
          <pc:chgData name="Faiza Waqas (2614221)" userId="S::2614221@student.uwtsd.ac.uk::e2049c36-2174-433c-af0b-5d6dfedd5d33" providerId="AD" clId="Web-{00000000-0000-0000-0000-000000000000}" dt="2026-10-11T11:03:38.384" v="3"/>
          <pc:sldLayoutMkLst>
            <pc:docMk/>
            <pc:sldMasterMk cId="3399321048" sldId="2147483902"/>
            <pc:sldLayoutMk cId="3262485203" sldId="2147483906"/>
          </pc:sldLayoutMkLst>
        </pc:sldLayoutChg>
        <pc:sldLayoutChg chg="del">
          <pc:chgData name="Faiza Waqas (2614221)" userId="S::2614221@student.uwtsd.ac.uk::e2049c36-2174-433c-af0b-5d6dfedd5d33" providerId="AD" clId="Web-{00000000-0000-0000-0000-000000000000}" dt="2026-10-11T11:03:38.384" v="3"/>
          <pc:sldLayoutMkLst>
            <pc:docMk/>
            <pc:sldMasterMk cId="3399321048" sldId="2147483902"/>
            <pc:sldLayoutMk cId="846573554" sldId="2147483907"/>
          </pc:sldLayoutMkLst>
        </pc:sldLayoutChg>
        <pc:sldLayoutChg chg="del">
          <pc:chgData name="Faiza Waqas (2614221)" userId="S::2614221@student.uwtsd.ac.uk::e2049c36-2174-433c-af0b-5d6dfedd5d33" providerId="AD" clId="Web-{00000000-0000-0000-0000-000000000000}" dt="2026-10-11T11:03:38.384" v="3"/>
          <pc:sldLayoutMkLst>
            <pc:docMk/>
            <pc:sldMasterMk cId="3399321048" sldId="2147483902"/>
            <pc:sldLayoutMk cId="1983859370" sldId="2147483908"/>
          </pc:sldLayoutMkLst>
        </pc:sldLayoutChg>
        <pc:sldLayoutChg chg="del">
          <pc:chgData name="Faiza Waqas (2614221)" userId="S::2614221@student.uwtsd.ac.uk::e2049c36-2174-433c-af0b-5d6dfedd5d33" providerId="AD" clId="Web-{00000000-0000-0000-0000-000000000000}" dt="2026-10-11T11:03:38.384" v="3"/>
          <pc:sldLayoutMkLst>
            <pc:docMk/>
            <pc:sldMasterMk cId="3399321048" sldId="2147483902"/>
            <pc:sldLayoutMk cId="964053603" sldId="2147483909"/>
          </pc:sldLayoutMkLst>
        </pc:sldLayoutChg>
        <pc:sldLayoutChg chg="del">
          <pc:chgData name="Faiza Waqas (2614221)" userId="S::2614221@student.uwtsd.ac.uk::e2049c36-2174-433c-af0b-5d6dfedd5d33" providerId="AD" clId="Web-{00000000-0000-0000-0000-000000000000}" dt="2026-10-11T11:03:38.384" v="3"/>
          <pc:sldLayoutMkLst>
            <pc:docMk/>
            <pc:sldMasterMk cId="3399321048" sldId="2147483902"/>
            <pc:sldLayoutMk cId="2324709576" sldId="2147483910"/>
          </pc:sldLayoutMkLst>
        </pc:sldLayoutChg>
        <pc:sldLayoutChg chg="del">
          <pc:chgData name="Faiza Waqas (2614221)" userId="S::2614221@student.uwtsd.ac.uk::e2049c36-2174-433c-af0b-5d6dfedd5d33" providerId="AD" clId="Web-{00000000-0000-0000-0000-000000000000}" dt="2026-10-11T11:03:38.384" v="3"/>
          <pc:sldLayoutMkLst>
            <pc:docMk/>
            <pc:sldMasterMk cId="3399321048" sldId="2147483902"/>
            <pc:sldLayoutMk cId="81958751" sldId="2147483911"/>
          </pc:sldLayoutMkLst>
        </pc:sldLayoutChg>
        <pc:sldLayoutChg chg="del">
          <pc:chgData name="Faiza Waqas (2614221)" userId="S::2614221@student.uwtsd.ac.uk::e2049c36-2174-433c-af0b-5d6dfedd5d33" providerId="AD" clId="Web-{00000000-0000-0000-0000-000000000000}" dt="2026-10-11T11:03:38.384" v="3"/>
          <pc:sldLayoutMkLst>
            <pc:docMk/>
            <pc:sldMasterMk cId="3399321048" sldId="2147483902"/>
            <pc:sldLayoutMk cId="796131711" sldId="2147483912"/>
          </pc:sldLayoutMkLst>
        </pc:sldLayoutChg>
        <pc:sldLayoutChg chg="del">
          <pc:chgData name="Faiza Waqas (2614221)" userId="S::2614221@student.uwtsd.ac.uk::e2049c36-2174-433c-af0b-5d6dfedd5d33" providerId="AD" clId="Web-{00000000-0000-0000-0000-000000000000}" dt="2026-10-11T11:03:38.384" v="3"/>
          <pc:sldLayoutMkLst>
            <pc:docMk/>
            <pc:sldMasterMk cId="3399321048" sldId="2147483902"/>
            <pc:sldLayoutMk cId="636819782" sldId="2147483913"/>
          </pc:sldLayoutMkLst>
        </pc:sldLayoutChg>
        <pc:sldLayoutChg chg="del">
          <pc:chgData name="Faiza Waqas (2614221)" userId="S::2614221@student.uwtsd.ac.uk::e2049c36-2174-433c-af0b-5d6dfedd5d33" providerId="AD" clId="Web-{00000000-0000-0000-0000-000000000000}" dt="2026-10-11T11:03:38.384" v="3"/>
          <pc:sldLayoutMkLst>
            <pc:docMk/>
            <pc:sldMasterMk cId="3399321048" sldId="2147483902"/>
            <pc:sldLayoutMk cId="1671377789" sldId="2147483914"/>
          </pc:sldLayoutMkLst>
        </pc:sldLayoutChg>
      </pc:sldMasterChg>
      <pc:sldMasterChg chg="add del addSldLayout delSldLayout modSldLayout">
        <pc:chgData name="Faiza Waqas (2614221)" userId="S::2614221@student.uwtsd.ac.uk::e2049c36-2174-433c-af0b-5d6dfedd5d33" providerId="AD" clId="Web-{00000000-0000-0000-0000-000000000000}" dt="2026-10-11T11:03:48.260" v="4"/>
        <pc:sldMasterMkLst>
          <pc:docMk/>
          <pc:sldMasterMk cId="2051759598" sldId="2147483915"/>
        </pc:sldMasterMkLst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968249582" sldId="2147483916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2904388714" sldId="2147483917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2420901019" sldId="2147483918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3838401353" sldId="2147483919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1178771461" sldId="2147483920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2500517814" sldId="2147483921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822715427" sldId="2147483922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1664542253" sldId="2147483923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2377576650" sldId="2147483924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323301864" sldId="2147483925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2355992541" sldId="2147483926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151051121" sldId="2147483927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3221345401" sldId="2147483928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1794387905" sldId="2147483929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2763376143" sldId="2147483930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494544292" sldId="2147483931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2409150486" sldId="2147483932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768196234" sldId="2147483933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341894768" sldId="2147483934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2529691316" sldId="2147483935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1912793227" sldId="2147483936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3935257106" sldId="2147483937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2759885478" sldId="2147483938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2915485230" sldId="2147483939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1728252450" sldId="2147483940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3076701083" sldId="2147483941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4012360975" sldId="2147483942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48.260" v="4"/>
          <pc:sldLayoutMkLst>
            <pc:docMk/>
            <pc:sldMasterMk cId="2051759598" sldId="2147483915"/>
            <pc:sldLayoutMk cId="186883262" sldId="2147483943"/>
          </pc:sldLayoutMkLst>
        </pc:sldLayoutChg>
      </pc:sldMasterChg>
      <pc:sldMasterChg chg="add del addSldLayout delSldLayout modSldLayout">
        <pc:chgData name="Faiza Waqas (2614221)" userId="S::2614221@student.uwtsd.ac.uk::e2049c36-2174-433c-af0b-5d6dfedd5d33" providerId="AD" clId="Web-{00000000-0000-0000-0000-000000000000}" dt="2026-10-11T11:03:53.807" v="5"/>
        <pc:sldMasterMkLst>
          <pc:docMk/>
          <pc:sldMasterMk cId="1867068108" sldId="2147483944"/>
        </pc:sldMasterMkLst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4055083872" sldId="2147483945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3072026110" sldId="2147483946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714323318" sldId="2147483947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3479460341" sldId="2147483948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3874652393" sldId="2147483949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741523222" sldId="2147483950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3122159356" sldId="2147483951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1133349114" sldId="2147483952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1526010276" sldId="2147483953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2144796217" sldId="2147483954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640123238" sldId="2147483955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1234488885" sldId="2147483956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3612952142" sldId="2147483957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829863119" sldId="2147483958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2038462167" sldId="2147483959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3534027722" sldId="2147483960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3135444597" sldId="2147483961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130633545" sldId="2147483962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1700296014" sldId="2147483963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2860232002" sldId="2147483964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4233656135" sldId="2147483965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3610089730" sldId="2147483966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433332849" sldId="2147483967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3427898483" sldId="2147483968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2165218100" sldId="2147483969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2349501074" sldId="2147483970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2388321106" sldId="2147483971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3:53.807" v="5"/>
          <pc:sldLayoutMkLst>
            <pc:docMk/>
            <pc:sldMasterMk cId="1867068108" sldId="2147483944"/>
            <pc:sldLayoutMk cId="675326297" sldId="2147483972"/>
          </pc:sldLayoutMkLst>
        </pc:sldLayoutChg>
      </pc:sldMasterChg>
      <pc:sldMasterChg chg="add del addSldLayout delSldLayout modSldLayout">
        <pc:chgData name="Faiza Waqas (2614221)" userId="S::2614221@student.uwtsd.ac.uk::e2049c36-2174-433c-af0b-5d6dfedd5d33" providerId="AD" clId="Web-{00000000-0000-0000-0000-000000000000}" dt="2026-10-11T11:04:00.666" v="6"/>
        <pc:sldMasterMkLst>
          <pc:docMk/>
          <pc:sldMasterMk cId="4255834349" sldId="2147483973"/>
        </pc:sldMasterMkLst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2175276883" sldId="2147483974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1418081172" sldId="2147483975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3976302014" sldId="2147483976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169666974" sldId="2147483977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2187099909" sldId="2147483978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1469691744" sldId="2147483979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3222502905" sldId="2147483980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1234016646" sldId="2147483981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2256862834" sldId="2147483982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888912148" sldId="2147483983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2801035150" sldId="2147483984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412975762" sldId="2147483985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3904996524" sldId="2147483986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2693191336" sldId="2147483987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3521333040" sldId="2147483988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112155237" sldId="2147483989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2616298028" sldId="2147483990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372174972" sldId="2147483991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3108969795" sldId="2147483992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1289037143" sldId="2147483993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601268589" sldId="2147483994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2180560399" sldId="2147483995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3348252045" sldId="2147483996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3596107257" sldId="2147483997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4023137090" sldId="2147483998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4123614879" sldId="2147483999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334128434" sldId="2147484000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0.666" v="6"/>
          <pc:sldLayoutMkLst>
            <pc:docMk/>
            <pc:sldMasterMk cId="4255834349" sldId="2147483973"/>
            <pc:sldLayoutMk cId="335488954" sldId="2147484001"/>
          </pc:sldLayoutMkLst>
        </pc:sldLayoutChg>
      </pc:sldMasterChg>
      <pc:sldMasterChg chg="add del addSldLayout delSldLayout modSldLayout">
        <pc:chgData name="Faiza Waqas (2614221)" userId="S::2614221@student.uwtsd.ac.uk::e2049c36-2174-433c-af0b-5d6dfedd5d33" providerId="AD" clId="Web-{00000000-0000-0000-0000-000000000000}" dt="2026-10-11T11:04:05.041" v="7"/>
        <pc:sldMasterMkLst>
          <pc:docMk/>
          <pc:sldMasterMk cId="2721213313" sldId="2147484002"/>
        </pc:sldMasterMkLst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2656617515" sldId="2147484003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1555304879" sldId="2147484004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803587672" sldId="2147484005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2082629192" sldId="2147484006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2249658423" sldId="2147484007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1270377901" sldId="2147484008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3233306534" sldId="2147484009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321990217" sldId="2147484010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4081452044" sldId="2147484011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2930903001" sldId="2147484012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3310833403" sldId="2147484013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105867720" sldId="2147484014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263441804" sldId="2147484015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1488585277" sldId="2147484016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2480139209" sldId="2147484017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3396383950" sldId="2147484018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807881634" sldId="2147484019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3066192523" sldId="2147484020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2103964073" sldId="2147484021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2628876368" sldId="2147484022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1750853070" sldId="2147484023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313748323" sldId="2147484024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1113894548" sldId="2147484025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1325275294" sldId="2147484026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3591068616" sldId="2147484027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2760933035" sldId="2147484028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3428281585" sldId="2147484029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05.041" v="7"/>
          <pc:sldLayoutMkLst>
            <pc:docMk/>
            <pc:sldMasterMk cId="2721213313" sldId="2147484002"/>
            <pc:sldLayoutMk cId="116941554" sldId="2147484030"/>
          </pc:sldLayoutMkLst>
        </pc:sldLayoutChg>
      </pc:sldMasterChg>
      <pc:sldMasterChg chg="add del addSldLayout delSldLayout modSldLayout">
        <pc:chgData name="Faiza Waqas (2614221)" userId="S::2614221@student.uwtsd.ac.uk::e2049c36-2174-433c-af0b-5d6dfedd5d33" providerId="AD" clId="Web-{00000000-0000-0000-0000-000000000000}" dt="2026-10-11T11:04:11.448" v="8"/>
        <pc:sldMasterMkLst>
          <pc:docMk/>
          <pc:sldMasterMk cId="1730453544" sldId="2147484031"/>
        </pc:sldMasterMkLst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800960207" sldId="2147484032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1449156510" sldId="2147484033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2756085445" sldId="2147484034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1956367236" sldId="2147484035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4030765276" sldId="2147484036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416375018" sldId="2147484037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1792772170" sldId="2147484038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3272959807" sldId="2147484039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1108788794" sldId="2147484040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1084607253" sldId="2147484041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299972168" sldId="2147484042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2443608592" sldId="2147484043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1978510769" sldId="2147484044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1303639094" sldId="2147484045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2316771409" sldId="2147484046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2822591997" sldId="2147484047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905521007" sldId="2147484048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839032319" sldId="2147484049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646971816" sldId="2147484050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507956293" sldId="2147484051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1078219926" sldId="2147484052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2981359217" sldId="2147484053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3747924707" sldId="2147484054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151270410" sldId="2147484055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3325594523" sldId="2147484056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646807417" sldId="2147484057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2408580699" sldId="2147484058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11.448" v="8"/>
          <pc:sldLayoutMkLst>
            <pc:docMk/>
            <pc:sldMasterMk cId="1730453544" sldId="2147484031"/>
            <pc:sldLayoutMk cId="2398496894" sldId="2147484059"/>
          </pc:sldLayoutMkLst>
        </pc:sldLayoutChg>
      </pc:sldMasterChg>
      <pc:sldMasterChg chg="add del addSldLayout delSldLayout modSldLayout">
        <pc:chgData name="Faiza Waqas (2614221)" userId="S::2614221@student.uwtsd.ac.uk::e2049c36-2174-433c-af0b-5d6dfedd5d33" providerId="AD" clId="Web-{00000000-0000-0000-0000-000000000000}" dt="2026-10-11T11:04:20.057" v="9"/>
        <pc:sldMasterMkLst>
          <pc:docMk/>
          <pc:sldMasterMk cId="1756852170" sldId="2147484060"/>
        </pc:sldMasterMkLst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3280002077" sldId="2147484061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1028521421" sldId="2147484062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2059780429" sldId="2147484063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4201990587" sldId="2147484064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3178253037" sldId="2147484065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652898818" sldId="2147484066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1639629310" sldId="2147484067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2459158984" sldId="2147484068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1880219870" sldId="2147484069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4225554493" sldId="2147484070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1737799652" sldId="2147484071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1131850894" sldId="2147484072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1625022447" sldId="2147484073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4031369825" sldId="2147484074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877685715" sldId="2147484075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222210604" sldId="2147484076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332393085" sldId="2147484077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1070243676" sldId="2147484078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2825542806" sldId="2147484079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3811115419" sldId="2147484080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2430999053" sldId="2147484081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2737189242" sldId="2147484082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291507221" sldId="2147484083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3068670301" sldId="2147484084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4002169776" sldId="2147484085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1481503638" sldId="2147484086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1345287715" sldId="2147484087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20.057" v="9"/>
          <pc:sldLayoutMkLst>
            <pc:docMk/>
            <pc:sldMasterMk cId="1756852170" sldId="2147484060"/>
            <pc:sldLayoutMk cId="3285954922" sldId="2147484088"/>
          </pc:sldLayoutMkLst>
        </pc:sldLayoutChg>
      </pc:sldMasterChg>
      <pc:sldMasterChg chg="add del addSldLayout delSldLayout modSldLayout">
        <pc:chgData name="Faiza Waqas (2614221)" userId="S::2614221@student.uwtsd.ac.uk::e2049c36-2174-433c-af0b-5d6dfedd5d33" providerId="AD" clId="Web-{00000000-0000-0000-0000-000000000000}" dt="2026-10-11T11:04:46.230" v="10"/>
        <pc:sldMasterMkLst>
          <pc:docMk/>
          <pc:sldMasterMk cId="3450681381" sldId="2147484089"/>
        </pc:sldMasterMkLst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1485751584" sldId="2147484090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119805547" sldId="2147484091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367979561" sldId="2147484092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2395241761" sldId="2147484093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1068151847" sldId="2147484094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2390996736" sldId="2147484095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3316513461" sldId="2147484096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2663988135" sldId="2147484097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1463774964" sldId="2147484098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2825646474" sldId="2147484099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2556259665" sldId="2147484100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1674851492" sldId="2147484101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3838520755" sldId="2147484102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3825820389" sldId="2147484103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2629627449" sldId="2147484104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3008776623" sldId="2147484105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3005294989" sldId="2147484106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692479401" sldId="2147484107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2132136117" sldId="2147484108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981165437" sldId="2147484109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637575302" sldId="2147484110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3943115199" sldId="2147484111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440549796" sldId="2147484112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1466256671" sldId="2147484113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2187128665" sldId="2147484114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3738069658" sldId="2147484115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1544889348" sldId="2147484116"/>
          </pc:sldLayoutMkLst>
        </pc:sldLayoutChg>
        <pc:sldLayoutChg chg="add del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3450681381" sldId="2147484089"/>
            <pc:sldLayoutMk cId="3130127453" sldId="2147484117"/>
          </pc:sldLayoutMkLst>
        </pc:sldLayoutChg>
      </pc:sldMasterChg>
      <pc:sldMasterChg chg="add addSldLayout modSldLayout">
        <pc:chgData name="Faiza Waqas (2614221)" userId="S::2614221@student.uwtsd.ac.uk::e2049c36-2174-433c-af0b-5d6dfedd5d33" providerId="AD" clId="Web-{00000000-0000-0000-0000-000000000000}" dt="2026-10-11T11:04:46.230" v="10"/>
        <pc:sldMasterMkLst>
          <pc:docMk/>
          <pc:sldMasterMk cId="98459305" sldId="2147484118"/>
        </pc:sldMasterMkLst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3521168079" sldId="2147484119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3842884720" sldId="2147484120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1303316887" sldId="2147484121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4216249280" sldId="2147484122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1571052745" sldId="2147484123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488356162" sldId="2147484124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1454971681" sldId="2147484125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417349870" sldId="2147484126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971872783" sldId="2147484127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2930396601" sldId="2147484128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4003661415" sldId="2147484129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494091432" sldId="2147484130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2520196306" sldId="2147484131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4284259635" sldId="2147484132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2823682034" sldId="2147484133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2870268038" sldId="2147484134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3763350988" sldId="2147484135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1172281373" sldId="2147484136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363347619" sldId="2147484137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2534163185" sldId="2147484138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2352479138" sldId="2147484139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1187605446" sldId="2147484140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3491095363" sldId="2147484141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1281262453" sldId="2147484142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4269998956" sldId="2147484143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2032162867" sldId="2147484144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1615664173" sldId="2147484145"/>
          </pc:sldLayoutMkLst>
        </pc:sldLayoutChg>
        <pc:sldLayoutChg chg="add mod replId">
          <pc:chgData name="Faiza Waqas (2614221)" userId="S::2614221@student.uwtsd.ac.uk::e2049c36-2174-433c-af0b-5d6dfedd5d33" providerId="AD" clId="Web-{00000000-0000-0000-0000-000000000000}" dt="2026-10-11T11:04:46.230" v="10"/>
          <pc:sldLayoutMkLst>
            <pc:docMk/>
            <pc:sldMasterMk cId="98459305" sldId="2147484118"/>
            <pc:sldLayoutMk cId="2741192470" sldId="2147484146"/>
          </pc:sldLayoutMkLst>
        </pc:sldLayoutChg>
      </pc:sldMasterChg>
    </pc:docChg>
  </pc:docChgLst>
  <pc:docChgLst>
    <pc:chgData name="Faiza Waqas (2614221)" userId="S::2614221@student.uwtsd.ac.uk::e2049c36-2174-433c-af0b-5d6dfedd5d33" providerId="AD" clId="Web-{4C86A0DB-E204-51FF-46EE-F748A4A5181E}"/>
    <pc:docChg chg="addSld modSld sldOrd">
      <pc:chgData name="Faiza Waqas (2614221)" userId="S::2614221@student.uwtsd.ac.uk::e2049c36-2174-433c-af0b-5d6dfedd5d33" providerId="AD" clId="Web-{4C86A0DB-E204-51FF-46EE-F748A4A5181E}" dt="2026-10-11T09:42:09.160" v="106"/>
      <pc:docMkLst>
        <pc:docMk/>
      </pc:docMkLst>
      <pc:sldChg chg="modSp">
        <pc:chgData name="Faiza Waqas (2614221)" userId="S::2614221@student.uwtsd.ac.uk::e2049c36-2174-433c-af0b-5d6dfedd5d33" providerId="AD" clId="Web-{4C86A0DB-E204-51FF-46EE-F748A4A5181E}" dt="2026-10-11T08:33:36.574" v="0" actId="20577"/>
        <pc:sldMkLst>
          <pc:docMk/>
          <pc:sldMk cId="0" sldId="274"/>
        </pc:sldMkLst>
        <pc:spChg chg="mod">
          <ac:chgData name="Faiza Waqas (2614221)" userId="S::2614221@student.uwtsd.ac.uk::e2049c36-2174-433c-af0b-5d6dfedd5d33" providerId="AD" clId="Web-{4C86A0DB-E204-51FF-46EE-F748A4A5181E}" dt="2026-10-11T08:33:36.574" v="0" actId="20577"/>
          <ac:spMkLst>
            <pc:docMk/>
            <pc:sldMk cId="0" sldId="274"/>
            <ac:spMk id="5" creationId="{00000000-0000-0000-0000-000000000000}"/>
          </ac:spMkLst>
        </pc:spChg>
      </pc:sldChg>
      <pc:sldChg chg="addSp modSp">
        <pc:chgData name="Faiza Waqas (2614221)" userId="S::2614221@student.uwtsd.ac.uk::e2049c36-2174-433c-af0b-5d6dfedd5d33" providerId="AD" clId="Web-{4C86A0DB-E204-51FF-46EE-F748A4A5181E}" dt="2026-10-11T09:42:09.160" v="106"/>
        <pc:sldMkLst>
          <pc:docMk/>
          <pc:sldMk cId="1807610848" sldId="276"/>
        </pc:sldMkLst>
        <pc:graphicFrameChg chg="add">
          <ac:chgData name="Faiza Waqas (2614221)" userId="S::2614221@student.uwtsd.ac.uk::e2049c36-2174-433c-af0b-5d6dfedd5d33" providerId="AD" clId="Web-{4C86A0DB-E204-51FF-46EE-F748A4A5181E}" dt="2026-10-11T09:42:09.160" v="106"/>
          <ac:graphicFrameMkLst>
            <pc:docMk/>
            <pc:sldMk cId="1807610848" sldId="276"/>
            <ac:graphicFrameMk id="4" creationId="{A1CF57E1-8C9A-601E-5802-AF338802D1B7}"/>
          </ac:graphicFrameMkLst>
        </pc:graphicFrameChg>
        <pc:picChg chg="mod modCrop">
          <ac:chgData name="Faiza Waqas (2614221)" userId="S::2614221@student.uwtsd.ac.uk::e2049c36-2174-433c-af0b-5d6dfedd5d33" providerId="AD" clId="Web-{4C86A0DB-E204-51FF-46EE-F748A4A5181E}" dt="2026-10-11T09:41:52.690" v="105"/>
          <ac:picMkLst>
            <pc:docMk/>
            <pc:sldMk cId="1807610848" sldId="276"/>
            <ac:picMk id="2" creationId="{A5D236AB-6BB7-B5AD-EF61-15BFEB4DA7D6}"/>
          </ac:picMkLst>
        </pc:picChg>
      </pc:sldChg>
      <pc:sldChg chg="addSp delSp modSp new ord">
        <pc:chgData name="Faiza Waqas (2614221)" userId="S::2614221@student.uwtsd.ac.uk::e2049c36-2174-433c-af0b-5d6dfedd5d33" providerId="AD" clId="Web-{4C86A0DB-E204-51FF-46EE-F748A4A5181E}" dt="2026-10-11T08:47:18.812" v="103" actId="1076"/>
        <pc:sldMkLst>
          <pc:docMk/>
          <pc:sldMk cId="1453596096" sldId="277"/>
        </pc:sldMkLst>
        <pc:spChg chg="add del mod">
          <ac:chgData name="Faiza Waqas (2614221)" userId="S::2614221@student.uwtsd.ac.uk::e2049c36-2174-433c-af0b-5d6dfedd5d33" providerId="AD" clId="Web-{4C86A0DB-E204-51FF-46EE-F748A4A5181E}" dt="2026-10-11T08:47:18.812" v="103" actId="1076"/>
          <ac:spMkLst>
            <pc:docMk/>
            <pc:sldMk cId="1453596096" sldId="277"/>
            <ac:spMk id="2" creationId="{3EC52961-2AC9-7FED-2DB3-DC5ABC0E3302}"/>
          </ac:spMkLst>
        </pc:spChg>
      </pc:sldChg>
    </pc:docChg>
  </pc:docChgLst>
  <pc:docChgLst>
    <pc:chgData name="Faiza Waqas (2614221)" userId="S::2614221@student.uwtsd.ac.uk::e2049c36-2174-433c-af0b-5d6dfedd5d33" providerId="AD" clId="Web-{248A419D-3ECA-67AB-7ED5-3E3E42E397D8}"/>
    <pc:docChg chg="addSld modSld sldOrd">
      <pc:chgData name="Faiza Waqas (2614221)" userId="S::2614221@student.uwtsd.ac.uk::e2049c36-2174-433c-af0b-5d6dfedd5d33" providerId="AD" clId="Web-{248A419D-3ECA-67AB-7ED5-3E3E42E397D8}" dt="2026-10-06T20:43:40.637" v="53"/>
      <pc:docMkLst>
        <pc:docMk/>
      </pc:docMkLst>
      <pc:sldChg chg="ord">
        <pc:chgData name="Faiza Waqas (2614221)" userId="S::2614221@student.uwtsd.ac.uk::e2049c36-2174-433c-af0b-5d6dfedd5d33" providerId="AD" clId="Web-{248A419D-3ECA-67AB-7ED5-3E3E42E397D8}" dt="2026-10-06T20:22:02.042" v="1"/>
        <pc:sldMkLst>
          <pc:docMk/>
          <pc:sldMk cId="0" sldId="256"/>
        </pc:sldMkLst>
      </pc:sldChg>
      <pc:sldChg chg="addSp delSp modSp new mod setBg">
        <pc:chgData name="Faiza Waqas (2614221)" userId="S::2614221@student.uwtsd.ac.uk::e2049c36-2174-433c-af0b-5d6dfedd5d33" providerId="AD" clId="Web-{248A419D-3ECA-67AB-7ED5-3E3E42E397D8}" dt="2026-10-06T20:43:40.637" v="53"/>
        <pc:sldMkLst>
          <pc:docMk/>
          <pc:sldMk cId="1807610848" sldId="276"/>
        </pc:sldMkLst>
        <pc:spChg chg="add mod">
          <ac:chgData name="Faiza Waqas (2614221)" userId="S::2614221@student.uwtsd.ac.uk::e2049c36-2174-433c-af0b-5d6dfedd5d33" providerId="AD" clId="Web-{248A419D-3ECA-67AB-7ED5-3E3E42E397D8}" dt="2026-10-06T20:43:40.637" v="53"/>
          <ac:spMkLst>
            <pc:docMk/>
            <pc:sldMk cId="1807610848" sldId="276"/>
            <ac:spMk id="3" creationId="{B688F6A8-FF47-181F-390D-DAD609903A4F}"/>
          </ac:spMkLst>
        </pc:spChg>
        <pc:picChg chg="add mod modCrop">
          <ac:chgData name="Faiza Waqas (2614221)" userId="S::2614221@student.uwtsd.ac.uk::e2049c36-2174-433c-af0b-5d6dfedd5d33" providerId="AD" clId="Web-{248A419D-3ECA-67AB-7ED5-3E3E42E397D8}" dt="2026-10-06T20:43:40.637" v="52"/>
          <ac:picMkLst>
            <pc:docMk/>
            <pc:sldMk cId="1807610848" sldId="276"/>
            <ac:picMk id="2" creationId="{A5D236AB-6BB7-B5AD-EF61-15BFEB4DA7D6}"/>
          </ac:picMkLst>
        </pc:picChg>
      </pc:sldChg>
    </pc:docChg>
  </pc:docChgLst>
  <pc:docChgLst>
    <pc:chgData name="Saban Gultasab (2245668)" userId="S::2245668@student.uwtsd.ac.uk::5fc0ff23-ee62-4432-b2a0-a4d0f299b8fd" providerId="AD" clId="Web-{A1FEE691-BE11-0D19-726A-2B304EA0FFFF}"/>
    <pc:docChg chg="modSld">
      <pc:chgData name="Saban Gultasab (2245668)" userId="S::2245668@student.uwtsd.ac.uk::5fc0ff23-ee62-4432-b2a0-a4d0f299b8fd" providerId="AD" clId="Web-{A1FEE691-BE11-0D19-726A-2B304EA0FFFF}" dt="2026-10-11T16:20:13.562" v="253" actId="20577"/>
      <pc:docMkLst>
        <pc:docMk/>
      </pc:docMkLst>
      <pc:sldChg chg="modSp">
        <pc:chgData name="Saban Gultasab (2245668)" userId="S::2245668@student.uwtsd.ac.uk::5fc0ff23-ee62-4432-b2a0-a4d0f299b8fd" providerId="AD" clId="Web-{A1FEE691-BE11-0D19-726A-2B304EA0FFFF}" dt="2026-10-11T15:38:08.240" v="12" actId="20577"/>
        <pc:sldMkLst>
          <pc:docMk/>
          <pc:sldMk cId="0" sldId="256"/>
        </pc:sldMkLst>
        <pc:spChg chg="mod">
          <ac:chgData name="Saban Gultasab (2245668)" userId="S::2245668@student.uwtsd.ac.uk::5fc0ff23-ee62-4432-b2a0-a4d0f299b8fd" providerId="AD" clId="Web-{A1FEE691-BE11-0D19-726A-2B304EA0FFFF}" dt="2026-10-11T15:38:08.240" v="12" actId="20577"/>
          <ac:spMkLst>
            <pc:docMk/>
            <pc:sldMk cId="0" sldId="256"/>
            <ac:spMk id="15" creationId="{779657C4-EB1E-1C36-0A19-E9346017973E}"/>
          </ac:spMkLst>
        </pc:spChg>
      </pc:sldChg>
      <pc:sldChg chg="modSp">
        <pc:chgData name="Saban Gultasab (2245668)" userId="S::2245668@student.uwtsd.ac.uk::5fc0ff23-ee62-4432-b2a0-a4d0f299b8fd" providerId="AD" clId="Web-{A1FEE691-BE11-0D19-726A-2B304EA0FFFF}" dt="2026-10-11T15:44:11.283" v="23"/>
        <pc:sldMkLst>
          <pc:docMk/>
          <pc:sldMk cId="0" sldId="262"/>
        </pc:sldMkLst>
        <pc:spChg chg="mod">
          <ac:chgData name="Saban Gultasab (2245668)" userId="S::2245668@student.uwtsd.ac.uk::5fc0ff23-ee62-4432-b2a0-a4d0f299b8fd" providerId="AD" clId="Web-{A1FEE691-BE11-0D19-726A-2B304EA0FFFF}" dt="2026-10-11T15:43:45.048" v="22"/>
          <ac:spMkLst>
            <pc:docMk/>
            <pc:sldMk cId="0" sldId="262"/>
            <ac:spMk id="4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5:42:08.732" v="20" actId="20577"/>
          <ac:spMkLst>
            <pc:docMk/>
            <pc:sldMk cId="0" sldId="262"/>
            <ac:spMk id="6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5:40:44.792" v="13" actId="20577"/>
          <ac:spMkLst>
            <pc:docMk/>
            <pc:sldMk cId="0" sldId="262"/>
            <ac:spMk id="7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5:44:11.283" v="23"/>
          <ac:spMkLst>
            <pc:docMk/>
            <pc:sldMk cId="0" sldId="262"/>
            <ac:spMk id="8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5:41:45.060" v="17" actId="20577"/>
          <ac:spMkLst>
            <pc:docMk/>
            <pc:sldMk cId="0" sldId="262"/>
            <ac:spMk id="10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5:41:14.793" v="15" actId="20577"/>
          <ac:spMkLst>
            <pc:docMk/>
            <pc:sldMk cId="0" sldId="262"/>
            <ac:spMk id="11" creationId="{00000000-0000-0000-0000-000000000000}"/>
          </ac:spMkLst>
        </pc:spChg>
      </pc:sldChg>
      <pc:sldChg chg="modSp">
        <pc:chgData name="Saban Gultasab (2245668)" userId="S::2245668@student.uwtsd.ac.uk::5fc0ff23-ee62-4432-b2a0-a4d0f299b8fd" providerId="AD" clId="Web-{A1FEE691-BE11-0D19-726A-2B304EA0FFFF}" dt="2026-10-11T15:45:48.614" v="30" actId="1076"/>
        <pc:sldMkLst>
          <pc:docMk/>
          <pc:sldMk cId="0" sldId="264"/>
        </pc:sldMkLst>
        <pc:spChg chg="mod">
          <ac:chgData name="Saban Gultasab (2245668)" userId="S::2245668@student.uwtsd.ac.uk::5fc0ff23-ee62-4432-b2a0-a4d0f299b8fd" providerId="AD" clId="Web-{A1FEE691-BE11-0D19-726A-2B304EA0FFFF}" dt="2026-10-11T15:45:15.301" v="27" actId="14100"/>
          <ac:spMkLst>
            <pc:docMk/>
            <pc:sldMk cId="0" sldId="264"/>
            <ac:spMk id="14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5:45:48.614" v="30" actId="1076"/>
          <ac:spMkLst>
            <pc:docMk/>
            <pc:sldMk cId="0" sldId="264"/>
            <ac:spMk id="15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5:44:50.581" v="24" actId="14100"/>
          <ac:spMkLst>
            <pc:docMk/>
            <pc:sldMk cId="0" sldId="264"/>
            <ac:spMk id="16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5:45:15.317" v="28" actId="14100"/>
          <ac:spMkLst>
            <pc:docMk/>
            <pc:sldMk cId="0" sldId="264"/>
            <ac:spMk id="17" creationId="{00000000-0000-0000-0000-000000000000}"/>
          </ac:spMkLst>
        </pc:spChg>
      </pc:sldChg>
      <pc:sldChg chg="modSp">
        <pc:chgData name="Saban Gultasab (2245668)" userId="S::2245668@student.uwtsd.ac.uk::5fc0ff23-ee62-4432-b2a0-a4d0f299b8fd" providerId="AD" clId="Web-{A1FEE691-BE11-0D19-726A-2B304EA0FFFF}" dt="2026-10-11T15:48:43.151" v="71" actId="20577"/>
        <pc:sldMkLst>
          <pc:docMk/>
          <pc:sldMk cId="0" sldId="265"/>
        </pc:sldMkLst>
        <pc:spChg chg="mod">
          <ac:chgData name="Saban Gultasab (2245668)" userId="S::2245668@student.uwtsd.ac.uk::5fc0ff23-ee62-4432-b2a0-a4d0f299b8fd" providerId="AD" clId="Web-{A1FEE691-BE11-0D19-726A-2B304EA0FFFF}" dt="2026-10-11T15:47:03.461" v="33"/>
          <ac:spMkLst>
            <pc:docMk/>
            <pc:sldMk cId="0" sldId="265"/>
            <ac:spMk id="4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5:46:24.022" v="31" actId="14100"/>
          <ac:spMkLst>
            <pc:docMk/>
            <pc:sldMk cId="0" sldId="265"/>
            <ac:spMk id="5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5:46:40.897" v="32" actId="1076"/>
          <ac:spMkLst>
            <pc:docMk/>
            <pc:sldMk cId="0" sldId="265"/>
            <ac:spMk id="6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5:47:09.336" v="34"/>
          <ac:spMkLst>
            <pc:docMk/>
            <pc:sldMk cId="0" sldId="265"/>
            <ac:spMk id="7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5:47:14.352" v="35"/>
          <ac:spMkLst>
            <pc:docMk/>
            <pc:sldMk cId="0" sldId="265"/>
            <ac:spMk id="10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5:48:43.151" v="71" actId="20577"/>
          <ac:spMkLst>
            <pc:docMk/>
            <pc:sldMk cId="0" sldId="265"/>
            <ac:spMk id="15" creationId="{E99C0A5D-F7A7-662E-CA0C-664D03D0986F}"/>
          </ac:spMkLst>
        </pc:spChg>
      </pc:sldChg>
      <pc:sldChg chg="modSp">
        <pc:chgData name="Saban Gultasab (2245668)" userId="S::2245668@student.uwtsd.ac.uk::5fc0ff23-ee62-4432-b2a0-a4d0f299b8fd" providerId="AD" clId="Web-{A1FEE691-BE11-0D19-726A-2B304EA0FFFF}" dt="2026-10-11T15:49:32.465" v="92" actId="20577"/>
        <pc:sldMkLst>
          <pc:docMk/>
          <pc:sldMk cId="0" sldId="267"/>
        </pc:sldMkLst>
        <pc:spChg chg="mod">
          <ac:chgData name="Saban Gultasab (2245668)" userId="S::2245668@student.uwtsd.ac.uk::5fc0ff23-ee62-4432-b2a0-a4d0f299b8fd" providerId="AD" clId="Web-{A1FEE691-BE11-0D19-726A-2B304EA0FFFF}" dt="2026-10-11T15:49:32.465" v="92" actId="20577"/>
          <ac:spMkLst>
            <pc:docMk/>
            <pc:sldMk cId="0" sldId="267"/>
            <ac:spMk id="4" creationId="{00000000-0000-0000-0000-000000000000}"/>
          </ac:spMkLst>
        </pc:spChg>
      </pc:sldChg>
      <pc:sldChg chg="modSp">
        <pc:chgData name="Saban Gultasab (2245668)" userId="S::2245668@student.uwtsd.ac.uk::5fc0ff23-ee62-4432-b2a0-a4d0f299b8fd" providerId="AD" clId="Web-{A1FEE691-BE11-0D19-726A-2B304EA0FFFF}" dt="2026-10-11T15:58:32.889" v="162"/>
        <pc:sldMkLst>
          <pc:docMk/>
          <pc:sldMk cId="0" sldId="268"/>
        </pc:sldMkLst>
        <pc:spChg chg="mod">
          <ac:chgData name="Saban Gultasab (2245668)" userId="S::2245668@student.uwtsd.ac.uk::5fc0ff23-ee62-4432-b2a0-a4d0f299b8fd" providerId="AD" clId="Web-{A1FEE691-BE11-0D19-726A-2B304EA0FFFF}" dt="2026-10-11T15:56:52.839" v="159" actId="20577"/>
          <ac:spMkLst>
            <pc:docMk/>
            <pc:sldMk cId="0" sldId="268"/>
            <ac:spMk id="4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5:57:49.763" v="160"/>
          <ac:spMkLst>
            <pc:docMk/>
            <pc:sldMk cId="0" sldId="268"/>
            <ac:spMk id="5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5:51:50.392" v="101" actId="1076"/>
          <ac:spMkLst>
            <pc:docMk/>
            <pc:sldMk cId="0" sldId="268"/>
            <ac:spMk id="6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5:53:26.192" v="107" actId="20577"/>
          <ac:spMkLst>
            <pc:docMk/>
            <pc:sldMk cId="0" sldId="268"/>
            <ac:spMk id="8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5:58:24.123" v="161"/>
          <ac:spMkLst>
            <pc:docMk/>
            <pc:sldMk cId="0" sldId="268"/>
            <ac:spMk id="9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5:52:08.330" v="105" actId="1076"/>
          <ac:spMkLst>
            <pc:docMk/>
            <pc:sldMk cId="0" sldId="268"/>
            <ac:spMk id="10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5:53:58.693" v="110" actId="20577"/>
          <ac:spMkLst>
            <pc:docMk/>
            <pc:sldMk cId="0" sldId="268"/>
            <ac:spMk id="12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5:58:32.889" v="162"/>
          <ac:spMkLst>
            <pc:docMk/>
            <pc:sldMk cId="0" sldId="268"/>
            <ac:spMk id="13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5:52:03.502" v="104" actId="1076"/>
          <ac:spMkLst>
            <pc:docMk/>
            <pc:sldMk cId="0" sldId="268"/>
            <ac:spMk id="14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5:53:49.208" v="109" actId="20577"/>
          <ac:spMkLst>
            <pc:docMk/>
            <pc:sldMk cId="0" sldId="268"/>
            <ac:spMk id="16" creationId="{00000000-0000-0000-0000-000000000000}"/>
          </ac:spMkLst>
        </pc:spChg>
      </pc:sldChg>
      <pc:sldChg chg="addSp delSp modSp">
        <pc:chgData name="Saban Gultasab (2245668)" userId="S::2245668@student.uwtsd.ac.uk::5fc0ff23-ee62-4432-b2a0-a4d0f299b8fd" providerId="AD" clId="Web-{A1FEE691-BE11-0D19-726A-2B304EA0FFFF}" dt="2026-10-11T16:14:09.295" v="203" actId="20577"/>
        <pc:sldMkLst>
          <pc:docMk/>
          <pc:sldMk cId="0" sldId="269"/>
        </pc:sldMkLst>
        <pc:spChg chg="mod">
          <ac:chgData name="Saban Gultasab (2245668)" userId="S::2245668@student.uwtsd.ac.uk::5fc0ff23-ee62-4432-b2a0-a4d0f299b8fd" providerId="AD" clId="Web-{A1FEE691-BE11-0D19-726A-2B304EA0FFFF}" dt="2026-10-11T16:14:09.295" v="203" actId="20577"/>
          <ac:spMkLst>
            <pc:docMk/>
            <pc:sldMk cId="0" sldId="269"/>
            <ac:spMk id="8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6:09:32.036" v="184" actId="1076"/>
          <ac:spMkLst>
            <pc:docMk/>
            <pc:sldMk cId="0" sldId="269"/>
            <ac:spMk id="9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6:09:10.879" v="181" actId="20577"/>
          <ac:spMkLst>
            <pc:docMk/>
            <pc:sldMk cId="0" sldId="269"/>
            <ac:spMk id="12" creationId="{00000000-0000-0000-0000-000000000000}"/>
          </ac:spMkLst>
        </pc:spChg>
        <pc:spChg chg="add del">
          <ac:chgData name="Saban Gultasab (2245668)" userId="S::2245668@student.uwtsd.ac.uk::5fc0ff23-ee62-4432-b2a0-a4d0f299b8fd" providerId="AD" clId="Web-{A1FEE691-BE11-0D19-726A-2B304EA0FFFF}" dt="2026-10-11T16:09:29.395" v="183"/>
          <ac:spMkLst>
            <pc:docMk/>
            <pc:sldMk cId="0" sldId="269"/>
            <ac:spMk id="13" creationId="{5A0DC2AF-03C1-FEEE-32D4-4BF74B8F2C01}"/>
          </ac:spMkLst>
        </pc:spChg>
        <pc:spChg chg="add mod">
          <ac:chgData name="Saban Gultasab (2245668)" userId="S::2245668@student.uwtsd.ac.uk::5fc0ff23-ee62-4432-b2a0-a4d0f299b8fd" providerId="AD" clId="Web-{A1FEE691-BE11-0D19-726A-2B304EA0FFFF}" dt="2026-10-11T16:10:55.585" v="195" actId="20577"/>
          <ac:spMkLst>
            <pc:docMk/>
            <pc:sldMk cId="0" sldId="269"/>
            <ac:spMk id="14" creationId="{4C7465A1-944F-0A1A-E6B5-05F7C4E2FD42}"/>
          </ac:spMkLst>
        </pc:spChg>
      </pc:sldChg>
      <pc:sldChg chg="modSp">
        <pc:chgData name="Saban Gultasab (2245668)" userId="S::2245668@student.uwtsd.ac.uk::5fc0ff23-ee62-4432-b2a0-a4d0f299b8fd" providerId="AD" clId="Web-{A1FEE691-BE11-0D19-726A-2B304EA0FFFF}" dt="2026-10-11T16:20:13.562" v="253" actId="20577"/>
        <pc:sldMkLst>
          <pc:docMk/>
          <pc:sldMk cId="0" sldId="273"/>
        </pc:sldMkLst>
        <pc:spChg chg="mod">
          <ac:chgData name="Saban Gultasab (2245668)" userId="S::2245668@student.uwtsd.ac.uk::5fc0ff23-ee62-4432-b2a0-a4d0f299b8fd" providerId="AD" clId="Web-{A1FEE691-BE11-0D19-726A-2B304EA0FFFF}" dt="2026-10-11T16:00:39.472" v="165" actId="20577"/>
          <ac:spMkLst>
            <pc:docMk/>
            <pc:sldMk cId="0" sldId="273"/>
            <ac:spMk id="4" creationId="{00000000-0000-0000-0000-000000000000}"/>
          </ac:spMkLst>
        </pc:spChg>
        <pc:spChg chg="mod">
          <ac:chgData name="Saban Gultasab (2245668)" userId="S::2245668@student.uwtsd.ac.uk::5fc0ff23-ee62-4432-b2a0-a4d0f299b8fd" providerId="AD" clId="Web-{A1FEE691-BE11-0D19-726A-2B304EA0FFFF}" dt="2026-10-11T16:20:13.562" v="253" actId="20577"/>
          <ac:spMkLst>
            <pc:docMk/>
            <pc:sldMk cId="0" sldId="273"/>
            <ac:spMk id="5" creationId="{00000000-0000-0000-0000-000000000000}"/>
          </ac:spMkLst>
        </pc:spChg>
      </pc:sldChg>
      <pc:sldChg chg="modSp">
        <pc:chgData name="Saban Gultasab (2245668)" userId="S::2245668@student.uwtsd.ac.uk::5fc0ff23-ee62-4432-b2a0-a4d0f299b8fd" providerId="AD" clId="Web-{A1FEE691-BE11-0D19-726A-2B304EA0FFFF}" dt="2026-10-11T15:37:29.067" v="7" actId="20577"/>
        <pc:sldMkLst>
          <pc:docMk/>
          <pc:sldMk cId="1807610848" sldId="276"/>
        </pc:sldMkLst>
        <pc:spChg chg="mod">
          <ac:chgData name="Saban Gultasab (2245668)" userId="S::2245668@student.uwtsd.ac.uk::5fc0ff23-ee62-4432-b2a0-a4d0f299b8fd" providerId="AD" clId="Web-{A1FEE691-BE11-0D19-726A-2B304EA0FFFF}" dt="2026-10-11T15:37:29.067" v="7" actId="20577"/>
          <ac:spMkLst>
            <pc:docMk/>
            <pc:sldMk cId="1807610848" sldId="276"/>
            <ac:spMk id="13" creationId="{15B405E4-F35A-687E-2A3F-168371B66A49}"/>
          </ac:spMkLst>
        </pc:spChg>
      </pc:sldChg>
    </pc:docChg>
  </pc:docChgLst>
  <pc:docChgLst>
    <pc:chgData name="Faiza Waqas (2614221)" userId="S::2614221@student.uwtsd.ac.uk::e2049c36-2174-433c-af0b-5d6dfedd5d33" providerId="AD" clId="Web-{EC9C8AC6-F2B4-A572-F6AE-82DBFF5AA219}"/>
    <pc:docChg chg="addSld">
      <pc:chgData name="Faiza Waqas (2614221)" userId="S::2614221@student.uwtsd.ac.uk::e2049c36-2174-433c-af0b-5d6dfedd5d33" providerId="AD" clId="Web-{EC9C8AC6-F2B4-A572-F6AE-82DBFF5AA219}" dt="2026-10-06T19:35:58.054" v="1"/>
      <pc:docMkLst>
        <pc:docMk/>
      </pc:docMkLst>
    </pc:docChg>
  </pc:docChgLst>
  <pc:docChgLst>
    <pc:chgData name="Sabah Jabin (2616111)" userId="S::2616111@student.uwtsd.ac.uk::cf6e0703-e63f-4ec0-a44f-183f02dc4e75" providerId="AD" clId="Web-{1364B506-07DE-363D-04BA-0306464BC961}"/>
    <pc:docChg chg="mod addSld delSld modSld addMainMaster delMainMaster modMainMaster">
      <pc:chgData name="Sabah Jabin (2616111)" userId="S::2616111@student.uwtsd.ac.uk::cf6e0703-e63f-4ec0-a44f-183f02dc4e75" providerId="AD" clId="Web-{1364B506-07DE-363D-04BA-0306464BC961}" dt="2026-10-11T10:59:22.446" v="345" actId="20577"/>
      <pc:docMkLst>
        <pc:docMk/>
      </pc:docMkLst>
      <pc:sldChg chg="addSp delSp modSp mod modClrScheme chgLayout">
        <pc:chgData name="Sabah Jabin (2616111)" userId="S::2616111@student.uwtsd.ac.uk::cf6e0703-e63f-4ec0-a44f-183f02dc4e75" providerId="AD" clId="Web-{1364B506-07DE-363D-04BA-0306464BC961}" dt="2026-10-11T10:14:26.264" v="238" actId="1076"/>
        <pc:sldMkLst>
          <pc:docMk/>
          <pc:sldMk cId="0" sldId="256"/>
        </pc:sldMkLst>
        <pc:spChg chg="mod">
          <ac:chgData name="Sabah Jabin (2616111)" userId="S::2616111@student.uwtsd.ac.uk::cf6e0703-e63f-4ec0-a44f-183f02dc4e75" providerId="AD" clId="Web-{1364B506-07DE-363D-04BA-0306464BC961}" dt="2026-10-11T10:05:03.983" v="195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1364B506-07DE-363D-04BA-0306464BC961}" dt="2026-10-11T10:11:59.932" v="220" actId="14100"/>
          <ac:spMkLst>
            <pc:docMk/>
            <pc:sldMk cId="0" sldId="256"/>
            <ac:spMk id="3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1364B506-07DE-363D-04BA-0306464BC961}" dt="2026-10-11T10:12:57.543" v="231" actId="1076"/>
          <ac:spMkLst>
            <pc:docMk/>
            <pc:sldMk cId="0" sldId="256"/>
            <ac:spMk id="4" creationId="{00000000-0000-0000-0000-000000000000}"/>
          </ac:spMkLst>
        </pc:spChg>
        <pc:spChg chg="add del">
          <ac:chgData name="Sabah Jabin (2616111)" userId="S::2616111@student.uwtsd.ac.uk::cf6e0703-e63f-4ec0-a44f-183f02dc4e75" providerId="AD" clId="Web-{1364B506-07DE-363D-04BA-0306464BC961}" dt="2026-10-11T09:54:47.138" v="111"/>
          <ac:spMkLst>
            <pc:docMk/>
            <pc:sldMk cId="0" sldId="256"/>
            <ac:spMk id="9" creationId="{B39FC089-7D0C-8BA9-35A2-0EDBC77C247B}"/>
          </ac:spMkLst>
        </pc:spChg>
        <pc:spChg chg="add mod">
          <ac:chgData name="Sabah Jabin (2616111)" userId="S::2616111@student.uwtsd.ac.uk::cf6e0703-e63f-4ec0-a44f-183f02dc4e75" providerId="AD" clId="Web-{1364B506-07DE-363D-04BA-0306464BC961}" dt="2026-10-11T10:12:47.215" v="230" actId="1076"/>
          <ac:spMkLst>
            <pc:docMk/>
            <pc:sldMk cId="0" sldId="256"/>
            <ac:spMk id="10" creationId="{A3DEAFB7-A53E-3CD3-B126-C6C1F2AED013}"/>
          </ac:spMkLst>
        </pc:spChg>
        <pc:spChg chg="add del">
          <ac:chgData name="Sabah Jabin (2616111)" userId="S::2616111@student.uwtsd.ac.uk::cf6e0703-e63f-4ec0-a44f-183f02dc4e75" providerId="AD" clId="Web-{1364B506-07DE-363D-04BA-0306464BC961}" dt="2026-10-11T09:55:17.451" v="120"/>
          <ac:spMkLst>
            <pc:docMk/>
            <pc:sldMk cId="0" sldId="256"/>
            <ac:spMk id="11" creationId="{06790E3A-515D-6402-E78C-521392A1C463}"/>
          </ac:spMkLst>
        </pc:spChg>
        <pc:spChg chg="add del">
          <ac:chgData name="Sabah Jabin (2616111)" userId="S::2616111@student.uwtsd.ac.uk::cf6e0703-e63f-4ec0-a44f-183f02dc4e75" providerId="AD" clId="Web-{1364B506-07DE-363D-04BA-0306464BC961}" dt="2026-10-11T09:55:24.389" v="122"/>
          <ac:spMkLst>
            <pc:docMk/>
            <pc:sldMk cId="0" sldId="256"/>
            <ac:spMk id="12" creationId="{36AF73FC-1E06-4E6E-1EBF-747FA124311D}"/>
          </ac:spMkLst>
        </pc:spChg>
        <pc:spChg chg="add del">
          <ac:chgData name="Sabah Jabin (2616111)" userId="S::2616111@student.uwtsd.ac.uk::cf6e0703-e63f-4ec0-a44f-183f02dc4e75" providerId="AD" clId="Web-{1364B506-07DE-363D-04BA-0306464BC961}" dt="2026-10-11T09:55:39.889" v="127"/>
          <ac:spMkLst>
            <pc:docMk/>
            <pc:sldMk cId="0" sldId="256"/>
            <ac:spMk id="13" creationId="{963711E6-A19F-E9B8-A658-A4978D84E621}"/>
          </ac:spMkLst>
        </pc:spChg>
        <pc:spChg chg="add mod">
          <ac:chgData name="Sabah Jabin (2616111)" userId="S::2616111@student.uwtsd.ac.uk::cf6e0703-e63f-4ec0-a44f-183f02dc4e75" providerId="AD" clId="Web-{1364B506-07DE-363D-04BA-0306464BC961}" dt="2026-10-11T10:12:42.168" v="229" actId="1076"/>
          <ac:spMkLst>
            <pc:docMk/>
            <pc:sldMk cId="0" sldId="256"/>
            <ac:spMk id="14" creationId="{ACC48CB8-5161-5A12-934D-41C1C4C159FA}"/>
          </ac:spMkLst>
        </pc:spChg>
        <pc:spChg chg="add mod">
          <ac:chgData name="Sabah Jabin (2616111)" userId="S::2616111@student.uwtsd.ac.uk::cf6e0703-e63f-4ec0-a44f-183f02dc4e75" providerId="AD" clId="Web-{1364B506-07DE-363D-04BA-0306464BC961}" dt="2026-10-11T10:12:28.167" v="226" actId="1076"/>
          <ac:spMkLst>
            <pc:docMk/>
            <pc:sldMk cId="0" sldId="256"/>
            <ac:spMk id="15" creationId="{779657C4-EB1E-1C36-0A19-E9346017973E}"/>
          </ac:spMkLst>
        </pc:spChg>
        <pc:spChg chg="add mod">
          <ac:chgData name="Sabah Jabin (2616111)" userId="S::2616111@student.uwtsd.ac.uk::cf6e0703-e63f-4ec0-a44f-183f02dc4e75" providerId="AD" clId="Web-{1364B506-07DE-363D-04BA-0306464BC961}" dt="2026-10-11T10:12:24.370" v="225" actId="1076"/>
          <ac:spMkLst>
            <pc:docMk/>
            <pc:sldMk cId="0" sldId="256"/>
            <ac:spMk id="16" creationId="{98D2ECF9-D81B-A80B-759F-A8334AD09192}"/>
          </ac:spMkLst>
        </pc:spChg>
        <pc:spChg chg="add mod">
          <ac:chgData name="Sabah Jabin (2616111)" userId="S::2616111@student.uwtsd.ac.uk::cf6e0703-e63f-4ec0-a44f-183f02dc4e75" providerId="AD" clId="Web-{1364B506-07DE-363D-04BA-0306464BC961}" dt="2026-10-11T10:13:49.170" v="235" actId="1076"/>
          <ac:spMkLst>
            <pc:docMk/>
            <pc:sldMk cId="0" sldId="256"/>
            <ac:spMk id="17" creationId="{64037DC3-0E2E-E0FE-5C8A-71935248F2C6}"/>
          </ac:spMkLst>
        </pc:spChg>
        <pc:spChg chg="add mod">
          <ac:chgData name="Sabah Jabin (2616111)" userId="S::2616111@student.uwtsd.ac.uk::cf6e0703-e63f-4ec0-a44f-183f02dc4e75" providerId="AD" clId="Web-{1364B506-07DE-363D-04BA-0306464BC961}" dt="2026-10-11T10:14:26.264" v="238" actId="1076"/>
          <ac:spMkLst>
            <pc:docMk/>
            <pc:sldMk cId="0" sldId="256"/>
            <ac:spMk id="18" creationId="{B69EBB85-0639-0AD6-3031-C1E3793313E4}"/>
          </ac:spMkLst>
        </pc:spChg>
      </pc:sldChg>
      <pc:sldChg chg="del">
        <pc:chgData name="Sabah Jabin (2616111)" userId="S::2616111@student.uwtsd.ac.uk::cf6e0703-e63f-4ec0-a44f-183f02dc4e75" providerId="AD" clId="Web-{1364B506-07DE-363D-04BA-0306464BC961}" dt="2026-10-11T09:55:52.109" v="128"/>
        <pc:sldMkLst>
          <pc:docMk/>
          <pc:sldMk cId="0" sldId="257"/>
        </pc:sldMkLst>
      </pc:sldChg>
      <pc:sldChg chg="mod modClrScheme chgLayout">
        <pc:chgData name="Sabah Jabin (2616111)" userId="S::2616111@student.uwtsd.ac.uk::cf6e0703-e63f-4ec0-a44f-183f02dc4e75" providerId="AD" clId="Web-{1364B506-07DE-363D-04BA-0306464BC961}" dt="2026-10-11T10:04:08.482" v="182"/>
        <pc:sldMkLst>
          <pc:docMk/>
          <pc:sldMk cId="0" sldId="258"/>
        </pc:sldMkLst>
      </pc:sldChg>
      <pc:sldChg chg="mod modClrScheme chgLayout">
        <pc:chgData name="Sabah Jabin (2616111)" userId="S::2616111@student.uwtsd.ac.uk::cf6e0703-e63f-4ec0-a44f-183f02dc4e75" providerId="AD" clId="Web-{1364B506-07DE-363D-04BA-0306464BC961}" dt="2026-10-11T10:04:08.482" v="182"/>
        <pc:sldMkLst>
          <pc:docMk/>
          <pc:sldMk cId="0" sldId="259"/>
        </pc:sldMkLst>
      </pc:sldChg>
      <pc:sldChg chg="modSp del mod modClrScheme chgLayout">
        <pc:chgData name="Sabah Jabin (2616111)" userId="S::2616111@student.uwtsd.ac.uk::cf6e0703-e63f-4ec0-a44f-183f02dc4e75" providerId="AD" clId="Web-{1364B506-07DE-363D-04BA-0306464BC961}" dt="2026-10-11T10:07:19.065" v="212"/>
        <pc:sldMkLst>
          <pc:docMk/>
          <pc:sldMk cId="0" sldId="260"/>
        </pc:sldMkLst>
        <pc:spChg chg="mod">
          <ac:chgData name="Sabah Jabin (2616111)" userId="S::2616111@student.uwtsd.ac.uk::cf6e0703-e63f-4ec0-a44f-183f02dc4e75" providerId="AD" clId="Web-{1364B506-07DE-363D-04BA-0306464BC961}" dt="2026-10-11T10:05:18.484" v="198" actId="20577"/>
          <ac:spMkLst>
            <pc:docMk/>
            <pc:sldMk cId="0" sldId="260"/>
            <ac:spMk id="3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1364B506-07DE-363D-04BA-0306464BC961}" dt="2026-10-11T10:05:12.984" v="197" actId="20577"/>
          <ac:spMkLst>
            <pc:docMk/>
            <pc:sldMk cId="0" sldId="260"/>
            <ac:spMk id="4" creationId="{00000000-0000-0000-0000-000000000000}"/>
          </ac:spMkLst>
        </pc:spChg>
      </pc:sldChg>
      <pc:sldChg chg="mod modClrScheme chgLayout">
        <pc:chgData name="Sabah Jabin (2616111)" userId="S::2616111@student.uwtsd.ac.uk::cf6e0703-e63f-4ec0-a44f-183f02dc4e75" providerId="AD" clId="Web-{1364B506-07DE-363D-04BA-0306464BC961}" dt="2026-10-11T10:04:08.482" v="182"/>
        <pc:sldMkLst>
          <pc:docMk/>
          <pc:sldMk cId="0" sldId="261"/>
        </pc:sldMkLst>
      </pc:sldChg>
      <pc:sldChg chg="mod modClrScheme chgLayout">
        <pc:chgData name="Sabah Jabin (2616111)" userId="S::2616111@student.uwtsd.ac.uk::cf6e0703-e63f-4ec0-a44f-183f02dc4e75" providerId="AD" clId="Web-{1364B506-07DE-363D-04BA-0306464BC961}" dt="2026-10-11T10:04:08.482" v="182"/>
        <pc:sldMkLst>
          <pc:docMk/>
          <pc:sldMk cId="0" sldId="262"/>
        </pc:sldMkLst>
      </pc:sldChg>
      <pc:sldChg chg="modSp del mod modClrScheme chgLayout">
        <pc:chgData name="Sabah Jabin (2616111)" userId="S::2616111@student.uwtsd.ac.uk::cf6e0703-e63f-4ec0-a44f-183f02dc4e75" providerId="AD" clId="Web-{1364B506-07DE-363D-04BA-0306464BC961}" dt="2026-10-11T10:14:37.655" v="239"/>
        <pc:sldMkLst>
          <pc:docMk/>
          <pc:sldMk cId="0" sldId="263"/>
        </pc:sldMkLst>
        <pc:spChg chg="mod">
          <ac:chgData name="Sabah Jabin (2616111)" userId="S::2616111@student.uwtsd.ac.uk::cf6e0703-e63f-4ec0-a44f-183f02dc4e75" providerId="AD" clId="Web-{1364B506-07DE-363D-04BA-0306464BC961}" dt="2026-10-11T10:13:35.263" v="232" actId="20577"/>
          <ac:spMkLst>
            <pc:docMk/>
            <pc:sldMk cId="0" sldId="263"/>
            <ac:spMk id="3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1364B506-07DE-363D-04BA-0306464BC961}" dt="2026-10-11T10:09:55.273" v="218" actId="20577"/>
          <ac:spMkLst>
            <pc:docMk/>
            <pc:sldMk cId="0" sldId="263"/>
            <ac:spMk id="4" creationId="{00000000-0000-0000-0000-000000000000}"/>
          </ac:spMkLst>
        </pc:spChg>
      </pc:sldChg>
      <pc:sldChg chg="mod modClrScheme chgLayout">
        <pc:chgData name="Sabah Jabin (2616111)" userId="S::2616111@student.uwtsd.ac.uk::cf6e0703-e63f-4ec0-a44f-183f02dc4e75" providerId="AD" clId="Web-{1364B506-07DE-363D-04BA-0306464BC961}" dt="2026-10-11T10:04:08.482" v="182"/>
        <pc:sldMkLst>
          <pc:docMk/>
          <pc:sldMk cId="0" sldId="264"/>
        </pc:sldMkLst>
      </pc:sldChg>
      <pc:sldChg chg="addSp modSp mod modClrScheme chgLayout">
        <pc:chgData name="Sabah Jabin (2616111)" userId="S::2616111@student.uwtsd.ac.uk::cf6e0703-e63f-4ec0-a44f-183f02dc4e75" providerId="AD" clId="Web-{1364B506-07DE-363D-04BA-0306464BC961}" dt="2026-10-11T10:19:07.210" v="262" actId="20577"/>
        <pc:sldMkLst>
          <pc:docMk/>
          <pc:sldMk cId="0" sldId="265"/>
        </pc:sldMkLst>
        <pc:spChg chg="mod">
          <ac:chgData name="Sabah Jabin (2616111)" userId="S::2616111@student.uwtsd.ac.uk::cf6e0703-e63f-4ec0-a44f-183f02dc4e75" providerId="AD" clId="Web-{1364B506-07DE-363D-04BA-0306464BC961}" dt="2026-10-11T10:16:38.846" v="246" actId="14100"/>
          <ac:spMkLst>
            <pc:docMk/>
            <pc:sldMk cId="0" sldId="265"/>
            <ac:spMk id="3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1364B506-07DE-363D-04BA-0306464BC961}" dt="2026-10-11T10:16:31.862" v="245" actId="1076"/>
          <ac:spMkLst>
            <pc:docMk/>
            <pc:sldMk cId="0" sldId="265"/>
            <ac:spMk id="4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1364B506-07DE-363D-04BA-0306464BC961}" dt="2026-10-11T10:16:42.003" v="247" actId="1076"/>
          <ac:spMkLst>
            <pc:docMk/>
            <pc:sldMk cId="0" sldId="265"/>
            <ac:spMk id="7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1364B506-07DE-363D-04BA-0306464BC961}" dt="2026-10-11T10:16:45.565" v="248" actId="1076"/>
          <ac:spMkLst>
            <pc:docMk/>
            <pc:sldMk cId="0" sldId="265"/>
            <ac:spMk id="10" creationId="{00000000-0000-0000-0000-000000000000}"/>
          </ac:spMkLst>
        </pc:spChg>
        <pc:spChg chg="add mod">
          <ac:chgData name="Sabah Jabin (2616111)" userId="S::2616111@student.uwtsd.ac.uk::cf6e0703-e63f-4ec0-a44f-183f02dc4e75" providerId="AD" clId="Web-{1364B506-07DE-363D-04BA-0306464BC961}" dt="2026-10-11T10:17:56.255" v="254" actId="20577"/>
          <ac:spMkLst>
            <pc:docMk/>
            <pc:sldMk cId="0" sldId="265"/>
            <ac:spMk id="14" creationId="{08016E2F-4395-3146-7321-221926DDD37E}"/>
          </ac:spMkLst>
        </pc:spChg>
        <pc:spChg chg="add mod">
          <ac:chgData name="Sabah Jabin (2616111)" userId="S::2616111@student.uwtsd.ac.uk::cf6e0703-e63f-4ec0-a44f-183f02dc4e75" providerId="AD" clId="Web-{1364B506-07DE-363D-04BA-0306464BC961}" dt="2026-10-11T10:19:07.210" v="262" actId="20577"/>
          <ac:spMkLst>
            <pc:docMk/>
            <pc:sldMk cId="0" sldId="265"/>
            <ac:spMk id="15" creationId="{E99C0A5D-F7A7-662E-CA0C-664D03D0986F}"/>
          </ac:spMkLst>
        </pc:spChg>
      </pc:sldChg>
      <pc:sldChg chg="modSp del mod modClrScheme chgLayout">
        <pc:chgData name="Sabah Jabin (2616111)" userId="S::2616111@student.uwtsd.ac.uk::cf6e0703-e63f-4ec0-a44f-183f02dc4e75" providerId="AD" clId="Web-{1364B506-07DE-363D-04BA-0306464BC961}" dt="2026-10-11T10:19:14.944" v="263"/>
        <pc:sldMkLst>
          <pc:docMk/>
          <pc:sldMk cId="0" sldId="266"/>
        </pc:sldMkLst>
        <pc:spChg chg="mod">
          <ac:chgData name="Sabah Jabin (2616111)" userId="S::2616111@student.uwtsd.ac.uk::cf6e0703-e63f-4ec0-a44f-183f02dc4e75" providerId="AD" clId="Web-{1364B506-07DE-363D-04BA-0306464BC961}" dt="2026-10-11T10:14:59.187" v="242" actId="20577"/>
          <ac:spMkLst>
            <pc:docMk/>
            <pc:sldMk cId="0" sldId="266"/>
            <ac:spMk id="3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1364B506-07DE-363D-04BA-0306464BC961}" dt="2026-10-11T10:14:54.578" v="241" actId="20577"/>
          <ac:spMkLst>
            <pc:docMk/>
            <pc:sldMk cId="0" sldId="266"/>
            <ac:spMk id="4" creationId="{00000000-0000-0000-0000-000000000000}"/>
          </ac:spMkLst>
        </pc:spChg>
      </pc:sldChg>
      <pc:sldChg chg="mod modClrScheme chgLayout">
        <pc:chgData name="Sabah Jabin (2616111)" userId="S::2616111@student.uwtsd.ac.uk::cf6e0703-e63f-4ec0-a44f-183f02dc4e75" providerId="AD" clId="Web-{1364B506-07DE-363D-04BA-0306464BC961}" dt="2026-10-11T10:04:08.482" v="182"/>
        <pc:sldMkLst>
          <pc:docMk/>
          <pc:sldMk cId="0" sldId="267"/>
        </pc:sldMkLst>
      </pc:sldChg>
      <pc:sldChg chg="mod modClrScheme chgLayout">
        <pc:chgData name="Sabah Jabin (2616111)" userId="S::2616111@student.uwtsd.ac.uk::cf6e0703-e63f-4ec0-a44f-183f02dc4e75" providerId="AD" clId="Web-{1364B506-07DE-363D-04BA-0306464BC961}" dt="2026-10-11T10:04:08.482" v="182"/>
        <pc:sldMkLst>
          <pc:docMk/>
          <pc:sldMk cId="0" sldId="268"/>
        </pc:sldMkLst>
      </pc:sldChg>
      <pc:sldChg chg="modSp mod modClrScheme chgLayout">
        <pc:chgData name="Sabah Jabin (2616111)" userId="S::2616111@student.uwtsd.ac.uk::cf6e0703-e63f-4ec0-a44f-183f02dc4e75" providerId="AD" clId="Web-{1364B506-07DE-363D-04BA-0306464BC961}" dt="2026-10-11T10:04:08.482" v="182"/>
        <pc:sldMkLst>
          <pc:docMk/>
          <pc:sldMk cId="0" sldId="269"/>
        </pc:sldMkLst>
        <pc:spChg chg="mod">
          <ac:chgData name="Sabah Jabin (2616111)" userId="S::2616111@student.uwtsd.ac.uk::cf6e0703-e63f-4ec0-a44f-183f02dc4e75" providerId="AD" clId="Web-{1364B506-07DE-363D-04BA-0306464BC961}" dt="2026-10-11T09:46:44.916" v="53" actId="14100"/>
          <ac:spMkLst>
            <pc:docMk/>
            <pc:sldMk cId="0" sldId="269"/>
            <ac:spMk id="8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1364B506-07DE-363D-04BA-0306464BC961}" dt="2026-10-11T09:46:17.759" v="48" actId="14100"/>
          <ac:spMkLst>
            <pc:docMk/>
            <pc:sldMk cId="0" sldId="269"/>
            <ac:spMk id="12" creationId="{00000000-0000-0000-0000-000000000000}"/>
          </ac:spMkLst>
        </pc:spChg>
      </pc:sldChg>
      <pc:sldChg chg="modSp del mod modClrScheme chgLayout">
        <pc:chgData name="Sabah Jabin (2616111)" userId="S::2616111@student.uwtsd.ac.uk::cf6e0703-e63f-4ec0-a44f-183f02dc4e75" providerId="AD" clId="Web-{1364B506-07DE-363D-04BA-0306464BC961}" dt="2026-10-11T10:23:39.780" v="271"/>
        <pc:sldMkLst>
          <pc:docMk/>
          <pc:sldMk cId="0" sldId="270"/>
        </pc:sldMkLst>
        <pc:spChg chg="mod">
          <ac:chgData name="Sabah Jabin (2616111)" userId="S::2616111@student.uwtsd.ac.uk::cf6e0703-e63f-4ec0-a44f-183f02dc4e75" providerId="AD" clId="Web-{1364B506-07DE-363D-04BA-0306464BC961}" dt="2026-10-11T10:23:21.029" v="270" actId="20577"/>
          <ac:spMkLst>
            <pc:docMk/>
            <pc:sldMk cId="0" sldId="270"/>
            <ac:spMk id="3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1364B506-07DE-363D-04BA-0306464BC961}" dt="2026-10-11T10:23:13.998" v="269" actId="20577"/>
          <ac:spMkLst>
            <pc:docMk/>
            <pc:sldMk cId="0" sldId="270"/>
            <ac:spMk id="4" creationId="{00000000-0000-0000-0000-000000000000}"/>
          </ac:spMkLst>
        </pc:spChg>
      </pc:sldChg>
      <pc:sldChg chg="mod modClrScheme chgLayout">
        <pc:chgData name="Sabah Jabin (2616111)" userId="S::2616111@student.uwtsd.ac.uk::cf6e0703-e63f-4ec0-a44f-183f02dc4e75" providerId="AD" clId="Web-{1364B506-07DE-363D-04BA-0306464BC961}" dt="2026-10-11T10:04:08.482" v="182"/>
        <pc:sldMkLst>
          <pc:docMk/>
          <pc:sldMk cId="0" sldId="271"/>
        </pc:sldMkLst>
      </pc:sldChg>
      <pc:sldChg chg="mod modClrScheme chgLayout">
        <pc:chgData name="Sabah Jabin (2616111)" userId="S::2616111@student.uwtsd.ac.uk::cf6e0703-e63f-4ec0-a44f-183f02dc4e75" providerId="AD" clId="Web-{1364B506-07DE-363D-04BA-0306464BC961}" dt="2026-10-11T10:04:08.482" v="182"/>
        <pc:sldMkLst>
          <pc:docMk/>
          <pc:sldMk cId="0" sldId="272"/>
        </pc:sldMkLst>
      </pc:sldChg>
      <pc:sldChg chg="modSp mod modClrScheme chgLayout">
        <pc:chgData name="Sabah Jabin (2616111)" userId="S::2616111@student.uwtsd.ac.uk::cf6e0703-e63f-4ec0-a44f-183f02dc4e75" providerId="AD" clId="Web-{1364B506-07DE-363D-04BA-0306464BC961}" dt="2026-10-11T10:59:22.446" v="345" actId="20577"/>
        <pc:sldMkLst>
          <pc:docMk/>
          <pc:sldMk cId="0" sldId="273"/>
        </pc:sldMkLst>
        <pc:spChg chg="mod">
          <ac:chgData name="Sabah Jabin (2616111)" userId="S::2616111@student.uwtsd.ac.uk::cf6e0703-e63f-4ec0-a44f-183f02dc4e75" providerId="AD" clId="Web-{1364B506-07DE-363D-04BA-0306464BC961}" dt="2026-10-11T10:59:22.446" v="345" actId="20577"/>
          <ac:spMkLst>
            <pc:docMk/>
            <pc:sldMk cId="0" sldId="273"/>
            <ac:spMk id="5" creationId="{00000000-0000-0000-0000-000000000000}"/>
          </ac:spMkLst>
        </pc:spChg>
      </pc:sldChg>
      <pc:sldChg chg="modSp del">
        <pc:chgData name="Sabah Jabin (2616111)" userId="S::2616111@student.uwtsd.ac.uk::cf6e0703-e63f-4ec0-a44f-183f02dc4e75" providerId="AD" clId="Web-{1364B506-07DE-363D-04BA-0306464BC961}" dt="2026-10-11T09:53:47.902" v="104"/>
        <pc:sldMkLst>
          <pc:docMk/>
          <pc:sldMk cId="0" sldId="274"/>
        </pc:sldMkLst>
        <pc:spChg chg="mod">
          <ac:chgData name="Sabah Jabin (2616111)" userId="S::2616111@student.uwtsd.ac.uk::cf6e0703-e63f-4ec0-a44f-183f02dc4e75" providerId="AD" clId="Web-{1364B506-07DE-363D-04BA-0306464BC961}" dt="2026-10-11T09:52:19.290" v="90" actId="20577"/>
          <ac:spMkLst>
            <pc:docMk/>
            <pc:sldMk cId="0" sldId="274"/>
            <ac:spMk id="3" creationId="{00000000-0000-0000-0000-000000000000}"/>
          </ac:spMkLst>
        </pc:spChg>
        <pc:spChg chg="mod">
          <ac:chgData name="Sabah Jabin (2616111)" userId="S::2616111@student.uwtsd.ac.uk::cf6e0703-e63f-4ec0-a44f-183f02dc4e75" providerId="AD" clId="Web-{1364B506-07DE-363D-04BA-0306464BC961}" dt="2026-10-11T09:52:31.915" v="92" actId="20577"/>
          <ac:spMkLst>
            <pc:docMk/>
            <pc:sldMk cId="0" sldId="274"/>
            <ac:spMk id="5" creationId="{00000000-0000-0000-0000-000000000000}"/>
          </ac:spMkLst>
        </pc:spChg>
      </pc:sldChg>
      <pc:sldChg chg="del mod modClrScheme chgLayout">
        <pc:chgData name="Sabah Jabin (2616111)" userId="S::2616111@student.uwtsd.ac.uk::cf6e0703-e63f-4ec0-a44f-183f02dc4e75" providerId="AD" clId="Web-{1364B506-07DE-363D-04BA-0306464BC961}" dt="2026-10-11T10:07:51.504" v="213"/>
        <pc:sldMkLst>
          <pc:docMk/>
          <pc:sldMk cId="0" sldId="275"/>
        </pc:sldMkLst>
      </pc:sldChg>
      <pc:sldChg chg="addSp delSp modSp mod modClrScheme delDesignElem chgLayout">
        <pc:chgData name="Sabah Jabin (2616111)" userId="S::2616111@student.uwtsd.ac.uk::cf6e0703-e63f-4ec0-a44f-183f02dc4e75" providerId="AD" clId="Web-{1364B506-07DE-363D-04BA-0306464BC961}" dt="2026-10-11T10:24:08.890" v="273" actId="1076"/>
        <pc:sldMkLst>
          <pc:docMk/>
          <pc:sldMk cId="1807610848" sldId="276"/>
        </pc:sldMkLst>
        <pc:spChg chg="mod">
          <ac:chgData name="Sabah Jabin (2616111)" userId="S::2616111@student.uwtsd.ac.uk::cf6e0703-e63f-4ec0-a44f-183f02dc4e75" providerId="AD" clId="Web-{1364B506-07DE-363D-04BA-0306464BC961}" dt="2026-10-11T10:24:08.890" v="273" actId="1076"/>
          <ac:spMkLst>
            <pc:docMk/>
            <pc:sldMk cId="1807610848" sldId="276"/>
            <ac:spMk id="3" creationId="{B688F6A8-FF47-181F-390D-DAD609903A4F}"/>
          </ac:spMkLst>
        </pc:spChg>
        <pc:spChg chg="add del">
          <ac:chgData name="Sabah Jabin (2616111)" userId="S::2616111@student.uwtsd.ac.uk::cf6e0703-e63f-4ec0-a44f-183f02dc4e75" providerId="AD" clId="Web-{1364B506-07DE-363D-04BA-0306464BC961}" dt="2026-10-11T09:56:44.438" v="130"/>
          <ac:spMkLst>
            <pc:docMk/>
            <pc:sldMk cId="1807610848" sldId="276"/>
            <ac:spMk id="5" creationId="{EEEA357D-A864-B7AF-16FC-96F83972921D}"/>
          </ac:spMkLst>
        </pc:spChg>
        <pc:spChg chg="add del">
          <ac:chgData name="Sabah Jabin (2616111)" userId="S::2616111@student.uwtsd.ac.uk::cf6e0703-e63f-4ec0-a44f-183f02dc4e75" providerId="AD" clId="Web-{1364B506-07DE-363D-04BA-0306464BC961}" dt="2026-10-11T09:57:07.236" v="132"/>
          <ac:spMkLst>
            <pc:docMk/>
            <pc:sldMk cId="1807610848" sldId="276"/>
            <ac:spMk id="6" creationId="{CA7308AA-DE66-4279-03E2-67047EBC72D2}"/>
          </ac:spMkLst>
        </pc:spChg>
        <pc:spChg chg="add del">
          <ac:chgData name="Sabah Jabin (2616111)" userId="S::2616111@student.uwtsd.ac.uk::cf6e0703-e63f-4ec0-a44f-183f02dc4e75" providerId="AD" clId="Web-{1364B506-07DE-363D-04BA-0306464BC961}" dt="2026-10-11T09:57:16.173" v="134"/>
          <ac:spMkLst>
            <pc:docMk/>
            <pc:sldMk cId="1807610848" sldId="276"/>
            <ac:spMk id="7" creationId="{A3A97061-7AE1-C2C8-9C7B-DEB519104A3E}"/>
          </ac:spMkLst>
        </pc:spChg>
        <pc:spChg chg="add del">
          <ac:chgData name="Sabah Jabin (2616111)" userId="S::2616111@student.uwtsd.ac.uk::cf6e0703-e63f-4ec0-a44f-183f02dc4e75" providerId="AD" clId="Web-{1364B506-07DE-363D-04BA-0306464BC961}" dt="2026-10-11T09:57:22.720" v="136"/>
          <ac:spMkLst>
            <pc:docMk/>
            <pc:sldMk cId="1807610848" sldId="276"/>
            <ac:spMk id="8" creationId="{52659E25-6F94-2612-A80C-B6F78EB4B889}"/>
          </ac:spMkLst>
        </pc:spChg>
        <pc:spChg chg="add del">
          <ac:chgData name="Sabah Jabin (2616111)" userId="S::2616111@student.uwtsd.ac.uk::cf6e0703-e63f-4ec0-a44f-183f02dc4e75" providerId="AD" clId="Web-{1364B506-07DE-363D-04BA-0306464BC961}" dt="2026-10-11T09:57:48.737" v="141"/>
          <ac:spMkLst>
            <pc:docMk/>
            <pc:sldMk cId="1807610848" sldId="276"/>
            <ac:spMk id="9" creationId="{5A07594E-46B7-2BA9-46A0-06B7FB7BB765}"/>
          </ac:spMkLst>
        </pc:spChg>
        <pc:spChg chg="add del">
          <ac:chgData name="Sabah Jabin (2616111)" userId="S::2616111@student.uwtsd.ac.uk::cf6e0703-e63f-4ec0-a44f-183f02dc4e75" providerId="AD" clId="Web-{1364B506-07DE-363D-04BA-0306464BC961}" dt="2026-10-11T09:57:53.565" v="143"/>
          <ac:spMkLst>
            <pc:docMk/>
            <pc:sldMk cId="1807610848" sldId="276"/>
            <ac:spMk id="10" creationId="{B5C5C303-1A1E-836C-9127-C43B94C21B09}"/>
          </ac:spMkLst>
        </pc:spChg>
        <pc:spChg chg="add del">
          <ac:chgData name="Sabah Jabin (2616111)" userId="S::2616111@student.uwtsd.ac.uk::cf6e0703-e63f-4ec0-a44f-183f02dc4e75" providerId="AD" clId="Web-{1364B506-07DE-363D-04BA-0306464BC961}" dt="2026-10-11T09:58:00.581" v="145"/>
          <ac:spMkLst>
            <pc:docMk/>
            <pc:sldMk cId="1807610848" sldId="276"/>
            <ac:spMk id="11" creationId="{BE312030-43B9-71AC-948C-28DD6D77E977}"/>
          </ac:spMkLst>
        </pc:spChg>
        <pc:spChg chg="add mod">
          <ac:chgData name="Sabah Jabin (2616111)" userId="S::2616111@student.uwtsd.ac.uk::cf6e0703-e63f-4ec0-a44f-183f02dc4e75" providerId="AD" clId="Web-{1364B506-07DE-363D-04BA-0306464BC961}" dt="2026-10-11T10:02:16.651" v="176" actId="1076"/>
          <ac:spMkLst>
            <pc:docMk/>
            <pc:sldMk cId="1807610848" sldId="276"/>
            <ac:spMk id="12" creationId="{FAC10034-F920-B531-2A71-23FE65CBD627}"/>
          </ac:spMkLst>
        </pc:spChg>
        <pc:spChg chg="add mod">
          <ac:chgData name="Sabah Jabin (2616111)" userId="S::2616111@student.uwtsd.ac.uk::cf6e0703-e63f-4ec0-a44f-183f02dc4e75" providerId="AD" clId="Web-{1364B506-07DE-363D-04BA-0306464BC961}" dt="2026-10-11T09:59:48.537" v="158" actId="1076"/>
          <ac:spMkLst>
            <pc:docMk/>
            <pc:sldMk cId="1807610848" sldId="276"/>
            <ac:spMk id="13" creationId="{15B405E4-F35A-687E-2A3F-168371B66A49}"/>
          </ac:spMkLst>
        </pc:spChg>
        <pc:spChg chg="add mod">
          <ac:chgData name="Sabah Jabin (2616111)" userId="S::2616111@student.uwtsd.ac.uk::cf6e0703-e63f-4ec0-a44f-183f02dc4e75" providerId="AD" clId="Web-{1364B506-07DE-363D-04BA-0306464BC961}" dt="2026-10-11T10:00:12.772" v="165" actId="1076"/>
          <ac:spMkLst>
            <pc:docMk/>
            <pc:sldMk cId="1807610848" sldId="276"/>
            <ac:spMk id="14" creationId="{A6272E3A-5C71-A65E-DD63-7C7C5BA118EB}"/>
          </ac:spMkLst>
        </pc:spChg>
        <pc:spChg chg="del">
          <ac:chgData name="Sabah Jabin (2616111)" userId="S::2616111@student.uwtsd.ac.uk::cf6e0703-e63f-4ec0-a44f-183f02dc4e75" providerId="AD" clId="Web-{1364B506-07DE-363D-04BA-0306464BC961}" dt="2026-10-11T10:00:23.929" v="166"/>
          <ac:spMkLst>
            <pc:docMk/>
            <pc:sldMk cId="1807610848" sldId="276"/>
            <ac:spMk id="54" creationId="{37C89E4B-3C9F-44B9-8B86-D9E3D112D8EC}"/>
          </ac:spMkLst>
        </pc:spChg>
        <pc:picChg chg="mod">
          <ac:chgData name="Sabah Jabin (2616111)" userId="S::2616111@student.uwtsd.ac.uk::cf6e0703-e63f-4ec0-a44f-183f02dc4e75" providerId="AD" clId="Web-{1364B506-07DE-363D-04BA-0306464BC961}" dt="2026-10-11T09:58:26.519" v="152" actId="14100"/>
          <ac:picMkLst>
            <pc:docMk/>
            <pc:sldMk cId="1807610848" sldId="276"/>
            <ac:picMk id="2" creationId="{A5D236AB-6BB7-B5AD-EF61-15BFEB4DA7D6}"/>
          </ac:picMkLst>
        </pc:picChg>
        <pc:cxnChg chg="del">
          <ac:chgData name="Sabah Jabin (2616111)" userId="S::2616111@student.uwtsd.ac.uk::cf6e0703-e63f-4ec0-a44f-183f02dc4e75" providerId="AD" clId="Web-{1364B506-07DE-363D-04BA-0306464BC961}" dt="2026-10-11T10:00:23.929" v="166"/>
          <ac:cxnSpMkLst>
            <pc:docMk/>
            <pc:sldMk cId="1807610848" sldId="276"/>
            <ac:cxnSpMk id="55" creationId="{AA2EAA10-076F-46BD-8F0F-B9A2FB77A85C}"/>
          </ac:cxnSpMkLst>
        </pc:cxnChg>
        <pc:cxnChg chg="del">
          <ac:chgData name="Sabah Jabin (2616111)" userId="S::2616111@student.uwtsd.ac.uk::cf6e0703-e63f-4ec0-a44f-183f02dc4e75" providerId="AD" clId="Web-{1364B506-07DE-363D-04BA-0306464BC961}" dt="2026-10-11T10:00:23.929" v="166"/>
          <ac:cxnSpMkLst>
            <pc:docMk/>
            <pc:sldMk cId="1807610848" sldId="276"/>
            <ac:cxnSpMk id="56" creationId="{D891E407-403B-4764-86C9-33A56D3BCAA3}"/>
          </ac:cxnSpMkLst>
        </pc:cxnChg>
      </pc:sldChg>
      <pc:sldChg chg="del mod modClrScheme chgLayout">
        <pc:chgData name="Sabah Jabin (2616111)" userId="S::2616111@student.uwtsd.ac.uk::cf6e0703-e63f-4ec0-a44f-183f02dc4e75" providerId="AD" clId="Web-{1364B506-07DE-363D-04BA-0306464BC961}" dt="2026-10-11T10:22:30.841" v="268"/>
        <pc:sldMkLst>
          <pc:docMk/>
          <pc:sldMk cId="1453596096" sldId="277"/>
        </pc:sldMkLst>
      </pc:sldChg>
      <pc:sldChg chg="addSp delSp modSp new mod modClrScheme chgLayout">
        <pc:chgData name="Sabah Jabin (2616111)" userId="S::2616111@student.uwtsd.ac.uk::cf6e0703-e63f-4ec0-a44f-183f02dc4e75" providerId="AD" clId="Web-{1364B506-07DE-363D-04BA-0306464BC961}" dt="2026-10-11T10:04:08.482" v="182"/>
        <pc:sldMkLst>
          <pc:docMk/>
          <pc:sldMk cId="2097627643" sldId="278"/>
        </pc:sldMkLst>
        <pc:spChg chg="add del">
          <ac:chgData name="Sabah Jabin (2616111)" userId="S::2616111@student.uwtsd.ac.uk::cf6e0703-e63f-4ec0-a44f-183f02dc4e75" providerId="AD" clId="Web-{1364B506-07DE-363D-04BA-0306464BC961}" dt="2026-10-11T09:48:25.309" v="56"/>
          <ac:spMkLst>
            <pc:docMk/>
            <pc:sldMk cId="2097627643" sldId="278"/>
            <ac:spMk id="2" creationId="{D876E881-5CAD-9E3A-BDFA-E0F7C8F8C505}"/>
          </ac:spMkLst>
        </pc:spChg>
        <pc:spChg chg="add del">
          <ac:chgData name="Sabah Jabin (2616111)" userId="S::2616111@student.uwtsd.ac.uk::cf6e0703-e63f-4ec0-a44f-183f02dc4e75" providerId="AD" clId="Web-{1364B506-07DE-363D-04BA-0306464BC961}" dt="2026-10-11T09:48:41.732" v="61"/>
          <ac:spMkLst>
            <pc:docMk/>
            <pc:sldMk cId="2097627643" sldId="278"/>
            <ac:spMk id="3" creationId="{E377C1E0-75A0-2716-6B98-957DAA12C758}"/>
          </ac:spMkLst>
        </pc:spChg>
        <pc:spChg chg="add mod">
          <ac:chgData name="Sabah Jabin (2616111)" userId="S::2616111@student.uwtsd.ac.uk::cf6e0703-e63f-4ec0-a44f-183f02dc4e75" providerId="AD" clId="Web-{1364B506-07DE-363D-04BA-0306464BC961}" dt="2026-10-11T09:48:45.732" v="62" actId="14100"/>
          <ac:spMkLst>
            <pc:docMk/>
            <pc:sldMk cId="2097627643" sldId="278"/>
            <ac:spMk id="4" creationId="{DFE6867F-2D9E-763B-E2BF-93587CF1CE41}"/>
          </ac:spMkLst>
        </pc:spChg>
        <pc:spChg chg="add mod">
          <ac:chgData name="Sabah Jabin (2616111)" userId="S::2616111@student.uwtsd.ac.uk::cf6e0703-e63f-4ec0-a44f-183f02dc4e75" providerId="AD" clId="Web-{1364B506-07DE-363D-04BA-0306464BC961}" dt="2026-10-11T09:49:56.536" v="76" actId="20577"/>
          <ac:spMkLst>
            <pc:docMk/>
            <pc:sldMk cId="2097627643" sldId="278"/>
            <ac:spMk id="5" creationId="{BDC900C9-A5D2-384D-BD48-A2A21CF045D2}"/>
          </ac:spMkLst>
        </pc:spChg>
      </pc:sldChg>
      <pc:sldMasterChg chg="del delSldLayout">
        <pc:chgData name="Sabah Jabin (2616111)" userId="S::2616111@student.uwtsd.ac.uk::cf6e0703-e63f-4ec0-a44f-183f02dc4e75" providerId="AD" clId="Web-{1364B506-07DE-363D-04BA-0306464BC961}" dt="2026-10-11T10:00:23.929" v="166"/>
        <pc:sldMasterMkLst>
          <pc:docMk/>
          <pc:sldMasterMk cId="0" sldId="2147483648"/>
        </pc:sldMasterMkLst>
        <pc:sldLayoutChg chg="del">
          <pc:chgData name="Sabah Jabin (2616111)" userId="S::2616111@student.uwtsd.ac.uk::cf6e0703-e63f-4ec0-a44f-183f02dc4e75" providerId="AD" clId="Web-{1364B506-07DE-363D-04BA-0306464BC961}" dt="2026-10-11T10:00:23.929" v="166"/>
          <pc:sldLayoutMkLst>
            <pc:docMk/>
            <pc:sldMasterMk cId="0" sldId="2147483648"/>
            <pc:sldLayoutMk cId="0" sldId="2147483649"/>
          </pc:sldLayoutMkLst>
        </pc:sldLayoutChg>
      </pc:sldMasterChg>
      <pc:sldMasterChg chg="add del mod setBg addSldLayout delSldLayout modSldLayout">
        <pc:chgData name="Sabah Jabin (2616111)" userId="S::2616111@student.uwtsd.ac.uk::cf6e0703-e63f-4ec0-a44f-183f02dc4e75" providerId="AD" clId="Web-{1364B506-07DE-363D-04BA-0306464BC961}" dt="2026-10-11T10:00:39.038" v="168"/>
        <pc:sldMasterMkLst>
          <pc:docMk/>
          <pc:sldMasterMk cId="4052810348" sldId="2147483650"/>
        </pc:sldMasterMkLst>
        <pc:sldLayoutChg chg="add del mod replId setFolMasterObjs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1052439890" sldId="2147483651"/>
          </pc:sldLayoutMkLst>
        </pc:sldLayoutChg>
        <pc:sldLayoutChg chg="add del mod replId setFolMasterObjs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2479895846" sldId="2147483652"/>
          </pc:sldLayoutMkLst>
        </pc:sldLayoutChg>
        <pc:sldLayoutChg chg="add del mod replId setFolMasterObjs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2045984544" sldId="2147483653"/>
          </pc:sldLayoutMkLst>
        </pc:sldLayoutChg>
        <pc:sldLayoutChg chg="add del mod replId setFolMasterObjs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2419233142" sldId="2147483654"/>
          </pc:sldLayoutMkLst>
        </pc:sldLayoutChg>
        <pc:sldLayoutChg chg="add del mod replId setFolMasterObjs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782757825" sldId="2147483655"/>
          </pc:sldLayoutMkLst>
        </pc:sldLayoutChg>
        <pc:sldLayoutChg chg="add del mod replId setFolMasterObjs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2402325194" sldId="2147483656"/>
          </pc:sldLayoutMkLst>
        </pc:sldLayoutChg>
        <pc:sldLayoutChg chg="add del mod replId setFolMasterObjs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2754837672" sldId="2147483657"/>
          </pc:sldLayoutMkLst>
        </pc:sldLayoutChg>
        <pc:sldLayoutChg chg="add del mod replId setFolMasterObjs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2723889846" sldId="214748365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4116496833" sldId="2147483659"/>
          </pc:sldLayoutMkLst>
        </pc:sldLayoutChg>
        <pc:sldLayoutChg chg="add del mod replId setFolMasterObjs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3519664695" sldId="2147483660"/>
          </pc:sldLayoutMkLst>
        </pc:sldLayoutChg>
        <pc:sldLayoutChg chg="add del mod replId setFolMasterObjs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1477875647" sldId="2147483661"/>
          </pc:sldLayoutMkLst>
        </pc:sldLayoutChg>
        <pc:sldLayoutChg chg="add del mod replId setFolMasterObjs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3255178301" sldId="2147483662"/>
          </pc:sldLayoutMkLst>
        </pc:sldLayoutChg>
        <pc:sldLayoutChg chg="add del mod replId setFolMasterObjs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2510122535" sldId="2147483663"/>
          </pc:sldLayoutMkLst>
        </pc:sldLayoutChg>
        <pc:sldLayoutChg chg="add del mod replId setFolMasterObjs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3035464613" sldId="2147483664"/>
          </pc:sldLayoutMkLst>
        </pc:sldLayoutChg>
        <pc:sldLayoutChg chg="add del mod replId setFolMasterObjs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2830331877" sldId="2147483665"/>
          </pc:sldLayoutMkLst>
        </pc:sldLayoutChg>
        <pc:sldLayoutChg chg="add del mod replId setFolMasterObjs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179705863" sldId="2147483666"/>
          </pc:sldLayoutMkLst>
        </pc:sldLayoutChg>
        <pc:sldLayoutChg chg="add del mod replId setFolMasterObjs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986161620" sldId="2147483667"/>
          </pc:sldLayoutMkLst>
        </pc:sldLayoutChg>
        <pc:sldLayoutChg chg="add del mod replId setFolMasterObjs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1480829220" sldId="214748366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3127944937" sldId="214748366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3398058491" sldId="214748367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1831705594" sldId="2147483671"/>
          </pc:sldLayoutMkLst>
        </pc:sldLayoutChg>
        <pc:sldLayoutChg chg="add del mod replId setFolMasterObjs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1482881074" sldId="2147483672"/>
          </pc:sldLayoutMkLst>
        </pc:sldLayoutChg>
        <pc:sldLayoutChg chg="add del mod replId setFolMasterObjs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88373391" sldId="2147483673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1497534266" sldId="2147483674"/>
          </pc:sldLayoutMkLst>
        </pc:sldLayoutChg>
        <pc:sldLayoutChg chg="add del mod replId setFolMasterObjs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3695158271" sldId="2147483675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4021732029" sldId="2147483676"/>
          </pc:sldLayoutMkLst>
        </pc:sldLayoutChg>
        <pc:sldLayoutChg chg="add del mod replId setFolMasterObjs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4225668841" sldId="2147483677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0:39.038" v="168"/>
          <pc:sldLayoutMkLst>
            <pc:docMk/>
            <pc:sldMasterMk cId="4052810348" sldId="2147483650"/>
            <pc:sldLayoutMk cId="655401219" sldId="2147483678"/>
          </pc:sldLayoutMkLst>
        </pc:sldLayoutChg>
      </pc:sldMasterChg>
      <pc:sldMasterChg chg="add del addSldLayout delSldLayout modSldLayout">
        <pc:chgData name="Sabah Jabin (2616111)" userId="S::2616111@student.uwtsd.ac.uk::cf6e0703-e63f-4ec0-a44f-183f02dc4e75" providerId="AD" clId="Web-{1364B506-07DE-363D-04BA-0306464BC961}" dt="2026-10-11T10:01:07.445" v="169"/>
        <pc:sldMasterMkLst>
          <pc:docMk/>
          <pc:sldMasterMk cId="3808419944" sldId="2147483679"/>
        </pc:sldMasterMkLst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312715784" sldId="214748368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1062459634" sldId="2147483681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1924002775" sldId="2147483682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4249646082" sldId="2147483683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3068668388" sldId="2147483684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1625944474" sldId="2147483685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1220403262" sldId="2147483686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302212988" sldId="2147483687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3034885141" sldId="214748368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2063993102" sldId="214748368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4140454106" sldId="214748369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1430304181" sldId="2147483691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1081378721" sldId="2147483692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4280383247" sldId="2147483693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2934558142" sldId="2147483694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3076490295" sldId="2147483695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768598925" sldId="2147483696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1546753339" sldId="2147483697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2663246020" sldId="214748369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3751414533" sldId="214748369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2770514" sldId="214748370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731522200" sldId="2147483701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1396931645" sldId="2147483702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2196995667" sldId="2147483703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2108623580" sldId="2147483704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2070628771" sldId="2147483705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3541301034" sldId="2147483706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07.445" v="169"/>
          <pc:sldLayoutMkLst>
            <pc:docMk/>
            <pc:sldMasterMk cId="3808419944" sldId="2147483679"/>
            <pc:sldLayoutMk cId="3415121712" sldId="2147483707"/>
          </pc:sldLayoutMkLst>
        </pc:sldLayoutChg>
      </pc:sldMasterChg>
      <pc:sldMasterChg chg="add del addSldLayout delSldLayout modSldLayout">
        <pc:chgData name="Sabah Jabin (2616111)" userId="S::2616111@student.uwtsd.ac.uk::cf6e0703-e63f-4ec0-a44f-183f02dc4e75" providerId="AD" clId="Web-{1364B506-07DE-363D-04BA-0306464BC961}" dt="2026-10-11T10:01:19.368" v="170"/>
        <pc:sldMasterMkLst>
          <pc:docMk/>
          <pc:sldMasterMk cId="1195440750" sldId="2147483708"/>
        </pc:sldMasterMkLst>
        <pc:sldLayoutChg chg="add del mod replId">
          <pc:chgData name="Sabah Jabin (2616111)" userId="S::2616111@student.uwtsd.ac.uk::cf6e0703-e63f-4ec0-a44f-183f02dc4e75" providerId="AD" clId="Web-{1364B506-07DE-363D-04BA-0306464BC961}" dt="2026-10-11T10:01:19.368" v="170"/>
          <pc:sldLayoutMkLst>
            <pc:docMk/>
            <pc:sldMasterMk cId="1195440750" sldId="2147483708"/>
            <pc:sldLayoutMk cId="2479587153" sldId="214748370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19.368" v="170"/>
          <pc:sldLayoutMkLst>
            <pc:docMk/>
            <pc:sldMasterMk cId="1195440750" sldId="2147483708"/>
            <pc:sldLayoutMk cId="2356196549" sldId="214748371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19.368" v="170"/>
          <pc:sldLayoutMkLst>
            <pc:docMk/>
            <pc:sldMasterMk cId="1195440750" sldId="2147483708"/>
            <pc:sldLayoutMk cId="2100626461" sldId="2147483711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19.368" v="170"/>
          <pc:sldLayoutMkLst>
            <pc:docMk/>
            <pc:sldMasterMk cId="1195440750" sldId="2147483708"/>
            <pc:sldLayoutMk cId="734020908" sldId="2147483712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19.368" v="170"/>
          <pc:sldLayoutMkLst>
            <pc:docMk/>
            <pc:sldMasterMk cId="1195440750" sldId="2147483708"/>
            <pc:sldLayoutMk cId="1258514594" sldId="2147483713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19.368" v="170"/>
          <pc:sldLayoutMkLst>
            <pc:docMk/>
            <pc:sldMasterMk cId="1195440750" sldId="2147483708"/>
            <pc:sldLayoutMk cId="1537686104" sldId="2147483714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19.368" v="170"/>
          <pc:sldLayoutMkLst>
            <pc:docMk/>
            <pc:sldMasterMk cId="1195440750" sldId="2147483708"/>
            <pc:sldLayoutMk cId="2441716651" sldId="2147483715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19.368" v="170"/>
          <pc:sldLayoutMkLst>
            <pc:docMk/>
            <pc:sldMasterMk cId="1195440750" sldId="2147483708"/>
            <pc:sldLayoutMk cId="2329636041" sldId="2147483716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19.368" v="170"/>
          <pc:sldLayoutMkLst>
            <pc:docMk/>
            <pc:sldMasterMk cId="1195440750" sldId="2147483708"/>
            <pc:sldLayoutMk cId="3427265850" sldId="2147483717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19.368" v="170"/>
          <pc:sldLayoutMkLst>
            <pc:docMk/>
            <pc:sldMasterMk cId="1195440750" sldId="2147483708"/>
            <pc:sldLayoutMk cId="1119581106" sldId="214748371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19.368" v="170"/>
          <pc:sldLayoutMkLst>
            <pc:docMk/>
            <pc:sldMasterMk cId="1195440750" sldId="2147483708"/>
            <pc:sldLayoutMk cId="3230809006" sldId="214748371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19.368" v="170"/>
          <pc:sldLayoutMkLst>
            <pc:docMk/>
            <pc:sldMasterMk cId="1195440750" sldId="2147483708"/>
            <pc:sldLayoutMk cId="2619310382" sldId="214748372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19.368" v="170"/>
          <pc:sldLayoutMkLst>
            <pc:docMk/>
            <pc:sldMasterMk cId="1195440750" sldId="2147483708"/>
            <pc:sldLayoutMk cId="2479452791" sldId="2147483721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19.368" v="170"/>
          <pc:sldLayoutMkLst>
            <pc:docMk/>
            <pc:sldMasterMk cId="1195440750" sldId="2147483708"/>
            <pc:sldLayoutMk cId="3814698099" sldId="2147483722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19.368" v="170"/>
          <pc:sldLayoutMkLst>
            <pc:docMk/>
            <pc:sldMasterMk cId="1195440750" sldId="2147483708"/>
            <pc:sldLayoutMk cId="3976986886" sldId="2147483723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19.368" v="170"/>
          <pc:sldLayoutMkLst>
            <pc:docMk/>
            <pc:sldMasterMk cId="1195440750" sldId="2147483708"/>
            <pc:sldLayoutMk cId="4027009385" sldId="2147483724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19.368" v="170"/>
          <pc:sldLayoutMkLst>
            <pc:docMk/>
            <pc:sldMasterMk cId="1195440750" sldId="2147483708"/>
            <pc:sldLayoutMk cId="582765093" sldId="2147483725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19.368" v="170"/>
          <pc:sldLayoutMkLst>
            <pc:docMk/>
            <pc:sldMasterMk cId="1195440750" sldId="2147483708"/>
            <pc:sldLayoutMk cId="2253120991" sldId="2147483726"/>
          </pc:sldLayoutMkLst>
        </pc:sldLayoutChg>
      </pc:sldMasterChg>
      <pc:sldMasterChg chg="add del addSldLayout delSldLayout modSldLayout">
        <pc:chgData name="Sabah Jabin (2616111)" userId="S::2616111@student.uwtsd.ac.uk::cf6e0703-e63f-4ec0-a44f-183f02dc4e75" providerId="AD" clId="Web-{1364B506-07DE-363D-04BA-0306464BC961}" dt="2026-10-11T10:01:33.790" v="171"/>
        <pc:sldMasterMkLst>
          <pc:docMk/>
          <pc:sldMasterMk cId="702051422" sldId="2147483727"/>
        </pc:sldMasterMkLst>
        <pc:sldLayoutChg chg="add del mod replId">
          <pc:chgData name="Sabah Jabin (2616111)" userId="S::2616111@student.uwtsd.ac.uk::cf6e0703-e63f-4ec0-a44f-183f02dc4e75" providerId="AD" clId="Web-{1364B506-07DE-363D-04BA-0306464BC961}" dt="2026-10-11T10:01:33.790" v="171"/>
          <pc:sldLayoutMkLst>
            <pc:docMk/>
            <pc:sldMasterMk cId="702051422" sldId="2147483727"/>
            <pc:sldLayoutMk cId="2947665120" sldId="214748372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33.790" v="171"/>
          <pc:sldLayoutMkLst>
            <pc:docMk/>
            <pc:sldMasterMk cId="702051422" sldId="2147483727"/>
            <pc:sldLayoutMk cId="844256473" sldId="214748372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33.790" v="171"/>
          <pc:sldLayoutMkLst>
            <pc:docMk/>
            <pc:sldMasterMk cId="702051422" sldId="2147483727"/>
            <pc:sldLayoutMk cId="1330782555" sldId="214748373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33.790" v="171"/>
          <pc:sldLayoutMkLst>
            <pc:docMk/>
            <pc:sldMasterMk cId="702051422" sldId="2147483727"/>
            <pc:sldLayoutMk cId="3082105109" sldId="2147483731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33.790" v="171"/>
          <pc:sldLayoutMkLst>
            <pc:docMk/>
            <pc:sldMasterMk cId="702051422" sldId="2147483727"/>
            <pc:sldLayoutMk cId="4023953211" sldId="2147483732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33.790" v="171"/>
          <pc:sldLayoutMkLst>
            <pc:docMk/>
            <pc:sldMasterMk cId="702051422" sldId="2147483727"/>
            <pc:sldLayoutMk cId="1292676669" sldId="2147483733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33.790" v="171"/>
          <pc:sldLayoutMkLst>
            <pc:docMk/>
            <pc:sldMasterMk cId="702051422" sldId="2147483727"/>
            <pc:sldLayoutMk cId="3508128700" sldId="2147483734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33.790" v="171"/>
          <pc:sldLayoutMkLst>
            <pc:docMk/>
            <pc:sldMasterMk cId="702051422" sldId="2147483727"/>
            <pc:sldLayoutMk cId="165100010" sldId="2147483735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33.790" v="171"/>
          <pc:sldLayoutMkLst>
            <pc:docMk/>
            <pc:sldMasterMk cId="702051422" sldId="2147483727"/>
            <pc:sldLayoutMk cId="3308990443" sldId="2147483736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33.790" v="171"/>
          <pc:sldLayoutMkLst>
            <pc:docMk/>
            <pc:sldMasterMk cId="702051422" sldId="2147483727"/>
            <pc:sldLayoutMk cId="2060519837" sldId="2147483737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33.790" v="171"/>
          <pc:sldLayoutMkLst>
            <pc:docMk/>
            <pc:sldMasterMk cId="702051422" sldId="2147483727"/>
            <pc:sldLayoutMk cId="1417819519" sldId="214748373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33.790" v="171"/>
          <pc:sldLayoutMkLst>
            <pc:docMk/>
            <pc:sldMasterMk cId="702051422" sldId="2147483727"/>
            <pc:sldLayoutMk cId="2661570395" sldId="214748373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33.790" v="171"/>
          <pc:sldLayoutMkLst>
            <pc:docMk/>
            <pc:sldMasterMk cId="702051422" sldId="2147483727"/>
            <pc:sldLayoutMk cId="2317388951" sldId="214748374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33.790" v="171"/>
          <pc:sldLayoutMkLst>
            <pc:docMk/>
            <pc:sldMasterMk cId="702051422" sldId="2147483727"/>
            <pc:sldLayoutMk cId="3682132385" sldId="2147483741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33.790" v="171"/>
          <pc:sldLayoutMkLst>
            <pc:docMk/>
            <pc:sldMasterMk cId="702051422" sldId="2147483727"/>
            <pc:sldLayoutMk cId="806738659" sldId="2147483742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33.790" v="171"/>
          <pc:sldLayoutMkLst>
            <pc:docMk/>
            <pc:sldMasterMk cId="702051422" sldId="2147483727"/>
            <pc:sldLayoutMk cId="3470793253" sldId="2147483743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33.790" v="171"/>
          <pc:sldLayoutMkLst>
            <pc:docMk/>
            <pc:sldMasterMk cId="702051422" sldId="2147483727"/>
            <pc:sldLayoutMk cId="3287684128" sldId="2147483744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33.790" v="171"/>
          <pc:sldLayoutMkLst>
            <pc:docMk/>
            <pc:sldMasterMk cId="702051422" sldId="2147483727"/>
            <pc:sldLayoutMk cId="2692876248" sldId="2147483745"/>
          </pc:sldLayoutMkLst>
        </pc:sldLayoutChg>
      </pc:sldMasterChg>
      <pc:sldMasterChg chg="add del addSldLayout delSldLayout modSldLayout">
        <pc:chgData name="Sabah Jabin (2616111)" userId="S::2616111@student.uwtsd.ac.uk::cf6e0703-e63f-4ec0-a44f-183f02dc4e75" providerId="AD" clId="Web-{1364B506-07DE-363D-04BA-0306464BC961}" dt="2026-10-11T10:01:51.853" v="174"/>
        <pc:sldMasterMkLst>
          <pc:docMk/>
          <pc:sldMasterMk cId="1904251172" sldId="2147483746"/>
        </pc:sldMasterMkLst>
        <pc:sldLayoutChg chg="add del mod replId">
          <pc:chgData name="Sabah Jabin (2616111)" userId="S::2616111@student.uwtsd.ac.uk::cf6e0703-e63f-4ec0-a44f-183f02dc4e75" providerId="AD" clId="Web-{1364B506-07DE-363D-04BA-0306464BC961}" dt="2026-10-11T10:01:51.853" v="174"/>
          <pc:sldLayoutMkLst>
            <pc:docMk/>
            <pc:sldMasterMk cId="1904251172" sldId="2147483746"/>
            <pc:sldLayoutMk cId="1657117243" sldId="2147483747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51.853" v="174"/>
          <pc:sldLayoutMkLst>
            <pc:docMk/>
            <pc:sldMasterMk cId="1904251172" sldId="2147483746"/>
            <pc:sldLayoutMk cId="1209683262" sldId="214748374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51.853" v="174"/>
          <pc:sldLayoutMkLst>
            <pc:docMk/>
            <pc:sldMasterMk cId="1904251172" sldId="2147483746"/>
            <pc:sldLayoutMk cId="3251019153" sldId="214748374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51.853" v="174"/>
          <pc:sldLayoutMkLst>
            <pc:docMk/>
            <pc:sldMasterMk cId="1904251172" sldId="2147483746"/>
            <pc:sldLayoutMk cId="3203190601" sldId="214748375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51.853" v="174"/>
          <pc:sldLayoutMkLst>
            <pc:docMk/>
            <pc:sldMasterMk cId="1904251172" sldId="2147483746"/>
            <pc:sldLayoutMk cId="2771271150" sldId="2147483751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51.853" v="174"/>
          <pc:sldLayoutMkLst>
            <pc:docMk/>
            <pc:sldMasterMk cId="1904251172" sldId="2147483746"/>
            <pc:sldLayoutMk cId="3390627764" sldId="2147483752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51.853" v="174"/>
          <pc:sldLayoutMkLst>
            <pc:docMk/>
            <pc:sldMasterMk cId="1904251172" sldId="2147483746"/>
            <pc:sldLayoutMk cId="893600261" sldId="2147483753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51.853" v="174"/>
          <pc:sldLayoutMkLst>
            <pc:docMk/>
            <pc:sldMasterMk cId="1904251172" sldId="2147483746"/>
            <pc:sldLayoutMk cId="2964947130" sldId="2147483754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51.853" v="174"/>
          <pc:sldLayoutMkLst>
            <pc:docMk/>
            <pc:sldMasterMk cId="1904251172" sldId="2147483746"/>
            <pc:sldLayoutMk cId="2667675018" sldId="2147483755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51.853" v="174"/>
          <pc:sldLayoutMkLst>
            <pc:docMk/>
            <pc:sldMasterMk cId="1904251172" sldId="2147483746"/>
            <pc:sldLayoutMk cId="1080537125" sldId="2147483756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51.853" v="174"/>
          <pc:sldLayoutMkLst>
            <pc:docMk/>
            <pc:sldMasterMk cId="1904251172" sldId="2147483746"/>
            <pc:sldLayoutMk cId="1432242365" sldId="2147483757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51.853" v="174"/>
          <pc:sldLayoutMkLst>
            <pc:docMk/>
            <pc:sldMasterMk cId="1904251172" sldId="2147483746"/>
            <pc:sldLayoutMk cId="655427112" sldId="214748375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51.853" v="174"/>
          <pc:sldLayoutMkLst>
            <pc:docMk/>
            <pc:sldMasterMk cId="1904251172" sldId="2147483746"/>
            <pc:sldLayoutMk cId="1994632874" sldId="214748375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51.853" v="174"/>
          <pc:sldLayoutMkLst>
            <pc:docMk/>
            <pc:sldMasterMk cId="1904251172" sldId="2147483746"/>
            <pc:sldLayoutMk cId="2766557430" sldId="214748376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1:51.853" v="174"/>
          <pc:sldLayoutMkLst>
            <pc:docMk/>
            <pc:sldMasterMk cId="1904251172" sldId="2147483746"/>
            <pc:sldLayoutMk cId="1854367086" sldId="2147483761"/>
          </pc:sldLayoutMkLst>
        </pc:sldLayoutChg>
      </pc:sldMasterChg>
      <pc:sldMasterChg chg="add del addSldLayout delSldLayout modSldLayout">
        <pc:chgData name="Sabah Jabin (2616111)" userId="S::2616111@student.uwtsd.ac.uk::cf6e0703-e63f-4ec0-a44f-183f02dc4e75" providerId="AD" clId="Web-{1364B506-07DE-363D-04BA-0306464BC961}" dt="2026-10-11T10:02:06.822" v="175"/>
        <pc:sldMasterMkLst>
          <pc:docMk/>
          <pc:sldMasterMk cId="3765748134" sldId="2147483762"/>
        </pc:sldMasterMkLst>
        <pc:sldLayoutChg chg="add del mod replId">
          <pc:chgData name="Sabah Jabin (2616111)" userId="S::2616111@student.uwtsd.ac.uk::cf6e0703-e63f-4ec0-a44f-183f02dc4e75" providerId="AD" clId="Web-{1364B506-07DE-363D-04BA-0306464BC961}" dt="2026-10-11T10:02:06.822" v="175"/>
          <pc:sldLayoutMkLst>
            <pc:docMk/>
            <pc:sldMasterMk cId="3765748134" sldId="2147483762"/>
            <pc:sldLayoutMk cId="1651992628" sldId="2147483763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06.822" v="175"/>
          <pc:sldLayoutMkLst>
            <pc:docMk/>
            <pc:sldMasterMk cId="3765748134" sldId="2147483762"/>
            <pc:sldLayoutMk cId="1467392392" sldId="2147483764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06.822" v="175"/>
          <pc:sldLayoutMkLst>
            <pc:docMk/>
            <pc:sldMasterMk cId="3765748134" sldId="2147483762"/>
            <pc:sldLayoutMk cId="4057448038" sldId="2147483765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06.822" v="175"/>
          <pc:sldLayoutMkLst>
            <pc:docMk/>
            <pc:sldMasterMk cId="3765748134" sldId="2147483762"/>
            <pc:sldLayoutMk cId="3432690295" sldId="2147483766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06.822" v="175"/>
          <pc:sldLayoutMkLst>
            <pc:docMk/>
            <pc:sldMasterMk cId="3765748134" sldId="2147483762"/>
            <pc:sldLayoutMk cId="2271597623" sldId="2147483767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06.822" v="175"/>
          <pc:sldLayoutMkLst>
            <pc:docMk/>
            <pc:sldMasterMk cId="3765748134" sldId="2147483762"/>
            <pc:sldLayoutMk cId="3746113090" sldId="214748376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06.822" v="175"/>
          <pc:sldLayoutMkLst>
            <pc:docMk/>
            <pc:sldMasterMk cId="3765748134" sldId="2147483762"/>
            <pc:sldLayoutMk cId="2268349643" sldId="214748376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06.822" v="175"/>
          <pc:sldLayoutMkLst>
            <pc:docMk/>
            <pc:sldMasterMk cId="3765748134" sldId="2147483762"/>
            <pc:sldLayoutMk cId="3092483675" sldId="214748377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06.822" v="175"/>
          <pc:sldLayoutMkLst>
            <pc:docMk/>
            <pc:sldMasterMk cId="3765748134" sldId="2147483762"/>
            <pc:sldLayoutMk cId="922390579" sldId="2147483771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06.822" v="175"/>
          <pc:sldLayoutMkLst>
            <pc:docMk/>
            <pc:sldMasterMk cId="3765748134" sldId="2147483762"/>
            <pc:sldLayoutMk cId="1813423670" sldId="2147483772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06.822" v="175"/>
          <pc:sldLayoutMkLst>
            <pc:docMk/>
            <pc:sldMasterMk cId="3765748134" sldId="2147483762"/>
            <pc:sldLayoutMk cId="1372952714" sldId="2147483773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06.822" v="175"/>
          <pc:sldLayoutMkLst>
            <pc:docMk/>
            <pc:sldMasterMk cId="3765748134" sldId="2147483762"/>
            <pc:sldLayoutMk cId="2943266243" sldId="2147483774"/>
          </pc:sldLayoutMkLst>
        </pc:sldLayoutChg>
      </pc:sldMasterChg>
      <pc:sldMasterChg chg="add del addSldLayout delSldLayout modSldLayout">
        <pc:chgData name="Sabah Jabin (2616111)" userId="S::2616111@student.uwtsd.ac.uk::cf6e0703-e63f-4ec0-a44f-183f02dc4e75" providerId="AD" clId="Web-{1364B506-07DE-363D-04BA-0306464BC961}" dt="2026-10-11T10:02:43.776" v="177"/>
        <pc:sldMasterMkLst>
          <pc:docMk/>
          <pc:sldMasterMk cId="3439126312" sldId="2147483775"/>
        </pc:sldMasterMkLst>
        <pc:sldLayoutChg chg="add del mod replId">
          <pc:chgData name="Sabah Jabin (2616111)" userId="S::2616111@student.uwtsd.ac.uk::cf6e0703-e63f-4ec0-a44f-183f02dc4e75" providerId="AD" clId="Web-{1364B506-07DE-363D-04BA-0306464BC961}" dt="2026-10-11T10:02:43.776" v="177"/>
          <pc:sldLayoutMkLst>
            <pc:docMk/>
            <pc:sldMasterMk cId="3439126312" sldId="2147483775"/>
            <pc:sldLayoutMk cId="4074546821" sldId="2147483776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43.776" v="177"/>
          <pc:sldLayoutMkLst>
            <pc:docMk/>
            <pc:sldMasterMk cId="3439126312" sldId="2147483775"/>
            <pc:sldLayoutMk cId="1328230516" sldId="2147483777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43.776" v="177"/>
          <pc:sldLayoutMkLst>
            <pc:docMk/>
            <pc:sldMasterMk cId="3439126312" sldId="2147483775"/>
            <pc:sldLayoutMk cId="3083889150" sldId="214748377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43.776" v="177"/>
          <pc:sldLayoutMkLst>
            <pc:docMk/>
            <pc:sldMasterMk cId="3439126312" sldId="2147483775"/>
            <pc:sldLayoutMk cId="598892111" sldId="214748377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43.776" v="177"/>
          <pc:sldLayoutMkLst>
            <pc:docMk/>
            <pc:sldMasterMk cId="3439126312" sldId="2147483775"/>
            <pc:sldLayoutMk cId="4170239050" sldId="214748378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43.776" v="177"/>
          <pc:sldLayoutMkLst>
            <pc:docMk/>
            <pc:sldMasterMk cId="3439126312" sldId="2147483775"/>
            <pc:sldLayoutMk cId="499122230" sldId="2147483781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43.776" v="177"/>
          <pc:sldLayoutMkLst>
            <pc:docMk/>
            <pc:sldMasterMk cId="3439126312" sldId="2147483775"/>
            <pc:sldLayoutMk cId="329221564" sldId="2147483782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43.776" v="177"/>
          <pc:sldLayoutMkLst>
            <pc:docMk/>
            <pc:sldMasterMk cId="3439126312" sldId="2147483775"/>
            <pc:sldLayoutMk cId="3664814138" sldId="2147483783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43.776" v="177"/>
          <pc:sldLayoutMkLst>
            <pc:docMk/>
            <pc:sldMasterMk cId="3439126312" sldId="2147483775"/>
            <pc:sldLayoutMk cId="76644117" sldId="2147483784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43.776" v="177"/>
          <pc:sldLayoutMkLst>
            <pc:docMk/>
            <pc:sldMasterMk cId="3439126312" sldId="2147483775"/>
            <pc:sldLayoutMk cId="2935022598" sldId="2147483785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43.776" v="177"/>
          <pc:sldLayoutMkLst>
            <pc:docMk/>
            <pc:sldMasterMk cId="3439126312" sldId="2147483775"/>
            <pc:sldLayoutMk cId="3871118416" sldId="2147483786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43.776" v="177"/>
          <pc:sldLayoutMkLst>
            <pc:docMk/>
            <pc:sldMasterMk cId="3439126312" sldId="2147483775"/>
            <pc:sldLayoutMk cId="4096655474" sldId="2147483787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43.776" v="177"/>
          <pc:sldLayoutMkLst>
            <pc:docMk/>
            <pc:sldMasterMk cId="3439126312" sldId="2147483775"/>
            <pc:sldLayoutMk cId="766151080" sldId="214748378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43.776" v="177"/>
          <pc:sldLayoutMkLst>
            <pc:docMk/>
            <pc:sldMasterMk cId="3439126312" sldId="2147483775"/>
            <pc:sldLayoutMk cId="3150150898" sldId="214748378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43.776" v="177"/>
          <pc:sldLayoutMkLst>
            <pc:docMk/>
            <pc:sldMasterMk cId="3439126312" sldId="2147483775"/>
            <pc:sldLayoutMk cId="1723823906" sldId="214748379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43.776" v="177"/>
          <pc:sldLayoutMkLst>
            <pc:docMk/>
            <pc:sldMasterMk cId="3439126312" sldId="2147483775"/>
            <pc:sldLayoutMk cId="3834433838" sldId="2147483791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43.776" v="177"/>
          <pc:sldLayoutMkLst>
            <pc:docMk/>
            <pc:sldMasterMk cId="3439126312" sldId="2147483775"/>
            <pc:sldLayoutMk cId="1570765295" sldId="2147483792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43.776" v="177"/>
          <pc:sldLayoutMkLst>
            <pc:docMk/>
            <pc:sldMasterMk cId="3439126312" sldId="2147483775"/>
            <pc:sldLayoutMk cId="130752629" sldId="2147483793"/>
          </pc:sldLayoutMkLst>
        </pc:sldLayoutChg>
      </pc:sldMasterChg>
      <pc:sldMasterChg chg="add del addSldLayout delSldLayout modSldLayout">
        <pc:chgData name="Sabah Jabin (2616111)" userId="S::2616111@student.uwtsd.ac.uk::cf6e0703-e63f-4ec0-a44f-183f02dc4e75" providerId="AD" clId="Web-{1364B506-07DE-363D-04BA-0306464BC961}" dt="2026-10-11T10:02:50.792" v="178"/>
        <pc:sldMasterMkLst>
          <pc:docMk/>
          <pc:sldMasterMk cId="1166353966" sldId="2147483794"/>
        </pc:sldMasterMkLst>
        <pc:sldLayoutChg chg="add del mod replId">
          <pc:chgData name="Sabah Jabin (2616111)" userId="S::2616111@student.uwtsd.ac.uk::cf6e0703-e63f-4ec0-a44f-183f02dc4e75" providerId="AD" clId="Web-{1364B506-07DE-363D-04BA-0306464BC961}" dt="2026-10-11T10:02:50.792" v="178"/>
          <pc:sldLayoutMkLst>
            <pc:docMk/>
            <pc:sldMasterMk cId="1166353966" sldId="2147483794"/>
            <pc:sldLayoutMk cId="1249199278" sldId="2147483795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50.792" v="178"/>
          <pc:sldLayoutMkLst>
            <pc:docMk/>
            <pc:sldMasterMk cId="1166353966" sldId="2147483794"/>
            <pc:sldLayoutMk cId="3050137515" sldId="2147483796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50.792" v="178"/>
          <pc:sldLayoutMkLst>
            <pc:docMk/>
            <pc:sldMasterMk cId="1166353966" sldId="2147483794"/>
            <pc:sldLayoutMk cId="3601801948" sldId="2147483797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50.792" v="178"/>
          <pc:sldLayoutMkLst>
            <pc:docMk/>
            <pc:sldMasterMk cId="1166353966" sldId="2147483794"/>
            <pc:sldLayoutMk cId="30142297" sldId="214748379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50.792" v="178"/>
          <pc:sldLayoutMkLst>
            <pc:docMk/>
            <pc:sldMasterMk cId="1166353966" sldId="2147483794"/>
            <pc:sldLayoutMk cId="993898588" sldId="214748379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50.792" v="178"/>
          <pc:sldLayoutMkLst>
            <pc:docMk/>
            <pc:sldMasterMk cId="1166353966" sldId="2147483794"/>
            <pc:sldLayoutMk cId="544198517" sldId="214748380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50.792" v="178"/>
          <pc:sldLayoutMkLst>
            <pc:docMk/>
            <pc:sldMasterMk cId="1166353966" sldId="2147483794"/>
            <pc:sldLayoutMk cId="3026906468" sldId="2147483801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50.792" v="178"/>
          <pc:sldLayoutMkLst>
            <pc:docMk/>
            <pc:sldMasterMk cId="1166353966" sldId="2147483794"/>
            <pc:sldLayoutMk cId="1397429923" sldId="2147483802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50.792" v="178"/>
          <pc:sldLayoutMkLst>
            <pc:docMk/>
            <pc:sldMasterMk cId="1166353966" sldId="2147483794"/>
            <pc:sldLayoutMk cId="4183075077" sldId="2147483803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50.792" v="178"/>
          <pc:sldLayoutMkLst>
            <pc:docMk/>
            <pc:sldMasterMk cId="1166353966" sldId="2147483794"/>
            <pc:sldLayoutMk cId="2341200145" sldId="2147483804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50.792" v="178"/>
          <pc:sldLayoutMkLst>
            <pc:docMk/>
            <pc:sldMasterMk cId="1166353966" sldId="2147483794"/>
            <pc:sldLayoutMk cId="2919493693" sldId="2147483805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50.792" v="178"/>
          <pc:sldLayoutMkLst>
            <pc:docMk/>
            <pc:sldMasterMk cId="1166353966" sldId="2147483794"/>
            <pc:sldLayoutMk cId="1729958137" sldId="2147483806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50.792" v="178"/>
          <pc:sldLayoutMkLst>
            <pc:docMk/>
            <pc:sldMasterMk cId="1166353966" sldId="2147483794"/>
            <pc:sldLayoutMk cId="2498125284" sldId="2147483807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50.792" v="178"/>
          <pc:sldLayoutMkLst>
            <pc:docMk/>
            <pc:sldMasterMk cId="1166353966" sldId="2147483794"/>
            <pc:sldLayoutMk cId="2041912972" sldId="214748380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50.792" v="178"/>
          <pc:sldLayoutMkLst>
            <pc:docMk/>
            <pc:sldMasterMk cId="1166353966" sldId="2147483794"/>
            <pc:sldLayoutMk cId="216868971" sldId="214748380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50.792" v="178"/>
          <pc:sldLayoutMkLst>
            <pc:docMk/>
            <pc:sldMasterMk cId="1166353966" sldId="2147483794"/>
            <pc:sldLayoutMk cId="130564293" sldId="214748381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2:50.792" v="178"/>
          <pc:sldLayoutMkLst>
            <pc:docMk/>
            <pc:sldMasterMk cId="1166353966" sldId="2147483794"/>
            <pc:sldLayoutMk cId="4201175518" sldId="2147483811"/>
          </pc:sldLayoutMkLst>
        </pc:sldLayoutChg>
      </pc:sldMasterChg>
      <pc:sldMasterChg chg="add del addSldLayout delSldLayout modSldLayout">
        <pc:chgData name="Sabah Jabin (2616111)" userId="S::2616111@student.uwtsd.ac.uk::cf6e0703-e63f-4ec0-a44f-183f02dc4e75" providerId="AD" clId="Web-{1364B506-07DE-363D-04BA-0306464BC961}" dt="2026-10-11T10:03:12.418" v="179"/>
        <pc:sldMasterMkLst>
          <pc:docMk/>
          <pc:sldMasterMk cId="3606436554" sldId="2147483812"/>
        </pc:sldMasterMkLst>
        <pc:sldLayoutChg chg="add del mod replId">
          <pc:chgData name="Sabah Jabin (2616111)" userId="S::2616111@student.uwtsd.ac.uk::cf6e0703-e63f-4ec0-a44f-183f02dc4e75" providerId="AD" clId="Web-{1364B506-07DE-363D-04BA-0306464BC961}" dt="2026-10-11T10:03:12.418" v="179"/>
          <pc:sldLayoutMkLst>
            <pc:docMk/>
            <pc:sldMasterMk cId="3606436554" sldId="2147483812"/>
            <pc:sldLayoutMk cId="2969850943" sldId="2147483813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12.418" v="179"/>
          <pc:sldLayoutMkLst>
            <pc:docMk/>
            <pc:sldMasterMk cId="3606436554" sldId="2147483812"/>
            <pc:sldLayoutMk cId="1770350499" sldId="2147483814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12.418" v="179"/>
          <pc:sldLayoutMkLst>
            <pc:docMk/>
            <pc:sldMasterMk cId="3606436554" sldId="2147483812"/>
            <pc:sldLayoutMk cId="4089794294" sldId="2147483815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12.418" v="179"/>
          <pc:sldLayoutMkLst>
            <pc:docMk/>
            <pc:sldMasterMk cId="3606436554" sldId="2147483812"/>
            <pc:sldLayoutMk cId="3692024612" sldId="2147483816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12.418" v="179"/>
          <pc:sldLayoutMkLst>
            <pc:docMk/>
            <pc:sldMasterMk cId="3606436554" sldId="2147483812"/>
            <pc:sldLayoutMk cId="1311626781" sldId="2147483817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12.418" v="179"/>
          <pc:sldLayoutMkLst>
            <pc:docMk/>
            <pc:sldMasterMk cId="3606436554" sldId="2147483812"/>
            <pc:sldLayoutMk cId="4026006798" sldId="214748381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12.418" v="179"/>
          <pc:sldLayoutMkLst>
            <pc:docMk/>
            <pc:sldMasterMk cId="3606436554" sldId="2147483812"/>
            <pc:sldLayoutMk cId="752633599" sldId="214748381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12.418" v="179"/>
          <pc:sldLayoutMkLst>
            <pc:docMk/>
            <pc:sldMasterMk cId="3606436554" sldId="2147483812"/>
            <pc:sldLayoutMk cId="3657386804" sldId="214748382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12.418" v="179"/>
          <pc:sldLayoutMkLst>
            <pc:docMk/>
            <pc:sldMasterMk cId="3606436554" sldId="2147483812"/>
            <pc:sldLayoutMk cId="239049348" sldId="2147483821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12.418" v="179"/>
          <pc:sldLayoutMkLst>
            <pc:docMk/>
            <pc:sldMasterMk cId="3606436554" sldId="2147483812"/>
            <pc:sldLayoutMk cId="652353343" sldId="2147483822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12.418" v="179"/>
          <pc:sldLayoutMkLst>
            <pc:docMk/>
            <pc:sldMasterMk cId="3606436554" sldId="2147483812"/>
            <pc:sldLayoutMk cId="4274487543" sldId="2147483823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12.418" v="179"/>
          <pc:sldLayoutMkLst>
            <pc:docMk/>
            <pc:sldMasterMk cId="3606436554" sldId="2147483812"/>
            <pc:sldLayoutMk cId="495096759" sldId="2147483824"/>
          </pc:sldLayoutMkLst>
        </pc:sldLayoutChg>
      </pc:sldMasterChg>
      <pc:sldMasterChg chg="add del addSldLayout delSldLayout modSldLayout">
        <pc:chgData name="Sabah Jabin (2616111)" userId="S::2616111@student.uwtsd.ac.uk::cf6e0703-e63f-4ec0-a44f-183f02dc4e75" providerId="AD" clId="Web-{1364B506-07DE-363D-04BA-0306464BC961}" dt="2026-10-11T10:03:35.465" v="180"/>
        <pc:sldMasterMkLst>
          <pc:docMk/>
          <pc:sldMasterMk cId="1002235737" sldId="2147483825"/>
        </pc:sldMasterMkLst>
        <pc:sldLayoutChg chg="add del mod replId">
          <pc:chgData name="Sabah Jabin (2616111)" userId="S::2616111@student.uwtsd.ac.uk::cf6e0703-e63f-4ec0-a44f-183f02dc4e75" providerId="AD" clId="Web-{1364B506-07DE-363D-04BA-0306464BC961}" dt="2026-10-11T10:03:35.465" v="180"/>
          <pc:sldLayoutMkLst>
            <pc:docMk/>
            <pc:sldMasterMk cId="1002235737" sldId="2147483825"/>
            <pc:sldLayoutMk cId="1808227670" sldId="2147483826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35.465" v="180"/>
          <pc:sldLayoutMkLst>
            <pc:docMk/>
            <pc:sldMasterMk cId="1002235737" sldId="2147483825"/>
            <pc:sldLayoutMk cId="1990449346" sldId="2147483827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35.465" v="180"/>
          <pc:sldLayoutMkLst>
            <pc:docMk/>
            <pc:sldMasterMk cId="1002235737" sldId="2147483825"/>
            <pc:sldLayoutMk cId="1506899348" sldId="214748382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35.465" v="180"/>
          <pc:sldLayoutMkLst>
            <pc:docMk/>
            <pc:sldMasterMk cId="1002235737" sldId="2147483825"/>
            <pc:sldLayoutMk cId="4154614221" sldId="214748382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35.465" v="180"/>
          <pc:sldLayoutMkLst>
            <pc:docMk/>
            <pc:sldMasterMk cId="1002235737" sldId="2147483825"/>
            <pc:sldLayoutMk cId="3031097107" sldId="214748383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35.465" v="180"/>
          <pc:sldLayoutMkLst>
            <pc:docMk/>
            <pc:sldMasterMk cId="1002235737" sldId="2147483825"/>
            <pc:sldLayoutMk cId="1982917424" sldId="2147483831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35.465" v="180"/>
          <pc:sldLayoutMkLst>
            <pc:docMk/>
            <pc:sldMasterMk cId="1002235737" sldId="2147483825"/>
            <pc:sldLayoutMk cId="1214032851" sldId="2147483832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35.465" v="180"/>
          <pc:sldLayoutMkLst>
            <pc:docMk/>
            <pc:sldMasterMk cId="1002235737" sldId="2147483825"/>
            <pc:sldLayoutMk cId="3224842780" sldId="2147483833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35.465" v="180"/>
          <pc:sldLayoutMkLst>
            <pc:docMk/>
            <pc:sldMasterMk cId="1002235737" sldId="2147483825"/>
            <pc:sldLayoutMk cId="3898794322" sldId="2147483834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35.465" v="180"/>
          <pc:sldLayoutMkLst>
            <pc:docMk/>
            <pc:sldMasterMk cId="1002235737" sldId="2147483825"/>
            <pc:sldLayoutMk cId="1565598331" sldId="2147483835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35.465" v="180"/>
          <pc:sldLayoutMkLst>
            <pc:docMk/>
            <pc:sldMasterMk cId="1002235737" sldId="2147483825"/>
            <pc:sldLayoutMk cId="150312697" sldId="2147483836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35.465" v="180"/>
          <pc:sldLayoutMkLst>
            <pc:docMk/>
            <pc:sldMasterMk cId="1002235737" sldId="2147483825"/>
            <pc:sldLayoutMk cId="2301886565" sldId="2147483837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35.465" v="180"/>
          <pc:sldLayoutMkLst>
            <pc:docMk/>
            <pc:sldMasterMk cId="1002235737" sldId="2147483825"/>
            <pc:sldLayoutMk cId="3855182687" sldId="214748383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35.465" v="180"/>
          <pc:sldLayoutMkLst>
            <pc:docMk/>
            <pc:sldMasterMk cId="1002235737" sldId="2147483825"/>
            <pc:sldLayoutMk cId="3550774534" sldId="214748383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35.465" v="180"/>
          <pc:sldLayoutMkLst>
            <pc:docMk/>
            <pc:sldMasterMk cId="1002235737" sldId="2147483825"/>
            <pc:sldLayoutMk cId="1617052337" sldId="214748384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35.465" v="180"/>
          <pc:sldLayoutMkLst>
            <pc:docMk/>
            <pc:sldMasterMk cId="1002235737" sldId="2147483825"/>
            <pc:sldLayoutMk cId="1192422670" sldId="2147483841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35.465" v="180"/>
          <pc:sldLayoutMkLst>
            <pc:docMk/>
            <pc:sldMasterMk cId="1002235737" sldId="2147483825"/>
            <pc:sldLayoutMk cId="1787242576" sldId="2147483842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35.465" v="180"/>
          <pc:sldLayoutMkLst>
            <pc:docMk/>
            <pc:sldMasterMk cId="1002235737" sldId="2147483825"/>
            <pc:sldLayoutMk cId="3691384935" sldId="2147483843"/>
          </pc:sldLayoutMkLst>
        </pc:sldLayoutChg>
      </pc:sldMasterChg>
      <pc:sldMasterChg chg="add del addSldLayout delSldLayout modSldLayout">
        <pc:chgData name="Sabah Jabin (2616111)" userId="S::2616111@student.uwtsd.ac.uk::cf6e0703-e63f-4ec0-a44f-183f02dc4e75" providerId="AD" clId="Web-{1364B506-07DE-363D-04BA-0306464BC961}" dt="2026-10-11T10:03:45.857" v="181"/>
        <pc:sldMasterMkLst>
          <pc:docMk/>
          <pc:sldMasterMk cId="1551930964" sldId="2147483844"/>
        </pc:sldMasterMkLst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342304730" sldId="2147483845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1908290293" sldId="2147483846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2848325112" sldId="2147483847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4254313823" sldId="214748384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4146104176" sldId="214748384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2836103774" sldId="214748385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2826920750" sldId="2147483851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418082670" sldId="2147483852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3624338873" sldId="2147483853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3798574883" sldId="2147483854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2917501038" sldId="2147483855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1578584138" sldId="2147483856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1484411113" sldId="2147483857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2763158617" sldId="214748385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837864870" sldId="214748385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3261997074" sldId="214748386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3137932960" sldId="2147483861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3063665881" sldId="2147483862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2270488807" sldId="2147483863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3645832197" sldId="2147483864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268915127" sldId="2147483865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844763508" sldId="2147483866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2770862035" sldId="2147483867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1413133629" sldId="214748386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382508279" sldId="214748386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1793724509" sldId="214748387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1485648910" sldId="2147483871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3:45.857" v="181"/>
          <pc:sldLayoutMkLst>
            <pc:docMk/>
            <pc:sldMasterMk cId="1551930964" sldId="2147483844"/>
            <pc:sldLayoutMk cId="3621724912" sldId="2147483872"/>
          </pc:sldLayoutMkLst>
        </pc:sldLayoutChg>
      </pc:sldMasterChg>
      <pc:sldMasterChg chg="add del addSldLayout delSldLayout modSldLayout">
        <pc:chgData name="Sabah Jabin (2616111)" userId="S::2616111@student.uwtsd.ac.uk::cf6e0703-e63f-4ec0-a44f-183f02dc4e75" providerId="AD" clId="Web-{1364B506-07DE-363D-04BA-0306464BC961}" dt="2026-10-11T10:04:08.482" v="182"/>
        <pc:sldMasterMkLst>
          <pc:docMk/>
          <pc:sldMasterMk cId="3661385267" sldId="2147483873"/>
        </pc:sldMasterMkLst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3198758563" sldId="2147483874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2141806521" sldId="2147483875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3005752745" sldId="2147483876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4062400749" sldId="2147483877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412352239" sldId="214748387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1901644309" sldId="214748387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2402334838" sldId="214748388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2896149226" sldId="2147483881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3416931616" sldId="2147483882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3463756240" sldId="2147483883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157992894" sldId="2147483884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307456078" sldId="2147483885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2751662317" sldId="2147483886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3706149834" sldId="2147483887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3709988783" sldId="214748388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1827799863" sldId="214748388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666568554" sldId="214748389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2498521895" sldId="2147483891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110820562" sldId="2147483892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410226487" sldId="2147483893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817642444" sldId="2147483894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127707134" sldId="2147483895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1040843994" sldId="2147483896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200899337" sldId="2147483897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674957382" sldId="2147483898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645637353" sldId="2147483899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1424731757" sldId="2147483900"/>
          </pc:sldLayoutMkLst>
        </pc:sldLayoutChg>
        <pc:sldLayoutChg chg="add del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661385267" sldId="2147483873"/>
            <pc:sldLayoutMk cId="3162527782" sldId="2147483901"/>
          </pc:sldLayoutMkLst>
        </pc:sldLayoutChg>
      </pc:sldMasterChg>
      <pc:sldMasterChg chg="add addSldLayout modSldLayout">
        <pc:chgData name="Sabah Jabin (2616111)" userId="S::2616111@student.uwtsd.ac.uk::cf6e0703-e63f-4ec0-a44f-183f02dc4e75" providerId="AD" clId="Web-{1364B506-07DE-363D-04BA-0306464BC961}" dt="2026-10-11T10:04:08.482" v="182"/>
        <pc:sldMasterMkLst>
          <pc:docMk/>
          <pc:sldMasterMk cId="3399321048" sldId="2147483902"/>
        </pc:sldMasterMkLst>
        <pc:sldLayoutChg chg="add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399321048" sldId="2147483902"/>
            <pc:sldLayoutMk cId="864906088" sldId="2147483903"/>
          </pc:sldLayoutMkLst>
        </pc:sldLayoutChg>
        <pc:sldLayoutChg chg="add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399321048" sldId="2147483902"/>
            <pc:sldLayoutMk cId="2717442396" sldId="2147483904"/>
          </pc:sldLayoutMkLst>
        </pc:sldLayoutChg>
        <pc:sldLayoutChg chg="add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399321048" sldId="2147483902"/>
            <pc:sldLayoutMk cId="2023622650" sldId="2147483905"/>
          </pc:sldLayoutMkLst>
        </pc:sldLayoutChg>
        <pc:sldLayoutChg chg="add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399321048" sldId="2147483902"/>
            <pc:sldLayoutMk cId="3262485203" sldId="2147483906"/>
          </pc:sldLayoutMkLst>
        </pc:sldLayoutChg>
        <pc:sldLayoutChg chg="add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399321048" sldId="2147483902"/>
            <pc:sldLayoutMk cId="846573554" sldId="2147483907"/>
          </pc:sldLayoutMkLst>
        </pc:sldLayoutChg>
        <pc:sldLayoutChg chg="add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399321048" sldId="2147483902"/>
            <pc:sldLayoutMk cId="1983859370" sldId="2147483908"/>
          </pc:sldLayoutMkLst>
        </pc:sldLayoutChg>
        <pc:sldLayoutChg chg="add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399321048" sldId="2147483902"/>
            <pc:sldLayoutMk cId="964053603" sldId="2147483909"/>
          </pc:sldLayoutMkLst>
        </pc:sldLayoutChg>
        <pc:sldLayoutChg chg="add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399321048" sldId="2147483902"/>
            <pc:sldLayoutMk cId="2324709576" sldId="2147483910"/>
          </pc:sldLayoutMkLst>
        </pc:sldLayoutChg>
        <pc:sldLayoutChg chg="add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399321048" sldId="2147483902"/>
            <pc:sldLayoutMk cId="81958751" sldId="2147483911"/>
          </pc:sldLayoutMkLst>
        </pc:sldLayoutChg>
        <pc:sldLayoutChg chg="add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399321048" sldId="2147483902"/>
            <pc:sldLayoutMk cId="796131711" sldId="2147483912"/>
          </pc:sldLayoutMkLst>
        </pc:sldLayoutChg>
        <pc:sldLayoutChg chg="add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399321048" sldId="2147483902"/>
            <pc:sldLayoutMk cId="636819782" sldId="2147483913"/>
          </pc:sldLayoutMkLst>
        </pc:sldLayoutChg>
        <pc:sldLayoutChg chg="add mod replId">
          <pc:chgData name="Sabah Jabin (2616111)" userId="S::2616111@student.uwtsd.ac.uk::cf6e0703-e63f-4ec0-a44f-183f02dc4e75" providerId="AD" clId="Web-{1364B506-07DE-363D-04BA-0306464BC961}" dt="2026-10-11T10:04:08.482" v="182"/>
          <pc:sldLayoutMkLst>
            <pc:docMk/>
            <pc:sldMasterMk cId="3399321048" sldId="2147483902"/>
            <pc:sldLayoutMk cId="1671377789" sldId="2147483914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8C1556-77C7-4103-8587-68CD19EBD7A8}" type="datetimeFigureOut">
              <a:t>10/11/2026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3BB59F-993D-47EF-A1AB-6390E06103F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7142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Introduce the topic and say the focus is a practical workplace communication problem, not just a technology choice.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Talk through the four examples and link them to care quality and staff coordination.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Emphasise that the issue is fragmented communication. Mention that time is lost when staff repeat or chase information.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Describe Teams as a hub. Mention channels, chat, pinned information and mobile access.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Compare Teams with email and paper diaries. The key point is visibility and searchability.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Explain that staff work across different locations, so the communication space needs to travel with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Use the numbers as a quick summary of why distance and shift cover matter.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Explain efficiency in simple terms: fewer repeated calls, quicker updates and a shared record.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Explain communication quality: messages are easier to follow, and remote staff are less excluded.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Balance the argument. Teams is useful, but without rules and training it could create more noise.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Talk through the four phases and explain why starting with a pilot is safer than a full immediate rollout.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Summarise the evidence behind the recommendation and remind the audience that Teams supports communication, not formal care records.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Mention that the presentation uses Harvard referencing and includes credible professional sources.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377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625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1946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912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175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013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141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843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685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094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39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2151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211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2818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1433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42111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437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7336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935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48" r:id="rId1"/>
    <p:sldLayoutId id="2147484149" r:id="rId2"/>
    <p:sldLayoutId id="2147484150" r:id="rId3"/>
    <p:sldLayoutId id="2147484151" r:id="rId4"/>
    <p:sldLayoutId id="2147484152" r:id="rId5"/>
    <p:sldLayoutId id="2147484153" r:id="rId6"/>
    <p:sldLayoutId id="2147484154" r:id="rId7"/>
    <p:sldLayoutId id="2147484155" r:id="rId8"/>
    <p:sldLayoutId id="2147484156" r:id="rId9"/>
    <p:sldLayoutId id="2147484157" r:id="rId10"/>
    <p:sldLayoutId id="2147484158" r:id="rId11"/>
    <p:sldLayoutId id="2147484159" r:id="rId12"/>
    <p:sldLayoutId id="2147484160" r:id="rId13"/>
    <p:sldLayoutId id="2147484161" r:id="rId14"/>
    <p:sldLayoutId id="2147484162" r:id="rId15"/>
    <p:sldLayoutId id="2147484163" r:id="rId16"/>
    <p:sldLayoutId id="2147484164" r:id="rId17"/>
    <p:sldLayoutId id="2147484165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support.nhs.net/knowledge-base/teams-federation-guidance" TargetMode="External"/><Relationship Id="rId3" Type="http://schemas.openxmlformats.org/officeDocument/2006/relationships/hyperlink" Target="https://support.microsoft.com/en-us/teams/chat/pin-a-chat-message-to-the-top-of-a-chat-in-microsoft-teams" TargetMode="External"/><Relationship Id="rId7" Type="http://schemas.openxmlformats.org/officeDocument/2006/relationships/hyperlink" Target="https://www.england.nhs.uk/long-read/microsoft-teams-and-remote-workin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learn.microsoft.com/en-us/microsoft-365/frontline/startafrontlinepilot" TargetMode="External"/><Relationship Id="rId11" Type="http://schemas.openxmlformats.org/officeDocument/2006/relationships/hyperlink" Target="https://www.learningtechnologies.co.uk/" TargetMode="External"/><Relationship Id="rId5" Type="http://schemas.openxmlformats.org/officeDocument/2006/relationships/hyperlink" Target="https://enablement.microsoft.com/en-us/microsoft-teams/frontline-workers" TargetMode="External"/><Relationship Id="rId10" Type="http://schemas.openxmlformats.org/officeDocument/2006/relationships/hyperlink" Target="https://www.btcomms.com/" TargetMode="External"/><Relationship Id="rId4" Type="http://schemas.openxmlformats.org/officeDocument/2006/relationships/hyperlink" Target="https://www.microsoft.com/microsoft-teams" TargetMode="External"/><Relationship Id="rId9" Type="http://schemas.openxmlformats.org/officeDocument/2006/relationships/hyperlink" Target="https://www.nottinghamshirehealthcare.nhs.uk/using-microsoft-tea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Elderly Care Hospital Person Images | Free Photos, PNG Stickers ...">
            <a:extLst>
              <a:ext uri="{FF2B5EF4-FFF2-40B4-BE49-F238E27FC236}">
                <a16:creationId xmlns:a16="http://schemas.microsoft.com/office/drawing/2014/main" id="{A5D236AB-6BB7-B5AD-EF61-15BFEB4DA7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50" t="500" r="-750" b="15125"/>
          <a:stretch>
            <a:fillRect/>
          </a:stretch>
        </p:blipFill>
        <p:spPr>
          <a:xfrm>
            <a:off x="2286019" y="2463461"/>
            <a:ext cx="7818309" cy="439453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688F6A8-FF47-181F-390D-DAD609903A4F}"/>
              </a:ext>
            </a:extLst>
          </p:cNvPr>
          <p:cNvSpPr txBox="1"/>
          <p:nvPr/>
        </p:nvSpPr>
        <p:spPr>
          <a:xfrm>
            <a:off x="492560" y="1726445"/>
            <a:ext cx="11210925" cy="74483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Ashford Care Service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AC10034-F920-B531-2A71-23FE65CBD627}"/>
              </a:ext>
            </a:extLst>
          </p:cNvPr>
          <p:cNvSpPr txBox="1"/>
          <p:nvPr/>
        </p:nvSpPr>
        <p:spPr>
          <a:xfrm>
            <a:off x="1221288" y="245301"/>
            <a:ext cx="1102290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kern="1200" cap="all" baseline="0">
                <a:solidFill>
                  <a:schemeClr val="tx1"/>
                </a:solidFill>
                <a:latin typeface="Arial"/>
                <a:ea typeface="+mj-ea"/>
                <a:cs typeface="Arial"/>
              </a:rPr>
              <a:t>Teams supporting communication Ashford care home staff and residents</a:t>
            </a:r>
            <a:endParaRPr lang="en-GB"/>
          </a:p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5B405E4-F35A-687E-2A3F-168371B66A49}"/>
              </a:ext>
            </a:extLst>
          </p:cNvPr>
          <p:cNvSpPr txBox="1"/>
          <p:nvPr/>
        </p:nvSpPr>
        <p:spPr>
          <a:xfrm>
            <a:off x="10062576" y="3186274"/>
            <a:ext cx="2129425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900" kern="1200" cap="all" baseline="0" dirty="0">
                <a:solidFill>
                  <a:schemeClr val="tx2"/>
                </a:solidFill>
                <a:latin typeface="Tw Cen MT"/>
                <a:ea typeface="+mn-ea"/>
                <a:cs typeface="+mn-cs"/>
              </a:rPr>
              <a:t>STUDENT: </a:t>
            </a:r>
            <a:r>
              <a:rPr lang="en-GB" sz="1900" cap="all" dirty="0">
                <a:solidFill>
                  <a:schemeClr val="tx2"/>
                </a:solidFill>
                <a:latin typeface="Tw Cen MT"/>
              </a:rPr>
              <a:t>              </a:t>
            </a:r>
            <a:r>
              <a:rPr lang="en-GB" sz="1900" kern="1200" cap="all" baseline="0">
                <a:solidFill>
                  <a:schemeClr val="tx2"/>
                </a:solidFill>
                <a:latin typeface="Tw Cen MT"/>
                <a:ea typeface="+mn-ea"/>
                <a:cs typeface="+mn-cs"/>
              </a:rPr>
              <a:t>Sabah Jabin</a:t>
            </a:r>
          </a:p>
          <a:p>
            <a:pPr marL="0" indent="0" algn="l" rtl="0"/>
            <a:r>
              <a:rPr lang="en-GB" sz="1900" kern="1200" cap="all" baseline="0" dirty="0">
                <a:solidFill>
                  <a:schemeClr val="tx2"/>
                </a:solidFill>
                <a:latin typeface="Tw Cen MT"/>
                <a:ea typeface="+mn-ea"/>
                <a:cs typeface="+mn-cs"/>
              </a:rPr>
              <a:t>Saban </a:t>
            </a:r>
            <a:r>
              <a:rPr lang="en-GB" sz="1900" kern="1200" cap="all" baseline="0" dirty="0" err="1">
                <a:solidFill>
                  <a:schemeClr val="tx2"/>
                </a:solidFill>
                <a:latin typeface="Tw Cen MT"/>
                <a:ea typeface="+mn-ea"/>
                <a:cs typeface="+mn-cs"/>
              </a:rPr>
              <a:t>gultasab</a:t>
            </a:r>
            <a:endParaRPr lang="en-GB" sz="1900" kern="1200" cap="all" baseline="0" dirty="0" err="1">
              <a:solidFill>
                <a:schemeClr val="tx2"/>
              </a:solidFill>
              <a:latin typeface="Tw Cen MT"/>
            </a:endParaRPr>
          </a:p>
          <a:p>
            <a:pPr marL="0" indent="0" algn="l" rtl="0"/>
            <a:r>
              <a:rPr lang="en-GB" sz="1900" kern="1200" cap="all" baseline="0" dirty="0">
                <a:solidFill>
                  <a:schemeClr val="tx2"/>
                </a:solidFill>
                <a:latin typeface="Tw Cen MT"/>
                <a:ea typeface="+mn-ea"/>
                <a:cs typeface="+mn-cs"/>
              </a:rPr>
              <a:t>Faiza </a:t>
            </a:r>
            <a:r>
              <a:rPr lang="en-GB" sz="1900" kern="1200" cap="all" baseline="0" dirty="0" err="1">
                <a:solidFill>
                  <a:schemeClr val="tx2"/>
                </a:solidFill>
                <a:latin typeface="Tw Cen MT"/>
                <a:ea typeface="+mn-ea"/>
                <a:cs typeface="+mn-cs"/>
              </a:rPr>
              <a:t>waqas</a:t>
            </a:r>
            <a:endParaRPr lang="en-GB" sz="1900" kern="1200" cap="all" baseline="0" dirty="0" err="1">
              <a:solidFill>
                <a:schemeClr val="tx2"/>
              </a:solidFill>
              <a:latin typeface="Tw Cen MT"/>
            </a:endParaRPr>
          </a:p>
          <a:p>
            <a:pPr marL="0" indent="0" algn="l" rtl="0"/>
            <a:r>
              <a:rPr lang="en-GB" sz="1900" kern="1200" cap="all" baseline="0">
                <a:solidFill>
                  <a:schemeClr val="tx2"/>
                </a:solidFill>
                <a:latin typeface="Tw Cen MT"/>
                <a:ea typeface="+mn-ea"/>
                <a:cs typeface="+mn-cs"/>
              </a:rPr>
              <a:t>Lecturer: Golam Jamil</a:t>
            </a:r>
          </a:p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6272E3A-5C71-A65E-DD63-7C7C5BA118EB}"/>
              </a:ext>
            </a:extLst>
          </p:cNvPr>
          <p:cNvSpPr txBox="1"/>
          <p:nvPr/>
        </p:nvSpPr>
        <p:spPr>
          <a:xfrm>
            <a:off x="10198274" y="5099137"/>
            <a:ext cx="1993727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algn="l" rtl="0"/>
            <a:r>
              <a:rPr lang="en-GB" sz="1800" kern="1200">
                <a:solidFill>
                  <a:schemeClr val="tx1"/>
                </a:solidFill>
                <a:latin typeface="Tw Cen MT"/>
                <a:ea typeface="+mn-ea"/>
                <a:cs typeface="+mn-cs"/>
              </a:rPr>
              <a:t>MODULE: Digital skills and research methods</a:t>
            </a:r>
          </a:p>
          <a:p>
            <a:pPr marL="0" algn="l" rtl="0"/>
            <a:r>
              <a:rPr lang="en-GB" sz="1800" kern="1200">
                <a:solidFill>
                  <a:schemeClr val="tx1"/>
                </a:solidFill>
                <a:latin typeface="Tw Cen MT"/>
                <a:ea typeface="+mn-ea"/>
                <a:cs typeface="+mn-cs"/>
              </a:rPr>
              <a:t>Module code: LCHS4007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610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502920"/>
            <a:ext cx="60350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>
                <a:latin typeface="Aptos"/>
                <a:ea typeface="Aptos" pitchFamily="34" charset="-122"/>
                <a:cs typeface="Aptos" pitchFamily="34" charset="-120"/>
              </a:rPr>
              <a:t>LCHS4007 · Digital Skills and Research Methods</a:t>
            </a:r>
            <a:endParaRPr lang="en-US" sz="1200">
              <a:latin typeface="Aptos"/>
            </a:endParaRPr>
          </a:p>
        </p:txBody>
      </p:sp>
      <p:sp>
        <p:nvSpPr>
          <p:cNvPr id="3" name="Text 1"/>
          <p:cNvSpPr/>
          <p:nvPr/>
        </p:nvSpPr>
        <p:spPr>
          <a:xfrm>
            <a:off x="1311838" y="907302"/>
            <a:ext cx="6015415" cy="702085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2800" b="1">
                <a:latin typeface="Aptos Display"/>
                <a:ea typeface="Aptos Display" pitchFamily="34" charset="-122"/>
                <a:cs typeface="Aptos Display" pitchFamily="34" charset="-120"/>
              </a:rPr>
              <a:t>Staff communication and daily updates</a:t>
            </a:r>
            <a:endParaRPr lang="en-US" sz="2800">
              <a:latin typeface="Aptos Display"/>
            </a:endParaRPr>
          </a:p>
        </p:txBody>
      </p:sp>
      <p:sp>
        <p:nvSpPr>
          <p:cNvPr id="4" name="Text 2"/>
          <p:cNvSpPr/>
          <p:nvPr/>
        </p:nvSpPr>
        <p:spPr>
          <a:xfrm>
            <a:off x="1308330" y="1610930"/>
            <a:ext cx="658368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>
                <a:latin typeface="Aptos"/>
                <a:ea typeface="Aptos" pitchFamily="34" charset="-122"/>
                <a:cs typeface="Aptos" pitchFamily="34" charset="-120"/>
              </a:rPr>
              <a:t>A practical recommendation for Ashford Community Care Service</a:t>
            </a:r>
            <a:endParaRPr lang="en-US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8412480" y="1097280"/>
            <a:ext cx="2514600" cy="4023360"/>
          </a:xfrm>
          <a:prstGeom prst="roundRect">
            <a:avLst>
              <a:gd name="adj" fmla="val 5455"/>
            </a:avLst>
          </a:prstGeom>
          <a:solidFill>
            <a:srgbClr val="EEF3F1">
              <a:alpha val="92000"/>
            </a:srgbClr>
          </a:solidFill>
          <a:ln w="12700">
            <a:solidFill>
              <a:srgbClr val="B7C9C5">
                <a:alpha val="70000"/>
              </a:srgbClr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741664" y="1874520"/>
            <a:ext cx="1901952" cy="1691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Shift handovers</a:t>
            </a:r>
            <a:endParaRPr lang="en-US" sz="1800"/>
          </a:p>
          <a:p>
            <a:pPr marL="0" indent="0">
              <a:buNone/>
            </a:pPr>
            <a:r>
              <a:rPr lang="en-US" sz="18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Visit changes</a:t>
            </a:r>
            <a:endParaRPr lang="en-US" sz="1800"/>
          </a:p>
          <a:p>
            <a:pPr marL="0" indent="0">
              <a:buNone/>
            </a:pPr>
            <a:r>
              <a:rPr lang="en-US" sz="18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Wellbeing checks</a:t>
            </a:r>
            <a:endParaRPr lang="en-US" sz="1800"/>
          </a:p>
          <a:p>
            <a:pPr marL="0" indent="0">
              <a:buNone/>
            </a:pPr>
            <a:r>
              <a:rPr lang="en-US" sz="18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Safety updates</a:t>
            </a:r>
            <a:endParaRPr lang="en-US" sz="1800"/>
          </a:p>
        </p:txBody>
      </p:sp>
      <p:sp>
        <p:nvSpPr>
          <p:cNvPr id="7" name="Text 5"/>
          <p:cNvSpPr/>
          <p:nvPr/>
        </p:nvSpPr>
        <p:spPr>
          <a:xfrm>
            <a:off x="8759952" y="4160520"/>
            <a:ext cx="18745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One clear place for everyday messages</a:t>
            </a:r>
            <a:endParaRPr lang="en-US" sz="1100"/>
          </a:p>
        </p:txBody>
      </p:sp>
      <p:sp>
        <p:nvSpPr>
          <p:cNvPr id="8" name="Text 6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01</a:t>
            </a:r>
            <a:endParaRPr lang="en-US" sz="10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DEAFB7-A53E-3CD3-B126-C6C1F2AED013}"/>
              </a:ext>
            </a:extLst>
          </p:cNvPr>
          <p:cNvSpPr txBox="1"/>
          <p:nvPr/>
        </p:nvSpPr>
        <p:spPr>
          <a:xfrm>
            <a:off x="1556722" y="4225565"/>
            <a:ext cx="677955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  <a:ea typeface="Segoe UI"/>
                <a:cs typeface="Segoe UI"/>
              </a:rPr>
              <a:t>The issue</a:t>
            </a:r>
            <a:r>
              <a:rPr lang="en-US" baseline="0">
                <a:latin typeface="Aptos"/>
                <a:ea typeface="Segoe UI"/>
                <a:cs typeface="Segoe UI"/>
              </a:rPr>
              <a:t> is not only communication speed. It is also consistency, confidence and record keeping.</a:t>
            </a:r>
            <a:r>
              <a:rPr>
                <a:latin typeface="Aptos"/>
                <a:ea typeface="Aptos"/>
                <a:cs typeface="Aptos"/>
              </a:rPr>
              <a:t>​</a:t>
            </a:r>
            <a:endParaRPr lang="en-GB"/>
          </a:p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CC48CB8-5161-5A12-934D-41C1C4C159FA}"/>
              </a:ext>
            </a:extLst>
          </p:cNvPr>
          <p:cNvSpPr txBox="1"/>
          <p:nvPr/>
        </p:nvSpPr>
        <p:spPr>
          <a:xfrm>
            <a:off x="1556885" y="3653134"/>
            <a:ext cx="6096000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baseline="0">
                <a:latin typeface="Aptos Display"/>
              </a:rPr>
              <a:t>The workplace task and the problem</a:t>
            </a:r>
            <a:r>
              <a:rPr sz="2800">
                <a:latin typeface="Aptos Display"/>
                <a:ea typeface="Aptos Display"/>
                <a:cs typeface="Aptos Display"/>
              </a:rPr>
              <a:t>​</a:t>
            </a:r>
            <a:endParaRPr lang="en-GB" sz="2800"/>
          </a:p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79657C4-EB1E-1C36-0A19-E9346017973E}"/>
              </a:ext>
            </a:extLst>
          </p:cNvPr>
          <p:cNvSpPr txBox="1"/>
          <p:nvPr/>
        </p:nvSpPr>
        <p:spPr>
          <a:xfrm>
            <a:off x="1557959" y="2730465"/>
            <a:ext cx="60960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aseline="0" dirty="0">
                <a:latin typeface="Aptos"/>
                <a:ea typeface="Segoe UI"/>
                <a:cs typeface="Segoe UI"/>
              </a:rPr>
              <a:t>Microsoft Teams is the most suitable option because it </a:t>
            </a:r>
            <a:r>
              <a:rPr lang="en-US" baseline="0">
                <a:latin typeface="Aptos"/>
                <a:ea typeface="Segoe UI"/>
                <a:cs typeface="Segoe UI"/>
              </a:rPr>
              <a:t>combines </a:t>
            </a:r>
            <a:r>
              <a:rPr lang="en-US">
                <a:latin typeface="Aptos"/>
                <a:ea typeface="Segoe UI"/>
                <a:cs typeface="Segoe UI"/>
              </a:rPr>
              <a:t>various channels</a:t>
            </a:r>
            <a:r>
              <a:rPr lang="en-US" baseline="0">
                <a:latin typeface="Aptos"/>
                <a:ea typeface="Segoe UI"/>
                <a:cs typeface="Segoe UI"/>
              </a:rPr>
              <a:t>, chat, shared files and mobile access.</a:t>
            </a:r>
            <a:r>
              <a:rPr dirty="0">
                <a:latin typeface="Aptos"/>
                <a:ea typeface="Aptos"/>
                <a:cs typeface="Aptos"/>
              </a:rPr>
              <a:t>​</a:t>
            </a:r>
            <a:endParaRPr lang="en-GB" dirty="0"/>
          </a:p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8D2ECF9-D81B-A80B-759F-A8334AD09192}"/>
              </a:ext>
            </a:extLst>
          </p:cNvPr>
          <p:cNvSpPr txBox="1"/>
          <p:nvPr/>
        </p:nvSpPr>
        <p:spPr>
          <a:xfrm>
            <a:off x="1559072" y="2185722"/>
            <a:ext cx="3768248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baseline="0">
                <a:latin typeface="Aptos Display"/>
              </a:rPr>
              <a:t>The tool selected</a:t>
            </a:r>
            <a:r>
              <a:rPr sz="2800">
                <a:latin typeface="Aptos Display"/>
                <a:ea typeface="Aptos Display"/>
                <a:cs typeface="Aptos Display"/>
              </a:rPr>
              <a:t>​</a:t>
            </a:r>
            <a:endParaRPr lang="en-GB" sz="2800"/>
          </a:p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4037DC3-0E2E-E0FE-5C8A-71935248F2C6}"/>
              </a:ext>
            </a:extLst>
          </p:cNvPr>
          <p:cNvSpPr txBox="1"/>
          <p:nvPr/>
        </p:nvSpPr>
        <p:spPr>
          <a:xfrm>
            <a:off x="1556568" y="5124050"/>
            <a:ext cx="6096000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baseline="0">
                <a:latin typeface="Aptos Display"/>
              </a:rPr>
              <a:t>Why it suits the case study</a:t>
            </a:r>
            <a:r>
              <a:rPr sz="2800">
                <a:latin typeface="Aptos Display"/>
                <a:ea typeface="Aptos Display"/>
                <a:cs typeface="Aptos Display"/>
              </a:rPr>
              <a:t>​</a:t>
            </a:r>
            <a:endParaRPr lang="en-GB"/>
          </a:p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69EBB85-0639-0AD6-3031-C1E3793313E4}"/>
              </a:ext>
            </a:extLst>
          </p:cNvPr>
          <p:cNvSpPr txBox="1"/>
          <p:nvPr/>
        </p:nvSpPr>
        <p:spPr>
          <a:xfrm>
            <a:off x="1556568" y="5653205"/>
            <a:ext cx="60960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aseline="0">
                <a:latin typeface="Aptos"/>
                <a:ea typeface="Segoe UI"/>
                <a:cs typeface="Segoe UI"/>
              </a:rPr>
              <a:t>The </a:t>
            </a:r>
            <a:r>
              <a:rPr lang="en-US">
                <a:latin typeface="Aptos"/>
                <a:ea typeface="Segoe UI"/>
                <a:cs typeface="Segoe UI"/>
              </a:rPr>
              <a:t>organization</a:t>
            </a:r>
            <a:r>
              <a:rPr lang="en-US" baseline="0">
                <a:latin typeface="Aptos"/>
                <a:ea typeface="Segoe UI"/>
                <a:cs typeface="Segoe UI"/>
              </a:rPr>
              <a:t> works across homes, supported living and an office, so staff need communication that travels with them.</a:t>
            </a:r>
            <a:r>
              <a:rPr>
                <a:latin typeface="Aptos"/>
                <a:ea typeface="Aptos"/>
                <a:cs typeface="Aptos"/>
              </a:rPr>
              <a:t>​</a:t>
            </a:r>
            <a:endParaRPr lang="en-GB"/>
          </a:p>
          <a:p>
            <a:pPr algn="ctr"/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870960" y="34747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the task involves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440688" y="113792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>
                <a:latin typeface="Aptos"/>
                <a:ea typeface="Aptos" pitchFamily="34" charset="-122"/>
                <a:cs typeface="Aptos" pitchFamily="34" charset="-120"/>
              </a:rPr>
              <a:t>The daily communication is small in each moment, but it affects safe and </a:t>
            </a:r>
            <a:r>
              <a:rPr lang="en-US" b="1" err="1">
                <a:latin typeface="Aptos"/>
                <a:ea typeface="Aptos" pitchFamily="34" charset="-122"/>
                <a:cs typeface="Aptos" pitchFamily="34" charset="-120"/>
              </a:rPr>
              <a:t>organised</a:t>
            </a:r>
            <a:r>
              <a:rPr lang="en-US" b="1">
                <a:latin typeface="Aptos"/>
                <a:ea typeface="Aptos" pitchFamily="34" charset="-122"/>
                <a:cs typeface="Aptos" pitchFamily="34" charset="-120"/>
              </a:rPr>
              <a:t> care.</a:t>
            </a:r>
            <a:endParaRPr lang="en-US" b="1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2160" y="1940560"/>
            <a:ext cx="3291840" cy="1143000"/>
          </a:xfrm>
          <a:prstGeom prst="roundRect">
            <a:avLst>
              <a:gd name="adj" fmla="val 9600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31520" y="1940560"/>
            <a:ext cx="91440" cy="1143000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987552" y="1938528"/>
            <a:ext cx="2880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Handover updates</a:t>
            </a:r>
            <a:endParaRPr lang="en-US" sz="1450"/>
          </a:p>
        </p:txBody>
      </p:sp>
      <p:sp>
        <p:nvSpPr>
          <p:cNvPr id="8" name="Text 6"/>
          <p:cNvSpPr/>
          <p:nvPr/>
        </p:nvSpPr>
        <p:spPr>
          <a:xfrm>
            <a:off x="987552" y="2340864"/>
            <a:ext cx="2880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4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Staff need to pass on changes from one shift to the next, especially where risk or wellbeing has changed.</a:t>
            </a:r>
            <a:endParaRPr lang="en-US" sz="1140"/>
          </a:p>
        </p:txBody>
      </p:sp>
      <p:sp>
        <p:nvSpPr>
          <p:cNvPr id="9" name="Shape 7"/>
          <p:cNvSpPr/>
          <p:nvPr/>
        </p:nvSpPr>
        <p:spPr>
          <a:xfrm>
            <a:off x="4526280" y="1950720"/>
            <a:ext cx="3291840" cy="1143000"/>
          </a:xfrm>
          <a:prstGeom prst="roundRect">
            <a:avLst>
              <a:gd name="adj" fmla="val 9600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4536440" y="1950720"/>
            <a:ext cx="91440" cy="1143000"/>
          </a:xfrm>
          <a:prstGeom prst="rect">
            <a:avLst/>
          </a:prstGeom>
          <a:solidFill>
            <a:srgbClr val="E9A06F"/>
          </a:solidFill>
          <a:ln w="12700">
            <a:solidFill>
              <a:srgbClr val="E9A06F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690872" y="1938528"/>
            <a:ext cx="2880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Visits and cover</a:t>
            </a:r>
            <a:endParaRPr lang="en-US" sz="1450"/>
          </a:p>
        </p:txBody>
      </p:sp>
      <p:sp>
        <p:nvSpPr>
          <p:cNvPr id="12" name="Text 10"/>
          <p:cNvSpPr/>
          <p:nvPr/>
        </p:nvSpPr>
        <p:spPr>
          <a:xfrm>
            <a:off x="4690872" y="2340864"/>
            <a:ext cx="2880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r>
              <a:rPr lang="en-US" sz="1100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The office needs quick confirmation when </a:t>
            </a:r>
            <a:r>
              <a:rPr lang="en-US" sz="1100" err="1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rotas</a:t>
            </a:r>
            <a:r>
              <a:rPr lang="en-US" sz="1100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 , visits or staff availability change during the day.</a:t>
            </a:r>
            <a:endParaRPr lang="en-US" sz="1100">
              <a:latin typeface="Aptos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782320" y="3642360"/>
            <a:ext cx="3291840" cy="1143000"/>
          </a:xfrm>
          <a:prstGeom prst="roundRect">
            <a:avLst>
              <a:gd name="adj" fmla="val 9600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731520" y="3652520"/>
            <a:ext cx="91440" cy="1143000"/>
          </a:xfrm>
          <a:prstGeom prst="rect">
            <a:avLst/>
          </a:prstGeom>
          <a:solidFill>
            <a:srgbClr val="B65B4D"/>
          </a:solidFill>
          <a:ln w="12700">
            <a:solidFill>
              <a:srgbClr val="B65B4D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987552" y="3630168"/>
            <a:ext cx="2880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Service user concerns</a:t>
            </a:r>
            <a:endParaRPr lang="en-US" sz="1450"/>
          </a:p>
        </p:txBody>
      </p:sp>
      <p:sp>
        <p:nvSpPr>
          <p:cNvPr id="16" name="Text 14"/>
          <p:cNvSpPr/>
          <p:nvPr/>
        </p:nvSpPr>
        <p:spPr>
          <a:xfrm>
            <a:off x="987552" y="4032504"/>
            <a:ext cx="2880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4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Concerns raised during visits should reach the right person quickly, not wait in separate messages.</a:t>
            </a:r>
            <a:endParaRPr lang="en-US" sz="1140"/>
          </a:p>
        </p:txBody>
      </p:sp>
      <p:sp>
        <p:nvSpPr>
          <p:cNvPr id="17" name="Shape 15"/>
          <p:cNvSpPr/>
          <p:nvPr/>
        </p:nvSpPr>
        <p:spPr>
          <a:xfrm>
            <a:off x="4638040" y="3632200"/>
            <a:ext cx="3291840" cy="1143000"/>
          </a:xfrm>
          <a:prstGeom prst="roundRect">
            <a:avLst>
              <a:gd name="adj" fmla="val 9600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4546600" y="3632200"/>
            <a:ext cx="91440" cy="1143000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4690872" y="3630168"/>
            <a:ext cx="2880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Wellbeing checks</a:t>
            </a:r>
            <a:endParaRPr lang="en-US" sz="1450"/>
          </a:p>
        </p:txBody>
      </p:sp>
      <p:sp>
        <p:nvSpPr>
          <p:cNvPr id="20" name="Text 18"/>
          <p:cNvSpPr/>
          <p:nvPr/>
        </p:nvSpPr>
        <p:spPr>
          <a:xfrm>
            <a:off x="4690677" y="4077794"/>
            <a:ext cx="2868987" cy="286149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r>
              <a:rPr lang="en-US" sz="1100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Daily check-ins need a visible record so coordinators know what has been reported back.</a:t>
            </a:r>
            <a:endParaRPr lang="en-US" sz="1100">
              <a:latin typeface="Aptos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8666480" y="2240280"/>
            <a:ext cx="2148840" cy="2148840"/>
          </a:xfrm>
          <a:prstGeom prst="roundRect">
            <a:avLst>
              <a:gd name="adj" fmla="val 7660"/>
            </a:avLst>
          </a:prstGeom>
          <a:solidFill>
            <a:srgbClr val="F4EFE4"/>
          </a:solidFill>
          <a:ln w="12700">
            <a:solidFill>
              <a:srgbClr val="D9D2C5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9098280" y="2395728"/>
            <a:ext cx="12801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5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Daily</a:t>
            </a:r>
            <a:endParaRPr lang="en-US" sz="2500"/>
          </a:p>
        </p:txBody>
      </p:sp>
      <p:sp>
        <p:nvSpPr>
          <p:cNvPr id="23" name="Text 21"/>
          <p:cNvSpPr/>
          <p:nvPr/>
        </p:nvSpPr>
        <p:spPr>
          <a:xfrm>
            <a:off x="9034272" y="2907792"/>
            <a:ext cx="1417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communication</a:t>
            </a:r>
            <a:endParaRPr lang="en-US" sz="1050"/>
          </a:p>
          <a:p>
            <a:pPr marL="0" indent="0" algn="ctr">
              <a:buNone/>
            </a:pPr>
            <a:r>
              <a:rPr lang="en-US" sz="105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keeps care moving</a:t>
            </a:r>
            <a:endParaRPr lang="en-US" sz="1050"/>
          </a:p>
        </p:txBody>
      </p:sp>
      <p:sp>
        <p:nvSpPr>
          <p:cNvPr id="24" name="Text 22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03</a:t>
            </a:r>
            <a:endParaRPr lang="en-US" sz="10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1280160" y="54051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Why this needs fixing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359408" y="118872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>
                <a:latin typeface="Aptos"/>
                <a:ea typeface="Aptos" pitchFamily="34" charset="-122"/>
                <a:cs typeface="Aptos" pitchFamily="34" charset="-120"/>
              </a:rPr>
              <a:t>At the moment, the risk is that the same information is split across too many places.</a:t>
            </a:r>
            <a:endParaRPr lang="en-US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1209040" y="1753616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359408" y="1651000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Missed updates when staff are moving between sites</a:t>
            </a:r>
            <a:endParaRPr lang="en-US" sz="1500"/>
          </a:p>
        </p:txBody>
      </p:sp>
      <p:sp>
        <p:nvSpPr>
          <p:cNvPr id="7" name="Shape 5"/>
          <p:cNvSpPr/>
          <p:nvPr/>
        </p:nvSpPr>
        <p:spPr>
          <a:xfrm>
            <a:off x="1168400" y="2422144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359408" y="2309368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Repeated calls because people are checking the same details</a:t>
            </a:r>
            <a:endParaRPr lang="en-US" sz="1500"/>
          </a:p>
        </p:txBody>
      </p:sp>
      <p:sp>
        <p:nvSpPr>
          <p:cNvPr id="9" name="Shape 7"/>
          <p:cNvSpPr/>
          <p:nvPr/>
        </p:nvSpPr>
        <p:spPr>
          <a:xfrm>
            <a:off x="1137920" y="3131312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359408" y="3008376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Rotas and cover arrangements becoming unclear</a:t>
            </a:r>
            <a:endParaRPr lang="en-US" sz="1500"/>
          </a:p>
        </p:txBody>
      </p:sp>
      <p:sp>
        <p:nvSpPr>
          <p:cNvPr id="11" name="Shape 9"/>
          <p:cNvSpPr/>
          <p:nvPr/>
        </p:nvSpPr>
        <p:spPr>
          <a:xfrm>
            <a:off x="1137920" y="3820160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359408" y="3666744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Care records feeling inconsistent because updates are scattered</a:t>
            </a:r>
            <a:endParaRPr lang="en-US" sz="1500"/>
          </a:p>
        </p:txBody>
      </p:sp>
      <p:sp>
        <p:nvSpPr>
          <p:cNvPr id="13" name="Shape 11"/>
          <p:cNvSpPr/>
          <p:nvPr/>
        </p:nvSpPr>
        <p:spPr>
          <a:xfrm>
            <a:off x="7360920" y="1508760"/>
            <a:ext cx="0" cy="3657600"/>
          </a:xfrm>
          <a:prstGeom prst="line">
            <a:avLst/>
          </a:prstGeom>
          <a:noFill/>
          <a:ln w="15240">
            <a:solidFill>
              <a:srgbClr val="D9D2C5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7818120" y="1664208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this means in practice</a:t>
            </a:r>
            <a:endParaRPr lang="en-US" sz="1600"/>
          </a:p>
        </p:txBody>
      </p:sp>
      <p:sp>
        <p:nvSpPr>
          <p:cNvPr id="15" name="Text 13"/>
          <p:cNvSpPr/>
          <p:nvPr/>
        </p:nvSpPr>
        <p:spPr>
          <a:xfrm>
            <a:off x="7818120" y="2148840"/>
            <a:ext cx="292608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2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Time that should be used for care is spent chasing, repeating or double-checking messages. A clearer digital routine would reduce this friction.</a:t>
            </a:r>
            <a:endParaRPr lang="en-US" sz="1320"/>
          </a:p>
        </p:txBody>
      </p:sp>
      <p:sp>
        <p:nvSpPr>
          <p:cNvPr id="16" name="Text 14"/>
          <p:cNvSpPr/>
          <p:nvPr/>
        </p:nvSpPr>
        <p:spPr>
          <a:xfrm>
            <a:off x="7818120" y="3703320"/>
            <a:ext cx="28803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80" i="1">
                <a:solidFill>
                  <a:srgbClr val="1E6F6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aim is not to add another system. It is to choose one shared route and use it properly.</a:t>
            </a:r>
            <a:endParaRPr lang="en-US" sz="1280"/>
          </a:p>
        </p:txBody>
      </p:sp>
      <p:sp>
        <p:nvSpPr>
          <p:cNvPr id="17" name="Text 15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04</a:t>
            </a:r>
            <a:endParaRPr lang="en-US" sz="10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1645920" y="30683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Microsoft Teams as the communication hub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237488" y="517144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>
                <a:latin typeface="Aptos"/>
                <a:ea typeface="Aptos" pitchFamily="34" charset="-122"/>
                <a:cs typeface="Aptos" pitchFamily="34" charset="-120"/>
              </a:rPr>
              <a:t>Teams gives everyday updates a shared home rather than leaving them across inboxes, paper notes and separate chats.</a:t>
            </a:r>
            <a:endParaRPr lang="en-US" sz="1600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1198880" y="1939544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461008" y="1826768"/>
            <a:ext cx="594360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45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Channels can be organised by team, shift or topic</a:t>
            </a:r>
            <a:endParaRPr lang="en-US" sz="1450"/>
          </a:p>
        </p:txBody>
      </p:sp>
      <p:sp>
        <p:nvSpPr>
          <p:cNvPr id="7" name="Shape 5"/>
          <p:cNvSpPr/>
          <p:nvPr/>
        </p:nvSpPr>
        <p:spPr>
          <a:xfrm>
            <a:off x="1198880" y="2541016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461008" y="2458720"/>
            <a:ext cx="594360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45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Chats can be used for urgent updates and quick clarification</a:t>
            </a:r>
            <a:endParaRPr lang="en-US" sz="1450"/>
          </a:p>
        </p:txBody>
      </p:sp>
      <p:sp>
        <p:nvSpPr>
          <p:cNvPr id="9" name="Shape 7"/>
          <p:cNvSpPr/>
          <p:nvPr/>
        </p:nvSpPr>
        <p:spPr>
          <a:xfrm>
            <a:off x="1198880" y="3294888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461008" y="3182112"/>
            <a:ext cx="594360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45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Pinned posts can keep key handover information visible</a:t>
            </a:r>
            <a:endParaRPr lang="en-US" sz="1450"/>
          </a:p>
        </p:txBody>
      </p:sp>
      <p:sp>
        <p:nvSpPr>
          <p:cNvPr id="11" name="Shape 9"/>
          <p:cNvSpPr/>
          <p:nvPr/>
        </p:nvSpPr>
        <p:spPr>
          <a:xfrm>
            <a:off x="1239520" y="4048760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461008" y="3905504"/>
            <a:ext cx="594360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45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Mobile access supports staff working away from the office</a:t>
            </a:r>
            <a:endParaRPr lang="en-US" sz="1450"/>
          </a:p>
        </p:txBody>
      </p:sp>
      <p:sp>
        <p:nvSpPr>
          <p:cNvPr id="13" name="Shape 11"/>
          <p:cNvSpPr/>
          <p:nvPr/>
        </p:nvSpPr>
        <p:spPr>
          <a:xfrm>
            <a:off x="7863840" y="1508760"/>
            <a:ext cx="2834640" cy="333756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2700">
            <a:solidFill>
              <a:srgbClr val="D9D2C5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375904" y="1920240"/>
            <a:ext cx="1828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One hub</a:t>
            </a:r>
            <a:endParaRPr lang="en-US" sz="2400"/>
          </a:p>
        </p:txBody>
      </p:sp>
      <p:sp>
        <p:nvSpPr>
          <p:cNvPr id="15" name="Text 13"/>
          <p:cNvSpPr/>
          <p:nvPr/>
        </p:nvSpPr>
        <p:spPr>
          <a:xfrm>
            <a:off x="8430768" y="2606040"/>
            <a:ext cx="173736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team updates</a:t>
            </a:r>
            <a:endParaRPr lang="en-US" sz="1400"/>
          </a:p>
          <a:p>
            <a:pPr marL="0" indent="0" algn="ctr">
              <a:buNone/>
            </a:pPr>
            <a:r>
              <a:rPr lang="en-US" sz="14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shift notes</a:t>
            </a:r>
            <a:endParaRPr lang="en-US" sz="1400"/>
          </a:p>
          <a:p>
            <a:pPr marL="0" indent="0" algn="ctr">
              <a:buNone/>
            </a:pPr>
            <a:r>
              <a:rPr lang="en-US" sz="14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files</a:t>
            </a:r>
            <a:endParaRPr lang="en-US" sz="1400"/>
          </a:p>
          <a:p>
            <a:pPr marL="0" indent="0" algn="ctr">
              <a:buNone/>
            </a:pPr>
            <a:r>
              <a:rPr lang="en-US" sz="14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quick messages</a:t>
            </a:r>
            <a:endParaRPr lang="en-US" sz="1400"/>
          </a:p>
        </p:txBody>
      </p:sp>
      <p:sp>
        <p:nvSpPr>
          <p:cNvPr id="16" name="Text 14"/>
          <p:cNvSpPr/>
          <p:nvPr/>
        </p:nvSpPr>
        <p:spPr>
          <a:xfrm>
            <a:off x="8321040" y="4224528"/>
            <a:ext cx="1874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Supported by Microsoft 365</a:t>
            </a:r>
            <a:endParaRPr lang="en-US" sz="1050"/>
          </a:p>
        </p:txBody>
      </p:sp>
      <p:sp>
        <p:nvSpPr>
          <p:cNvPr id="17" name="Text 15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06</a:t>
            </a:r>
            <a:endParaRPr lang="en-US" sz="1000"/>
          </a:p>
        </p:txBody>
      </p:sp>
      <p:sp>
        <p:nvSpPr>
          <p:cNvPr id="18" name="Text 16"/>
          <p:cNvSpPr/>
          <p:nvPr/>
        </p:nvSpPr>
        <p:spPr>
          <a:xfrm>
            <a:off x="1960880" y="6205728"/>
            <a:ext cx="9784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>
                <a:latin typeface="Aptos"/>
                <a:ea typeface="Aptos" pitchFamily="34" charset="-122"/>
                <a:cs typeface="Aptos" pitchFamily="34" charset="-120"/>
              </a:rPr>
              <a:t>Sources: Microsoft, 2026a; NHS England, 2025</a:t>
            </a:r>
            <a:endParaRPr lang="en-US" sz="1000">
              <a:latin typeface="Apto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53035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Why Teams is stronger than email or paper diaries</a:t>
            </a:r>
            <a:endParaRPr lang="en-US" sz="2700"/>
          </a:p>
        </p:txBody>
      </p:sp>
      <p:sp>
        <p:nvSpPr>
          <p:cNvPr id="4" name="Shape 2"/>
          <p:cNvSpPr/>
          <p:nvPr/>
        </p:nvSpPr>
        <p:spPr>
          <a:xfrm>
            <a:off x="777240" y="1463040"/>
            <a:ext cx="4754880" cy="3566160"/>
          </a:xfrm>
          <a:prstGeom prst="roundRect">
            <a:avLst>
              <a:gd name="adj" fmla="val 3077"/>
            </a:avLst>
          </a:prstGeom>
          <a:ln/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sp>
      <p:sp>
        <p:nvSpPr>
          <p:cNvPr id="5" name="Shape 3"/>
          <p:cNvSpPr/>
          <p:nvPr/>
        </p:nvSpPr>
        <p:spPr>
          <a:xfrm>
            <a:off x="777240" y="1463040"/>
            <a:ext cx="91440" cy="3566160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033272" y="1664208"/>
            <a:ext cx="4343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>
                <a:solidFill>
                  <a:srgbClr val="273238"/>
                </a:solidFill>
                <a:latin typeface="Aptos Display"/>
                <a:ea typeface="Aptos Display" pitchFamily="34" charset="-122"/>
                <a:cs typeface="Aptos Display" pitchFamily="34" charset="-120"/>
              </a:rPr>
              <a:t>Microsoft Teams</a:t>
            </a:r>
            <a:endParaRPr lang="en-US" sz="2000">
              <a:latin typeface="Corbel"/>
            </a:endParaRPr>
          </a:p>
        </p:txBody>
      </p:sp>
      <p:sp>
        <p:nvSpPr>
          <p:cNvPr id="7" name="Text 5"/>
          <p:cNvSpPr/>
          <p:nvPr/>
        </p:nvSpPr>
        <p:spPr>
          <a:xfrm>
            <a:off x="1033272" y="2066544"/>
            <a:ext cx="4343400" cy="2788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Messages are posted in a shared space, replies stay with the topic, and staff can search back through previous updates. This makes it easier to check what has already been agreed</a:t>
            </a:r>
            <a:r>
              <a:rPr lang="en-US" sz="1100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.</a:t>
            </a:r>
            <a:endParaRPr lang="en-US" sz="1100">
              <a:latin typeface="Aptos"/>
            </a:endParaRPr>
          </a:p>
        </p:txBody>
      </p:sp>
      <p:sp>
        <p:nvSpPr>
          <p:cNvPr id="8" name="Shape 6"/>
          <p:cNvSpPr/>
          <p:nvPr/>
        </p:nvSpPr>
        <p:spPr>
          <a:xfrm>
            <a:off x="6537960" y="1463040"/>
            <a:ext cx="4754880" cy="3566160"/>
          </a:xfrm>
          <a:prstGeom prst="roundRect">
            <a:avLst>
              <a:gd name="adj" fmla="val 3077"/>
            </a:avLst>
          </a:prstGeom>
          <a:ln/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sp>
      <p:sp>
        <p:nvSpPr>
          <p:cNvPr id="9" name="Shape 7"/>
          <p:cNvSpPr/>
          <p:nvPr/>
        </p:nvSpPr>
        <p:spPr>
          <a:xfrm>
            <a:off x="6537960" y="1463040"/>
            <a:ext cx="91440" cy="3566160"/>
          </a:xfrm>
          <a:prstGeom prst="rect">
            <a:avLst/>
          </a:prstGeom>
          <a:solidFill>
            <a:srgbClr val="E9A06F"/>
          </a:solidFill>
          <a:ln w="12700">
            <a:solidFill>
              <a:srgbClr val="E9A06F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6793992" y="1664208"/>
            <a:ext cx="4343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>
                <a:solidFill>
                  <a:srgbClr val="273238"/>
                </a:solidFill>
                <a:latin typeface="Aptos Display"/>
                <a:ea typeface="Aptos Display" pitchFamily="34" charset="-122"/>
                <a:cs typeface="Aptos Display" pitchFamily="34" charset="-120"/>
              </a:rPr>
              <a:t>Email and paper diaries</a:t>
            </a:r>
            <a:endParaRPr lang="en-US" sz="2000">
              <a:latin typeface="Aptos Display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793992" y="2066544"/>
            <a:ext cx="4343400" cy="2788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Important updates can be buried in inboxes or written in one place that other staff cannot see. This makes handover slower and harder to audit later.</a:t>
            </a:r>
            <a:endParaRPr lang="en-US">
              <a:latin typeface="Aptos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07</a:t>
            </a:r>
            <a:endParaRPr lang="en-US" sz="10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1879600" y="33731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Fit with Ashford Community Care Service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237488" y="100584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b="1">
                <a:latin typeface="Aptos"/>
                <a:ea typeface="Aptos" pitchFamily="34" charset="-122"/>
                <a:cs typeface="Aptos" pitchFamily="34" charset="-120"/>
              </a:rPr>
              <a:t>Teams matches the case study because it supports separated teams while still keeping one visible record.</a:t>
            </a:r>
            <a:endParaRPr lang="en-US" sz="1600" b="1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1046480" y="1743456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237488" y="1651000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latin typeface="Aptos"/>
                <a:ea typeface="Aptos" pitchFamily="34" charset="-122"/>
                <a:cs typeface="Aptos" pitchFamily="34" charset="-120"/>
              </a:rPr>
              <a:t>Care staff are not all in the same building</a:t>
            </a:r>
            <a:endParaRPr lang="en-US" sz="1600" b="1">
              <a:latin typeface="Aptos"/>
            </a:endParaRPr>
          </a:p>
        </p:txBody>
      </p:sp>
      <p:sp>
        <p:nvSpPr>
          <p:cNvPr id="7" name="Shape 5"/>
          <p:cNvSpPr/>
          <p:nvPr/>
        </p:nvSpPr>
        <p:spPr>
          <a:xfrm>
            <a:off x="1046480" y="2300224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237488" y="2228088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 b="1">
                <a:latin typeface="Aptos"/>
                <a:ea typeface="Aptos" pitchFamily="34" charset="-122"/>
                <a:cs typeface="Aptos" pitchFamily="34" charset="-120"/>
              </a:rPr>
              <a:t>Channels give each group a shared communication space</a:t>
            </a:r>
            <a:endParaRPr lang="en-US" sz="1500" b="1">
              <a:latin typeface="Aptos"/>
            </a:endParaRPr>
          </a:p>
        </p:txBody>
      </p:sp>
      <p:sp>
        <p:nvSpPr>
          <p:cNvPr id="9" name="Shape 7"/>
          <p:cNvSpPr/>
          <p:nvPr/>
        </p:nvSpPr>
        <p:spPr>
          <a:xfrm>
            <a:off x="1036320" y="2958592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237488" y="2855976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 b="1">
                <a:latin typeface="Aptos"/>
                <a:ea typeface="Aptos" pitchFamily="34" charset="-122"/>
                <a:cs typeface="Aptos" pitchFamily="34" charset="-120"/>
              </a:rPr>
              <a:t>Nurses and coordinators can reach the office quickly</a:t>
            </a:r>
            <a:endParaRPr lang="en-US" sz="1500" b="1">
              <a:latin typeface="Aptos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1036320" y="3698240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237488" y="3575304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 b="1">
                <a:latin typeface="Aptos"/>
                <a:ea typeface="Aptos" pitchFamily="34" charset="-122"/>
                <a:cs typeface="Aptos" pitchFamily="34" charset="-120"/>
              </a:rPr>
              <a:t>A written trail supports accountability and duty of care</a:t>
            </a:r>
            <a:endParaRPr lang="en-US" sz="1500" b="1">
              <a:latin typeface="Aptos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7543800" y="1874520"/>
            <a:ext cx="2468880" cy="0"/>
          </a:xfrm>
          <a:prstGeom prst="line">
            <a:avLst/>
          </a:prstGeom>
          <a:noFill/>
          <a:ln w="38100">
            <a:solidFill>
              <a:srgbClr val="2F8F83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7555006" y="3006314"/>
            <a:ext cx="2468880" cy="0"/>
          </a:xfrm>
          <a:prstGeom prst="line">
            <a:avLst/>
          </a:prstGeom>
          <a:noFill/>
          <a:ln w="38100">
            <a:solidFill>
              <a:srgbClr val="E9A06F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7454153" y="4250167"/>
            <a:ext cx="2468880" cy="0"/>
          </a:xfrm>
          <a:prstGeom prst="line">
            <a:avLst/>
          </a:prstGeom>
          <a:noFill/>
          <a:ln w="38100">
            <a:solidFill>
              <a:srgbClr val="2F8F83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7818120" y="1645920"/>
            <a:ext cx="2011680" cy="1575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Homes</a:t>
            </a:r>
            <a:endParaRPr lang="en-US" sz="1800"/>
          </a:p>
        </p:txBody>
      </p:sp>
      <p:sp>
        <p:nvSpPr>
          <p:cNvPr id="17" name="Text 15"/>
          <p:cNvSpPr/>
          <p:nvPr/>
        </p:nvSpPr>
        <p:spPr>
          <a:xfrm>
            <a:off x="7829326" y="2777714"/>
            <a:ext cx="2011680" cy="140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Supported living</a:t>
            </a:r>
            <a:endParaRPr lang="en-US" sz="1800"/>
          </a:p>
        </p:txBody>
      </p:sp>
      <p:sp>
        <p:nvSpPr>
          <p:cNvPr id="18" name="Text 16"/>
          <p:cNvSpPr/>
          <p:nvPr/>
        </p:nvSpPr>
        <p:spPr>
          <a:xfrm>
            <a:off x="7818120" y="3931920"/>
            <a:ext cx="2011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Office</a:t>
            </a:r>
            <a:endParaRPr lang="en-US" sz="1800"/>
          </a:p>
        </p:txBody>
      </p:sp>
      <p:sp>
        <p:nvSpPr>
          <p:cNvPr id="19" name="Text 17"/>
          <p:cNvSpPr/>
          <p:nvPr/>
        </p:nvSpPr>
        <p:spPr>
          <a:xfrm>
            <a:off x="7726680" y="4800600"/>
            <a:ext cx="22860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8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Teams connects the daily conversation between these settings.</a:t>
            </a:r>
            <a:endParaRPr lang="en-US" sz="1180"/>
          </a:p>
        </p:txBody>
      </p:sp>
      <p:sp>
        <p:nvSpPr>
          <p:cNvPr id="20" name="Text 18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09</a:t>
            </a:r>
            <a:endParaRPr lang="en-US" sz="1000"/>
          </a:p>
        </p:txBody>
      </p:sp>
      <p:sp>
        <p:nvSpPr>
          <p:cNvPr id="21" name="Text 19"/>
          <p:cNvSpPr/>
          <p:nvPr/>
        </p:nvSpPr>
        <p:spPr>
          <a:xfrm>
            <a:off x="1879600" y="6124448"/>
            <a:ext cx="9784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>
                <a:latin typeface="Aptos"/>
                <a:ea typeface="Aptos" pitchFamily="34" charset="-122"/>
                <a:cs typeface="Aptos" pitchFamily="34" charset="-120"/>
              </a:rPr>
              <a:t>Sources: NHS England, 2025; </a:t>
            </a:r>
            <a:r>
              <a:rPr lang="en-US" sz="1000" err="1">
                <a:latin typeface="Aptos"/>
                <a:ea typeface="Aptos" pitchFamily="34" charset="-122"/>
                <a:cs typeface="Aptos" pitchFamily="34" charset="-120"/>
              </a:rPr>
              <a:t>NHSmail</a:t>
            </a:r>
            <a:r>
              <a:rPr lang="en-US" sz="1000">
                <a:latin typeface="Aptos"/>
                <a:ea typeface="Aptos" pitchFamily="34" charset="-122"/>
                <a:cs typeface="Aptos" pitchFamily="34" charset="-120"/>
              </a:rPr>
              <a:t> Support, n.d.</a:t>
            </a:r>
            <a:endParaRPr lang="en-US" sz="1000">
              <a:latin typeface="Apto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3035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Bridging distance between sites</a:t>
            </a:r>
            <a:endParaRPr lang="en-US" sz="2700"/>
          </a:p>
        </p:txBody>
      </p:sp>
      <p:sp>
        <p:nvSpPr>
          <p:cNvPr id="3" name="Text 1"/>
          <p:cNvSpPr/>
          <p:nvPr/>
        </p:nvSpPr>
        <p:spPr>
          <a:xfrm>
            <a:off x="1053563" y="820420"/>
            <a:ext cx="10477947" cy="8915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3200">
                <a:latin typeface="Aptos"/>
                <a:ea typeface="Aptos" pitchFamily="34" charset="-122"/>
                <a:cs typeface="Aptos" pitchFamily="34" charset="-120"/>
              </a:rPr>
              <a:t>The tool supports the pattern of work in the case study.</a:t>
            </a:r>
            <a:endParaRPr lang="en-US" sz="3200">
              <a:latin typeface="Aptos"/>
            </a:endParaRPr>
          </a:p>
        </p:txBody>
      </p:sp>
      <p:sp>
        <p:nvSpPr>
          <p:cNvPr id="4" name="Shape 2"/>
          <p:cNvSpPr/>
          <p:nvPr/>
        </p:nvSpPr>
        <p:spPr>
          <a:xfrm>
            <a:off x="736002" y="1973132"/>
            <a:ext cx="2560320" cy="1828800"/>
          </a:xfrm>
          <a:prstGeom prst="roundRect">
            <a:avLst>
              <a:gd name="adj" fmla="val 7000"/>
            </a:avLst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sp>
      <p:sp>
        <p:nvSpPr>
          <p:cNvPr id="5" name="Text 3"/>
          <p:cNvSpPr/>
          <p:nvPr/>
        </p:nvSpPr>
        <p:spPr>
          <a:xfrm>
            <a:off x="729279" y="2633472"/>
            <a:ext cx="254015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3</a:t>
            </a:r>
            <a:endParaRPr lang="en-US" sz="3000"/>
          </a:p>
        </p:txBody>
      </p:sp>
      <p:sp>
        <p:nvSpPr>
          <p:cNvPr id="6" name="Text 4"/>
          <p:cNvSpPr/>
          <p:nvPr/>
        </p:nvSpPr>
        <p:spPr>
          <a:xfrm>
            <a:off x="1055146" y="3337560"/>
            <a:ext cx="20116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50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care settings</a:t>
            </a:r>
            <a:endParaRPr lang="en-US" sz="1250"/>
          </a:p>
        </p:txBody>
      </p:sp>
      <p:sp>
        <p:nvSpPr>
          <p:cNvPr id="7" name="Shape 5"/>
          <p:cNvSpPr/>
          <p:nvPr/>
        </p:nvSpPr>
        <p:spPr>
          <a:xfrm>
            <a:off x="4617720" y="1973132"/>
            <a:ext cx="2560320" cy="1828800"/>
          </a:xfrm>
          <a:prstGeom prst="roundRect">
            <a:avLst>
              <a:gd name="adj" fmla="val 7000"/>
            </a:avLst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sp>
      <p:sp>
        <p:nvSpPr>
          <p:cNvPr id="8" name="Text 6"/>
          <p:cNvSpPr/>
          <p:nvPr/>
        </p:nvSpPr>
        <p:spPr>
          <a:xfrm>
            <a:off x="4846320" y="2633472"/>
            <a:ext cx="2103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24/7</a:t>
            </a:r>
            <a:endParaRPr lang="en-US" sz="3000"/>
          </a:p>
        </p:txBody>
      </p:sp>
      <p:sp>
        <p:nvSpPr>
          <p:cNvPr id="9" name="Text 7"/>
          <p:cNvSpPr/>
          <p:nvPr/>
        </p:nvSpPr>
        <p:spPr>
          <a:xfrm>
            <a:off x="4892040" y="3337560"/>
            <a:ext cx="20116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50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shift cover</a:t>
            </a:r>
            <a:endParaRPr lang="en-US" sz="1250"/>
          </a:p>
        </p:txBody>
      </p:sp>
      <p:sp>
        <p:nvSpPr>
          <p:cNvPr id="10" name="Shape 8"/>
          <p:cNvSpPr/>
          <p:nvPr/>
        </p:nvSpPr>
        <p:spPr>
          <a:xfrm>
            <a:off x="8275320" y="1973132"/>
            <a:ext cx="2560320" cy="1828800"/>
          </a:xfrm>
          <a:prstGeom prst="roundRect">
            <a:avLst>
              <a:gd name="adj" fmla="val 7000"/>
            </a:avLst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sp>
      <p:sp>
        <p:nvSpPr>
          <p:cNvPr id="11" name="Text 9"/>
          <p:cNvSpPr/>
          <p:nvPr/>
        </p:nvSpPr>
        <p:spPr>
          <a:xfrm>
            <a:off x="8503920" y="2633472"/>
            <a:ext cx="2103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6</a:t>
            </a:r>
            <a:endParaRPr lang="en-US" sz="3000"/>
          </a:p>
        </p:txBody>
      </p:sp>
      <p:sp>
        <p:nvSpPr>
          <p:cNvPr id="12" name="Text 10"/>
          <p:cNvSpPr/>
          <p:nvPr/>
        </p:nvSpPr>
        <p:spPr>
          <a:xfrm>
            <a:off x="8549640" y="3337560"/>
            <a:ext cx="20116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50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roles communicating</a:t>
            </a:r>
            <a:endParaRPr lang="en-US" sz="1250"/>
          </a:p>
        </p:txBody>
      </p:sp>
      <p:sp>
        <p:nvSpPr>
          <p:cNvPr id="13" name="Text 11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</a:t>
            </a:r>
            <a:endParaRPr lang="en-US" sz="10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016E2F-4395-3146-7321-221926DDD37E}"/>
              </a:ext>
            </a:extLst>
          </p:cNvPr>
          <p:cNvSpPr txBox="1"/>
          <p:nvPr/>
        </p:nvSpPr>
        <p:spPr>
          <a:xfrm>
            <a:off x="526676" y="4359088"/>
            <a:ext cx="6096000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aseline="0">
                <a:latin typeface="Aptos Display"/>
              </a:rPr>
              <a:t>Impact, advantages and limits</a:t>
            </a:r>
            <a:r>
              <a:rPr sz="3200">
                <a:latin typeface="Aptos Display"/>
                <a:ea typeface="Aptos Display"/>
                <a:cs typeface="Aptos Display"/>
              </a:rPr>
              <a:t>​</a:t>
            </a:r>
            <a:endParaRPr lang="en-GB" sz="3200"/>
          </a:p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9C0A5D-F7A7-662E-CA0C-664D03D0986F}"/>
              </a:ext>
            </a:extLst>
          </p:cNvPr>
          <p:cNvSpPr txBox="1"/>
          <p:nvPr/>
        </p:nvSpPr>
        <p:spPr>
          <a:xfrm>
            <a:off x="526676" y="5031441"/>
            <a:ext cx="7956176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aseline="0" dirty="0">
                <a:latin typeface="Aptos"/>
              </a:rPr>
              <a:t>Teams can improve </a:t>
            </a:r>
            <a:r>
              <a:rPr lang="en-US" sz="2000" dirty="0">
                <a:latin typeface="Aptos"/>
              </a:rPr>
              <a:t>the speed</a:t>
            </a:r>
            <a:r>
              <a:rPr lang="en-US" sz="2000" baseline="0" dirty="0">
                <a:latin typeface="Aptos"/>
              </a:rPr>
              <a:t> and clarity, </a:t>
            </a:r>
            <a:r>
              <a:rPr lang="en-US" sz="2000" dirty="0">
                <a:latin typeface="Aptos"/>
              </a:rPr>
              <a:t>Can also be managed by various staff members and management, but</a:t>
            </a:r>
            <a:r>
              <a:rPr lang="en-US" sz="2000" baseline="0" dirty="0">
                <a:latin typeface="Aptos"/>
              </a:rPr>
              <a:t> the rollout has to be managed carefully.</a:t>
            </a:r>
            <a:r>
              <a:rPr sz="2000" dirty="0">
                <a:latin typeface="Aptos"/>
                <a:ea typeface="Aptos"/>
                <a:cs typeface="Aptos"/>
              </a:rPr>
              <a:t>​</a:t>
            </a:r>
            <a:endParaRPr lang="en-GB" sz="2000" dirty="0"/>
          </a:p>
          <a:p>
            <a:pPr algn="ctr"/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850640" y="33731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How it improves efficiency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369568" y="103632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r>
              <a:rPr lang="en-US" sz="1600" b="1" dirty="0">
                <a:latin typeface="Aptos"/>
                <a:ea typeface="Aptos" pitchFamily="34" charset="-122"/>
                <a:cs typeface="Aptos" pitchFamily="34" charset="-120"/>
              </a:rPr>
              <a:t>The main benefit is that everyone can see the same update without repeated calls, missed notificatio</a:t>
            </a:r>
            <a:r>
              <a:rPr lang="en-US" sz="1600" b="1">
                <a:latin typeface="Aptos"/>
                <a:ea typeface="Aptos" pitchFamily="34" charset="-122"/>
                <a:cs typeface="Aptos" pitchFamily="34" charset="-120"/>
              </a:rPr>
              <a:t>ns to staff members and </a:t>
            </a:r>
            <a:r>
              <a:rPr lang="en-US" sz="1600" b="1" dirty="0">
                <a:latin typeface="Aptos"/>
                <a:ea typeface="Aptos" pitchFamily="34" charset="-122"/>
                <a:cs typeface="Aptos" pitchFamily="34" charset="-120"/>
              </a:rPr>
              <a:t>duplicated work.</a:t>
            </a:r>
            <a:endParaRPr lang="en-US" sz="1600" b="1" dirty="0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995680" y="1644904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369568" y="1633728"/>
            <a:ext cx="603504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Updates can reach the whole relevant team at once</a:t>
            </a:r>
            <a:endParaRPr lang="en-US" sz="1500"/>
          </a:p>
        </p:txBody>
      </p:sp>
      <p:sp>
        <p:nvSpPr>
          <p:cNvPr id="7" name="Shape 5"/>
          <p:cNvSpPr/>
          <p:nvPr/>
        </p:nvSpPr>
        <p:spPr>
          <a:xfrm>
            <a:off x="924560" y="2445512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369568" y="2332736"/>
            <a:ext cx="603504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Coordinators can check what has already been shared</a:t>
            </a:r>
            <a:endParaRPr lang="en-US" sz="1500"/>
          </a:p>
        </p:txBody>
      </p:sp>
      <p:sp>
        <p:nvSpPr>
          <p:cNvPr id="9" name="Shape 7"/>
          <p:cNvSpPr/>
          <p:nvPr/>
        </p:nvSpPr>
        <p:spPr>
          <a:xfrm>
            <a:off x="965200" y="3063240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369568" y="2940304"/>
            <a:ext cx="603504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Staff spend less time repeating the same message</a:t>
            </a:r>
            <a:endParaRPr lang="en-US" sz="1500"/>
          </a:p>
        </p:txBody>
      </p:sp>
      <p:sp>
        <p:nvSpPr>
          <p:cNvPr id="11" name="Shape 9"/>
          <p:cNvSpPr/>
          <p:nvPr/>
        </p:nvSpPr>
        <p:spPr>
          <a:xfrm>
            <a:off x="965200" y="3843528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369568" y="3608832"/>
            <a:ext cx="603504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Changes to visits or cover can be acted on sooner</a:t>
            </a:r>
            <a:endParaRPr lang="en-US" sz="1500"/>
          </a:p>
        </p:txBody>
      </p:sp>
      <p:sp>
        <p:nvSpPr>
          <p:cNvPr id="13" name="Shape 11"/>
          <p:cNvSpPr/>
          <p:nvPr/>
        </p:nvSpPr>
        <p:spPr>
          <a:xfrm>
            <a:off x="7909560" y="1828800"/>
            <a:ext cx="2743200" cy="2423160"/>
          </a:xfrm>
          <a:prstGeom prst="roundRect">
            <a:avLst>
              <a:gd name="adj" fmla="val 6038"/>
            </a:avLst>
          </a:prstGeom>
          <a:solidFill>
            <a:srgbClr val="F4EFE4"/>
          </a:solidFill>
          <a:ln w="12700">
            <a:solidFill>
              <a:srgbClr val="D9D2C5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339328" y="2331720"/>
            <a:ext cx="187452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4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Shared</a:t>
            </a:r>
            <a:endParaRPr lang="en-US" sz="2400"/>
          </a:p>
          <a:p>
            <a:pPr marL="0" indent="0" algn="ctr">
              <a:buNone/>
            </a:pPr>
            <a:r>
              <a:rPr lang="en-US" sz="24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source</a:t>
            </a:r>
            <a:endParaRPr lang="en-US" sz="2400"/>
          </a:p>
          <a:p>
            <a:pPr marL="0" indent="0" algn="ctr">
              <a:buNone/>
            </a:pPr>
            <a:r>
              <a:rPr lang="en-US" sz="24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of truth</a:t>
            </a:r>
            <a:endParaRPr lang="en-US" sz="2400"/>
          </a:p>
        </p:txBody>
      </p:sp>
      <p:sp>
        <p:nvSpPr>
          <p:cNvPr id="15" name="Text 13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12</a:t>
            </a:r>
            <a:endParaRPr lang="en-US" sz="1000"/>
          </a:p>
        </p:txBody>
      </p:sp>
      <p:sp>
        <p:nvSpPr>
          <p:cNvPr id="16" name="Text 14"/>
          <p:cNvSpPr/>
          <p:nvPr/>
        </p:nvSpPr>
        <p:spPr>
          <a:xfrm>
            <a:off x="2123440" y="6215888"/>
            <a:ext cx="9784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>
                <a:latin typeface="Aptos"/>
                <a:ea typeface="Aptos" pitchFamily="34" charset="-122"/>
                <a:cs typeface="Aptos" pitchFamily="34" charset="-120"/>
              </a:rPr>
              <a:t>Sources: Microsoft, 2026b; Microsoft Adoption, n.d.</a:t>
            </a:r>
            <a:endParaRPr lang="en-US" sz="1000">
              <a:latin typeface="Apto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53035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How it improves communication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798441" y="1030045"/>
            <a:ext cx="8572949" cy="47692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r>
              <a:rPr lang="en-US" sz="1400" dirty="0">
                <a:latin typeface="Aptos"/>
                <a:ea typeface="Aptos" pitchFamily="34" charset="-122"/>
                <a:cs typeface="Aptos" pitchFamily="34" charset="-120"/>
              </a:rPr>
              <a:t>Good communication is not just faster. It is easier to follow, easier to check and less dependent on one person remembering. It also leaves a paper trail which can be </a:t>
            </a:r>
            <a:r>
              <a:rPr lang="en-US" sz="1400">
                <a:latin typeface="Aptos"/>
                <a:ea typeface="Aptos" pitchFamily="34" charset="-122"/>
                <a:cs typeface="Aptos" pitchFamily="34" charset="-120"/>
              </a:rPr>
              <a:t>beneficial</a:t>
            </a:r>
            <a:r>
              <a:rPr lang="en-US" sz="1400" dirty="0">
                <a:latin typeface="Aptos"/>
                <a:ea typeface="Aptos" pitchFamily="34" charset="-122"/>
                <a:cs typeface="Aptos" pitchFamily="34" charset="-120"/>
              </a:rPr>
              <a:t> </a:t>
            </a:r>
            <a:endParaRPr lang="en-US" sz="1400" dirty="0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721672"/>
            <a:ext cx="3246120" cy="3200400"/>
          </a:xfrm>
          <a:prstGeom prst="roundRect">
            <a:avLst>
              <a:gd name="adj" fmla="val 3429"/>
            </a:avLst>
          </a:prstGeom>
          <a:solidFill>
            <a:srgbClr val="00B0F0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77240" y="1710466"/>
            <a:ext cx="91440" cy="3200400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1033272" y="1709928"/>
            <a:ext cx="2834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Less scattered</a:t>
            </a:r>
            <a:endParaRPr lang="en-US" sz="1450"/>
          </a:p>
        </p:txBody>
      </p:sp>
      <p:sp>
        <p:nvSpPr>
          <p:cNvPr id="8" name="Text 6"/>
          <p:cNvSpPr/>
          <p:nvPr/>
        </p:nvSpPr>
        <p:spPr>
          <a:xfrm>
            <a:off x="1033272" y="2112264"/>
            <a:ext cx="283464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One channel can replace separate group texts and individual messages, so staff know where to look first.</a:t>
            </a:r>
            <a:endParaRPr lang="en-US" sz="1600">
              <a:latin typeface="Aptos"/>
            </a:endParaRPr>
          </a:p>
        </p:txBody>
      </p:sp>
      <p:sp>
        <p:nvSpPr>
          <p:cNvPr id="9" name="Shape 7"/>
          <p:cNvSpPr/>
          <p:nvPr/>
        </p:nvSpPr>
        <p:spPr>
          <a:xfrm>
            <a:off x="4480560" y="1710466"/>
            <a:ext cx="3246120" cy="3200400"/>
          </a:xfrm>
          <a:prstGeom prst="roundRect">
            <a:avLst>
              <a:gd name="adj" fmla="val 3429"/>
            </a:avLst>
          </a:prstGeom>
          <a:solidFill>
            <a:srgbClr val="00B0F0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4480560" y="1710466"/>
            <a:ext cx="91440" cy="3200400"/>
          </a:xfrm>
          <a:prstGeom prst="rect">
            <a:avLst/>
          </a:prstGeom>
          <a:solidFill>
            <a:srgbClr val="E9A06F"/>
          </a:solidFill>
          <a:ln w="12700">
            <a:solidFill>
              <a:srgbClr val="E9A06F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736592" y="1709928"/>
            <a:ext cx="2834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More context</a:t>
            </a:r>
            <a:endParaRPr lang="en-US" sz="1450"/>
          </a:p>
        </p:txBody>
      </p:sp>
      <p:sp>
        <p:nvSpPr>
          <p:cNvPr id="12" name="Text 10"/>
          <p:cNvSpPr/>
          <p:nvPr/>
        </p:nvSpPr>
        <p:spPr>
          <a:xfrm>
            <a:off x="4736592" y="2112264"/>
            <a:ext cx="283464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Threaded replies keep the discussion linked to the original update, making decisions easier to understand later.</a:t>
            </a:r>
            <a:endParaRPr lang="en-US" sz="1600">
              <a:latin typeface="Aptos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8183880" y="1710466"/>
            <a:ext cx="3246120" cy="3200400"/>
          </a:xfrm>
          <a:prstGeom prst="roundRect">
            <a:avLst>
              <a:gd name="adj" fmla="val 3429"/>
            </a:avLst>
          </a:prstGeom>
          <a:solidFill>
            <a:srgbClr val="00B0F0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8183880" y="1710466"/>
            <a:ext cx="91440" cy="3200400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8439912" y="1709928"/>
            <a:ext cx="2834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More inclusive</a:t>
            </a:r>
            <a:endParaRPr lang="en-US" sz="1450"/>
          </a:p>
        </p:txBody>
      </p:sp>
      <p:sp>
        <p:nvSpPr>
          <p:cNvPr id="16" name="Text 14"/>
          <p:cNvSpPr/>
          <p:nvPr/>
        </p:nvSpPr>
        <p:spPr>
          <a:xfrm>
            <a:off x="8439912" y="2112264"/>
            <a:ext cx="283464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Remote and mobile staff can still see team decisions and contribute while working away from the office.</a:t>
            </a:r>
            <a:endParaRPr lang="en-US" sz="1600">
              <a:latin typeface="Aptos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13</a:t>
            </a:r>
            <a:endParaRPr lang="en-US" sz="10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590800" y="41859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Advantages and limitations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552448" y="92456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>
                <a:latin typeface="Aptos"/>
                <a:ea typeface="Aptos" pitchFamily="34" charset="-122"/>
                <a:cs typeface="Aptos" pitchFamily="34" charset="-120"/>
              </a:rPr>
              <a:t>Teams is a strong fit, but it will only work well if staff are given clear rules.</a:t>
            </a:r>
            <a:endParaRPr lang="en-US" sz="1400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417320"/>
            <a:ext cx="4663440" cy="3886200"/>
          </a:xfrm>
          <a:prstGeom prst="roundRect">
            <a:avLst>
              <a:gd name="adj" fmla="val 2824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77240" y="1417320"/>
            <a:ext cx="91440" cy="3886200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1033272" y="1618488"/>
            <a:ext cx="4251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>
                <a:solidFill>
                  <a:srgbClr val="273238"/>
                </a:solidFill>
                <a:latin typeface="Aptos Display"/>
                <a:ea typeface="Aptos Display" pitchFamily="34" charset="-122"/>
                <a:cs typeface="Aptos Display" pitchFamily="34" charset="-120"/>
              </a:rPr>
              <a:t>Advantages</a:t>
            </a:r>
            <a:endParaRPr lang="en-US">
              <a:latin typeface="Aptos Display"/>
            </a:endParaRPr>
          </a:p>
        </p:txBody>
      </p:sp>
      <p:sp>
        <p:nvSpPr>
          <p:cNvPr id="8" name="Text 6"/>
          <p:cNvSpPr/>
          <p:nvPr/>
        </p:nvSpPr>
        <p:spPr>
          <a:xfrm>
            <a:off x="1034347" y="1897559"/>
            <a:ext cx="4400554" cy="338081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600">
                <a:latin typeface="Aptos"/>
                <a:ea typeface="Aptos" pitchFamily="34" charset="-122"/>
                <a:cs typeface="Aptos" pitchFamily="34" charset="-120"/>
              </a:rPr>
              <a:t>I</a:t>
            </a:r>
            <a:r>
              <a:rPr lang="en-US" sz="1400">
                <a:latin typeface="Aptos"/>
                <a:ea typeface="Aptos" pitchFamily="34" charset="-122"/>
                <a:cs typeface="Aptos" pitchFamily="34" charset="-120"/>
              </a:rPr>
              <a:t>t can reduce email overload, keep handover discussions searchable, and fit with Microsoft 365 tools that the organization may already use.</a:t>
            </a:r>
          </a:p>
          <a:p>
            <a:endParaRPr lang="en-US" sz="1400">
              <a:latin typeface="Aptos"/>
              <a:cs typeface="Arial"/>
            </a:endParaRPr>
          </a:p>
          <a:p>
            <a:r>
              <a:rPr lang="en-US" sz="1400">
                <a:latin typeface="Arial"/>
                <a:cs typeface="Arial"/>
              </a:rPr>
              <a:t>• </a:t>
            </a:r>
            <a:r>
              <a:rPr lang="en-US" sz="1400">
                <a:latin typeface="Tw Cen MT"/>
              </a:rPr>
              <a:t>Video calling for meetings</a:t>
            </a:r>
            <a:endParaRPr lang="en-US" sz="1400"/>
          </a:p>
          <a:p>
            <a:r>
              <a:rPr lang="en-US" sz="1400" dirty="0">
                <a:latin typeface="Arial"/>
                <a:cs typeface="Arial"/>
              </a:rPr>
              <a:t>• </a:t>
            </a:r>
            <a:r>
              <a:rPr lang="en-US" sz="1400" dirty="0">
                <a:latin typeface="Tw Cen MT"/>
              </a:rPr>
              <a:t>Being able to check shifts </a:t>
            </a:r>
            <a:r>
              <a:rPr lang="en-US" sz="1400" dirty="0" err="1">
                <a:latin typeface="Tw Cen MT"/>
              </a:rPr>
              <a:t>rota</a:t>
            </a:r>
            <a:endParaRPr lang="en-US" sz="1400" dirty="0"/>
          </a:p>
          <a:p>
            <a:r>
              <a:rPr lang="en-US" sz="1400">
                <a:latin typeface="Arial"/>
                <a:cs typeface="Arial"/>
              </a:rPr>
              <a:t>• T</a:t>
            </a:r>
            <a:r>
              <a:rPr lang="en-US" sz="1400">
                <a:latin typeface="Tw Cen MT"/>
              </a:rPr>
              <a:t>eam meetings: easy to join and communicate and message</a:t>
            </a:r>
            <a:endParaRPr lang="en-US" sz="1400"/>
          </a:p>
          <a:p>
            <a:r>
              <a:rPr lang="en-US" sz="1400">
                <a:latin typeface="Arial"/>
                <a:cs typeface="Arial"/>
              </a:rPr>
              <a:t>• </a:t>
            </a:r>
            <a:r>
              <a:rPr lang="en-US" sz="1400">
                <a:latin typeface="Tw Cen MT"/>
              </a:rPr>
              <a:t>Chat and instant private messaging</a:t>
            </a:r>
            <a:endParaRPr lang="en-US" sz="1400"/>
          </a:p>
          <a:p>
            <a:r>
              <a:rPr lang="en-US" sz="1400">
                <a:latin typeface="Arial"/>
                <a:cs typeface="Arial"/>
              </a:rPr>
              <a:t>• </a:t>
            </a:r>
            <a:r>
              <a:rPr lang="en-US" sz="1400">
                <a:latin typeface="Tw Cen MT"/>
              </a:rPr>
              <a:t>Secure file sharing which is very important when working with citizens who need their personal information secure due to safety.</a:t>
            </a:r>
            <a:endParaRPr lang="en-US" sz="1400"/>
          </a:p>
          <a:p>
            <a:endParaRPr lang="en-US" sz="1100">
              <a:solidFill>
                <a:srgbClr val="37474F"/>
              </a:solidFill>
              <a:latin typeface="Aptos"/>
            </a:endParaRPr>
          </a:p>
          <a:p>
            <a:endParaRPr lang="en-US" sz="1100" dirty="0">
              <a:solidFill>
                <a:srgbClr val="37474F"/>
              </a:solidFill>
              <a:latin typeface="Aptos"/>
            </a:endParaRPr>
          </a:p>
          <a:p>
            <a:endParaRPr lang="en-US" sz="1100">
              <a:solidFill>
                <a:srgbClr val="37474F"/>
              </a:solidFill>
              <a:latin typeface="Aptos"/>
            </a:endParaRPr>
          </a:p>
        </p:txBody>
      </p:sp>
      <p:sp>
        <p:nvSpPr>
          <p:cNvPr id="9" name="Shape 7"/>
          <p:cNvSpPr/>
          <p:nvPr/>
        </p:nvSpPr>
        <p:spPr>
          <a:xfrm>
            <a:off x="6496050" y="1400511"/>
            <a:ext cx="4663440" cy="3886200"/>
          </a:xfrm>
          <a:prstGeom prst="roundRect">
            <a:avLst>
              <a:gd name="adj" fmla="val 2824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6400800" y="1417320"/>
            <a:ext cx="91440" cy="3886200"/>
          </a:xfrm>
          <a:prstGeom prst="rect">
            <a:avLst/>
          </a:prstGeom>
          <a:solidFill>
            <a:srgbClr val="B65B4D"/>
          </a:solidFill>
          <a:ln w="12700">
            <a:solidFill>
              <a:srgbClr val="B65B4D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6656832" y="1618488"/>
            <a:ext cx="4251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>
                <a:solidFill>
                  <a:srgbClr val="273238"/>
                </a:solidFill>
                <a:latin typeface="Aptos Display"/>
                <a:ea typeface="Aptos Display" pitchFamily="34" charset="-122"/>
                <a:cs typeface="Aptos Display" pitchFamily="34" charset="-120"/>
              </a:rPr>
              <a:t>Limitations</a:t>
            </a:r>
            <a:endParaRPr lang="en-US">
              <a:latin typeface="Aptos Display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523483" y="1415707"/>
            <a:ext cx="4520900" cy="3859751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171450" indent="-171450">
              <a:buFont typeface="Arial"/>
              <a:buChar char="•"/>
            </a:pPr>
            <a:endParaRPr lang="en-US" sz="1400" dirty="0">
              <a:solidFill>
                <a:srgbClr val="37474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32123B8-F51C-79A1-56BA-32EB504A7080}"/>
              </a:ext>
            </a:extLst>
          </p:cNvPr>
          <p:cNvSpPr txBox="1"/>
          <p:nvPr/>
        </p:nvSpPr>
        <p:spPr>
          <a:xfrm>
            <a:off x="2235200" y="6324600"/>
            <a:ext cx="60960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i="1" baseline="0">
                <a:latin typeface="Tw Cen MT"/>
              </a:rPr>
              <a:t>BT Communications November (2007)</a:t>
            </a:r>
            <a:endParaRPr lang="en-US" sz="1400"/>
          </a:p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C7465A1-944F-0A1A-E6B5-05F7C4E2FD42}"/>
              </a:ext>
            </a:extLst>
          </p:cNvPr>
          <p:cNvSpPr txBox="1"/>
          <p:nvPr/>
        </p:nvSpPr>
        <p:spPr>
          <a:xfrm>
            <a:off x="6640285" y="2003451"/>
            <a:ext cx="4378476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400">
                <a:solidFill>
                  <a:srgbClr val="37474F"/>
                </a:solidFill>
                <a:latin typeface="Aptos"/>
              </a:rPr>
              <a:t>If channels are badly designed, the tool can become noisy. Staff also need training, confidence and a clear policy for what should be posted.</a:t>
            </a:r>
            <a:endParaRPr lang="en-US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endParaRPr lang="en-US" sz="1400" dirty="0"/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Tw Cen MT"/>
              </a:rPr>
              <a:t>Needs Wi-Fi to work. Ashford must have good internet service for the Teams tool to work efficiently.</a:t>
            </a:r>
            <a:endParaRPr lang="en-US" sz="1400" dirty="0">
              <a:latin typeface="Tw Cen MT"/>
            </a:endParaRPr>
          </a:p>
          <a:p>
            <a:pPr marL="285750" indent="-285750">
              <a:buFont typeface="Arial"/>
              <a:buChar char="•"/>
            </a:pPr>
            <a:r>
              <a:rPr lang="en-US" sz="1400" dirty="0">
                <a:latin typeface="Tw Cen MT"/>
              </a:rPr>
              <a:t>It's not a mobile phone that you could just carry in your pocket to make phone calls.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>
                <a:latin typeface="Tw Cen MT"/>
              </a:rPr>
              <a:t>When working with citizens who may have flight risks its important to have a hand held communication tool to grab in urgent situations. E.g. walkie talkies or office phones.</a:t>
            </a:r>
          </a:p>
          <a:p>
            <a:pPr marL="285750" indent="-285750" algn="l">
              <a:buFont typeface="Arial"/>
              <a:buChar char="•"/>
            </a:pP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1463040" y="46939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Recommended implementation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410208" y="115824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latin typeface="Aptos"/>
                <a:ea typeface="Aptos" pitchFamily="34" charset="-122"/>
                <a:cs typeface="Aptos" pitchFamily="34" charset="-120"/>
              </a:rPr>
              <a:t>Start small, agree the rules, then review whether the new routine is actually helping staff.</a:t>
            </a:r>
            <a:endParaRPr lang="en-US" sz="1600" b="1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31520" y="1600200"/>
            <a:ext cx="2331720" cy="352044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2700">
            <a:solidFill>
              <a:srgbClr val="D9D2C5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96112" y="1810512"/>
            <a:ext cx="411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1</a:t>
            </a:r>
            <a:endParaRPr lang="en-US" sz="1900"/>
          </a:p>
        </p:txBody>
      </p:sp>
      <p:sp>
        <p:nvSpPr>
          <p:cNvPr id="7" name="Text 5"/>
          <p:cNvSpPr/>
          <p:nvPr/>
        </p:nvSpPr>
        <p:spPr>
          <a:xfrm>
            <a:off x="950976" y="2395728"/>
            <a:ext cx="1828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Agree the rules</a:t>
            </a:r>
            <a:endParaRPr lang="en-US" sz="1450"/>
          </a:p>
        </p:txBody>
      </p:sp>
      <p:sp>
        <p:nvSpPr>
          <p:cNvPr id="8" name="Text 6"/>
          <p:cNvSpPr/>
          <p:nvPr/>
        </p:nvSpPr>
        <p:spPr>
          <a:xfrm>
            <a:off x="950976" y="2944368"/>
            <a:ext cx="182880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2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Set out when to use Teams, email, phone calls and formal care records.</a:t>
            </a:r>
            <a:endParaRPr lang="en-US" sz="1120"/>
          </a:p>
        </p:txBody>
      </p:sp>
      <p:sp>
        <p:nvSpPr>
          <p:cNvPr id="9" name="Shape 7"/>
          <p:cNvSpPr/>
          <p:nvPr/>
        </p:nvSpPr>
        <p:spPr>
          <a:xfrm>
            <a:off x="3547872" y="1600200"/>
            <a:ext cx="2331720" cy="352044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2700">
            <a:solidFill>
              <a:srgbClr val="D9D2C5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712464" y="1810512"/>
            <a:ext cx="411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2</a:t>
            </a:r>
            <a:endParaRPr lang="en-US" sz="1900"/>
          </a:p>
        </p:txBody>
      </p:sp>
      <p:sp>
        <p:nvSpPr>
          <p:cNvPr id="11" name="Text 9"/>
          <p:cNvSpPr/>
          <p:nvPr/>
        </p:nvSpPr>
        <p:spPr>
          <a:xfrm>
            <a:off x="3767328" y="2395728"/>
            <a:ext cx="1828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Build the channels</a:t>
            </a:r>
            <a:endParaRPr lang="en-US" sz="1450"/>
          </a:p>
        </p:txBody>
      </p:sp>
      <p:sp>
        <p:nvSpPr>
          <p:cNvPr id="12" name="Text 10"/>
          <p:cNvSpPr/>
          <p:nvPr/>
        </p:nvSpPr>
        <p:spPr>
          <a:xfrm>
            <a:off x="3767328" y="2944368"/>
            <a:ext cx="182880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2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Create simple team, shift and safety channels with house rules pinned.</a:t>
            </a:r>
            <a:endParaRPr lang="en-US" sz="1120"/>
          </a:p>
        </p:txBody>
      </p:sp>
      <p:sp>
        <p:nvSpPr>
          <p:cNvPr id="13" name="Shape 11"/>
          <p:cNvSpPr/>
          <p:nvPr/>
        </p:nvSpPr>
        <p:spPr>
          <a:xfrm>
            <a:off x="6364224" y="1600200"/>
            <a:ext cx="2331720" cy="352044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2700">
            <a:solidFill>
              <a:srgbClr val="D9D2C5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6528816" y="1810512"/>
            <a:ext cx="411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3</a:t>
            </a:r>
            <a:endParaRPr lang="en-US" sz="1900"/>
          </a:p>
        </p:txBody>
      </p:sp>
      <p:sp>
        <p:nvSpPr>
          <p:cNvPr id="15" name="Text 13"/>
          <p:cNvSpPr/>
          <p:nvPr/>
        </p:nvSpPr>
        <p:spPr>
          <a:xfrm>
            <a:off x="6583680" y="2395728"/>
            <a:ext cx="1828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Pilot one team</a:t>
            </a:r>
            <a:endParaRPr lang="en-US" sz="1450"/>
          </a:p>
        </p:txBody>
      </p:sp>
      <p:sp>
        <p:nvSpPr>
          <p:cNvPr id="16" name="Text 14"/>
          <p:cNvSpPr/>
          <p:nvPr/>
        </p:nvSpPr>
        <p:spPr>
          <a:xfrm>
            <a:off x="6583680" y="2944368"/>
            <a:ext cx="182880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2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Train staff on mobile use and test the routine with one group first.</a:t>
            </a:r>
            <a:endParaRPr lang="en-US" sz="1120"/>
          </a:p>
        </p:txBody>
      </p:sp>
      <p:sp>
        <p:nvSpPr>
          <p:cNvPr id="17" name="Shape 15"/>
          <p:cNvSpPr/>
          <p:nvPr/>
        </p:nvSpPr>
        <p:spPr>
          <a:xfrm>
            <a:off x="9180576" y="1600200"/>
            <a:ext cx="2331720" cy="352044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2700">
            <a:solidFill>
              <a:srgbClr val="D9D2C5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9345168" y="1810512"/>
            <a:ext cx="411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4</a:t>
            </a:r>
            <a:endParaRPr lang="en-US" sz="1900"/>
          </a:p>
        </p:txBody>
      </p:sp>
      <p:sp>
        <p:nvSpPr>
          <p:cNvPr id="19" name="Text 17"/>
          <p:cNvSpPr/>
          <p:nvPr/>
        </p:nvSpPr>
        <p:spPr>
          <a:xfrm>
            <a:off x="9400032" y="2395728"/>
            <a:ext cx="1828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Review and refine</a:t>
            </a:r>
            <a:endParaRPr lang="en-US" sz="1450"/>
          </a:p>
        </p:txBody>
      </p:sp>
      <p:sp>
        <p:nvSpPr>
          <p:cNvPr id="20" name="Text 18"/>
          <p:cNvSpPr/>
          <p:nvPr/>
        </p:nvSpPr>
        <p:spPr>
          <a:xfrm>
            <a:off x="9400032" y="2944368"/>
            <a:ext cx="182880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2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After eight weeks, check adoption and remove channels that create noise.</a:t>
            </a:r>
            <a:endParaRPr lang="en-US" sz="1120"/>
          </a:p>
        </p:txBody>
      </p:sp>
      <p:sp>
        <p:nvSpPr>
          <p:cNvPr id="21" name="Text 19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16</a:t>
            </a:r>
            <a:endParaRPr lang="en-US" sz="1000"/>
          </a:p>
        </p:txBody>
      </p:sp>
      <p:sp>
        <p:nvSpPr>
          <p:cNvPr id="22" name="Text 20"/>
          <p:cNvSpPr/>
          <p:nvPr/>
        </p:nvSpPr>
        <p:spPr>
          <a:xfrm>
            <a:off x="2042160" y="6215888"/>
            <a:ext cx="9784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>
                <a:latin typeface="Aptos"/>
                <a:ea typeface="Aptos" pitchFamily="34" charset="-122"/>
                <a:cs typeface="Aptos" pitchFamily="34" charset="-120"/>
              </a:rPr>
              <a:t>Source: Microsoft Learn, n.d.</a:t>
            </a:r>
            <a:endParaRPr lang="en-US" sz="1000">
              <a:latin typeface="Apto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FE6867F-2D9E-763B-E2BF-93587CF1CE41}"/>
              </a:ext>
            </a:extLst>
          </p:cNvPr>
          <p:cNvSpPr txBox="1"/>
          <p:nvPr/>
        </p:nvSpPr>
        <p:spPr>
          <a:xfrm>
            <a:off x="824630" y="558452"/>
            <a:ext cx="1053230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kern="1200" cap="all" baseline="0">
                <a:solidFill>
                  <a:schemeClr val="tx1"/>
                </a:solidFill>
                <a:latin typeface="Tw Cen MT"/>
                <a:ea typeface="+mj-ea"/>
                <a:cs typeface="+mj-cs"/>
              </a:rPr>
              <a:t>How can Ashford community care service implement these changes?</a:t>
            </a:r>
            <a:endParaRPr lang="en-GB"/>
          </a:p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C900C9-A5D2-384D-BD48-A2A21CF045D2}"/>
              </a:ext>
            </a:extLst>
          </p:cNvPr>
          <p:cNvSpPr txBox="1"/>
          <p:nvPr/>
        </p:nvSpPr>
        <p:spPr>
          <a:xfrm>
            <a:off x="1036067" y="2380155"/>
            <a:ext cx="9054709" cy="34470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 algn="l" rtl="0">
              <a:buFont typeface="Arial"/>
              <a:buChar char="•"/>
            </a:pPr>
            <a:r>
              <a:rPr lang="en-GB" sz="2000" kern="1200">
                <a:solidFill>
                  <a:schemeClr val="tx1"/>
                </a:solidFill>
                <a:latin typeface="Tw Cen MT"/>
                <a:ea typeface="+mn-ea"/>
                <a:cs typeface="+mn-cs"/>
              </a:rPr>
              <a:t>Group meetings with management and all staff at Ashford community care services. Involving professional individuals who can introduce this Teams tool with all staff.</a:t>
            </a:r>
          </a:p>
          <a:p>
            <a:pPr marL="228600" indent="-228600">
              <a:buFont typeface="Arial"/>
              <a:buChar char="•"/>
            </a:pPr>
            <a:endParaRPr lang="en-GB" sz="2000">
              <a:latin typeface="Tw Cen MT"/>
            </a:endParaRPr>
          </a:p>
          <a:p>
            <a:pPr marL="228600" indent="-228600" algn="l" rtl="0">
              <a:buFont typeface="Arial"/>
              <a:buChar char="•"/>
            </a:pPr>
            <a:r>
              <a:rPr lang="en-GB" sz="2000" kern="1200">
                <a:solidFill>
                  <a:schemeClr val="tx1"/>
                </a:solidFill>
                <a:latin typeface="Tw Cen MT"/>
                <a:ea typeface="+mn-ea"/>
                <a:cs typeface="+mn-cs"/>
              </a:rPr>
              <a:t>Regular workshops in the setting.</a:t>
            </a:r>
          </a:p>
          <a:p>
            <a:endParaRPr lang="en-GB" sz="2000">
              <a:latin typeface="Tw Cen MT"/>
            </a:endParaRPr>
          </a:p>
          <a:p>
            <a:pPr marL="228600" indent="-228600" algn="l" rtl="0">
              <a:buFont typeface="Arial"/>
              <a:buChar char="•"/>
            </a:pPr>
            <a:r>
              <a:rPr lang="en-GB" sz="2000" kern="1200">
                <a:solidFill>
                  <a:schemeClr val="tx1"/>
                </a:solidFill>
                <a:latin typeface="Tw Cen MT"/>
                <a:ea typeface="+mn-ea"/>
                <a:cs typeface="+mn-cs"/>
              </a:rPr>
              <a:t>Regular support for all staff when they may have an issue with the tool.</a:t>
            </a:r>
          </a:p>
          <a:p>
            <a:pPr marL="228600" indent="-228600" algn="l" rtl="0"/>
            <a:endParaRPr lang="en-GB"/>
          </a:p>
          <a:p>
            <a:pPr marL="0" indent="0" algn="l" rtl="0"/>
            <a:r>
              <a:rPr lang="en-GB" sz="2000" kern="1200">
                <a:latin typeface="Tw Cen MT"/>
                <a:ea typeface="+mn-ea"/>
                <a:cs typeface="+mn-cs"/>
              </a:rPr>
              <a:t>It is very important to take time implementing these rules when training so everyone is aware how to use it sufficiently.</a:t>
            </a:r>
            <a:endParaRPr lang="en-GB" sz="2000" kern="1200">
              <a:latin typeface="Tw Cen MT"/>
            </a:endParaRPr>
          </a:p>
          <a:p>
            <a:pPr marL="0" indent="0" algn="l" rtl="0"/>
            <a:r>
              <a:rPr lang="en-GB" sz="2000" kern="1200">
                <a:solidFill>
                  <a:schemeClr val="tx1"/>
                </a:solidFill>
                <a:latin typeface="Tw Cen MT"/>
                <a:ea typeface="+mn-ea"/>
                <a:cs typeface="+mn-cs"/>
              </a:rPr>
              <a:t>Having Posters promoting how to use Teams will help staff at Ashford community care services for more support.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6276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1554480" y="42875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Basis for the recommendation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430528" y="121920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>
                <a:latin typeface="Aptos"/>
                <a:ea typeface="Aptos" pitchFamily="34" charset="-122"/>
                <a:cs typeface="Aptos" pitchFamily="34" charset="-120"/>
              </a:rPr>
              <a:t>The recommendation is based on the needs in the case study and evidence about Teams use in workplace communication.</a:t>
            </a:r>
            <a:endParaRPr lang="en-US" sz="1600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1178560" y="1913128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430528" y="1840992"/>
            <a:ext cx="658368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Channels and pinned posts support routine updates</a:t>
            </a:r>
            <a:endParaRPr lang="en-US" sz="1500"/>
          </a:p>
        </p:txBody>
      </p:sp>
      <p:sp>
        <p:nvSpPr>
          <p:cNvPr id="7" name="Shape 5"/>
          <p:cNvSpPr/>
          <p:nvPr/>
        </p:nvSpPr>
        <p:spPr>
          <a:xfrm>
            <a:off x="1178560" y="2561336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430528" y="2438400"/>
            <a:ext cx="658368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Mobile access fits community-based support work</a:t>
            </a:r>
            <a:endParaRPr lang="en-US" sz="1500"/>
          </a:p>
        </p:txBody>
      </p:sp>
      <p:sp>
        <p:nvSpPr>
          <p:cNvPr id="9" name="Shape 7"/>
          <p:cNvSpPr/>
          <p:nvPr/>
        </p:nvSpPr>
        <p:spPr>
          <a:xfrm>
            <a:off x="1178560" y="3321304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430528" y="3167888"/>
            <a:ext cx="658368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Searchable messages help staff check previous decisions</a:t>
            </a:r>
            <a:endParaRPr lang="en-US" sz="1500"/>
          </a:p>
        </p:txBody>
      </p:sp>
      <p:sp>
        <p:nvSpPr>
          <p:cNvPr id="11" name="Shape 9"/>
          <p:cNvSpPr/>
          <p:nvPr/>
        </p:nvSpPr>
        <p:spPr>
          <a:xfrm>
            <a:off x="1209040" y="4081272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430528" y="3927856"/>
            <a:ext cx="658368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planned pilot reduces the risk of digital overload</a:t>
            </a:r>
            <a:endParaRPr lang="en-US" sz="1500"/>
          </a:p>
        </p:txBody>
      </p:sp>
      <p:sp>
        <p:nvSpPr>
          <p:cNvPr id="13" name="Text 11"/>
          <p:cNvSpPr/>
          <p:nvPr/>
        </p:nvSpPr>
        <p:spPr>
          <a:xfrm>
            <a:off x="8092440" y="1828800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Overall judgement</a:t>
            </a:r>
            <a:endParaRPr lang="en-US" sz="1700"/>
          </a:p>
        </p:txBody>
      </p:sp>
      <p:sp>
        <p:nvSpPr>
          <p:cNvPr id="14" name="Text 12"/>
          <p:cNvSpPr/>
          <p:nvPr/>
        </p:nvSpPr>
        <p:spPr>
          <a:xfrm>
            <a:off x="8092440" y="2331720"/>
            <a:ext cx="260604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6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Teams is not a complete care record system. It is best used as the daily communication layer that helps staff coordinate safely and quickly.</a:t>
            </a:r>
            <a:endParaRPr lang="en-US" sz="1260"/>
          </a:p>
        </p:txBody>
      </p:sp>
      <p:sp>
        <p:nvSpPr>
          <p:cNvPr id="15" name="Text 13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17</a:t>
            </a:r>
            <a:endParaRPr lang="en-US" sz="1000"/>
          </a:p>
        </p:txBody>
      </p:sp>
      <p:sp>
        <p:nvSpPr>
          <p:cNvPr id="16" name="Text 14"/>
          <p:cNvSpPr/>
          <p:nvPr/>
        </p:nvSpPr>
        <p:spPr>
          <a:xfrm>
            <a:off x="2062480" y="6236208"/>
            <a:ext cx="9784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>
                <a:latin typeface="Aptos"/>
                <a:ea typeface="Aptos" pitchFamily="34" charset="-122"/>
                <a:cs typeface="Aptos" pitchFamily="34" charset="-120"/>
              </a:rPr>
              <a:t>Sources: NHS England, 2025; Microsoft Learn, n.d</a:t>
            </a:r>
            <a:r>
              <a:rPr lang="en-US" sz="1000">
                <a:solidFill>
                  <a:srgbClr val="68777D"/>
                </a:solidFill>
                <a:latin typeface="Aptos"/>
                <a:ea typeface="Aptos" pitchFamily="34" charset="-122"/>
                <a:cs typeface="Aptos" pitchFamily="34" charset="-120"/>
              </a:rPr>
              <a:t>.</a:t>
            </a:r>
            <a:endParaRPr lang="en-US" sz="1000">
              <a:latin typeface="Aptos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53035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658368" y="109728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sz="1150" dirty="0">
              <a:solidFill>
                <a:srgbClr val="68777D"/>
              </a:solidFill>
              <a:latin typeface="Aptos"/>
            </a:endParaRPr>
          </a:p>
        </p:txBody>
      </p:sp>
      <p:sp>
        <p:nvSpPr>
          <p:cNvPr id="5" name="Text 3"/>
          <p:cNvSpPr/>
          <p:nvPr/>
        </p:nvSpPr>
        <p:spPr>
          <a:xfrm>
            <a:off x="824559" y="567224"/>
            <a:ext cx="10855200" cy="6292479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r>
              <a:rPr lang="en-US" sz="140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</a:rPr>
              <a:t>Microsoft (2026a) Pin a chat message to the top of a chat in Microsoft Teams. Available at: </a:t>
            </a:r>
            <a:r>
              <a:rPr lang="en-US" sz="1400" dirty="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  <a:hlinkClick r:id="rId3"/>
              </a:rPr>
              <a:t>https://support.microsoft.com/en-us/teams/chat/pin-a-chat-message-to-the-top-of-a-chat-in-microsoft-teams</a:t>
            </a:r>
            <a:r>
              <a:rPr lang="en-US" sz="140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</a:rPr>
              <a:t>  (Accessed: 6 October 2026).</a:t>
            </a:r>
            <a:endParaRPr lang="en-US" sz="1400" dirty="0">
              <a:solidFill>
                <a:srgbClr val="37474F"/>
              </a:solidFill>
              <a:latin typeface="Aptos Display"/>
            </a:endParaRPr>
          </a:p>
          <a:p>
            <a:pPr marL="0" indent="0">
              <a:buNone/>
            </a:pPr>
            <a:endParaRPr lang="en-US" sz="1400" dirty="0">
              <a:latin typeface="Aptos Display"/>
            </a:endParaRPr>
          </a:p>
          <a:p>
            <a:r>
              <a:rPr lang="en-US" sz="1400" dirty="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</a:rPr>
              <a:t>Microsoft (2026b) Microsoft Teams. Available at: </a:t>
            </a:r>
            <a:r>
              <a:rPr lang="en-US" sz="1400" dirty="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  <a:hlinkClick r:id="rId4"/>
              </a:rPr>
              <a:t>https://www.microsoft.com/microsoft-teams</a:t>
            </a:r>
            <a:r>
              <a:rPr lang="en-US" sz="1400" dirty="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</a:rPr>
              <a:t>  (Accessed: 6 October 2026).</a:t>
            </a:r>
            <a:endParaRPr lang="en-US" sz="1400" dirty="0">
              <a:solidFill>
                <a:srgbClr val="37474F"/>
              </a:solidFill>
              <a:latin typeface="Aptos Display"/>
            </a:endParaRPr>
          </a:p>
          <a:p>
            <a:pPr marL="0" indent="0">
              <a:buNone/>
            </a:pPr>
            <a:endParaRPr lang="en-US" sz="1400" dirty="0">
              <a:latin typeface="Aptos Display"/>
            </a:endParaRPr>
          </a:p>
          <a:p>
            <a:r>
              <a:rPr lang="en-US" sz="140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</a:rPr>
              <a:t>Microsoft Adoption (n.d.) Microsoft Teams for frontline workers. Available at: </a:t>
            </a:r>
            <a:r>
              <a:rPr lang="en-US" sz="1400" dirty="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  <a:hlinkClick r:id="rId5"/>
              </a:rPr>
              <a:t>https://enablement.microsoft.com/en-us/microsoft-teams/frontline-workers</a:t>
            </a:r>
            <a:r>
              <a:rPr lang="en-US" sz="140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</a:rPr>
              <a:t>  (Accessed: 6 October 2026).</a:t>
            </a:r>
            <a:endParaRPr lang="en-US" sz="1400" dirty="0">
              <a:solidFill>
                <a:srgbClr val="37474F"/>
              </a:solidFill>
              <a:latin typeface="Aptos Display"/>
            </a:endParaRPr>
          </a:p>
          <a:p>
            <a:pPr marL="0" indent="0">
              <a:buNone/>
            </a:pPr>
            <a:endParaRPr lang="en-US" sz="1400" dirty="0">
              <a:latin typeface="Aptos Display"/>
            </a:endParaRPr>
          </a:p>
          <a:p>
            <a:r>
              <a:rPr lang="en-US" sz="140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</a:rPr>
              <a:t>Microsoft Learn (n.d.) Start a pilot for your frontline workers. Available at: </a:t>
            </a:r>
            <a:r>
              <a:rPr lang="en-US" sz="1400" dirty="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  <a:hlinkClick r:id="rId6"/>
              </a:rPr>
              <a:t>https://learn.microsoft.com/en-us/microsoft-365/frontline/startafrontlinepilot</a:t>
            </a:r>
            <a:r>
              <a:rPr lang="en-US" sz="1400" dirty="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</a:rPr>
              <a:t>  </a:t>
            </a:r>
            <a:r>
              <a:rPr lang="en-US" sz="140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</a:rPr>
              <a:t>(Accessed: 6 October 2026). </a:t>
            </a:r>
            <a:endParaRPr lang="en-US" sz="1400" dirty="0">
              <a:solidFill>
                <a:srgbClr val="37474F"/>
              </a:solidFill>
              <a:latin typeface="Aptos Display"/>
              <a:ea typeface="Aptos" pitchFamily="34" charset="-122"/>
              <a:cs typeface="Aptos" pitchFamily="34" charset="-120"/>
            </a:endParaRPr>
          </a:p>
          <a:p>
            <a:endParaRPr lang="en-US" sz="1400" dirty="0">
              <a:solidFill>
                <a:srgbClr val="37474F"/>
              </a:solidFill>
              <a:latin typeface="Aptos Display"/>
            </a:endParaRPr>
          </a:p>
          <a:p>
            <a:r>
              <a:rPr lang="en-US" sz="1400">
                <a:solidFill>
                  <a:srgbClr val="37474F"/>
                </a:solidFill>
                <a:latin typeface="Aptos Display"/>
              </a:rPr>
              <a:t>NHS England (2025) Microsoft Teams and remote working. Available at: </a:t>
            </a:r>
            <a:r>
              <a:rPr lang="en-US" sz="1400" dirty="0">
                <a:solidFill>
                  <a:srgbClr val="37474F"/>
                </a:solidFill>
                <a:latin typeface="Aptos Display"/>
                <a:hlinkClick r:id="rId7"/>
              </a:rPr>
              <a:t>https://www.england.nhs.uk/long-read/microsoft-teams-and-remote-working</a:t>
            </a:r>
            <a:r>
              <a:rPr lang="en-US" sz="1400" dirty="0">
                <a:solidFill>
                  <a:srgbClr val="37474F"/>
                </a:solidFill>
                <a:latin typeface="Aptos Display"/>
              </a:rPr>
              <a:t> </a:t>
            </a:r>
            <a:r>
              <a:rPr lang="en-US" sz="1400">
                <a:solidFill>
                  <a:srgbClr val="37474F"/>
                </a:solidFill>
                <a:latin typeface="Aptos Display"/>
              </a:rPr>
              <a:t>(Accessed: 6 October 2026).</a:t>
            </a:r>
            <a:endParaRPr lang="en-US" sz="1400" dirty="0">
              <a:solidFill>
                <a:srgbClr val="37474F"/>
              </a:solidFill>
              <a:latin typeface="Aptos Display"/>
            </a:endParaRPr>
          </a:p>
          <a:p>
            <a:endParaRPr lang="en-US" sz="1400" dirty="0">
              <a:latin typeface="Aptos Display"/>
            </a:endParaRPr>
          </a:p>
          <a:p>
            <a:r>
              <a:rPr lang="en-US" sz="1400">
                <a:solidFill>
                  <a:srgbClr val="37474F"/>
                </a:solidFill>
                <a:latin typeface="Aptos Display"/>
              </a:rPr>
              <a:t>NHS mail Support (n.d.) Teams Federation Guidance. Available at: </a:t>
            </a:r>
            <a:r>
              <a:rPr lang="en-US" sz="1400" dirty="0">
                <a:solidFill>
                  <a:srgbClr val="37474F"/>
                </a:solidFill>
                <a:latin typeface="Aptos Display"/>
                <a:hlinkClick r:id="rId8"/>
              </a:rPr>
              <a:t>https://support.nhs.net/knowledge-base/teams-federation-guidance</a:t>
            </a:r>
            <a:r>
              <a:rPr lang="en-US" sz="1400" dirty="0">
                <a:solidFill>
                  <a:srgbClr val="37474F"/>
                </a:solidFill>
                <a:latin typeface="Aptos Display"/>
              </a:rPr>
              <a:t> </a:t>
            </a:r>
            <a:r>
              <a:rPr lang="en-US" sz="1400">
                <a:solidFill>
                  <a:srgbClr val="37474F"/>
                </a:solidFill>
                <a:latin typeface="Aptos Display"/>
              </a:rPr>
              <a:t>(Accessed: 6 October 2026).</a:t>
            </a:r>
            <a:endParaRPr lang="en-US" sz="1400" dirty="0">
              <a:solidFill>
                <a:srgbClr val="37474F"/>
              </a:solidFill>
              <a:latin typeface="Aptos Display"/>
            </a:endParaRPr>
          </a:p>
          <a:p>
            <a:endParaRPr lang="en-US" sz="1400" dirty="0">
              <a:latin typeface="Aptos Display"/>
            </a:endParaRPr>
          </a:p>
          <a:p>
            <a:r>
              <a:rPr lang="en-US" sz="1400">
                <a:solidFill>
                  <a:srgbClr val="37474F"/>
                </a:solidFill>
                <a:latin typeface="Aptos Display"/>
              </a:rPr>
              <a:t>Nottinghamshire Healthcare NHS Foundation Trust (2026) Using Microsoft Teams. Available at: </a:t>
            </a:r>
            <a:r>
              <a:rPr lang="en-US" sz="1400" dirty="0">
                <a:solidFill>
                  <a:srgbClr val="37474F"/>
                </a:solidFill>
                <a:latin typeface="Aptos Display"/>
                <a:hlinkClick r:id="rId9"/>
              </a:rPr>
              <a:t>https://www.nottinghamshirehealthcare.nhs.uk/using-microsoft-teams</a:t>
            </a:r>
            <a:r>
              <a:rPr lang="en-US" sz="1400">
                <a:solidFill>
                  <a:srgbClr val="37474F"/>
                </a:solidFill>
                <a:latin typeface="Aptos Display"/>
              </a:rPr>
              <a:t> (Accessed: 6 October 2026).</a:t>
            </a:r>
            <a:endParaRPr lang="en-US" sz="1400" dirty="0">
              <a:solidFill>
                <a:srgbClr val="37474F"/>
              </a:solidFill>
              <a:latin typeface="Aptos Display"/>
            </a:endParaRPr>
          </a:p>
          <a:p>
            <a:endParaRPr lang="en-US" sz="1400" dirty="0">
              <a:latin typeface="Aptos Display"/>
            </a:endParaRPr>
          </a:p>
          <a:p>
            <a:r>
              <a:rPr lang="en-US" sz="1400">
                <a:latin typeface="Aptos Display"/>
                <a:cs typeface="Arial"/>
              </a:rPr>
              <a:t>•</a:t>
            </a:r>
            <a:r>
              <a:rPr lang="en-US" sz="1400" dirty="0">
                <a:latin typeface="Aptos Display"/>
              </a:rPr>
              <a:t> </a:t>
            </a:r>
            <a:r>
              <a:rPr lang="en-US" sz="1400">
                <a:latin typeface="Aptos Display"/>
              </a:rPr>
              <a:t>BT Communications November (2007) BT communications. Available at: </a:t>
            </a:r>
            <a:r>
              <a:rPr lang="en-US" sz="1400" dirty="0">
                <a:latin typeface="Aptos Display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US" sz="1400" dirty="0">
                <a:latin typeface="Aptos Display"/>
                <a:hlinkClick r:id="rId10"/>
              </a:rPr>
              <a:t>wwwbtcomms</a:t>
            </a:r>
            <a:r>
              <a:rPr lang="en-US" sz="1400" dirty="0">
                <a:latin typeface="Aptos Display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.com/</a:t>
            </a:r>
            <a:r>
              <a:rPr lang="en-US" sz="1400">
                <a:latin typeface="Aptos Display"/>
              </a:rPr>
              <a:t>  (Accessed: 6 October 2026).</a:t>
            </a:r>
            <a:endParaRPr lang="en-US" sz="1400" dirty="0">
              <a:latin typeface="Aptos Display"/>
            </a:endParaRPr>
          </a:p>
          <a:p>
            <a:endParaRPr lang="en-US" sz="1400" dirty="0">
              <a:latin typeface="Aptos Display"/>
              <a:cs typeface="Arial"/>
            </a:endParaRPr>
          </a:p>
          <a:p>
            <a:r>
              <a:rPr lang="en-US" sz="1400">
                <a:latin typeface="Aptos Display"/>
                <a:cs typeface="Arial"/>
              </a:rPr>
              <a:t>•</a:t>
            </a:r>
            <a:r>
              <a:rPr lang="en-US" sz="1400">
                <a:latin typeface="Aptos Display"/>
              </a:rPr>
              <a:t>Learning Technologies (2026) Learning Technologies. Available at: </a:t>
            </a:r>
            <a:r>
              <a:rPr lang="en-US" sz="1400" dirty="0">
                <a:latin typeface="Aptos Display"/>
                <a:hlinkClick r:id="rId11"/>
              </a:rPr>
              <a:t>https://www.learningtechnologies.co.uk/</a:t>
            </a:r>
            <a:r>
              <a:rPr lang="en-US" sz="1400">
                <a:latin typeface="Aptos Display"/>
              </a:rPr>
              <a:t>  (Accessed: 6 October 2026)</a:t>
            </a:r>
            <a:endParaRPr lang="en-US" sz="1400" dirty="0">
              <a:latin typeface="Aptos Display"/>
            </a:endParaRPr>
          </a:p>
        </p:txBody>
      </p:sp>
      <p:sp>
        <p:nvSpPr>
          <p:cNvPr id="6" name="Text 4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18</a:t>
            </a:r>
            <a:endParaRPr lang="en-US" sz="100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13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Parallax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Ashford Community Care Service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Staff Communication and Daily Updates</dc:title>
  <dc:subject>LCHS4007 presentation</dc:subject>
  <dc:creator>Student</dc:creator>
  <cp:revision>131</cp:revision>
  <dcterms:created xsi:type="dcterms:W3CDTF">2026-10-06T19:17:18Z</dcterms:created>
  <dcterms:modified xsi:type="dcterms:W3CDTF">2026-10-11T16:20:18Z</dcterms:modified>
</cp:coreProperties>
</file>