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sldIdLst>
    <p:sldId id="257" r:id="rId2"/>
    <p:sldId id="263" r:id="rId3"/>
    <p:sldId id="264" r:id="rId4"/>
    <p:sldId id="265" r:id="rId5"/>
    <p:sldId id="266" r:id="rId6"/>
    <p:sldId id="267" r:id="rId7"/>
    <p:sldId id="258" r:id="rId8"/>
    <p:sldId id="261" r:id="rId9"/>
    <p:sldId id="268" r:id="rId10"/>
    <p:sldId id="269" r:id="rId11"/>
    <p:sldId id="270" r:id="rId12"/>
    <p:sldId id="259" r:id="rId13"/>
    <p:sldId id="260" r:id="rId14"/>
    <p:sldId id="26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377" autoAdjust="0"/>
  </p:normalViewPr>
  <p:slideViewPr>
    <p:cSldViewPr>
      <p:cViewPr varScale="1">
        <p:scale>
          <a:sx n="97" d="100"/>
          <a:sy n="97" d="100"/>
        </p:scale>
        <p:origin x="-3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5B64F-24C4-406C-B1D3-D3EE9C20DD99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1DC252-5C19-4B74-9337-77118AC94E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8073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3277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4873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91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832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717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0172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716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071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467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711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3718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5456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19192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1DC252-5C19-4B74-9337-77118AC94EC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134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9C090CA-890C-4CE4-B752-FECB1BC10554}" type="datetimeFigureOut">
              <a:rPr lang="en-GB" smtClean="0"/>
              <a:t>19/02/2020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18609F0-5E27-4A42-AAEA-ABC3E10EF66E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en-GB" dirty="0" smtClean="0"/>
              <a:t>Water 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Understanding the dangers</a:t>
            </a:r>
            <a:r>
              <a:rPr lang="en-GB" sz="2800" dirty="0"/>
              <a:t> </a:t>
            </a:r>
            <a:r>
              <a:rPr lang="en-GB" sz="2800" dirty="0" smtClean="0"/>
              <a:t>in and around the home.</a:t>
            </a:r>
          </a:p>
          <a:p>
            <a:r>
              <a:rPr lang="en-GB" sz="2800" dirty="0" smtClean="0"/>
              <a:t>Swimming in the sea.</a:t>
            </a:r>
          </a:p>
          <a:p>
            <a:r>
              <a:rPr lang="en-GB" sz="2800" dirty="0" smtClean="0"/>
              <a:t>Swimming in rivers and lakes.</a:t>
            </a:r>
          </a:p>
          <a:p>
            <a:r>
              <a:rPr lang="en-GB" sz="2800" dirty="0" smtClean="0"/>
              <a:t>Canals and reservoirs.</a:t>
            </a:r>
          </a:p>
          <a:p>
            <a:r>
              <a:rPr lang="en-GB" sz="2800" dirty="0" smtClean="0"/>
              <a:t>Fishing from land/wading.</a:t>
            </a:r>
          </a:p>
          <a:p>
            <a:r>
              <a:rPr lang="en-GB" sz="2800" dirty="0" smtClean="0"/>
              <a:t>Boating and surfing.</a:t>
            </a:r>
          </a:p>
          <a:p>
            <a:r>
              <a:rPr lang="en-GB" sz="2800" dirty="0" smtClean="0"/>
              <a:t>Swimming in a public pool.</a:t>
            </a:r>
          </a:p>
          <a:p>
            <a:r>
              <a:rPr lang="en-GB" sz="2800" dirty="0" smtClean="0"/>
              <a:t>Distress signals.</a:t>
            </a:r>
          </a:p>
          <a:p>
            <a:endParaRPr lang="en-GB" sz="2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76418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hild sitting in sink with bubbl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1629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556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Image result for Swimming in the sea dange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2616" y="-531440"/>
            <a:ext cx="11430000" cy="7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40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Image result for Swimming reservoi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3994" y="-171400"/>
            <a:ext cx="9378521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74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Fishing safe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932452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8629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surfing safet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2632"/>
            <a:ext cx="9144000" cy="6980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61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Incorporating Water Safety </a:t>
            </a:r>
            <a:r>
              <a:rPr lang="en-GB" dirty="0" smtClean="0"/>
              <a:t>into classroom work.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Important to all ages and abilities including adults.</a:t>
            </a:r>
          </a:p>
          <a:p>
            <a:endParaRPr lang="en-GB" dirty="0" smtClean="0"/>
          </a:p>
          <a:p>
            <a:r>
              <a:rPr lang="en-GB" dirty="0" smtClean="0"/>
              <a:t>Water safety is part of the National Curriculum.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Think of some c</a:t>
            </a:r>
            <a:r>
              <a:rPr lang="en-GB" dirty="0" smtClean="0"/>
              <a:t>lassroom </a:t>
            </a:r>
            <a:r>
              <a:rPr lang="en-GB" dirty="0" smtClean="0"/>
              <a:t>activities which </a:t>
            </a:r>
            <a:r>
              <a:rPr lang="en-GB" dirty="0" smtClean="0"/>
              <a:t>could raise </a:t>
            </a:r>
            <a:r>
              <a:rPr lang="en-GB" dirty="0" smtClean="0"/>
              <a:t>awareness and understanding.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78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Survival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3000" dirty="0" smtClean="0"/>
              <a:t>Floating, treading water and sculling are essential skills for survival.</a:t>
            </a:r>
          </a:p>
          <a:p>
            <a:r>
              <a:rPr lang="en-GB" sz="3000" dirty="0" smtClean="0"/>
              <a:t>Safe entries and exits.</a:t>
            </a:r>
          </a:p>
          <a:p>
            <a:r>
              <a:rPr lang="en-GB" sz="3000" dirty="0" smtClean="0"/>
              <a:t>Straddle jump.</a:t>
            </a:r>
          </a:p>
          <a:p>
            <a:r>
              <a:rPr lang="en-GB" sz="3000" dirty="0" smtClean="0"/>
              <a:t>Compact jump.</a:t>
            </a:r>
          </a:p>
          <a:p>
            <a:r>
              <a:rPr lang="en-GB" sz="3000" dirty="0" smtClean="0"/>
              <a:t>Swimming in clothing/ removal of clothing.</a:t>
            </a:r>
          </a:p>
          <a:p>
            <a:r>
              <a:rPr lang="en-GB" sz="3000" dirty="0" smtClean="0"/>
              <a:t>Swimming underwater.</a:t>
            </a:r>
          </a:p>
          <a:p>
            <a:r>
              <a:rPr lang="en-GB" sz="3000" dirty="0" smtClean="0"/>
              <a:t>Endurance  and energy conservation strokes.</a:t>
            </a:r>
          </a:p>
          <a:p>
            <a:r>
              <a:rPr lang="en-GB" sz="3000" dirty="0" smtClean="0"/>
              <a:t>Surface dives – head and feet first.</a:t>
            </a:r>
          </a:p>
          <a:p>
            <a:r>
              <a:rPr lang="en-GB" sz="3000" dirty="0" smtClean="0"/>
              <a:t>HELP position.</a:t>
            </a:r>
          </a:p>
          <a:p>
            <a:r>
              <a:rPr lang="en-GB" sz="3000" dirty="0" smtClean="0"/>
              <a:t>Huddle.</a:t>
            </a:r>
          </a:p>
          <a:p>
            <a:r>
              <a:rPr lang="en-GB" sz="3000" dirty="0" smtClean="0"/>
              <a:t>Safe exits from unknown water.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7931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2.bp.blogspot.com/-AjLRDk--7Bo/VeJzBe6hteI/AAAAAAAAJ4M/PHi-yHj5So8/s1600/Straddle%2Bjum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4584" y="-171400"/>
            <a:ext cx="10585175" cy="7258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818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s://www.watersafe.org.nz/wp-content/uploads/2019/11/compact-jump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1400"/>
            <a:ext cx="9144000" cy="712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657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help position swimmi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help position swimming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3084" name="Picture 12" descr="Image result for help position swimm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-150638"/>
            <a:ext cx="9252520" cy="710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5479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Ideas for Non –Swimmer and Beginner lessons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Water safety questions.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Floating.</a:t>
            </a:r>
          </a:p>
          <a:p>
            <a:endParaRPr lang="en-GB" dirty="0" smtClean="0"/>
          </a:p>
          <a:p>
            <a:r>
              <a:rPr lang="en-GB" dirty="0" smtClean="0"/>
              <a:t>Treading water.</a:t>
            </a:r>
          </a:p>
          <a:p>
            <a:endParaRPr lang="en-GB" dirty="0" smtClean="0"/>
          </a:p>
          <a:p>
            <a:r>
              <a:rPr lang="en-GB" dirty="0" smtClean="0"/>
              <a:t>Shout and signal rescues.</a:t>
            </a:r>
          </a:p>
          <a:p>
            <a:endParaRPr lang="en-GB" dirty="0" smtClean="0"/>
          </a:p>
          <a:p>
            <a:r>
              <a:rPr lang="en-GB" dirty="0" smtClean="0"/>
              <a:t>Reach rescues</a:t>
            </a:r>
          </a:p>
        </p:txBody>
      </p:sp>
    </p:spTree>
    <p:extLst>
      <p:ext uri="{BB962C8B-B14F-4D97-AF65-F5344CB8AC3E}">
        <p14:creationId xmlns:p14="http://schemas.microsoft.com/office/powerpoint/2010/main" val="354814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Ideas for non – Improver and Advanced  lessons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HELP position.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Huddle position.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Safe entries.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Sidestroke and old English backstroke.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Swimming in clothes.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2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Examples of Water Safety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Why should you walk and not run on poolside?</a:t>
            </a:r>
          </a:p>
          <a:p>
            <a:r>
              <a:rPr lang="en-GB" dirty="0" smtClean="0"/>
              <a:t>How do you know where the deep and shallow end are?</a:t>
            </a:r>
          </a:p>
          <a:p>
            <a:r>
              <a:rPr lang="en-GB" dirty="0" smtClean="0"/>
              <a:t>If you have long hair what should you do with it?</a:t>
            </a:r>
          </a:p>
          <a:p>
            <a:r>
              <a:rPr lang="en-GB" dirty="0" smtClean="0"/>
              <a:t>If you wear jewellery what do you do with it before going swimming?</a:t>
            </a:r>
          </a:p>
          <a:p>
            <a:r>
              <a:rPr lang="en-GB" dirty="0" smtClean="0"/>
              <a:t>Why are you not allowed to duck each other?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521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219</TotalTime>
  <Words>270</Words>
  <Application>Microsoft Office PowerPoint</Application>
  <PresentationFormat>On-screen Show (4:3)</PresentationFormat>
  <Paragraphs>67</Paragraphs>
  <Slides>14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Apex</vt:lpstr>
      <vt:lpstr>Water Safety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Incorporating Water Safety into classroom work.</vt:lpstr>
      <vt:lpstr>Survival Skills</vt:lpstr>
      <vt:lpstr>PowerPoint Presentation</vt:lpstr>
      <vt:lpstr>PowerPoint Presentation</vt:lpstr>
      <vt:lpstr>PowerPoint Presentation</vt:lpstr>
      <vt:lpstr>Ideas for Non –Swimmer and Beginner lessons</vt:lpstr>
      <vt:lpstr>Ideas for non – Improver and Advanced  lessons</vt:lpstr>
      <vt:lpstr>Examples of Water Safety Questions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Water Safety</dc:title>
  <dc:creator>Administrator</dc:creator>
  <cp:lastModifiedBy>Administrator</cp:lastModifiedBy>
  <cp:revision>28</cp:revision>
  <dcterms:created xsi:type="dcterms:W3CDTF">2020-02-19T09:27:35Z</dcterms:created>
  <dcterms:modified xsi:type="dcterms:W3CDTF">2020-02-19T15:59:38Z</dcterms:modified>
</cp:coreProperties>
</file>