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6" r:id="rId1"/>
  </p:sld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F1A611-1E59-EF45-205F-456378DB24E6}" v="105" dt="2025-10-12T20:26:19.1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amila Shazan (2419837)" userId="S::2419837@student.uwtsd.ac.uk::b7c11957-721d-4bc2-b367-430fc1f1b8e7" providerId="AD" clId="Web-{445BD763-283B-435E-87F3-D231C170A496}"/>
    <pc:docChg chg="modSld">
      <pc:chgData name="Shamila Shazan (2419837)" userId="S::2419837@student.uwtsd.ac.uk::b7c11957-721d-4bc2-b367-430fc1f1b8e7" providerId="AD" clId="Web-{445BD763-283B-435E-87F3-D231C170A496}" dt="2025-10-09T20:02:38.623" v="16" actId="20577"/>
      <pc:docMkLst>
        <pc:docMk/>
      </pc:docMkLst>
      <pc:sldChg chg="modSp">
        <pc:chgData name="Shamila Shazan (2419837)" userId="S::2419837@student.uwtsd.ac.uk::b7c11957-721d-4bc2-b367-430fc1f1b8e7" providerId="AD" clId="Web-{445BD763-283B-435E-87F3-D231C170A496}" dt="2025-10-09T20:02:38.623" v="16" actId="20577"/>
        <pc:sldMkLst>
          <pc:docMk/>
          <pc:sldMk cId="4131575813" sldId="261"/>
        </pc:sldMkLst>
        <pc:spChg chg="mod">
          <ac:chgData name="Shamila Shazan (2419837)" userId="S::2419837@student.uwtsd.ac.uk::b7c11957-721d-4bc2-b367-430fc1f1b8e7" providerId="AD" clId="Web-{445BD763-283B-435E-87F3-D231C170A496}" dt="2025-10-09T20:02:38.623" v="16" actId="20577"/>
          <ac:spMkLst>
            <pc:docMk/>
            <pc:sldMk cId="4131575813" sldId="261"/>
            <ac:spMk id="3" creationId="{5B69A5D3-9CDD-7506-C9A3-6C181BBFAF1E}"/>
          </ac:spMkLst>
        </pc:spChg>
      </pc:sldChg>
      <pc:sldChg chg="modSp">
        <pc:chgData name="Shamila Shazan (2419837)" userId="S::2419837@student.uwtsd.ac.uk::b7c11957-721d-4bc2-b367-430fc1f1b8e7" providerId="AD" clId="Web-{445BD763-283B-435E-87F3-D231C170A496}" dt="2025-10-09T19:58:11.457" v="4" actId="14100"/>
        <pc:sldMkLst>
          <pc:docMk/>
          <pc:sldMk cId="3551816856" sldId="264"/>
        </pc:sldMkLst>
        <pc:picChg chg="mod">
          <ac:chgData name="Shamila Shazan (2419837)" userId="S::2419837@student.uwtsd.ac.uk::b7c11957-721d-4bc2-b367-430fc1f1b8e7" providerId="AD" clId="Web-{445BD763-283B-435E-87F3-D231C170A496}" dt="2025-10-09T19:58:11.457" v="4" actId="14100"/>
          <ac:picMkLst>
            <pc:docMk/>
            <pc:sldMk cId="3551816856" sldId="264"/>
            <ac:picMk id="5" creationId="{536FE651-3A8F-0C46-A784-E43DAA4A3E38}"/>
          </ac:picMkLst>
        </pc:picChg>
      </pc:sldChg>
    </pc:docChg>
  </pc:docChgLst>
  <pc:docChgLst>
    <pc:chgData name="Shamila Shazan (2419837)" userId="S::2419837@student.uwtsd.ac.uk::b7c11957-721d-4bc2-b367-430fc1f1b8e7" providerId="AD" clId="Web-{49A58F87-76C1-455B-F3F1-32BC00894EFC}"/>
    <pc:docChg chg="modSld">
      <pc:chgData name="Shamila Shazan (2419837)" userId="S::2419837@student.uwtsd.ac.uk::b7c11957-721d-4bc2-b367-430fc1f1b8e7" providerId="AD" clId="Web-{49A58F87-76C1-455B-F3F1-32BC00894EFC}" dt="2025-10-03T23:01:17.395" v="925" actId="20577"/>
      <pc:docMkLst>
        <pc:docMk/>
      </pc:docMkLst>
      <pc:sldChg chg="modSp">
        <pc:chgData name="Shamila Shazan (2419837)" userId="S::2419837@student.uwtsd.ac.uk::b7c11957-721d-4bc2-b367-430fc1f1b8e7" providerId="AD" clId="Web-{49A58F87-76C1-455B-F3F1-32BC00894EFC}" dt="2025-10-03T23:01:17.395" v="925" actId="20577"/>
        <pc:sldMkLst>
          <pc:docMk/>
          <pc:sldMk cId="2814283566" sldId="259"/>
        </pc:sldMkLst>
        <pc:spChg chg="mod">
          <ac:chgData name="Shamila Shazan (2419837)" userId="S::2419837@student.uwtsd.ac.uk::b7c11957-721d-4bc2-b367-430fc1f1b8e7" providerId="AD" clId="Web-{49A58F87-76C1-455B-F3F1-32BC00894EFC}" dt="2025-10-03T23:01:17.395" v="925" actId="20577"/>
          <ac:spMkLst>
            <pc:docMk/>
            <pc:sldMk cId="2814283566" sldId="259"/>
            <ac:spMk id="3" creationId="{5E6A3967-65B6-F94F-6207-FB023B55D4EC}"/>
          </ac:spMkLst>
        </pc:spChg>
      </pc:sldChg>
      <pc:sldChg chg="modSp">
        <pc:chgData name="Shamila Shazan (2419837)" userId="S::2419837@student.uwtsd.ac.uk::b7c11957-721d-4bc2-b367-430fc1f1b8e7" providerId="AD" clId="Web-{49A58F87-76C1-455B-F3F1-32BC00894EFC}" dt="2025-10-03T21:04:01.367" v="178" actId="20577"/>
        <pc:sldMkLst>
          <pc:docMk/>
          <pc:sldMk cId="3519465682" sldId="260"/>
        </pc:sldMkLst>
        <pc:spChg chg="mod">
          <ac:chgData name="Shamila Shazan (2419837)" userId="S::2419837@student.uwtsd.ac.uk::b7c11957-721d-4bc2-b367-430fc1f1b8e7" providerId="AD" clId="Web-{49A58F87-76C1-455B-F3F1-32BC00894EFC}" dt="2025-10-03T21:04:01.367" v="178" actId="20577"/>
          <ac:spMkLst>
            <pc:docMk/>
            <pc:sldMk cId="3519465682" sldId="260"/>
            <ac:spMk id="3" creationId="{59FC52AE-4A99-DCA6-58C1-58DDD7AE8019}"/>
          </ac:spMkLst>
        </pc:spChg>
      </pc:sldChg>
      <pc:sldChg chg="delSp modSp">
        <pc:chgData name="Shamila Shazan (2419837)" userId="S::2419837@student.uwtsd.ac.uk::b7c11957-721d-4bc2-b367-430fc1f1b8e7" providerId="AD" clId="Web-{49A58F87-76C1-455B-F3F1-32BC00894EFC}" dt="2025-10-03T21:08:15.558" v="224" actId="20577"/>
        <pc:sldMkLst>
          <pc:docMk/>
          <pc:sldMk cId="4131575813" sldId="261"/>
        </pc:sldMkLst>
        <pc:spChg chg="mod">
          <ac:chgData name="Shamila Shazan (2419837)" userId="S::2419837@student.uwtsd.ac.uk::b7c11957-721d-4bc2-b367-430fc1f1b8e7" providerId="AD" clId="Web-{49A58F87-76C1-455B-F3F1-32BC00894EFC}" dt="2025-10-03T21:08:15.558" v="224" actId="20577"/>
          <ac:spMkLst>
            <pc:docMk/>
            <pc:sldMk cId="4131575813" sldId="261"/>
            <ac:spMk id="3" creationId="{5B69A5D3-9CDD-7506-C9A3-6C181BBFAF1E}"/>
          </ac:spMkLst>
        </pc:spChg>
      </pc:sldChg>
      <pc:sldChg chg="modSp">
        <pc:chgData name="Shamila Shazan (2419837)" userId="S::2419837@student.uwtsd.ac.uk::b7c11957-721d-4bc2-b367-430fc1f1b8e7" providerId="AD" clId="Web-{49A58F87-76C1-455B-F3F1-32BC00894EFC}" dt="2025-10-03T21:52:33.969" v="922" actId="20577"/>
        <pc:sldMkLst>
          <pc:docMk/>
          <pc:sldMk cId="1861904964" sldId="262"/>
        </pc:sldMkLst>
        <pc:spChg chg="mod">
          <ac:chgData name="Shamila Shazan (2419837)" userId="S::2419837@student.uwtsd.ac.uk::b7c11957-721d-4bc2-b367-430fc1f1b8e7" providerId="AD" clId="Web-{49A58F87-76C1-455B-F3F1-32BC00894EFC}" dt="2025-10-03T21:52:33.969" v="922" actId="20577"/>
          <ac:spMkLst>
            <pc:docMk/>
            <pc:sldMk cId="1861904964" sldId="262"/>
            <ac:spMk id="3" creationId="{A633A74F-620C-DFF2-7E70-19457BE3C3F0}"/>
          </ac:spMkLst>
        </pc:spChg>
      </pc:sldChg>
      <pc:sldChg chg="modSp">
        <pc:chgData name="Shamila Shazan (2419837)" userId="S::2419837@student.uwtsd.ac.uk::b7c11957-721d-4bc2-b367-430fc1f1b8e7" providerId="AD" clId="Web-{49A58F87-76C1-455B-F3F1-32BC00894EFC}" dt="2025-10-03T21:47:08.293" v="853" actId="20577"/>
        <pc:sldMkLst>
          <pc:docMk/>
          <pc:sldMk cId="4051526979" sldId="263"/>
        </pc:sldMkLst>
        <pc:spChg chg="mod">
          <ac:chgData name="Shamila Shazan (2419837)" userId="S::2419837@student.uwtsd.ac.uk::b7c11957-721d-4bc2-b367-430fc1f1b8e7" providerId="AD" clId="Web-{49A58F87-76C1-455B-F3F1-32BC00894EFC}" dt="2025-10-03T21:47:08.293" v="853" actId="20577"/>
          <ac:spMkLst>
            <pc:docMk/>
            <pc:sldMk cId="4051526979" sldId="263"/>
            <ac:spMk id="3" creationId="{CFBCBF21-2F59-1968-7AA0-8422B8CD6528}"/>
          </ac:spMkLst>
        </pc:spChg>
      </pc:sldChg>
    </pc:docChg>
  </pc:docChgLst>
  <pc:docChgLst>
    <pc:chgData name="Shamila Shazan (2419837)" userId="S::2419837@student.uwtsd.ac.uk::b7c11957-721d-4bc2-b367-430fc1f1b8e7" providerId="AD" clId="Web-{03F74243-FB17-0D91-23D8-42D98153CBCD}"/>
    <pc:docChg chg="modSld">
      <pc:chgData name="Shamila Shazan (2419837)" userId="S::2419837@student.uwtsd.ac.uk::b7c11957-721d-4bc2-b367-430fc1f1b8e7" providerId="AD" clId="Web-{03F74243-FB17-0D91-23D8-42D98153CBCD}" dt="2025-10-09T16:31:01.520" v="130" actId="20577"/>
      <pc:docMkLst>
        <pc:docMk/>
      </pc:docMkLst>
      <pc:sldChg chg="modSp addAnim">
        <pc:chgData name="Shamila Shazan (2419837)" userId="S::2419837@student.uwtsd.ac.uk::b7c11957-721d-4bc2-b367-430fc1f1b8e7" providerId="AD" clId="Web-{03F74243-FB17-0D91-23D8-42D98153CBCD}" dt="2025-10-09T16:31:01.520" v="130" actId="20577"/>
        <pc:sldMkLst>
          <pc:docMk/>
          <pc:sldMk cId="3545054726" sldId="257"/>
        </pc:sldMkLst>
      </pc:sldChg>
      <pc:sldChg chg="modSp addAnim">
        <pc:chgData name="Shamila Shazan (2419837)" userId="S::2419837@student.uwtsd.ac.uk::b7c11957-721d-4bc2-b367-430fc1f1b8e7" providerId="AD" clId="Web-{03F74243-FB17-0D91-23D8-42D98153CBCD}" dt="2025-10-09T15:56:38.029" v="23" actId="20577"/>
        <pc:sldMkLst>
          <pc:docMk/>
          <pc:sldMk cId="2172590791" sldId="258"/>
        </pc:sldMkLst>
        <pc:spChg chg="mod">
          <ac:chgData name="Shamila Shazan (2419837)" userId="S::2419837@student.uwtsd.ac.uk::b7c11957-721d-4bc2-b367-430fc1f1b8e7" providerId="AD" clId="Web-{03F74243-FB17-0D91-23D8-42D98153CBCD}" dt="2025-10-09T15:56:38.029" v="23" actId="20577"/>
          <ac:spMkLst>
            <pc:docMk/>
            <pc:sldMk cId="2172590791" sldId="258"/>
            <ac:spMk id="3" creationId="{D06D5323-CC2F-1D39-B9CF-CF801635CB90}"/>
          </ac:spMkLst>
        </pc:spChg>
      </pc:sldChg>
      <pc:sldChg chg="modSp addAnim">
        <pc:chgData name="Shamila Shazan (2419837)" userId="S::2419837@student.uwtsd.ac.uk::b7c11957-721d-4bc2-b367-430fc1f1b8e7" providerId="AD" clId="Web-{03F74243-FB17-0D91-23D8-42D98153CBCD}" dt="2025-10-09T15:41:29.653" v="8"/>
        <pc:sldMkLst>
          <pc:docMk/>
          <pc:sldMk cId="2814283566" sldId="259"/>
        </pc:sldMkLst>
        <pc:spChg chg="mod">
          <ac:chgData name="Shamila Shazan (2419837)" userId="S::2419837@student.uwtsd.ac.uk::b7c11957-721d-4bc2-b367-430fc1f1b8e7" providerId="AD" clId="Web-{03F74243-FB17-0D91-23D8-42D98153CBCD}" dt="2025-10-09T15:40:42.871" v="7" actId="1076"/>
          <ac:spMkLst>
            <pc:docMk/>
            <pc:sldMk cId="2814283566" sldId="259"/>
            <ac:spMk id="3" creationId="{5E6A3967-65B6-F94F-6207-FB023B55D4EC}"/>
          </ac:spMkLst>
        </pc:spChg>
      </pc:sldChg>
      <pc:sldChg chg="modSp">
        <pc:chgData name="Shamila Shazan (2419837)" userId="S::2419837@student.uwtsd.ac.uk::b7c11957-721d-4bc2-b367-430fc1f1b8e7" providerId="AD" clId="Web-{03F74243-FB17-0D91-23D8-42D98153CBCD}" dt="2025-10-09T16:18:03.442" v="31" actId="20577"/>
        <pc:sldMkLst>
          <pc:docMk/>
          <pc:sldMk cId="3519465682" sldId="260"/>
        </pc:sldMkLst>
        <pc:spChg chg="mod">
          <ac:chgData name="Shamila Shazan (2419837)" userId="S::2419837@student.uwtsd.ac.uk::b7c11957-721d-4bc2-b367-430fc1f1b8e7" providerId="AD" clId="Web-{03F74243-FB17-0D91-23D8-42D98153CBCD}" dt="2025-10-09T16:18:03.442" v="31" actId="20577"/>
          <ac:spMkLst>
            <pc:docMk/>
            <pc:sldMk cId="3519465682" sldId="260"/>
            <ac:spMk id="3" creationId="{59FC52AE-4A99-DCA6-58C1-58DDD7AE8019}"/>
          </ac:spMkLst>
        </pc:spChg>
      </pc:sldChg>
      <pc:sldChg chg="addAnim delAnim">
        <pc:chgData name="Shamila Shazan (2419837)" userId="S::2419837@student.uwtsd.ac.uk::b7c11957-721d-4bc2-b367-430fc1f1b8e7" providerId="AD" clId="Web-{03F74243-FB17-0D91-23D8-42D98153CBCD}" dt="2025-10-09T15:40:13.027" v="6"/>
        <pc:sldMkLst>
          <pc:docMk/>
          <pc:sldMk cId="4131575813" sldId="261"/>
        </pc:sldMkLst>
      </pc:sldChg>
      <pc:sldChg chg="modSp addAnim">
        <pc:chgData name="Shamila Shazan (2419837)" userId="S::2419837@student.uwtsd.ac.uk::b7c11957-721d-4bc2-b367-430fc1f1b8e7" providerId="AD" clId="Web-{03F74243-FB17-0D91-23D8-42D98153CBCD}" dt="2025-10-09T16:21:04.481" v="34" actId="20577"/>
        <pc:sldMkLst>
          <pc:docMk/>
          <pc:sldMk cId="1861904964" sldId="262"/>
        </pc:sldMkLst>
        <pc:spChg chg="mod">
          <ac:chgData name="Shamila Shazan (2419837)" userId="S::2419837@student.uwtsd.ac.uk::b7c11957-721d-4bc2-b367-430fc1f1b8e7" providerId="AD" clId="Web-{03F74243-FB17-0D91-23D8-42D98153CBCD}" dt="2025-10-09T16:21:04.481" v="34" actId="20577"/>
          <ac:spMkLst>
            <pc:docMk/>
            <pc:sldMk cId="1861904964" sldId="262"/>
            <ac:spMk id="3" creationId="{A633A74F-620C-DFF2-7E70-19457BE3C3F0}"/>
          </ac:spMkLst>
        </pc:spChg>
      </pc:sldChg>
      <pc:sldChg chg="modSp addAnim">
        <pc:chgData name="Shamila Shazan (2419837)" userId="S::2419837@student.uwtsd.ac.uk::b7c11957-721d-4bc2-b367-430fc1f1b8e7" providerId="AD" clId="Web-{03F74243-FB17-0D91-23D8-42D98153CBCD}" dt="2025-10-09T16:28:00.813" v="107" actId="20577"/>
        <pc:sldMkLst>
          <pc:docMk/>
          <pc:sldMk cId="4051526979" sldId="263"/>
        </pc:sldMkLst>
        <pc:spChg chg="mod">
          <ac:chgData name="Shamila Shazan (2419837)" userId="S::2419837@student.uwtsd.ac.uk::b7c11957-721d-4bc2-b367-430fc1f1b8e7" providerId="AD" clId="Web-{03F74243-FB17-0D91-23D8-42D98153CBCD}" dt="2025-10-09T16:25:35.011" v="63" actId="14100"/>
          <ac:spMkLst>
            <pc:docMk/>
            <pc:sldMk cId="4051526979" sldId="263"/>
            <ac:spMk id="2" creationId="{13BF4CB1-CD8C-7125-3166-FF81A6E082C2}"/>
          </ac:spMkLst>
        </pc:spChg>
        <pc:spChg chg="mod">
          <ac:chgData name="Shamila Shazan (2419837)" userId="S::2419837@student.uwtsd.ac.uk::b7c11957-721d-4bc2-b367-430fc1f1b8e7" providerId="AD" clId="Web-{03F74243-FB17-0D91-23D8-42D98153CBCD}" dt="2025-10-09T16:28:00.813" v="107" actId="20577"/>
          <ac:spMkLst>
            <pc:docMk/>
            <pc:sldMk cId="4051526979" sldId="263"/>
            <ac:spMk id="3" creationId="{CFBCBF21-2F59-1968-7AA0-8422B8CD6528}"/>
          </ac:spMkLst>
        </pc:spChg>
      </pc:sldChg>
    </pc:docChg>
  </pc:docChgLst>
  <pc:docChgLst>
    <pc:chgData name="Shamila Shazan (2419837)" userId="S::2419837@student.uwtsd.ac.uk::b7c11957-721d-4bc2-b367-430fc1f1b8e7" providerId="AD" clId="Web-{3D9630B6-33D0-B2FA-5E15-2DD35E15BDDC}"/>
    <pc:docChg chg="modSld">
      <pc:chgData name="Shamila Shazan (2419837)" userId="S::2419837@student.uwtsd.ac.uk::b7c11957-721d-4bc2-b367-430fc1f1b8e7" providerId="AD" clId="Web-{3D9630B6-33D0-B2FA-5E15-2DD35E15BDDC}" dt="2025-09-26T21:15:08.375" v="860" actId="20577"/>
      <pc:docMkLst>
        <pc:docMk/>
      </pc:docMkLst>
      <pc:sldChg chg="modSp">
        <pc:chgData name="Shamila Shazan (2419837)" userId="S::2419837@student.uwtsd.ac.uk::b7c11957-721d-4bc2-b367-430fc1f1b8e7" providerId="AD" clId="Web-{3D9630B6-33D0-B2FA-5E15-2DD35E15BDDC}" dt="2025-09-26T21:02:25.348" v="769" actId="20577"/>
        <pc:sldMkLst>
          <pc:docMk/>
          <pc:sldMk cId="3545054726" sldId="257"/>
        </pc:sldMkLst>
      </pc:sldChg>
      <pc:sldChg chg="modSp">
        <pc:chgData name="Shamila Shazan (2419837)" userId="S::2419837@student.uwtsd.ac.uk::b7c11957-721d-4bc2-b367-430fc1f1b8e7" providerId="AD" clId="Web-{3D9630B6-33D0-B2FA-5E15-2DD35E15BDDC}" dt="2025-09-26T20:42:31.121" v="581" actId="20577"/>
        <pc:sldMkLst>
          <pc:docMk/>
          <pc:sldMk cId="2172590791" sldId="258"/>
        </pc:sldMkLst>
        <pc:spChg chg="mod">
          <ac:chgData name="Shamila Shazan (2419837)" userId="S::2419837@student.uwtsd.ac.uk::b7c11957-721d-4bc2-b367-430fc1f1b8e7" providerId="AD" clId="Web-{3D9630B6-33D0-B2FA-5E15-2DD35E15BDDC}" dt="2025-09-26T20:42:31.121" v="581" actId="20577"/>
          <ac:spMkLst>
            <pc:docMk/>
            <pc:sldMk cId="2172590791" sldId="258"/>
            <ac:spMk id="3" creationId="{D06D5323-CC2F-1D39-B9CF-CF801635CB90}"/>
          </ac:spMkLst>
        </pc:spChg>
      </pc:sldChg>
      <pc:sldChg chg="modSp">
        <pc:chgData name="Shamila Shazan (2419837)" userId="S::2419837@student.uwtsd.ac.uk::b7c11957-721d-4bc2-b367-430fc1f1b8e7" providerId="AD" clId="Web-{3D9630B6-33D0-B2FA-5E15-2DD35E15BDDC}" dt="2025-09-26T21:12:03.225" v="843" actId="20577"/>
        <pc:sldMkLst>
          <pc:docMk/>
          <pc:sldMk cId="2814283566" sldId="259"/>
        </pc:sldMkLst>
        <pc:spChg chg="mod">
          <ac:chgData name="Shamila Shazan (2419837)" userId="S::2419837@student.uwtsd.ac.uk::b7c11957-721d-4bc2-b367-430fc1f1b8e7" providerId="AD" clId="Web-{3D9630B6-33D0-B2FA-5E15-2DD35E15BDDC}" dt="2025-09-26T21:08:04.342" v="774" actId="20577"/>
          <ac:spMkLst>
            <pc:docMk/>
            <pc:sldMk cId="2814283566" sldId="259"/>
            <ac:spMk id="2" creationId="{45B41AD1-E292-5977-2662-EF32B344A28F}"/>
          </ac:spMkLst>
        </pc:spChg>
        <pc:spChg chg="mod">
          <ac:chgData name="Shamila Shazan (2419837)" userId="S::2419837@student.uwtsd.ac.uk::b7c11957-721d-4bc2-b367-430fc1f1b8e7" providerId="AD" clId="Web-{3D9630B6-33D0-B2FA-5E15-2DD35E15BDDC}" dt="2025-09-26T21:12:03.225" v="843" actId="20577"/>
          <ac:spMkLst>
            <pc:docMk/>
            <pc:sldMk cId="2814283566" sldId="259"/>
            <ac:spMk id="3" creationId="{5E6A3967-65B6-F94F-6207-FB023B55D4EC}"/>
          </ac:spMkLst>
        </pc:spChg>
      </pc:sldChg>
      <pc:sldChg chg="modSp">
        <pc:chgData name="Shamila Shazan (2419837)" userId="S::2419837@student.uwtsd.ac.uk::b7c11957-721d-4bc2-b367-430fc1f1b8e7" providerId="AD" clId="Web-{3D9630B6-33D0-B2FA-5E15-2DD35E15BDDC}" dt="2025-09-26T21:15:08.375" v="860" actId="20577"/>
        <pc:sldMkLst>
          <pc:docMk/>
          <pc:sldMk cId="3519465682" sldId="260"/>
        </pc:sldMkLst>
        <pc:spChg chg="mod">
          <ac:chgData name="Shamila Shazan (2419837)" userId="S::2419837@student.uwtsd.ac.uk::b7c11957-721d-4bc2-b367-430fc1f1b8e7" providerId="AD" clId="Web-{3D9630B6-33D0-B2FA-5E15-2DD35E15BDDC}" dt="2025-09-26T21:12:10.554" v="845" actId="20577"/>
          <ac:spMkLst>
            <pc:docMk/>
            <pc:sldMk cId="3519465682" sldId="260"/>
            <ac:spMk id="2" creationId="{E17C1A5D-C45F-8B96-DACB-AC8EECF1C1A3}"/>
          </ac:spMkLst>
        </pc:spChg>
        <pc:spChg chg="mod">
          <ac:chgData name="Shamila Shazan (2419837)" userId="S::2419837@student.uwtsd.ac.uk::b7c11957-721d-4bc2-b367-430fc1f1b8e7" providerId="AD" clId="Web-{3D9630B6-33D0-B2FA-5E15-2DD35E15BDDC}" dt="2025-09-26T21:15:08.375" v="860" actId="20577"/>
          <ac:spMkLst>
            <pc:docMk/>
            <pc:sldMk cId="3519465682" sldId="260"/>
            <ac:spMk id="3" creationId="{59FC52AE-4A99-DCA6-58C1-58DDD7AE8019}"/>
          </ac:spMkLst>
        </pc:spChg>
      </pc:sldChg>
      <pc:sldChg chg="modSp">
        <pc:chgData name="Shamila Shazan (2419837)" userId="S::2419837@student.uwtsd.ac.uk::b7c11957-721d-4bc2-b367-430fc1f1b8e7" providerId="AD" clId="Web-{3D9630B6-33D0-B2FA-5E15-2DD35E15BDDC}" dt="2025-09-26T20:38:06.407" v="498" actId="20577"/>
        <pc:sldMkLst>
          <pc:docMk/>
          <pc:sldMk cId="4131575813" sldId="261"/>
        </pc:sldMkLst>
        <pc:spChg chg="mod">
          <ac:chgData name="Shamila Shazan (2419837)" userId="S::2419837@student.uwtsd.ac.uk::b7c11957-721d-4bc2-b367-430fc1f1b8e7" providerId="AD" clId="Web-{3D9630B6-33D0-B2FA-5E15-2DD35E15BDDC}" dt="2025-09-26T20:38:06.407" v="498" actId="20577"/>
          <ac:spMkLst>
            <pc:docMk/>
            <pc:sldMk cId="4131575813" sldId="261"/>
            <ac:spMk id="3" creationId="{5B69A5D3-9CDD-7506-C9A3-6C181BBFAF1E}"/>
          </ac:spMkLst>
        </pc:spChg>
      </pc:sldChg>
    </pc:docChg>
  </pc:docChgLst>
  <pc:docChgLst>
    <pc:chgData name="Shamila Shazan (2419837)" userId="S::2419837@student.uwtsd.ac.uk::b7c11957-721d-4bc2-b367-430fc1f1b8e7" providerId="AD" clId="Web-{CFC135D4-6A54-4B5A-1FA8-BDF2649C3CE8}"/>
    <pc:docChg chg="modSld">
      <pc:chgData name="Shamila Shazan (2419837)" userId="S::2419837@student.uwtsd.ac.uk::b7c11957-721d-4bc2-b367-430fc1f1b8e7" providerId="AD" clId="Web-{CFC135D4-6A54-4B5A-1FA8-BDF2649C3CE8}" dt="2025-09-26T16:12:52.859" v="52" actId="20577"/>
      <pc:docMkLst>
        <pc:docMk/>
      </pc:docMkLst>
      <pc:sldChg chg="modSp">
        <pc:chgData name="Shamila Shazan (2419837)" userId="S::2419837@student.uwtsd.ac.uk::b7c11957-721d-4bc2-b367-430fc1f1b8e7" providerId="AD" clId="Web-{CFC135D4-6A54-4B5A-1FA8-BDF2649C3CE8}" dt="2025-09-26T16:12:52.859" v="52" actId="20577"/>
        <pc:sldMkLst>
          <pc:docMk/>
          <pc:sldMk cId="2814283566" sldId="259"/>
        </pc:sldMkLst>
        <pc:spChg chg="mod">
          <ac:chgData name="Shamila Shazan (2419837)" userId="S::2419837@student.uwtsd.ac.uk::b7c11957-721d-4bc2-b367-430fc1f1b8e7" providerId="AD" clId="Web-{CFC135D4-6A54-4B5A-1FA8-BDF2649C3CE8}" dt="2025-09-26T16:12:52.859" v="52" actId="20577"/>
          <ac:spMkLst>
            <pc:docMk/>
            <pc:sldMk cId="2814283566" sldId="259"/>
            <ac:spMk id="3" creationId="{5E6A3967-65B6-F94F-6207-FB023B55D4EC}"/>
          </ac:spMkLst>
        </pc:spChg>
      </pc:sldChg>
    </pc:docChg>
  </pc:docChgLst>
  <pc:docChgLst>
    <pc:chgData name="Shamila Shazan (2419837)" userId="S::2419837@student.uwtsd.ac.uk::b7c11957-721d-4bc2-b367-430fc1f1b8e7" providerId="AD" clId="Web-{E12498E2-CD0E-E260-D327-2D98FF252017}"/>
    <pc:docChg chg="modSld">
      <pc:chgData name="Shamila Shazan (2419837)" userId="S::2419837@student.uwtsd.ac.uk::b7c11957-721d-4bc2-b367-430fc1f1b8e7" providerId="AD" clId="Web-{E12498E2-CD0E-E260-D327-2D98FF252017}" dt="2025-10-02T16:29:26.683" v="409" actId="1076"/>
      <pc:docMkLst>
        <pc:docMk/>
      </pc:docMkLst>
      <pc:sldChg chg="modSp">
        <pc:chgData name="Shamila Shazan (2419837)" userId="S::2419837@student.uwtsd.ac.uk::b7c11957-721d-4bc2-b367-430fc1f1b8e7" providerId="AD" clId="Web-{E12498E2-CD0E-E260-D327-2D98FF252017}" dt="2025-10-02T15:45:26.958" v="24" actId="20577"/>
        <pc:sldMkLst>
          <pc:docMk/>
          <pc:sldMk cId="3545054726" sldId="257"/>
        </pc:sldMkLst>
        <pc:spChg chg="mod">
          <ac:chgData name="Shamila Shazan (2419837)" userId="S::2419837@student.uwtsd.ac.uk::b7c11957-721d-4bc2-b367-430fc1f1b8e7" providerId="AD" clId="Web-{E12498E2-CD0E-E260-D327-2D98FF252017}" dt="2025-10-02T15:45:12.816" v="23" actId="20577"/>
          <ac:spMkLst>
            <pc:docMk/>
            <pc:sldMk cId="3545054726" sldId="257"/>
            <ac:spMk id="2" creationId="{2FA15C94-4280-F50F-2D11-5E2107EEBBFA}"/>
          </ac:spMkLst>
        </pc:spChg>
      </pc:sldChg>
      <pc:sldChg chg="modSp">
        <pc:chgData name="Shamila Shazan (2419837)" userId="S::2419837@student.uwtsd.ac.uk::b7c11957-721d-4bc2-b367-430fc1f1b8e7" providerId="AD" clId="Web-{E12498E2-CD0E-E260-D327-2D98FF252017}" dt="2025-10-02T16:22:26.744" v="404" actId="20577"/>
        <pc:sldMkLst>
          <pc:docMk/>
          <pc:sldMk cId="2172590791" sldId="258"/>
        </pc:sldMkLst>
        <pc:spChg chg="mod">
          <ac:chgData name="Shamila Shazan (2419837)" userId="S::2419837@student.uwtsd.ac.uk::b7c11957-721d-4bc2-b367-430fc1f1b8e7" providerId="AD" clId="Web-{E12498E2-CD0E-E260-D327-2D98FF252017}" dt="2025-10-02T15:45:48.522" v="26" actId="20577"/>
          <ac:spMkLst>
            <pc:docMk/>
            <pc:sldMk cId="2172590791" sldId="258"/>
            <ac:spMk id="2" creationId="{58966BBD-A180-615E-709B-C83B612E68EC}"/>
          </ac:spMkLst>
        </pc:spChg>
        <pc:spChg chg="mod">
          <ac:chgData name="Shamila Shazan (2419837)" userId="S::2419837@student.uwtsd.ac.uk::b7c11957-721d-4bc2-b367-430fc1f1b8e7" providerId="AD" clId="Web-{E12498E2-CD0E-E260-D327-2D98FF252017}" dt="2025-10-02T16:22:26.744" v="404" actId="20577"/>
          <ac:spMkLst>
            <pc:docMk/>
            <pc:sldMk cId="2172590791" sldId="258"/>
            <ac:spMk id="3" creationId="{D06D5323-CC2F-1D39-B9CF-CF801635CB90}"/>
          </ac:spMkLst>
        </pc:spChg>
      </pc:sldChg>
      <pc:sldChg chg="modSp">
        <pc:chgData name="Shamila Shazan (2419837)" userId="S::2419837@student.uwtsd.ac.uk::b7c11957-721d-4bc2-b367-430fc1f1b8e7" providerId="AD" clId="Web-{E12498E2-CD0E-E260-D327-2D98FF252017}" dt="2025-10-02T15:46:11.071" v="27" actId="1076"/>
        <pc:sldMkLst>
          <pc:docMk/>
          <pc:sldMk cId="2814283566" sldId="259"/>
        </pc:sldMkLst>
        <pc:spChg chg="mod">
          <ac:chgData name="Shamila Shazan (2419837)" userId="S::2419837@student.uwtsd.ac.uk::b7c11957-721d-4bc2-b367-430fc1f1b8e7" providerId="AD" clId="Web-{E12498E2-CD0E-E260-D327-2D98FF252017}" dt="2025-10-02T15:43:41.794" v="16" actId="20577"/>
          <ac:spMkLst>
            <pc:docMk/>
            <pc:sldMk cId="2814283566" sldId="259"/>
            <ac:spMk id="2" creationId="{45B41AD1-E292-5977-2662-EF32B344A28F}"/>
          </ac:spMkLst>
        </pc:spChg>
        <pc:spChg chg="mod">
          <ac:chgData name="Shamila Shazan (2419837)" userId="S::2419837@student.uwtsd.ac.uk::b7c11957-721d-4bc2-b367-430fc1f1b8e7" providerId="AD" clId="Web-{E12498E2-CD0E-E260-D327-2D98FF252017}" dt="2025-10-02T15:46:11.071" v="27" actId="1076"/>
          <ac:spMkLst>
            <pc:docMk/>
            <pc:sldMk cId="2814283566" sldId="259"/>
            <ac:spMk id="3" creationId="{5E6A3967-65B6-F94F-6207-FB023B55D4EC}"/>
          </ac:spMkLst>
        </pc:spChg>
      </pc:sldChg>
      <pc:sldChg chg="modSp addAnim">
        <pc:chgData name="Shamila Shazan (2419837)" userId="S::2419837@student.uwtsd.ac.uk::b7c11957-721d-4bc2-b367-430fc1f1b8e7" providerId="AD" clId="Web-{E12498E2-CD0E-E260-D327-2D98FF252017}" dt="2025-10-02T16:26:32.900" v="408"/>
        <pc:sldMkLst>
          <pc:docMk/>
          <pc:sldMk cId="3519465682" sldId="260"/>
        </pc:sldMkLst>
        <pc:spChg chg="mod">
          <ac:chgData name="Shamila Shazan (2419837)" userId="S::2419837@student.uwtsd.ac.uk::b7c11957-721d-4bc2-b367-430fc1f1b8e7" providerId="AD" clId="Web-{E12498E2-CD0E-E260-D327-2D98FF252017}" dt="2025-10-02T16:24:14.489" v="406" actId="14100"/>
          <ac:spMkLst>
            <pc:docMk/>
            <pc:sldMk cId="3519465682" sldId="260"/>
            <ac:spMk id="2" creationId="{E17C1A5D-C45F-8B96-DACB-AC8EECF1C1A3}"/>
          </ac:spMkLst>
        </pc:spChg>
        <pc:spChg chg="mod">
          <ac:chgData name="Shamila Shazan (2419837)" userId="S::2419837@student.uwtsd.ac.uk::b7c11957-721d-4bc2-b367-430fc1f1b8e7" providerId="AD" clId="Web-{E12498E2-CD0E-E260-D327-2D98FF252017}" dt="2025-10-02T16:24:47.553" v="407" actId="1076"/>
          <ac:spMkLst>
            <pc:docMk/>
            <pc:sldMk cId="3519465682" sldId="260"/>
            <ac:spMk id="3" creationId="{59FC52AE-4A99-DCA6-58C1-58DDD7AE8019}"/>
          </ac:spMkLst>
        </pc:spChg>
      </pc:sldChg>
      <pc:sldChg chg="addSp modSp">
        <pc:chgData name="Shamila Shazan (2419837)" userId="S::2419837@student.uwtsd.ac.uk::b7c11957-721d-4bc2-b367-430fc1f1b8e7" providerId="AD" clId="Web-{E12498E2-CD0E-E260-D327-2D98FF252017}" dt="2025-10-02T16:29:26.683" v="409" actId="1076"/>
        <pc:sldMkLst>
          <pc:docMk/>
          <pc:sldMk cId="4131575813" sldId="261"/>
        </pc:sldMkLst>
        <pc:spChg chg="mod">
          <ac:chgData name="Shamila Shazan (2419837)" userId="S::2419837@student.uwtsd.ac.uk::b7c11957-721d-4bc2-b367-430fc1f1b8e7" providerId="AD" clId="Web-{E12498E2-CD0E-E260-D327-2D98FF252017}" dt="2025-10-02T15:44:29.733" v="19" actId="20577"/>
          <ac:spMkLst>
            <pc:docMk/>
            <pc:sldMk cId="4131575813" sldId="261"/>
            <ac:spMk id="2" creationId="{E76E8C6D-4478-028C-77AE-274F317B69EF}"/>
          </ac:spMkLst>
        </pc:spChg>
        <pc:spChg chg="mod">
          <ac:chgData name="Shamila Shazan (2419837)" userId="S::2419837@student.uwtsd.ac.uk::b7c11957-721d-4bc2-b367-430fc1f1b8e7" providerId="AD" clId="Web-{E12498E2-CD0E-E260-D327-2D98FF252017}" dt="2025-10-02T16:29:26.683" v="409" actId="1076"/>
          <ac:spMkLst>
            <pc:docMk/>
            <pc:sldMk cId="4131575813" sldId="261"/>
            <ac:spMk id="3" creationId="{5B69A5D3-9CDD-7506-C9A3-6C181BBFAF1E}"/>
          </ac:spMkLst>
        </pc:spChg>
      </pc:sldChg>
    </pc:docChg>
  </pc:docChgLst>
  <pc:docChgLst>
    <pc:chgData name="Shamila Shazan (2419837)" userId="S::2419837@student.uwtsd.ac.uk::b7c11957-721d-4bc2-b367-430fc1f1b8e7" providerId="AD" clId="Web-{73CB4521-6640-EA70-F8D6-A20D74688954}"/>
    <pc:docChg chg="mod addSld delSld modSld modMainMaster setSldSz">
      <pc:chgData name="Shamila Shazan (2419837)" userId="S::2419837@student.uwtsd.ac.uk::b7c11957-721d-4bc2-b367-430fc1f1b8e7" providerId="AD" clId="Web-{73CB4521-6640-EA70-F8D6-A20D74688954}" dt="2025-10-09T19:54:16.641" v="1013" actId="20577"/>
      <pc:docMkLst>
        <pc:docMk/>
      </pc:docMkLst>
      <pc:sldChg chg="modSp">
        <pc:chgData name="Shamila Shazan (2419837)" userId="S::2419837@student.uwtsd.ac.uk::b7c11957-721d-4bc2-b367-430fc1f1b8e7" providerId="AD" clId="Web-{73CB4521-6640-EA70-F8D6-A20D74688954}" dt="2025-10-09T19:07:59.582" v="275"/>
        <pc:sldMkLst>
          <pc:docMk/>
          <pc:sldMk cId="109857222" sldId="256"/>
        </pc:sldMkLst>
        <pc:spChg chg="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k cId="109857222" sldId="256"/>
            <ac:spMk id="3" creationId="{00000000-0000-0000-0000-000000000000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k cId="109857222" sldId="256"/>
            <ac:spMk id="17" creationId="{733E0473-C315-42D8-A82A-A2FE49DC67DA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k cId="109857222" sldId="256"/>
            <ac:spMk id="22" creationId="{526A544A-3C76-4502-A741-F4DB0E2CD2FD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k cId="109857222" sldId="256"/>
            <ac:spMk id="24" creationId="{1FEF60D4-64F6-450F-B86D-383EEA1C843F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k cId="109857222" sldId="256"/>
            <ac:spMk id="25" creationId="{A97D4A7C-B520-46CB-9A94-711F53997BDB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k cId="109857222" sldId="256"/>
            <ac:spMk id="26" creationId="{2B7B976F-E84B-4936-90D7-C8298A5E7BD0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k cId="109857222" sldId="256"/>
            <ac:spMk id="27" creationId="{DC91FFEC-59DF-4D22-A925-F5152076924B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k cId="109857222" sldId="256"/>
            <ac:spMk id="28" creationId="{58931E95-0847-47E4-8AEC-312312A03232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k cId="109857222" sldId="256"/>
            <ac:spMk id="29" creationId="{3C094915-EF93-49A0-9B90-C44FB9B5007A}"/>
          </ac:spMkLst>
        </pc:spChg>
      </pc:sldChg>
      <pc:sldChg chg="addSp delSp modSp mod setBg modClrScheme addAnim delAnim delDesignElem chgLayout">
        <pc:chgData name="Shamila Shazan (2419837)" userId="S::2419837@student.uwtsd.ac.uk::b7c11957-721d-4bc2-b367-430fc1f1b8e7" providerId="AD" clId="Web-{73CB4521-6640-EA70-F8D6-A20D74688954}" dt="2025-10-09T19:54:16.641" v="1013" actId="20577"/>
        <pc:sldMkLst>
          <pc:docMk/>
          <pc:sldMk cId="3545054726" sldId="257"/>
        </pc:sldMkLst>
        <pc:spChg chg="mod ord">
          <ac:chgData name="Shamila Shazan (2419837)" userId="S::2419837@student.uwtsd.ac.uk::b7c11957-721d-4bc2-b367-430fc1f1b8e7" providerId="AD" clId="Web-{73CB4521-6640-EA70-F8D6-A20D74688954}" dt="2025-10-09T19:26:01.772" v="673"/>
          <ac:spMkLst>
            <pc:docMk/>
            <pc:sldMk cId="3545054726" sldId="257"/>
            <ac:spMk id="2" creationId="{2FA15C94-4280-F50F-2D11-5E2107EEBBFA}"/>
          </ac:spMkLst>
        </pc:spChg>
        <pc:spChg chg="add mod ord">
          <ac:chgData name="Shamila Shazan (2419837)" userId="S::2419837@student.uwtsd.ac.uk::b7c11957-721d-4bc2-b367-430fc1f1b8e7" providerId="AD" clId="Web-{73CB4521-6640-EA70-F8D6-A20D74688954}" dt="2025-10-09T19:54:16.641" v="1013" actId="20577"/>
          <ac:spMkLst>
            <pc:docMk/>
            <pc:sldMk cId="3545054726" sldId="257"/>
            <ac:spMk id="5" creationId="{7C14F60D-C5E3-11CF-F9EB-9ACD2207848F}"/>
          </ac:spMkLst>
        </pc:spChg>
      </pc:sldChg>
      <pc:sldChg chg="modSp">
        <pc:chgData name="Shamila Shazan (2419837)" userId="S::2419837@student.uwtsd.ac.uk::b7c11957-721d-4bc2-b367-430fc1f1b8e7" providerId="AD" clId="Web-{73CB4521-6640-EA70-F8D6-A20D74688954}" dt="2025-10-09T19:51:30.866" v="1008" actId="14100"/>
        <pc:sldMkLst>
          <pc:docMk/>
          <pc:sldMk cId="2172590791" sldId="258"/>
        </pc:sldMkLst>
        <pc:spChg chg="mod">
          <ac:chgData name="Shamila Shazan (2419837)" userId="S::2419837@student.uwtsd.ac.uk::b7c11957-721d-4bc2-b367-430fc1f1b8e7" providerId="AD" clId="Web-{73CB4521-6640-EA70-F8D6-A20D74688954}" dt="2025-10-09T19:28:25.386" v="685" actId="20577"/>
          <ac:spMkLst>
            <pc:docMk/>
            <pc:sldMk cId="2172590791" sldId="258"/>
            <ac:spMk id="2" creationId="{58966BBD-A180-615E-709B-C83B612E68EC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51:30.866" v="1008" actId="14100"/>
          <ac:spMkLst>
            <pc:docMk/>
            <pc:sldMk cId="2172590791" sldId="258"/>
            <ac:spMk id="3" creationId="{D06D5323-CC2F-1D39-B9CF-CF801635CB90}"/>
          </ac:spMkLst>
        </pc:spChg>
      </pc:sldChg>
      <pc:sldChg chg="modSp">
        <pc:chgData name="Shamila Shazan (2419837)" userId="S::2419837@student.uwtsd.ac.uk::b7c11957-721d-4bc2-b367-430fc1f1b8e7" providerId="AD" clId="Web-{73CB4521-6640-EA70-F8D6-A20D74688954}" dt="2025-10-09T19:29:56.122" v="697" actId="14100"/>
        <pc:sldMkLst>
          <pc:docMk/>
          <pc:sldMk cId="2814283566" sldId="259"/>
        </pc:sldMkLst>
        <pc:spChg chg="mod">
          <ac:chgData name="Shamila Shazan (2419837)" userId="S::2419837@student.uwtsd.ac.uk::b7c11957-721d-4bc2-b367-430fc1f1b8e7" providerId="AD" clId="Web-{73CB4521-6640-EA70-F8D6-A20D74688954}" dt="2025-10-09T19:29:03.137" v="689" actId="20577"/>
          <ac:spMkLst>
            <pc:docMk/>
            <pc:sldMk cId="2814283566" sldId="259"/>
            <ac:spMk id="2" creationId="{45B41AD1-E292-5977-2662-EF32B344A28F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29:56.122" v="697" actId="14100"/>
          <ac:spMkLst>
            <pc:docMk/>
            <pc:sldMk cId="2814283566" sldId="259"/>
            <ac:spMk id="3" creationId="{5E6A3967-65B6-F94F-6207-FB023B55D4EC}"/>
          </ac:spMkLst>
        </pc:spChg>
      </pc:sldChg>
      <pc:sldChg chg="modSp">
        <pc:chgData name="Shamila Shazan (2419837)" userId="S::2419837@student.uwtsd.ac.uk::b7c11957-721d-4bc2-b367-430fc1f1b8e7" providerId="AD" clId="Web-{73CB4521-6640-EA70-F8D6-A20D74688954}" dt="2025-10-09T19:30:43.858" v="699" actId="20577"/>
        <pc:sldMkLst>
          <pc:docMk/>
          <pc:sldMk cId="3519465682" sldId="260"/>
        </pc:sldMkLst>
        <pc:spChg chg="mod">
          <ac:chgData name="Shamila Shazan (2419837)" userId="S::2419837@student.uwtsd.ac.uk::b7c11957-721d-4bc2-b367-430fc1f1b8e7" providerId="AD" clId="Web-{73CB4521-6640-EA70-F8D6-A20D74688954}" dt="2025-10-09T19:30:25.748" v="698" actId="20577"/>
          <ac:spMkLst>
            <pc:docMk/>
            <pc:sldMk cId="3519465682" sldId="260"/>
            <ac:spMk id="2" creationId="{E17C1A5D-C45F-8B96-DACB-AC8EECF1C1A3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30:43.858" v="699" actId="20577"/>
          <ac:spMkLst>
            <pc:docMk/>
            <pc:sldMk cId="3519465682" sldId="260"/>
            <ac:spMk id="3" creationId="{59FC52AE-4A99-DCA6-58C1-58DDD7AE8019}"/>
          </ac:spMkLst>
        </pc:spChg>
      </pc:sldChg>
      <pc:sldChg chg="modSp">
        <pc:chgData name="Shamila Shazan (2419837)" userId="S::2419837@student.uwtsd.ac.uk::b7c11957-721d-4bc2-b367-430fc1f1b8e7" providerId="AD" clId="Web-{73CB4521-6640-EA70-F8D6-A20D74688954}" dt="2025-10-09T19:31:06.764" v="703" actId="20577"/>
        <pc:sldMkLst>
          <pc:docMk/>
          <pc:sldMk cId="4131575813" sldId="261"/>
        </pc:sldMkLst>
        <pc:spChg chg="mod">
          <ac:chgData name="Shamila Shazan (2419837)" userId="S::2419837@student.uwtsd.ac.uk::b7c11957-721d-4bc2-b367-430fc1f1b8e7" providerId="AD" clId="Web-{73CB4521-6640-EA70-F8D6-A20D74688954}" dt="2025-10-09T19:30:58.170" v="700" actId="20577"/>
          <ac:spMkLst>
            <pc:docMk/>
            <pc:sldMk cId="4131575813" sldId="261"/>
            <ac:spMk id="2" creationId="{E76E8C6D-4478-028C-77AE-274F317B69EF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31:06.764" v="703" actId="20577"/>
          <ac:spMkLst>
            <pc:docMk/>
            <pc:sldMk cId="4131575813" sldId="261"/>
            <ac:spMk id="3" creationId="{5B69A5D3-9CDD-7506-C9A3-6C181BBFAF1E}"/>
          </ac:spMkLst>
        </pc:spChg>
      </pc:sldChg>
      <pc:sldChg chg="modSp">
        <pc:chgData name="Shamila Shazan (2419837)" userId="S::2419837@student.uwtsd.ac.uk::b7c11957-721d-4bc2-b367-430fc1f1b8e7" providerId="AD" clId="Web-{73CB4521-6640-EA70-F8D6-A20D74688954}" dt="2025-10-09T19:31:40.140" v="707" actId="20577"/>
        <pc:sldMkLst>
          <pc:docMk/>
          <pc:sldMk cId="1861904964" sldId="262"/>
        </pc:sldMkLst>
        <pc:spChg chg="mod">
          <ac:chgData name="Shamila Shazan (2419837)" userId="S::2419837@student.uwtsd.ac.uk::b7c11957-721d-4bc2-b367-430fc1f1b8e7" providerId="AD" clId="Web-{73CB4521-6640-EA70-F8D6-A20D74688954}" dt="2025-10-09T19:31:40.140" v="707" actId="20577"/>
          <ac:spMkLst>
            <pc:docMk/>
            <pc:sldMk cId="1861904964" sldId="262"/>
            <ac:spMk id="2" creationId="{B12E43E8-652B-3D86-84F5-DB59545B1D0D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31:23.249" v="705" actId="20577"/>
          <ac:spMkLst>
            <pc:docMk/>
            <pc:sldMk cId="1861904964" sldId="262"/>
            <ac:spMk id="3" creationId="{A633A74F-620C-DFF2-7E70-19457BE3C3F0}"/>
          </ac:spMkLst>
        </pc:spChg>
      </pc:sldChg>
      <pc:sldChg chg="modSp">
        <pc:chgData name="Shamila Shazan (2419837)" userId="S::2419837@student.uwtsd.ac.uk::b7c11957-721d-4bc2-b367-430fc1f1b8e7" providerId="AD" clId="Web-{73CB4521-6640-EA70-F8D6-A20D74688954}" dt="2025-10-09T19:07:59.582" v="275"/>
        <pc:sldMkLst>
          <pc:docMk/>
          <pc:sldMk cId="4051526979" sldId="263"/>
        </pc:sldMkLst>
        <pc:spChg chg="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k cId="4051526979" sldId="263"/>
            <ac:spMk id="2" creationId="{13BF4CB1-CD8C-7125-3166-FF81A6E082C2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k cId="4051526979" sldId="263"/>
            <ac:spMk id="3" creationId="{CFBCBF21-2F59-1968-7AA0-8422B8CD6528}"/>
          </ac:spMkLst>
        </pc:spChg>
      </pc:sldChg>
      <pc:sldChg chg="addSp delSp modSp new mod setBg">
        <pc:chgData name="Shamila Shazan (2419837)" userId="S::2419837@student.uwtsd.ac.uk::b7c11957-721d-4bc2-b367-430fc1f1b8e7" providerId="AD" clId="Web-{73CB4521-6640-EA70-F8D6-A20D74688954}" dt="2025-10-09T19:07:59.582" v="275"/>
        <pc:sldMkLst>
          <pc:docMk/>
          <pc:sldMk cId="3551816856" sldId="264"/>
        </pc:sldMkLst>
        <pc:spChg chg="add">
          <ac:chgData name="Shamila Shazan (2419837)" userId="S::2419837@student.uwtsd.ac.uk::b7c11957-721d-4bc2-b367-430fc1f1b8e7" providerId="AD" clId="Web-{73CB4521-6640-EA70-F8D6-A20D74688954}" dt="2025-10-09T18:52:03.958" v="194"/>
          <ac:spMkLst>
            <pc:docMk/>
            <pc:sldMk cId="3551816856" sldId="264"/>
            <ac:spMk id="10" creationId="{99B5B3C5-A599-465B-B2B9-866E8B2087CE}"/>
          </ac:spMkLst>
        </pc:spChg>
        <pc:spChg chg="add 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k cId="3551816856" sldId="264"/>
            <ac:spMk id="12" creationId="{25C84982-7DD0-43B1-8A2D-BFA4DF1B4E60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k cId="3551816856" sldId="264"/>
            <ac:spMk id="20" creationId="{D5B26E0E-A115-4AE2-82D8-76BB93CC494F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k cId="3551816856" sldId="264"/>
            <ac:spMk id="25" creationId="{6804C521-2D9F-4CE4-AFD3-D4F1551FEC6A}"/>
          </ac:spMkLst>
        </pc:spChg>
        <pc:spChg chg="add 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k cId="3551816856" sldId="264"/>
            <ac:spMk id="31" creationId="{776A889F-0F1E-4EC0-989C-71D43A66B983}"/>
          </ac:spMkLst>
        </pc:spChg>
        <pc:spChg chg="add 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k cId="3551816856" sldId="264"/>
            <ac:spMk id="33" creationId="{5C1E9B40-3653-4365-9709-CC7634395AC3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k cId="3551816856" sldId="264"/>
            <ac:spMk id="36" creationId="{526A544A-3C76-4502-A741-F4DB0E2CD2FD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k cId="3551816856" sldId="264"/>
            <ac:spMk id="37" creationId="{017B8593-D171-47B5-8D1A-E34E7B138476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k cId="3551816856" sldId="264"/>
            <ac:spMk id="44" creationId="{9F28276C-079E-47FC-B63F-D8F2611EC384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k cId="3551816856" sldId="264"/>
            <ac:spMk id="45" creationId="{FD7F6CD7-4C28-4ADD-802B-C77ACB4EC4BF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k cId="3551816856" sldId="264"/>
            <ac:spMk id="53" creationId="{DC8B520E-5D62-471C-B876-19BB184007FD}"/>
          </ac:spMkLst>
        </pc:spChg>
        <pc:grpChg chg="add">
          <ac:chgData name="Shamila Shazan (2419837)" userId="S::2419837@student.uwtsd.ac.uk::b7c11957-721d-4bc2-b367-430fc1f1b8e7" providerId="AD" clId="Web-{73CB4521-6640-EA70-F8D6-A20D74688954}" dt="2025-10-09T18:52:03.958" v="194"/>
          <ac:grpSpMkLst>
            <pc:docMk/>
            <pc:sldMk cId="3551816856" sldId="264"/>
            <ac:grpSpMk id="14" creationId="{1D912E1C-3BBA-42F0-A3EE-FEC382E7230A}"/>
          </ac:grpSpMkLst>
        </pc:grpChg>
        <pc:grpChg chg="add">
          <ac:chgData name="Shamila Shazan (2419837)" userId="S::2419837@student.uwtsd.ac.uk::b7c11957-721d-4bc2-b367-430fc1f1b8e7" providerId="AD" clId="Web-{73CB4521-6640-EA70-F8D6-A20D74688954}" dt="2025-10-09T18:52:03.958" v="194"/>
          <ac:grpSpMkLst>
            <pc:docMk/>
            <pc:sldMk cId="3551816856" sldId="264"/>
            <ac:grpSpMk id="35" creationId="{2714B81D-9688-4C51-8B27-493551676567}"/>
          </ac:grpSpMkLst>
        </pc:grpChg>
        <pc:picChg chg="add mod ord">
          <ac:chgData name="Shamila Shazan (2419837)" userId="S::2419837@student.uwtsd.ac.uk::b7c11957-721d-4bc2-b367-430fc1f1b8e7" providerId="AD" clId="Web-{73CB4521-6640-EA70-F8D6-A20D74688954}" dt="2025-10-09T18:52:03.958" v="194"/>
          <ac:picMkLst>
            <pc:docMk/>
            <pc:sldMk cId="3551816856" sldId="264"/>
            <ac:picMk id="4" creationId="{3C768ED6-9339-D0B5-207A-DE468BE56F09}"/>
          </ac:picMkLst>
        </pc:picChg>
        <pc:picChg chg="add mod">
          <ac:chgData name="Shamila Shazan (2419837)" userId="S::2419837@student.uwtsd.ac.uk::b7c11957-721d-4bc2-b367-430fc1f1b8e7" providerId="AD" clId="Web-{73CB4521-6640-EA70-F8D6-A20D74688954}" dt="2025-10-09T18:52:03.958" v="194"/>
          <ac:picMkLst>
            <pc:docMk/>
            <pc:sldMk cId="3551816856" sldId="264"/>
            <ac:picMk id="5" creationId="{536FE651-3A8F-0C46-A784-E43DAA4A3E38}"/>
          </ac:picMkLst>
        </pc:picChg>
      </pc:sldChg>
      <pc:sldMasterChg chg="modSp modSldLayout">
        <pc:chgData name="Shamila Shazan (2419837)" userId="S::2419837@student.uwtsd.ac.uk::b7c11957-721d-4bc2-b367-430fc1f1b8e7" providerId="AD" clId="Web-{73CB4521-6640-EA70-F8D6-A20D74688954}" dt="2025-10-09T19:07:59.582" v="275"/>
        <pc:sldMasterMkLst>
          <pc:docMk/>
          <pc:sldMasterMk cId="765527215" sldId="2147483746"/>
        </pc:sldMasterMkLst>
        <pc:spChg chg="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asterMk cId="765527215" sldId="2147483746"/>
            <ac:spMk id="2" creationId="{12D3A74F-6169-4D30-A245-B46D738BEA81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asterMk cId="765527215" sldId="2147483746"/>
            <ac:spMk id="4" creationId="{442C5EC6-E331-4312-AC12-56D55F7D2B15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asterMk cId="765527215" sldId="2147483746"/>
            <ac:spMk id="5" creationId="{3337FC5D-92B2-4B4D-8111-6EDEF280692A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asterMk cId="765527215" sldId="2147483746"/>
            <ac:spMk id="7" creationId="{3834846D-59C6-40F4-907C-F1A4689B58F1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asterMk cId="765527215" sldId="2147483746"/>
            <ac:spMk id="31" creationId="{20916D6C-D32F-42B6-8512-CD5EDB8F2B9B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asterMk cId="765527215" sldId="2147483746"/>
            <ac:spMk id="41" creationId="{25C84982-7DD0-43B1-8A2D-BFA4DF1B4E60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asterMk cId="765527215" sldId="2147483746"/>
            <ac:spMk id="47" creationId="{5A257CDF-2E36-4DC7-8EE4-5CD8F8ECAC87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asterMk cId="765527215" sldId="2147483746"/>
            <ac:spMk id="48" creationId="{D5B26E0E-A115-4AE2-82D8-76BB93CC494F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asterMk cId="765527215" sldId="2147483746"/>
            <ac:spMk id="52" creationId="{59D5C391-E1DB-410A-A78C-ED3BBDFF0758}"/>
          </ac:spMkLst>
        </pc:spChg>
        <pc:spChg chg="mod">
          <ac:chgData name="Shamila Shazan (2419837)" userId="S::2419837@student.uwtsd.ac.uk::b7c11957-721d-4bc2-b367-430fc1f1b8e7" providerId="AD" clId="Web-{73CB4521-6640-EA70-F8D6-A20D74688954}" dt="2025-10-09T19:07:59.582" v="275"/>
          <ac:spMkLst>
            <pc:docMk/>
            <pc:sldMasterMk cId="765527215" sldId="2147483746"/>
            <ac:spMk id="54" creationId="{6804C521-2D9F-4CE4-AFD3-D4F1551FEC6A}"/>
          </ac:spMkLst>
        </pc:spChg>
        <pc:sldLayoutChg chg="modSp">
          <pc:chgData name="Shamila Shazan (2419837)" userId="S::2419837@student.uwtsd.ac.uk::b7c11957-721d-4bc2-b367-430fc1f1b8e7" providerId="AD" clId="Web-{73CB4521-6640-EA70-F8D6-A20D74688954}" dt="2025-10-09T19:07:59.582" v="275"/>
          <pc:sldLayoutMkLst>
            <pc:docMk/>
            <pc:sldMasterMk cId="765527215" sldId="2147483746"/>
            <pc:sldLayoutMk cId="4124849990" sldId="2147483735"/>
          </pc:sldLayoutMkLst>
          <pc:spChg chg="mod">
            <ac:chgData name="Shamila Shazan (2419837)" userId="S::2419837@student.uwtsd.ac.uk::b7c11957-721d-4bc2-b367-430fc1f1b8e7" providerId="AD" clId="Web-{73CB4521-6640-EA70-F8D6-A20D74688954}" dt="2025-10-09T19:07:59.582" v="275"/>
            <ac:spMkLst>
              <pc:docMk/>
              <pc:sldMasterMk cId="765527215" sldId="2147483746"/>
              <pc:sldLayoutMk cId="4124849990" sldId="2147483735"/>
              <ac:spMk id="2" creationId="{D21058BF-C5E1-4B52-BD8A-FD1AD5779347}"/>
            </ac:spMkLst>
          </pc:spChg>
          <pc:spChg chg="mod">
            <ac:chgData name="Shamila Shazan (2419837)" userId="S::2419837@student.uwtsd.ac.uk::b7c11957-721d-4bc2-b367-430fc1f1b8e7" providerId="AD" clId="Web-{73CB4521-6640-EA70-F8D6-A20D74688954}" dt="2025-10-09T19:07:59.582" v="275"/>
            <ac:spMkLst>
              <pc:docMk/>
              <pc:sldMasterMk cId="765527215" sldId="2147483746"/>
              <pc:sldLayoutMk cId="4124849990" sldId="2147483735"/>
              <ac:spMk id="3" creationId="{DFCD51F7-3CC3-4BB7-8291-B1789482E863}"/>
            </ac:spMkLst>
          </pc:spChg>
        </pc:sldLayoutChg>
        <pc:sldLayoutChg chg="modSp">
          <pc:chgData name="Shamila Shazan (2419837)" userId="S::2419837@student.uwtsd.ac.uk::b7c11957-721d-4bc2-b367-430fc1f1b8e7" providerId="AD" clId="Web-{73CB4521-6640-EA70-F8D6-A20D74688954}" dt="2025-10-09T19:07:59.582" v="275"/>
          <pc:sldLayoutMkLst>
            <pc:docMk/>
            <pc:sldMasterMk cId="765527215" sldId="2147483746"/>
            <pc:sldLayoutMk cId="3880607252" sldId="2147483737"/>
          </pc:sldLayoutMkLst>
          <pc:spChg chg="mod">
            <ac:chgData name="Shamila Shazan (2419837)" userId="S::2419837@student.uwtsd.ac.uk::b7c11957-721d-4bc2-b367-430fc1f1b8e7" providerId="AD" clId="Web-{73CB4521-6640-EA70-F8D6-A20D74688954}" dt="2025-10-09T19:07:59.582" v="275"/>
            <ac:spMkLst>
              <pc:docMk/>
              <pc:sldMasterMk cId="765527215" sldId="2147483746"/>
              <pc:sldLayoutMk cId="3880607252" sldId="2147483737"/>
              <ac:spMk id="2" creationId="{A9B1446D-9FAC-4157-A41A-51675C8BE929}"/>
            </ac:spMkLst>
          </pc:spChg>
          <pc:spChg chg="mod">
            <ac:chgData name="Shamila Shazan (2419837)" userId="S::2419837@student.uwtsd.ac.uk::b7c11957-721d-4bc2-b367-430fc1f1b8e7" providerId="AD" clId="Web-{73CB4521-6640-EA70-F8D6-A20D74688954}" dt="2025-10-09T19:07:59.582" v="275"/>
            <ac:spMkLst>
              <pc:docMk/>
              <pc:sldMasterMk cId="765527215" sldId="2147483746"/>
              <pc:sldLayoutMk cId="3880607252" sldId="2147483737"/>
              <ac:spMk id="3" creationId="{92AF8D4A-8F93-4399-9546-64F286400D24}"/>
            </ac:spMkLst>
          </pc:spChg>
        </pc:sldLayoutChg>
        <pc:sldLayoutChg chg="modSp">
          <pc:chgData name="Shamila Shazan (2419837)" userId="S::2419837@student.uwtsd.ac.uk::b7c11957-721d-4bc2-b367-430fc1f1b8e7" providerId="AD" clId="Web-{73CB4521-6640-EA70-F8D6-A20D74688954}" dt="2025-10-09T19:07:59.582" v="275"/>
          <pc:sldLayoutMkLst>
            <pc:docMk/>
            <pc:sldMasterMk cId="765527215" sldId="2147483746"/>
            <pc:sldLayoutMk cId="1985250536" sldId="2147483738"/>
          </pc:sldLayoutMkLst>
          <pc:spChg chg="mod">
            <ac:chgData name="Shamila Shazan (2419837)" userId="S::2419837@student.uwtsd.ac.uk::b7c11957-721d-4bc2-b367-430fc1f1b8e7" providerId="AD" clId="Web-{73CB4521-6640-EA70-F8D6-A20D74688954}" dt="2025-10-09T19:07:59.582" v="275"/>
            <ac:spMkLst>
              <pc:docMk/>
              <pc:sldMasterMk cId="765527215" sldId="2147483746"/>
              <pc:sldLayoutMk cId="1985250536" sldId="2147483738"/>
              <ac:spMk id="3" creationId="{E915834E-691F-4728-88F5-A0C4696695EB}"/>
            </ac:spMkLst>
          </pc:spChg>
          <pc:spChg chg="mod">
            <ac:chgData name="Shamila Shazan (2419837)" userId="S::2419837@student.uwtsd.ac.uk::b7c11957-721d-4bc2-b367-430fc1f1b8e7" providerId="AD" clId="Web-{73CB4521-6640-EA70-F8D6-A20D74688954}" dt="2025-10-09T19:07:59.582" v="275"/>
            <ac:spMkLst>
              <pc:docMk/>
              <pc:sldMasterMk cId="765527215" sldId="2147483746"/>
              <pc:sldLayoutMk cId="1985250536" sldId="2147483738"/>
              <ac:spMk id="4" creationId="{13876374-880F-4E25-9F88-79E3C1AB1F9D}"/>
            </ac:spMkLst>
          </pc:spChg>
        </pc:sldLayoutChg>
        <pc:sldLayoutChg chg="modSp">
          <pc:chgData name="Shamila Shazan (2419837)" userId="S::2419837@student.uwtsd.ac.uk::b7c11957-721d-4bc2-b367-430fc1f1b8e7" providerId="AD" clId="Web-{73CB4521-6640-EA70-F8D6-A20D74688954}" dt="2025-10-09T19:07:59.582" v="275"/>
          <pc:sldLayoutMkLst>
            <pc:docMk/>
            <pc:sldMasterMk cId="765527215" sldId="2147483746"/>
            <pc:sldLayoutMk cId="3030658807" sldId="2147483739"/>
          </pc:sldLayoutMkLst>
          <pc:spChg chg="mod">
            <ac:chgData name="Shamila Shazan (2419837)" userId="S::2419837@student.uwtsd.ac.uk::b7c11957-721d-4bc2-b367-430fc1f1b8e7" providerId="AD" clId="Web-{73CB4521-6640-EA70-F8D6-A20D74688954}" dt="2025-10-09T19:07:59.582" v="275"/>
            <ac:spMkLst>
              <pc:docMk/>
              <pc:sldMasterMk cId="765527215" sldId="2147483746"/>
              <pc:sldLayoutMk cId="3030658807" sldId="2147483739"/>
              <ac:spMk id="2" creationId="{2E42FE79-D5BE-43E8-B6C5-2675B7F4D818}"/>
            </ac:spMkLst>
          </pc:spChg>
          <pc:spChg chg="mod">
            <ac:chgData name="Shamila Shazan (2419837)" userId="S::2419837@student.uwtsd.ac.uk::b7c11957-721d-4bc2-b367-430fc1f1b8e7" providerId="AD" clId="Web-{73CB4521-6640-EA70-F8D6-A20D74688954}" dt="2025-10-09T19:07:59.582" v="275"/>
            <ac:spMkLst>
              <pc:docMk/>
              <pc:sldMasterMk cId="765527215" sldId="2147483746"/>
              <pc:sldLayoutMk cId="3030658807" sldId="2147483739"/>
              <ac:spMk id="3" creationId="{F69D3A07-BA51-4113-902E-830A887D2394}"/>
            </ac:spMkLst>
          </pc:spChg>
          <pc:spChg chg="mod">
            <ac:chgData name="Shamila Shazan (2419837)" userId="S::2419837@student.uwtsd.ac.uk::b7c11957-721d-4bc2-b367-430fc1f1b8e7" providerId="AD" clId="Web-{73CB4521-6640-EA70-F8D6-A20D74688954}" dt="2025-10-09T19:07:59.582" v="275"/>
            <ac:spMkLst>
              <pc:docMk/>
              <pc:sldMasterMk cId="765527215" sldId="2147483746"/>
              <pc:sldLayoutMk cId="3030658807" sldId="2147483739"/>
              <ac:spMk id="4" creationId="{28E320A9-E274-4E1B-B02D-9A3F510A1F22}"/>
            </ac:spMkLst>
          </pc:spChg>
          <pc:spChg chg="mod">
            <ac:chgData name="Shamila Shazan (2419837)" userId="S::2419837@student.uwtsd.ac.uk::b7c11957-721d-4bc2-b367-430fc1f1b8e7" providerId="AD" clId="Web-{73CB4521-6640-EA70-F8D6-A20D74688954}" dt="2025-10-09T19:07:59.582" v="275"/>
            <ac:spMkLst>
              <pc:docMk/>
              <pc:sldMasterMk cId="765527215" sldId="2147483746"/>
              <pc:sldLayoutMk cId="3030658807" sldId="2147483739"/>
              <ac:spMk id="5" creationId="{DBE80D3A-C2A8-4B78-B7E2-4908C74B1C43}"/>
            </ac:spMkLst>
          </pc:spChg>
          <pc:spChg chg="mod">
            <ac:chgData name="Shamila Shazan (2419837)" userId="S::2419837@student.uwtsd.ac.uk::b7c11957-721d-4bc2-b367-430fc1f1b8e7" providerId="AD" clId="Web-{73CB4521-6640-EA70-F8D6-A20D74688954}" dt="2025-10-09T19:07:59.582" v="275"/>
            <ac:spMkLst>
              <pc:docMk/>
              <pc:sldMasterMk cId="765527215" sldId="2147483746"/>
              <pc:sldLayoutMk cId="3030658807" sldId="2147483739"/>
              <ac:spMk id="6" creationId="{FC5D84DD-9460-4B08-86AD-27486A940047}"/>
            </ac:spMkLst>
          </pc:spChg>
        </pc:sldLayoutChg>
        <pc:sldLayoutChg chg="modSp">
          <pc:chgData name="Shamila Shazan (2419837)" userId="S::2419837@student.uwtsd.ac.uk::b7c11957-721d-4bc2-b367-430fc1f1b8e7" providerId="AD" clId="Web-{73CB4521-6640-EA70-F8D6-A20D74688954}" dt="2025-10-09T19:07:59.582" v="275"/>
          <pc:sldLayoutMkLst>
            <pc:docMk/>
            <pc:sldMasterMk cId="765527215" sldId="2147483746"/>
            <pc:sldLayoutMk cId="667704478" sldId="2147483740"/>
          </pc:sldLayoutMkLst>
          <pc:spChg chg="mod">
            <ac:chgData name="Shamila Shazan (2419837)" userId="S::2419837@student.uwtsd.ac.uk::b7c11957-721d-4bc2-b367-430fc1f1b8e7" providerId="AD" clId="Web-{73CB4521-6640-EA70-F8D6-A20D74688954}" dt="2025-10-09T19:07:59.582" v="275"/>
            <ac:spMkLst>
              <pc:docMk/>
              <pc:sldMasterMk cId="765527215" sldId="2147483746"/>
              <pc:sldLayoutMk cId="667704478" sldId="2147483740"/>
              <ac:spMk id="2" creationId="{766D87C0-272E-4E50-A316-78079B2B923E}"/>
            </ac:spMkLst>
          </pc:spChg>
        </pc:sldLayoutChg>
        <pc:sldLayoutChg chg="modSp">
          <pc:chgData name="Shamila Shazan (2419837)" userId="S::2419837@student.uwtsd.ac.uk::b7c11957-721d-4bc2-b367-430fc1f1b8e7" providerId="AD" clId="Web-{73CB4521-6640-EA70-F8D6-A20D74688954}" dt="2025-10-09T19:07:59.582" v="275"/>
          <pc:sldLayoutMkLst>
            <pc:docMk/>
            <pc:sldMasterMk cId="765527215" sldId="2147483746"/>
            <pc:sldLayoutMk cId="1308156855" sldId="2147483742"/>
          </pc:sldLayoutMkLst>
          <pc:spChg chg="mod">
            <ac:chgData name="Shamila Shazan (2419837)" userId="S::2419837@student.uwtsd.ac.uk::b7c11957-721d-4bc2-b367-430fc1f1b8e7" providerId="AD" clId="Web-{73CB4521-6640-EA70-F8D6-A20D74688954}" dt="2025-10-09T19:07:59.582" v="275"/>
            <ac:spMkLst>
              <pc:docMk/>
              <pc:sldMasterMk cId="765527215" sldId="2147483746"/>
              <pc:sldLayoutMk cId="1308156855" sldId="2147483742"/>
              <ac:spMk id="2" creationId="{B9E035BB-74CC-43E9-B71F-A5C05D17EB78}"/>
            </ac:spMkLst>
          </pc:spChg>
          <pc:spChg chg="mod">
            <ac:chgData name="Shamila Shazan (2419837)" userId="S::2419837@student.uwtsd.ac.uk::b7c11957-721d-4bc2-b367-430fc1f1b8e7" providerId="AD" clId="Web-{73CB4521-6640-EA70-F8D6-A20D74688954}" dt="2025-10-09T19:07:59.582" v="275"/>
            <ac:spMkLst>
              <pc:docMk/>
              <pc:sldMasterMk cId="765527215" sldId="2147483746"/>
              <pc:sldLayoutMk cId="1308156855" sldId="2147483742"/>
              <ac:spMk id="3" creationId="{DCAADC9E-7845-4DB1-87E3-6FBFB2B03B8A}"/>
            </ac:spMkLst>
          </pc:spChg>
          <pc:spChg chg="mod">
            <ac:chgData name="Shamila Shazan (2419837)" userId="S::2419837@student.uwtsd.ac.uk::b7c11957-721d-4bc2-b367-430fc1f1b8e7" providerId="AD" clId="Web-{73CB4521-6640-EA70-F8D6-A20D74688954}" dt="2025-10-09T19:07:59.582" v="275"/>
            <ac:spMkLst>
              <pc:docMk/>
              <pc:sldMasterMk cId="765527215" sldId="2147483746"/>
              <pc:sldLayoutMk cId="1308156855" sldId="2147483742"/>
              <ac:spMk id="4" creationId="{75C925A8-2A07-43B9-B549-061F3684986B}"/>
            </ac:spMkLst>
          </pc:spChg>
        </pc:sldLayoutChg>
        <pc:sldLayoutChg chg="modSp">
          <pc:chgData name="Shamila Shazan (2419837)" userId="S::2419837@student.uwtsd.ac.uk::b7c11957-721d-4bc2-b367-430fc1f1b8e7" providerId="AD" clId="Web-{73CB4521-6640-EA70-F8D6-A20D74688954}" dt="2025-10-09T19:07:59.582" v="275"/>
          <pc:sldLayoutMkLst>
            <pc:docMk/>
            <pc:sldMasterMk cId="765527215" sldId="2147483746"/>
            <pc:sldLayoutMk cId="905113624" sldId="2147483743"/>
          </pc:sldLayoutMkLst>
          <pc:spChg chg="mod">
            <ac:chgData name="Shamila Shazan (2419837)" userId="S::2419837@student.uwtsd.ac.uk::b7c11957-721d-4bc2-b367-430fc1f1b8e7" providerId="AD" clId="Web-{73CB4521-6640-EA70-F8D6-A20D74688954}" dt="2025-10-09T19:07:59.582" v="275"/>
            <ac:spMkLst>
              <pc:docMk/>
              <pc:sldMasterMk cId="765527215" sldId="2147483746"/>
              <pc:sldLayoutMk cId="905113624" sldId="2147483743"/>
              <ac:spMk id="2" creationId="{1D78ADB4-BA7B-42C2-9C6C-58B2763F8617}"/>
            </ac:spMkLst>
          </pc:spChg>
          <pc:spChg chg="mod">
            <ac:chgData name="Shamila Shazan (2419837)" userId="S::2419837@student.uwtsd.ac.uk::b7c11957-721d-4bc2-b367-430fc1f1b8e7" providerId="AD" clId="Web-{73CB4521-6640-EA70-F8D6-A20D74688954}" dt="2025-10-09T19:07:59.582" v="275"/>
            <ac:spMkLst>
              <pc:docMk/>
              <pc:sldMasterMk cId="765527215" sldId="2147483746"/>
              <pc:sldLayoutMk cId="905113624" sldId="2147483743"/>
              <ac:spMk id="3" creationId="{E9519B58-B546-4E6B-BE00-3D1D64DA8699}"/>
            </ac:spMkLst>
          </pc:spChg>
          <pc:spChg chg="mod">
            <ac:chgData name="Shamila Shazan (2419837)" userId="S::2419837@student.uwtsd.ac.uk::b7c11957-721d-4bc2-b367-430fc1f1b8e7" providerId="AD" clId="Web-{73CB4521-6640-EA70-F8D6-A20D74688954}" dt="2025-10-09T19:07:59.582" v="275"/>
            <ac:spMkLst>
              <pc:docMk/>
              <pc:sldMasterMk cId="765527215" sldId="2147483746"/>
              <pc:sldLayoutMk cId="905113624" sldId="2147483743"/>
              <ac:spMk id="4" creationId="{3FAA0AB8-41A9-4548-9B83-3EFF79A00793}"/>
            </ac:spMkLst>
          </pc:spChg>
        </pc:sldLayoutChg>
        <pc:sldLayoutChg chg="modSp">
          <pc:chgData name="Shamila Shazan (2419837)" userId="S::2419837@student.uwtsd.ac.uk::b7c11957-721d-4bc2-b367-430fc1f1b8e7" providerId="AD" clId="Web-{73CB4521-6640-EA70-F8D6-A20D74688954}" dt="2025-10-09T19:07:59.582" v="275"/>
          <pc:sldLayoutMkLst>
            <pc:docMk/>
            <pc:sldMasterMk cId="765527215" sldId="2147483746"/>
            <pc:sldLayoutMk cId="2676175785" sldId="2147483745"/>
          </pc:sldLayoutMkLst>
          <pc:spChg chg="mod">
            <ac:chgData name="Shamila Shazan (2419837)" userId="S::2419837@student.uwtsd.ac.uk::b7c11957-721d-4bc2-b367-430fc1f1b8e7" providerId="AD" clId="Web-{73CB4521-6640-EA70-F8D6-A20D74688954}" dt="2025-10-09T19:07:59.582" v="275"/>
            <ac:spMkLst>
              <pc:docMk/>
              <pc:sldMasterMk cId="765527215" sldId="2147483746"/>
              <pc:sldLayoutMk cId="2676175785" sldId="2147483745"/>
              <ac:spMk id="2" creationId="{EEC66EF0-6ED8-49A7-BDAD-E20A143FAEAC}"/>
            </ac:spMkLst>
          </pc:spChg>
          <pc:spChg chg="mod">
            <ac:chgData name="Shamila Shazan (2419837)" userId="S::2419837@student.uwtsd.ac.uk::b7c11957-721d-4bc2-b367-430fc1f1b8e7" providerId="AD" clId="Web-{73CB4521-6640-EA70-F8D6-A20D74688954}" dt="2025-10-09T19:07:59.582" v="275"/>
            <ac:spMkLst>
              <pc:docMk/>
              <pc:sldMasterMk cId="765527215" sldId="2147483746"/>
              <pc:sldLayoutMk cId="2676175785" sldId="2147483745"/>
              <ac:spMk id="3" creationId="{90FCE9CD-90A9-44BA-B293-0662E077DDE9}"/>
            </ac:spMkLst>
          </pc:spChg>
        </pc:sldLayoutChg>
      </pc:sldMasterChg>
    </pc:docChg>
  </pc:docChgLst>
  <pc:docChgLst>
    <pc:chgData name="Shamila Shazan (2419837)" userId="S::2419837@student.uwtsd.ac.uk::b7c11957-721d-4bc2-b367-430fc1f1b8e7" providerId="AD" clId="Web-{68B29F0E-B2E8-5593-AF0B-DBD6598120FD}"/>
    <pc:docChg chg="addSld modSld addMainMaster delMainMaster">
      <pc:chgData name="Shamila Shazan (2419837)" userId="S::2419837@student.uwtsd.ac.uk::b7c11957-721d-4bc2-b367-430fc1f1b8e7" providerId="AD" clId="Web-{68B29F0E-B2E8-5593-AF0B-DBD6598120FD}" dt="2025-09-25T16:37:42.094" v="292" actId="20577"/>
      <pc:docMkLst>
        <pc:docMk/>
      </pc:docMkLst>
      <pc:sldChg chg="addSp delSp modSp mod setBg modClrScheme setClrOvrMap chgLayout">
        <pc:chgData name="Shamila Shazan (2419837)" userId="S::2419837@student.uwtsd.ac.uk::b7c11957-721d-4bc2-b367-430fc1f1b8e7" providerId="AD" clId="Web-{68B29F0E-B2E8-5593-AF0B-DBD6598120FD}" dt="2025-09-25T16:24:55.642" v="152" actId="20577"/>
        <pc:sldMkLst>
          <pc:docMk/>
          <pc:sldMk cId="109857222" sldId="256"/>
        </pc:sldMkLst>
        <pc:spChg chg="mod">
          <ac:chgData name="Shamila Shazan (2419837)" userId="S::2419837@student.uwtsd.ac.uk::b7c11957-721d-4bc2-b367-430fc1f1b8e7" providerId="AD" clId="Web-{68B29F0E-B2E8-5593-AF0B-DBD6598120FD}" dt="2025-09-25T16:24:55.642" v="152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Shamila Shazan (2419837)" userId="S::2419837@student.uwtsd.ac.uk::b7c11957-721d-4bc2-b367-430fc1f1b8e7" providerId="AD" clId="Web-{68B29F0E-B2E8-5593-AF0B-DBD6598120FD}" dt="2025-09-25T16:21:26.118" v="115" actId="20577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Shamila Shazan (2419837)" userId="S::2419837@student.uwtsd.ac.uk::b7c11957-721d-4bc2-b367-430fc1f1b8e7" providerId="AD" clId="Web-{68B29F0E-B2E8-5593-AF0B-DBD6598120FD}" dt="2025-09-25T16:18:31.972" v="56"/>
          <ac:spMkLst>
            <pc:docMk/>
            <pc:sldMk cId="109857222" sldId="256"/>
            <ac:spMk id="17" creationId="{733E0473-C315-42D8-A82A-A2FE49DC67DA}"/>
          </ac:spMkLst>
        </pc:spChg>
        <pc:spChg chg="add">
          <ac:chgData name="Shamila Shazan (2419837)" userId="S::2419837@student.uwtsd.ac.uk::b7c11957-721d-4bc2-b367-430fc1f1b8e7" providerId="AD" clId="Web-{68B29F0E-B2E8-5593-AF0B-DBD6598120FD}" dt="2025-09-25T16:18:31.972" v="56"/>
          <ac:spMkLst>
            <pc:docMk/>
            <pc:sldMk cId="109857222" sldId="256"/>
            <ac:spMk id="19" creationId="{AD23A251-68F2-43E5-812B-4BBAE1AF535E}"/>
          </ac:spMkLst>
        </pc:spChg>
        <pc:grpChg chg="add">
          <ac:chgData name="Shamila Shazan (2419837)" userId="S::2419837@student.uwtsd.ac.uk::b7c11957-721d-4bc2-b367-430fc1f1b8e7" providerId="AD" clId="Web-{68B29F0E-B2E8-5593-AF0B-DBD6598120FD}" dt="2025-09-25T16:18:31.972" v="56"/>
          <ac:grpSpMkLst>
            <pc:docMk/>
            <pc:sldMk cId="109857222" sldId="256"/>
            <ac:grpSpMk id="21" creationId="{0350AF23-2606-421F-AB7B-23D9B48F3E9B}"/>
          </ac:grpSpMkLst>
        </pc:grpChg>
        <pc:picChg chg="add">
          <ac:chgData name="Shamila Shazan (2419837)" userId="S::2419837@student.uwtsd.ac.uk::b7c11957-721d-4bc2-b367-430fc1f1b8e7" providerId="AD" clId="Web-{68B29F0E-B2E8-5593-AF0B-DBD6598120FD}" dt="2025-09-25T16:18:31.972" v="56"/>
          <ac:picMkLst>
            <pc:docMk/>
            <pc:sldMk cId="109857222" sldId="256"/>
            <ac:picMk id="4" creationId="{A5EB81EE-1650-F30C-871C-AF9473202FDD}"/>
          </ac:picMkLst>
        </pc:picChg>
      </pc:sldChg>
      <pc:sldChg chg="modSp new">
        <pc:chgData name="Shamila Shazan (2419837)" userId="S::2419837@student.uwtsd.ac.uk::b7c11957-721d-4bc2-b367-430fc1f1b8e7" providerId="AD" clId="Web-{68B29F0E-B2E8-5593-AF0B-DBD6598120FD}" dt="2025-09-25T16:27:47.466" v="191" actId="20577"/>
        <pc:sldMkLst>
          <pc:docMk/>
          <pc:sldMk cId="3545054726" sldId="257"/>
        </pc:sldMkLst>
        <pc:spChg chg="mod">
          <ac:chgData name="Shamila Shazan (2419837)" userId="S::2419837@student.uwtsd.ac.uk::b7c11957-721d-4bc2-b367-430fc1f1b8e7" providerId="AD" clId="Web-{68B29F0E-B2E8-5593-AF0B-DBD6598120FD}" dt="2025-09-25T16:27:47.466" v="191" actId="20577"/>
          <ac:spMkLst>
            <pc:docMk/>
            <pc:sldMk cId="3545054726" sldId="257"/>
            <ac:spMk id="2" creationId="{2FA15C94-4280-F50F-2D11-5E2107EEBBFA}"/>
          </ac:spMkLst>
        </pc:spChg>
      </pc:sldChg>
      <pc:sldChg chg="modSp new">
        <pc:chgData name="Shamila Shazan (2419837)" userId="S::2419837@student.uwtsd.ac.uk::b7c11957-721d-4bc2-b367-430fc1f1b8e7" providerId="AD" clId="Web-{68B29F0E-B2E8-5593-AF0B-DBD6598120FD}" dt="2025-09-25T16:31:23.975" v="209" actId="20577"/>
        <pc:sldMkLst>
          <pc:docMk/>
          <pc:sldMk cId="2172590791" sldId="258"/>
        </pc:sldMkLst>
        <pc:spChg chg="mod">
          <ac:chgData name="Shamila Shazan (2419837)" userId="S::2419837@student.uwtsd.ac.uk::b7c11957-721d-4bc2-b367-430fc1f1b8e7" providerId="AD" clId="Web-{68B29F0E-B2E8-5593-AF0B-DBD6598120FD}" dt="2025-09-25T16:28:39.875" v="202" actId="20577"/>
          <ac:spMkLst>
            <pc:docMk/>
            <pc:sldMk cId="2172590791" sldId="258"/>
            <ac:spMk id="2" creationId="{58966BBD-A180-615E-709B-C83B612E68EC}"/>
          </ac:spMkLst>
        </pc:spChg>
        <pc:spChg chg="mod">
          <ac:chgData name="Shamila Shazan (2419837)" userId="S::2419837@student.uwtsd.ac.uk::b7c11957-721d-4bc2-b367-430fc1f1b8e7" providerId="AD" clId="Web-{68B29F0E-B2E8-5593-AF0B-DBD6598120FD}" dt="2025-09-25T16:31:23.975" v="209" actId="20577"/>
          <ac:spMkLst>
            <pc:docMk/>
            <pc:sldMk cId="2172590791" sldId="258"/>
            <ac:spMk id="3" creationId="{D06D5323-CC2F-1D39-B9CF-CF801635CB90}"/>
          </ac:spMkLst>
        </pc:spChg>
      </pc:sldChg>
      <pc:sldChg chg="modSp new">
        <pc:chgData name="Shamila Shazan (2419837)" userId="S::2419837@student.uwtsd.ac.uk::b7c11957-721d-4bc2-b367-430fc1f1b8e7" providerId="AD" clId="Web-{68B29F0E-B2E8-5593-AF0B-DBD6598120FD}" dt="2025-09-25T16:37:42.094" v="292" actId="20577"/>
        <pc:sldMkLst>
          <pc:docMk/>
          <pc:sldMk cId="2814283566" sldId="259"/>
        </pc:sldMkLst>
        <pc:spChg chg="mod">
          <ac:chgData name="Shamila Shazan (2419837)" userId="S::2419837@student.uwtsd.ac.uk::b7c11957-721d-4bc2-b367-430fc1f1b8e7" providerId="AD" clId="Web-{68B29F0E-B2E8-5593-AF0B-DBD6598120FD}" dt="2025-09-25T16:37:42.094" v="292" actId="20577"/>
          <ac:spMkLst>
            <pc:docMk/>
            <pc:sldMk cId="2814283566" sldId="259"/>
            <ac:spMk id="2" creationId="{45B41AD1-E292-5977-2662-EF32B344A28F}"/>
          </ac:spMkLst>
        </pc:spChg>
      </pc:sldChg>
      <pc:sldChg chg="modSp new">
        <pc:chgData name="Shamila Shazan (2419837)" userId="S::2419837@student.uwtsd.ac.uk::b7c11957-721d-4bc2-b367-430fc1f1b8e7" providerId="AD" clId="Web-{68B29F0E-B2E8-5593-AF0B-DBD6598120FD}" dt="2025-09-25T16:35:39.701" v="262" actId="20577"/>
        <pc:sldMkLst>
          <pc:docMk/>
          <pc:sldMk cId="3519465682" sldId="260"/>
        </pc:sldMkLst>
        <pc:spChg chg="mod">
          <ac:chgData name="Shamila Shazan (2419837)" userId="S::2419837@student.uwtsd.ac.uk::b7c11957-721d-4bc2-b367-430fc1f1b8e7" providerId="AD" clId="Web-{68B29F0E-B2E8-5593-AF0B-DBD6598120FD}" dt="2025-09-25T16:35:39.701" v="262" actId="20577"/>
          <ac:spMkLst>
            <pc:docMk/>
            <pc:sldMk cId="3519465682" sldId="260"/>
            <ac:spMk id="2" creationId="{E17C1A5D-C45F-8B96-DACB-AC8EECF1C1A3}"/>
          </ac:spMkLst>
        </pc:spChg>
      </pc:sldChg>
      <pc:sldChg chg="modSp new">
        <pc:chgData name="Shamila Shazan (2419837)" userId="S::2419837@student.uwtsd.ac.uk::b7c11957-721d-4bc2-b367-430fc1f1b8e7" providerId="AD" clId="Web-{68B29F0E-B2E8-5593-AF0B-DBD6598120FD}" dt="2025-09-25T16:36:04.264" v="272" actId="20577"/>
        <pc:sldMkLst>
          <pc:docMk/>
          <pc:sldMk cId="4131575813" sldId="261"/>
        </pc:sldMkLst>
        <pc:spChg chg="mod">
          <ac:chgData name="Shamila Shazan (2419837)" userId="S::2419837@student.uwtsd.ac.uk::b7c11957-721d-4bc2-b367-430fc1f1b8e7" providerId="AD" clId="Web-{68B29F0E-B2E8-5593-AF0B-DBD6598120FD}" dt="2025-09-25T16:36:04.264" v="272" actId="20577"/>
          <ac:spMkLst>
            <pc:docMk/>
            <pc:sldMk cId="4131575813" sldId="261"/>
            <ac:spMk id="2" creationId="{E76E8C6D-4478-028C-77AE-274F317B69EF}"/>
          </ac:spMkLst>
        </pc:spChg>
      </pc:sldChg>
      <pc:sldChg chg="modSp new">
        <pc:chgData name="Shamila Shazan (2419837)" userId="S::2419837@student.uwtsd.ac.uk::b7c11957-721d-4bc2-b367-430fc1f1b8e7" providerId="AD" clId="Web-{68B29F0E-B2E8-5593-AF0B-DBD6598120FD}" dt="2025-09-25T16:36:24.233" v="278" actId="20577"/>
        <pc:sldMkLst>
          <pc:docMk/>
          <pc:sldMk cId="1861904964" sldId="262"/>
        </pc:sldMkLst>
        <pc:spChg chg="mod">
          <ac:chgData name="Shamila Shazan (2419837)" userId="S::2419837@student.uwtsd.ac.uk::b7c11957-721d-4bc2-b367-430fc1f1b8e7" providerId="AD" clId="Web-{68B29F0E-B2E8-5593-AF0B-DBD6598120FD}" dt="2025-09-25T16:36:24.233" v="278" actId="20577"/>
          <ac:spMkLst>
            <pc:docMk/>
            <pc:sldMk cId="1861904964" sldId="262"/>
            <ac:spMk id="2" creationId="{B12E43E8-652B-3D86-84F5-DB59545B1D0D}"/>
          </ac:spMkLst>
        </pc:spChg>
      </pc:sldChg>
      <pc:sldChg chg="modSp new">
        <pc:chgData name="Shamila Shazan (2419837)" userId="S::2419837@student.uwtsd.ac.uk::b7c11957-721d-4bc2-b367-430fc1f1b8e7" providerId="AD" clId="Web-{68B29F0E-B2E8-5593-AF0B-DBD6598120FD}" dt="2025-09-25T16:37:12.781" v="291" actId="20577"/>
        <pc:sldMkLst>
          <pc:docMk/>
          <pc:sldMk cId="4051526979" sldId="263"/>
        </pc:sldMkLst>
        <pc:spChg chg="mod">
          <ac:chgData name="Shamila Shazan (2419837)" userId="S::2419837@student.uwtsd.ac.uk::b7c11957-721d-4bc2-b367-430fc1f1b8e7" providerId="AD" clId="Web-{68B29F0E-B2E8-5593-AF0B-DBD6598120FD}" dt="2025-09-25T16:37:12.781" v="291" actId="20577"/>
          <ac:spMkLst>
            <pc:docMk/>
            <pc:sldMk cId="4051526979" sldId="263"/>
            <ac:spMk id="2" creationId="{13BF4CB1-CD8C-7125-3166-FF81A6E082C2}"/>
          </ac:spMkLst>
        </pc:spChg>
      </pc:sldChg>
      <pc:sldMasterChg chg="add addSldLayout">
        <pc:chgData name="Shamila Shazan (2419837)" userId="S::2419837@student.uwtsd.ac.uk::b7c11957-721d-4bc2-b367-430fc1f1b8e7" providerId="AD" clId="Web-{68B29F0E-B2E8-5593-AF0B-DBD6598120FD}" dt="2025-09-25T16:18:31.972" v="56"/>
        <pc:sldMasterMkLst>
          <pc:docMk/>
          <pc:sldMasterMk cId="765527215" sldId="2147483746"/>
        </pc:sldMasterMkLst>
        <pc:sldLayoutChg chg="add">
          <pc:chgData name="Shamila Shazan (2419837)" userId="S::2419837@student.uwtsd.ac.uk::b7c11957-721d-4bc2-b367-430fc1f1b8e7" providerId="AD" clId="Web-{68B29F0E-B2E8-5593-AF0B-DBD6598120FD}" dt="2025-09-25T16:18:31.972" v="56"/>
          <pc:sldLayoutMkLst>
            <pc:docMk/>
            <pc:sldMasterMk cId="765527215" sldId="2147483746"/>
            <pc:sldLayoutMk cId="4124849990" sldId="2147483735"/>
          </pc:sldLayoutMkLst>
        </pc:sldLayoutChg>
        <pc:sldLayoutChg chg="add">
          <pc:chgData name="Shamila Shazan (2419837)" userId="S::2419837@student.uwtsd.ac.uk::b7c11957-721d-4bc2-b367-430fc1f1b8e7" providerId="AD" clId="Web-{68B29F0E-B2E8-5593-AF0B-DBD6598120FD}" dt="2025-09-25T16:18:31.972" v="56"/>
          <pc:sldLayoutMkLst>
            <pc:docMk/>
            <pc:sldMasterMk cId="765527215" sldId="2147483746"/>
            <pc:sldLayoutMk cId="2564394413" sldId="2147483736"/>
          </pc:sldLayoutMkLst>
        </pc:sldLayoutChg>
        <pc:sldLayoutChg chg="add">
          <pc:chgData name="Shamila Shazan (2419837)" userId="S::2419837@student.uwtsd.ac.uk::b7c11957-721d-4bc2-b367-430fc1f1b8e7" providerId="AD" clId="Web-{68B29F0E-B2E8-5593-AF0B-DBD6598120FD}" dt="2025-09-25T16:18:31.972" v="56"/>
          <pc:sldLayoutMkLst>
            <pc:docMk/>
            <pc:sldMasterMk cId="765527215" sldId="2147483746"/>
            <pc:sldLayoutMk cId="3880607252" sldId="2147483737"/>
          </pc:sldLayoutMkLst>
        </pc:sldLayoutChg>
        <pc:sldLayoutChg chg="add">
          <pc:chgData name="Shamila Shazan (2419837)" userId="S::2419837@student.uwtsd.ac.uk::b7c11957-721d-4bc2-b367-430fc1f1b8e7" providerId="AD" clId="Web-{68B29F0E-B2E8-5593-AF0B-DBD6598120FD}" dt="2025-09-25T16:18:31.972" v="56"/>
          <pc:sldLayoutMkLst>
            <pc:docMk/>
            <pc:sldMasterMk cId="765527215" sldId="2147483746"/>
            <pc:sldLayoutMk cId="1985250536" sldId="2147483738"/>
          </pc:sldLayoutMkLst>
        </pc:sldLayoutChg>
        <pc:sldLayoutChg chg="add">
          <pc:chgData name="Shamila Shazan (2419837)" userId="S::2419837@student.uwtsd.ac.uk::b7c11957-721d-4bc2-b367-430fc1f1b8e7" providerId="AD" clId="Web-{68B29F0E-B2E8-5593-AF0B-DBD6598120FD}" dt="2025-09-25T16:18:31.972" v="56"/>
          <pc:sldLayoutMkLst>
            <pc:docMk/>
            <pc:sldMasterMk cId="765527215" sldId="2147483746"/>
            <pc:sldLayoutMk cId="3030658807" sldId="2147483739"/>
          </pc:sldLayoutMkLst>
        </pc:sldLayoutChg>
        <pc:sldLayoutChg chg="add">
          <pc:chgData name="Shamila Shazan (2419837)" userId="S::2419837@student.uwtsd.ac.uk::b7c11957-721d-4bc2-b367-430fc1f1b8e7" providerId="AD" clId="Web-{68B29F0E-B2E8-5593-AF0B-DBD6598120FD}" dt="2025-09-25T16:18:31.972" v="56"/>
          <pc:sldLayoutMkLst>
            <pc:docMk/>
            <pc:sldMasterMk cId="765527215" sldId="2147483746"/>
            <pc:sldLayoutMk cId="667704478" sldId="2147483740"/>
          </pc:sldLayoutMkLst>
        </pc:sldLayoutChg>
        <pc:sldLayoutChg chg="add">
          <pc:chgData name="Shamila Shazan (2419837)" userId="S::2419837@student.uwtsd.ac.uk::b7c11957-721d-4bc2-b367-430fc1f1b8e7" providerId="AD" clId="Web-{68B29F0E-B2E8-5593-AF0B-DBD6598120FD}" dt="2025-09-25T16:18:31.972" v="56"/>
          <pc:sldLayoutMkLst>
            <pc:docMk/>
            <pc:sldMasterMk cId="765527215" sldId="2147483746"/>
            <pc:sldLayoutMk cId="2334903590" sldId="2147483741"/>
          </pc:sldLayoutMkLst>
        </pc:sldLayoutChg>
        <pc:sldLayoutChg chg="add">
          <pc:chgData name="Shamila Shazan (2419837)" userId="S::2419837@student.uwtsd.ac.uk::b7c11957-721d-4bc2-b367-430fc1f1b8e7" providerId="AD" clId="Web-{68B29F0E-B2E8-5593-AF0B-DBD6598120FD}" dt="2025-09-25T16:18:31.972" v="56"/>
          <pc:sldLayoutMkLst>
            <pc:docMk/>
            <pc:sldMasterMk cId="765527215" sldId="2147483746"/>
            <pc:sldLayoutMk cId="1308156855" sldId="2147483742"/>
          </pc:sldLayoutMkLst>
        </pc:sldLayoutChg>
        <pc:sldLayoutChg chg="add">
          <pc:chgData name="Shamila Shazan (2419837)" userId="S::2419837@student.uwtsd.ac.uk::b7c11957-721d-4bc2-b367-430fc1f1b8e7" providerId="AD" clId="Web-{68B29F0E-B2E8-5593-AF0B-DBD6598120FD}" dt="2025-09-25T16:18:31.972" v="56"/>
          <pc:sldLayoutMkLst>
            <pc:docMk/>
            <pc:sldMasterMk cId="765527215" sldId="2147483746"/>
            <pc:sldLayoutMk cId="905113624" sldId="2147483743"/>
          </pc:sldLayoutMkLst>
        </pc:sldLayoutChg>
        <pc:sldLayoutChg chg="add">
          <pc:chgData name="Shamila Shazan (2419837)" userId="S::2419837@student.uwtsd.ac.uk::b7c11957-721d-4bc2-b367-430fc1f1b8e7" providerId="AD" clId="Web-{68B29F0E-B2E8-5593-AF0B-DBD6598120FD}" dt="2025-09-25T16:18:31.972" v="56"/>
          <pc:sldLayoutMkLst>
            <pc:docMk/>
            <pc:sldMasterMk cId="765527215" sldId="2147483746"/>
            <pc:sldLayoutMk cId="1630366611" sldId="2147483744"/>
          </pc:sldLayoutMkLst>
        </pc:sldLayoutChg>
        <pc:sldLayoutChg chg="add">
          <pc:chgData name="Shamila Shazan (2419837)" userId="S::2419837@student.uwtsd.ac.uk::b7c11957-721d-4bc2-b367-430fc1f1b8e7" providerId="AD" clId="Web-{68B29F0E-B2E8-5593-AF0B-DBD6598120FD}" dt="2025-09-25T16:18:31.972" v="56"/>
          <pc:sldLayoutMkLst>
            <pc:docMk/>
            <pc:sldMasterMk cId="765527215" sldId="2147483746"/>
            <pc:sldLayoutMk cId="2676175785" sldId="2147483745"/>
          </pc:sldLayoutMkLst>
        </pc:sldLayoutChg>
      </pc:sldMasterChg>
    </pc:docChg>
  </pc:docChgLst>
  <pc:docChgLst>
    <pc:chgData name="Shamila Shazan (2419837)" userId="S::2419837@student.uwtsd.ac.uk::b7c11957-721d-4bc2-b367-430fc1f1b8e7" providerId="AD" clId="Web-{C6AA3B01-F430-B3A0-E829-A9FBFA973DA7}"/>
    <pc:docChg chg="modSld">
      <pc:chgData name="Shamila Shazan (2419837)" userId="S::2419837@student.uwtsd.ac.uk::b7c11957-721d-4bc2-b367-430fc1f1b8e7" providerId="AD" clId="Web-{C6AA3B01-F430-B3A0-E829-A9FBFA973DA7}" dt="2025-09-26T15:31:12.877" v="0" actId="1076"/>
      <pc:docMkLst>
        <pc:docMk/>
      </pc:docMkLst>
      <pc:sldChg chg="modSp">
        <pc:chgData name="Shamila Shazan (2419837)" userId="S::2419837@student.uwtsd.ac.uk::b7c11957-721d-4bc2-b367-430fc1f1b8e7" providerId="AD" clId="Web-{C6AA3B01-F430-B3A0-E829-A9FBFA973DA7}" dt="2025-09-26T15:31:12.877" v="0" actId="1076"/>
        <pc:sldMkLst>
          <pc:docMk/>
          <pc:sldMk cId="109857222" sldId="256"/>
        </pc:sldMkLst>
        <pc:picChg chg="mod">
          <ac:chgData name="Shamila Shazan (2419837)" userId="S::2419837@student.uwtsd.ac.uk::b7c11957-721d-4bc2-b367-430fc1f1b8e7" providerId="AD" clId="Web-{C6AA3B01-F430-B3A0-E829-A9FBFA973DA7}" dt="2025-09-26T15:31:12.877" v="0" actId="1076"/>
          <ac:picMkLst>
            <pc:docMk/>
            <pc:sldMk cId="109857222" sldId="256"/>
            <ac:picMk id="4" creationId="{A5EB81EE-1650-F30C-871C-AF9473202FDD}"/>
          </ac:picMkLst>
        </pc:picChg>
      </pc:sldChg>
    </pc:docChg>
  </pc:docChgLst>
  <pc:docChgLst>
    <pc:chgData name="Shamila Shazan (2419837)" userId="S::2419837@student.uwtsd.ac.uk::b7c11957-721d-4bc2-b367-430fc1f1b8e7" providerId="AD" clId="Web-{5DF1A611-1E59-EF45-205F-456378DB24E6}"/>
    <pc:docChg chg="modSld">
      <pc:chgData name="Shamila Shazan (2419837)" userId="S::2419837@student.uwtsd.ac.uk::b7c11957-721d-4bc2-b367-430fc1f1b8e7" providerId="AD" clId="Web-{5DF1A611-1E59-EF45-205F-456378DB24E6}" dt="2025-10-12T20:26:19.146" v="106" actId="14100"/>
      <pc:docMkLst>
        <pc:docMk/>
      </pc:docMkLst>
      <pc:sldChg chg="modSp">
        <pc:chgData name="Shamila Shazan (2419837)" userId="S::2419837@student.uwtsd.ac.uk::b7c11957-721d-4bc2-b367-430fc1f1b8e7" providerId="AD" clId="Web-{5DF1A611-1E59-EF45-205F-456378DB24E6}" dt="2025-10-12T20:26:19.146" v="106" actId="14100"/>
        <pc:sldMkLst>
          <pc:docMk/>
          <pc:sldMk cId="3545054726" sldId="257"/>
        </pc:sldMkLst>
        <pc:spChg chg="mod">
          <ac:chgData name="Shamila Shazan (2419837)" userId="S::2419837@student.uwtsd.ac.uk::b7c11957-721d-4bc2-b367-430fc1f1b8e7" providerId="AD" clId="Web-{5DF1A611-1E59-EF45-205F-456378DB24E6}" dt="2025-10-12T20:26:19.146" v="106" actId="14100"/>
          <ac:spMkLst>
            <pc:docMk/>
            <pc:sldMk cId="3545054726" sldId="257"/>
            <ac:spMk id="2" creationId="{2FA15C94-4280-F50F-2D11-5E2107EEBBFA}"/>
          </ac:spMkLst>
        </pc:spChg>
        <pc:spChg chg="mod">
          <ac:chgData name="Shamila Shazan (2419837)" userId="S::2419837@student.uwtsd.ac.uk::b7c11957-721d-4bc2-b367-430fc1f1b8e7" providerId="AD" clId="Web-{5DF1A611-1E59-EF45-205F-456378DB24E6}" dt="2025-10-12T20:26:04.098" v="103" actId="14100"/>
          <ac:spMkLst>
            <pc:docMk/>
            <pc:sldMk cId="3545054726" sldId="257"/>
            <ac:spMk id="5" creationId="{7C14F60D-C5E3-11CF-F9EB-9ACD2207848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058BF-C5E1-4B52-BD8A-FD1AD57793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0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D51F7-3CC3-4BB7-8291-B1789482E8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320447-D6C7-43E1-AE88-1FB66CC9C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76A3-ADC8-4477-8FC1-B9DD55D84908}" type="datetime1">
              <a:rPr lang="en-US" smtClean="0"/>
              <a:t>10/12/2025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5E17B6-E7FC-473A-8D5F-0E6B838EA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4AF4E0-FDDB-42B9-862C-7BBC501CD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48499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736C8-0B4F-4655-A630-0B1D2540B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78B888-85E0-4D92-903E-C3FE7E870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648916-250B-4232-BD7D-571FDE79F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49BE-398D-479A-8A7E-5DDBCA61EDCB}" type="datetime1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8BFB4-647C-4104-B6D4-3346051C36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0FA73F-2BE8-4370-AE90-58F4CE51F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4394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1446D-9FAC-4157-A41A-51675C8BE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1709740"/>
            <a:ext cx="10570211" cy="2758895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F8D4A-8F93-4399-9546-64F286400D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4589465"/>
            <a:ext cx="10570211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2FD4-BF96-470C-8247-20DFAE1CF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C193-4974-4A1F-9C63-07D595E30D66}" type="datetime1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175A2D-86C4-4467-BAB8-E9ED004D2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42A4D-D9B2-4C82-95E4-B86F9F5F3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0607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6B3AA-8C30-429E-B934-AF1220438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15834E-691F-4728-88F5-A0C4696695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77240" y="1825625"/>
            <a:ext cx="52425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876374-880F-4E25-9F88-79E3C1AB1F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19BD69-B509-4FCE-95A8-ED03FFC8C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AA87F-28D4-4BF0-B81F-877A89DFD5AC}" type="datetime1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7C287B-AE5B-490B-BF81-A50D7A2E8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3C2246-303C-4A29-B6EA-E62CEDE6C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250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2FE79-D5BE-43E8-B6C5-2675B7F4D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1" y="365127"/>
            <a:ext cx="10578148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9D3A07-BA51-4113-902E-830A887D23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2" y="1801814"/>
            <a:ext cx="5220335" cy="935037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E320A9-E274-4E1B-B02D-9A3F510A1F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77242" y="2825751"/>
            <a:ext cx="5220335" cy="33639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E80D3A-C2A8-4B78-B7E2-4908C74B1C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801814"/>
            <a:ext cx="5183188" cy="935037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5D84DD-9460-4B08-86AD-27486A9400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825751"/>
            <a:ext cx="5183188" cy="33639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B0B7F8-282C-4210-AE7D-F35228BAC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F1F3-208B-49A3-B337-9C8ACEB3E0E1}" type="datetime1">
              <a:rPr lang="en-US" smtClean="0"/>
              <a:t>10/12/2025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AE343A9-1067-4DCF-BACC-1F7F38050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84E471-04DB-4DB5-8CC5-16B3FC885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658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D87C0-272E-4E50-A316-78079B2B92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1" y="365127"/>
            <a:ext cx="1065911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06C1C9-1F69-432A-858C-D828B56E1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F6CA6-7293-4AA2-A0E0-A3BF4416E786}" type="datetime1">
              <a:rPr lang="en-US" smtClean="0"/>
              <a:t>10/12/2025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6D9A1B-D149-4B97-B161-3D7C9ADBC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B3722F-8C88-4E54-8CD6-12D31A05F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704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0E1B4EE-6DFC-45F3-9174-D913EB57C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7016-7BCD-46FB-8EE3-AB6C369108B4}" type="datetime1">
              <a:rPr lang="en-US" smtClean="0"/>
              <a:t>10/12/2025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F7F7DC-6DDE-4337-AD27-BBE7D5422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C58EA9-3AC4-421E-B133-1FA7757DF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903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035BB-74CC-43E9-B71F-A5C05D17E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1" y="457200"/>
            <a:ext cx="3994785" cy="2501900"/>
          </a:xfrm>
        </p:spPr>
        <p:txBody>
          <a:bodyPr anchor="b">
            <a:normAutofit/>
          </a:bodyPr>
          <a:lstStyle>
            <a:lvl1pPr>
              <a:defRPr sz="3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ADC9E-7845-4DB1-87E3-6FBFB2B03B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C925A8-2A07-43B9-B549-061F368498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7241" y="3092452"/>
            <a:ext cx="3994785" cy="2776537"/>
          </a:xfrm>
        </p:spPr>
        <p:txBody>
          <a:bodyPr>
            <a:normAutofit/>
          </a:bodyPr>
          <a:lstStyle>
            <a:lvl1pPr marL="0" indent="0">
              <a:buNone/>
              <a:defRPr sz="15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1A9037-0564-43A1-8156-1D9932E1F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47011-1FFC-4EF8-9A2E-53B4AD2ADBD4}" type="datetime1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FF0D40-D0E1-49C9-BE47-91BBC50AB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D129BD-890D-412E-9805-D29F4A0D3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156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78ADB4-BA7B-42C2-9C6C-58B2763F86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1" y="457200"/>
            <a:ext cx="3994785" cy="2505456"/>
          </a:xfrm>
        </p:spPr>
        <p:txBody>
          <a:bodyPr anchor="b"/>
          <a:lstStyle>
            <a:lvl1pPr>
              <a:defRPr sz="3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9519B58-B546-4E6B-BE00-3D1D64DA86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AA0AB8-41A9-4548-9B83-3EFF79A007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7241" y="3081275"/>
            <a:ext cx="3994785" cy="2779776"/>
          </a:xfrm>
        </p:spPr>
        <p:txBody>
          <a:bodyPr>
            <a:normAutofit/>
          </a:bodyPr>
          <a:lstStyle>
            <a:lvl1pPr marL="0" indent="0">
              <a:buNone/>
              <a:defRPr sz="15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BB33ED-A015-4992-A004-33D41CFFA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EB47-45B4-4EF5-A743-B4885DD2F060}" type="datetime1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C29CDA-E85F-47D1-83B7-02A50DEBF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49625F-5352-4136-8AC4-F8899D00A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113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E922F-6166-4009-A42D-027DC7180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7791CF-167D-446D-9F99-6976C986E2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3CA422-E040-4DE1-9DA5-C8D37C116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62538-DC4D-4667-96E5-B3278DDF8B12}" type="datetime1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813B0B-60E7-494E-91CB-055BC2690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8C554-7C1B-4D8F-9B6B-0449265690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366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EC66EF0-6ED8-49A7-BDAD-E20A143FAE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FCE9CD-90A9-44BA-B293-0662E077DD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57DAE0-05C4-460B-B96D-BD183ED03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80548-5C08-4BE3-B63E-F2BB63B0B00C}" type="datetime1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B3CA93-55C9-4AA3-89A0-55490F745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BFD820-FF26-4325-816F-310C30F80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1757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99B5B3C5-A599-465B-B2B9-866E8B2087CE}"/>
              </a:ext>
            </a:extLst>
          </p:cNvPr>
          <p:cNvSpPr/>
          <p:nvPr/>
        </p:nvSpPr>
        <p:spPr>
          <a:xfrm>
            <a:off x="-1" y="-1"/>
            <a:ext cx="12192001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5C84982-7DD0-43B1-8A2D-BFA4DF1B4E60}"/>
              </a:ext>
            </a:extLst>
          </p:cNvPr>
          <p:cNvSpPr/>
          <p:nvPr/>
        </p:nvSpPr>
        <p:spPr>
          <a:xfrm>
            <a:off x="-1" y="-1"/>
            <a:ext cx="12192001" cy="685800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75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8" name="Decorative Circles">
            <a:extLst>
              <a:ext uri="{FF2B5EF4-FFF2-40B4-BE49-F238E27FC236}">
                <a16:creationId xmlns:a16="http://schemas.microsoft.com/office/drawing/2014/main" id="{1D912E1C-3BBA-42F0-A3EE-FEC382E7230A}"/>
              </a:ext>
            </a:extLst>
          </p:cNvPr>
          <p:cNvGrpSpPr/>
          <p:nvPr/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2FEEAC76-E273-46A8-8F8E-CE59860FE70D}"/>
                </a:ext>
              </a:extLst>
            </p:cNvPr>
            <p:cNvSpPr/>
            <p:nvPr/>
          </p:nvSpPr>
          <p:spPr>
            <a:xfrm>
              <a:off x="209098" y="727602"/>
              <a:ext cx="172408" cy="1724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76594A0E-9400-45AD-A431-1DA1C0B28966}"/>
                </a:ext>
              </a:extLst>
            </p:cNvPr>
            <p:cNvSpPr/>
            <p:nvPr/>
          </p:nvSpPr>
          <p:spPr>
            <a:xfrm>
              <a:off x="949947" y="136523"/>
              <a:ext cx="113367" cy="113367"/>
            </a:xfrm>
            <a:prstGeom prst="ellipse">
              <a:avLst/>
            </a:prstGeom>
            <a:solidFill>
              <a:srgbClr val="F39E2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20916D6C-D32F-42B6-8512-CD5EDB8F2B9B}"/>
                </a:ext>
              </a:extLst>
            </p:cNvPr>
            <p:cNvSpPr/>
            <p:nvPr/>
          </p:nvSpPr>
          <p:spPr>
            <a:xfrm>
              <a:off x="11575290" y="5859047"/>
              <a:ext cx="305780" cy="30578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3834846D-59C6-40F4-907C-F1A4689B58F1}"/>
                </a:ext>
              </a:extLst>
            </p:cNvPr>
            <p:cNvSpPr/>
            <p:nvPr/>
          </p:nvSpPr>
          <p:spPr>
            <a:xfrm>
              <a:off x="95730" y="1133938"/>
              <a:ext cx="226735" cy="226735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5A257CDF-2E36-4DC7-8EE4-5CD8F8ECAC87}"/>
                </a:ext>
              </a:extLst>
            </p:cNvPr>
            <p:cNvSpPr/>
            <p:nvPr/>
          </p:nvSpPr>
          <p:spPr>
            <a:xfrm>
              <a:off x="11536830" y="554419"/>
              <a:ext cx="382700" cy="3827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D5B26E0E-A115-4AE2-82D8-76BB93CC494F}"/>
                </a:ext>
              </a:extLst>
            </p:cNvPr>
            <p:cNvSpPr/>
            <p:nvPr/>
          </p:nvSpPr>
          <p:spPr>
            <a:xfrm>
              <a:off x="1122430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755058DB-7E01-4E95-BF59-983AA1BBB38E}"/>
                </a:ext>
              </a:extLst>
            </p:cNvPr>
            <p:cNvSpPr/>
            <p:nvPr/>
          </p:nvSpPr>
          <p:spPr>
            <a:xfrm>
              <a:off x="11629630" y="5482355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A810F7E2-23F3-44D6-B09E-71E556536052}"/>
                </a:ext>
              </a:extLst>
            </p:cNvPr>
            <p:cNvSpPr/>
            <p:nvPr/>
          </p:nvSpPr>
          <p:spPr>
            <a:xfrm>
              <a:off x="10415328" y="612495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59D5C391-E1DB-410A-A78C-ED3BBDFF0758}"/>
                </a:ext>
              </a:extLst>
            </p:cNvPr>
            <p:cNvSpPr/>
            <p:nvPr/>
          </p:nvSpPr>
          <p:spPr>
            <a:xfrm>
              <a:off x="10120382" y="6255986"/>
              <a:ext cx="305780" cy="30578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77C4944D-9373-4283-BCAA-927A0316659E}"/>
                </a:ext>
              </a:extLst>
            </p:cNvPr>
            <p:cNvSpPr/>
            <p:nvPr/>
          </p:nvSpPr>
          <p:spPr>
            <a:xfrm>
              <a:off x="9934343" y="6204350"/>
              <a:ext cx="113367" cy="113367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6804C521-2D9F-4CE4-AFD3-D4F1551FEC6A}"/>
                </a:ext>
              </a:extLst>
            </p:cNvPr>
            <p:cNvSpPr/>
            <p:nvPr/>
          </p:nvSpPr>
          <p:spPr>
            <a:xfrm>
              <a:off x="11642244" y="6317718"/>
              <a:ext cx="549756" cy="540282"/>
            </a:xfrm>
            <a:custGeom>
              <a:avLst/>
              <a:gdLst>
                <a:gd name="connsiteX0" fmla="*/ 1224540 w 2115556"/>
                <a:gd name="connsiteY0" fmla="*/ 0 h 2079100"/>
                <a:gd name="connsiteX1" fmla="*/ 2090421 w 2115556"/>
                <a:gd name="connsiteY1" fmla="*/ 358660 h 2079100"/>
                <a:gd name="connsiteX2" fmla="*/ 2115556 w 2115556"/>
                <a:gd name="connsiteY2" fmla="*/ 386315 h 2079100"/>
                <a:gd name="connsiteX3" fmla="*/ 2115556 w 2115556"/>
                <a:gd name="connsiteY3" fmla="*/ 2062765 h 2079100"/>
                <a:gd name="connsiteX4" fmla="*/ 2100710 w 2115556"/>
                <a:gd name="connsiteY4" fmla="*/ 2079100 h 2079100"/>
                <a:gd name="connsiteX5" fmla="*/ 348370 w 2115556"/>
                <a:gd name="connsiteY5" fmla="*/ 2079100 h 2079100"/>
                <a:gd name="connsiteX6" fmla="*/ 279625 w 2115556"/>
                <a:gd name="connsiteY6" fmla="*/ 2003461 h 2079100"/>
                <a:gd name="connsiteX7" fmla="*/ 0 w 2115556"/>
                <a:gd name="connsiteY7" fmla="*/ 1224540 h 2079100"/>
                <a:gd name="connsiteX8" fmla="*/ 1224540 w 2115556"/>
                <a:gd name="connsiteY8" fmla="*/ 0 h 207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5556" h="2079100">
                  <a:moveTo>
                    <a:pt x="1224540" y="0"/>
                  </a:moveTo>
                  <a:cubicBezTo>
                    <a:pt x="1562687" y="0"/>
                    <a:pt x="1868823" y="137062"/>
                    <a:pt x="2090421" y="358660"/>
                  </a:cubicBezTo>
                  <a:lnTo>
                    <a:pt x="2115556" y="386315"/>
                  </a:lnTo>
                  <a:lnTo>
                    <a:pt x="2115556" y="2062765"/>
                  </a:lnTo>
                  <a:lnTo>
                    <a:pt x="2100710" y="2079100"/>
                  </a:lnTo>
                  <a:lnTo>
                    <a:pt x="348370" y="2079100"/>
                  </a:lnTo>
                  <a:lnTo>
                    <a:pt x="279625" y="2003461"/>
                  </a:lnTo>
                  <a:cubicBezTo>
                    <a:pt x="104938" y="1791789"/>
                    <a:pt x="0" y="1520419"/>
                    <a:pt x="0" y="1224540"/>
                  </a:cubicBezTo>
                  <a:cubicBezTo>
                    <a:pt x="0" y="548245"/>
                    <a:pt x="548245" y="0"/>
                    <a:pt x="1224540" y="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675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755AC65C-13EF-4182-AA3C-62BE165CC033}"/>
                </a:ext>
              </a:extLst>
            </p:cNvPr>
            <p:cNvSpPr/>
            <p:nvPr/>
          </p:nvSpPr>
          <p:spPr>
            <a:xfrm>
              <a:off x="-1" y="-1"/>
              <a:ext cx="510196" cy="538336"/>
            </a:xfrm>
            <a:custGeom>
              <a:avLst/>
              <a:gdLst>
                <a:gd name="connsiteX0" fmla="*/ 0 w 510196"/>
                <a:gd name="connsiteY0" fmla="*/ 0 h 538336"/>
                <a:gd name="connsiteX1" fmla="*/ 459276 w 510196"/>
                <a:gd name="connsiteY1" fmla="*/ 0 h 538336"/>
                <a:gd name="connsiteX2" fmla="*/ 482126 w 510196"/>
                <a:gd name="connsiteY2" fmla="*/ 42098 h 538336"/>
                <a:gd name="connsiteX3" fmla="*/ 510196 w 510196"/>
                <a:gd name="connsiteY3" fmla="*/ 181136 h 538336"/>
                <a:gd name="connsiteX4" fmla="*/ 152996 w 510196"/>
                <a:gd name="connsiteY4" fmla="*/ 538336 h 538336"/>
                <a:gd name="connsiteX5" fmla="*/ 13958 w 510196"/>
                <a:gd name="connsiteY5" fmla="*/ 510266 h 538336"/>
                <a:gd name="connsiteX6" fmla="*/ 0 w 510196"/>
                <a:gd name="connsiteY6" fmla="*/ 502690 h 538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0196" h="538336">
                  <a:moveTo>
                    <a:pt x="0" y="0"/>
                  </a:moveTo>
                  <a:lnTo>
                    <a:pt x="459276" y="0"/>
                  </a:lnTo>
                  <a:lnTo>
                    <a:pt x="482126" y="42098"/>
                  </a:lnTo>
                  <a:cubicBezTo>
                    <a:pt x="500201" y="84833"/>
                    <a:pt x="510196" y="131817"/>
                    <a:pt x="510196" y="181136"/>
                  </a:cubicBezTo>
                  <a:cubicBezTo>
                    <a:pt x="510196" y="378412"/>
                    <a:pt x="350272" y="538336"/>
                    <a:pt x="152996" y="538336"/>
                  </a:cubicBezTo>
                  <a:cubicBezTo>
                    <a:pt x="103677" y="538336"/>
                    <a:pt x="56693" y="528341"/>
                    <a:pt x="13958" y="510266"/>
                  </a:cubicBezTo>
                  <a:lnTo>
                    <a:pt x="0" y="50269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675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E40DA8D2-FA4B-4282-9D44-48C27B63A153}"/>
                </a:ext>
              </a:extLst>
            </p:cNvPr>
            <p:cNvSpPr/>
            <p:nvPr/>
          </p:nvSpPr>
          <p:spPr>
            <a:xfrm>
              <a:off x="10528695" y="1"/>
              <a:ext cx="554074" cy="282754"/>
            </a:xfrm>
            <a:custGeom>
              <a:avLst/>
              <a:gdLst>
                <a:gd name="connsiteX0" fmla="*/ 644 w 309162"/>
                <a:gd name="connsiteY0" fmla="*/ 0 h 157771"/>
                <a:gd name="connsiteX1" fmla="*/ 308518 w 309162"/>
                <a:gd name="connsiteY1" fmla="*/ 0 h 157771"/>
                <a:gd name="connsiteX2" fmla="*/ 309162 w 309162"/>
                <a:gd name="connsiteY2" fmla="*/ 3190 h 157771"/>
                <a:gd name="connsiteX3" fmla="*/ 154581 w 309162"/>
                <a:gd name="connsiteY3" fmla="*/ 157771 h 157771"/>
                <a:gd name="connsiteX4" fmla="*/ 0 w 309162"/>
                <a:gd name="connsiteY4" fmla="*/ 3190 h 157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9162" h="157771">
                  <a:moveTo>
                    <a:pt x="644" y="0"/>
                  </a:moveTo>
                  <a:lnTo>
                    <a:pt x="308518" y="0"/>
                  </a:lnTo>
                  <a:lnTo>
                    <a:pt x="309162" y="3190"/>
                  </a:lnTo>
                  <a:cubicBezTo>
                    <a:pt x="309162" y="88563"/>
                    <a:pt x="239954" y="157771"/>
                    <a:pt x="154581" y="157771"/>
                  </a:cubicBezTo>
                  <a:cubicBezTo>
                    <a:pt x="69208" y="157771"/>
                    <a:pt x="0" y="88563"/>
                    <a:pt x="0" y="319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675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99065014-CB18-414D-A527-31ECC45700AB}"/>
                </a:ext>
              </a:extLst>
            </p:cNvPr>
            <p:cNvSpPr/>
            <p:nvPr/>
          </p:nvSpPr>
          <p:spPr>
            <a:xfrm>
              <a:off x="504140" y="1132500"/>
              <a:ext cx="84680" cy="84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8F39E27A-56C1-4328-8DF1-2DA147C78483}"/>
                </a:ext>
              </a:extLst>
            </p:cNvPr>
            <p:cNvSpPr/>
            <p:nvPr/>
          </p:nvSpPr>
          <p:spPr>
            <a:xfrm>
              <a:off x="12051348" y="5576515"/>
              <a:ext cx="137603" cy="210490"/>
            </a:xfrm>
            <a:custGeom>
              <a:avLst/>
              <a:gdLst>
                <a:gd name="connsiteX0" fmla="*/ 105245 w 137603"/>
                <a:gd name="connsiteY0" fmla="*/ 0 h 210490"/>
                <a:gd name="connsiteX1" fmla="*/ 137603 w 137603"/>
                <a:gd name="connsiteY1" fmla="*/ 6533 h 210490"/>
                <a:gd name="connsiteX2" fmla="*/ 137603 w 137603"/>
                <a:gd name="connsiteY2" fmla="*/ 203957 h 210490"/>
                <a:gd name="connsiteX3" fmla="*/ 105245 w 137603"/>
                <a:gd name="connsiteY3" fmla="*/ 210490 h 210490"/>
                <a:gd name="connsiteX4" fmla="*/ 0 w 137603"/>
                <a:gd name="connsiteY4" fmla="*/ 105245 h 210490"/>
                <a:gd name="connsiteX5" fmla="*/ 105245 w 137603"/>
                <a:gd name="connsiteY5" fmla="*/ 0 h 210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7603" h="210490">
                  <a:moveTo>
                    <a:pt x="105245" y="0"/>
                  </a:moveTo>
                  <a:lnTo>
                    <a:pt x="137603" y="6533"/>
                  </a:lnTo>
                  <a:lnTo>
                    <a:pt x="137603" y="203957"/>
                  </a:lnTo>
                  <a:lnTo>
                    <a:pt x="105245" y="210490"/>
                  </a:lnTo>
                  <a:cubicBezTo>
                    <a:pt x="47120" y="210490"/>
                    <a:pt x="0" y="163370"/>
                    <a:pt x="0" y="105245"/>
                  </a:cubicBezTo>
                  <a:cubicBezTo>
                    <a:pt x="0" y="47120"/>
                    <a:pt x="47120" y="0"/>
                    <a:pt x="105245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675" dirty="0">
                <a:solidFill>
                  <a:schemeClr val="bg1"/>
                </a:solidFill>
                <a:latin typeface="+mj-lt"/>
              </a:endParaRPr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2C5EC6-E331-4312-AC12-56D55F7D2B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77240" y="6488270"/>
            <a:ext cx="27432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8D24A4-5FEC-4062-8995-EB21925B3B40}" type="datetime1">
              <a:rPr lang="en-US" smtClean="0"/>
              <a:t>10/12/2025</a:t>
            </a:fld>
            <a:endParaRPr lang="en-US" sz="75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7FC5D-92B2-4B4D-8111-6EDEF28069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88270"/>
            <a:ext cx="41148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sz="75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3A104D-C777-4A6E-8A43-F94028E5E3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93151" y="6488270"/>
            <a:ext cx="27432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747434-7036-48DB-A148-6B3D8EE75CDA}" type="slidenum">
              <a:rPr lang="en-US" smtClean="0"/>
              <a:pPr/>
              <a:t>‹#›</a:t>
            </a:fld>
            <a:endParaRPr lang="en-US" sz="750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D3A74F-6169-4D30-A245-B46D738BE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1" y="365127"/>
            <a:ext cx="1065911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877E64-7A05-44DA-81FA-6EF4806BBF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1" y="1825625"/>
            <a:ext cx="1065911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65527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" TargetMode="External"/><Relationship Id="rId2" Type="http://schemas.openxmlformats.org/officeDocument/2006/relationships/hyperlink" Target="https://www.hee.nhs.uk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mindtools.com" TargetMode="External"/><Relationship Id="rId4" Type="http://schemas.openxmlformats.org/officeDocument/2006/relationships/hyperlink" Target="https://www.kingfund.org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733E0473-C315-42D8-A82A-A2FE49DC67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3999" y="857250"/>
            <a:ext cx="9141714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D23A251-68F2-43E5-812B-4BBAE1AF5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5143" y="857250"/>
            <a:ext cx="9141714" cy="51435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75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EB81EE-1650-F30C-871C-AF9473202FD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 t="24879" r="6" b="107"/>
          <a:stretch>
            <a:fillRect/>
          </a:stretch>
        </p:blipFill>
        <p:spPr>
          <a:xfrm>
            <a:off x="1703275" y="1094765"/>
            <a:ext cx="9141713" cy="5143493"/>
          </a:xfrm>
          <a:prstGeom prst="rect">
            <a:avLst/>
          </a:prstGeom>
        </p:spPr>
      </p:pic>
      <p:grpSp>
        <p:nvGrpSpPr>
          <p:cNvPr id="21" name="decorative circle">
            <a:extLst>
              <a:ext uri="{FF2B5EF4-FFF2-40B4-BE49-F238E27FC236}">
                <a16:creationId xmlns:a16="http://schemas.microsoft.com/office/drawing/2014/main" id="{0350AF23-2606-421F-AB7B-23D9B48F3E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759578" y="1034506"/>
            <a:ext cx="8505535" cy="4098022"/>
            <a:chOff x="314102" y="236341"/>
            <a:chExt cx="11340713" cy="5464029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526A544A-3C76-4502-A741-F4DB0E2CD2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0448" y="3803994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017B8593-D171-47B5-8D1A-E34E7B1384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14102" y="3044381"/>
              <a:ext cx="226735" cy="226735"/>
            </a:xfrm>
            <a:prstGeom prst="ellipse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1FEF60D4-64F6-450F-B86D-383EEA1C84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88374" y="386135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A97D4A7C-B520-46CB-9A94-711F53997B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65714" y="236341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2B7B976F-E84B-4936-90D7-C8298A5E7B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51535" y="2516671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DC91FFEC-59DF-4D22-A925-F515207692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30142" y="458803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58931E95-0847-47E4-8AEC-312312A032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02046" y="5394590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3C094915-EF93-49A0-9B90-C44FB9B500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08287" y="5160714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45955" y="1032273"/>
            <a:ext cx="5297804" cy="4303835"/>
          </a:xfrm>
        </p:spPr>
        <p:txBody>
          <a:bodyPr>
            <a:normAutofit/>
          </a:bodyPr>
          <a:lstStyle/>
          <a:p>
            <a:r>
              <a:rPr lang="en-US" sz="1800" dirty="0">
                <a:solidFill>
                  <a:srgbClr val="FFFFFF"/>
                </a:solidFill>
              </a:rPr>
              <a:t>Student Name Shamila Shazan</a:t>
            </a:r>
            <a:br>
              <a:rPr lang="en-US" sz="1800" dirty="0">
                <a:solidFill>
                  <a:srgbClr val="FFFFFF"/>
                </a:solidFill>
              </a:rPr>
            </a:br>
            <a:br>
              <a:rPr lang="en-US" sz="1800" dirty="0"/>
            </a:br>
            <a:r>
              <a:rPr lang="en-US" sz="1800" dirty="0">
                <a:solidFill>
                  <a:srgbClr val="FFFFFF"/>
                </a:solidFill>
              </a:rPr>
              <a:t>Student Number 2419837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45955" y="1536549"/>
            <a:ext cx="5297804" cy="3264052"/>
          </a:xfrm>
        </p:spPr>
        <p:txBody>
          <a:bodyPr vert="horz" lIns="68580" tIns="34290" rIns="68580" bIns="34290" rtlCol="0" anchor="t">
            <a:normAutofit/>
          </a:bodyPr>
          <a:lstStyle/>
          <a:p>
            <a:r>
              <a:rPr lang="en-US" sz="2700" dirty="0">
                <a:solidFill>
                  <a:srgbClr val="FFFFFF"/>
                </a:solidFill>
              </a:rPr>
              <a:t>LCHS4009: Professional Development within Health and Social Care</a:t>
            </a:r>
          </a:p>
          <a:p>
            <a:endParaRPr lang="en-US" sz="2700" dirty="0">
              <a:solidFill>
                <a:srgbClr val="FFFFFF"/>
              </a:solidFill>
              <a:ea typeface="Calibri"/>
              <a:cs typeface="Calibri"/>
            </a:endParaRPr>
          </a:p>
          <a:p>
            <a:r>
              <a:rPr lang="en-US" sz="2700" dirty="0">
                <a:solidFill>
                  <a:srgbClr val="FFFFFF"/>
                </a:solidFill>
                <a:ea typeface="Calibri"/>
                <a:cs typeface="Calibri"/>
              </a:rPr>
              <a:t>Assessment 1: Self-Awareness Presentation</a:t>
            </a:r>
          </a:p>
          <a:p>
            <a:r>
              <a:rPr lang="en-US" sz="2700" dirty="0">
                <a:solidFill>
                  <a:srgbClr val="FFFFFF"/>
                </a:solidFill>
                <a:ea typeface="Calibri"/>
                <a:cs typeface="Calibri"/>
              </a:rPr>
              <a:t>Lecturer: Anika Tahsin Ahmed</a:t>
            </a:r>
          </a:p>
          <a:p>
            <a:endParaRPr lang="en-US" sz="2700" dirty="0">
              <a:solidFill>
                <a:srgbClr val="FFFFFF"/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15C94-4280-F50F-2D11-5E2107EEBBF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417288" y="248888"/>
            <a:ext cx="10774712" cy="740933"/>
          </a:xfrm>
        </p:spPr>
        <p:txBody>
          <a:bodyPr anchor="b">
            <a:normAutofit/>
          </a:bodyPr>
          <a:lstStyle/>
          <a:p>
            <a:r>
              <a:rPr lang="en-US" sz="3600" dirty="0">
                <a:latin typeface="Arial"/>
                <a:cs typeface="Arial"/>
              </a:rPr>
              <a:t>Aims &amp; Objectives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C14F60D-C5E3-11CF-F9EB-9ACD2207848F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75285" y="1136054"/>
            <a:ext cx="11819470" cy="572438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 dirty="0">
                <a:latin typeface="Arial"/>
                <a:ea typeface="Calibri"/>
                <a:cs typeface="Calibri"/>
              </a:rPr>
              <a:t>My aims are to evaluate how a personal SWOT analysis can support my professional growth and employability within the UK Health and Social care Sector</a:t>
            </a:r>
          </a:p>
          <a:p>
            <a:pPr>
              <a:buClr>
                <a:srgbClr val="B1005E"/>
              </a:buClr>
            </a:pPr>
            <a:r>
              <a:rPr lang="en-GB" sz="2400" dirty="0">
                <a:latin typeface="Arial"/>
                <a:ea typeface="Calibri"/>
                <a:cs typeface="Calibri"/>
              </a:rPr>
              <a:t>May Aims to become a professional train nurse for Adult its most dynamic and rewarding roles within the NHS.</a:t>
            </a:r>
          </a:p>
          <a:p>
            <a:pPr>
              <a:buClr>
                <a:srgbClr val="B1005E"/>
              </a:buClr>
            </a:pPr>
            <a:r>
              <a:rPr lang="en-GB" sz="2400" dirty="0">
                <a:latin typeface="Arial"/>
                <a:ea typeface="Calibri"/>
                <a:cs typeface="Calibri"/>
              </a:rPr>
              <a:t>To identify my individual strengths and explore how they contribute to effective learning and performance.</a:t>
            </a:r>
          </a:p>
          <a:p>
            <a:pPr>
              <a:buClr>
                <a:srgbClr val="B1005E"/>
              </a:buClr>
            </a:pPr>
            <a:r>
              <a:rPr lang="en-GB" sz="2400" dirty="0">
                <a:latin typeface="Arial"/>
                <a:ea typeface="Calibri"/>
                <a:cs typeface="Calibri"/>
              </a:rPr>
              <a:t>To recognise and address weaknesses through reflective practice and targeted development.</a:t>
            </a:r>
          </a:p>
          <a:p>
            <a:pPr>
              <a:buClr>
                <a:srgbClr val="B1005E"/>
              </a:buClr>
            </a:pPr>
            <a:r>
              <a:rPr lang="en-GB" sz="2400" dirty="0">
                <a:latin typeface="Arial"/>
                <a:ea typeface="Calibri"/>
                <a:cs typeface="Calibri"/>
              </a:rPr>
              <a:t>To take advantage of opportunities within education and placement settings to enhance my knowledge and confidence.</a:t>
            </a:r>
          </a:p>
          <a:p>
            <a:pPr>
              <a:buClr>
                <a:srgbClr val="B1005E"/>
              </a:buClr>
            </a:pPr>
            <a:r>
              <a:rPr lang="en-GB" sz="2400" dirty="0">
                <a:latin typeface="Arial"/>
                <a:ea typeface="Calibri"/>
                <a:cs typeface="Calibri"/>
              </a:rPr>
              <a:t>To anticipate and minimise threats that may hinder my career progression through proactive planning.</a:t>
            </a:r>
          </a:p>
          <a:p>
            <a:pPr>
              <a:buClr>
                <a:srgbClr val="B1005E"/>
              </a:buClr>
            </a:pPr>
            <a:r>
              <a:rPr lang="en-GB" sz="2400" dirty="0">
                <a:latin typeface="Arial"/>
                <a:ea typeface="Calibri"/>
                <a:cs typeface="Calibri"/>
              </a:rPr>
              <a:t>To demonstrate how SWOT analysis supports continuous professional development(CPD) by combining self-awareness with strategic action.</a:t>
            </a:r>
          </a:p>
        </p:txBody>
      </p:sp>
    </p:spTree>
    <p:extLst>
      <p:ext uri="{BB962C8B-B14F-4D97-AF65-F5344CB8AC3E}">
        <p14:creationId xmlns:p14="http://schemas.microsoft.com/office/powerpoint/2010/main" val="3545054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9B5B3C5-A599-465B-B2B9-866E8B2087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000" y="857251"/>
            <a:ext cx="9144001" cy="51435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C84982-7DD0-43B1-8A2D-BFA4DF1B4E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000" y="857251"/>
            <a:ext cx="9144001" cy="514350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75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4" name="Decorative Circles">
            <a:extLst>
              <a:ext uri="{FF2B5EF4-FFF2-40B4-BE49-F238E27FC236}">
                <a16:creationId xmlns:a16="http://schemas.microsoft.com/office/drawing/2014/main" id="{1D912E1C-3BBA-42F0-A3EE-FEC382E723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000" y="857251"/>
            <a:ext cx="9144001" cy="5143501"/>
            <a:chOff x="-1" y="-1"/>
            <a:chExt cx="12192001" cy="6858001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2FEEAC76-E273-46A8-8F8E-CE59860FE7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9098" y="727602"/>
              <a:ext cx="172408" cy="1724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76594A0E-9400-45AD-A431-1DA1C0B28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9947" y="136523"/>
              <a:ext cx="113367" cy="113367"/>
            </a:xfrm>
            <a:prstGeom prst="ellipse">
              <a:avLst/>
            </a:prstGeom>
            <a:solidFill>
              <a:srgbClr val="F39E2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0916D6C-D32F-42B6-8512-CD5EDB8F2B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75290" y="5859047"/>
              <a:ext cx="305780" cy="30578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3834846D-59C6-40F4-907C-F1A4689B5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5730" y="1133938"/>
              <a:ext cx="226735" cy="226735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5A257CDF-2E36-4DC7-8EE4-5CD8F8ECAC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36830" y="554419"/>
              <a:ext cx="382700" cy="3827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D5B26E0E-A115-4AE2-82D8-76BB93CC4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2430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755058DB-7E01-4E95-BF59-983AA1BBB3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29630" y="5482355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A810F7E2-23F3-44D6-B09E-71E5565360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15328" y="612495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59D5C391-E1DB-410A-A78C-ED3BBDFF07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20382" y="6255986"/>
              <a:ext cx="305780" cy="30578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77C4944D-9373-4283-BCAA-927A031665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34343" y="6204350"/>
              <a:ext cx="113367" cy="113367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6804C521-2D9F-4CE4-AFD3-D4F1551FEC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42244" y="6317718"/>
              <a:ext cx="549756" cy="540282"/>
            </a:xfrm>
            <a:custGeom>
              <a:avLst/>
              <a:gdLst>
                <a:gd name="connsiteX0" fmla="*/ 1224540 w 2115556"/>
                <a:gd name="connsiteY0" fmla="*/ 0 h 2079100"/>
                <a:gd name="connsiteX1" fmla="*/ 2090421 w 2115556"/>
                <a:gd name="connsiteY1" fmla="*/ 358660 h 2079100"/>
                <a:gd name="connsiteX2" fmla="*/ 2115556 w 2115556"/>
                <a:gd name="connsiteY2" fmla="*/ 386315 h 2079100"/>
                <a:gd name="connsiteX3" fmla="*/ 2115556 w 2115556"/>
                <a:gd name="connsiteY3" fmla="*/ 2062765 h 2079100"/>
                <a:gd name="connsiteX4" fmla="*/ 2100710 w 2115556"/>
                <a:gd name="connsiteY4" fmla="*/ 2079100 h 2079100"/>
                <a:gd name="connsiteX5" fmla="*/ 348370 w 2115556"/>
                <a:gd name="connsiteY5" fmla="*/ 2079100 h 2079100"/>
                <a:gd name="connsiteX6" fmla="*/ 279625 w 2115556"/>
                <a:gd name="connsiteY6" fmla="*/ 2003461 h 2079100"/>
                <a:gd name="connsiteX7" fmla="*/ 0 w 2115556"/>
                <a:gd name="connsiteY7" fmla="*/ 1224540 h 2079100"/>
                <a:gd name="connsiteX8" fmla="*/ 1224540 w 2115556"/>
                <a:gd name="connsiteY8" fmla="*/ 0 h 207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5556" h="2079100">
                  <a:moveTo>
                    <a:pt x="1224540" y="0"/>
                  </a:moveTo>
                  <a:cubicBezTo>
                    <a:pt x="1562687" y="0"/>
                    <a:pt x="1868823" y="137062"/>
                    <a:pt x="2090421" y="358660"/>
                  </a:cubicBezTo>
                  <a:lnTo>
                    <a:pt x="2115556" y="386315"/>
                  </a:lnTo>
                  <a:lnTo>
                    <a:pt x="2115556" y="2062765"/>
                  </a:lnTo>
                  <a:lnTo>
                    <a:pt x="2100710" y="2079100"/>
                  </a:lnTo>
                  <a:lnTo>
                    <a:pt x="348370" y="2079100"/>
                  </a:lnTo>
                  <a:lnTo>
                    <a:pt x="279625" y="2003461"/>
                  </a:lnTo>
                  <a:cubicBezTo>
                    <a:pt x="104938" y="1791789"/>
                    <a:pt x="0" y="1520419"/>
                    <a:pt x="0" y="1224540"/>
                  </a:cubicBezTo>
                  <a:cubicBezTo>
                    <a:pt x="0" y="548245"/>
                    <a:pt x="548245" y="0"/>
                    <a:pt x="1224540" y="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675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55AC65C-13EF-4182-AA3C-62BE165CC0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" y="-1"/>
              <a:ext cx="510196" cy="538336"/>
            </a:xfrm>
            <a:custGeom>
              <a:avLst/>
              <a:gdLst>
                <a:gd name="connsiteX0" fmla="*/ 0 w 510196"/>
                <a:gd name="connsiteY0" fmla="*/ 0 h 538336"/>
                <a:gd name="connsiteX1" fmla="*/ 459276 w 510196"/>
                <a:gd name="connsiteY1" fmla="*/ 0 h 538336"/>
                <a:gd name="connsiteX2" fmla="*/ 482126 w 510196"/>
                <a:gd name="connsiteY2" fmla="*/ 42098 h 538336"/>
                <a:gd name="connsiteX3" fmla="*/ 510196 w 510196"/>
                <a:gd name="connsiteY3" fmla="*/ 181136 h 538336"/>
                <a:gd name="connsiteX4" fmla="*/ 152996 w 510196"/>
                <a:gd name="connsiteY4" fmla="*/ 538336 h 538336"/>
                <a:gd name="connsiteX5" fmla="*/ 13958 w 510196"/>
                <a:gd name="connsiteY5" fmla="*/ 510266 h 538336"/>
                <a:gd name="connsiteX6" fmla="*/ 0 w 510196"/>
                <a:gd name="connsiteY6" fmla="*/ 502690 h 538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0196" h="538336">
                  <a:moveTo>
                    <a:pt x="0" y="0"/>
                  </a:moveTo>
                  <a:lnTo>
                    <a:pt x="459276" y="0"/>
                  </a:lnTo>
                  <a:lnTo>
                    <a:pt x="482126" y="42098"/>
                  </a:lnTo>
                  <a:cubicBezTo>
                    <a:pt x="500201" y="84833"/>
                    <a:pt x="510196" y="131817"/>
                    <a:pt x="510196" y="181136"/>
                  </a:cubicBezTo>
                  <a:cubicBezTo>
                    <a:pt x="510196" y="378412"/>
                    <a:pt x="350272" y="538336"/>
                    <a:pt x="152996" y="538336"/>
                  </a:cubicBezTo>
                  <a:cubicBezTo>
                    <a:pt x="103677" y="538336"/>
                    <a:pt x="56693" y="528341"/>
                    <a:pt x="13958" y="510266"/>
                  </a:cubicBezTo>
                  <a:lnTo>
                    <a:pt x="0" y="50269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675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E40DA8D2-FA4B-4282-9D44-48C27B63A1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28695" y="1"/>
              <a:ext cx="554074" cy="282754"/>
            </a:xfrm>
            <a:custGeom>
              <a:avLst/>
              <a:gdLst>
                <a:gd name="connsiteX0" fmla="*/ 644 w 309162"/>
                <a:gd name="connsiteY0" fmla="*/ 0 h 157771"/>
                <a:gd name="connsiteX1" fmla="*/ 308518 w 309162"/>
                <a:gd name="connsiteY1" fmla="*/ 0 h 157771"/>
                <a:gd name="connsiteX2" fmla="*/ 309162 w 309162"/>
                <a:gd name="connsiteY2" fmla="*/ 3190 h 157771"/>
                <a:gd name="connsiteX3" fmla="*/ 154581 w 309162"/>
                <a:gd name="connsiteY3" fmla="*/ 157771 h 157771"/>
                <a:gd name="connsiteX4" fmla="*/ 0 w 309162"/>
                <a:gd name="connsiteY4" fmla="*/ 3190 h 157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9162" h="157771">
                  <a:moveTo>
                    <a:pt x="644" y="0"/>
                  </a:moveTo>
                  <a:lnTo>
                    <a:pt x="308518" y="0"/>
                  </a:lnTo>
                  <a:lnTo>
                    <a:pt x="309162" y="3190"/>
                  </a:lnTo>
                  <a:cubicBezTo>
                    <a:pt x="309162" y="88563"/>
                    <a:pt x="239954" y="157771"/>
                    <a:pt x="154581" y="157771"/>
                  </a:cubicBezTo>
                  <a:cubicBezTo>
                    <a:pt x="69208" y="157771"/>
                    <a:pt x="0" y="88563"/>
                    <a:pt x="0" y="319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675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99065014-CB18-414D-A527-31ECC45700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04140" y="1132500"/>
              <a:ext cx="84680" cy="84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8F39E27A-56C1-4328-8DF1-2DA147C784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51348" y="5576515"/>
              <a:ext cx="137603" cy="210490"/>
            </a:xfrm>
            <a:custGeom>
              <a:avLst/>
              <a:gdLst>
                <a:gd name="connsiteX0" fmla="*/ 105245 w 137603"/>
                <a:gd name="connsiteY0" fmla="*/ 0 h 210490"/>
                <a:gd name="connsiteX1" fmla="*/ 137603 w 137603"/>
                <a:gd name="connsiteY1" fmla="*/ 6533 h 210490"/>
                <a:gd name="connsiteX2" fmla="*/ 137603 w 137603"/>
                <a:gd name="connsiteY2" fmla="*/ 203957 h 210490"/>
                <a:gd name="connsiteX3" fmla="*/ 105245 w 137603"/>
                <a:gd name="connsiteY3" fmla="*/ 210490 h 210490"/>
                <a:gd name="connsiteX4" fmla="*/ 0 w 137603"/>
                <a:gd name="connsiteY4" fmla="*/ 105245 h 210490"/>
                <a:gd name="connsiteX5" fmla="*/ 105245 w 137603"/>
                <a:gd name="connsiteY5" fmla="*/ 0 h 210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7603" h="210490">
                  <a:moveTo>
                    <a:pt x="105245" y="0"/>
                  </a:moveTo>
                  <a:lnTo>
                    <a:pt x="137603" y="6533"/>
                  </a:lnTo>
                  <a:lnTo>
                    <a:pt x="137603" y="203957"/>
                  </a:lnTo>
                  <a:lnTo>
                    <a:pt x="105245" y="210490"/>
                  </a:lnTo>
                  <a:cubicBezTo>
                    <a:pt x="47120" y="210490"/>
                    <a:pt x="0" y="163370"/>
                    <a:pt x="0" y="105245"/>
                  </a:cubicBezTo>
                  <a:cubicBezTo>
                    <a:pt x="0" y="47120"/>
                    <a:pt x="47120" y="0"/>
                    <a:pt x="105245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675" dirty="0">
                <a:solidFill>
                  <a:schemeClr val="bg1"/>
                </a:solidFill>
                <a:latin typeface="+mj-lt"/>
              </a:endParaRPr>
            </a:p>
          </p:txBody>
        </p:sp>
      </p:grpSp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776A889F-0F1E-4EC0-989C-71D43A66B9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14162" y="857250"/>
            <a:ext cx="9163676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C1E9B40-3653-4365-9709-CC7634395A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2037" y="857250"/>
            <a:ext cx="9163676" cy="51435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75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5" name="Picture 4" descr="Swot Analysis Diagram">
            <a:extLst>
              <a:ext uri="{FF2B5EF4-FFF2-40B4-BE49-F238E27FC236}">
                <a16:creationId xmlns:a16="http://schemas.microsoft.com/office/drawing/2014/main" id="{536FE651-3A8F-0C46-A784-E43DAA4A3E3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" b="3"/>
          <a:stretch>
            <a:fillRect/>
          </a:stretch>
        </p:blipFill>
        <p:spPr>
          <a:xfrm>
            <a:off x="1759316" y="360626"/>
            <a:ext cx="8559507" cy="5896885"/>
          </a:xfrm>
          <a:custGeom>
            <a:avLst/>
            <a:gdLst/>
            <a:ahLst/>
            <a:cxnLst/>
            <a:rect l="l" t="t" r="r" b="b"/>
            <a:pathLst>
              <a:path w="6547392" h="6547392">
                <a:moveTo>
                  <a:pt x="3273696" y="0"/>
                </a:moveTo>
                <a:cubicBezTo>
                  <a:pt x="5081708" y="0"/>
                  <a:pt x="6547392" y="1465684"/>
                  <a:pt x="6547392" y="3273696"/>
                </a:cubicBezTo>
                <a:cubicBezTo>
                  <a:pt x="6547392" y="5081708"/>
                  <a:pt x="5081708" y="6547392"/>
                  <a:pt x="3273696" y="6547392"/>
                </a:cubicBezTo>
                <a:cubicBezTo>
                  <a:pt x="1465684" y="6547392"/>
                  <a:pt x="0" y="5081708"/>
                  <a:pt x="0" y="3273696"/>
                </a:cubicBezTo>
                <a:cubicBezTo>
                  <a:pt x="0" y="1465684"/>
                  <a:pt x="1465684" y="0"/>
                  <a:pt x="3273696" y="0"/>
                </a:cubicBezTo>
                <a:close/>
              </a:path>
            </a:pathLst>
          </a:custGeom>
        </p:spPr>
      </p:pic>
      <p:grpSp>
        <p:nvGrpSpPr>
          <p:cNvPr id="35" name="Group 34">
            <a:extLst>
              <a:ext uri="{FF2B5EF4-FFF2-40B4-BE49-F238E27FC236}">
                <a16:creationId xmlns:a16="http://schemas.microsoft.com/office/drawing/2014/main" id="{2714B81D-9688-4C51-8B27-4935516765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000" y="948268"/>
            <a:ext cx="9007149" cy="5050880"/>
            <a:chOff x="-1" y="121358"/>
            <a:chExt cx="12009532" cy="6734506"/>
          </a:xfrm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526A544A-3C76-4502-A741-F4DB0E2CD2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32999" y="538627"/>
              <a:ext cx="94160" cy="94160"/>
            </a:xfrm>
            <a:prstGeom prst="ellipse">
              <a:avLst/>
            </a:prstGeom>
            <a:solidFill>
              <a:schemeClr val="tx2">
                <a:lumMod val="50000"/>
                <a:lumOff val="50000"/>
                <a:alpha val="2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017B8593-D171-47B5-8D1A-E34E7B1384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378" y="3044381"/>
              <a:ext cx="226735" cy="226735"/>
            </a:xfrm>
            <a:prstGeom prst="ellipse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1FEF60D4-64F6-450F-B86D-383EEA1C84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65668" y="121358"/>
              <a:ext cx="703889" cy="703889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A97D4A7C-B520-46CB-9A94-711F53997B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2920" y="236341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2B7B976F-E84B-4936-90D7-C8298A5E7B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5418" y="892079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DC91FFEC-59DF-4D22-A925-F515207692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48492" y="458803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58931E95-0847-47E4-8AEC-312312A032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26534" y="4313347"/>
              <a:ext cx="687349" cy="687349"/>
            </a:xfrm>
            <a:prstGeom prst="ellipse">
              <a:avLst/>
            </a:prstGeom>
            <a:solidFill>
              <a:schemeClr val="accent1">
                <a:lumMod val="40000"/>
                <a:lumOff val="60000"/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3C094915-EF93-49A0-9B90-C44FB9B500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13883" y="5394590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9F28276C-079E-47FC-B63F-D8F2611EC3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49656" y="6106165"/>
              <a:ext cx="700042" cy="799355"/>
            </a:xfrm>
            <a:custGeom>
              <a:avLst/>
              <a:gdLst>
                <a:gd name="connsiteX0" fmla="*/ 1156116 w 3186814"/>
                <a:gd name="connsiteY0" fmla="*/ 0 h 3638922"/>
                <a:gd name="connsiteX1" fmla="*/ 3186814 w 3186814"/>
                <a:gd name="connsiteY1" fmla="*/ 2030698 h 3638922"/>
                <a:gd name="connsiteX2" fmla="*/ 2447829 w 3186814"/>
                <a:gd name="connsiteY2" fmla="*/ 3597684 h 3638922"/>
                <a:gd name="connsiteX3" fmla="*/ 2392682 w 3186814"/>
                <a:gd name="connsiteY3" fmla="*/ 3638922 h 3638922"/>
                <a:gd name="connsiteX4" fmla="*/ 0 w 3186814"/>
                <a:gd name="connsiteY4" fmla="*/ 3638922 h 3638922"/>
                <a:gd name="connsiteX5" fmla="*/ 0 w 3186814"/>
                <a:gd name="connsiteY5" fmla="*/ 362315 h 3638922"/>
                <a:gd name="connsiteX6" fmla="*/ 20733 w 3186814"/>
                <a:gd name="connsiteY6" fmla="*/ 346811 h 3638922"/>
                <a:gd name="connsiteX7" fmla="*/ 1156116 w 3186814"/>
                <a:gd name="connsiteY7" fmla="*/ 0 h 3638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186814" h="3638922">
                  <a:moveTo>
                    <a:pt x="1156116" y="0"/>
                  </a:moveTo>
                  <a:cubicBezTo>
                    <a:pt x="2277640" y="0"/>
                    <a:pt x="3186814" y="909174"/>
                    <a:pt x="3186814" y="2030698"/>
                  </a:cubicBezTo>
                  <a:cubicBezTo>
                    <a:pt x="3186814" y="2661556"/>
                    <a:pt x="2899146" y="3225224"/>
                    <a:pt x="2447829" y="3597684"/>
                  </a:cubicBezTo>
                  <a:lnTo>
                    <a:pt x="2392682" y="3638922"/>
                  </a:lnTo>
                  <a:lnTo>
                    <a:pt x="0" y="3638922"/>
                  </a:lnTo>
                  <a:lnTo>
                    <a:pt x="0" y="362315"/>
                  </a:lnTo>
                  <a:lnTo>
                    <a:pt x="20733" y="346811"/>
                  </a:lnTo>
                  <a:cubicBezTo>
                    <a:pt x="344835" y="127853"/>
                    <a:pt x="735545" y="0"/>
                    <a:pt x="1156116" y="0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FD7F6CD7-4C28-4ADD-802B-C77ACB4EC4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48384" y="6026640"/>
              <a:ext cx="226735" cy="226735"/>
            </a:xfrm>
            <a:prstGeom prst="ellipse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5B463F8C-44E8-4DF5-870F-837B74BBAC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29485" y="1871256"/>
              <a:ext cx="1288244" cy="1303836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225BDF88-BBB8-4198-B052-5D4512C804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43090" y="5337200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7B97B946-2216-400E-AC50-36A093D8C4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43090" y="1051490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703A4D73-3F61-453C-9E15-DCC1FEF6B1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10723" y="3717436"/>
              <a:ext cx="800716" cy="800716"/>
            </a:xfrm>
            <a:prstGeom prst="ellipse">
              <a:avLst/>
            </a:prstGeom>
            <a:solidFill>
              <a:schemeClr val="accent1">
                <a:lumMod val="40000"/>
                <a:lumOff val="60000"/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3AEC8270-F5BA-45DE-92A3-0EC7F28D1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14475" y="1342669"/>
              <a:ext cx="948040" cy="948040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AFCE83F3-F1BD-4B99-BDBE-C15DFA23C4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2319" y="974098"/>
              <a:ext cx="230878" cy="230878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C2DFFD4E-4FA4-4BB4-BA7F-68D921E98B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51462" y="299809"/>
              <a:ext cx="56114" cy="56114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DC8B520E-5D62-471C-B876-19BB18400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9383232" y="5989387"/>
              <a:ext cx="987211" cy="866476"/>
            </a:xfrm>
            <a:custGeom>
              <a:avLst/>
              <a:gdLst>
                <a:gd name="connsiteX0" fmla="*/ 374769 w 2166102"/>
                <a:gd name="connsiteY0" fmla="*/ 0 h 1901189"/>
                <a:gd name="connsiteX1" fmla="*/ 1791334 w 2166102"/>
                <a:gd name="connsiteY1" fmla="*/ 0 h 1901189"/>
                <a:gd name="connsiteX2" fmla="*/ 1848884 w 2166102"/>
                <a:gd name="connsiteY2" fmla="*/ 52305 h 1901189"/>
                <a:gd name="connsiteX3" fmla="*/ 2166102 w 2166102"/>
                <a:gd name="connsiteY3" fmla="*/ 818138 h 1901189"/>
                <a:gd name="connsiteX4" fmla="*/ 1083051 w 2166102"/>
                <a:gd name="connsiteY4" fmla="*/ 1901189 h 1901189"/>
                <a:gd name="connsiteX5" fmla="*/ 0 w 2166102"/>
                <a:gd name="connsiteY5" fmla="*/ 818138 h 1901189"/>
                <a:gd name="connsiteX6" fmla="*/ 317218 w 2166102"/>
                <a:gd name="connsiteY6" fmla="*/ 52305 h 19011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66102" h="1901189">
                  <a:moveTo>
                    <a:pt x="374769" y="0"/>
                  </a:moveTo>
                  <a:lnTo>
                    <a:pt x="1791334" y="0"/>
                  </a:lnTo>
                  <a:lnTo>
                    <a:pt x="1848884" y="52305"/>
                  </a:lnTo>
                  <a:cubicBezTo>
                    <a:pt x="2044877" y="248299"/>
                    <a:pt x="2166102" y="519062"/>
                    <a:pt x="2166102" y="818138"/>
                  </a:cubicBezTo>
                  <a:cubicBezTo>
                    <a:pt x="2166102" y="1416291"/>
                    <a:pt x="1681204" y="1901189"/>
                    <a:pt x="1083051" y="1901189"/>
                  </a:cubicBezTo>
                  <a:cubicBezTo>
                    <a:pt x="484898" y="1901189"/>
                    <a:pt x="0" y="1416291"/>
                    <a:pt x="0" y="818138"/>
                  </a:cubicBezTo>
                  <a:cubicBezTo>
                    <a:pt x="0" y="519062"/>
                    <a:pt x="121225" y="248299"/>
                    <a:pt x="317218" y="52305"/>
                  </a:cubicBez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</p:grpSp>
      <p:pic>
        <p:nvPicPr>
          <p:cNvPr id="4" name="Content Placeholder 3" descr="Swot Analysis Diagram">
            <a:extLst>
              <a:ext uri="{FF2B5EF4-FFF2-40B4-BE49-F238E27FC236}">
                <a16:creationId xmlns:a16="http://schemas.microsoft.com/office/drawing/2014/main" id="{3C768ED6-9339-D0B5-207A-DE468BE56F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flipH="1">
            <a:off x="10101263" y="5204809"/>
            <a:ext cx="203736" cy="203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8168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966BBD-A180-615E-709B-C83B612E68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6881" y="1155587"/>
            <a:ext cx="7994333" cy="994172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Arial"/>
                <a:cs typeface="Arial"/>
              </a:rPr>
              <a:t>SWOT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6D5323-CC2F-1D39-B9CF-CF801635CB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1816" y="2332604"/>
            <a:ext cx="10656253" cy="4523344"/>
          </a:xfrm>
        </p:spPr>
        <p:txBody>
          <a:bodyPr vert="horz" lIns="68580" tIns="34290" rIns="68580" bIns="34290" rtlCol="0" anchor="t">
            <a:noAutofit/>
          </a:bodyPr>
          <a:lstStyle/>
          <a:p>
            <a:r>
              <a:rPr lang="en-US" sz="2400" dirty="0">
                <a:latin typeface="Arial"/>
                <a:ea typeface="Calibri"/>
                <a:cs typeface="Calibri"/>
              </a:rPr>
              <a:t>Personal SWOT Analysis For my professional Development in Health and Social Care sector </a:t>
            </a:r>
          </a:p>
          <a:p>
            <a:pPr>
              <a:buClr>
                <a:srgbClr val="B1005E"/>
              </a:buClr>
            </a:pPr>
            <a:r>
              <a:rPr lang="en-US" sz="2400" dirty="0">
                <a:latin typeface="Arial"/>
                <a:ea typeface="Calibri"/>
                <a:cs typeface="Calibri"/>
              </a:rPr>
              <a:t>A personal SWOT analysis can help me identify areas for growth and development in the health and social care</a:t>
            </a:r>
          </a:p>
          <a:p>
            <a:pPr>
              <a:buClr>
                <a:srgbClr val="B1005E"/>
              </a:buClr>
            </a:pPr>
            <a:r>
              <a:rPr lang="en-US" sz="2400" dirty="0">
                <a:latin typeface="Arial"/>
                <a:ea typeface="Calibri"/>
                <a:cs typeface="Calibri"/>
              </a:rPr>
              <a:t> I have 4 years experience working with those who have learning difficulties'</a:t>
            </a:r>
          </a:p>
          <a:p>
            <a:pPr>
              <a:buClr>
                <a:srgbClr val="B1005E"/>
              </a:buClr>
            </a:pPr>
            <a:r>
              <a:rPr lang="en-US" sz="2400" dirty="0">
                <a:latin typeface="Arial"/>
                <a:ea typeface="Calibri"/>
                <a:cs typeface="Calibri"/>
              </a:rPr>
              <a:t>I currently am at a level 4 in my HSC course.  </a:t>
            </a:r>
            <a:endParaRPr lang="en-US" dirty="0"/>
          </a:p>
          <a:p>
            <a:pPr>
              <a:buClr>
                <a:srgbClr val="B1005E"/>
              </a:buClr>
            </a:pPr>
            <a:r>
              <a:rPr lang="en-US" sz="2400" dirty="0">
                <a:latin typeface="Arial"/>
                <a:ea typeface="Calibri"/>
                <a:cs typeface="Calibri"/>
              </a:rPr>
              <a:t>I intend to grab all of the opportunities available in health and social care. </a:t>
            </a:r>
          </a:p>
          <a:p>
            <a:pPr>
              <a:buClr>
                <a:srgbClr val="B1005E"/>
              </a:buClr>
            </a:pPr>
            <a:r>
              <a:rPr lang="en-US" sz="2400" dirty="0">
                <a:latin typeface="Arial"/>
                <a:ea typeface="Calibri"/>
                <a:cs typeface="Calibri"/>
              </a:rPr>
              <a:t>There are training and development programs within NHS.</a:t>
            </a:r>
          </a:p>
          <a:p>
            <a:pPr>
              <a:buClr>
                <a:srgbClr val="B1005E"/>
              </a:buClr>
            </a:pPr>
            <a:r>
              <a:rPr lang="en-US" sz="2400" dirty="0">
                <a:latin typeface="Arial"/>
                <a:ea typeface="Calibri"/>
                <a:cs typeface="Calibri"/>
              </a:rPr>
              <a:t>placement and volunteering opportunities.</a:t>
            </a:r>
            <a:endParaRPr lang="en-US"/>
          </a:p>
          <a:p>
            <a:pPr>
              <a:buClr>
                <a:srgbClr val="B1005E"/>
              </a:buClr>
            </a:pPr>
            <a:endParaRPr lang="en-US" sz="2400" dirty="0">
              <a:latin typeface="Arial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72590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B41AD1-E292-5977-2662-EF32B344A2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6931" y="1098437"/>
            <a:ext cx="7994333" cy="994172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Arial"/>
                <a:cs typeface="Arial"/>
              </a:rPr>
              <a:t>Strengths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6A3967-65B6-F94F-6207-FB023B55D4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14" y="2095082"/>
            <a:ext cx="12078653" cy="3426064"/>
          </a:xfrm>
        </p:spPr>
        <p:txBody>
          <a:bodyPr vert="horz" lIns="68580" tIns="34290" rIns="68580" bIns="34290" rtlCol="0" anchor="t">
            <a:noAutofit/>
          </a:bodyPr>
          <a:lstStyle/>
          <a:p>
            <a:r>
              <a:rPr lang="en-US" sz="2400" dirty="0">
                <a:latin typeface="Arial"/>
                <a:ea typeface="Calibri"/>
                <a:cs typeface="Calibri"/>
              </a:rPr>
              <a:t>I have strong communication skills </a:t>
            </a:r>
            <a:endParaRPr lang="en-US" sz="2400">
              <a:latin typeface="Arial"/>
              <a:ea typeface="Calibri"/>
              <a:cs typeface="Calibri"/>
            </a:endParaRPr>
          </a:p>
          <a:p>
            <a:pPr>
              <a:buClr>
                <a:srgbClr val="B1005E"/>
              </a:buClr>
            </a:pPr>
            <a:r>
              <a:rPr lang="en-US" sz="2400" dirty="0">
                <a:latin typeface="Arial"/>
                <a:ea typeface="Calibri"/>
                <a:cs typeface="Calibri"/>
              </a:rPr>
              <a:t>and I have the ability to build rapports with patients, families, and colleagues.</a:t>
            </a:r>
            <a:endParaRPr lang="en-US" sz="2400">
              <a:latin typeface="Arial"/>
              <a:ea typeface="Calibri"/>
              <a:cs typeface="Calibri"/>
            </a:endParaRPr>
          </a:p>
          <a:p>
            <a:pPr>
              <a:buClr>
                <a:srgbClr val="B1005E"/>
              </a:buClr>
            </a:pPr>
            <a:r>
              <a:rPr lang="en-US" sz="2400" dirty="0">
                <a:latin typeface="Arial"/>
                <a:ea typeface="Calibri"/>
                <a:cs typeface="Calibri"/>
              </a:rPr>
              <a:t>I have experience working with autism and learning difficulties.</a:t>
            </a:r>
          </a:p>
          <a:p>
            <a:pPr>
              <a:buClr>
                <a:srgbClr val="B1005E"/>
              </a:buClr>
            </a:pPr>
            <a:r>
              <a:rPr lang="en-US" sz="2400" dirty="0">
                <a:latin typeface="Arial"/>
                <a:ea typeface="Calibri"/>
                <a:cs typeface="Calibri"/>
              </a:rPr>
              <a:t>Also have experience with disability support for family member.</a:t>
            </a:r>
          </a:p>
          <a:p>
            <a:pPr>
              <a:buClr>
                <a:srgbClr val="B1005E"/>
              </a:buClr>
            </a:pPr>
            <a:r>
              <a:rPr lang="en-US" sz="2400" dirty="0">
                <a:latin typeface="Arial"/>
                <a:ea typeface="Calibri"/>
                <a:cs typeface="Calibri"/>
              </a:rPr>
              <a:t>My empathy and compassion will be essential for person-centered care.</a:t>
            </a:r>
          </a:p>
          <a:p>
            <a:pPr>
              <a:buClr>
                <a:srgbClr val="B1005E"/>
              </a:buClr>
            </a:pPr>
            <a:r>
              <a:rPr lang="en-US" sz="2400" dirty="0">
                <a:latin typeface="Arial"/>
                <a:ea typeface="Calibri"/>
                <a:cs typeface="Calibri"/>
              </a:rPr>
              <a:t>I am fully committed to continuous learning and professional growth and gain confidence(NHS,2023)</a:t>
            </a:r>
          </a:p>
          <a:p>
            <a:pPr>
              <a:buClr>
                <a:srgbClr val="B1005E"/>
              </a:buClr>
            </a:pPr>
            <a:r>
              <a:rPr lang="en-US" sz="2400" dirty="0">
                <a:latin typeface="Arial"/>
                <a:ea typeface="Calibri"/>
                <a:cs typeface="Calibri"/>
              </a:rPr>
              <a:t>My adaptability makes me comfortable working in diverse care settings.  </a:t>
            </a:r>
          </a:p>
        </p:txBody>
      </p:sp>
    </p:spTree>
    <p:extLst>
      <p:ext uri="{BB962C8B-B14F-4D97-AF65-F5344CB8AC3E}">
        <p14:creationId xmlns:p14="http://schemas.microsoft.com/office/powerpoint/2010/main" val="2814283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7C1A5D-C45F-8B96-DACB-AC8EECF1C1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0409" y="1155587"/>
            <a:ext cx="7741240" cy="994172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Arial"/>
                <a:cs typeface="Arial"/>
              </a:rPr>
              <a:t>Weaknesses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FC52AE-4A99-DCA6-58C1-58DDD7AE80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37510" y="2332604"/>
            <a:ext cx="7994333" cy="3263504"/>
          </a:xfrm>
        </p:spPr>
        <p:txBody>
          <a:bodyPr vert="horz" lIns="68580" tIns="34290" rIns="68580" bIns="34290" rtlCol="0" anchor="t">
            <a:normAutofit/>
          </a:bodyPr>
          <a:lstStyle/>
          <a:p>
            <a:r>
              <a:rPr lang="en-US" sz="2400" dirty="0">
                <a:latin typeface="Arial"/>
                <a:ea typeface="Calibri"/>
                <a:cs typeface="Calibri"/>
              </a:rPr>
              <a:t>Limited experience in advanced clinical procedures.</a:t>
            </a:r>
          </a:p>
          <a:p>
            <a:pPr>
              <a:buClr>
                <a:srgbClr val="B1005E"/>
              </a:buClr>
            </a:pPr>
            <a:r>
              <a:rPr lang="en-US" sz="2400" dirty="0">
                <a:latin typeface="Arial"/>
                <a:ea typeface="Calibri"/>
                <a:cs typeface="Calibri"/>
              </a:rPr>
              <a:t>Sometimes lack of confidence when working under pressure.</a:t>
            </a:r>
          </a:p>
          <a:p>
            <a:pPr>
              <a:buClr>
                <a:srgbClr val="B1005E"/>
              </a:buClr>
            </a:pPr>
            <a:r>
              <a:rPr lang="en-US" sz="2400" dirty="0">
                <a:latin typeface="Arial"/>
                <a:ea typeface="Calibri"/>
                <a:cs typeface="Calibri"/>
              </a:rPr>
              <a:t>Organisation can be challenging when balancing study and work.</a:t>
            </a:r>
          </a:p>
          <a:p>
            <a:pPr>
              <a:buClr>
                <a:srgbClr val="B1005E"/>
              </a:buClr>
            </a:pPr>
            <a:r>
              <a:rPr lang="en-US" sz="2400" dirty="0">
                <a:latin typeface="Arial"/>
                <a:ea typeface="Calibri"/>
                <a:cs typeface="Calibri"/>
              </a:rPr>
              <a:t>Need to develop stronger digital /IT skills for electronic in health records.</a:t>
            </a:r>
          </a:p>
          <a:p>
            <a:pPr>
              <a:buClr>
                <a:srgbClr val="B1005E"/>
              </a:buClr>
            </a:pPr>
            <a:r>
              <a:rPr lang="en-US" sz="2400" dirty="0">
                <a:latin typeface="Arial"/>
                <a:ea typeface="Calibri"/>
                <a:cs typeface="Calibri"/>
              </a:rPr>
              <a:t>Nervousness in public speaking (Cottrell,2015).</a:t>
            </a:r>
          </a:p>
          <a:p>
            <a:pPr>
              <a:buClr>
                <a:srgbClr val="B1005E"/>
              </a:buClr>
            </a:pPr>
            <a:endParaRPr lang="en-US" sz="1800" dirty="0">
              <a:latin typeface="Arial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19465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E8C6D-4478-028C-77AE-274F317B6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Arial"/>
                <a:cs typeface="Arial"/>
              </a:rPr>
              <a:t>Opportunities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69A5D3-9CDD-7506-C9A3-6C181BBFAF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92805" y="2263580"/>
            <a:ext cx="8370953" cy="3545642"/>
          </a:xfrm>
        </p:spPr>
        <p:txBody>
          <a:bodyPr vert="horz" lIns="68580" tIns="34290" rIns="68580" bIns="34290" rtlCol="0" anchor="t">
            <a:noAutofit/>
          </a:bodyPr>
          <a:lstStyle/>
          <a:p>
            <a:pPr>
              <a:buFont typeface="Calibri" panose="020B0604020202020204" pitchFamily="34" charset="0"/>
              <a:buChar char="-"/>
            </a:pPr>
            <a:r>
              <a:rPr lang="en-US" sz="2400" dirty="0">
                <a:latin typeface="Arial"/>
                <a:ea typeface="Calibri"/>
                <a:cs typeface="Calibri"/>
              </a:rPr>
              <a:t>High demand for skilled workers in the </a:t>
            </a:r>
            <a:r>
              <a:rPr lang="en-US" sz="2400" err="1">
                <a:latin typeface="Arial"/>
                <a:ea typeface="Calibri"/>
                <a:cs typeface="Calibri"/>
              </a:rPr>
              <a:t>uk</a:t>
            </a:r>
            <a:r>
              <a:rPr lang="en-US" sz="2400" dirty="0">
                <a:latin typeface="Arial"/>
                <a:ea typeface="Calibri"/>
                <a:cs typeface="Calibri"/>
              </a:rPr>
              <a:t> health and social care sector and NHS &amp; private care providers.</a:t>
            </a:r>
            <a:endParaRPr lang="en-US" sz="2400">
              <a:latin typeface="Arial"/>
              <a:ea typeface="Calibri"/>
              <a:cs typeface="Calibri"/>
            </a:endParaRPr>
          </a:p>
          <a:p>
            <a:pPr>
              <a:buClr>
                <a:srgbClr val="B1005E"/>
              </a:buClr>
              <a:buFont typeface="Calibri" panose="020B0604020202020204" pitchFamily="34" charset="0"/>
              <a:buChar char="-"/>
            </a:pPr>
            <a:r>
              <a:rPr lang="en-US" sz="2400" dirty="0">
                <a:latin typeface="Arial"/>
                <a:ea typeface="Calibri"/>
                <a:cs typeface="Calibri"/>
              </a:rPr>
              <a:t>Networking placement and volunteering opportunities through professional bodies (Health Education England, 2023)</a:t>
            </a:r>
          </a:p>
          <a:p>
            <a:pPr>
              <a:buClr>
                <a:srgbClr val="B1005E"/>
              </a:buClr>
              <a:buFont typeface="Calibri" panose="020B0604020202020204" pitchFamily="34" charset="0"/>
              <a:buChar char="-"/>
            </a:pPr>
            <a:r>
              <a:rPr lang="en-US" sz="2400" dirty="0">
                <a:latin typeface="Arial"/>
                <a:ea typeface="Calibri"/>
                <a:cs typeface="Calibri"/>
              </a:rPr>
              <a:t>Government initiatives supporting workforce development.</a:t>
            </a:r>
            <a:endParaRPr lang="en-US" sz="2400">
              <a:latin typeface="Arial"/>
              <a:ea typeface="Calibri"/>
              <a:cs typeface="Arial"/>
            </a:endParaRPr>
          </a:p>
          <a:p>
            <a:pPr>
              <a:buClr>
                <a:srgbClr val="B1005E"/>
              </a:buClr>
              <a:buFont typeface="Calibri" panose="020B0604020202020204" pitchFamily="34" charset="0"/>
              <a:buChar char="-"/>
            </a:pPr>
            <a:r>
              <a:rPr lang="en-US" sz="2400" dirty="0">
                <a:latin typeface="Arial"/>
                <a:cs typeface="Arial"/>
              </a:rPr>
              <a:t>Access to further training, apprenticeships, and CPD courses within NHS (Health Education England, 2023).</a:t>
            </a:r>
            <a:endParaRPr lang="en-US" sz="2400">
              <a:latin typeface="Arial"/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31575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2E43E8-652B-3D86-84F5-DB59545B1D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Arial"/>
                <a:cs typeface="Arial"/>
              </a:rPr>
              <a:t>Threats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33A74F-620C-DFF2-7E70-19457BE3C3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29739" y="2609448"/>
            <a:ext cx="7869642" cy="3107640"/>
          </a:xfrm>
        </p:spPr>
        <p:txBody>
          <a:bodyPr vert="horz" lIns="68580" tIns="34290" rIns="68580" bIns="34290" rtlCol="0" anchor="t">
            <a:normAutofit/>
          </a:bodyPr>
          <a:lstStyle/>
          <a:p>
            <a:r>
              <a:rPr lang="en-US" sz="2400" dirty="0">
                <a:latin typeface="Arial"/>
                <a:ea typeface="Calibri"/>
                <a:cs typeface="Calibri"/>
              </a:rPr>
              <a:t>High competition for NHS graduate roles (Kings Fund, 2023) .</a:t>
            </a:r>
          </a:p>
          <a:p>
            <a:pPr>
              <a:buClr>
                <a:srgbClr val="B1005E"/>
              </a:buClr>
            </a:pPr>
            <a:r>
              <a:rPr lang="en-US" sz="2400" dirty="0">
                <a:latin typeface="Arial"/>
                <a:ea typeface="Calibri"/>
                <a:cs typeface="Calibri"/>
              </a:rPr>
              <a:t>Staff shortages leading to stress and burnout </a:t>
            </a:r>
          </a:p>
          <a:p>
            <a:pPr>
              <a:buClr>
                <a:srgbClr val="B1005E"/>
              </a:buClr>
            </a:pPr>
            <a:r>
              <a:rPr lang="en-US" sz="2400" dirty="0">
                <a:latin typeface="Arial"/>
                <a:ea typeface="Calibri"/>
                <a:cs typeface="Calibri"/>
              </a:rPr>
              <a:t>Rapid changes in healthcare policies. </a:t>
            </a:r>
          </a:p>
          <a:p>
            <a:pPr>
              <a:buClr>
                <a:srgbClr val="B1005E"/>
              </a:buClr>
            </a:pPr>
            <a:r>
              <a:rPr lang="en-US" sz="2400" dirty="0">
                <a:latin typeface="Arial"/>
                <a:ea typeface="Calibri"/>
                <a:cs typeface="Calibri"/>
              </a:rPr>
              <a:t>Economic pressures affecting funding (King Fund, 2023)</a:t>
            </a:r>
          </a:p>
          <a:p>
            <a:pPr>
              <a:buClr>
                <a:srgbClr val="B1005E"/>
              </a:buClr>
            </a:pPr>
            <a:endParaRPr lang="en-US" sz="2400" dirty="0">
              <a:latin typeface="Arial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61904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BF4CB1-CD8C-7125-3166-FF81A6E08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5913" y="678349"/>
            <a:ext cx="8135351" cy="1461763"/>
          </a:xfrm>
        </p:spPr>
        <p:txBody>
          <a:bodyPr/>
          <a:lstStyle/>
          <a:p>
            <a:r>
              <a:rPr lang="en-US" dirty="0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BCBF21-2F59-1968-7AA0-8422B8CD65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54580" y="1714347"/>
            <a:ext cx="8476767" cy="4050243"/>
          </a:xfrm>
        </p:spPr>
        <p:txBody>
          <a:bodyPr vert="horz" lIns="68580" tIns="34290" rIns="68580" bIns="34290" rtlCol="0" anchor="t">
            <a:noAutofit/>
          </a:bodyPr>
          <a:lstStyle/>
          <a:p>
            <a:pPr marL="0" indent="0">
              <a:buNone/>
            </a:pPr>
            <a:r>
              <a:rPr lang="en-US" sz="1800" dirty="0">
                <a:latin typeface="Arial"/>
                <a:ea typeface="Calibri"/>
                <a:cs typeface="Calibri"/>
              </a:rPr>
              <a:t>Cottrell, S . (2015) Skills for Success: Personal Development and Employability. 3rd </a:t>
            </a:r>
            <a:r>
              <a:rPr lang="en-US" sz="1800" err="1">
                <a:latin typeface="Arial"/>
                <a:ea typeface="Calibri"/>
                <a:cs typeface="Calibri"/>
              </a:rPr>
              <a:t>edn</a:t>
            </a:r>
            <a:r>
              <a:rPr lang="en-US" sz="1800" dirty="0">
                <a:latin typeface="Arial"/>
                <a:ea typeface="Calibri"/>
                <a:cs typeface="Calibri"/>
              </a:rPr>
              <a:t>. London: Palgrave Macmillan.</a:t>
            </a:r>
          </a:p>
          <a:p>
            <a:pPr marL="0" indent="0">
              <a:buClr>
                <a:srgbClr val="B1005E"/>
              </a:buClr>
              <a:buNone/>
            </a:pPr>
            <a:r>
              <a:rPr lang="en-US" sz="1800" dirty="0">
                <a:latin typeface="Arial"/>
                <a:ea typeface="Calibri"/>
                <a:cs typeface="Calibri"/>
              </a:rPr>
              <a:t>Gibbs, G. (1988) Learning by Doing: A Guide to teaching and Learning Methods. Oxford: Oxford Polytechnic.</a:t>
            </a:r>
          </a:p>
          <a:p>
            <a:pPr marL="0" indent="0">
              <a:buClr>
                <a:srgbClr val="B1005E"/>
              </a:buClr>
              <a:buNone/>
            </a:pPr>
            <a:r>
              <a:rPr lang="en-US" sz="1800" dirty="0">
                <a:latin typeface="Arial"/>
                <a:ea typeface="Calibri"/>
                <a:cs typeface="Calibri"/>
              </a:rPr>
              <a:t>Health Education England (2023) Careers in Health and Social Care. Available at: </a:t>
            </a:r>
            <a:r>
              <a:rPr lang="en-US" sz="1800" dirty="0">
                <a:latin typeface="Arial"/>
                <a:ea typeface="Calibri"/>
                <a:cs typeface="Calibri"/>
                <a:hlinkClick r:id="rId2"/>
              </a:rPr>
              <a:t>https://www.hee.nhs.uk</a:t>
            </a:r>
            <a:r>
              <a:rPr lang="en-US" sz="1800" dirty="0">
                <a:latin typeface="Arial"/>
                <a:ea typeface="Calibri"/>
                <a:cs typeface="Calibri"/>
              </a:rPr>
              <a:t> (Accessed:20 September 2025)</a:t>
            </a:r>
          </a:p>
          <a:p>
            <a:pPr marL="0" indent="0">
              <a:buClr>
                <a:srgbClr val="B1005E"/>
              </a:buClr>
              <a:buNone/>
            </a:pPr>
            <a:r>
              <a:rPr lang="en-US" sz="1800" dirty="0">
                <a:latin typeface="Arial"/>
                <a:ea typeface="Calibri"/>
                <a:cs typeface="Calibri"/>
              </a:rPr>
              <a:t>NHS (2023) The NHS Constitution for England. Available at: </a:t>
            </a:r>
            <a:r>
              <a:rPr lang="en-US" sz="1800" dirty="0">
                <a:latin typeface="Arial"/>
                <a:ea typeface="Calibri"/>
                <a:cs typeface="Calibri"/>
                <a:hlinkClick r:id="rId3"/>
              </a:rPr>
              <a:t>https://www.gov.uk</a:t>
            </a:r>
            <a:r>
              <a:rPr lang="en-US" sz="1800" dirty="0">
                <a:latin typeface="Arial"/>
                <a:ea typeface="Calibri"/>
                <a:cs typeface="Calibri"/>
              </a:rPr>
              <a:t> /government/publications-constitution-for-England (Accessed:20 September 2025). </a:t>
            </a:r>
          </a:p>
          <a:p>
            <a:pPr marL="0" indent="0">
              <a:buNone/>
            </a:pPr>
            <a:r>
              <a:rPr lang="en-US" sz="1800" dirty="0">
                <a:latin typeface="Arial"/>
                <a:ea typeface="Calibri"/>
                <a:cs typeface="Calibri"/>
              </a:rPr>
              <a:t>Kings Fund (2023) the NHS Workforce: Key Challenges. Available at: </a:t>
            </a:r>
            <a:r>
              <a:rPr lang="en-US" sz="1800" dirty="0">
                <a:latin typeface="Arial"/>
                <a:ea typeface="Calibri"/>
                <a:cs typeface="Calibri"/>
                <a:hlinkClick r:id="rId4"/>
              </a:rPr>
              <a:t>https://www.kingfund.org.uk</a:t>
            </a:r>
            <a:r>
              <a:rPr lang="en-US" sz="1800" dirty="0">
                <a:latin typeface="Arial"/>
                <a:ea typeface="Calibri"/>
                <a:cs typeface="Calibri"/>
              </a:rPr>
              <a:t> (Accessed:20 September 2025) </a:t>
            </a:r>
          </a:p>
          <a:p>
            <a:pPr marL="0" indent="0">
              <a:buNone/>
            </a:pPr>
            <a:r>
              <a:rPr lang="en-US" sz="1800" dirty="0">
                <a:latin typeface="Arial"/>
                <a:ea typeface="Calibri"/>
                <a:cs typeface="Calibri"/>
              </a:rPr>
              <a:t>MindTools(2023) SWOT Analysis: Discover New Opportunities, Manage and Eliminate Threats. Available at: </a:t>
            </a:r>
            <a:r>
              <a:rPr lang="en-US" sz="1800" dirty="0">
                <a:latin typeface="Arial"/>
                <a:ea typeface="Calibri"/>
                <a:cs typeface="Calibri"/>
                <a:hlinkClick r:id="rId5"/>
              </a:rPr>
              <a:t>https://www.mindtools.com</a:t>
            </a:r>
            <a:r>
              <a:rPr lang="en-US" sz="1800" dirty="0">
                <a:latin typeface="Arial"/>
                <a:ea typeface="Calibri"/>
                <a:cs typeface="Calibri"/>
              </a:rPr>
              <a:t> (Accessed:20 September 2025)</a:t>
            </a:r>
          </a:p>
          <a:p>
            <a:pPr>
              <a:buClr>
                <a:srgbClr val="B1005E"/>
              </a:buClr>
            </a:pPr>
            <a:endParaRPr lang="en-US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51526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ConfettiVTI">
  <a:themeElements>
    <a:clrScheme name="Custom 30">
      <a:dk1>
        <a:sysClr val="windowText" lastClr="000000"/>
      </a:dk1>
      <a:lt1>
        <a:sysClr val="window" lastClr="FFFFFF"/>
      </a:lt1>
      <a:dk2>
        <a:srgbClr val="420023"/>
      </a:dk2>
      <a:lt2>
        <a:srgbClr val="FDFBF9"/>
      </a:lt2>
      <a:accent1>
        <a:srgbClr val="97446E"/>
      </a:accent1>
      <a:accent2>
        <a:srgbClr val="A40056"/>
      </a:accent2>
      <a:accent3>
        <a:srgbClr val="24BEEE"/>
      </a:accent3>
      <a:accent4>
        <a:srgbClr val="91274F"/>
      </a:accent4>
      <a:accent5>
        <a:srgbClr val="F39E29"/>
      </a:accent5>
      <a:accent6>
        <a:srgbClr val="E87450"/>
      </a:accent6>
      <a:hlink>
        <a:srgbClr val="F55D5D"/>
      </a:hlink>
      <a:folHlink>
        <a:srgbClr val="EA3A60"/>
      </a:folHlink>
    </a:clrScheme>
    <a:fontScheme name="Custom 10">
      <a:majorFont>
        <a:latin typeface="Gill Sans Nova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nfettiVTI" id="{B5618F7C-B4F0-4D28-83B4-440D0519681F}" vid="{5F84EFDF-E14E-48C6-955C-990A32085A7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ConfettiVTI</vt:lpstr>
      <vt:lpstr>Student Name Shamila Shazan  Student Number 2419837</vt:lpstr>
      <vt:lpstr>Aims &amp; Objectives</vt:lpstr>
      <vt:lpstr>PowerPoint Presentation</vt:lpstr>
      <vt:lpstr>SWOT Analysis</vt:lpstr>
      <vt:lpstr>Strengths</vt:lpstr>
      <vt:lpstr>Weaknesses</vt:lpstr>
      <vt:lpstr>Opportunities</vt:lpstr>
      <vt:lpstr>Threats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1349</cp:revision>
  <dcterms:created xsi:type="dcterms:W3CDTF">2025-09-25T16:06:32Z</dcterms:created>
  <dcterms:modified xsi:type="dcterms:W3CDTF">2025-10-12T20:26:22Z</dcterms:modified>
</cp:coreProperties>
</file>