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65" r:id="rId4"/>
    <p:sldId id="259" r:id="rId5"/>
    <p:sldId id="260" r:id="rId6"/>
    <p:sldId id="261" r:id="rId7"/>
    <p:sldId id="262" r:id="rId8"/>
    <p:sldId id="263" r:id="rId9"/>
    <p:sldId id="264"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3" d="100"/>
          <a:sy n="103" d="100"/>
        </p:scale>
        <p:origin x="876"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01E78F-5AFD-EF5A-E05A-259C5BBFBAB5}"/>
              </a:ext>
            </a:extLst>
          </p:cNvPr>
          <p:cNvSpPr txBox="1">
            <a:spLocks noGrp="1"/>
          </p:cNvSpPr>
          <p:nvPr>
            <p:ph type="ctrTitle"/>
          </p:nvPr>
        </p:nvSpPr>
        <p:spPr>
          <a:xfrm>
            <a:off x="1524003" y="1122361"/>
            <a:ext cx="9144000" cy="2387598"/>
          </a:xfrm>
        </p:spPr>
        <p:txBody>
          <a:bodyPr anchor="b" anchorCtr="1"/>
          <a:lstStyle>
            <a:lvl1pPr algn="ctr">
              <a:defRPr sz="6000"/>
            </a:lvl1pPr>
          </a:lstStyle>
          <a:p>
            <a:pPr lvl="0"/>
            <a:r>
              <a:rPr lang="en-US"/>
              <a:t>Click to edit Master title style</a:t>
            </a:r>
            <a:endParaRPr lang="en-GB"/>
          </a:p>
        </p:txBody>
      </p:sp>
      <p:sp>
        <p:nvSpPr>
          <p:cNvPr id="3" name="Subtitle 2">
            <a:extLst>
              <a:ext uri="{FF2B5EF4-FFF2-40B4-BE49-F238E27FC236}">
                <a16:creationId xmlns:a16="http://schemas.microsoft.com/office/drawing/2014/main" id="{A758D05F-1F52-BCB9-A8DD-8B6450C0B28B}"/>
              </a:ext>
            </a:extLst>
          </p:cNvPr>
          <p:cNvSpPr txBox="1">
            <a:spLocks noGrp="1"/>
          </p:cNvSpPr>
          <p:nvPr>
            <p:ph type="subTitle" idx="1"/>
          </p:nvPr>
        </p:nvSpPr>
        <p:spPr>
          <a:xfrm>
            <a:off x="1524003" y="3602041"/>
            <a:ext cx="9144000" cy="1655758"/>
          </a:xfrm>
        </p:spPr>
        <p:txBody>
          <a:bodyPr anchorCtr="1"/>
          <a:lstStyle>
            <a:lvl1pPr marL="0" indent="0" algn="ctr">
              <a:buNone/>
              <a:defRPr sz="2400"/>
            </a:lvl1pPr>
          </a:lstStyle>
          <a:p>
            <a:pPr lvl="0"/>
            <a:r>
              <a:rPr lang="en-US"/>
              <a:t>Click to edit Master subtitle style</a:t>
            </a:r>
            <a:endParaRPr lang="en-GB"/>
          </a:p>
        </p:txBody>
      </p:sp>
      <p:sp>
        <p:nvSpPr>
          <p:cNvPr id="4" name="Date Placeholder 3">
            <a:extLst>
              <a:ext uri="{FF2B5EF4-FFF2-40B4-BE49-F238E27FC236}">
                <a16:creationId xmlns:a16="http://schemas.microsoft.com/office/drawing/2014/main" id="{E93AF67A-B1E5-259C-9D26-276947EA8FBB}"/>
              </a:ext>
            </a:extLst>
          </p:cNvPr>
          <p:cNvSpPr txBox="1">
            <a:spLocks noGrp="1"/>
          </p:cNvSpPr>
          <p:nvPr>
            <p:ph type="dt" sz="half" idx="7"/>
          </p:nvPr>
        </p:nvSpPr>
        <p:spPr/>
        <p:txBody>
          <a:bodyPr/>
          <a:lstStyle>
            <a:lvl1pPr>
              <a:defRPr/>
            </a:lvl1pPr>
          </a:lstStyle>
          <a:p>
            <a:pPr lvl="0"/>
            <a:fld id="{392F2A58-DBF6-4FC7-B043-61452514A255}" type="datetime1">
              <a:rPr lang="en-GB"/>
              <a:pPr lvl="0"/>
              <a:t>23/02/2023</a:t>
            </a:fld>
            <a:endParaRPr lang="en-GB"/>
          </a:p>
        </p:txBody>
      </p:sp>
      <p:sp>
        <p:nvSpPr>
          <p:cNvPr id="5" name="Footer Placeholder 4">
            <a:extLst>
              <a:ext uri="{FF2B5EF4-FFF2-40B4-BE49-F238E27FC236}">
                <a16:creationId xmlns:a16="http://schemas.microsoft.com/office/drawing/2014/main" id="{C26B4BB8-0006-768A-237A-358A3B8BF865}"/>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A77AFD7C-2B3E-822D-E495-BFC36828D417}"/>
              </a:ext>
            </a:extLst>
          </p:cNvPr>
          <p:cNvSpPr txBox="1">
            <a:spLocks noGrp="1"/>
          </p:cNvSpPr>
          <p:nvPr>
            <p:ph type="sldNum" sz="quarter" idx="8"/>
          </p:nvPr>
        </p:nvSpPr>
        <p:spPr/>
        <p:txBody>
          <a:bodyPr/>
          <a:lstStyle>
            <a:lvl1pPr>
              <a:defRPr/>
            </a:lvl1pPr>
          </a:lstStyle>
          <a:p>
            <a:pPr lvl="0"/>
            <a:fld id="{9E5D4276-6C87-4F80-9F9E-7337690EEA95}" type="slidenum">
              <a:t>‹#›</a:t>
            </a:fld>
            <a:endParaRPr lang="en-GB"/>
          </a:p>
        </p:txBody>
      </p:sp>
    </p:spTree>
    <p:extLst>
      <p:ext uri="{BB962C8B-B14F-4D97-AF65-F5344CB8AC3E}">
        <p14:creationId xmlns:p14="http://schemas.microsoft.com/office/powerpoint/2010/main" val="1021131032"/>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36E4A8-205E-9B22-EB62-9C7FB6493708}"/>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Content Placeholder 2">
            <a:extLst>
              <a:ext uri="{FF2B5EF4-FFF2-40B4-BE49-F238E27FC236}">
                <a16:creationId xmlns:a16="http://schemas.microsoft.com/office/drawing/2014/main" id="{622A72E5-EB90-DC08-4EAF-D7FD562879E4}"/>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2E088BE-D371-5A75-C6E6-285D2D826FAB}"/>
              </a:ext>
            </a:extLst>
          </p:cNvPr>
          <p:cNvSpPr txBox="1">
            <a:spLocks noGrp="1"/>
          </p:cNvSpPr>
          <p:nvPr>
            <p:ph type="dt" sz="half" idx="7"/>
          </p:nvPr>
        </p:nvSpPr>
        <p:spPr/>
        <p:txBody>
          <a:bodyPr/>
          <a:lstStyle>
            <a:lvl1pPr>
              <a:defRPr/>
            </a:lvl1pPr>
          </a:lstStyle>
          <a:p>
            <a:pPr lvl="0"/>
            <a:fld id="{8987E1F1-B0FF-42C7-8DA2-9D2A0268E4AB}" type="datetime1">
              <a:rPr lang="en-GB"/>
              <a:pPr lvl="0"/>
              <a:t>23/02/2023</a:t>
            </a:fld>
            <a:endParaRPr lang="en-GB"/>
          </a:p>
        </p:txBody>
      </p:sp>
      <p:sp>
        <p:nvSpPr>
          <p:cNvPr id="5" name="Footer Placeholder 4">
            <a:extLst>
              <a:ext uri="{FF2B5EF4-FFF2-40B4-BE49-F238E27FC236}">
                <a16:creationId xmlns:a16="http://schemas.microsoft.com/office/drawing/2014/main" id="{3A3AD317-1C10-3295-AEF6-AF44B20D138E}"/>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D91F2B99-B453-4086-A7E4-E067391DE6DB}"/>
              </a:ext>
            </a:extLst>
          </p:cNvPr>
          <p:cNvSpPr txBox="1">
            <a:spLocks noGrp="1"/>
          </p:cNvSpPr>
          <p:nvPr>
            <p:ph type="sldNum" sz="quarter" idx="8"/>
          </p:nvPr>
        </p:nvSpPr>
        <p:spPr/>
        <p:txBody>
          <a:bodyPr/>
          <a:lstStyle>
            <a:lvl1pPr>
              <a:defRPr/>
            </a:lvl1pPr>
          </a:lstStyle>
          <a:p>
            <a:pPr lvl="0"/>
            <a:fld id="{7E87B555-F8D5-47A3-8104-E84F4DAF3FFD}" type="slidenum">
              <a:t>‹#›</a:t>
            </a:fld>
            <a:endParaRPr lang="en-GB"/>
          </a:p>
        </p:txBody>
      </p:sp>
    </p:spTree>
    <p:extLst>
      <p:ext uri="{BB962C8B-B14F-4D97-AF65-F5344CB8AC3E}">
        <p14:creationId xmlns:p14="http://schemas.microsoft.com/office/powerpoint/2010/main" val="2731223445"/>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718086-474A-A065-1832-231921ECC0AC}"/>
              </a:ext>
            </a:extLst>
          </p:cNvPr>
          <p:cNvSpPr txBox="1">
            <a:spLocks noGrp="1"/>
          </p:cNvSpPr>
          <p:nvPr>
            <p:ph type="title"/>
          </p:nvPr>
        </p:nvSpPr>
        <p:spPr>
          <a:xfrm>
            <a:off x="831847" y="1709735"/>
            <a:ext cx="10515600" cy="2852735"/>
          </a:xfrm>
        </p:spPr>
        <p:txBody>
          <a:bodyPr anchor="b"/>
          <a:lstStyle>
            <a:lvl1pPr>
              <a:defRPr sz="6000"/>
            </a:lvl1p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A394C639-1632-6110-4F7D-6775834A1B06}"/>
              </a:ext>
            </a:extLst>
          </p:cNvPr>
          <p:cNvSpPr txBox="1">
            <a:spLocks noGrp="1"/>
          </p:cNvSpPr>
          <p:nvPr>
            <p:ph type="body" idx="1"/>
          </p:nvPr>
        </p:nvSpPr>
        <p:spPr>
          <a:xfrm>
            <a:off x="831847" y="4589465"/>
            <a:ext cx="10515600" cy="1500182"/>
          </a:xfrm>
        </p:spPr>
        <p:txBody>
          <a:bodyPr/>
          <a:lstStyle>
            <a:lvl1pPr marL="0" indent="0">
              <a:buNone/>
              <a:defRPr sz="2400">
                <a:solidFill>
                  <a:srgbClr val="898989"/>
                </a:solidFill>
              </a:defRPr>
            </a:lvl1pPr>
          </a:lstStyle>
          <a:p>
            <a:pPr lvl="0"/>
            <a:r>
              <a:rPr lang="en-US"/>
              <a:t>Click to edit Master text styles</a:t>
            </a:r>
          </a:p>
        </p:txBody>
      </p:sp>
      <p:sp>
        <p:nvSpPr>
          <p:cNvPr id="4" name="Date Placeholder 3">
            <a:extLst>
              <a:ext uri="{FF2B5EF4-FFF2-40B4-BE49-F238E27FC236}">
                <a16:creationId xmlns:a16="http://schemas.microsoft.com/office/drawing/2014/main" id="{B99DEDC4-6FCA-18F6-D607-4C6A1C2B058E}"/>
              </a:ext>
            </a:extLst>
          </p:cNvPr>
          <p:cNvSpPr txBox="1">
            <a:spLocks noGrp="1"/>
          </p:cNvSpPr>
          <p:nvPr>
            <p:ph type="dt" sz="half" idx="7"/>
          </p:nvPr>
        </p:nvSpPr>
        <p:spPr/>
        <p:txBody>
          <a:bodyPr/>
          <a:lstStyle>
            <a:lvl1pPr>
              <a:defRPr/>
            </a:lvl1pPr>
          </a:lstStyle>
          <a:p>
            <a:pPr lvl="0"/>
            <a:fld id="{B6B66233-7D2B-4344-9ADF-E0C851E8A73F}" type="datetime1">
              <a:rPr lang="en-GB"/>
              <a:pPr lvl="0"/>
              <a:t>23/02/2023</a:t>
            </a:fld>
            <a:endParaRPr lang="en-GB"/>
          </a:p>
        </p:txBody>
      </p:sp>
      <p:sp>
        <p:nvSpPr>
          <p:cNvPr id="5" name="Footer Placeholder 4">
            <a:extLst>
              <a:ext uri="{FF2B5EF4-FFF2-40B4-BE49-F238E27FC236}">
                <a16:creationId xmlns:a16="http://schemas.microsoft.com/office/drawing/2014/main" id="{700EBB9E-0FCB-A151-D8A7-CD802781461C}"/>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74994D14-27C4-B966-726D-0B3357F71650}"/>
              </a:ext>
            </a:extLst>
          </p:cNvPr>
          <p:cNvSpPr txBox="1">
            <a:spLocks noGrp="1"/>
          </p:cNvSpPr>
          <p:nvPr>
            <p:ph type="sldNum" sz="quarter" idx="8"/>
          </p:nvPr>
        </p:nvSpPr>
        <p:spPr/>
        <p:txBody>
          <a:bodyPr/>
          <a:lstStyle>
            <a:lvl1pPr>
              <a:defRPr/>
            </a:lvl1pPr>
          </a:lstStyle>
          <a:p>
            <a:pPr lvl="0"/>
            <a:fld id="{C6A454F1-544C-4CEB-8C20-83F1BAF1EE10}" type="slidenum">
              <a:t>‹#›</a:t>
            </a:fld>
            <a:endParaRPr lang="en-GB"/>
          </a:p>
        </p:txBody>
      </p:sp>
    </p:spTree>
    <p:extLst>
      <p:ext uri="{BB962C8B-B14F-4D97-AF65-F5344CB8AC3E}">
        <p14:creationId xmlns:p14="http://schemas.microsoft.com/office/powerpoint/2010/main" val="9791884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3C5D95-CF5A-171D-DD17-71D7FF840DFB}"/>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Content Placeholder 2">
            <a:extLst>
              <a:ext uri="{FF2B5EF4-FFF2-40B4-BE49-F238E27FC236}">
                <a16:creationId xmlns:a16="http://schemas.microsoft.com/office/drawing/2014/main" id="{12E1E32A-8D4D-59D9-A96C-2E8FC35F0F71}"/>
              </a:ext>
            </a:extLst>
          </p:cNvPr>
          <p:cNvSpPr txBox="1">
            <a:spLocks noGrp="1"/>
          </p:cNvSpPr>
          <p:nvPr>
            <p:ph idx="1"/>
          </p:nvPr>
        </p:nvSpPr>
        <p:spPr>
          <a:xfrm>
            <a:off x="838203" y="1825627"/>
            <a:ext cx="5181603"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F3E2017-6DCE-21E0-5B4D-7EBE619ED50E}"/>
              </a:ext>
            </a:extLst>
          </p:cNvPr>
          <p:cNvSpPr txBox="1">
            <a:spLocks noGrp="1"/>
          </p:cNvSpPr>
          <p:nvPr>
            <p:ph idx="2"/>
          </p:nvPr>
        </p:nvSpPr>
        <p:spPr>
          <a:xfrm>
            <a:off x="6172200" y="1825627"/>
            <a:ext cx="5181603"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2E062E6-1D5F-89CF-DC9E-4078FB9BBADF}"/>
              </a:ext>
            </a:extLst>
          </p:cNvPr>
          <p:cNvSpPr txBox="1">
            <a:spLocks noGrp="1"/>
          </p:cNvSpPr>
          <p:nvPr>
            <p:ph type="dt" sz="half" idx="7"/>
          </p:nvPr>
        </p:nvSpPr>
        <p:spPr/>
        <p:txBody>
          <a:bodyPr/>
          <a:lstStyle>
            <a:lvl1pPr>
              <a:defRPr/>
            </a:lvl1pPr>
          </a:lstStyle>
          <a:p>
            <a:pPr lvl="0"/>
            <a:fld id="{14B06C9F-09FD-474F-B584-8F0D6A3333FF}" type="datetime1">
              <a:rPr lang="en-GB"/>
              <a:pPr lvl="0"/>
              <a:t>23/02/2023</a:t>
            </a:fld>
            <a:endParaRPr lang="en-GB"/>
          </a:p>
        </p:txBody>
      </p:sp>
      <p:sp>
        <p:nvSpPr>
          <p:cNvPr id="6" name="Footer Placeholder 5">
            <a:extLst>
              <a:ext uri="{FF2B5EF4-FFF2-40B4-BE49-F238E27FC236}">
                <a16:creationId xmlns:a16="http://schemas.microsoft.com/office/drawing/2014/main" id="{E3697732-E4CC-7347-B6F8-F27DEA845F0F}"/>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65AE4333-94E3-6F76-8F76-DA314EAC67CD}"/>
              </a:ext>
            </a:extLst>
          </p:cNvPr>
          <p:cNvSpPr txBox="1">
            <a:spLocks noGrp="1"/>
          </p:cNvSpPr>
          <p:nvPr>
            <p:ph type="sldNum" sz="quarter" idx="8"/>
          </p:nvPr>
        </p:nvSpPr>
        <p:spPr/>
        <p:txBody>
          <a:bodyPr/>
          <a:lstStyle>
            <a:lvl1pPr>
              <a:defRPr/>
            </a:lvl1pPr>
          </a:lstStyle>
          <a:p>
            <a:pPr lvl="0"/>
            <a:fld id="{EDF01192-2B51-4764-BCD8-292CA4F6936A}" type="slidenum">
              <a:t>‹#›</a:t>
            </a:fld>
            <a:endParaRPr lang="en-GB"/>
          </a:p>
        </p:txBody>
      </p:sp>
    </p:spTree>
    <p:extLst>
      <p:ext uri="{BB962C8B-B14F-4D97-AF65-F5344CB8AC3E}">
        <p14:creationId xmlns:p14="http://schemas.microsoft.com/office/powerpoint/2010/main" val="14356660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2CA4F7-D2C3-F890-8C46-C5ACA347C212}"/>
              </a:ext>
            </a:extLst>
          </p:cNvPr>
          <p:cNvSpPr txBox="1">
            <a:spLocks noGrp="1"/>
          </p:cNvSpPr>
          <p:nvPr>
            <p:ph type="title"/>
          </p:nvPr>
        </p:nvSpPr>
        <p:spPr>
          <a:xfrm>
            <a:off x="839784" y="365129"/>
            <a:ext cx="10515600" cy="1325559"/>
          </a:xfrm>
        </p:spPr>
        <p:txBody>
          <a:bodyPr/>
          <a:lstStyle>
            <a:lvl1pPr>
              <a:defRPr/>
            </a:lvl1p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8C90868E-FF63-1836-CBE5-7222C6B73517}"/>
              </a:ext>
            </a:extLst>
          </p:cNvPr>
          <p:cNvSpPr txBox="1">
            <a:spLocks noGrp="1"/>
          </p:cNvSpPr>
          <p:nvPr>
            <p:ph type="body" idx="1"/>
          </p:nvPr>
        </p:nvSpPr>
        <p:spPr>
          <a:xfrm>
            <a:off x="839784" y="1681160"/>
            <a:ext cx="5157782" cy="823910"/>
          </a:xfrm>
        </p:spPr>
        <p:txBody>
          <a:bodyPr anchor="b"/>
          <a:lstStyle>
            <a:lvl1pPr marL="0" indent="0">
              <a:buNone/>
              <a:defRPr sz="2400" b="1"/>
            </a:lvl1pPr>
          </a:lstStyle>
          <a:p>
            <a:pPr lvl="0"/>
            <a:r>
              <a:rPr lang="en-US"/>
              <a:t>Click to edit Master text styles</a:t>
            </a:r>
          </a:p>
        </p:txBody>
      </p:sp>
      <p:sp>
        <p:nvSpPr>
          <p:cNvPr id="4" name="Content Placeholder 3">
            <a:extLst>
              <a:ext uri="{FF2B5EF4-FFF2-40B4-BE49-F238E27FC236}">
                <a16:creationId xmlns:a16="http://schemas.microsoft.com/office/drawing/2014/main" id="{9E8C41A3-8331-7F8D-179C-EA6E460DEEAD}"/>
              </a:ext>
            </a:extLst>
          </p:cNvPr>
          <p:cNvSpPr txBox="1">
            <a:spLocks noGrp="1"/>
          </p:cNvSpPr>
          <p:nvPr>
            <p:ph idx="2"/>
          </p:nvPr>
        </p:nvSpPr>
        <p:spPr>
          <a:xfrm>
            <a:off x="839784" y="2505071"/>
            <a:ext cx="5157782" cy="368458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7FC564D-DB35-1635-48F3-07DB93915578}"/>
              </a:ext>
            </a:extLst>
          </p:cNvPr>
          <p:cNvSpPr txBox="1">
            <a:spLocks noGrp="1"/>
          </p:cNvSpPr>
          <p:nvPr>
            <p:ph type="body" idx="3"/>
          </p:nvPr>
        </p:nvSpPr>
        <p:spPr>
          <a:xfrm>
            <a:off x="6172200" y="1681160"/>
            <a:ext cx="5183184" cy="823910"/>
          </a:xfrm>
        </p:spPr>
        <p:txBody>
          <a:bodyPr anchor="b"/>
          <a:lstStyle>
            <a:lvl1pPr marL="0" indent="0">
              <a:buNone/>
              <a:defRPr sz="2400" b="1"/>
            </a:lvl1pPr>
          </a:lstStyle>
          <a:p>
            <a:pPr lvl="0"/>
            <a:r>
              <a:rPr lang="en-US"/>
              <a:t>Click to edit Master text styles</a:t>
            </a:r>
          </a:p>
        </p:txBody>
      </p:sp>
      <p:sp>
        <p:nvSpPr>
          <p:cNvPr id="6" name="Content Placeholder 5">
            <a:extLst>
              <a:ext uri="{FF2B5EF4-FFF2-40B4-BE49-F238E27FC236}">
                <a16:creationId xmlns:a16="http://schemas.microsoft.com/office/drawing/2014/main" id="{8BCEB176-CE61-8E62-2F9F-5FD95E570231}"/>
              </a:ext>
            </a:extLst>
          </p:cNvPr>
          <p:cNvSpPr txBox="1">
            <a:spLocks noGrp="1"/>
          </p:cNvSpPr>
          <p:nvPr>
            <p:ph idx="4"/>
          </p:nvPr>
        </p:nvSpPr>
        <p:spPr>
          <a:xfrm>
            <a:off x="6172200" y="2505071"/>
            <a:ext cx="5183184" cy="368458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6584199-69B8-6C84-DA51-F52CD5A9AA57}"/>
              </a:ext>
            </a:extLst>
          </p:cNvPr>
          <p:cNvSpPr txBox="1">
            <a:spLocks noGrp="1"/>
          </p:cNvSpPr>
          <p:nvPr>
            <p:ph type="dt" sz="half" idx="7"/>
          </p:nvPr>
        </p:nvSpPr>
        <p:spPr/>
        <p:txBody>
          <a:bodyPr/>
          <a:lstStyle>
            <a:lvl1pPr>
              <a:defRPr/>
            </a:lvl1pPr>
          </a:lstStyle>
          <a:p>
            <a:pPr lvl="0"/>
            <a:fld id="{EC61FDC2-7EAA-4F1C-9F07-143FD32F95AF}" type="datetime1">
              <a:rPr lang="en-GB"/>
              <a:pPr lvl="0"/>
              <a:t>23/02/2023</a:t>
            </a:fld>
            <a:endParaRPr lang="en-GB"/>
          </a:p>
        </p:txBody>
      </p:sp>
      <p:sp>
        <p:nvSpPr>
          <p:cNvPr id="8" name="Footer Placeholder 7">
            <a:extLst>
              <a:ext uri="{FF2B5EF4-FFF2-40B4-BE49-F238E27FC236}">
                <a16:creationId xmlns:a16="http://schemas.microsoft.com/office/drawing/2014/main" id="{E977D471-D5CE-4C5F-A496-2DC6115C04CF}"/>
              </a:ext>
            </a:extLst>
          </p:cNvPr>
          <p:cNvSpPr txBox="1">
            <a:spLocks noGrp="1"/>
          </p:cNvSpPr>
          <p:nvPr>
            <p:ph type="ftr" sz="quarter" idx="9"/>
          </p:nvPr>
        </p:nvSpPr>
        <p:spPr/>
        <p:txBody>
          <a:bodyPr/>
          <a:lstStyle>
            <a:lvl1pPr>
              <a:defRPr/>
            </a:lvl1pPr>
          </a:lstStyle>
          <a:p>
            <a:pPr lvl="0"/>
            <a:endParaRPr lang="en-GB"/>
          </a:p>
        </p:txBody>
      </p:sp>
      <p:sp>
        <p:nvSpPr>
          <p:cNvPr id="9" name="Slide Number Placeholder 8">
            <a:extLst>
              <a:ext uri="{FF2B5EF4-FFF2-40B4-BE49-F238E27FC236}">
                <a16:creationId xmlns:a16="http://schemas.microsoft.com/office/drawing/2014/main" id="{5AB243C4-F978-6C15-6C98-454AE9D57E01}"/>
              </a:ext>
            </a:extLst>
          </p:cNvPr>
          <p:cNvSpPr txBox="1">
            <a:spLocks noGrp="1"/>
          </p:cNvSpPr>
          <p:nvPr>
            <p:ph type="sldNum" sz="quarter" idx="8"/>
          </p:nvPr>
        </p:nvSpPr>
        <p:spPr/>
        <p:txBody>
          <a:bodyPr/>
          <a:lstStyle>
            <a:lvl1pPr>
              <a:defRPr/>
            </a:lvl1pPr>
          </a:lstStyle>
          <a:p>
            <a:pPr lvl="0"/>
            <a:fld id="{B4CE521D-4280-4295-A624-9FC7EF05359A}" type="slidenum">
              <a:t>‹#›</a:t>
            </a:fld>
            <a:endParaRPr lang="en-GB"/>
          </a:p>
        </p:txBody>
      </p:sp>
    </p:spTree>
    <p:extLst>
      <p:ext uri="{BB962C8B-B14F-4D97-AF65-F5344CB8AC3E}">
        <p14:creationId xmlns:p14="http://schemas.microsoft.com/office/powerpoint/2010/main" val="7858525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D08662-1E60-8517-ABB0-647AA2CCD669}"/>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Date Placeholder 2">
            <a:extLst>
              <a:ext uri="{FF2B5EF4-FFF2-40B4-BE49-F238E27FC236}">
                <a16:creationId xmlns:a16="http://schemas.microsoft.com/office/drawing/2014/main" id="{7EF12008-5348-D4B4-E826-30AC793D1C26}"/>
              </a:ext>
            </a:extLst>
          </p:cNvPr>
          <p:cNvSpPr txBox="1">
            <a:spLocks noGrp="1"/>
          </p:cNvSpPr>
          <p:nvPr>
            <p:ph type="dt" sz="half" idx="7"/>
          </p:nvPr>
        </p:nvSpPr>
        <p:spPr/>
        <p:txBody>
          <a:bodyPr/>
          <a:lstStyle>
            <a:lvl1pPr>
              <a:defRPr/>
            </a:lvl1pPr>
          </a:lstStyle>
          <a:p>
            <a:pPr lvl="0"/>
            <a:fld id="{26B535B9-8472-4DF3-BC41-E6C34C991FA6}" type="datetime1">
              <a:rPr lang="en-GB"/>
              <a:pPr lvl="0"/>
              <a:t>23/02/2023</a:t>
            </a:fld>
            <a:endParaRPr lang="en-GB"/>
          </a:p>
        </p:txBody>
      </p:sp>
      <p:sp>
        <p:nvSpPr>
          <p:cNvPr id="4" name="Footer Placeholder 3">
            <a:extLst>
              <a:ext uri="{FF2B5EF4-FFF2-40B4-BE49-F238E27FC236}">
                <a16:creationId xmlns:a16="http://schemas.microsoft.com/office/drawing/2014/main" id="{F3A6BABE-EDBD-55A4-4EE0-99002909203B}"/>
              </a:ext>
            </a:extLst>
          </p:cNvPr>
          <p:cNvSpPr txBox="1">
            <a:spLocks noGrp="1"/>
          </p:cNvSpPr>
          <p:nvPr>
            <p:ph type="ftr" sz="quarter" idx="9"/>
          </p:nvPr>
        </p:nvSpPr>
        <p:spPr/>
        <p:txBody>
          <a:bodyPr/>
          <a:lstStyle>
            <a:lvl1pPr>
              <a:defRPr/>
            </a:lvl1pPr>
          </a:lstStyle>
          <a:p>
            <a:pPr lvl="0"/>
            <a:endParaRPr lang="en-GB"/>
          </a:p>
        </p:txBody>
      </p:sp>
      <p:sp>
        <p:nvSpPr>
          <p:cNvPr id="5" name="Slide Number Placeholder 4">
            <a:extLst>
              <a:ext uri="{FF2B5EF4-FFF2-40B4-BE49-F238E27FC236}">
                <a16:creationId xmlns:a16="http://schemas.microsoft.com/office/drawing/2014/main" id="{2E245C8E-AF31-2941-1F03-2A7223222E4F}"/>
              </a:ext>
            </a:extLst>
          </p:cNvPr>
          <p:cNvSpPr txBox="1">
            <a:spLocks noGrp="1"/>
          </p:cNvSpPr>
          <p:nvPr>
            <p:ph type="sldNum" sz="quarter" idx="8"/>
          </p:nvPr>
        </p:nvSpPr>
        <p:spPr/>
        <p:txBody>
          <a:bodyPr/>
          <a:lstStyle>
            <a:lvl1pPr>
              <a:defRPr/>
            </a:lvl1pPr>
          </a:lstStyle>
          <a:p>
            <a:pPr lvl="0"/>
            <a:fld id="{A8F3D9C1-AC3A-4FEC-B4C8-226952AFFEFC}" type="slidenum">
              <a:t>‹#›</a:t>
            </a:fld>
            <a:endParaRPr lang="en-GB"/>
          </a:p>
        </p:txBody>
      </p:sp>
    </p:spTree>
    <p:extLst>
      <p:ext uri="{BB962C8B-B14F-4D97-AF65-F5344CB8AC3E}">
        <p14:creationId xmlns:p14="http://schemas.microsoft.com/office/powerpoint/2010/main" val="40991348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5A55895-27F3-D1CA-ECAB-E1A93DC8375A}"/>
              </a:ext>
            </a:extLst>
          </p:cNvPr>
          <p:cNvSpPr txBox="1">
            <a:spLocks noGrp="1"/>
          </p:cNvSpPr>
          <p:nvPr>
            <p:ph type="dt" sz="half" idx="7"/>
          </p:nvPr>
        </p:nvSpPr>
        <p:spPr/>
        <p:txBody>
          <a:bodyPr/>
          <a:lstStyle>
            <a:lvl1pPr>
              <a:defRPr/>
            </a:lvl1pPr>
          </a:lstStyle>
          <a:p>
            <a:pPr lvl="0"/>
            <a:fld id="{1714CA3D-D898-40F6-B39A-BC6568F1C043}" type="datetime1">
              <a:rPr lang="en-GB"/>
              <a:pPr lvl="0"/>
              <a:t>23/02/2023</a:t>
            </a:fld>
            <a:endParaRPr lang="en-GB"/>
          </a:p>
        </p:txBody>
      </p:sp>
      <p:sp>
        <p:nvSpPr>
          <p:cNvPr id="3" name="Footer Placeholder 2">
            <a:extLst>
              <a:ext uri="{FF2B5EF4-FFF2-40B4-BE49-F238E27FC236}">
                <a16:creationId xmlns:a16="http://schemas.microsoft.com/office/drawing/2014/main" id="{23EEC2CF-7064-100D-A128-91944E41396D}"/>
              </a:ext>
            </a:extLst>
          </p:cNvPr>
          <p:cNvSpPr txBox="1">
            <a:spLocks noGrp="1"/>
          </p:cNvSpPr>
          <p:nvPr>
            <p:ph type="ftr" sz="quarter" idx="9"/>
          </p:nvPr>
        </p:nvSpPr>
        <p:spPr/>
        <p:txBody>
          <a:bodyPr/>
          <a:lstStyle>
            <a:lvl1pPr>
              <a:defRPr/>
            </a:lvl1pPr>
          </a:lstStyle>
          <a:p>
            <a:pPr lvl="0"/>
            <a:endParaRPr lang="en-GB"/>
          </a:p>
        </p:txBody>
      </p:sp>
      <p:sp>
        <p:nvSpPr>
          <p:cNvPr id="4" name="Slide Number Placeholder 3">
            <a:extLst>
              <a:ext uri="{FF2B5EF4-FFF2-40B4-BE49-F238E27FC236}">
                <a16:creationId xmlns:a16="http://schemas.microsoft.com/office/drawing/2014/main" id="{0237D398-8AB4-A4D1-47D9-E718E003EF68}"/>
              </a:ext>
            </a:extLst>
          </p:cNvPr>
          <p:cNvSpPr txBox="1">
            <a:spLocks noGrp="1"/>
          </p:cNvSpPr>
          <p:nvPr>
            <p:ph type="sldNum" sz="quarter" idx="8"/>
          </p:nvPr>
        </p:nvSpPr>
        <p:spPr/>
        <p:txBody>
          <a:bodyPr/>
          <a:lstStyle>
            <a:lvl1pPr>
              <a:defRPr/>
            </a:lvl1pPr>
          </a:lstStyle>
          <a:p>
            <a:pPr lvl="0"/>
            <a:fld id="{465A17A8-E9F1-4505-8BED-5097C5309114}" type="slidenum">
              <a:t>‹#›</a:t>
            </a:fld>
            <a:endParaRPr lang="en-GB"/>
          </a:p>
        </p:txBody>
      </p:sp>
    </p:spTree>
    <p:extLst>
      <p:ext uri="{BB962C8B-B14F-4D97-AF65-F5344CB8AC3E}">
        <p14:creationId xmlns:p14="http://schemas.microsoft.com/office/powerpoint/2010/main" val="6229620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2D30FB-827D-402D-FB95-31EF75303AA9}"/>
              </a:ext>
            </a:extLst>
          </p:cNvPr>
          <p:cNvSpPr txBox="1">
            <a:spLocks noGrp="1"/>
          </p:cNvSpPr>
          <p:nvPr>
            <p:ph type="title"/>
          </p:nvPr>
        </p:nvSpPr>
        <p:spPr>
          <a:xfrm>
            <a:off x="839784" y="457200"/>
            <a:ext cx="3932240" cy="1600200"/>
          </a:xfrm>
        </p:spPr>
        <p:txBody>
          <a:bodyPr anchor="b"/>
          <a:lstStyle>
            <a:lvl1pPr>
              <a:defRPr sz="3200"/>
            </a:lvl1pPr>
          </a:lstStyle>
          <a:p>
            <a:pPr lvl="0"/>
            <a:r>
              <a:rPr lang="en-US"/>
              <a:t>Click to edit Master title style</a:t>
            </a:r>
            <a:endParaRPr lang="en-GB"/>
          </a:p>
        </p:txBody>
      </p:sp>
      <p:sp>
        <p:nvSpPr>
          <p:cNvPr id="3" name="Content Placeholder 2">
            <a:extLst>
              <a:ext uri="{FF2B5EF4-FFF2-40B4-BE49-F238E27FC236}">
                <a16:creationId xmlns:a16="http://schemas.microsoft.com/office/drawing/2014/main" id="{BD208B44-3DD4-C58F-869C-CDC332ECD6B9}"/>
              </a:ext>
            </a:extLst>
          </p:cNvPr>
          <p:cNvSpPr txBox="1">
            <a:spLocks noGrp="1"/>
          </p:cNvSpPr>
          <p:nvPr>
            <p:ph idx="1"/>
          </p:nvPr>
        </p:nvSpPr>
        <p:spPr>
          <a:xfrm>
            <a:off x="5183184" y="987423"/>
            <a:ext cx="6172200" cy="4873623"/>
          </a:xfrm>
        </p:spPr>
        <p:txBody>
          <a:bodyPr/>
          <a:lstStyle>
            <a:lvl1pPr>
              <a:defRPr sz="3200"/>
            </a:lvl1pPr>
            <a:lvl2pPr>
              <a:defRPr sz="2800"/>
            </a:lvl2pPr>
            <a:lvl3pPr>
              <a:defRPr sz="2400"/>
            </a:lvl3pPr>
            <a:lvl4pPr>
              <a:defRPr sz="2000"/>
            </a:lvl4pPr>
            <a:lvl5pPr>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76863FB-DEBB-862F-A131-AF9BF00BCCE8}"/>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7EDCA4AE-DC3C-155C-B8BB-41E9C3809D0B}"/>
              </a:ext>
            </a:extLst>
          </p:cNvPr>
          <p:cNvSpPr txBox="1">
            <a:spLocks noGrp="1"/>
          </p:cNvSpPr>
          <p:nvPr>
            <p:ph type="dt" sz="half" idx="7"/>
          </p:nvPr>
        </p:nvSpPr>
        <p:spPr/>
        <p:txBody>
          <a:bodyPr/>
          <a:lstStyle>
            <a:lvl1pPr>
              <a:defRPr/>
            </a:lvl1pPr>
          </a:lstStyle>
          <a:p>
            <a:pPr lvl="0"/>
            <a:fld id="{79154EBC-0987-4916-8DEB-B895396872A4}" type="datetime1">
              <a:rPr lang="en-GB"/>
              <a:pPr lvl="0"/>
              <a:t>23/02/2023</a:t>
            </a:fld>
            <a:endParaRPr lang="en-GB"/>
          </a:p>
        </p:txBody>
      </p:sp>
      <p:sp>
        <p:nvSpPr>
          <p:cNvPr id="6" name="Footer Placeholder 5">
            <a:extLst>
              <a:ext uri="{FF2B5EF4-FFF2-40B4-BE49-F238E27FC236}">
                <a16:creationId xmlns:a16="http://schemas.microsoft.com/office/drawing/2014/main" id="{1A0F7EE3-0711-B776-1F44-E5272539093F}"/>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25ECFA8F-5234-BCDB-C6FB-BD82CE350799}"/>
              </a:ext>
            </a:extLst>
          </p:cNvPr>
          <p:cNvSpPr txBox="1">
            <a:spLocks noGrp="1"/>
          </p:cNvSpPr>
          <p:nvPr>
            <p:ph type="sldNum" sz="quarter" idx="8"/>
          </p:nvPr>
        </p:nvSpPr>
        <p:spPr/>
        <p:txBody>
          <a:bodyPr/>
          <a:lstStyle>
            <a:lvl1pPr>
              <a:defRPr/>
            </a:lvl1pPr>
          </a:lstStyle>
          <a:p>
            <a:pPr lvl="0"/>
            <a:fld id="{915AA32A-976A-416C-8EAA-849A7BC724FB}" type="slidenum">
              <a:t>‹#›</a:t>
            </a:fld>
            <a:endParaRPr lang="en-GB"/>
          </a:p>
        </p:txBody>
      </p:sp>
    </p:spTree>
    <p:extLst>
      <p:ext uri="{BB962C8B-B14F-4D97-AF65-F5344CB8AC3E}">
        <p14:creationId xmlns:p14="http://schemas.microsoft.com/office/powerpoint/2010/main" val="26477000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8A8A17-70A4-0F67-0BD8-8DFB99B66DBC}"/>
              </a:ext>
            </a:extLst>
          </p:cNvPr>
          <p:cNvSpPr txBox="1">
            <a:spLocks noGrp="1"/>
          </p:cNvSpPr>
          <p:nvPr>
            <p:ph type="title"/>
          </p:nvPr>
        </p:nvSpPr>
        <p:spPr>
          <a:xfrm>
            <a:off x="839784" y="457200"/>
            <a:ext cx="3932240" cy="1600200"/>
          </a:xfrm>
        </p:spPr>
        <p:txBody>
          <a:bodyPr anchor="b"/>
          <a:lstStyle>
            <a:lvl1pPr>
              <a:defRPr sz="3200"/>
            </a:lvl1pPr>
          </a:lstStyle>
          <a:p>
            <a:pPr lvl="0"/>
            <a:r>
              <a:rPr lang="en-US"/>
              <a:t>Click to edit Master title style</a:t>
            </a:r>
            <a:endParaRPr lang="en-GB"/>
          </a:p>
        </p:txBody>
      </p:sp>
      <p:sp>
        <p:nvSpPr>
          <p:cNvPr id="3" name="Picture Placeholder 2">
            <a:extLst>
              <a:ext uri="{FF2B5EF4-FFF2-40B4-BE49-F238E27FC236}">
                <a16:creationId xmlns:a16="http://schemas.microsoft.com/office/drawing/2014/main" id="{CD998A89-DEA1-2B43-8D4D-F991CBBC2AEC}"/>
              </a:ext>
            </a:extLst>
          </p:cNvPr>
          <p:cNvSpPr txBox="1">
            <a:spLocks noGrp="1"/>
          </p:cNvSpPr>
          <p:nvPr>
            <p:ph type="pic" idx="1"/>
          </p:nvPr>
        </p:nvSpPr>
        <p:spPr>
          <a:xfrm>
            <a:off x="5183184" y="987423"/>
            <a:ext cx="6172200" cy="4873623"/>
          </a:xfrm>
        </p:spPr>
        <p:txBody>
          <a:bodyPr/>
          <a:lstStyle>
            <a:lvl1pPr marL="0" indent="0">
              <a:buNone/>
              <a:defRPr lang="en-GB" sz="3200"/>
            </a:lvl1pPr>
          </a:lstStyle>
          <a:p>
            <a:pPr lvl="0"/>
            <a:endParaRPr lang="en-GB"/>
          </a:p>
        </p:txBody>
      </p:sp>
      <p:sp>
        <p:nvSpPr>
          <p:cNvPr id="4" name="Text Placeholder 3">
            <a:extLst>
              <a:ext uri="{FF2B5EF4-FFF2-40B4-BE49-F238E27FC236}">
                <a16:creationId xmlns:a16="http://schemas.microsoft.com/office/drawing/2014/main" id="{77DEEE0F-3C84-E280-D095-5F0778DC81ED}"/>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702D5B0F-77F7-87AE-085E-13A7D9BA0B96}"/>
              </a:ext>
            </a:extLst>
          </p:cNvPr>
          <p:cNvSpPr txBox="1">
            <a:spLocks noGrp="1"/>
          </p:cNvSpPr>
          <p:nvPr>
            <p:ph type="dt" sz="half" idx="7"/>
          </p:nvPr>
        </p:nvSpPr>
        <p:spPr/>
        <p:txBody>
          <a:bodyPr/>
          <a:lstStyle>
            <a:lvl1pPr>
              <a:defRPr/>
            </a:lvl1pPr>
          </a:lstStyle>
          <a:p>
            <a:pPr lvl="0"/>
            <a:fld id="{BB6DA0E9-70BC-4191-B12C-FF0D066E7F20}" type="datetime1">
              <a:rPr lang="en-GB"/>
              <a:pPr lvl="0"/>
              <a:t>23/02/2023</a:t>
            </a:fld>
            <a:endParaRPr lang="en-GB"/>
          </a:p>
        </p:txBody>
      </p:sp>
      <p:sp>
        <p:nvSpPr>
          <p:cNvPr id="6" name="Footer Placeholder 5">
            <a:extLst>
              <a:ext uri="{FF2B5EF4-FFF2-40B4-BE49-F238E27FC236}">
                <a16:creationId xmlns:a16="http://schemas.microsoft.com/office/drawing/2014/main" id="{B544C4D2-B8EE-226B-E49D-BCA60E41B060}"/>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0309D3D5-5728-6D21-B139-4CAB74E74376}"/>
              </a:ext>
            </a:extLst>
          </p:cNvPr>
          <p:cNvSpPr txBox="1">
            <a:spLocks noGrp="1"/>
          </p:cNvSpPr>
          <p:nvPr>
            <p:ph type="sldNum" sz="quarter" idx="8"/>
          </p:nvPr>
        </p:nvSpPr>
        <p:spPr/>
        <p:txBody>
          <a:bodyPr/>
          <a:lstStyle>
            <a:lvl1pPr>
              <a:defRPr/>
            </a:lvl1pPr>
          </a:lstStyle>
          <a:p>
            <a:pPr lvl="0"/>
            <a:fld id="{70755969-F674-418E-AB2D-0D9451F661A4}" type="slidenum">
              <a:t>‹#›</a:t>
            </a:fld>
            <a:endParaRPr lang="en-GB"/>
          </a:p>
        </p:txBody>
      </p:sp>
    </p:spTree>
    <p:extLst>
      <p:ext uri="{BB962C8B-B14F-4D97-AF65-F5344CB8AC3E}">
        <p14:creationId xmlns:p14="http://schemas.microsoft.com/office/powerpoint/2010/main" val="17860774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1C2DC9-5430-9B47-2A23-B09F1347B168}"/>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Vertical Text Placeholder 2">
            <a:extLst>
              <a:ext uri="{FF2B5EF4-FFF2-40B4-BE49-F238E27FC236}">
                <a16:creationId xmlns:a16="http://schemas.microsoft.com/office/drawing/2014/main" id="{7978F5B3-6043-A989-8FA4-2F7868005B1F}"/>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EE96AAB-1949-4D22-56E8-822671B7158D}"/>
              </a:ext>
            </a:extLst>
          </p:cNvPr>
          <p:cNvSpPr txBox="1">
            <a:spLocks noGrp="1"/>
          </p:cNvSpPr>
          <p:nvPr>
            <p:ph type="dt" sz="half" idx="7"/>
          </p:nvPr>
        </p:nvSpPr>
        <p:spPr/>
        <p:txBody>
          <a:bodyPr/>
          <a:lstStyle>
            <a:lvl1pPr>
              <a:defRPr/>
            </a:lvl1pPr>
          </a:lstStyle>
          <a:p>
            <a:pPr lvl="0"/>
            <a:fld id="{E547276F-9431-417D-9BA9-01BE4E349B33}" type="datetime1">
              <a:rPr lang="en-GB"/>
              <a:pPr lvl="0"/>
              <a:t>23/02/2023</a:t>
            </a:fld>
            <a:endParaRPr lang="en-GB"/>
          </a:p>
        </p:txBody>
      </p:sp>
      <p:sp>
        <p:nvSpPr>
          <p:cNvPr id="5" name="Footer Placeholder 4">
            <a:extLst>
              <a:ext uri="{FF2B5EF4-FFF2-40B4-BE49-F238E27FC236}">
                <a16:creationId xmlns:a16="http://schemas.microsoft.com/office/drawing/2014/main" id="{8182E268-728B-7EF8-D318-CD50DA11A153}"/>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02CB17BB-17E3-AFD4-ED7E-D0C4881B6ACA}"/>
              </a:ext>
            </a:extLst>
          </p:cNvPr>
          <p:cNvSpPr txBox="1">
            <a:spLocks noGrp="1"/>
          </p:cNvSpPr>
          <p:nvPr>
            <p:ph type="sldNum" sz="quarter" idx="8"/>
          </p:nvPr>
        </p:nvSpPr>
        <p:spPr/>
        <p:txBody>
          <a:bodyPr/>
          <a:lstStyle>
            <a:lvl1pPr>
              <a:defRPr/>
            </a:lvl1pPr>
          </a:lstStyle>
          <a:p>
            <a:pPr lvl="0"/>
            <a:fld id="{D7777BAB-7314-41E4-96EE-673554D584C3}" type="slidenum">
              <a:t>‹#›</a:t>
            </a:fld>
            <a:endParaRPr lang="en-GB"/>
          </a:p>
        </p:txBody>
      </p:sp>
    </p:spTree>
    <p:extLst>
      <p:ext uri="{BB962C8B-B14F-4D97-AF65-F5344CB8AC3E}">
        <p14:creationId xmlns:p14="http://schemas.microsoft.com/office/powerpoint/2010/main" val="14944534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A98A42A-493A-4EF6-8A53-D2D88665FB3D}"/>
              </a:ext>
            </a:extLst>
          </p:cNvPr>
          <p:cNvSpPr txBox="1">
            <a:spLocks noGrp="1"/>
          </p:cNvSpPr>
          <p:nvPr>
            <p:ph type="title" orient="vert"/>
          </p:nvPr>
        </p:nvSpPr>
        <p:spPr>
          <a:xfrm>
            <a:off x="8724903" y="365129"/>
            <a:ext cx="2628899" cy="5811834"/>
          </a:xfrm>
        </p:spPr>
        <p:txBody>
          <a:bodyPr vert="eaVert"/>
          <a:lstStyle>
            <a:lvl1pPr>
              <a:defRPr/>
            </a:lvl1pPr>
          </a:lstStyle>
          <a:p>
            <a:pPr lvl="0"/>
            <a:r>
              <a:rPr lang="en-US"/>
              <a:t>Click to edit Master title style</a:t>
            </a:r>
            <a:endParaRPr lang="en-GB"/>
          </a:p>
        </p:txBody>
      </p:sp>
      <p:sp>
        <p:nvSpPr>
          <p:cNvPr id="3" name="Vertical Text Placeholder 2">
            <a:extLst>
              <a:ext uri="{FF2B5EF4-FFF2-40B4-BE49-F238E27FC236}">
                <a16:creationId xmlns:a16="http://schemas.microsoft.com/office/drawing/2014/main" id="{FCB146B3-4290-05CC-6EFC-F529116CBCF9}"/>
              </a:ext>
            </a:extLst>
          </p:cNvPr>
          <p:cNvSpPr txBox="1">
            <a:spLocks noGrp="1"/>
          </p:cNvSpPr>
          <p:nvPr>
            <p:ph type="body" orient="vert" idx="1"/>
          </p:nvPr>
        </p:nvSpPr>
        <p:spPr>
          <a:xfrm>
            <a:off x="838203" y="365129"/>
            <a:ext cx="7734296" cy="5811834"/>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27DDE3-076C-3113-64EB-ADE912663E6C}"/>
              </a:ext>
            </a:extLst>
          </p:cNvPr>
          <p:cNvSpPr txBox="1">
            <a:spLocks noGrp="1"/>
          </p:cNvSpPr>
          <p:nvPr>
            <p:ph type="dt" sz="half" idx="7"/>
          </p:nvPr>
        </p:nvSpPr>
        <p:spPr/>
        <p:txBody>
          <a:bodyPr/>
          <a:lstStyle>
            <a:lvl1pPr>
              <a:defRPr/>
            </a:lvl1pPr>
          </a:lstStyle>
          <a:p>
            <a:pPr lvl="0"/>
            <a:fld id="{5EA811B5-7374-4EB0-89AA-3ADB67ED5535}" type="datetime1">
              <a:rPr lang="en-GB"/>
              <a:pPr lvl="0"/>
              <a:t>23/02/2023</a:t>
            </a:fld>
            <a:endParaRPr lang="en-GB"/>
          </a:p>
        </p:txBody>
      </p:sp>
      <p:sp>
        <p:nvSpPr>
          <p:cNvPr id="5" name="Footer Placeholder 4">
            <a:extLst>
              <a:ext uri="{FF2B5EF4-FFF2-40B4-BE49-F238E27FC236}">
                <a16:creationId xmlns:a16="http://schemas.microsoft.com/office/drawing/2014/main" id="{440E4F31-E8A9-5531-803F-E7637B37CAD5}"/>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61212EE0-0B55-FC96-42F6-55405EAB2B37}"/>
              </a:ext>
            </a:extLst>
          </p:cNvPr>
          <p:cNvSpPr txBox="1">
            <a:spLocks noGrp="1"/>
          </p:cNvSpPr>
          <p:nvPr>
            <p:ph type="sldNum" sz="quarter" idx="8"/>
          </p:nvPr>
        </p:nvSpPr>
        <p:spPr/>
        <p:txBody>
          <a:bodyPr/>
          <a:lstStyle>
            <a:lvl1pPr>
              <a:defRPr/>
            </a:lvl1pPr>
          </a:lstStyle>
          <a:p>
            <a:pPr lvl="0"/>
            <a:fld id="{078200E5-7B4C-4726-B19F-65F9645411A7}" type="slidenum">
              <a:t>‹#›</a:t>
            </a:fld>
            <a:endParaRPr lang="en-GB"/>
          </a:p>
        </p:txBody>
      </p:sp>
    </p:spTree>
    <p:extLst>
      <p:ext uri="{BB962C8B-B14F-4D97-AF65-F5344CB8AC3E}">
        <p14:creationId xmlns:p14="http://schemas.microsoft.com/office/powerpoint/2010/main" val="40315856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60F87DB-CEC7-9FAF-E970-7320DA84576A}"/>
              </a:ext>
            </a:extLst>
          </p:cNvPr>
          <p:cNvSpPr txBox="1">
            <a:spLocks noGrp="1"/>
          </p:cNvSpPr>
          <p:nvPr>
            <p:ph type="title"/>
          </p:nvPr>
        </p:nvSpPr>
        <p:spPr>
          <a:xfrm>
            <a:off x="838203" y="365129"/>
            <a:ext cx="10515600" cy="1325559"/>
          </a:xfrm>
          <a:prstGeom prst="rect">
            <a:avLst/>
          </a:prstGeom>
          <a:noFill/>
          <a:ln>
            <a:noFill/>
          </a:ln>
        </p:spPr>
        <p:txBody>
          <a:bodyPr vert="horz" wrap="square" lIns="91440" tIns="45720" rIns="91440" bIns="45720" anchor="ctr" anchorCtr="0" compatLnSpc="1">
            <a:normAutofit/>
          </a:body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4FBFD593-B36C-5447-5450-E1EE85E6D46D}"/>
              </a:ext>
            </a:extLst>
          </p:cNvPr>
          <p:cNvSpPr txBox="1">
            <a:spLocks noGrp="1"/>
          </p:cNvSpPr>
          <p:nvPr>
            <p:ph type="body" idx="1"/>
          </p:nvPr>
        </p:nvSpPr>
        <p:spPr>
          <a:xfrm>
            <a:off x="838203" y="1825627"/>
            <a:ext cx="10515600" cy="4351336"/>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6F6A369-C788-D3AE-C3D6-670B6D88BEA6}"/>
              </a:ext>
            </a:extLst>
          </p:cNvPr>
          <p:cNvSpPr txBox="1">
            <a:spLocks noGrp="1"/>
          </p:cNvSpPr>
          <p:nvPr>
            <p:ph type="dt" sz="half" idx="2"/>
          </p:nvPr>
        </p:nvSpPr>
        <p:spPr>
          <a:xfrm>
            <a:off x="8382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898989"/>
                </a:solidFill>
                <a:uFillTx/>
                <a:latin typeface="Calibri"/>
              </a:defRPr>
            </a:lvl1pPr>
          </a:lstStyle>
          <a:p>
            <a:pPr lvl="0"/>
            <a:fld id="{92E5E9B9-5F25-4672-AD05-9BB29075BD22}" type="datetime1">
              <a:rPr lang="en-GB"/>
              <a:pPr lvl="0"/>
              <a:t>23/02/2023</a:t>
            </a:fld>
            <a:endParaRPr lang="en-GB"/>
          </a:p>
        </p:txBody>
      </p:sp>
      <p:sp>
        <p:nvSpPr>
          <p:cNvPr id="5" name="Footer Placeholder 4">
            <a:extLst>
              <a:ext uri="{FF2B5EF4-FFF2-40B4-BE49-F238E27FC236}">
                <a16:creationId xmlns:a16="http://schemas.microsoft.com/office/drawing/2014/main" id="{17E6416B-2141-D26F-D46A-01A383D97B29}"/>
              </a:ext>
            </a:extLst>
          </p:cNvPr>
          <p:cNvSpPr txBox="1">
            <a:spLocks noGrp="1"/>
          </p:cNvSpPr>
          <p:nvPr>
            <p:ph type="ftr" sz="quarter" idx="3"/>
          </p:nvPr>
        </p:nvSpPr>
        <p:spPr>
          <a:xfrm>
            <a:off x="4038603" y="6356351"/>
            <a:ext cx="4114800" cy="365129"/>
          </a:xfrm>
          <a:prstGeom prst="rect">
            <a:avLst/>
          </a:prstGeom>
          <a:noFill/>
          <a:ln>
            <a:noFill/>
          </a:ln>
        </p:spPr>
        <p:txBody>
          <a:bodyPr vert="horz" wrap="square" lIns="91440" tIns="45720" rIns="91440" bIns="45720" anchor="ctr" anchorCtr="1" compatLnSpc="1">
            <a:noAutofit/>
          </a:bodyPr>
          <a:lstStyle>
            <a:lvl1pPr marL="0" marR="0" lvl="0" indent="0" algn="ctr" defTabSz="914400" rtl="0" fontAlgn="auto" hangingPunct="1">
              <a:lnSpc>
                <a:spcPct val="100000"/>
              </a:lnSpc>
              <a:spcBef>
                <a:spcPts val="0"/>
              </a:spcBef>
              <a:spcAft>
                <a:spcPts val="0"/>
              </a:spcAft>
              <a:buNone/>
              <a:tabLst/>
              <a:defRPr lang="en-GB" sz="1200" b="0" i="0" u="none" strike="noStrike" kern="1200" cap="none" spc="0" baseline="0">
                <a:solidFill>
                  <a:srgbClr val="898989"/>
                </a:solidFill>
                <a:uFillTx/>
                <a:latin typeface="Calibri"/>
              </a:defRPr>
            </a:lvl1pPr>
          </a:lstStyle>
          <a:p>
            <a:pPr lvl="0"/>
            <a:endParaRPr lang="en-GB"/>
          </a:p>
        </p:txBody>
      </p:sp>
      <p:sp>
        <p:nvSpPr>
          <p:cNvPr id="6" name="Slide Number Placeholder 5">
            <a:extLst>
              <a:ext uri="{FF2B5EF4-FFF2-40B4-BE49-F238E27FC236}">
                <a16:creationId xmlns:a16="http://schemas.microsoft.com/office/drawing/2014/main" id="{3D1D1963-84EF-2636-C46B-46B7BBA2B705}"/>
              </a:ext>
            </a:extLst>
          </p:cNvPr>
          <p:cNvSpPr txBox="1">
            <a:spLocks noGrp="1"/>
          </p:cNvSpPr>
          <p:nvPr>
            <p:ph type="sldNum" sz="quarter" idx="4"/>
          </p:nvPr>
        </p:nvSpPr>
        <p:spPr>
          <a:xfrm>
            <a:off x="86106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898989"/>
                </a:solidFill>
                <a:uFillTx/>
                <a:latin typeface="Calibri"/>
              </a:defRPr>
            </a:lvl1pPr>
          </a:lstStyle>
          <a:p>
            <a:pPr lvl="0"/>
            <a:fld id="{620291D0-0756-4D57-823A-5F657CCB99DD}" type="slidenum">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marL="0" marR="0" lvl="0" indent="0" algn="l" defTabSz="914400" rtl="0" fontAlgn="auto" hangingPunct="1">
        <a:lnSpc>
          <a:spcPct val="90000"/>
        </a:lnSpc>
        <a:spcBef>
          <a:spcPts val="0"/>
        </a:spcBef>
        <a:spcAft>
          <a:spcPts val="0"/>
        </a:spcAft>
        <a:buNone/>
        <a:tabLst/>
        <a:defRPr lang="en-US" sz="4400" b="0" i="0" u="none" strike="noStrike" kern="1200" cap="none" spc="0" baseline="0">
          <a:solidFill>
            <a:srgbClr val="000000"/>
          </a:solidFill>
          <a:uFillTx/>
          <a:latin typeface="Calibri Light"/>
        </a:defRPr>
      </a:lvl1pPr>
    </p:titleStyle>
    <p:bodyStyle>
      <a:lvl1pPr marL="228600" marR="0" lvl="0" indent="-228600" algn="l" defTabSz="914400" rtl="0" fontAlgn="auto" hangingPunct="1">
        <a:lnSpc>
          <a:spcPct val="90000"/>
        </a:lnSpc>
        <a:spcBef>
          <a:spcPts val="1000"/>
        </a:spcBef>
        <a:spcAft>
          <a:spcPts val="0"/>
        </a:spcAft>
        <a:buSzPct val="100000"/>
        <a:buFont typeface="Arial" pitchFamily="34"/>
        <a:buChar char="•"/>
        <a:tabLst/>
        <a:defRPr lang="en-US" sz="2800" b="0" i="0" u="none" strike="noStrike" kern="1200" cap="none" spc="0" baseline="0">
          <a:solidFill>
            <a:srgbClr val="000000"/>
          </a:solidFill>
          <a:uFillTx/>
          <a:latin typeface="Calibri"/>
        </a:defRPr>
      </a:lvl1pPr>
      <a:lvl2pPr marL="685800" marR="0" lvl="1" indent="-228600" algn="l" defTabSz="914400" rtl="0" fontAlgn="auto" hangingPunct="1">
        <a:lnSpc>
          <a:spcPct val="90000"/>
        </a:lnSpc>
        <a:spcBef>
          <a:spcPts val="500"/>
        </a:spcBef>
        <a:spcAft>
          <a:spcPts val="0"/>
        </a:spcAft>
        <a:buSzPct val="100000"/>
        <a:buFont typeface="Arial" pitchFamily="34"/>
        <a:buChar char="•"/>
        <a:tabLst/>
        <a:defRPr lang="en-US" sz="2400" b="0" i="0" u="none" strike="noStrike" kern="1200" cap="none" spc="0" baseline="0">
          <a:solidFill>
            <a:srgbClr val="000000"/>
          </a:solidFill>
          <a:uFillTx/>
          <a:latin typeface="Calibri"/>
        </a:defRPr>
      </a:lvl2pPr>
      <a:lvl3pPr marL="1143000" marR="0" lvl="2" indent="-228600" algn="l" defTabSz="914400" rtl="0" fontAlgn="auto" hangingPunct="1">
        <a:lnSpc>
          <a:spcPct val="90000"/>
        </a:lnSpc>
        <a:spcBef>
          <a:spcPts val="500"/>
        </a:spcBef>
        <a:spcAft>
          <a:spcPts val="0"/>
        </a:spcAft>
        <a:buSzPct val="100000"/>
        <a:buFont typeface="Arial" pitchFamily="34"/>
        <a:buChar char="•"/>
        <a:tabLst/>
        <a:defRPr lang="en-US" sz="2000" b="0" i="0" u="none" strike="noStrike" kern="1200" cap="none" spc="0" baseline="0">
          <a:solidFill>
            <a:srgbClr val="000000"/>
          </a:solidFill>
          <a:uFillTx/>
          <a:latin typeface="Calibri"/>
        </a:defRPr>
      </a:lvl3pPr>
      <a:lvl4pPr marL="1600200" marR="0" lvl="3" indent="-228600" algn="l" defTabSz="914400" rtl="0" fontAlgn="auto" hangingPunct="1">
        <a:lnSpc>
          <a:spcPct val="90000"/>
        </a:lnSpc>
        <a:spcBef>
          <a:spcPts val="500"/>
        </a:spcBef>
        <a:spcAft>
          <a:spcPts val="0"/>
        </a:spcAft>
        <a:buSzPct val="100000"/>
        <a:buFont typeface="Arial" pitchFamily="34"/>
        <a:buChar char="•"/>
        <a:tabLst/>
        <a:defRPr lang="en-US" sz="1800" b="0" i="0" u="none" strike="noStrike" kern="1200" cap="none" spc="0" baseline="0">
          <a:solidFill>
            <a:srgbClr val="000000"/>
          </a:solidFill>
          <a:uFillTx/>
          <a:latin typeface="Calibri"/>
        </a:defRPr>
      </a:lvl4pPr>
      <a:lvl5pPr marL="2057400" marR="0" lvl="4" indent="-228600" algn="l" defTabSz="914400" rtl="0" fontAlgn="auto" hangingPunct="1">
        <a:lnSpc>
          <a:spcPct val="90000"/>
        </a:lnSpc>
        <a:spcBef>
          <a:spcPts val="500"/>
        </a:spcBef>
        <a:spcAft>
          <a:spcPts val="0"/>
        </a:spcAft>
        <a:buSzPct val="100000"/>
        <a:buFont typeface="Arial" pitchFamily="34"/>
        <a:buChar char="•"/>
        <a:tabLst/>
        <a:defRPr lang="en-US" sz="1800" b="0" i="0" u="none" strike="noStrike" kern="1200" cap="none" spc="0" baseline="0">
          <a:solidFill>
            <a:srgbClr val="000000"/>
          </a:solidFill>
          <a:uFillTx/>
          <a:latin typeface="Calibri"/>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7" Type="http://schemas.openxmlformats.org/officeDocument/2006/relationships/image" Target="../media/image6.jpe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5.jpeg"/><Relationship Id="rId5" Type="http://schemas.openxmlformats.org/officeDocument/2006/relationships/image" Target="../media/image4.jpeg"/><Relationship Id="rId4" Type="http://schemas.openxmlformats.org/officeDocument/2006/relationships/image" Target="../media/image3.jpe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name="Slide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21F4C7-0D51-961C-C69B-AD05702E3416}"/>
              </a:ext>
            </a:extLst>
          </p:cNvPr>
          <p:cNvSpPr txBox="1">
            <a:spLocks noGrp="1"/>
          </p:cNvSpPr>
          <p:nvPr>
            <p:ph type="ctrTitle"/>
          </p:nvPr>
        </p:nvSpPr>
        <p:spPr>
          <a:xfrm>
            <a:off x="1524003" y="406405"/>
            <a:ext cx="9144000" cy="2387598"/>
          </a:xfrm>
        </p:spPr>
        <p:txBody>
          <a:bodyPr/>
          <a:lstStyle/>
          <a:p>
            <a:pPr lvl="0"/>
            <a:r>
              <a:rPr lang="en-GB" b="1"/>
              <a:t>The Importance of Digital Skills in Study and in Work</a:t>
            </a:r>
          </a:p>
        </p:txBody>
      </p:sp>
      <p:sp>
        <p:nvSpPr>
          <p:cNvPr id="3" name="Subtitle 2">
            <a:extLst>
              <a:ext uri="{FF2B5EF4-FFF2-40B4-BE49-F238E27FC236}">
                <a16:creationId xmlns:a16="http://schemas.microsoft.com/office/drawing/2014/main" id="{2C87BBD7-0376-A1C0-D9F1-38A6A94BAE02}"/>
              </a:ext>
            </a:extLst>
          </p:cNvPr>
          <p:cNvSpPr txBox="1">
            <a:spLocks noGrp="1"/>
          </p:cNvSpPr>
          <p:nvPr>
            <p:ph type="subTitle" idx="1"/>
          </p:nvPr>
        </p:nvSpPr>
        <p:spPr>
          <a:xfrm>
            <a:off x="1208315" y="3656466"/>
            <a:ext cx="9459687" cy="2387598"/>
          </a:xfrm>
        </p:spPr>
        <p:txBody>
          <a:bodyPr/>
          <a:lstStyle/>
          <a:p>
            <a:pPr lvl="0"/>
            <a:r>
              <a:rPr lang="en-GB"/>
              <a:t>Module – LCSH4002</a:t>
            </a:r>
          </a:p>
          <a:p>
            <a:pPr lvl="0"/>
            <a:r>
              <a:rPr lang="en-GB"/>
              <a:t>Module Title – Digital Skills and Research Methods</a:t>
            </a:r>
          </a:p>
          <a:p>
            <a:pPr lvl="0"/>
            <a:r>
              <a:rPr lang="en-GB"/>
              <a:t>Group Member – Raquel and Shamshad</a:t>
            </a:r>
          </a:p>
          <a:p>
            <a:pPr lvl="0"/>
            <a:r>
              <a:rPr lang="en-GB"/>
              <a:t>Student Number – 2224841 and 2224319</a:t>
            </a:r>
          </a:p>
          <a:p>
            <a:pPr lvl="0"/>
            <a:r>
              <a:rPr lang="en-GB"/>
              <a:t>Date of Assignment – 20</a:t>
            </a:r>
            <a:r>
              <a:rPr lang="en-GB" baseline="30000"/>
              <a:t>th</a:t>
            </a:r>
            <a:r>
              <a:rPr lang="en-GB"/>
              <a:t> February 2023</a:t>
            </a:r>
          </a:p>
          <a:p>
            <a:pPr lvl="0"/>
            <a:endParaRPr lang="en-GB"/>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035F61-2454-8BCC-5496-CF9105E1F06A}"/>
              </a:ext>
            </a:extLst>
          </p:cNvPr>
          <p:cNvSpPr txBox="1">
            <a:spLocks noGrp="1"/>
          </p:cNvSpPr>
          <p:nvPr>
            <p:ph type="title"/>
          </p:nvPr>
        </p:nvSpPr>
        <p:spPr/>
        <p:txBody>
          <a:bodyPr/>
          <a:lstStyle/>
          <a:p>
            <a:pPr lvl="0"/>
            <a:r>
              <a:rPr lang="en-GB" sz="6000" b="1" u="sng"/>
              <a:t>Contents</a:t>
            </a:r>
          </a:p>
        </p:txBody>
      </p:sp>
      <p:sp>
        <p:nvSpPr>
          <p:cNvPr id="3" name="Content Placeholder 2">
            <a:extLst>
              <a:ext uri="{FF2B5EF4-FFF2-40B4-BE49-F238E27FC236}">
                <a16:creationId xmlns:a16="http://schemas.microsoft.com/office/drawing/2014/main" id="{94FA811D-E4AE-E3EF-85B1-DAFE72CF6655}"/>
              </a:ext>
            </a:extLst>
          </p:cNvPr>
          <p:cNvSpPr txBox="1">
            <a:spLocks noGrp="1"/>
          </p:cNvSpPr>
          <p:nvPr>
            <p:ph idx="1"/>
          </p:nvPr>
        </p:nvSpPr>
        <p:spPr/>
        <p:txBody>
          <a:bodyPr/>
          <a:lstStyle/>
          <a:p>
            <a:pPr lvl="0"/>
            <a:r>
              <a:rPr lang="en-GB"/>
              <a:t>Introduction </a:t>
            </a:r>
          </a:p>
          <a:p>
            <a:pPr lvl="0"/>
            <a:r>
              <a:rPr lang="en-GB"/>
              <a:t>Research question</a:t>
            </a:r>
          </a:p>
          <a:p>
            <a:pPr lvl="0"/>
            <a:r>
              <a:rPr lang="en-GB"/>
              <a:t>Literature review</a:t>
            </a:r>
          </a:p>
          <a:p>
            <a:pPr lvl="0"/>
            <a:r>
              <a:rPr lang="en-GB"/>
              <a:t>Ethical consideration</a:t>
            </a:r>
          </a:p>
          <a:p>
            <a:pPr lvl="0"/>
            <a:r>
              <a:rPr lang="en-GB"/>
              <a:t>Methods</a:t>
            </a:r>
          </a:p>
          <a:p>
            <a:pPr lvl="0"/>
            <a:r>
              <a:rPr lang="en-GB"/>
              <a:t>Conclusion</a:t>
            </a:r>
          </a:p>
          <a:p>
            <a:pPr lvl="0"/>
            <a:r>
              <a:rPr lang="en-GB"/>
              <a:t>Reference list</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171D1D-AAB7-A19A-0DCD-CEB698B22BF7}"/>
              </a:ext>
            </a:extLst>
          </p:cNvPr>
          <p:cNvSpPr txBox="1">
            <a:spLocks noGrp="1"/>
          </p:cNvSpPr>
          <p:nvPr>
            <p:ph type="title"/>
          </p:nvPr>
        </p:nvSpPr>
        <p:spPr/>
        <p:txBody>
          <a:bodyPr/>
          <a:lstStyle/>
          <a:p>
            <a:pPr lvl="0"/>
            <a:r>
              <a:rPr lang="en-GB" sz="6000" b="1" u="sng"/>
              <a:t>Introduction</a:t>
            </a:r>
            <a:r>
              <a:rPr lang="en-GB" sz="6000"/>
              <a:t> </a:t>
            </a:r>
          </a:p>
        </p:txBody>
      </p:sp>
      <p:sp>
        <p:nvSpPr>
          <p:cNvPr id="3" name="Content Placeholder 2">
            <a:extLst>
              <a:ext uri="{FF2B5EF4-FFF2-40B4-BE49-F238E27FC236}">
                <a16:creationId xmlns:a16="http://schemas.microsoft.com/office/drawing/2014/main" id="{2C3D9125-72B2-EE78-9B69-25C89D7F3479}"/>
              </a:ext>
            </a:extLst>
          </p:cNvPr>
          <p:cNvSpPr txBox="1">
            <a:spLocks noGrp="1"/>
          </p:cNvSpPr>
          <p:nvPr>
            <p:ph idx="1"/>
          </p:nvPr>
        </p:nvSpPr>
        <p:spPr/>
        <p:txBody>
          <a:bodyPr>
            <a:noAutofit/>
          </a:bodyPr>
          <a:lstStyle/>
          <a:p>
            <a:pPr marL="0" lvl="0" indent="0">
              <a:buNone/>
            </a:pPr>
            <a:r>
              <a:rPr lang="en-GB" sz="2400">
                <a:cs typeface="Calibri Light" pitchFamily="34"/>
              </a:rPr>
              <a:t>Types of digital tools;</a:t>
            </a:r>
          </a:p>
          <a:p>
            <a:pPr marL="0" lvl="0" indent="0">
              <a:buNone/>
            </a:pPr>
            <a:endParaRPr lang="en-GB" sz="2400">
              <a:cs typeface="Calibri Light" pitchFamily="34"/>
            </a:endParaRPr>
          </a:p>
          <a:p>
            <a:pPr lvl="0"/>
            <a:r>
              <a:rPr lang="en-GB" sz="2400">
                <a:cs typeface="Calibri Light" pitchFamily="34"/>
              </a:rPr>
              <a:t>MS word</a:t>
            </a:r>
          </a:p>
          <a:p>
            <a:pPr lvl="0"/>
            <a:r>
              <a:rPr lang="en-GB" sz="2400">
                <a:cs typeface="Calibri Light" pitchFamily="34"/>
              </a:rPr>
              <a:t>MS power-point</a:t>
            </a:r>
          </a:p>
          <a:p>
            <a:pPr lvl="0"/>
            <a:r>
              <a:rPr lang="en-GB" sz="2400">
                <a:cs typeface="Calibri Light" pitchFamily="34"/>
              </a:rPr>
              <a:t>Excel</a:t>
            </a:r>
          </a:p>
          <a:p>
            <a:pPr lvl="0"/>
            <a:r>
              <a:rPr lang="en-GB" sz="2400">
                <a:cs typeface="Calibri Light" pitchFamily="34"/>
              </a:rPr>
              <a:t>Teams</a:t>
            </a:r>
          </a:p>
          <a:p>
            <a:pPr lvl="0"/>
            <a:r>
              <a:rPr lang="en-GB" sz="2400">
                <a:cs typeface="Calibri Light" pitchFamily="34"/>
              </a:rPr>
              <a:t>Outlook</a:t>
            </a:r>
          </a:p>
          <a:p>
            <a:pPr lvl="0"/>
            <a:r>
              <a:rPr lang="en-GB" sz="2400">
                <a:cs typeface="Calibri Light" pitchFamily="34"/>
              </a:rPr>
              <a:t>Whatsapp</a:t>
            </a:r>
          </a:p>
          <a:p>
            <a:pPr lvl="0"/>
            <a:r>
              <a:rPr lang="en-GB" sz="2400">
                <a:cs typeface="Calibri Light" pitchFamily="34"/>
              </a:rPr>
              <a:t>Google drive</a:t>
            </a:r>
          </a:p>
        </p:txBody>
      </p:sp>
      <p:pic>
        <p:nvPicPr>
          <p:cNvPr id="4" name="Picture 2">
            <a:extLst>
              <a:ext uri="{FF2B5EF4-FFF2-40B4-BE49-F238E27FC236}">
                <a16:creationId xmlns:a16="http://schemas.microsoft.com/office/drawing/2014/main" id="{099D86A9-D034-E23D-DFA1-898372D444F9}"/>
              </a:ext>
            </a:extLst>
          </p:cNvPr>
          <p:cNvPicPr>
            <a:picLocks noChangeAspect="1"/>
          </p:cNvPicPr>
          <p:nvPr/>
        </p:nvPicPr>
        <p:blipFill>
          <a:blip r:embed="rId2"/>
          <a:srcRect/>
          <a:stretch>
            <a:fillRect/>
          </a:stretch>
        </p:blipFill>
        <p:spPr>
          <a:xfrm>
            <a:off x="6788615" y="3064666"/>
            <a:ext cx="2257425" cy="1266828"/>
          </a:xfrm>
          <a:prstGeom prst="rect">
            <a:avLst/>
          </a:prstGeom>
          <a:noFill/>
          <a:ln cap="flat">
            <a:noFill/>
          </a:ln>
        </p:spPr>
      </p:pic>
      <p:pic>
        <p:nvPicPr>
          <p:cNvPr id="5" name="Picture 4">
            <a:extLst>
              <a:ext uri="{FF2B5EF4-FFF2-40B4-BE49-F238E27FC236}">
                <a16:creationId xmlns:a16="http://schemas.microsoft.com/office/drawing/2014/main" id="{34F0DA66-2B2D-9EE7-FC58-B0D2A93648C9}"/>
              </a:ext>
            </a:extLst>
          </p:cNvPr>
          <p:cNvPicPr>
            <a:picLocks noChangeAspect="1"/>
          </p:cNvPicPr>
          <p:nvPr/>
        </p:nvPicPr>
        <p:blipFill>
          <a:blip r:embed="rId3"/>
          <a:srcRect/>
          <a:stretch>
            <a:fillRect/>
          </a:stretch>
        </p:blipFill>
        <p:spPr>
          <a:xfrm>
            <a:off x="7409090" y="850501"/>
            <a:ext cx="1190621" cy="1190621"/>
          </a:xfrm>
          <a:prstGeom prst="rect">
            <a:avLst/>
          </a:prstGeom>
          <a:noFill/>
          <a:ln cap="flat">
            <a:noFill/>
          </a:ln>
        </p:spPr>
      </p:pic>
      <p:pic>
        <p:nvPicPr>
          <p:cNvPr id="6" name="Picture 8">
            <a:extLst>
              <a:ext uri="{FF2B5EF4-FFF2-40B4-BE49-F238E27FC236}">
                <a16:creationId xmlns:a16="http://schemas.microsoft.com/office/drawing/2014/main" id="{F7C75472-7BA6-CDBF-9B12-CE288F85A259}"/>
              </a:ext>
            </a:extLst>
          </p:cNvPr>
          <p:cNvPicPr>
            <a:picLocks noChangeAspect="1"/>
          </p:cNvPicPr>
          <p:nvPr/>
        </p:nvPicPr>
        <p:blipFill>
          <a:blip r:embed="rId4"/>
          <a:srcRect/>
          <a:stretch>
            <a:fillRect/>
          </a:stretch>
        </p:blipFill>
        <p:spPr>
          <a:xfrm>
            <a:off x="10137312" y="2730270"/>
            <a:ext cx="1397450" cy="1397450"/>
          </a:xfrm>
          <a:prstGeom prst="rect">
            <a:avLst/>
          </a:prstGeom>
          <a:noFill/>
          <a:ln cap="flat">
            <a:noFill/>
          </a:ln>
        </p:spPr>
      </p:pic>
      <p:pic>
        <p:nvPicPr>
          <p:cNvPr id="7" name="Picture 10">
            <a:extLst>
              <a:ext uri="{FF2B5EF4-FFF2-40B4-BE49-F238E27FC236}">
                <a16:creationId xmlns:a16="http://schemas.microsoft.com/office/drawing/2014/main" id="{4349DB3E-A37E-78C2-799C-9C5296A74A02}"/>
              </a:ext>
            </a:extLst>
          </p:cNvPr>
          <p:cNvPicPr>
            <a:picLocks noChangeAspect="1"/>
          </p:cNvPicPr>
          <p:nvPr/>
        </p:nvPicPr>
        <p:blipFill>
          <a:blip r:embed="rId5"/>
          <a:srcRect/>
          <a:stretch>
            <a:fillRect/>
          </a:stretch>
        </p:blipFill>
        <p:spPr>
          <a:xfrm>
            <a:off x="4897901" y="5022387"/>
            <a:ext cx="1430112" cy="1430112"/>
          </a:xfrm>
          <a:prstGeom prst="rect">
            <a:avLst/>
          </a:prstGeom>
          <a:noFill/>
          <a:ln cap="flat">
            <a:noFill/>
          </a:ln>
        </p:spPr>
      </p:pic>
      <p:pic>
        <p:nvPicPr>
          <p:cNvPr id="8" name="Picture 12">
            <a:extLst>
              <a:ext uri="{FF2B5EF4-FFF2-40B4-BE49-F238E27FC236}">
                <a16:creationId xmlns:a16="http://schemas.microsoft.com/office/drawing/2014/main" id="{744EFCC3-96DB-3055-4987-6A22C70F26D1}"/>
              </a:ext>
            </a:extLst>
          </p:cNvPr>
          <p:cNvPicPr>
            <a:picLocks noChangeAspect="1"/>
          </p:cNvPicPr>
          <p:nvPr/>
        </p:nvPicPr>
        <p:blipFill>
          <a:blip r:embed="rId6"/>
          <a:srcRect/>
          <a:stretch>
            <a:fillRect/>
          </a:stretch>
        </p:blipFill>
        <p:spPr>
          <a:xfrm>
            <a:off x="8830360" y="5032372"/>
            <a:ext cx="2794909" cy="1397450"/>
          </a:xfrm>
          <a:prstGeom prst="rect">
            <a:avLst/>
          </a:prstGeom>
          <a:noFill/>
          <a:ln cap="flat">
            <a:noFill/>
          </a:ln>
        </p:spPr>
      </p:pic>
      <p:pic>
        <p:nvPicPr>
          <p:cNvPr id="9" name="Picture 14">
            <a:extLst>
              <a:ext uri="{FF2B5EF4-FFF2-40B4-BE49-F238E27FC236}">
                <a16:creationId xmlns:a16="http://schemas.microsoft.com/office/drawing/2014/main" id="{EECB456C-9123-3324-3AE7-097B2A743E9D}"/>
              </a:ext>
            </a:extLst>
          </p:cNvPr>
          <p:cNvPicPr>
            <a:picLocks noChangeAspect="1"/>
          </p:cNvPicPr>
          <p:nvPr/>
        </p:nvPicPr>
        <p:blipFill>
          <a:blip r:embed="rId7"/>
          <a:srcRect/>
          <a:stretch>
            <a:fillRect/>
          </a:stretch>
        </p:blipFill>
        <p:spPr>
          <a:xfrm>
            <a:off x="4251319" y="2489417"/>
            <a:ext cx="1844673" cy="1844673"/>
          </a:xfrm>
          <a:prstGeom prst="rect">
            <a:avLst/>
          </a:prstGeom>
          <a:noFill/>
          <a:ln cap="flat">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A6379F-C0BC-2DA2-AC8A-5EEFB4569886}"/>
              </a:ext>
            </a:extLst>
          </p:cNvPr>
          <p:cNvSpPr txBox="1">
            <a:spLocks noGrp="1"/>
          </p:cNvSpPr>
          <p:nvPr>
            <p:ph type="title"/>
          </p:nvPr>
        </p:nvSpPr>
        <p:spPr/>
        <p:txBody>
          <a:bodyPr/>
          <a:lstStyle/>
          <a:p>
            <a:pPr lvl="0"/>
            <a:r>
              <a:rPr lang="en-GB" sz="6000" b="1" u="sng"/>
              <a:t>Research Question</a:t>
            </a:r>
          </a:p>
        </p:txBody>
      </p:sp>
      <p:sp>
        <p:nvSpPr>
          <p:cNvPr id="3" name="Content Placeholder 2">
            <a:extLst>
              <a:ext uri="{FF2B5EF4-FFF2-40B4-BE49-F238E27FC236}">
                <a16:creationId xmlns:a16="http://schemas.microsoft.com/office/drawing/2014/main" id="{36B4921C-102C-053E-56E0-FB2824DEE250}"/>
              </a:ext>
            </a:extLst>
          </p:cNvPr>
          <p:cNvSpPr txBox="1">
            <a:spLocks noGrp="1"/>
          </p:cNvSpPr>
          <p:nvPr>
            <p:ph idx="1"/>
          </p:nvPr>
        </p:nvSpPr>
        <p:spPr>
          <a:xfrm>
            <a:off x="838203" y="2141533"/>
            <a:ext cx="10515600" cy="4351336"/>
          </a:xfrm>
        </p:spPr>
        <p:txBody>
          <a:bodyPr/>
          <a:lstStyle/>
          <a:p>
            <a:pPr marL="0" lvl="0" indent="0">
              <a:buNone/>
            </a:pPr>
            <a:r>
              <a:rPr lang="en-GB"/>
              <a:t>The research question for this research is listed below;</a:t>
            </a:r>
          </a:p>
          <a:p>
            <a:pPr lvl="0"/>
            <a:endParaRPr lang="en-GB"/>
          </a:p>
          <a:p>
            <a:pPr marL="514350" lvl="0" indent="-514350">
              <a:buFont typeface="Calibri Light"/>
              <a:buAutoNum type="arabicPeriod"/>
            </a:pPr>
            <a:r>
              <a:rPr lang="en-GB"/>
              <a:t>Which digital tool is most used by students at UWTSD?</a:t>
            </a:r>
          </a:p>
          <a:p>
            <a:pPr marL="0" lvl="0" indent="0">
              <a:buNone/>
            </a:pPr>
            <a:endParaRPr lang="en-GB"/>
          </a:p>
          <a:p>
            <a:pPr marL="0" lvl="0" indent="0">
              <a:buNone/>
            </a:pPr>
            <a:r>
              <a:rPr lang="en-GB"/>
              <a:t>The aim of study is to find out which digital tool is most used by students at UWTSD.</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6D2150-C7C3-CCC7-D5BA-6472A74925DD}"/>
              </a:ext>
            </a:extLst>
          </p:cNvPr>
          <p:cNvSpPr txBox="1">
            <a:spLocks noGrp="1"/>
          </p:cNvSpPr>
          <p:nvPr>
            <p:ph type="title"/>
          </p:nvPr>
        </p:nvSpPr>
        <p:spPr>
          <a:xfrm>
            <a:off x="838203" y="299813"/>
            <a:ext cx="10515600" cy="1325559"/>
          </a:xfrm>
        </p:spPr>
        <p:txBody>
          <a:bodyPr/>
          <a:lstStyle/>
          <a:p>
            <a:pPr lvl="0"/>
            <a:r>
              <a:rPr lang="en-GB" sz="6000" b="1" u="sng"/>
              <a:t>Literature Review</a:t>
            </a:r>
          </a:p>
        </p:txBody>
      </p:sp>
      <p:sp>
        <p:nvSpPr>
          <p:cNvPr id="3" name="Content Placeholder 2">
            <a:extLst>
              <a:ext uri="{FF2B5EF4-FFF2-40B4-BE49-F238E27FC236}">
                <a16:creationId xmlns:a16="http://schemas.microsoft.com/office/drawing/2014/main" id="{8D7A5D25-CB8D-A43B-BF9A-D03DD4F95EEB}"/>
              </a:ext>
            </a:extLst>
          </p:cNvPr>
          <p:cNvSpPr txBox="1">
            <a:spLocks noGrp="1"/>
          </p:cNvSpPr>
          <p:nvPr>
            <p:ph idx="1"/>
          </p:nvPr>
        </p:nvSpPr>
        <p:spPr>
          <a:xfrm>
            <a:off x="522515" y="2100943"/>
            <a:ext cx="10515600" cy="3941082"/>
          </a:xfrm>
        </p:spPr>
        <p:txBody>
          <a:bodyPr/>
          <a:lstStyle/>
          <a:p>
            <a:pPr lvl="0">
              <a:lnSpc>
                <a:spcPct val="60000"/>
              </a:lnSpc>
            </a:pPr>
            <a:r>
              <a:rPr lang="en-GB" sz="2200"/>
              <a:t>The use of different digital tools </a:t>
            </a:r>
          </a:p>
          <a:p>
            <a:pPr marL="0" lvl="0" indent="0">
              <a:lnSpc>
                <a:spcPct val="60000"/>
              </a:lnSpc>
              <a:buNone/>
            </a:pPr>
            <a:r>
              <a:rPr lang="en-GB" sz="2200"/>
              <a:t>-Apps</a:t>
            </a:r>
          </a:p>
          <a:p>
            <a:pPr marL="0" lvl="0" indent="0">
              <a:lnSpc>
                <a:spcPct val="60000"/>
              </a:lnSpc>
              <a:buNone/>
            </a:pPr>
            <a:r>
              <a:rPr lang="en-GB" sz="2200"/>
              <a:t>-Programs</a:t>
            </a:r>
          </a:p>
          <a:p>
            <a:pPr marL="0" lvl="0" indent="0">
              <a:lnSpc>
                <a:spcPct val="60000"/>
              </a:lnSpc>
              <a:buNone/>
            </a:pPr>
            <a:r>
              <a:rPr lang="en-GB" sz="2200"/>
              <a:t>-Online resources</a:t>
            </a:r>
          </a:p>
          <a:p>
            <a:pPr marL="0" lvl="0" indent="0">
              <a:lnSpc>
                <a:spcPct val="60000"/>
              </a:lnSpc>
              <a:buNone/>
            </a:pPr>
            <a:endParaRPr lang="en-GB" sz="2200"/>
          </a:p>
          <a:p>
            <a:pPr lvl="0">
              <a:lnSpc>
                <a:spcPct val="60000"/>
              </a:lnSpc>
            </a:pPr>
            <a:r>
              <a:rPr lang="en-GB" sz="2200"/>
              <a:t>What is Outlook?</a:t>
            </a:r>
          </a:p>
          <a:p>
            <a:pPr marL="0" lvl="0" indent="0">
              <a:lnSpc>
                <a:spcPct val="60000"/>
              </a:lnSpc>
              <a:buNone/>
            </a:pPr>
            <a:r>
              <a:rPr lang="en-GB" sz="2200"/>
              <a:t>Microsoft Outlook is a paid or subscribed application</a:t>
            </a:r>
          </a:p>
          <a:p>
            <a:pPr marL="0" lvl="0" indent="0">
              <a:lnSpc>
                <a:spcPct val="60000"/>
              </a:lnSpc>
              <a:buNone/>
            </a:pPr>
            <a:r>
              <a:rPr lang="en-GB" sz="2200"/>
              <a:t> that Is widely used to send and receive emails</a:t>
            </a:r>
          </a:p>
          <a:p>
            <a:pPr marL="0" lvl="0" indent="0">
              <a:lnSpc>
                <a:spcPct val="60000"/>
              </a:lnSpc>
              <a:buNone/>
            </a:pPr>
            <a:endParaRPr lang="en-GB" sz="2200"/>
          </a:p>
          <a:p>
            <a:pPr lvl="0">
              <a:lnSpc>
                <a:spcPct val="60000"/>
              </a:lnSpc>
            </a:pPr>
            <a:r>
              <a:rPr lang="en-GB" sz="2200"/>
              <a:t>Is Outlook used in universities and work?</a:t>
            </a:r>
          </a:p>
          <a:p>
            <a:pPr marL="0" lvl="0" indent="0">
              <a:lnSpc>
                <a:spcPct val="60000"/>
              </a:lnSpc>
              <a:buNone/>
            </a:pPr>
            <a:r>
              <a:rPr lang="en-GB" sz="2200"/>
              <a:t>Microsoft Outlook is an email client and has become</a:t>
            </a:r>
          </a:p>
          <a:p>
            <a:pPr marL="0" lvl="0" indent="0">
              <a:lnSpc>
                <a:spcPct val="60000"/>
              </a:lnSpc>
              <a:buNone/>
            </a:pPr>
            <a:r>
              <a:rPr lang="en-GB" sz="2200"/>
              <a:t>an essential part of every organisation					</a:t>
            </a:r>
          </a:p>
          <a:p>
            <a:pPr marL="0" lvl="0" indent="0">
              <a:lnSpc>
                <a:spcPct val="60000"/>
              </a:lnSpc>
              <a:buNone/>
            </a:pPr>
            <a:endParaRPr lang="en-GB" sz="2200"/>
          </a:p>
        </p:txBody>
      </p:sp>
      <p:pic>
        <p:nvPicPr>
          <p:cNvPr id="4" name="Picture 2">
            <a:extLst>
              <a:ext uri="{FF2B5EF4-FFF2-40B4-BE49-F238E27FC236}">
                <a16:creationId xmlns:a16="http://schemas.microsoft.com/office/drawing/2014/main" id="{94AD5B44-0526-35B5-4C80-E5525D11ADEA}"/>
              </a:ext>
            </a:extLst>
          </p:cNvPr>
          <p:cNvPicPr>
            <a:picLocks noChangeAspect="1"/>
          </p:cNvPicPr>
          <p:nvPr/>
        </p:nvPicPr>
        <p:blipFill>
          <a:blip r:embed="rId2"/>
          <a:srcRect/>
          <a:stretch>
            <a:fillRect/>
          </a:stretch>
        </p:blipFill>
        <p:spPr>
          <a:xfrm>
            <a:off x="7230105" y="2249936"/>
            <a:ext cx="3885569" cy="3941082"/>
          </a:xfrm>
          <a:prstGeom prst="rect">
            <a:avLst/>
          </a:prstGeom>
          <a:noFill/>
          <a:ln cap="flat">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D4AEB1-D2A2-0419-FBF6-DA07D20810E9}"/>
              </a:ext>
            </a:extLst>
          </p:cNvPr>
          <p:cNvSpPr txBox="1">
            <a:spLocks noGrp="1"/>
          </p:cNvSpPr>
          <p:nvPr>
            <p:ph type="title"/>
          </p:nvPr>
        </p:nvSpPr>
        <p:spPr>
          <a:xfrm>
            <a:off x="838203" y="0"/>
            <a:ext cx="10515600" cy="1404253"/>
          </a:xfrm>
        </p:spPr>
        <p:txBody>
          <a:bodyPr/>
          <a:lstStyle/>
          <a:p>
            <a:pPr lvl="0"/>
            <a:r>
              <a:rPr lang="en-GB" sz="6000" b="1" u="sng"/>
              <a:t>Methodology</a:t>
            </a:r>
            <a:r>
              <a:rPr lang="en-GB" u="sng"/>
              <a:t> </a:t>
            </a:r>
          </a:p>
        </p:txBody>
      </p:sp>
      <p:sp>
        <p:nvSpPr>
          <p:cNvPr id="3" name="Content Placeholder 2">
            <a:extLst>
              <a:ext uri="{FF2B5EF4-FFF2-40B4-BE49-F238E27FC236}">
                <a16:creationId xmlns:a16="http://schemas.microsoft.com/office/drawing/2014/main" id="{17385B03-276B-81E4-1BB9-9284502DF164}"/>
              </a:ext>
            </a:extLst>
          </p:cNvPr>
          <p:cNvSpPr txBox="1">
            <a:spLocks noGrp="1"/>
          </p:cNvSpPr>
          <p:nvPr>
            <p:ph idx="1"/>
          </p:nvPr>
        </p:nvSpPr>
        <p:spPr>
          <a:xfrm>
            <a:off x="838203" y="1284512"/>
            <a:ext cx="10515600" cy="5442856"/>
          </a:xfrm>
        </p:spPr>
        <p:txBody>
          <a:bodyPr/>
          <a:lstStyle/>
          <a:p>
            <a:pPr marL="0" lvl="0" indent="0">
              <a:lnSpc>
                <a:spcPct val="70000"/>
              </a:lnSpc>
              <a:buNone/>
            </a:pPr>
            <a:r>
              <a:rPr lang="en-GB" sz="1500"/>
              <a:t>What is primary research?</a:t>
            </a:r>
          </a:p>
          <a:p>
            <a:pPr lvl="0">
              <a:lnSpc>
                <a:spcPct val="70000"/>
              </a:lnSpc>
            </a:pPr>
            <a:r>
              <a:rPr lang="en-GB" sz="1500"/>
              <a:t>Primary research is original research carried out by the author.</a:t>
            </a:r>
          </a:p>
          <a:p>
            <a:pPr marL="0" lvl="0" indent="0">
              <a:lnSpc>
                <a:spcPct val="70000"/>
              </a:lnSpc>
              <a:buNone/>
            </a:pPr>
            <a:endParaRPr lang="en-GB" sz="1500"/>
          </a:p>
          <a:p>
            <a:pPr marL="0" lvl="0" indent="0">
              <a:lnSpc>
                <a:spcPct val="70000"/>
              </a:lnSpc>
              <a:buNone/>
            </a:pPr>
            <a:r>
              <a:rPr lang="en-GB" sz="1500"/>
              <a:t>How is primary research different from secondary research?</a:t>
            </a:r>
          </a:p>
          <a:p>
            <a:pPr lvl="0">
              <a:lnSpc>
                <a:spcPct val="70000"/>
              </a:lnSpc>
            </a:pPr>
            <a:r>
              <a:rPr lang="en-GB" sz="1500"/>
              <a:t>Primary research variers from secondary research because there is no originality when conducting secondary research, secondary research is research that already exists.</a:t>
            </a:r>
          </a:p>
          <a:p>
            <a:pPr marL="0" lvl="0" indent="0">
              <a:lnSpc>
                <a:spcPct val="70000"/>
              </a:lnSpc>
              <a:buNone/>
            </a:pPr>
            <a:endParaRPr lang="en-GB" sz="1500"/>
          </a:p>
          <a:p>
            <a:pPr marL="0" lvl="0" indent="0">
              <a:lnSpc>
                <a:spcPct val="70000"/>
              </a:lnSpc>
              <a:buNone/>
            </a:pPr>
            <a:r>
              <a:rPr lang="en-GB" sz="1500"/>
              <a:t>What is quantitative research?</a:t>
            </a:r>
            <a:br>
              <a:rPr lang="en-GB" sz="1500"/>
            </a:br>
            <a:endParaRPr lang="en-GB" sz="1500"/>
          </a:p>
          <a:p>
            <a:pPr marL="0" lvl="0" indent="0">
              <a:lnSpc>
                <a:spcPct val="70000"/>
              </a:lnSpc>
              <a:buNone/>
            </a:pPr>
            <a:r>
              <a:rPr lang="en-GB" sz="1500"/>
              <a:t>Quantitative research allows researchers to learn about demographics of a population in more depth, measuring how many people use a service or product, explore behaviours and attitudes and document trends.  Data can be measured in a variety of forms such as; percentages, proportions, and relationships provide means to quantify and provide evidence for the variables listed above.</a:t>
            </a:r>
          </a:p>
          <a:p>
            <a:pPr marL="0" lvl="0" indent="0">
              <a:lnSpc>
                <a:spcPct val="70000"/>
              </a:lnSpc>
              <a:buNone/>
            </a:pPr>
            <a:endParaRPr lang="en-GB" sz="1500"/>
          </a:p>
          <a:p>
            <a:pPr marL="0" lvl="0" indent="0">
              <a:lnSpc>
                <a:spcPct val="70000"/>
              </a:lnSpc>
              <a:buNone/>
            </a:pPr>
            <a:r>
              <a:rPr lang="en-GB" sz="1500"/>
              <a:t>Who did you share your questionnaire with? </a:t>
            </a:r>
          </a:p>
          <a:p>
            <a:pPr lvl="0">
              <a:lnSpc>
                <a:spcPct val="70000"/>
              </a:lnSpc>
            </a:pPr>
            <a:r>
              <a:rPr lang="en-GB" sz="1500"/>
              <a:t>Questionnaires were shared with UWTSD students.</a:t>
            </a:r>
          </a:p>
          <a:p>
            <a:pPr marL="0" lvl="0" indent="0">
              <a:lnSpc>
                <a:spcPct val="70000"/>
              </a:lnSpc>
              <a:buNone/>
            </a:pPr>
            <a:endParaRPr lang="en-GB" sz="1500"/>
          </a:p>
          <a:p>
            <a:pPr marL="0" lvl="0" indent="0">
              <a:lnSpc>
                <a:spcPct val="70000"/>
              </a:lnSpc>
              <a:buNone/>
            </a:pPr>
            <a:r>
              <a:rPr lang="en-GB" sz="1500"/>
              <a:t>How did you share your questionnaire -  google form </a:t>
            </a:r>
          </a:p>
          <a:p>
            <a:pPr marL="0" lvl="0" indent="0">
              <a:lnSpc>
                <a:spcPct val="70000"/>
              </a:lnSpc>
              <a:buNone/>
            </a:pPr>
            <a:endParaRPr lang="en-GB" sz="1500"/>
          </a:p>
          <a:p>
            <a:pPr marL="0" lvl="0" indent="0">
              <a:lnSpc>
                <a:spcPct val="70000"/>
              </a:lnSpc>
              <a:buNone/>
            </a:pPr>
            <a:r>
              <a:rPr lang="en-GB" sz="1500"/>
              <a:t>How did you collect data – questionnaire </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8E3674-8259-2278-0878-B0A9103A026C}"/>
              </a:ext>
            </a:extLst>
          </p:cNvPr>
          <p:cNvSpPr txBox="1">
            <a:spLocks noGrp="1"/>
          </p:cNvSpPr>
          <p:nvPr>
            <p:ph type="title"/>
          </p:nvPr>
        </p:nvSpPr>
        <p:spPr/>
        <p:txBody>
          <a:bodyPr/>
          <a:lstStyle/>
          <a:p>
            <a:pPr lvl="0"/>
            <a:r>
              <a:rPr lang="en-GB" sz="6000" b="1" u="sng"/>
              <a:t>Ethical consideration </a:t>
            </a:r>
          </a:p>
        </p:txBody>
      </p:sp>
      <p:sp>
        <p:nvSpPr>
          <p:cNvPr id="3" name="Content Placeholder 2">
            <a:extLst>
              <a:ext uri="{FF2B5EF4-FFF2-40B4-BE49-F238E27FC236}">
                <a16:creationId xmlns:a16="http://schemas.microsoft.com/office/drawing/2014/main" id="{5BE71411-CB83-FD7E-66D6-FFE864AB7FDA}"/>
              </a:ext>
            </a:extLst>
          </p:cNvPr>
          <p:cNvSpPr txBox="1">
            <a:spLocks noGrp="1"/>
          </p:cNvSpPr>
          <p:nvPr>
            <p:ph idx="1"/>
          </p:nvPr>
        </p:nvSpPr>
        <p:spPr>
          <a:xfrm>
            <a:off x="838203" y="1923595"/>
            <a:ext cx="10515600" cy="4667243"/>
          </a:xfrm>
        </p:spPr>
        <p:txBody>
          <a:bodyPr/>
          <a:lstStyle/>
          <a:p>
            <a:pPr lvl="0">
              <a:lnSpc>
                <a:spcPct val="70000"/>
              </a:lnSpc>
            </a:pPr>
            <a:endParaRPr lang="en-GB" sz="2400"/>
          </a:p>
          <a:p>
            <a:pPr marL="0" lvl="0" indent="0">
              <a:lnSpc>
                <a:spcPct val="70000"/>
              </a:lnSpc>
              <a:buNone/>
            </a:pPr>
            <a:r>
              <a:rPr lang="en-GB" sz="2400"/>
              <a:t>What are the ethical issues that can happen during data collection;</a:t>
            </a:r>
          </a:p>
          <a:p>
            <a:pPr lvl="0">
              <a:lnSpc>
                <a:spcPct val="70000"/>
              </a:lnSpc>
            </a:pPr>
            <a:r>
              <a:rPr lang="en-GB" sz="2400"/>
              <a:t>No ethical review approval </a:t>
            </a:r>
          </a:p>
          <a:p>
            <a:pPr lvl="0">
              <a:lnSpc>
                <a:spcPct val="70000"/>
              </a:lnSpc>
            </a:pPr>
            <a:r>
              <a:rPr lang="en-GB" sz="2400"/>
              <a:t>Failure to follow approved protocol</a:t>
            </a:r>
          </a:p>
          <a:p>
            <a:pPr lvl="0">
              <a:lnSpc>
                <a:spcPct val="70000"/>
              </a:lnSpc>
            </a:pPr>
            <a:r>
              <a:rPr lang="en-GB" sz="2400"/>
              <a:t>Inadequate informed consent</a:t>
            </a:r>
          </a:p>
          <a:p>
            <a:pPr lvl="0">
              <a:lnSpc>
                <a:spcPct val="70000"/>
              </a:lnSpc>
            </a:pPr>
            <a:r>
              <a:rPr lang="en-GB" sz="2400"/>
              <a:t>Failure to maintain confidentiality</a:t>
            </a:r>
          </a:p>
          <a:p>
            <a:pPr marL="0" lvl="0" indent="0">
              <a:lnSpc>
                <a:spcPct val="70000"/>
              </a:lnSpc>
              <a:buNone/>
            </a:pPr>
            <a:endParaRPr lang="en-GB" sz="2400"/>
          </a:p>
          <a:p>
            <a:pPr marL="0" lvl="0" indent="0">
              <a:lnSpc>
                <a:spcPct val="70000"/>
              </a:lnSpc>
              <a:buNone/>
            </a:pPr>
            <a:r>
              <a:rPr lang="en-GB" sz="2400"/>
              <a:t>How to solve those ethical issues;</a:t>
            </a:r>
          </a:p>
          <a:p>
            <a:pPr lvl="0">
              <a:lnSpc>
                <a:spcPct val="70000"/>
              </a:lnSpc>
            </a:pPr>
            <a:r>
              <a:rPr lang="en-GB" sz="2400"/>
              <a:t>Ethical issues can be solved by always maintaining confidentiality, making sure all persons involved have legal/mental capacity to give consent voluntarily. Ethical review and approval is vital and must be completed before conducting research and following approved protocol guidelines ensuring no distress is brought upon its participants.</a:t>
            </a:r>
          </a:p>
          <a:p>
            <a:pPr lvl="0">
              <a:lnSpc>
                <a:spcPct val="70000"/>
              </a:lnSpc>
            </a:pPr>
            <a:endParaRPr lang="en-GB" sz="2400"/>
          </a:p>
          <a:p>
            <a:pPr marL="0" lvl="0" indent="0">
              <a:lnSpc>
                <a:spcPct val="70000"/>
              </a:lnSpc>
              <a:buNone/>
            </a:pPr>
            <a:endParaRPr lang="en-GB" sz="2400"/>
          </a:p>
          <a:p>
            <a:pPr lvl="0">
              <a:lnSpc>
                <a:spcPct val="70000"/>
              </a:lnSpc>
            </a:pPr>
            <a:endParaRPr lang="en-GB" sz="2400"/>
          </a:p>
          <a:p>
            <a:pPr marL="0" lvl="0" indent="0">
              <a:lnSpc>
                <a:spcPct val="70000"/>
              </a:lnSpc>
              <a:buNone/>
            </a:pPr>
            <a:endParaRPr lang="en-GB" sz="240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43FA7A-C169-AA7D-B122-12B3F989DB5B}"/>
              </a:ext>
            </a:extLst>
          </p:cNvPr>
          <p:cNvSpPr txBox="1">
            <a:spLocks noGrp="1"/>
          </p:cNvSpPr>
          <p:nvPr>
            <p:ph type="title"/>
          </p:nvPr>
        </p:nvSpPr>
        <p:spPr/>
        <p:txBody>
          <a:bodyPr/>
          <a:lstStyle/>
          <a:p>
            <a:pPr lvl="0"/>
            <a:r>
              <a:rPr lang="en-GB" sz="6000" b="1" u="sng"/>
              <a:t>Conclusion</a:t>
            </a:r>
          </a:p>
        </p:txBody>
      </p:sp>
      <p:sp>
        <p:nvSpPr>
          <p:cNvPr id="3" name="Content Placeholder 2">
            <a:extLst>
              <a:ext uri="{FF2B5EF4-FFF2-40B4-BE49-F238E27FC236}">
                <a16:creationId xmlns:a16="http://schemas.microsoft.com/office/drawing/2014/main" id="{39ED72A3-C538-04BE-47F0-9FC0FC6FE9BF}"/>
              </a:ext>
            </a:extLst>
          </p:cNvPr>
          <p:cNvSpPr txBox="1">
            <a:spLocks noGrp="1"/>
          </p:cNvSpPr>
          <p:nvPr>
            <p:ph idx="1"/>
          </p:nvPr>
        </p:nvSpPr>
        <p:spPr/>
        <p:txBody>
          <a:bodyPr/>
          <a:lstStyle/>
          <a:p>
            <a:pPr marL="0" lvl="0" indent="0">
              <a:buNone/>
            </a:pPr>
            <a:r>
              <a:rPr lang="en-GB"/>
              <a:t>Digital tools has made life easier for almost everyone across the globe, making communication direct and instant.  The pros to using digital tools is that students and those in the workplace can work remotely. The disadvantage of digital tools include breaches of data security and invasion of personal privacy. </a:t>
            </a:r>
          </a:p>
          <a:p>
            <a:pPr marL="0" lvl="0" indent="0">
              <a:buNone/>
            </a:pPr>
            <a:r>
              <a:rPr lang="en-GB"/>
              <a:t>As the researcher  you should always ensure that there are no biased views that can potentially cause harm and the </a:t>
            </a:r>
            <a:r>
              <a:rPr lang="en-GB" b="1" u="sng"/>
              <a:t>GOLDEN RULE </a:t>
            </a:r>
            <a:r>
              <a:rPr lang="en-GB"/>
              <a:t>is always kept – do unto others as you want done unto you.</a:t>
            </a:r>
          </a:p>
          <a:p>
            <a:pPr marL="0" lvl="0" indent="0">
              <a:buNone/>
            </a:pPr>
            <a:r>
              <a:rPr lang="en-GB"/>
              <a:t> </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F61DD0-3ED3-DCBF-B24A-22AAD66B422F}"/>
              </a:ext>
            </a:extLst>
          </p:cNvPr>
          <p:cNvSpPr txBox="1">
            <a:spLocks noGrp="1"/>
          </p:cNvSpPr>
          <p:nvPr>
            <p:ph type="title"/>
          </p:nvPr>
        </p:nvSpPr>
        <p:spPr/>
        <p:txBody>
          <a:bodyPr/>
          <a:lstStyle/>
          <a:p>
            <a:pPr lvl="0"/>
            <a:r>
              <a:rPr lang="en-GB" sz="6000" b="1" u="sng"/>
              <a:t>Reference List</a:t>
            </a:r>
          </a:p>
        </p:txBody>
      </p:sp>
      <p:sp>
        <p:nvSpPr>
          <p:cNvPr id="3" name="Content Placeholder 2">
            <a:extLst>
              <a:ext uri="{FF2B5EF4-FFF2-40B4-BE49-F238E27FC236}">
                <a16:creationId xmlns:a16="http://schemas.microsoft.com/office/drawing/2014/main" id="{1DEBF183-1C2B-AB33-CE5B-E3DB3E386702}"/>
              </a:ext>
            </a:extLst>
          </p:cNvPr>
          <p:cNvSpPr txBox="1">
            <a:spLocks noGrp="1"/>
          </p:cNvSpPr>
          <p:nvPr>
            <p:ph idx="1"/>
          </p:nvPr>
        </p:nvSpPr>
        <p:spPr/>
        <p:txBody>
          <a:bodyPr/>
          <a:lstStyle/>
          <a:p>
            <a:pPr lvl="0"/>
            <a:r>
              <a:rPr lang="en-GB"/>
              <a:t>Camille Yip, Nian-Lin Reena Han, Ban Leong Sng.  Indian Journal of Anaesthesia 60 (9), 684, 2016.</a:t>
            </a:r>
          </a:p>
          <a:p>
            <a:pPr lvl="0"/>
            <a:r>
              <a:rPr lang="en-GB"/>
              <a:t>M.Vicars et al.  (eds), The Praxis of English Language Teaching and Learning (PELT), 55-73. 2015 Sense Publishers.</a:t>
            </a:r>
          </a:p>
          <a:p>
            <a:pPr lvl="0"/>
            <a:r>
              <a:rPr lang="en-GB"/>
              <a:t>Melissa J Goertzen, Library Technology Reports 53 (4), 12-18,2017.  Chapter 3 of Library technology Reports (vol.53,no. 4),”Applying Quantitative Methods to E-Book Collections.</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592</Words>
  <Application>Microsoft Office PowerPoint</Application>
  <PresentationFormat>Widescreen</PresentationFormat>
  <Paragraphs>79</Paragraphs>
  <Slides>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Arial</vt:lpstr>
      <vt:lpstr>Calibri</vt:lpstr>
      <vt:lpstr>Calibri Light</vt:lpstr>
      <vt:lpstr>Office Theme</vt:lpstr>
      <vt:lpstr>The Importance of Digital Skills in Study and in Work</vt:lpstr>
      <vt:lpstr>Contents</vt:lpstr>
      <vt:lpstr>Introduction </vt:lpstr>
      <vt:lpstr>Research Question</vt:lpstr>
      <vt:lpstr>Literature Review</vt:lpstr>
      <vt:lpstr>Methodology </vt:lpstr>
      <vt:lpstr>Ethical consideration </vt:lpstr>
      <vt:lpstr>Conclusion</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Raquel salmon</dc:creator>
  <cp:lastModifiedBy>Michelle Tang</cp:lastModifiedBy>
  <cp:revision>32</cp:revision>
  <dcterms:created xsi:type="dcterms:W3CDTF">2023-02-05T19:19:13Z</dcterms:created>
  <dcterms:modified xsi:type="dcterms:W3CDTF">2023-02-23T10:28:54Z</dcterms:modified>
</cp:coreProperties>
</file>