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318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345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492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542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78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669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43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2896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337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297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2719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42667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0003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34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77933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3695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307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3653DA3-65E3-4F57-A0AC-E1CEC367D384}" type="datetimeFigureOut">
              <a:rPr lang="en-GB" smtClean="0"/>
              <a:t>30/07/2021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71BFE-E3AC-4331-8FD8-DD5C453BE1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3035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81" y="804949"/>
            <a:ext cx="9664930" cy="5058295"/>
          </a:xfrm>
        </p:spPr>
        <p:txBody>
          <a:bodyPr/>
          <a:lstStyle/>
          <a:p>
            <a:r>
              <a:rPr lang="en-GB" dirty="0" err="1"/>
              <a:t>Ymweliad</a:t>
            </a: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 err="1"/>
              <a:t>Ymweliad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 </a:t>
            </a:r>
            <a:r>
              <a:rPr lang="en-GB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â’r</a:t>
            </a:r>
            <a:r>
              <a:rPr lang="en-GB" sz="80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dirty="0" err="1"/>
              <a:t>Eglwys</a:t>
            </a:r>
            <a:r>
              <a:rPr lang="en-GB" dirty="0"/>
              <a:t> </a:t>
            </a:r>
            <a:r>
              <a:rPr lang="en-GB" dirty="0" err="1"/>
              <a:t>Leol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Educational Visit to the Local Church</a:t>
            </a:r>
          </a:p>
        </p:txBody>
      </p:sp>
      <p:pic>
        <p:nvPicPr>
          <p:cNvPr id="4" name="Picture 3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9687" y="3923608"/>
            <a:ext cx="3319609" cy="251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519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5547329"/>
              </p:ext>
            </p:extLst>
          </p:nvPr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943296"/>
              </p:ext>
            </p:extLst>
          </p:nvPr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7030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177304"/>
              </p:ext>
            </p:extLst>
          </p:nvPr>
        </p:nvGraphicFramePr>
        <p:xfrm>
          <a:off x="264160" y="226444"/>
          <a:ext cx="2733964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3964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7431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9913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64487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48028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2276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1174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997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4175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373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79803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9575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03824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7686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49876" y="1478895"/>
          <a:ext cx="12058993" cy="215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776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3538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3457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eglwys</a:t>
                      </a:r>
                      <a:r>
                        <a:rPr lang="en-GB" dirty="0"/>
                        <a:t> / In the church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  <a:p>
                      <a:pPr algn="ctr"/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4160" y="226444"/>
          <a:ext cx="1625600" cy="101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5600">
                  <a:extLst>
                    <a:ext uri="{9D8B030D-6E8A-4147-A177-3AD203B41FA5}">
                      <a16:colId xmlns:a16="http://schemas.microsoft.com/office/drawing/2014/main" val="8037200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Enwau</a:t>
                      </a:r>
                      <a:r>
                        <a:rPr lang="en-GB" dirty="0"/>
                        <a:t> / Names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302202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1153707"/>
                  </a:ext>
                </a:extLst>
              </a:tr>
            </a:tbl>
          </a:graphicData>
        </a:graphic>
      </p:graphicFrame>
      <p:pic>
        <p:nvPicPr>
          <p:cNvPr id="5" name="Picture 4" descr="All Saints' Church, Godshill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955" y="5663737"/>
            <a:ext cx="1370230" cy="1039091"/>
          </a:xfrm>
          <a:prstGeom prst="rect">
            <a:avLst/>
          </a:prstGeom>
        </p:spPr>
      </p:pic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49876" y="3574473"/>
          <a:ext cx="12058994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7867">
                  <a:extLst>
                    <a:ext uri="{9D8B030D-6E8A-4147-A177-3AD203B41FA5}">
                      <a16:colId xmlns:a16="http://schemas.microsoft.com/office/drawing/2014/main" val="2997187218"/>
                    </a:ext>
                  </a:extLst>
                </a:gridCol>
                <a:gridCol w="2013039">
                  <a:extLst>
                    <a:ext uri="{9D8B030D-6E8A-4147-A177-3AD203B41FA5}">
                      <a16:colId xmlns:a16="http://schemas.microsoft.com/office/drawing/2014/main" val="2745763515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9651442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566337539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3054384288"/>
                    </a:ext>
                  </a:extLst>
                </a:gridCol>
                <a:gridCol w="2199522">
                  <a:extLst>
                    <a:ext uri="{9D8B030D-6E8A-4147-A177-3AD203B41FA5}">
                      <a16:colId xmlns:a16="http://schemas.microsoft.com/office/drawing/2014/main" val="756754480"/>
                    </a:ext>
                  </a:extLst>
                </a:gridCol>
              </a:tblGrid>
              <a:tr h="359837">
                <a:tc gridSpan="6"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ôl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ysgol</a:t>
                      </a:r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dirty="0"/>
                        <a:t>Back</a:t>
                      </a:r>
                      <a:r>
                        <a:rPr lang="en-GB" baseline="0" dirty="0"/>
                        <a:t> in school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2833614"/>
                  </a:ext>
                </a:extLst>
              </a:tr>
              <a:tr h="613176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100" dirty="0"/>
                        <a:t>Beth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y plant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wneud</a:t>
                      </a:r>
                      <a:r>
                        <a:rPr lang="en-GB" sz="1100" dirty="0"/>
                        <a:t>? / What will the children do?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Beth a </a:t>
                      </a:r>
                      <a:r>
                        <a:rPr lang="en-GB" sz="1100" dirty="0" err="1"/>
                        <a:t>fyddant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ddysgu</a:t>
                      </a:r>
                      <a:r>
                        <a:rPr lang="en-GB" sz="1100" dirty="0"/>
                        <a:t>? / What will they learn?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FDaPh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 / ? Which</a:t>
                      </a:r>
                      <a:r>
                        <a:rPr lang="en-GB" sz="1100" baseline="0" dirty="0"/>
                        <a:t> AoLE(s) will this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Ddatganiad</a:t>
                      </a:r>
                      <a:r>
                        <a:rPr lang="en-GB" sz="1100" dirty="0"/>
                        <a:t>/au </a:t>
                      </a:r>
                      <a:r>
                        <a:rPr lang="en-GB" sz="1100" dirty="0" err="1"/>
                        <a:t>o’r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sy’n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Bwysig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fydd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hyn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WMS (s) will</a:t>
                      </a:r>
                      <a:r>
                        <a:rPr lang="en-GB" sz="1100" baseline="0" dirty="0"/>
                        <a:t> it cover?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Pa </a:t>
                      </a:r>
                      <a:r>
                        <a:rPr lang="en-GB" sz="1100" dirty="0" err="1"/>
                        <a:t>ddiben</a:t>
                      </a:r>
                      <a:r>
                        <a:rPr lang="en-GB" sz="1100" dirty="0"/>
                        <a:t>/ion y </a:t>
                      </a:r>
                      <a:r>
                        <a:rPr lang="en-GB" sz="1100" dirty="0" err="1"/>
                        <a:t>bydd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yn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ei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gwmpasu</a:t>
                      </a:r>
                      <a:r>
                        <a:rPr lang="en-GB" sz="1100" dirty="0"/>
                        <a:t>/</a:t>
                      </a:r>
                      <a:r>
                        <a:rPr lang="en-GB" sz="1100" dirty="0" err="1"/>
                        <a:t>eu</a:t>
                      </a:r>
                      <a:r>
                        <a:rPr lang="en-GB" sz="1100" dirty="0"/>
                        <a:t> </a:t>
                      </a:r>
                      <a:r>
                        <a:rPr lang="en-GB" sz="1100" dirty="0" err="1"/>
                        <a:t>cwmpasu</a:t>
                      </a:r>
                      <a:r>
                        <a:rPr lang="en-GB" sz="1100" dirty="0"/>
                        <a:t>? / Which purpose (s) will it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6281636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0923310"/>
                  </a:ext>
                </a:extLst>
              </a:tr>
              <a:tr h="355254">
                <a:tc>
                  <a:txBody>
                    <a:bodyPr/>
                    <a:lstStyle/>
                    <a:p>
                      <a:r>
                        <a:rPr lang="en-GB" sz="1100" dirty="0" err="1"/>
                        <a:t>Gweithgaredd</a:t>
                      </a:r>
                      <a:r>
                        <a:rPr lang="en-GB" sz="1100" dirty="0"/>
                        <a:t> 1 / Activity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endParaRPr lang="en-GB" sz="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422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9455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187</TotalTime>
  <Words>3562</Words>
  <Application>Microsoft Office PowerPoint</Application>
  <PresentationFormat>Widescreen</PresentationFormat>
  <Paragraphs>256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Wingdings 3</vt:lpstr>
      <vt:lpstr>Ion</vt:lpstr>
      <vt:lpstr>Ymweliad         Ymweliad Addysgol  â’r Eglwys Leol  Educational Visit to the Local Church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Educational Visit to the Local Church</dc:title>
  <dc:creator>Jayne Morgan</dc:creator>
  <cp:lastModifiedBy>Jayne Morgan</cp:lastModifiedBy>
  <cp:revision>12</cp:revision>
  <dcterms:created xsi:type="dcterms:W3CDTF">2021-07-15T11:39:47Z</dcterms:created>
  <dcterms:modified xsi:type="dcterms:W3CDTF">2021-07-30T10:52:41Z</dcterms:modified>
</cp:coreProperties>
</file>