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6"/>
  </p:normalViewPr>
  <p:slideViewPr>
    <p:cSldViewPr snapToGrid="0" snapToObjects="1">
      <p:cViewPr varScale="1">
        <p:scale>
          <a:sx n="103" d="100"/>
          <a:sy n="103" d="100"/>
        </p:scale>
        <p:origin x="8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7154C3-7524-6A47-8073-C396E0A7A29C}" type="datetimeFigureOut">
              <a:rPr lang="en-US" smtClean="0"/>
              <a:t>3/22/22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81DEA8-1B49-F84F-9C29-5D443D681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351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81DEA8-1B49-F84F-9C29-5D443D68149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771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3/22/22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174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857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063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714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3/22/22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297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3/22/22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386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3/22/22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985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818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086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627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476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3/22/22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71161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5" r:id="rId10"/>
    <p:sldLayoutId id="21474836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.jpeg"/><Relationship Id="rId7" Type="http://schemas.openxmlformats.org/officeDocument/2006/relationships/hyperlink" Target="http://flickr.com/photos/daveynin/8173195942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11" Type="http://schemas.openxmlformats.org/officeDocument/2006/relationships/hyperlink" Target="https://pixabay.com/fr/caf%C3%A9-coupe-fumer-chaud-boire-34251/" TargetMode="External"/><Relationship Id="rId5" Type="http://schemas.openxmlformats.org/officeDocument/2006/relationships/hyperlink" Target="https://commons.wikimedia.org/wiki/Parador_de_Turismo" TargetMode="External"/><Relationship Id="rId10" Type="http://schemas.openxmlformats.org/officeDocument/2006/relationships/image" Target="../media/image5.png"/><Relationship Id="rId4" Type="http://schemas.openxmlformats.org/officeDocument/2006/relationships/image" Target="../media/image2.jpg"/><Relationship Id="rId9" Type="http://schemas.openxmlformats.org/officeDocument/2006/relationships/hyperlink" Target="https://pixabay.com/en/bacon-breakfast-egg-food-fried-129608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275F68-164F-4841-8EE2-FA7AD49EA597}"/>
              </a:ext>
            </a:extLst>
          </p:cNvPr>
          <p:cNvSpPr txBox="1"/>
          <p:nvPr/>
        </p:nvSpPr>
        <p:spPr>
          <a:xfrm>
            <a:off x="-27586" y="175054"/>
            <a:ext cx="7900602" cy="51692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850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   DESAYUNOS                         /                         BREAKFAST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64DEED3-BC52-4F15-8426-D33275CB0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874716" cy="6858001"/>
            <a:chOff x="7620000" y="-1"/>
            <a:chExt cx="874716" cy="6858001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37D94AD-9CD7-4F7F-B13A-399B37840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F6D3FDC-6FDD-4615-B246-1FC651E95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BBAAEF3-14AF-2D43-84BD-36F978A948FF}"/>
              </a:ext>
            </a:extLst>
          </p:cNvPr>
          <p:cNvSpPr txBox="1"/>
          <p:nvPr/>
        </p:nvSpPr>
        <p:spPr>
          <a:xfrm>
            <a:off x="225430" y="942536"/>
            <a:ext cx="81324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SANDWICHES</a:t>
            </a:r>
          </a:p>
          <a:p>
            <a:r>
              <a:rPr lang="en-US" dirty="0">
                <a:solidFill>
                  <a:srgbClr val="FF0000"/>
                </a:solidFill>
              </a:rPr>
              <a:t>8 €  </a:t>
            </a:r>
            <a:r>
              <a:rPr lang="en-US" dirty="0"/>
              <a:t>BACON, LECHUGA, TOMATE                                  BACON LETTUCE TOMATO     </a:t>
            </a:r>
          </a:p>
          <a:p>
            <a:r>
              <a:rPr lang="en-US" dirty="0">
                <a:solidFill>
                  <a:srgbClr val="FF0000"/>
                </a:solidFill>
              </a:rPr>
              <a:t>7,5 €</a:t>
            </a:r>
            <a:r>
              <a:rPr lang="en-US" dirty="0"/>
              <a:t> SALMÓN CON QUESO                                    SALMON &amp; CREEMY CHEESE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39B05D-2E06-E248-A71F-08962DBC1B15}"/>
              </a:ext>
            </a:extLst>
          </p:cNvPr>
          <p:cNvSpPr txBox="1"/>
          <p:nvPr/>
        </p:nvSpPr>
        <p:spPr>
          <a:xfrm>
            <a:off x="265468" y="2274838"/>
            <a:ext cx="731449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CAFÉS                                                                                           COFFEE</a:t>
            </a:r>
          </a:p>
          <a:p>
            <a:r>
              <a:rPr lang="en-US" dirty="0">
                <a:solidFill>
                  <a:srgbClr val="FF0000"/>
                </a:solidFill>
              </a:rPr>
              <a:t>2,00 €</a:t>
            </a:r>
            <a:r>
              <a:rPr lang="en-US" dirty="0"/>
              <a:t> INFUSIÓN / TÉ                                                          INFUSION / TEA</a:t>
            </a:r>
          </a:p>
          <a:p>
            <a:r>
              <a:rPr lang="en-US" dirty="0">
                <a:solidFill>
                  <a:srgbClr val="FF0000"/>
                </a:solidFill>
              </a:rPr>
              <a:t>2,00 €</a:t>
            </a:r>
            <a:r>
              <a:rPr lang="en-US" dirty="0"/>
              <a:t> COLACAO                                                               HOT CHOCOLATE</a:t>
            </a:r>
          </a:p>
          <a:p>
            <a:r>
              <a:rPr lang="en-US" dirty="0">
                <a:solidFill>
                  <a:srgbClr val="FF0000"/>
                </a:solidFill>
              </a:rPr>
              <a:t>1,50 €</a:t>
            </a:r>
            <a:r>
              <a:rPr lang="en-US" dirty="0"/>
              <a:t> SÓLO / CON LECHE                                               ONLY / WITH MILK</a:t>
            </a:r>
          </a:p>
          <a:p>
            <a:r>
              <a:rPr lang="en-US" dirty="0">
                <a:solidFill>
                  <a:srgbClr val="FF0000"/>
                </a:solidFill>
              </a:rPr>
              <a:t>3,50 €</a:t>
            </a:r>
            <a:r>
              <a:rPr lang="en-US" dirty="0"/>
              <a:t> HELADO                                                                         ICE CREAM</a:t>
            </a:r>
          </a:p>
          <a:p>
            <a:r>
              <a:rPr lang="en-US" dirty="0">
                <a:solidFill>
                  <a:srgbClr val="FF0000"/>
                </a:solidFill>
              </a:rPr>
              <a:t>2,00 €</a:t>
            </a:r>
            <a:r>
              <a:rPr lang="en-US" dirty="0"/>
              <a:t> CARAMELO / CHOCOLATE                             CARAMEL / CHOCOLATE</a:t>
            </a:r>
          </a:p>
          <a:p>
            <a:r>
              <a:rPr lang="en-US" dirty="0">
                <a:solidFill>
                  <a:srgbClr val="FF0000"/>
                </a:solidFill>
              </a:rPr>
              <a:t>4,00 € </a:t>
            </a:r>
            <a:r>
              <a:rPr lang="en-US" dirty="0"/>
              <a:t>IRLANDÉS                                                                   IRISH COFFEE</a:t>
            </a:r>
          </a:p>
          <a:p>
            <a:r>
              <a:rPr lang="en-US" dirty="0">
                <a:solidFill>
                  <a:srgbClr val="FF0000"/>
                </a:solidFill>
              </a:rPr>
              <a:t>3,00 €</a:t>
            </a:r>
            <a:r>
              <a:rPr lang="en-US" dirty="0"/>
              <a:t> ZUMO DE NARANJA                                                  ORANGE JUICE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A415AE-96B7-1045-B935-A9C26408F6D6}"/>
              </a:ext>
            </a:extLst>
          </p:cNvPr>
          <p:cNvSpPr txBox="1"/>
          <p:nvPr/>
        </p:nvSpPr>
        <p:spPr>
          <a:xfrm>
            <a:off x="225430" y="4583162"/>
            <a:ext cx="3697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en-US" dirty="0">
                <a:solidFill>
                  <a:srgbClr val="FF0000"/>
                </a:solidFill>
              </a:rPr>
              <a:t>8,95 €</a:t>
            </a:r>
            <a:r>
              <a:rPr lang="en-US" dirty="0"/>
              <a:t> OMELETTES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09CFD4-5F4A-E344-9BDA-69EF9ED602DB}"/>
              </a:ext>
            </a:extLst>
          </p:cNvPr>
          <p:cNvSpPr/>
          <p:nvPr/>
        </p:nvSpPr>
        <p:spPr>
          <a:xfrm>
            <a:off x="-27586" y="4948073"/>
            <a:ext cx="790684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    CON HONGOS Y QUESO                                  WITH MUSHROOM AND CHEESE</a:t>
            </a:r>
          </a:p>
          <a:p>
            <a:r>
              <a:rPr lang="en-US" dirty="0"/>
              <a:t>    CON CHORIZO Y QUESO                                      WITH CHORIZO AND CHEESE</a:t>
            </a:r>
          </a:p>
          <a:p>
            <a:r>
              <a:rPr lang="en-US" dirty="0"/>
              <a:t>   </a:t>
            </a:r>
          </a:p>
          <a:p>
            <a:r>
              <a:rPr lang="en-US" dirty="0"/>
              <a:t>   </a:t>
            </a:r>
            <a:r>
              <a:rPr lang="en-US" dirty="0">
                <a:solidFill>
                  <a:srgbClr val="FF0000"/>
                </a:solidFill>
              </a:rPr>
              <a:t>10,95 €</a:t>
            </a:r>
            <a:r>
              <a:rPr lang="en-US" dirty="0"/>
              <a:t> ENSALADA DE POLLO                                                CHICKEN SALAD</a:t>
            </a:r>
          </a:p>
        </p:txBody>
      </p:sp>
      <p:pic>
        <p:nvPicPr>
          <p:cNvPr id="21" name="Picture 20" descr="A sign on a wall&#10;&#10;Description automatically generated with medium confidence">
            <a:extLst>
              <a:ext uri="{FF2B5EF4-FFF2-40B4-BE49-F238E27FC236}">
                <a16:creationId xmlns:a16="http://schemas.microsoft.com/office/drawing/2014/main" id="{D36B33C4-65DB-544F-A7DE-DEF5418CE5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568050" y="16939"/>
            <a:ext cx="3623950" cy="2717962"/>
          </a:xfrm>
          <a:prstGeom prst="rect">
            <a:avLst/>
          </a:prstGeom>
        </p:spPr>
      </p:pic>
      <p:pic>
        <p:nvPicPr>
          <p:cNvPr id="25" name="Picture 24" descr="A picture containing sky, building, outdoor, resort&#10;&#10;Description automatically generated">
            <a:extLst>
              <a:ext uri="{FF2B5EF4-FFF2-40B4-BE49-F238E27FC236}">
                <a16:creationId xmlns:a16="http://schemas.microsoft.com/office/drawing/2014/main" id="{15A94609-2FD9-DF44-BC44-BB34F1F2EF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04689" y="4135961"/>
            <a:ext cx="4064000" cy="2705100"/>
          </a:xfrm>
          <a:prstGeom prst="rect">
            <a:avLst/>
          </a:prstGeom>
        </p:spPr>
      </p:pic>
      <p:pic>
        <p:nvPicPr>
          <p:cNvPr id="29" name="Picture 28" descr="A picture containing orange, vector graphics&#10;&#10;Description automatically generated">
            <a:extLst>
              <a:ext uri="{FF2B5EF4-FFF2-40B4-BE49-F238E27FC236}">
                <a16:creationId xmlns:a16="http://schemas.microsoft.com/office/drawing/2014/main" id="{DEBAA717-5C4E-8A4A-9D6A-25768884919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207634" y="867032"/>
            <a:ext cx="1878158" cy="1860550"/>
          </a:xfrm>
          <a:prstGeom prst="rect">
            <a:avLst/>
          </a:prstGeom>
        </p:spPr>
      </p:pic>
      <p:pic>
        <p:nvPicPr>
          <p:cNvPr id="31" name="Picture 30" descr="A white coffee cup&#10;&#10;Description automatically generated with low confidence">
            <a:extLst>
              <a:ext uri="{FF2B5EF4-FFF2-40B4-BE49-F238E27FC236}">
                <a16:creationId xmlns:a16="http://schemas.microsoft.com/office/drawing/2014/main" id="{BA128028-3EBF-6147-B8F2-36E0D125042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497485" y="2808402"/>
            <a:ext cx="1588307" cy="173269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91BE79-FDA8-4141-B950-FFA2C49F5F14}"/>
              </a:ext>
            </a:extLst>
          </p:cNvPr>
          <p:cNvSpPr txBox="1"/>
          <p:nvPr/>
        </p:nvSpPr>
        <p:spPr>
          <a:xfrm>
            <a:off x="599633" y="6257836"/>
            <a:ext cx="64958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HORARIO DE VENTAS-DE LUNES A VIERNES DE 8:00 A 11:30</a:t>
            </a:r>
          </a:p>
        </p:txBody>
      </p:sp>
    </p:spTree>
    <p:extLst>
      <p:ext uri="{BB962C8B-B14F-4D97-AF65-F5344CB8AC3E}">
        <p14:creationId xmlns:p14="http://schemas.microsoft.com/office/powerpoint/2010/main" val="3560272206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AnalogousFromLightSeed_2SEEDS">
      <a:dk1>
        <a:srgbClr val="000000"/>
      </a:dk1>
      <a:lt1>
        <a:srgbClr val="FFFFFF"/>
      </a:lt1>
      <a:dk2>
        <a:srgbClr val="412D24"/>
      </a:dk2>
      <a:lt2>
        <a:srgbClr val="E8E4E2"/>
      </a:lt2>
      <a:accent1>
        <a:srgbClr val="7BA5BE"/>
      </a:accent1>
      <a:accent2>
        <a:srgbClr val="7CAAA8"/>
      </a:accent2>
      <a:accent3>
        <a:srgbClr val="939FC9"/>
      </a:accent3>
      <a:accent4>
        <a:srgbClr val="BE7B7E"/>
      </a:accent4>
      <a:accent5>
        <a:srgbClr val="C19982"/>
      </a:accent5>
      <a:accent6>
        <a:srgbClr val="AEA171"/>
      </a:accent6>
      <a:hlink>
        <a:srgbClr val="A7775B"/>
      </a:hlink>
      <a:folHlink>
        <a:srgbClr val="7F7F7F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116</Words>
  <Application>Microsoft Macintosh PowerPoint</Application>
  <PresentationFormat>Widescreen</PresentationFormat>
  <Paragraphs>19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Nova Cond</vt:lpstr>
      <vt:lpstr>Calibri</vt:lpstr>
      <vt:lpstr>Impact</vt:lpstr>
      <vt:lpstr>TornVTI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Evtim Dyakov (2018828)</dc:creator>
  <cp:lastModifiedBy>Evtim Dyakov (2018828)</cp:lastModifiedBy>
  <cp:revision>5</cp:revision>
  <dcterms:created xsi:type="dcterms:W3CDTF">2022-03-22T11:51:14Z</dcterms:created>
  <dcterms:modified xsi:type="dcterms:W3CDTF">2022-03-22T22:48:46Z</dcterms:modified>
</cp:coreProperties>
</file>