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90" d="100"/>
          <a:sy n="90" d="100"/>
        </p:scale>
        <p:origin x="86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 dascal" userId="95b5a14eb4d3ce98" providerId="LiveId" clId="{6856FE5B-3B39-47CE-B71E-960FAB3C9256}"/>
    <pc:docChg chg="custSel modSld">
      <pc:chgData name="iulia dascal" userId="95b5a14eb4d3ce98" providerId="LiveId" clId="{6856FE5B-3B39-47CE-B71E-960FAB3C9256}" dt="2022-11-17T15:12:26.655" v="33" actId="20577"/>
      <pc:docMkLst>
        <pc:docMk/>
      </pc:docMkLst>
      <pc:sldChg chg="modSp mod">
        <pc:chgData name="iulia dascal" userId="95b5a14eb4d3ce98" providerId="LiveId" clId="{6856FE5B-3B39-47CE-B71E-960FAB3C9256}" dt="2022-11-17T15:12:26.655" v="33" actId="20577"/>
        <pc:sldMkLst>
          <pc:docMk/>
          <pc:sldMk cId="158337345" sldId="257"/>
        </pc:sldMkLst>
        <pc:spChg chg="mod">
          <ac:chgData name="iulia dascal" userId="95b5a14eb4d3ce98" providerId="LiveId" clId="{6856FE5B-3B39-47CE-B71E-960FAB3C9256}" dt="2022-11-17T15:12:26.655" v="33" actId="20577"/>
          <ac:spMkLst>
            <pc:docMk/>
            <pc:sldMk cId="158337345" sldId="257"/>
            <ac:spMk id="3" creationId="{0A38373F-EC8B-60EF-2E53-75345BA9ACF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905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52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088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84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5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283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71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328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23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333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656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40EAA-673C-4E0F-BF2B-AA7E55EFF900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5F503-541C-47A1-841F-572181FDE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08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3">
            <a:extLst>
              <a:ext uri="{FF2B5EF4-FFF2-40B4-BE49-F238E27FC236}">
                <a16:creationId xmlns:a16="http://schemas.microsoft.com/office/drawing/2014/main" id="{1A729E52-2471-EBF7-9F49-C9FB72BA9387}"/>
              </a:ext>
            </a:extLst>
          </p:cNvPr>
          <p:cNvSpPr txBox="1">
            <a:spLocks/>
          </p:cNvSpPr>
          <p:nvPr/>
        </p:nvSpPr>
        <p:spPr>
          <a:xfrm>
            <a:off x="447071" y="54067"/>
            <a:ext cx="3133725" cy="71561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9F14E459-99DC-1F85-FAD3-1122DDDCED4E}"/>
              </a:ext>
            </a:extLst>
          </p:cNvPr>
          <p:cNvSpPr txBox="1">
            <a:spLocks/>
          </p:cNvSpPr>
          <p:nvPr/>
        </p:nvSpPr>
        <p:spPr>
          <a:xfrm>
            <a:off x="6305550" y="139904"/>
            <a:ext cx="3381375" cy="813235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</a:p>
        </p:txBody>
      </p:sp>
      <p:sp>
        <p:nvSpPr>
          <p:cNvPr id="13" name="Title 3">
            <a:extLst>
              <a:ext uri="{FF2B5EF4-FFF2-40B4-BE49-F238E27FC236}">
                <a16:creationId xmlns:a16="http://schemas.microsoft.com/office/drawing/2014/main" id="{58016184-8209-B783-379A-43C500CF321B}"/>
              </a:ext>
            </a:extLst>
          </p:cNvPr>
          <p:cNvSpPr txBox="1">
            <a:spLocks/>
          </p:cNvSpPr>
          <p:nvPr/>
        </p:nvSpPr>
        <p:spPr>
          <a:xfrm>
            <a:off x="260547" y="675861"/>
            <a:ext cx="3320249" cy="61821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WEEKDAYS</a:t>
            </a:r>
          </a:p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Charcuterie Wreath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Halloumi|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Mackerel Pate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Baked ham hock pots|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Bruschetta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coddled eggs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Charred leek and goat's cheese tartlets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 </a:t>
            </a: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Baked Brie Puffs with Fruit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Edible Cheese Board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Bread and dip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Trout Crostini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Chorizo jam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Crudités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Vegan tacos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Sausage and Apricot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  <a:p>
            <a:pPr algn="ctr"/>
            <a:endParaRPr 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66DF314C-3BAD-A6A9-459C-675BF40C1A34}"/>
              </a:ext>
            </a:extLst>
          </p:cNvPr>
          <p:cNvSpPr txBox="1">
            <a:spLocks/>
          </p:cNvSpPr>
          <p:nvPr/>
        </p:nvSpPr>
        <p:spPr>
          <a:xfrm>
            <a:off x="6366676" y="769683"/>
            <a:ext cx="3320249" cy="60883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latin typeface="Sitka Heading"/>
                <a:cs typeface="Calibri Light"/>
              </a:rPr>
              <a:t>WEEKENDS</a:t>
            </a:r>
          </a:p>
          <a:p>
            <a:pPr algn="ctr"/>
            <a:r>
              <a:rPr lang="en-US" sz="2400" b="1" dirty="0">
                <a:latin typeface="Sitka Heading"/>
                <a:cs typeface="Calibri Light"/>
              </a:rPr>
              <a:t>Starters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Stuffed Mushrooms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Warm Beetroot Salad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Leek &amp; Potato Soup|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Cranberry Sauce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Brussel Sprouts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 of prawns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Beef Brisket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Grazing platter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Oven-Roasted Turkey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Cranberry Apple Pork Chops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Pickled pears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Roasted Parmesan Potatoes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  <a:p>
            <a:pPr algn="ctr"/>
            <a:endParaRPr lang="en-US" sz="2400" i="1" dirty="0">
              <a:latin typeface="Consola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C7F90D-CB9B-D40C-AF15-1039C7260D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693" y="1"/>
            <a:ext cx="1516960" cy="968099"/>
          </a:xfrm>
          <a:prstGeom prst="rect">
            <a:avLst/>
          </a:prstGeom>
        </p:spPr>
      </p:pic>
      <p:sp>
        <p:nvSpPr>
          <p:cNvPr id="6" name="Title 3">
            <a:extLst>
              <a:ext uri="{FF2B5EF4-FFF2-40B4-BE49-F238E27FC236}">
                <a16:creationId xmlns:a16="http://schemas.microsoft.com/office/drawing/2014/main" id="{EA1024CC-02B2-C3AF-D9EB-5FDA488192B9}"/>
              </a:ext>
            </a:extLst>
          </p:cNvPr>
          <p:cNvSpPr txBox="1">
            <a:spLocks/>
          </p:cNvSpPr>
          <p:nvPr/>
        </p:nvSpPr>
        <p:spPr>
          <a:xfrm>
            <a:off x="3407190" y="1111455"/>
            <a:ext cx="2968031" cy="1138944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A9617AB-2683-D7BF-21F5-E1D5BC4FB3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101" y="2899971"/>
            <a:ext cx="2928938" cy="157529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BF42BD-D67A-F53D-F028-73CEDC5672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325" y="5375166"/>
            <a:ext cx="2330596" cy="14100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4419B2-6BC0-1C4B-8F95-45A4B62BE9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325" y="3766930"/>
            <a:ext cx="2330596" cy="141005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4516B52-E3AC-231F-9B17-25FEDB5257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271" y="3429000"/>
            <a:ext cx="2449432" cy="93225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10ED092-EE8E-B524-44B0-C4C78E9828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325" y="2038383"/>
            <a:ext cx="2349021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197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58BEE-3C70-02A1-BC25-C441EA6FF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850" y="2325043"/>
            <a:ext cx="2119982" cy="2207914"/>
          </a:xfrm>
        </p:spPr>
        <p:txBody>
          <a:bodyPr>
            <a:noAutofit/>
          </a:bodyPr>
          <a:lstStyle/>
          <a:p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Prosecco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Cava wine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Ripasso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Moscato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Barbaresco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 Merlot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317420E6-1EF8-1A1A-44B7-CADD2C65D252}"/>
              </a:ext>
            </a:extLst>
          </p:cNvPr>
          <p:cNvSpPr txBox="1">
            <a:spLocks/>
          </p:cNvSpPr>
          <p:nvPr/>
        </p:nvSpPr>
        <p:spPr>
          <a:xfrm>
            <a:off x="3476190" y="3825577"/>
            <a:ext cx="3461198" cy="1732159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Desert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Iced chestnut ripple cheesecake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Trifle cheesecake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Chocolate mint loaf cake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Glam trifle slice |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itle 3">
            <a:extLst>
              <a:ext uri="{FF2B5EF4-FFF2-40B4-BE49-F238E27FC236}">
                <a16:creationId xmlns:a16="http://schemas.microsoft.com/office/drawing/2014/main" id="{3D012088-9471-A10A-77BC-3BDDC463629D}"/>
              </a:ext>
            </a:extLst>
          </p:cNvPr>
          <p:cNvSpPr txBox="1">
            <a:spLocks/>
          </p:cNvSpPr>
          <p:nvPr/>
        </p:nvSpPr>
        <p:spPr>
          <a:xfrm>
            <a:off x="610921" y="1001484"/>
            <a:ext cx="2806024" cy="224723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Whiskey</a:t>
            </a:r>
          </a:p>
          <a:p>
            <a:pPr algn="ctr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Singleton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Dalmore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Nikka Whisky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Bottle Island Smoke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Glen Scotia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 Daniel’s | </a:t>
            </a:r>
            <a:r>
              <a:rPr lang="en-US" sz="1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5E8574-A5BB-9AEA-196D-1C48892058E0}"/>
              </a:ext>
            </a:extLst>
          </p:cNvPr>
          <p:cNvSpPr txBox="1"/>
          <p:nvPr/>
        </p:nvSpPr>
        <p:spPr>
          <a:xfrm>
            <a:off x="3416945" y="2127036"/>
            <a:ext cx="3271757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Cocktails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Martini |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Daiquiri |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Negroni |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Manhattan |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11BA642-29F6-01E3-06B1-083B4D482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520" y="5391954"/>
            <a:ext cx="2041840" cy="132556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81728AB-EF7A-AA8E-50DA-55781DFBB6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828" y="4849628"/>
            <a:ext cx="2333781" cy="165735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07CFFFF3-48E6-05B6-5C63-D3111D389E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925" y="3336211"/>
            <a:ext cx="2619375" cy="135544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45292D2-CA45-E8E9-B36D-3D2A1E41AE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1130" y="970325"/>
            <a:ext cx="2466975" cy="13547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75673FC-1FA7-54DA-380B-EE5F1D8ABB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07" y="4974442"/>
            <a:ext cx="2628900" cy="174307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B2F0D3DA-2D10-040B-586E-651FC183131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520" y="2227"/>
            <a:ext cx="1516960" cy="968099"/>
          </a:xfrm>
          <a:prstGeom prst="rect">
            <a:avLst/>
          </a:prstGeom>
        </p:spPr>
      </p:pic>
      <p:sp>
        <p:nvSpPr>
          <p:cNvPr id="42" name="Title 3">
            <a:extLst>
              <a:ext uri="{FF2B5EF4-FFF2-40B4-BE49-F238E27FC236}">
                <a16:creationId xmlns:a16="http://schemas.microsoft.com/office/drawing/2014/main" id="{30CE6BB9-E032-012E-6784-945D815134D2}"/>
              </a:ext>
            </a:extLst>
          </p:cNvPr>
          <p:cNvSpPr txBox="1">
            <a:spLocks/>
          </p:cNvSpPr>
          <p:nvPr/>
        </p:nvSpPr>
        <p:spPr>
          <a:xfrm>
            <a:off x="3407190" y="1111455"/>
            <a:ext cx="2968031" cy="1013646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 </a:t>
            </a:r>
          </a:p>
        </p:txBody>
      </p:sp>
      <p:sp>
        <p:nvSpPr>
          <p:cNvPr id="43" name="Title 3">
            <a:extLst>
              <a:ext uri="{FF2B5EF4-FFF2-40B4-BE49-F238E27FC236}">
                <a16:creationId xmlns:a16="http://schemas.microsoft.com/office/drawing/2014/main" id="{D6E244B5-41BA-7E3C-9646-37A29A769373}"/>
              </a:ext>
            </a:extLst>
          </p:cNvPr>
          <p:cNvSpPr txBox="1">
            <a:spLocks/>
          </p:cNvSpPr>
          <p:nvPr/>
        </p:nvSpPr>
        <p:spPr>
          <a:xfrm>
            <a:off x="447071" y="54067"/>
            <a:ext cx="3133725" cy="71561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</a:t>
            </a:r>
          </a:p>
        </p:txBody>
      </p:sp>
      <p:sp>
        <p:nvSpPr>
          <p:cNvPr id="44" name="Title 3">
            <a:extLst>
              <a:ext uri="{FF2B5EF4-FFF2-40B4-BE49-F238E27FC236}">
                <a16:creationId xmlns:a16="http://schemas.microsoft.com/office/drawing/2014/main" id="{F036CCE2-6A41-10E9-9750-0538DE6F4482}"/>
              </a:ext>
            </a:extLst>
          </p:cNvPr>
          <p:cNvSpPr txBox="1">
            <a:spLocks/>
          </p:cNvSpPr>
          <p:nvPr/>
        </p:nvSpPr>
        <p:spPr>
          <a:xfrm>
            <a:off x="6305550" y="139904"/>
            <a:ext cx="3381375" cy="813235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</a:p>
        </p:txBody>
      </p:sp>
    </p:spTree>
    <p:extLst>
      <p:ext uri="{BB962C8B-B14F-4D97-AF65-F5344CB8AC3E}">
        <p14:creationId xmlns:p14="http://schemas.microsoft.com/office/powerpoint/2010/main" val="1531191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5A337-1BCB-BA61-0A9B-C0F4EE82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66357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8373F-EC8B-60EF-2E53-75345BA9A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7" y="1253330"/>
            <a:ext cx="8543925" cy="540146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Gould, M. (2022). These Christmas Starters Are Delish Editor Approved (Basically, Super Tasty!). [online] Delish. Available at: https://www.delish.com/uk/cooking/recipes/g34314323/christmas-starters/ [Accessed 16 Nov. 2022].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Saffron - Authentic cuisine from north. (2022). Starters - The First Bite of Appetite. [online] Available at: https://saffronrestaurant.co.in/2022/03/12/starters-the-first-bite-of-appetite/ [Accessed 16 Nov. 2022].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‌Insanely Good Recipes. (2021). 20 Easy Christmas Cocktails. [online] Available at: https://insanelygoodrecipes.com/christmas-cocktails/ [Accessed 16 Nov. 2022].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West, M. (2022). 9 Expert-Approved Whisky Gift Sets For Christmas 2022. [online] Esquire. Available at: https://www.esquire.com/uk/food-drink/g41828846/whisky-gift-sets/ [Accessed 16 Nov. 2022].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 fontAlgn="base">
              <a:lnSpc>
                <a:spcPct val="107000"/>
              </a:lnSpc>
              <a:spcBef>
                <a:spcPts val="600"/>
              </a:spcBef>
              <a:spcAft>
                <a:spcPts val="800"/>
              </a:spcAft>
              <a:buNone/>
            </a:pPr>
            <a:br>
              <a:rPr lang="en-GB" sz="1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 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Iulia Dascal </a:t>
            </a:r>
            <a:b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 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2127529</a:t>
            </a:r>
            <a:b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 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Food &amp; Beverage Operations</a:t>
            </a:r>
            <a:b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Lecturer: 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Steve Jones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37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464</Words>
  <Application>Microsoft Office PowerPoint</Application>
  <PresentationFormat>A4 Paper (210x297 mm)</PresentationFormat>
  <Paragraphs>81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Arial</vt:lpstr>
      <vt:lpstr>Calibri</vt:lpstr>
      <vt:lpstr>Calibri Light</vt:lpstr>
      <vt:lpstr>Cavolini</vt:lpstr>
      <vt:lpstr>Consolas</vt:lpstr>
      <vt:lpstr>Sitka Heading</vt:lpstr>
      <vt:lpstr>Times New Roman</vt:lpstr>
      <vt:lpstr>Wingdings</vt:lpstr>
      <vt:lpstr>Office Theme</vt:lpstr>
      <vt:lpstr>PowerPoint Presentation</vt:lpstr>
      <vt:lpstr>             Wines Prosecco | £25 Cava wine | £15 Ripasso | £16 Moscato | £20 Barbaresco | £25 White Merlot | £21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iulia dascal</cp:lastModifiedBy>
  <cp:revision>86</cp:revision>
  <dcterms:created xsi:type="dcterms:W3CDTF">2022-11-14T05:43:22Z</dcterms:created>
  <dcterms:modified xsi:type="dcterms:W3CDTF">2022-11-17T15:12:26Z</dcterms:modified>
</cp:coreProperties>
</file>