
<file path=[Content_Types].xml><?xml version="1.0" encoding="utf-8"?>
<Types xmlns="http://schemas.openxmlformats.org/package/2006/content-types">
  <Default ContentType="image/jpeg" Extension="jpg"/>
  <Default ContentType="application/xml" Extension="xml"/>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Lst>
  <p:sldSz cy="6858000" cx="9144000"/>
  <p:notesSz cx="6858000" cy="9945675"/>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11" Type="http://schemas.openxmlformats.org/officeDocument/2006/relationships/slide" Target="slides/slide7.xml"/><Relationship Id="rId22" Type="http://schemas.openxmlformats.org/officeDocument/2006/relationships/slide" Target="slides/slide18.xml"/><Relationship Id="rId10" Type="http://schemas.openxmlformats.org/officeDocument/2006/relationships/slide" Target="slides/slide6.xml"/><Relationship Id="rId21" Type="http://schemas.openxmlformats.org/officeDocument/2006/relationships/slide" Target="slides/slide17.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slide" Target="slides/slide15.xml"/><Relationship Id="rId6" Type="http://schemas.openxmlformats.org/officeDocument/2006/relationships/slide" Target="slides/slide2.xml"/><Relationship Id="rId18" Type="http://schemas.openxmlformats.org/officeDocument/2006/relationships/slide" Target="slides/slide14.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000000"/>
        </a:solidFill>
      </p:bgPr>
    </p:bg>
    <p:spTree>
      <p:nvGrpSpPr>
        <p:cNvPr id="2" name="Shape 2"/>
        <p:cNvGrpSpPr/>
        <p:nvPr/>
      </p:nvGrpSpPr>
      <p:grpSpPr>
        <a:xfrm>
          <a:off x="0" y="0"/>
          <a:ext cx="0" cy="0"/>
          <a:chOff x="0" y="0"/>
          <a:chExt cx="0" cy="0"/>
        </a:xfrm>
      </p:grpSpPr>
      <p:sp>
        <p:nvSpPr>
          <p:cNvPr id="3" name="Shape 3"/>
          <p:cNvSpPr txBox="1"/>
          <p:nvPr>
            <p:ph idx="2" type="hdr"/>
          </p:nvPr>
        </p:nvSpPr>
        <p:spPr>
          <a:xfrm>
            <a:off x="0" y="0"/>
            <a:ext cx="2971800" cy="496887"/>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9pPr>
          </a:lstStyle>
          <a:p/>
        </p:txBody>
      </p:sp>
      <p:sp>
        <p:nvSpPr>
          <p:cNvPr id="4" name="Shape 4"/>
          <p:cNvSpPr txBox="1"/>
          <p:nvPr>
            <p:ph idx="10" type="dt"/>
          </p:nvPr>
        </p:nvSpPr>
        <p:spPr>
          <a:xfrm>
            <a:off x="3886200" y="0"/>
            <a:ext cx="2971800" cy="496887"/>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9pPr>
          </a:lstStyle>
          <a:p/>
        </p:txBody>
      </p:sp>
      <p:sp>
        <p:nvSpPr>
          <p:cNvPr id="5" name="Shape 5"/>
          <p:cNvSpPr/>
          <p:nvPr>
            <p:ph idx="3"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
            <a:headEnd len="med" w="med" type="none"/>
            <a:tailEnd len="med" w="med" type="none"/>
          </a:ln>
        </p:spPr>
      </p:sp>
      <p:sp>
        <p:nvSpPr>
          <p:cNvPr id="6" name="Shape 6"/>
          <p:cNvSpPr txBox="1"/>
          <p:nvPr>
            <p:ph idx="1" type="body"/>
          </p:nvPr>
        </p:nvSpPr>
        <p:spPr>
          <a:xfrm>
            <a:off x="914400" y="4724400"/>
            <a:ext cx="5029200" cy="4475162"/>
          </a:xfrm>
          <a:prstGeom prst="rect">
            <a:avLst/>
          </a:prstGeom>
          <a:noFill/>
          <a:ln>
            <a:noFill/>
          </a:ln>
        </p:spPr>
        <p:txBody>
          <a:bodyPr anchorCtr="0" anchor="t" bIns="91425" lIns="91425" rIns="91425" wrap="square" tIns="91425"/>
          <a:lstStyle>
            <a:lvl1pPr indent="0" lvl="0" marL="0" marR="0" rtl="0" algn="l">
              <a:spcBef>
                <a:spcPts val="0"/>
              </a:spcBef>
              <a:buChar char="●"/>
              <a:defRPr b="0" i="0" sz="1800" u="none" cap="none" strike="noStrike"/>
            </a:lvl1pPr>
            <a:lvl2pPr indent="0" lvl="1" marL="457200" marR="0" rtl="0" algn="l">
              <a:spcBef>
                <a:spcPts val="0"/>
              </a:spcBef>
              <a:buChar char="○"/>
              <a:defRPr b="0" i="0" sz="1800" u="none" cap="none" strike="noStrike"/>
            </a:lvl2pPr>
            <a:lvl3pPr indent="0" lvl="2" marL="914400" marR="0" rtl="0" algn="l">
              <a:spcBef>
                <a:spcPts val="0"/>
              </a:spcBef>
              <a:buChar char="■"/>
              <a:defRPr b="0" i="0" sz="1800" u="none" cap="none" strike="noStrike"/>
            </a:lvl3pPr>
            <a:lvl4pPr indent="0" lvl="3" marL="1371600" marR="0" rtl="0" algn="l">
              <a:spcBef>
                <a:spcPts val="0"/>
              </a:spcBef>
              <a:buChar char="●"/>
              <a:defRPr b="0" i="0" sz="1800" u="none" cap="none" strike="noStrike"/>
            </a:lvl4pPr>
            <a:lvl5pPr indent="0" lvl="4" marL="1828800" marR="0" rtl="0" algn="l">
              <a:spcBef>
                <a:spcPts val="0"/>
              </a:spcBef>
              <a:buChar char="○"/>
              <a:defRPr b="0" i="0" sz="1800" u="none" cap="none" strike="noStrike"/>
            </a:lvl5pPr>
            <a:lvl6pPr indent="0" lvl="5" marL="2286000" marR="0" rtl="0" algn="l">
              <a:spcBef>
                <a:spcPts val="0"/>
              </a:spcBef>
              <a:buChar char="■"/>
              <a:defRPr b="0" i="0" sz="1800" u="none" cap="none" strike="noStrike"/>
            </a:lvl6pPr>
            <a:lvl7pPr indent="0" lvl="6" marL="2743200" marR="0" rtl="0" algn="l">
              <a:spcBef>
                <a:spcPts val="0"/>
              </a:spcBef>
              <a:buChar char="●"/>
              <a:defRPr b="0" i="0" sz="1800" u="none" cap="none" strike="noStrike"/>
            </a:lvl7pPr>
            <a:lvl8pPr indent="0" lvl="7" marL="3200400" marR="0" rtl="0" algn="l">
              <a:spcBef>
                <a:spcPts val="0"/>
              </a:spcBef>
              <a:buChar char="○"/>
              <a:defRPr b="0" i="0" sz="1800" u="none" cap="none" strike="noStrike"/>
            </a:lvl8pPr>
            <a:lvl9pPr indent="0" lvl="8" marL="3657600" marR="0" rtl="0" algn="l">
              <a:spcBef>
                <a:spcPts val="0"/>
              </a:spcBef>
              <a:buChar char="■"/>
              <a:defRPr b="0" i="0" sz="1800" u="none" cap="none" strike="noStrike"/>
            </a:lvl9pPr>
          </a:lstStyle>
          <a:p/>
        </p:txBody>
      </p:sp>
      <p:sp>
        <p:nvSpPr>
          <p:cNvPr id="7" name="Shape 7"/>
          <p:cNvSpPr txBox="1"/>
          <p:nvPr>
            <p:ph idx="11" type="ftr"/>
          </p:nvPr>
        </p:nvSpPr>
        <p:spPr>
          <a:xfrm>
            <a:off x="0" y="9448800"/>
            <a:ext cx="2971800" cy="496887"/>
          </a:xfrm>
          <a:prstGeom prst="rect">
            <a:avLst/>
          </a:prstGeom>
          <a:noFill/>
          <a:ln>
            <a:noFill/>
          </a:ln>
        </p:spPr>
        <p:txBody>
          <a:bodyPr anchorCtr="0" anchor="b" bIns="91425" lIns="91425" rIns="91425" wrap="square" tIns="91425"/>
          <a:lstStyle>
            <a:lvl1pPr indent="0" lvl="0" marL="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rgbClr val="000000"/>
                </a:solidFill>
                <a:latin typeface="Arial"/>
                <a:ea typeface="Arial"/>
                <a:cs typeface="Arial"/>
                <a:sym typeface="Arial"/>
              </a:defRPr>
            </a:lvl9pPr>
          </a:lstStyle>
          <a:p/>
        </p:txBody>
      </p:sp>
      <p:sp>
        <p:nvSpPr>
          <p:cNvPr id="8" name="Shape 8"/>
          <p:cNvSpPr txBox="1"/>
          <p:nvPr>
            <p:ph idx="12" type="sldNum"/>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4" name="Shape 84"/>
        <p:cNvGrpSpPr/>
        <p:nvPr/>
      </p:nvGrpSpPr>
      <p:grpSpPr>
        <a:xfrm>
          <a:off x="0" y="0"/>
          <a:ext cx="0" cy="0"/>
          <a:chOff x="0" y="0"/>
          <a:chExt cx="0" cy="0"/>
        </a:xfrm>
      </p:grpSpPr>
      <p:sp>
        <p:nvSpPr>
          <p:cNvPr id="85" name="Shape 85"/>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86" name="Shape 86"/>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87" name="Shape 87"/>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Shape 93"/>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94" name="Shape 94"/>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95" name="Shape 95"/>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Font typeface="Arial"/>
              <a:buNone/>
            </a:pPr>
            <a:r>
              <a:rPr b="0" i="0" lang="en-US" sz="1800" u="none" cap="none" strike="noStrike"/>
              <a:t>The individual talent of the artist will always be the central feature of the story. There will be many other factors involved including the songs and perhaps the intended producer, and perhaps the past history of those involved in the project. The story takes time to develop and a record deal never turns up overnight. </a:t>
            </a:r>
          </a:p>
          <a:p>
            <a:pPr indent="0" lvl="0" marL="0" marR="0" rtl="0" algn="l">
              <a:lnSpc>
                <a:spcPct val="80000"/>
              </a:lnSpc>
              <a:spcBef>
                <a:spcPts val="0"/>
              </a:spcBef>
              <a:buSzPct val="25000"/>
              <a:buFont typeface="Arial"/>
              <a:buNone/>
            </a:pPr>
            <a:r>
              <a:rPr b="0" i="0" lang="en-US" sz="1800" u="none" cap="none" strike="noStrike"/>
              <a:t>Firstly, look at the company's current roster of artists. Consider whether those artists and their success (or otherwise) suggests that the company will properly understand and work effectively with the artist in question.</a:t>
            </a:r>
          </a:p>
          <a:p>
            <a:pPr indent="0" lvl="0" marL="0" marR="0" rtl="0" algn="l">
              <a:lnSpc>
                <a:spcPct val="80000"/>
              </a:lnSpc>
              <a:spcBef>
                <a:spcPts val="0"/>
              </a:spcBef>
              <a:buSzPct val="25000"/>
              <a:buFont typeface="Arial"/>
              <a:buNone/>
            </a:pPr>
            <a:r>
              <a:rPr b="0" i="0" lang="en-US" sz="1800" u="none" cap="none" strike="noStrike"/>
              <a:t> On the other hand, an artist may want to avoid a company which already has a similar artist competing in precisely the same field. This need not necessarily be a problem. However, artists must compete with others on their label for limited marketing and promotion budgets. </a:t>
            </a:r>
          </a:p>
          <a:p>
            <a:pPr indent="0" lvl="0" marL="0" marR="0" rtl="0" algn="l">
              <a:spcBef>
                <a:spcPts val="0"/>
              </a:spcBef>
              <a:buSzPct val="25000"/>
              <a:buFont typeface="Arial"/>
              <a:buNone/>
            </a:pPr>
            <a:r>
              <a:t/>
            </a:r>
            <a:endParaRPr b="0" i="0" sz="1800" u="none" cap="none" strike="noStrike"/>
          </a:p>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0" name="Shape 100"/>
        <p:cNvGrpSpPr/>
        <p:nvPr/>
      </p:nvGrpSpPr>
      <p:grpSpPr>
        <a:xfrm>
          <a:off x="0" y="0"/>
          <a:ext cx="0" cy="0"/>
          <a:chOff x="0" y="0"/>
          <a:chExt cx="0" cy="0"/>
        </a:xfrm>
      </p:grpSpPr>
      <p:sp>
        <p:nvSpPr>
          <p:cNvPr id="101" name="Shape 101"/>
          <p:cNvSpPr txBox="1"/>
          <p:nvPr>
            <p:ph idx="1" type="body"/>
          </p:nvPr>
        </p:nvSpPr>
        <p:spPr>
          <a:xfrm>
            <a:off x="914400" y="4724400"/>
            <a:ext cx="5029200" cy="4475162"/>
          </a:xfrm>
          <a:prstGeom prst="rect">
            <a:avLst/>
          </a:prstGeom>
        </p:spPr>
        <p:txBody>
          <a:bodyPr anchorCtr="0" anchor="t" bIns="91425" lIns="91425" rIns="91425" wrap="square" tIns="91425">
            <a:noAutofit/>
          </a:bodyPr>
          <a:lstStyle/>
          <a:p>
            <a:pPr lvl="0">
              <a:spcBef>
                <a:spcPts val="0"/>
              </a:spcBef>
              <a:buNone/>
            </a:pPr>
            <a:r>
              <a:t/>
            </a:r>
            <a:endParaRPr/>
          </a:p>
        </p:txBody>
      </p:sp>
      <p:sp>
        <p:nvSpPr>
          <p:cNvPr id="102" name="Shape 102"/>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7" name="Shape 107"/>
        <p:cNvGrpSpPr/>
        <p:nvPr/>
      </p:nvGrpSpPr>
      <p:grpSpPr>
        <a:xfrm>
          <a:off x="0" y="0"/>
          <a:ext cx="0" cy="0"/>
          <a:chOff x="0" y="0"/>
          <a:chExt cx="0" cy="0"/>
        </a:xfrm>
      </p:grpSpPr>
      <p:sp>
        <p:nvSpPr>
          <p:cNvPr id="108" name="Shape 108"/>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09" name="Shape 109"/>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10" name="Shape 110"/>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5" name="Shape 115"/>
        <p:cNvGrpSpPr/>
        <p:nvPr/>
      </p:nvGrpSpPr>
      <p:grpSpPr>
        <a:xfrm>
          <a:off x="0" y="0"/>
          <a:ext cx="0" cy="0"/>
          <a:chOff x="0" y="0"/>
          <a:chExt cx="0" cy="0"/>
        </a:xfrm>
      </p:grpSpPr>
      <p:sp>
        <p:nvSpPr>
          <p:cNvPr id="116" name="Shape 116"/>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17" name="Shape 117"/>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18" name="Shape 118"/>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3" name="Shape 123"/>
        <p:cNvGrpSpPr/>
        <p:nvPr/>
      </p:nvGrpSpPr>
      <p:grpSpPr>
        <a:xfrm>
          <a:off x="0" y="0"/>
          <a:ext cx="0" cy="0"/>
          <a:chOff x="0" y="0"/>
          <a:chExt cx="0" cy="0"/>
        </a:xfrm>
      </p:grpSpPr>
      <p:sp>
        <p:nvSpPr>
          <p:cNvPr id="124" name="Shape 124"/>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25" name="Shape 125"/>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26" name="Shape 126"/>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1" name="Shape 131"/>
        <p:cNvGrpSpPr/>
        <p:nvPr/>
      </p:nvGrpSpPr>
      <p:grpSpPr>
        <a:xfrm>
          <a:off x="0" y="0"/>
          <a:ext cx="0" cy="0"/>
          <a:chOff x="0" y="0"/>
          <a:chExt cx="0" cy="0"/>
        </a:xfrm>
      </p:grpSpPr>
      <p:sp>
        <p:nvSpPr>
          <p:cNvPr id="132" name="Shape 132"/>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33" name="Shape 133"/>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34" name="Shape 134"/>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9" name="Shape 139"/>
        <p:cNvGrpSpPr/>
        <p:nvPr/>
      </p:nvGrpSpPr>
      <p:grpSpPr>
        <a:xfrm>
          <a:off x="0" y="0"/>
          <a:ext cx="0" cy="0"/>
          <a:chOff x="0" y="0"/>
          <a:chExt cx="0" cy="0"/>
        </a:xfrm>
      </p:grpSpPr>
      <p:sp>
        <p:nvSpPr>
          <p:cNvPr id="140" name="Shape 140"/>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41" name="Shape 141"/>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42" name="Shape 142"/>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6" name="Shape 146"/>
        <p:cNvGrpSpPr/>
        <p:nvPr/>
      </p:nvGrpSpPr>
      <p:grpSpPr>
        <a:xfrm>
          <a:off x="0" y="0"/>
          <a:ext cx="0" cy="0"/>
          <a:chOff x="0" y="0"/>
          <a:chExt cx="0" cy="0"/>
        </a:xfrm>
      </p:grpSpPr>
      <p:sp>
        <p:nvSpPr>
          <p:cNvPr id="147" name="Shape 147"/>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48" name="Shape 148"/>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49" name="Shape 149"/>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4" name="Shape 154"/>
        <p:cNvGrpSpPr/>
        <p:nvPr/>
      </p:nvGrpSpPr>
      <p:grpSpPr>
        <a:xfrm>
          <a:off x="0" y="0"/>
          <a:ext cx="0" cy="0"/>
          <a:chOff x="0" y="0"/>
          <a:chExt cx="0" cy="0"/>
        </a:xfrm>
      </p:grpSpPr>
      <p:sp>
        <p:nvSpPr>
          <p:cNvPr id="155" name="Shape 155"/>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56" name="Shape 156"/>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57" name="Shape 157"/>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2" name="Shape 162"/>
        <p:cNvGrpSpPr/>
        <p:nvPr/>
      </p:nvGrpSpPr>
      <p:grpSpPr>
        <a:xfrm>
          <a:off x="0" y="0"/>
          <a:ext cx="0" cy="0"/>
          <a:chOff x="0" y="0"/>
          <a:chExt cx="0" cy="0"/>
        </a:xfrm>
      </p:grpSpPr>
      <p:sp>
        <p:nvSpPr>
          <p:cNvPr id="163" name="Shape 163"/>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64" name="Shape 164"/>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65" name="Shape 165"/>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0" name="Shape 170"/>
        <p:cNvGrpSpPr/>
        <p:nvPr/>
      </p:nvGrpSpPr>
      <p:grpSpPr>
        <a:xfrm>
          <a:off x="0" y="0"/>
          <a:ext cx="0" cy="0"/>
          <a:chOff x="0" y="0"/>
          <a:chExt cx="0" cy="0"/>
        </a:xfrm>
      </p:grpSpPr>
      <p:sp>
        <p:nvSpPr>
          <p:cNvPr id="171" name="Shape 171"/>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72" name="Shape 172"/>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73" name="Shape 173"/>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8" name="Shape 178"/>
        <p:cNvGrpSpPr/>
        <p:nvPr/>
      </p:nvGrpSpPr>
      <p:grpSpPr>
        <a:xfrm>
          <a:off x="0" y="0"/>
          <a:ext cx="0" cy="0"/>
          <a:chOff x="0" y="0"/>
          <a:chExt cx="0" cy="0"/>
        </a:xfrm>
      </p:grpSpPr>
      <p:sp>
        <p:nvSpPr>
          <p:cNvPr id="179" name="Shape 179"/>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80" name="Shape 180"/>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81" name="Shape 181"/>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6" name="Shape 186"/>
        <p:cNvGrpSpPr/>
        <p:nvPr/>
      </p:nvGrpSpPr>
      <p:grpSpPr>
        <a:xfrm>
          <a:off x="0" y="0"/>
          <a:ext cx="0" cy="0"/>
          <a:chOff x="0" y="0"/>
          <a:chExt cx="0" cy="0"/>
        </a:xfrm>
      </p:grpSpPr>
      <p:sp>
        <p:nvSpPr>
          <p:cNvPr id="187" name="Shape 187"/>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88" name="Shape 188"/>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89" name="Shape 189"/>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4" name="Shape 194"/>
        <p:cNvGrpSpPr/>
        <p:nvPr/>
      </p:nvGrpSpPr>
      <p:grpSpPr>
        <a:xfrm>
          <a:off x="0" y="0"/>
          <a:ext cx="0" cy="0"/>
          <a:chOff x="0" y="0"/>
          <a:chExt cx="0" cy="0"/>
        </a:xfrm>
      </p:grpSpPr>
      <p:sp>
        <p:nvSpPr>
          <p:cNvPr id="195" name="Shape 195"/>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196" name="Shape 196"/>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197" name="Shape 197"/>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2" name="Shape 202"/>
        <p:cNvGrpSpPr/>
        <p:nvPr/>
      </p:nvGrpSpPr>
      <p:grpSpPr>
        <a:xfrm>
          <a:off x="0" y="0"/>
          <a:ext cx="0" cy="0"/>
          <a:chOff x="0" y="0"/>
          <a:chExt cx="0" cy="0"/>
        </a:xfrm>
      </p:grpSpPr>
      <p:sp>
        <p:nvSpPr>
          <p:cNvPr id="203" name="Shape 203"/>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204" name="Shape 204"/>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205" name="Shape 205"/>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0" name="Shape 210"/>
        <p:cNvGrpSpPr/>
        <p:nvPr/>
      </p:nvGrpSpPr>
      <p:grpSpPr>
        <a:xfrm>
          <a:off x="0" y="0"/>
          <a:ext cx="0" cy="0"/>
          <a:chOff x="0" y="0"/>
          <a:chExt cx="0" cy="0"/>
        </a:xfrm>
      </p:grpSpPr>
      <p:sp>
        <p:nvSpPr>
          <p:cNvPr id="211" name="Shape 211"/>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212" name="Shape 212"/>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213" name="Shape 213"/>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8" name="Shape 218"/>
        <p:cNvGrpSpPr/>
        <p:nvPr/>
      </p:nvGrpSpPr>
      <p:grpSpPr>
        <a:xfrm>
          <a:off x="0" y="0"/>
          <a:ext cx="0" cy="0"/>
          <a:chOff x="0" y="0"/>
          <a:chExt cx="0" cy="0"/>
        </a:xfrm>
      </p:grpSpPr>
      <p:sp>
        <p:nvSpPr>
          <p:cNvPr id="219" name="Shape 219"/>
          <p:cNvSpPr txBox="1"/>
          <p:nvPr/>
        </p:nvSpPr>
        <p:spPr>
          <a:xfrm>
            <a:off x="3886200" y="9448800"/>
            <a:ext cx="2971800" cy="496887"/>
          </a:xfrm>
          <a:prstGeom prst="rect">
            <a:avLst/>
          </a:prstGeom>
          <a:noFill/>
          <a:ln>
            <a:noFill/>
          </a:ln>
        </p:spPr>
        <p:txBody>
          <a:bodyPr anchorCtr="0" anchor="b" bIns="45700" lIns="91425" rIns="91425" wrap="square" tIns="45700">
            <a:noAutofit/>
          </a:bodyPr>
          <a:lstStyle/>
          <a:p>
            <a:pPr indent="0" lvl="0" marL="0" marR="0" rtl="0" algn="r">
              <a:lnSpc>
                <a:spcPct val="100000"/>
              </a:lnSpc>
              <a:spcBef>
                <a:spcPts val="0"/>
              </a:spcBef>
              <a:spcAft>
                <a:spcPts val="0"/>
              </a:spcAft>
              <a:buClr>
                <a:srgbClr val="000000"/>
              </a:buClr>
              <a:buSzPct val="250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p>
        </p:txBody>
      </p:sp>
      <p:sp>
        <p:nvSpPr>
          <p:cNvPr id="220" name="Shape 220"/>
          <p:cNvSpPr/>
          <p:nvPr>
            <p:ph idx="2" type="sldImg"/>
          </p:nvPr>
        </p:nvSpPr>
        <p:spPr>
          <a:xfrm>
            <a:off x="942975" y="746125"/>
            <a:ext cx="4972050" cy="3729037"/>
          </a:xfrm>
          <a:custGeom>
            <a:pathLst>
              <a:path extrusionOk="0" h="120000" w="120000">
                <a:moveTo>
                  <a:pt x="0" y="0"/>
                </a:moveTo>
                <a:lnTo>
                  <a:pt x="120000" y="0"/>
                </a:lnTo>
                <a:lnTo>
                  <a:pt x="120000" y="120000"/>
                </a:lnTo>
                <a:lnTo>
                  <a:pt x="0" y="120000"/>
                </a:lnTo>
                <a:close/>
              </a:path>
            </a:pathLst>
          </a:custGeom>
          <a:noFill/>
          <a:ln>
            <a:noFill/>
          </a:ln>
        </p:spPr>
      </p:sp>
      <p:sp>
        <p:nvSpPr>
          <p:cNvPr id="221" name="Shape 221"/>
          <p:cNvSpPr txBox="1"/>
          <p:nvPr>
            <p:ph idx="1" type="body"/>
          </p:nvPr>
        </p:nvSpPr>
        <p:spPr>
          <a:xfrm>
            <a:off x="914400" y="4724400"/>
            <a:ext cx="5029200" cy="4475162"/>
          </a:xfrm>
          <a:prstGeom prst="rect">
            <a:avLst/>
          </a:prstGeom>
          <a:noFill/>
          <a:ln>
            <a:noFill/>
          </a:ln>
        </p:spPr>
        <p:txBody>
          <a:bodyPr anchorCtr="0" anchor="t" bIns="45700" lIns="91425" rIns="91425" wrap="square" tIns="45700">
            <a:noAutofit/>
          </a:bodyPr>
          <a:lstStyle/>
          <a:p>
            <a:pPr indent="0" lvl="0" marL="0" marR="0" rtl="0" algn="l">
              <a:spcBef>
                <a:spcPts val="0"/>
              </a:spcBef>
              <a:buSzPct val="25000"/>
              <a:buNone/>
            </a:pPr>
            <a:r>
              <a:t/>
            </a:r>
            <a:endParaRPr b="0" i="0" sz="1800" u="none" cap="none" strike="noStrike"/>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Slide">
    <p:spTree>
      <p:nvGrpSpPr>
        <p:cNvPr id="15" name="Shape 15"/>
        <p:cNvGrpSpPr/>
        <p:nvPr/>
      </p:nvGrpSpPr>
      <p:grpSpPr>
        <a:xfrm>
          <a:off x="0" y="0"/>
          <a:ext cx="0" cy="0"/>
          <a:chOff x="0" y="0"/>
          <a:chExt cx="0" cy="0"/>
        </a:xfrm>
      </p:grpSpPr>
      <p:sp>
        <p:nvSpPr>
          <p:cNvPr id="16" name="Shape 16"/>
          <p:cNvSpPr txBox="1"/>
          <p:nvPr>
            <p:ph type="ctrTitle"/>
          </p:nvPr>
        </p:nvSpPr>
        <p:spPr>
          <a:xfrm>
            <a:off x="685800" y="2130425"/>
            <a:ext cx="7772400" cy="1470025"/>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17" name="Shape 17"/>
          <p:cNvSpPr txBox="1"/>
          <p:nvPr>
            <p:ph idx="1" type="subTitle"/>
          </p:nvPr>
        </p:nvSpPr>
        <p:spPr>
          <a:xfrm>
            <a:off x="1371600" y="3886200"/>
            <a:ext cx="6400800" cy="1752600"/>
          </a:xfrm>
          <a:prstGeom prst="rect">
            <a:avLst/>
          </a:prstGeom>
          <a:noFill/>
          <a:ln>
            <a:noFill/>
          </a:ln>
        </p:spPr>
        <p:txBody>
          <a:bodyPr anchorCtr="0" anchor="t" bIns="91425" lIns="91425" rIns="91425" wrap="square" tIns="91425"/>
          <a:lstStyle>
            <a:lvl1pPr indent="0" lvl="0" marL="0" marR="0" rtl="0" algn="ctr">
              <a:spcBef>
                <a:spcPts val="640"/>
              </a:spcBef>
              <a:spcAft>
                <a:spcPts val="0"/>
              </a:spcAft>
              <a:buClr>
                <a:schemeClr val="dk1"/>
              </a:buClr>
              <a:buFont typeface="Arial"/>
              <a:buNone/>
              <a:defRPr b="0" i="0" sz="3200" u="none" cap="none" strike="noStrike">
                <a:solidFill>
                  <a:schemeClr val="dk1"/>
                </a:solidFill>
                <a:latin typeface="Arial"/>
                <a:ea typeface="Arial"/>
                <a:cs typeface="Arial"/>
                <a:sym typeface="Arial"/>
              </a:defRPr>
            </a:lvl1pPr>
            <a:lvl2pPr indent="0" lvl="1" marL="457200" marR="0" rtl="0" algn="ctr">
              <a:spcBef>
                <a:spcPts val="560"/>
              </a:spcBef>
              <a:spcAft>
                <a:spcPts val="0"/>
              </a:spcAft>
              <a:buClr>
                <a:schemeClr val="dk1"/>
              </a:buClr>
              <a:buFont typeface="Arial"/>
              <a:buNone/>
              <a:defRPr b="0" i="0" sz="2800" u="none" cap="none" strike="noStrike">
                <a:solidFill>
                  <a:schemeClr val="dk1"/>
                </a:solidFill>
                <a:latin typeface="Arial"/>
                <a:ea typeface="Arial"/>
                <a:cs typeface="Arial"/>
                <a:sym typeface="Arial"/>
              </a:defRPr>
            </a:lvl2pPr>
            <a:lvl3pPr indent="0" lvl="2" marL="914400" marR="0" rtl="0" algn="ctr">
              <a:spcBef>
                <a:spcPts val="480"/>
              </a:spcBef>
              <a:spcAft>
                <a:spcPts val="0"/>
              </a:spcAft>
              <a:buClr>
                <a:schemeClr val="dk1"/>
              </a:buClr>
              <a:buFont typeface="Arial"/>
              <a:buNone/>
              <a:defRPr b="0" i="0" sz="2400" u="none" cap="none" strike="noStrike">
                <a:solidFill>
                  <a:schemeClr val="dk1"/>
                </a:solidFill>
                <a:latin typeface="Arial"/>
                <a:ea typeface="Arial"/>
                <a:cs typeface="Arial"/>
                <a:sym typeface="Arial"/>
              </a:defRPr>
            </a:lvl3pPr>
            <a:lvl4pPr indent="0" lvl="3" marL="13716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4pPr>
            <a:lvl5pPr indent="0" lvl="4" marL="18288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5pPr>
            <a:lvl6pPr indent="0" lvl="5" marL="22860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6pPr>
            <a:lvl7pPr indent="0" lvl="6" marL="27432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7pPr>
            <a:lvl8pPr indent="0" lvl="7" marL="32004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8pPr>
            <a:lvl9pPr indent="0" lvl="8" marL="3657600" marR="0" rtl="0" algn="ctr">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9pPr>
          </a:lstStyle>
          <a:p/>
        </p:txBody>
      </p:sp>
      <p:sp>
        <p:nvSpPr>
          <p:cNvPr id="18" name="Shape 18"/>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19" name="Shape 19"/>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20" name="Shape 20"/>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
  <p:cSld name="Title and Content">
    <p:spTree>
      <p:nvGrpSpPr>
        <p:cNvPr id="21" name="Shape 21"/>
        <p:cNvGrpSpPr/>
        <p:nvPr/>
      </p:nvGrpSpPr>
      <p:grpSpPr>
        <a:xfrm>
          <a:off x="0" y="0"/>
          <a:ext cx="0" cy="0"/>
          <a:chOff x="0" y="0"/>
          <a:chExt cx="0" cy="0"/>
        </a:xfrm>
      </p:grpSpPr>
      <p:sp>
        <p:nvSpPr>
          <p:cNvPr id="22" name="Shape 22"/>
          <p:cNvSpPr txBox="1"/>
          <p:nvPr>
            <p:ph type="title"/>
          </p:nvPr>
        </p:nvSpPr>
        <p:spPr>
          <a:xfrm>
            <a:off x="457200" y="274637"/>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23" name="Shape 23"/>
          <p:cNvSpPr txBox="1"/>
          <p:nvPr>
            <p:ph idx="1" type="body"/>
          </p:nvPr>
        </p:nvSpPr>
        <p:spPr>
          <a:xfrm>
            <a:off x="457200" y="1600200"/>
            <a:ext cx="8229600" cy="4525962"/>
          </a:xfrm>
          <a:prstGeom prst="rect">
            <a:avLst/>
          </a:prstGeom>
          <a:noFill/>
          <a:ln>
            <a:noFill/>
          </a:ln>
        </p:spPr>
        <p:txBody>
          <a:bodyPr anchorCtr="0" anchor="t" bIns="91425" lIns="91425" rIns="91425" wrap="square" tIns="91425"/>
          <a:lstStyle>
            <a:lvl1pPr indent="-139700" lvl="0" marL="342900" marR="0" rtl="0" algn="l">
              <a:spcBef>
                <a:spcPts val="640"/>
              </a:spcBef>
              <a:spcAft>
                <a:spcPts val="0"/>
              </a:spcAft>
              <a:buClr>
                <a:schemeClr val="dk1"/>
              </a:buClr>
              <a:buSzPct val="100000"/>
              <a:buFont typeface="Arial"/>
              <a:buChar char="•"/>
              <a:defRPr b="0" i="0" sz="3200" u="none" cap="none" strike="noStrike">
                <a:solidFill>
                  <a:schemeClr val="dk1"/>
                </a:solidFill>
                <a:latin typeface="Arial"/>
                <a:ea typeface="Arial"/>
                <a:cs typeface="Arial"/>
                <a:sym typeface="Arial"/>
              </a:defRPr>
            </a:lvl1pPr>
            <a:lvl2pPr indent="-107950" lvl="1" marL="74295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2pPr>
            <a:lvl3pPr indent="-76200" lvl="2" marL="11430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3pPr>
            <a:lvl4pPr indent="-101600" lvl="3" marL="1600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4pPr>
            <a:lvl5pPr indent="-101600" lvl="4" marL="20574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5pPr>
            <a:lvl6pPr indent="-101600" lvl="5" marL="25146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6pPr>
            <a:lvl7pPr indent="-101600" lvl="6" marL="29718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7pPr>
            <a:lvl8pPr indent="-101600" lvl="7" marL="3429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8pPr>
            <a:lvl9pPr indent="-101600" lvl="8" marL="3886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9pPr>
          </a:lstStyle>
          <a:p/>
        </p:txBody>
      </p:sp>
      <p:sp>
        <p:nvSpPr>
          <p:cNvPr id="24" name="Shape 24"/>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25" name="Shape 25"/>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26" name="Shape 26"/>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itleAndTx">
  <p:cSld name="Vertical Title and Text">
    <p:spTree>
      <p:nvGrpSpPr>
        <p:cNvPr id="27" name="Shape 27"/>
        <p:cNvGrpSpPr/>
        <p:nvPr/>
      </p:nvGrpSpPr>
      <p:grpSpPr>
        <a:xfrm>
          <a:off x="0" y="0"/>
          <a:ext cx="0" cy="0"/>
          <a:chOff x="0" y="0"/>
          <a:chExt cx="0" cy="0"/>
        </a:xfrm>
      </p:grpSpPr>
      <p:sp>
        <p:nvSpPr>
          <p:cNvPr id="28" name="Shape 28"/>
          <p:cNvSpPr txBox="1"/>
          <p:nvPr>
            <p:ph type="title"/>
          </p:nvPr>
        </p:nvSpPr>
        <p:spPr>
          <a:xfrm rot="5400000">
            <a:off x="4732337" y="2171700"/>
            <a:ext cx="5851525" cy="20574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29" name="Shape 29"/>
          <p:cNvSpPr txBox="1"/>
          <p:nvPr>
            <p:ph idx="1" type="body"/>
          </p:nvPr>
        </p:nvSpPr>
        <p:spPr>
          <a:xfrm rot="5400000">
            <a:off x="541338" y="190501"/>
            <a:ext cx="5851525" cy="6019800"/>
          </a:xfrm>
          <a:prstGeom prst="rect">
            <a:avLst/>
          </a:prstGeom>
          <a:noFill/>
          <a:ln>
            <a:noFill/>
          </a:ln>
        </p:spPr>
        <p:txBody>
          <a:bodyPr anchorCtr="0" anchor="t" bIns="91425" lIns="91425" rIns="91425" wrap="square" tIns="91425"/>
          <a:lstStyle>
            <a:lvl1pPr indent="-139700" lvl="0" marL="342900" marR="0" rtl="0" algn="l">
              <a:spcBef>
                <a:spcPts val="640"/>
              </a:spcBef>
              <a:spcAft>
                <a:spcPts val="0"/>
              </a:spcAft>
              <a:buClr>
                <a:schemeClr val="dk1"/>
              </a:buClr>
              <a:buSzPct val="100000"/>
              <a:buFont typeface="Arial"/>
              <a:buChar char="•"/>
              <a:defRPr b="0" i="0" sz="3200" u="none" cap="none" strike="noStrike">
                <a:solidFill>
                  <a:schemeClr val="dk1"/>
                </a:solidFill>
                <a:latin typeface="Arial"/>
                <a:ea typeface="Arial"/>
                <a:cs typeface="Arial"/>
                <a:sym typeface="Arial"/>
              </a:defRPr>
            </a:lvl1pPr>
            <a:lvl2pPr indent="-107950" lvl="1" marL="74295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2pPr>
            <a:lvl3pPr indent="-76200" lvl="2" marL="11430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3pPr>
            <a:lvl4pPr indent="-101600" lvl="3" marL="1600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4pPr>
            <a:lvl5pPr indent="-101600" lvl="4" marL="20574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5pPr>
            <a:lvl6pPr indent="-101600" lvl="5" marL="25146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6pPr>
            <a:lvl7pPr indent="-101600" lvl="6" marL="29718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7pPr>
            <a:lvl8pPr indent="-101600" lvl="7" marL="3429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8pPr>
            <a:lvl9pPr indent="-101600" lvl="8" marL="3886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9pPr>
          </a:lstStyle>
          <a:p/>
        </p:txBody>
      </p:sp>
      <p:sp>
        <p:nvSpPr>
          <p:cNvPr id="30" name="Shape 30"/>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31" name="Shape 31"/>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32" name="Shape 32"/>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x">
  <p:cSld name="Title and Vertical Text">
    <p:spTree>
      <p:nvGrpSpPr>
        <p:cNvPr id="33" name="Shape 33"/>
        <p:cNvGrpSpPr/>
        <p:nvPr/>
      </p:nvGrpSpPr>
      <p:grpSpPr>
        <a:xfrm>
          <a:off x="0" y="0"/>
          <a:ext cx="0" cy="0"/>
          <a:chOff x="0" y="0"/>
          <a:chExt cx="0" cy="0"/>
        </a:xfrm>
      </p:grpSpPr>
      <p:sp>
        <p:nvSpPr>
          <p:cNvPr id="34" name="Shape 34"/>
          <p:cNvSpPr txBox="1"/>
          <p:nvPr>
            <p:ph type="title"/>
          </p:nvPr>
        </p:nvSpPr>
        <p:spPr>
          <a:xfrm>
            <a:off x="457200" y="274637"/>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35" name="Shape 35"/>
          <p:cNvSpPr txBox="1"/>
          <p:nvPr>
            <p:ph idx="1" type="body"/>
          </p:nvPr>
        </p:nvSpPr>
        <p:spPr>
          <a:xfrm rot="5400000">
            <a:off x="2309019" y="-251619"/>
            <a:ext cx="4525962" cy="8229600"/>
          </a:xfrm>
          <a:prstGeom prst="rect">
            <a:avLst/>
          </a:prstGeom>
          <a:noFill/>
          <a:ln>
            <a:noFill/>
          </a:ln>
        </p:spPr>
        <p:txBody>
          <a:bodyPr anchorCtr="0" anchor="t" bIns="91425" lIns="91425" rIns="91425" wrap="square" tIns="91425"/>
          <a:lstStyle>
            <a:lvl1pPr indent="-139700" lvl="0" marL="342900" marR="0" rtl="0" algn="l">
              <a:spcBef>
                <a:spcPts val="640"/>
              </a:spcBef>
              <a:spcAft>
                <a:spcPts val="0"/>
              </a:spcAft>
              <a:buClr>
                <a:schemeClr val="dk1"/>
              </a:buClr>
              <a:buSzPct val="100000"/>
              <a:buFont typeface="Arial"/>
              <a:buChar char="•"/>
              <a:defRPr b="0" i="0" sz="3200" u="none" cap="none" strike="noStrike">
                <a:solidFill>
                  <a:schemeClr val="dk1"/>
                </a:solidFill>
                <a:latin typeface="Arial"/>
                <a:ea typeface="Arial"/>
                <a:cs typeface="Arial"/>
                <a:sym typeface="Arial"/>
              </a:defRPr>
            </a:lvl1pPr>
            <a:lvl2pPr indent="-107950" lvl="1" marL="74295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2pPr>
            <a:lvl3pPr indent="-76200" lvl="2" marL="11430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3pPr>
            <a:lvl4pPr indent="-101600" lvl="3" marL="1600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4pPr>
            <a:lvl5pPr indent="-101600" lvl="4" marL="20574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5pPr>
            <a:lvl6pPr indent="-101600" lvl="5" marL="25146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6pPr>
            <a:lvl7pPr indent="-101600" lvl="6" marL="29718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7pPr>
            <a:lvl8pPr indent="-101600" lvl="7" marL="3429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8pPr>
            <a:lvl9pPr indent="-101600" lvl="8" marL="3886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9pPr>
          </a:lstStyle>
          <a:p/>
        </p:txBody>
      </p:sp>
      <p:sp>
        <p:nvSpPr>
          <p:cNvPr id="36" name="Shape 36"/>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37" name="Shape 37"/>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38" name="Shape 38"/>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picTx">
  <p:cSld name="Picture with Caption">
    <p:spTree>
      <p:nvGrpSpPr>
        <p:cNvPr id="39" name="Shape 39"/>
        <p:cNvGrpSpPr/>
        <p:nvPr/>
      </p:nvGrpSpPr>
      <p:grpSpPr>
        <a:xfrm>
          <a:off x="0" y="0"/>
          <a:ext cx="0" cy="0"/>
          <a:chOff x="0" y="0"/>
          <a:chExt cx="0" cy="0"/>
        </a:xfrm>
      </p:grpSpPr>
      <p:sp>
        <p:nvSpPr>
          <p:cNvPr id="40" name="Shape 40"/>
          <p:cNvSpPr txBox="1"/>
          <p:nvPr>
            <p:ph type="title"/>
          </p:nvPr>
        </p:nvSpPr>
        <p:spPr>
          <a:xfrm>
            <a:off x="1792288" y="4800600"/>
            <a:ext cx="5486400" cy="566738"/>
          </a:xfrm>
          <a:prstGeom prst="rect">
            <a:avLst/>
          </a:prstGeom>
          <a:noFill/>
          <a:ln>
            <a:noFill/>
          </a:ln>
        </p:spPr>
        <p:txBody>
          <a:bodyPr anchorCtr="0" anchor="b" bIns="91425" lIns="91425" rIns="91425" wrap="square" tIns="91425"/>
          <a:lstStyle>
            <a:lvl1pPr indent="0" lvl="0" marL="0" marR="0" rtl="0" algn="l">
              <a:spcBef>
                <a:spcPts val="0"/>
              </a:spcBef>
              <a:spcAft>
                <a:spcPts val="0"/>
              </a:spcAft>
              <a:buNone/>
              <a:defRPr b="1" i="0" sz="20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41" name="Shape 41"/>
          <p:cNvSpPr/>
          <p:nvPr>
            <p:ph idx="2" type="pic"/>
          </p:nvPr>
        </p:nvSpPr>
        <p:spPr>
          <a:xfrm>
            <a:off x="1792288" y="612775"/>
            <a:ext cx="5486400" cy="4114800"/>
          </a:xfrm>
          <a:prstGeom prst="rect">
            <a:avLst/>
          </a:prstGeom>
          <a:noFill/>
          <a:ln>
            <a:noFill/>
          </a:ln>
        </p:spPr>
        <p:txBody>
          <a:bodyPr anchorCtr="0" anchor="t" bIns="91425" lIns="91425" rIns="91425" wrap="square" tIns="91425"/>
          <a:lstStyle>
            <a:lvl1pPr indent="0" lvl="0" marL="0" marR="0" rtl="0" algn="l">
              <a:spcBef>
                <a:spcPts val="640"/>
              </a:spcBef>
              <a:spcAft>
                <a:spcPts val="0"/>
              </a:spcAft>
              <a:buClr>
                <a:schemeClr val="dk1"/>
              </a:buClr>
              <a:buFont typeface="Arial"/>
              <a:buNone/>
              <a:defRPr b="0" i="0" sz="3200" u="none" cap="none" strike="noStrike">
                <a:solidFill>
                  <a:schemeClr val="dk1"/>
                </a:solidFill>
                <a:latin typeface="Arial"/>
                <a:ea typeface="Arial"/>
                <a:cs typeface="Arial"/>
                <a:sym typeface="Arial"/>
              </a:defRPr>
            </a:lvl1pPr>
            <a:lvl2pPr indent="0" lvl="1" marL="457200" marR="0" rtl="0" algn="l">
              <a:spcBef>
                <a:spcPts val="560"/>
              </a:spcBef>
              <a:spcAft>
                <a:spcPts val="0"/>
              </a:spcAft>
              <a:buClr>
                <a:schemeClr val="dk1"/>
              </a:buClr>
              <a:buFont typeface="Arial"/>
              <a:buNone/>
              <a:defRPr b="0" i="0" sz="2800" u="none" cap="none" strike="noStrike">
                <a:solidFill>
                  <a:schemeClr val="dk1"/>
                </a:solidFill>
                <a:latin typeface="Arial"/>
                <a:ea typeface="Arial"/>
                <a:cs typeface="Arial"/>
                <a:sym typeface="Arial"/>
              </a:defRPr>
            </a:lvl2pPr>
            <a:lvl3pPr indent="0" lvl="2" marL="914400" marR="0" rtl="0" algn="l">
              <a:spcBef>
                <a:spcPts val="480"/>
              </a:spcBef>
              <a:spcAft>
                <a:spcPts val="0"/>
              </a:spcAft>
              <a:buClr>
                <a:schemeClr val="dk1"/>
              </a:buClr>
              <a:buFont typeface="Arial"/>
              <a:buNone/>
              <a:defRPr b="0" i="0" sz="2400" u="none" cap="none" strike="noStrike">
                <a:solidFill>
                  <a:schemeClr val="dk1"/>
                </a:solidFill>
                <a:latin typeface="Arial"/>
                <a:ea typeface="Arial"/>
                <a:cs typeface="Arial"/>
                <a:sym typeface="Arial"/>
              </a:defRPr>
            </a:lvl3pPr>
            <a:lvl4pPr indent="0" lvl="3" marL="13716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4pPr>
            <a:lvl5pPr indent="0" lvl="4" marL="18288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5pPr>
            <a:lvl6pPr indent="0" lvl="5" marL="22860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6pPr>
            <a:lvl7pPr indent="0" lvl="6" marL="27432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7pPr>
            <a:lvl8pPr indent="0" lvl="7" marL="32004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8pPr>
            <a:lvl9pPr indent="0" lvl="8" marL="365760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9pPr>
          </a:lstStyle>
          <a:p/>
        </p:txBody>
      </p:sp>
      <p:sp>
        <p:nvSpPr>
          <p:cNvPr id="42" name="Shape 42"/>
          <p:cNvSpPr txBox="1"/>
          <p:nvPr>
            <p:ph idx="1" type="body"/>
          </p:nvPr>
        </p:nvSpPr>
        <p:spPr>
          <a:xfrm>
            <a:off x="1792288" y="5367338"/>
            <a:ext cx="5486400" cy="804862"/>
          </a:xfrm>
          <a:prstGeom prst="rect">
            <a:avLst/>
          </a:prstGeom>
          <a:noFill/>
          <a:ln>
            <a:noFill/>
          </a:ln>
        </p:spPr>
        <p:txBody>
          <a:bodyPr anchorCtr="0" anchor="t" bIns="91425" lIns="91425" rIns="91425" wrap="square" tIns="91425"/>
          <a:lstStyle>
            <a:lvl1pPr indent="0" lvl="0" marL="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1pPr>
            <a:lvl2pPr indent="0" lvl="1" marL="457200" marR="0" rtl="0" algn="l">
              <a:spcBef>
                <a:spcPts val="240"/>
              </a:spcBef>
              <a:spcAft>
                <a:spcPts val="0"/>
              </a:spcAft>
              <a:buClr>
                <a:schemeClr val="dk1"/>
              </a:buClr>
              <a:buFont typeface="Arial"/>
              <a:buNone/>
              <a:defRPr b="0" i="0" sz="1200" u="none" cap="none" strike="noStrike">
                <a:solidFill>
                  <a:schemeClr val="dk1"/>
                </a:solidFill>
                <a:latin typeface="Arial"/>
                <a:ea typeface="Arial"/>
                <a:cs typeface="Arial"/>
                <a:sym typeface="Arial"/>
              </a:defRPr>
            </a:lvl2pPr>
            <a:lvl3pPr indent="0" lvl="2" marL="914400" marR="0" rtl="0" algn="l">
              <a:spcBef>
                <a:spcPts val="200"/>
              </a:spcBef>
              <a:spcAft>
                <a:spcPts val="0"/>
              </a:spcAft>
              <a:buClr>
                <a:schemeClr val="dk1"/>
              </a:buClr>
              <a:buFont typeface="Arial"/>
              <a:buNone/>
              <a:defRPr b="0" i="0" sz="1000" u="none" cap="none" strike="noStrike">
                <a:solidFill>
                  <a:schemeClr val="dk1"/>
                </a:solidFill>
                <a:latin typeface="Arial"/>
                <a:ea typeface="Arial"/>
                <a:cs typeface="Arial"/>
                <a:sym typeface="Arial"/>
              </a:defRPr>
            </a:lvl3pPr>
            <a:lvl4pPr indent="0" lvl="3" marL="13716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4pPr>
            <a:lvl5pPr indent="0" lvl="4" marL="18288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5pPr>
            <a:lvl6pPr indent="0" lvl="5" marL="22860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6pPr>
            <a:lvl7pPr indent="0" lvl="6" marL="27432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7pPr>
            <a:lvl8pPr indent="0" lvl="7" marL="32004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8pPr>
            <a:lvl9pPr indent="0" lvl="8" marL="36576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9pPr>
          </a:lstStyle>
          <a:p/>
        </p:txBody>
      </p:sp>
      <p:sp>
        <p:nvSpPr>
          <p:cNvPr id="43" name="Shape 43"/>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44" name="Shape 44"/>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45" name="Shape 45"/>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Tx">
  <p:cSld name="Content with Caption">
    <p:spTree>
      <p:nvGrpSpPr>
        <p:cNvPr id="46" name="Shape 46"/>
        <p:cNvGrpSpPr/>
        <p:nvPr/>
      </p:nvGrpSpPr>
      <p:grpSpPr>
        <a:xfrm>
          <a:off x="0" y="0"/>
          <a:ext cx="0" cy="0"/>
          <a:chOff x="0" y="0"/>
          <a:chExt cx="0" cy="0"/>
        </a:xfrm>
      </p:grpSpPr>
      <p:sp>
        <p:nvSpPr>
          <p:cNvPr id="47" name="Shape 47"/>
          <p:cNvSpPr txBox="1"/>
          <p:nvPr>
            <p:ph type="title"/>
          </p:nvPr>
        </p:nvSpPr>
        <p:spPr>
          <a:xfrm>
            <a:off x="457200" y="273050"/>
            <a:ext cx="3008313" cy="1162050"/>
          </a:xfrm>
          <a:prstGeom prst="rect">
            <a:avLst/>
          </a:prstGeom>
          <a:noFill/>
          <a:ln>
            <a:noFill/>
          </a:ln>
        </p:spPr>
        <p:txBody>
          <a:bodyPr anchorCtr="0" anchor="b" bIns="91425" lIns="91425" rIns="91425" wrap="square" tIns="91425"/>
          <a:lstStyle>
            <a:lvl1pPr indent="0" lvl="0" marL="0" marR="0" rtl="0" algn="l">
              <a:spcBef>
                <a:spcPts val="0"/>
              </a:spcBef>
              <a:spcAft>
                <a:spcPts val="0"/>
              </a:spcAft>
              <a:buNone/>
              <a:defRPr b="1" i="0" sz="20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48" name="Shape 48"/>
          <p:cNvSpPr txBox="1"/>
          <p:nvPr>
            <p:ph idx="1" type="body"/>
          </p:nvPr>
        </p:nvSpPr>
        <p:spPr>
          <a:xfrm>
            <a:off x="3575050" y="273050"/>
            <a:ext cx="5111750" cy="5853113"/>
          </a:xfrm>
          <a:prstGeom prst="rect">
            <a:avLst/>
          </a:prstGeom>
          <a:noFill/>
          <a:ln>
            <a:noFill/>
          </a:ln>
        </p:spPr>
        <p:txBody>
          <a:bodyPr anchorCtr="0" anchor="t" bIns="91425" lIns="91425" rIns="91425" wrap="square" tIns="91425"/>
          <a:lstStyle>
            <a:lvl1pPr indent="-139700" lvl="0" marL="342900" marR="0" rtl="0" algn="l">
              <a:spcBef>
                <a:spcPts val="640"/>
              </a:spcBef>
              <a:spcAft>
                <a:spcPts val="0"/>
              </a:spcAft>
              <a:buClr>
                <a:schemeClr val="dk1"/>
              </a:buClr>
              <a:buSzPct val="100000"/>
              <a:buFont typeface="Arial"/>
              <a:buChar char="•"/>
              <a:defRPr b="0" i="0" sz="3200" u="none" cap="none" strike="noStrike">
                <a:solidFill>
                  <a:schemeClr val="dk1"/>
                </a:solidFill>
                <a:latin typeface="Arial"/>
                <a:ea typeface="Arial"/>
                <a:cs typeface="Arial"/>
                <a:sym typeface="Arial"/>
              </a:defRPr>
            </a:lvl1pPr>
            <a:lvl2pPr indent="-107950" lvl="1" marL="74295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2pPr>
            <a:lvl3pPr indent="-76200" lvl="2" marL="11430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3pPr>
            <a:lvl4pPr indent="-101600" lvl="3" marL="1600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4pPr>
            <a:lvl5pPr indent="-101600" lvl="4" marL="20574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5pPr>
            <a:lvl6pPr indent="-101600" lvl="5" marL="25146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6pPr>
            <a:lvl7pPr indent="-101600" lvl="6" marL="29718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7pPr>
            <a:lvl8pPr indent="-101600" lvl="7" marL="3429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8pPr>
            <a:lvl9pPr indent="-101600" lvl="8" marL="3886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9pPr>
          </a:lstStyle>
          <a:p/>
        </p:txBody>
      </p:sp>
      <p:sp>
        <p:nvSpPr>
          <p:cNvPr id="49" name="Shape 49"/>
          <p:cNvSpPr txBox="1"/>
          <p:nvPr>
            <p:ph idx="2" type="body"/>
          </p:nvPr>
        </p:nvSpPr>
        <p:spPr>
          <a:xfrm>
            <a:off x="457200" y="1435100"/>
            <a:ext cx="3008313" cy="4691063"/>
          </a:xfrm>
          <a:prstGeom prst="rect">
            <a:avLst/>
          </a:prstGeom>
          <a:noFill/>
          <a:ln>
            <a:noFill/>
          </a:ln>
        </p:spPr>
        <p:txBody>
          <a:bodyPr anchorCtr="0" anchor="t" bIns="91425" lIns="91425" rIns="91425" wrap="square" tIns="91425"/>
          <a:lstStyle>
            <a:lvl1pPr indent="0" lvl="0" marL="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1pPr>
            <a:lvl2pPr indent="0" lvl="1" marL="457200" marR="0" rtl="0" algn="l">
              <a:spcBef>
                <a:spcPts val="240"/>
              </a:spcBef>
              <a:spcAft>
                <a:spcPts val="0"/>
              </a:spcAft>
              <a:buClr>
                <a:schemeClr val="dk1"/>
              </a:buClr>
              <a:buFont typeface="Arial"/>
              <a:buNone/>
              <a:defRPr b="0" i="0" sz="1200" u="none" cap="none" strike="noStrike">
                <a:solidFill>
                  <a:schemeClr val="dk1"/>
                </a:solidFill>
                <a:latin typeface="Arial"/>
                <a:ea typeface="Arial"/>
                <a:cs typeface="Arial"/>
                <a:sym typeface="Arial"/>
              </a:defRPr>
            </a:lvl2pPr>
            <a:lvl3pPr indent="0" lvl="2" marL="914400" marR="0" rtl="0" algn="l">
              <a:spcBef>
                <a:spcPts val="200"/>
              </a:spcBef>
              <a:spcAft>
                <a:spcPts val="0"/>
              </a:spcAft>
              <a:buClr>
                <a:schemeClr val="dk1"/>
              </a:buClr>
              <a:buFont typeface="Arial"/>
              <a:buNone/>
              <a:defRPr b="0" i="0" sz="1000" u="none" cap="none" strike="noStrike">
                <a:solidFill>
                  <a:schemeClr val="dk1"/>
                </a:solidFill>
                <a:latin typeface="Arial"/>
                <a:ea typeface="Arial"/>
                <a:cs typeface="Arial"/>
                <a:sym typeface="Arial"/>
              </a:defRPr>
            </a:lvl3pPr>
            <a:lvl4pPr indent="0" lvl="3" marL="13716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4pPr>
            <a:lvl5pPr indent="0" lvl="4" marL="18288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5pPr>
            <a:lvl6pPr indent="0" lvl="5" marL="22860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6pPr>
            <a:lvl7pPr indent="0" lvl="6" marL="27432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7pPr>
            <a:lvl8pPr indent="0" lvl="7" marL="32004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8pPr>
            <a:lvl9pPr indent="0" lvl="8" marL="3657600" marR="0" rtl="0" algn="l">
              <a:spcBef>
                <a:spcPts val="180"/>
              </a:spcBef>
              <a:spcAft>
                <a:spcPts val="0"/>
              </a:spcAft>
              <a:buClr>
                <a:schemeClr val="dk1"/>
              </a:buClr>
              <a:buFont typeface="Arial"/>
              <a:buNone/>
              <a:defRPr b="0" i="0" sz="900" u="none" cap="none" strike="noStrike">
                <a:solidFill>
                  <a:schemeClr val="dk1"/>
                </a:solidFill>
                <a:latin typeface="Arial"/>
                <a:ea typeface="Arial"/>
                <a:cs typeface="Arial"/>
                <a:sym typeface="Arial"/>
              </a:defRPr>
            </a:lvl9pPr>
          </a:lstStyle>
          <a:p/>
        </p:txBody>
      </p:sp>
      <p:sp>
        <p:nvSpPr>
          <p:cNvPr id="50" name="Shape 50"/>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51" name="Shape 51"/>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52" name="Shape 52"/>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blank">
  <p:cSld name="Blank">
    <p:spTree>
      <p:nvGrpSpPr>
        <p:cNvPr id="53" name="Shape 53"/>
        <p:cNvGrpSpPr/>
        <p:nvPr/>
      </p:nvGrpSpPr>
      <p:grpSpPr>
        <a:xfrm>
          <a:off x="0" y="0"/>
          <a:ext cx="0" cy="0"/>
          <a:chOff x="0" y="0"/>
          <a:chExt cx="0" cy="0"/>
        </a:xfrm>
      </p:grpSpPr>
      <p:sp>
        <p:nvSpPr>
          <p:cNvPr id="54" name="Shape 54"/>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55" name="Shape 55"/>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56" name="Shape 56"/>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57" name="Shape 57"/>
        <p:cNvGrpSpPr/>
        <p:nvPr/>
      </p:nvGrpSpPr>
      <p:grpSpPr>
        <a:xfrm>
          <a:off x="0" y="0"/>
          <a:ext cx="0" cy="0"/>
          <a:chOff x="0" y="0"/>
          <a:chExt cx="0" cy="0"/>
        </a:xfrm>
      </p:grpSpPr>
      <p:sp>
        <p:nvSpPr>
          <p:cNvPr id="58" name="Shape 58"/>
          <p:cNvSpPr txBox="1"/>
          <p:nvPr>
            <p:ph type="title"/>
          </p:nvPr>
        </p:nvSpPr>
        <p:spPr>
          <a:xfrm>
            <a:off x="457200" y="274637"/>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59" name="Shape 59"/>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60" name="Shape 60"/>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61" name="Shape 61"/>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TxTwoObj">
  <p:cSld name="Comparison">
    <p:spTree>
      <p:nvGrpSpPr>
        <p:cNvPr id="62" name="Shape 62"/>
        <p:cNvGrpSpPr/>
        <p:nvPr/>
      </p:nvGrpSpPr>
      <p:grpSpPr>
        <a:xfrm>
          <a:off x="0" y="0"/>
          <a:ext cx="0" cy="0"/>
          <a:chOff x="0" y="0"/>
          <a:chExt cx="0" cy="0"/>
        </a:xfrm>
      </p:grpSpPr>
      <p:sp>
        <p:nvSpPr>
          <p:cNvPr id="63" name="Shape 63"/>
          <p:cNvSpPr txBox="1"/>
          <p:nvPr>
            <p:ph type="title"/>
          </p:nvPr>
        </p:nvSpPr>
        <p:spPr>
          <a:xfrm>
            <a:off x="457200" y="274637"/>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64" name="Shape 64"/>
          <p:cNvSpPr txBox="1"/>
          <p:nvPr>
            <p:ph idx="1" type="body"/>
          </p:nvPr>
        </p:nvSpPr>
        <p:spPr>
          <a:xfrm>
            <a:off x="457200" y="1535113"/>
            <a:ext cx="4040188" cy="639762"/>
          </a:xfrm>
          <a:prstGeom prst="rect">
            <a:avLst/>
          </a:prstGeom>
          <a:noFill/>
          <a:ln>
            <a:noFill/>
          </a:ln>
        </p:spPr>
        <p:txBody>
          <a:bodyPr anchorCtr="0" anchor="b" bIns="91425" lIns="91425" rIns="91425" wrap="square" tIns="91425"/>
          <a:lstStyle>
            <a:lvl1pPr indent="0" lvl="0" marL="0" marR="0" rtl="0" algn="l">
              <a:spcBef>
                <a:spcPts val="480"/>
              </a:spcBef>
              <a:spcAft>
                <a:spcPts val="0"/>
              </a:spcAft>
              <a:buClr>
                <a:schemeClr val="dk1"/>
              </a:buClr>
              <a:buFont typeface="Arial"/>
              <a:buNone/>
              <a:defRPr b="1" i="0" sz="2400" u="none" cap="none" strike="noStrike">
                <a:solidFill>
                  <a:schemeClr val="dk1"/>
                </a:solidFill>
                <a:latin typeface="Arial"/>
                <a:ea typeface="Arial"/>
                <a:cs typeface="Arial"/>
                <a:sym typeface="Arial"/>
              </a:defRPr>
            </a:lvl1pPr>
            <a:lvl2pPr indent="0" lvl="1" marL="457200" marR="0" rtl="0" algn="l">
              <a:spcBef>
                <a:spcPts val="400"/>
              </a:spcBef>
              <a:spcAft>
                <a:spcPts val="0"/>
              </a:spcAft>
              <a:buClr>
                <a:schemeClr val="dk1"/>
              </a:buClr>
              <a:buFont typeface="Arial"/>
              <a:buNone/>
              <a:defRPr b="1" i="0" sz="2000" u="none" cap="none" strike="noStrike">
                <a:solidFill>
                  <a:schemeClr val="dk1"/>
                </a:solidFill>
                <a:latin typeface="Arial"/>
                <a:ea typeface="Arial"/>
                <a:cs typeface="Arial"/>
                <a:sym typeface="Arial"/>
              </a:defRPr>
            </a:lvl2pPr>
            <a:lvl3pPr indent="0" lvl="2" marL="914400" marR="0" rtl="0" algn="l">
              <a:spcBef>
                <a:spcPts val="360"/>
              </a:spcBef>
              <a:spcAft>
                <a:spcPts val="0"/>
              </a:spcAft>
              <a:buClr>
                <a:schemeClr val="dk1"/>
              </a:buClr>
              <a:buFont typeface="Arial"/>
              <a:buNone/>
              <a:defRPr b="1" i="0" sz="1800" u="none" cap="none" strike="noStrike">
                <a:solidFill>
                  <a:schemeClr val="dk1"/>
                </a:solidFill>
                <a:latin typeface="Arial"/>
                <a:ea typeface="Arial"/>
                <a:cs typeface="Arial"/>
                <a:sym typeface="Arial"/>
              </a:defRPr>
            </a:lvl3pPr>
            <a:lvl4pPr indent="0" lvl="3" marL="13716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4pPr>
            <a:lvl5pPr indent="0" lvl="4" marL="18288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5pPr>
            <a:lvl6pPr indent="0" lvl="5" marL="22860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6pPr>
            <a:lvl7pPr indent="0" lvl="6" marL="27432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7pPr>
            <a:lvl8pPr indent="0" lvl="7" marL="32004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8pPr>
            <a:lvl9pPr indent="0" lvl="8" marL="36576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9pPr>
          </a:lstStyle>
          <a:p/>
        </p:txBody>
      </p:sp>
      <p:sp>
        <p:nvSpPr>
          <p:cNvPr id="65" name="Shape 65"/>
          <p:cNvSpPr txBox="1"/>
          <p:nvPr>
            <p:ph idx="2" type="body"/>
          </p:nvPr>
        </p:nvSpPr>
        <p:spPr>
          <a:xfrm>
            <a:off x="457200" y="2174875"/>
            <a:ext cx="4040188" cy="3951288"/>
          </a:xfrm>
          <a:prstGeom prst="rect">
            <a:avLst/>
          </a:prstGeom>
          <a:noFill/>
          <a:ln>
            <a:noFill/>
          </a:ln>
        </p:spPr>
        <p:txBody>
          <a:bodyPr anchorCtr="0" anchor="t" bIns="91425" lIns="91425" rIns="91425" wrap="square" tIns="91425"/>
          <a:lstStyle>
            <a:lvl1pPr indent="-190500" lvl="0" marL="3429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1pPr>
            <a:lvl2pPr indent="-158750" lvl="1" marL="74295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2pPr>
            <a:lvl3pPr indent="-114300" lvl="2" marL="11430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3pPr>
            <a:lvl4pPr indent="-127000" lvl="3" marL="16002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4pPr>
            <a:lvl5pPr indent="-127000" lvl="4" marL="20574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5pPr>
            <a:lvl6pPr indent="-127000" lvl="5" marL="25146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6pPr>
            <a:lvl7pPr indent="-127000" lvl="6" marL="29718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7pPr>
            <a:lvl8pPr indent="-127000" lvl="7" marL="34290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8pPr>
            <a:lvl9pPr indent="-127000" lvl="8" marL="38862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9pPr>
          </a:lstStyle>
          <a:p/>
        </p:txBody>
      </p:sp>
      <p:sp>
        <p:nvSpPr>
          <p:cNvPr id="66" name="Shape 66"/>
          <p:cNvSpPr txBox="1"/>
          <p:nvPr>
            <p:ph idx="3" type="body"/>
          </p:nvPr>
        </p:nvSpPr>
        <p:spPr>
          <a:xfrm>
            <a:off x="4645025" y="1535113"/>
            <a:ext cx="4041775" cy="639762"/>
          </a:xfrm>
          <a:prstGeom prst="rect">
            <a:avLst/>
          </a:prstGeom>
          <a:noFill/>
          <a:ln>
            <a:noFill/>
          </a:ln>
        </p:spPr>
        <p:txBody>
          <a:bodyPr anchorCtr="0" anchor="b" bIns="91425" lIns="91425" rIns="91425" wrap="square" tIns="91425"/>
          <a:lstStyle>
            <a:lvl1pPr indent="0" lvl="0" marL="0" marR="0" rtl="0" algn="l">
              <a:spcBef>
                <a:spcPts val="480"/>
              </a:spcBef>
              <a:spcAft>
                <a:spcPts val="0"/>
              </a:spcAft>
              <a:buClr>
                <a:schemeClr val="dk1"/>
              </a:buClr>
              <a:buFont typeface="Arial"/>
              <a:buNone/>
              <a:defRPr b="1" i="0" sz="2400" u="none" cap="none" strike="noStrike">
                <a:solidFill>
                  <a:schemeClr val="dk1"/>
                </a:solidFill>
                <a:latin typeface="Arial"/>
                <a:ea typeface="Arial"/>
                <a:cs typeface="Arial"/>
                <a:sym typeface="Arial"/>
              </a:defRPr>
            </a:lvl1pPr>
            <a:lvl2pPr indent="0" lvl="1" marL="457200" marR="0" rtl="0" algn="l">
              <a:spcBef>
                <a:spcPts val="400"/>
              </a:spcBef>
              <a:spcAft>
                <a:spcPts val="0"/>
              </a:spcAft>
              <a:buClr>
                <a:schemeClr val="dk1"/>
              </a:buClr>
              <a:buFont typeface="Arial"/>
              <a:buNone/>
              <a:defRPr b="1" i="0" sz="2000" u="none" cap="none" strike="noStrike">
                <a:solidFill>
                  <a:schemeClr val="dk1"/>
                </a:solidFill>
                <a:latin typeface="Arial"/>
                <a:ea typeface="Arial"/>
                <a:cs typeface="Arial"/>
                <a:sym typeface="Arial"/>
              </a:defRPr>
            </a:lvl2pPr>
            <a:lvl3pPr indent="0" lvl="2" marL="914400" marR="0" rtl="0" algn="l">
              <a:spcBef>
                <a:spcPts val="360"/>
              </a:spcBef>
              <a:spcAft>
                <a:spcPts val="0"/>
              </a:spcAft>
              <a:buClr>
                <a:schemeClr val="dk1"/>
              </a:buClr>
              <a:buFont typeface="Arial"/>
              <a:buNone/>
              <a:defRPr b="1" i="0" sz="1800" u="none" cap="none" strike="noStrike">
                <a:solidFill>
                  <a:schemeClr val="dk1"/>
                </a:solidFill>
                <a:latin typeface="Arial"/>
                <a:ea typeface="Arial"/>
                <a:cs typeface="Arial"/>
                <a:sym typeface="Arial"/>
              </a:defRPr>
            </a:lvl3pPr>
            <a:lvl4pPr indent="0" lvl="3" marL="13716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4pPr>
            <a:lvl5pPr indent="0" lvl="4" marL="18288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5pPr>
            <a:lvl6pPr indent="0" lvl="5" marL="22860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6pPr>
            <a:lvl7pPr indent="0" lvl="6" marL="27432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7pPr>
            <a:lvl8pPr indent="0" lvl="7" marL="32004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8pPr>
            <a:lvl9pPr indent="0" lvl="8" marL="3657600" marR="0" rtl="0" algn="l">
              <a:spcBef>
                <a:spcPts val="320"/>
              </a:spcBef>
              <a:spcAft>
                <a:spcPts val="0"/>
              </a:spcAft>
              <a:buClr>
                <a:schemeClr val="dk1"/>
              </a:buClr>
              <a:buFont typeface="Arial"/>
              <a:buNone/>
              <a:defRPr b="1" i="0" sz="1600" u="none" cap="none" strike="noStrike">
                <a:solidFill>
                  <a:schemeClr val="dk1"/>
                </a:solidFill>
                <a:latin typeface="Arial"/>
                <a:ea typeface="Arial"/>
                <a:cs typeface="Arial"/>
                <a:sym typeface="Arial"/>
              </a:defRPr>
            </a:lvl9pPr>
          </a:lstStyle>
          <a:p/>
        </p:txBody>
      </p:sp>
      <p:sp>
        <p:nvSpPr>
          <p:cNvPr id="67" name="Shape 67"/>
          <p:cNvSpPr txBox="1"/>
          <p:nvPr>
            <p:ph idx="4" type="body"/>
          </p:nvPr>
        </p:nvSpPr>
        <p:spPr>
          <a:xfrm>
            <a:off x="4645025" y="2174875"/>
            <a:ext cx="4041775" cy="3951288"/>
          </a:xfrm>
          <a:prstGeom prst="rect">
            <a:avLst/>
          </a:prstGeom>
          <a:noFill/>
          <a:ln>
            <a:noFill/>
          </a:ln>
        </p:spPr>
        <p:txBody>
          <a:bodyPr anchorCtr="0" anchor="t" bIns="91425" lIns="91425" rIns="91425" wrap="square" tIns="91425"/>
          <a:lstStyle>
            <a:lvl1pPr indent="-190500" lvl="0" marL="3429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1pPr>
            <a:lvl2pPr indent="-158750" lvl="1" marL="74295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2pPr>
            <a:lvl3pPr indent="-114300" lvl="2" marL="11430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3pPr>
            <a:lvl4pPr indent="-127000" lvl="3" marL="16002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4pPr>
            <a:lvl5pPr indent="-127000" lvl="4" marL="20574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5pPr>
            <a:lvl6pPr indent="-127000" lvl="5" marL="25146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6pPr>
            <a:lvl7pPr indent="-127000" lvl="6" marL="29718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7pPr>
            <a:lvl8pPr indent="-127000" lvl="7" marL="34290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8pPr>
            <a:lvl9pPr indent="-127000" lvl="8" marL="3886200" marR="0" rtl="0" algn="l">
              <a:spcBef>
                <a:spcPts val="320"/>
              </a:spcBef>
              <a:spcAft>
                <a:spcPts val="0"/>
              </a:spcAft>
              <a:buClr>
                <a:schemeClr val="dk1"/>
              </a:buClr>
              <a:buSzPct val="100000"/>
              <a:buFont typeface="Arial"/>
              <a:buChar char="»"/>
              <a:defRPr b="0" i="0" sz="1600" u="none" cap="none" strike="noStrike">
                <a:solidFill>
                  <a:schemeClr val="dk1"/>
                </a:solidFill>
                <a:latin typeface="Arial"/>
                <a:ea typeface="Arial"/>
                <a:cs typeface="Arial"/>
                <a:sym typeface="Arial"/>
              </a:defRPr>
            </a:lvl9pPr>
          </a:lstStyle>
          <a:p/>
        </p:txBody>
      </p:sp>
      <p:sp>
        <p:nvSpPr>
          <p:cNvPr id="68" name="Shape 68"/>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69" name="Shape 69"/>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70" name="Shape 70"/>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Obj">
  <p:cSld name="Two Content">
    <p:spTree>
      <p:nvGrpSpPr>
        <p:cNvPr id="71" name="Shape 71"/>
        <p:cNvGrpSpPr/>
        <p:nvPr/>
      </p:nvGrpSpPr>
      <p:grpSpPr>
        <a:xfrm>
          <a:off x="0" y="0"/>
          <a:ext cx="0" cy="0"/>
          <a:chOff x="0" y="0"/>
          <a:chExt cx="0" cy="0"/>
        </a:xfrm>
      </p:grpSpPr>
      <p:sp>
        <p:nvSpPr>
          <p:cNvPr id="72" name="Shape 72"/>
          <p:cNvSpPr txBox="1"/>
          <p:nvPr>
            <p:ph type="title"/>
          </p:nvPr>
        </p:nvSpPr>
        <p:spPr>
          <a:xfrm>
            <a:off x="457200" y="274637"/>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73" name="Shape 73"/>
          <p:cNvSpPr txBox="1"/>
          <p:nvPr>
            <p:ph idx="1" type="body"/>
          </p:nvPr>
        </p:nvSpPr>
        <p:spPr>
          <a:xfrm>
            <a:off x="457200" y="1600200"/>
            <a:ext cx="4038600" cy="4525963"/>
          </a:xfrm>
          <a:prstGeom prst="rect">
            <a:avLst/>
          </a:prstGeom>
          <a:noFill/>
          <a:ln>
            <a:noFill/>
          </a:ln>
        </p:spPr>
        <p:txBody>
          <a:bodyPr anchorCtr="0" anchor="t" bIns="91425" lIns="91425" rIns="91425" wrap="square" tIns="91425"/>
          <a:lstStyle>
            <a:lvl1pPr indent="-165100" lvl="0" marL="34290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1pPr>
            <a:lvl2pPr indent="-133350" lvl="1" marL="74295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2pPr>
            <a:lvl3pPr indent="-101600" lvl="2" marL="1143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3pPr>
            <a:lvl4pPr indent="-114300" lvl="3" marL="16002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4pPr>
            <a:lvl5pPr indent="-114300" lvl="4" marL="20574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5pPr>
            <a:lvl6pPr indent="-114300" lvl="5" marL="25146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6pPr>
            <a:lvl7pPr indent="-114300" lvl="6" marL="29718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7pPr>
            <a:lvl8pPr indent="-114300" lvl="7" marL="34290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8pPr>
            <a:lvl9pPr indent="-114300" lvl="8" marL="38862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9pPr>
          </a:lstStyle>
          <a:p/>
        </p:txBody>
      </p:sp>
      <p:sp>
        <p:nvSpPr>
          <p:cNvPr id="74" name="Shape 74"/>
          <p:cNvSpPr txBox="1"/>
          <p:nvPr>
            <p:ph idx="2" type="body"/>
          </p:nvPr>
        </p:nvSpPr>
        <p:spPr>
          <a:xfrm>
            <a:off x="4648200" y="1600200"/>
            <a:ext cx="4038600" cy="4525963"/>
          </a:xfrm>
          <a:prstGeom prst="rect">
            <a:avLst/>
          </a:prstGeom>
          <a:noFill/>
          <a:ln>
            <a:noFill/>
          </a:ln>
        </p:spPr>
        <p:txBody>
          <a:bodyPr anchorCtr="0" anchor="t" bIns="91425" lIns="91425" rIns="91425" wrap="square" tIns="91425"/>
          <a:lstStyle>
            <a:lvl1pPr indent="-165100" lvl="0" marL="34290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1pPr>
            <a:lvl2pPr indent="-133350" lvl="1" marL="74295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2pPr>
            <a:lvl3pPr indent="-101600" lvl="2" marL="1143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3pPr>
            <a:lvl4pPr indent="-114300" lvl="3" marL="16002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4pPr>
            <a:lvl5pPr indent="-114300" lvl="4" marL="20574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5pPr>
            <a:lvl6pPr indent="-114300" lvl="5" marL="25146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6pPr>
            <a:lvl7pPr indent="-114300" lvl="6" marL="29718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7pPr>
            <a:lvl8pPr indent="-114300" lvl="7" marL="34290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8pPr>
            <a:lvl9pPr indent="-114300" lvl="8" marL="3886200" marR="0" rtl="0" algn="l">
              <a:spcBef>
                <a:spcPts val="360"/>
              </a:spcBef>
              <a:spcAft>
                <a:spcPts val="0"/>
              </a:spcAft>
              <a:buClr>
                <a:schemeClr val="dk1"/>
              </a:buClr>
              <a:buSzPct val="100000"/>
              <a:buFont typeface="Arial"/>
              <a:buChar char="»"/>
              <a:defRPr b="0" i="0" sz="1800" u="none" cap="none" strike="noStrike">
                <a:solidFill>
                  <a:schemeClr val="dk1"/>
                </a:solidFill>
                <a:latin typeface="Arial"/>
                <a:ea typeface="Arial"/>
                <a:cs typeface="Arial"/>
                <a:sym typeface="Arial"/>
              </a:defRPr>
            </a:lvl9pPr>
          </a:lstStyle>
          <a:p/>
        </p:txBody>
      </p:sp>
      <p:sp>
        <p:nvSpPr>
          <p:cNvPr id="75" name="Shape 75"/>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76" name="Shape 76"/>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77" name="Shape 77"/>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secHead">
  <p:cSld name="Section Header">
    <p:spTree>
      <p:nvGrpSpPr>
        <p:cNvPr id="78" name="Shape 78"/>
        <p:cNvGrpSpPr/>
        <p:nvPr/>
      </p:nvGrpSpPr>
      <p:grpSpPr>
        <a:xfrm>
          <a:off x="0" y="0"/>
          <a:ext cx="0" cy="0"/>
          <a:chOff x="0" y="0"/>
          <a:chExt cx="0" cy="0"/>
        </a:xfrm>
      </p:grpSpPr>
      <p:sp>
        <p:nvSpPr>
          <p:cNvPr id="79" name="Shape 79"/>
          <p:cNvSpPr txBox="1"/>
          <p:nvPr>
            <p:ph type="title"/>
          </p:nvPr>
        </p:nvSpPr>
        <p:spPr>
          <a:xfrm>
            <a:off x="722313" y="4406900"/>
            <a:ext cx="7772400" cy="1362075"/>
          </a:xfrm>
          <a:prstGeom prst="rect">
            <a:avLst/>
          </a:prstGeom>
          <a:noFill/>
          <a:ln>
            <a:noFill/>
          </a:ln>
        </p:spPr>
        <p:txBody>
          <a:bodyPr anchorCtr="0" anchor="t" bIns="91425" lIns="91425" rIns="91425" wrap="square" tIns="91425"/>
          <a:lstStyle>
            <a:lvl1pPr indent="0" lvl="0" marL="0" marR="0" rtl="0" algn="l">
              <a:spcBef>
                <a:spcPts val="0"/>
              </a:spcBef>
              <a:spcAft>
                <a:spcPts val="0"/>
              </a:spcAft>
              <a:buNone/>
              <a:defRPr b="1" i="0" sz="40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80" name="Shape 80"/>
          <p:cNvSpPr txBox="1"/>
          <p:nvPr>
            <p:ph idx="1" type="body"/>
          </p:nvPr>
        </p:nvSpPr>
        <p:spPr>
          <a:xfrm>
            <a:off x="722313" y="2906713"/>
            <a:ext cx="7772400" cy="1500187"/>
          </a:xfrm>
          <a:prstGeom prst="rect">
            <a:avLst/>
          </a:prstGeom>
          <a:noFill/>
          <a:ln>
            <a:noFill/>
          </a:ln>
        </p:spPr>
        <p:txBody>
          <a:bodyPr anchorCtr="0" anchor="b" bIns="91425" lIns="91425" rIns="91425" wrap="square" tIns="91425"/>
          <a:lstStyle>
            <a:lvl1pPr indent="0" lvl="0" marL="0" marR="0" rtl="0" algn="l">
              <a:spcBef>
                <a:spcPts val="400"/>
              </a:spcBef>
              <a:spcAft>
                <a:spcPts val="0"/>
              </a:spcAft>
              <a:buClr>
                <a:schemeClr val="dk1"/>
              </a:buClr>
              <a:buFont typeface="Arial"/>
              <a:buNone/>
              <a:defRPr b="0" i="0" sz="2000" u="none" cap="none" strike="noStrike">
                <a:solidFill>
                  <a:schemeClr val="dk1"/>
                </a:solidFill>
                <a:latin typeface="Arial"/>
                <a:ea typeface="Arial"/>
                <a:cs typeface="Arial"/>
                <a:sym typeface="Arial"/>
              </a:defRPr>
            </a:lvl1pPr>
            <a:lvl2pPr indent="0" lvl="1" marL="457200" marR="0" rtl="0" algn="l">
              <a:spcBef>
                <a:spcPts val="360"/>
              </a:spcBef>
              <a:spcAft>
                <a:spcPts val="0"/>
              </a:spcAft>
              <a:buClr>
                <a:schemeClr val="dk1"/>
              </a:buClr>
              <a:buFont typeface="Arial"/>
              <a:buNone/>
              <a:defRPr b="0" i="0" sz="1800" u="none" cap="none" strike="noStrike">
                <a:solidFill>
                  <a:schemeClr val="dk1"/>
                </a:solidFill>
                <a:latin typeface="Arial"/>
                <a:ea typeface="Arial"/>
                <a:cs typeface="Arial"/>
                <a:sym typeface="Arial"/>
              </a:defRPr>
            </a:lvl2pPr>
            <a:lvl3pPr indent="0" lvl="2" marL="914400" marR="0" rtl="0" algn="l">
              <a:spcBef>
                <a:spcPts val="320"/>
              </a:spcBef>
              <a:spcAft>
                <a:spcPts val="0"/>
              </a:spcAft>
              <a:buClr>
                <a:schemeClr val="dk1"/>
              </a:buClr>
              <a:buFont typeface="Arial"/>
              <a:buNone/>
              <a:defRPr b="0" i="0" sz="1600" u="none" cap="none" strike="noStrike">
                <a:solidFill>
                  <a:schemeClr val="dk1"/>
                </a:solidFill>
                <a:latin typeface="Arial"/>
                <a:ea typeface="Arial"/>
                <a:cs typeface="Arial"/>
                <a:sym typeface="Arial"/>
              </a:defRPr>
            </a:lvl3pPr>
            <a:lvl4pPr indent="0" lvl="3" marL="13716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4pPr>
            <a:lvl5pPr indent="0" lvl="4" marL="18288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5pPr>
            <a:lvl6pPr indent="0" lvl="5" marL="22860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6pPr>
            <a:lvl7pPr indent="0" lvl="6" marL="27432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7pPr>
            <a:lvl8pPr indent="0" lvl="7" marL="32004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8pPr>
            <a:lvl9pPr indent="0" lvl="8" marL="3657600" marR="0" rtl="0" algn="l">
              <a:spcBef>
                <a:spcPts val="280"/>
              </a:spcBef>
              <a:spcAft>
                <a:spcPts val="0"/>
              </a:spcAft>
              <a:buClr>
                <a:schemeClr val="dk1"/>
              </a:buClr>
              <a:buFont typeface="Arial"/>
              <a:buNone/>
              <a:defRPr b="0" i="0" sz="1400" u="none" cap="none" strike="noStrike">
                <a:solidFill>
                  <a:schemeClr val="dk1"/>
                </a:solidFill>
                <a:latin typeface="Arial"/>
                <a:ea typeface="Arial"/>
                <a:cs typeface="Arial"/>
                <a:sym typeface="Arial"/>
              </a:defRPr>
            </a:lvl9pPr>
          </a:lstStyle>
          <a:p/>
        </p:txBody>
      </p:sp>
      <p:sp>
        <p:nvSpPr>
          <p:cNvPr id="81" name="Shape 81"/>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82" name="Shape 82"/>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83" name="Shape 83"/>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9" name="Shape 9"/>
        <p:cNvGrpSpPr/>
        <p:nvPr/>
      </p:nvGrpSpPr>
      <p:grpSpPr>
        <a:xfrm>
          <a:off x="0" y="0"/>
          <a:ext cx="0" cy="0"/>
          <a:chOff x="0" y="0"/>
          <a:chExt cx="0" cy="0"/>
        </a:xfrm>
      </p:grpSpPr>
      <p:sp>
        <p:nvSpPr>
          <p:cNvPr id="10" name="Shape 10"/>
          <p:cNvSpPr txBox="1"/>
          <p:nvPr>
            <p:ph type="title"/>
          </p:nvPr>
        </p:nvSpPr>
        <p:spPr>
          <a:xfrm>
            <a:off x="457200" y="274637"/>
            <a:ext cx="8229600" cy="1143000"/>
          </a:xfrm>
          <a:prstGeom prst="rect">
            <a:avLst/>
          </a:prstGeom>
          <a:noFill/>
          <a:ln>
            <a:noFill/>
          </a:ln>
        </p:spPr>
        <p:txBody>
          <a:bodyPr anchorCtr="0" anchor="ctr" bIns="91425" lIns="91425" rIns="91425" wrap="square" tIns="91425"/>
          <a:lstStyle>
            <a:lvl1pPr indent="0" lvl="0" marL="0" marR="0" rtl="0" algn="ctr">
              <a:spcBef>
                <a:spcPts val="0"/>
              </a:spcBef>
              <a:spcAft>
                <a:spcPts val="0"/>
              </a:spcAft>
              <a:buNone/>
              <a:defRPr b="0" i="0" sz="4400" u="none" cap="none" strike="noStrike">
                <a:solidFill>
                  <a:schemeClr val="dk2"/>
                </a:solidFill>
                <a:latin typeface="Arial"/>
                <a:ea typeface="Arial"/>
                <a:cs typeface="Arial"/>
                <a:sym typeface="Arial"/>
              </a:defRPr>
            </a:lvl1pPr>
            <a:lvl2pPr indent="0" lvl="1" marL="0" marR="0" rtl="0" algn="ctr">
              <a:spcBef>
                <a:spcPts val="0"/>
              </a:spcBef>
              <a:spcAft>
                <a:spcPts val="0"/>
              </a:spcAft>
              <a:buNone/>
              <a:defRPr b="0" i="0" sz="4400" u="none" cap="none" strike="noStrike">
                <a:solidFill>
                  <a:schemeClr val="dk2"/>
                </a:solidFill>
                <a:latin typeface="Arial"/>
                <a:ea typeface="Arial"/>
                <a:cs typeface="Arial"/>
                <a:sym typeface="Arial"/>
              </a:defRPr>
            </a:lvl2pPr>
            <a:lvl3pPr indent="0" lvl="2" marL="0" marR="0" rtl="0" algn="ctr">
              <a:spcBef>
                <a:spcPts val="0"/>
              </a:spcBef>
              <a:spcAft>
                <a:spcPts val="0"/>
              </a:spcAft>
              <a:buNone/>
              <a:defRPr b="0" i="0" sz="4400" u="none" cap="none" strike="noStrike">
                <a:solidFill>
                  <a:schemeClr val="dk2"/>
                </a:solidFill>
                <a:latin typeface="Arial"/>
                <a:ea typeface="Arial"/>
                <a:cs typeface="Arial"/>
                <a:sym typeface="Arial"/>
              </a:defRPr>
            </a:lvl3pPr>
            <a:lvl4pPr indent="0" lvl="3" marL="0" marR="0" rtl="0" algn="ctr">
              <a:spcBef>
                <a:spcPts val="0"/>
              </a:spcBef>
              <a:spcAft>
                <a:spcPts val="0"/>
              </a:spcAft>
              <a:buNone/>
              <a:defRPr b="0" i="0" sz="4400" u="none" cap="none" strike="noStrike">
                <a:solidFill>
                  <a:schemeClr val="dk2"/>
                </a:solidFill>
                <a:latin typeface="Arial"/>
                <a:ea typeface="Arial"/>
                <a:cs typeface="Arial"/>
                <a:sym typeface="Arial"/>
              </a:defRPr>
            </a:lvl4pPr>
            <a:lvl5pPr indent="0" lvl="4" marL="0" marR="0" rtl="0" algn="ctr">
              <a:spcBef>
                <a:spcPts val="0"/>
              </a:spcBef>
              <a:spcAft>
                <a:spcPts val="0"/>
              </a:spcAft>
              <a:buNone/>
              <a:defRPr b="0" i="0" sz="4400" u="none" cap="none" strike="noStrike">
                <a:solidFill>
                  <a:schemeClr val="dk2"/>
                </a:solidFill>
                <a:latin typeface="Arial"/>
                <a:ea typeface="Arial"/>
                <a:cs typeface="Arial"/>
                <a:sym typeface="Arial"/>
              </a:defRPr>
            </a:lvl5pPr>
            <a:lvl6pPr indent="0" lvl="5" marL="457200" marR="0" rtl="0" algn="ctr">
              <a:spcBef>
                <a:spcPts val="0"/>
              </a:spcBef>
              <a:spcAft>
                <a:spcPts val="0"/>
              </a:spcAft>
              <a:buNone/>
              <a:defRPr b="0" i="0" sz="4400" u="none" cap="none" strike="noStrike">
                <a:solidFill>
                  <a:schemeClr val="dk2"/>
                </a:solidFill>
                <a:latin typeface="Arial"/>
                <a:ea typeface="Arial"/>
                <a:cs typeface="Arial"/>
                <a:sym typeface="Arial"/>
              </a:defRPr>
            </a:lvl6pPr>
            <a:lvl7pPr indent="0" lvl="6" marL="914400" marR="0" rtl="0" algn="ctr">
              <a:spcBef>
                <a:spcPts val="0"/>
              </a:spcBef>
              <a:spcAft>
                <a:spcPts val="0"/>
              </a:spcAft>
              <a:buNone/>
              <a:defRPr b="0" i="0" sz="4400" u="none" cap="none" strike="noStrike">
                <a:solidFill>
                  <a:schemeClr val="dk2"/>
                </a:solidFill>
                <a:latin typeface="Arial"/>
                <a:ea typeface="Arial"/>
                <a:cs typeface="Arial"/>
                <a:sym typeface="Arial"/>
              </a:defRPr>
            </a:lvl7pPr>
            <a:lvl8pPr indent="0" lvl="7" marL="1371600" marR="0" rtl="0" algn="ctr">
              <a:spcBef>
                <a:spcPts val="0"/>
              </a:spcBef>
              <a:spcAft>
                <a:spcPts val="0"/>
              </a:spcAft>
              <a:buNone/>
              <a:defRPr b="0" i="0" sz="4400" u="none" cap="none" strike="noStrike">
                <a:solidFill>
                  <a:schemeClr val="dk2"/>
                </a:solidFill>
                <a:latin typeface="Arial"/>
                <a:ea typeface="Arial"/>
                <a:cs typeface="Arial"/>
                <a:sym typeface="Arial"/>
              </a:defRPr>
            </a:lvl8pPr>
            <a:lvl9pPr indent="0" lvl="8" marL="1828800" marR="0" rtl="0" algn="ctr">
              <a:spcBef>
                <a:spcPts val="0"/>
              </a:spcBef>
              <a:spcAft>
                <a:spcPts val="0"/>
              </a:spcAft>
              <a:buNone/>
              <a:defRPr b="0" i="0" sz="4400" u="none" cap="none" strike="noStrike">
                <a:solidFill>
                  <a:schemeClr val="dk2"/>
                </a:solidFill>
                <a:latin typeface="Arial"/>
                <a:ea typeface="Arial"/>
                <a:cs typeface="Arial"/>
                <a:sym typeface="Arial"/>
              </a:defRPr>
            </a:lvl9pPr>
          </a:lstStyle>
          <a:p/>
        </p:txBody>
      </p:sp>
      <p:sp>
        <p:nvSpPr>
          <p:cNvPr id="11" name="Shape 11"/>
          <p:cNvSpPr txBox="1"/>
          <p:nvPr>
            <p:ph idx="1" type="body"/>
          </p:nvPr>
        </p:nvSpPr>
        <p:spPr>
          <a:xfrm>
            <a:off x="457200" y="1600200"/>
            <a:ext cx="8229600" cy="4525962"/>
          </a:xfrm>
          <a:prstGeom prst="rect">
            <a:avLst/>
          </a:prstGeom>
          <a:noFill/>
          <a:ln>
            <a:noFill/>
          </a:ln>
        </p:spPr>
        <p:txBody>
          <a:bodyPr anchorCtr="0" anchor="t" bIns="91425" lIns="91425" rIns="91425" wrap="square" tIns="91425"/>
          <a:lstStyle>
            <a:lvl1pPr indent="-139700" lvl="0" marL="342900" marR="0" rtl="0" algn="l">
              <a:spcBef>
                <a:spcPts val="640"/>
              </a:spcBef>
              <a:spcAft>
                <a:spcPts val="0"/>
              </a:spcAft>
              <a:buClr>
                <a:schemeClr val="dk1"/>
              </a:buClr>
              <a:buSzPct val="100000"/>
              <a:buFont typeface="Arial"/>
              <a:buChar char="•"/>
              <a:defRPr b="0" i="0" sz="3200" u="none" cap="none" strike="noStrike">
                <a:solidFill>
                  <a:schemeClr val="dk1"/>
                </a:solidFill>
                <a:latin typeface="Arial"/>
                <a:ea typeface="Arial"/>
                <a:cs typeface="Arial"/>
                <a:sym typeface="Arial"/>
              </a:defRPr>
            </a:lvl1pPr>
            <a:lvl2pPr indent="-107950" lvl="1" marL="742950" marR="0" rtl="0" algn="l">
              <a:spcBef>
                <a:spcPts val="560"/>
              </a:spcBef>
              <a:spcAft>
                <a:spcPts val="0"/>
              </a:spcAft>
              <a:buClr>
                <a:schemeClr val="dk1"/>
              </a:buClr>
              <a:buSzPct val="100000"/>
              <a:buFont typeface="Arial"/>
              <a:buChar char="–"/>
              <a:defRPr b="0" i="0" sz="2800" u="none" cap="none" strike="noStrike">
                <a:solidFill>
                  <a:schemeClr val="dk1"/>
                </a:solidFill>
                <a:latin typeface="Arial"/>
                <a:ea typeface="Arial"/>
                <a:cs typeface="Arial"/>
                <a:sym typeface="Arial"/>
              </a:defRPr>
            </a:lvl2pPr>
            <a:lvl3pPr indent="-76200" lvl="2" marL="1143000" marR="0" rtl="0" algn="l">
              <a:spcBef>
                <a:spcPts val="480"/>
              </a:spcBef>
              <a:spcAft>
                <a:spcPts val="0"/>
              </a:spcAft>
              <a:buClr>
                <a:schemeClr val="dk1"/>
              </a:buClr>
              <a:buSzPct val="100000"/>
              <a:buFont typeface="Arial"/>
              <a:buChar char="•"/>
              <a:defRPr b="0" i="0" sz="2400" u="none" cap="none" strike="noStrike">
                <a:solidFill>
                  <a:schemeClr val="dk1"/>
                </a:solidFill>
                <a:latin typeface="Arial"/>
                <a:ea typeface="Arial"/>
                <a:cs typeface="Arial"/>
                <a:sym typeface="Arial"/>
              </a:defRPr>
            </a:lvl3pPr>
            <a:lvl4pPr indent="-101600" lvl="3" marL="1600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4pPr>
            <a:lvl5pPr indent="-101600" lvl="4" marL="20574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5pPr>
            <a:lvl6pPr indent="-101600" lvl="5" marL="25146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6pPr>
            <a:lvl7pPr indent="-101600" lvl="6" marL="29718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7pPr>
            <a:lvl8pPr indent="-101600" lvl="7" marL="34290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8pPr>
            <a:lvl9pPr indent="-101600" lvl="8" marL="3886200" marR="0" rtl="0" algn="l">
              <a:spcBef>
                <a:spcPts val="400"/>
              </a:spcBef>
              <a:spcAft>
                <a:spcPts val="0"/>
              </a:spcAft>
              <a:buClr>
                <a:schemeClr val="dk1"/>
              </a:buClr>
              <a:buSzPct val="100000"/>
              <a:buFont typeface="Arial"/>
              <a:buChar char="»"/>
              <a:defRPr b="0" i="0" sz="2000" u="none" cap="none" strike="noStrike">
                <a:solidFill>
                  <a:schemeClr val="dk1"/>
                </a:solidFill>
                <a:latin typeface="Arial"/>
                <a:ea typeface="Arial"/>
                <a:cs typeface="Arial"/>
                <a:sym typeface="Arial"/>
              </a:defRPr>
            </a:lvl9pPr>
          </a:lstStyle>
          <a:p/>
        </p:txBody>
      </p:sp>
      <p:sp>
        <p:nvSpPr>
          <p:cNvPr id="12" name="Shape 12"/>
          <p:cNvSpPr txBox="1"/>
          <p:nvPr>
            <p:ph idx="10" type="dt"/>
          </p:nvPr>
        </p:nvSpPr>
        <p:spPr>
          <a:xfrm>
            <a:off x="457200" y="6245225"/>
            <a:ext cx="2133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13" name="Shape 13"/>
          <p:cNvSpPr txBox="1"/>
          <p:nvPr>
            <p:ph idx="11" type="ftr"/>
          </p:nvPr>
        </p:nvSpPr>
        <p:spPr>
          <a:xfrm>
            <a:off x="3124200" y="6245225"/>
            <a:ext cx="2895600" cy="476250"/>
          </a:xfrm>
          <a:prstGeom prst="rect">
            <a:avLst/>
          </a:prstGeom>
          <a:noFill/>
          <a:ln>
            <a:noFill/>
          </a:ln>
        </p:spPr>
        <p:txBody>
          <a:bodyPr anchorCtr="0" anchor="t" bIns="91425" lIns="91425" rIns="91425" wrap="square" tIns="91425"/>
          <a:lstStyle>
            <a:lvl1pPr indent="0" lvl="0" marL="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1pPr>
            <a:lvl2pPr indent="0" lvl="1" marL="4572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2pPr>
            <a:lvl3pPr indent="0" lvl="2" marL="914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3pPr>
            <a:lvl4pPr indent="0" lvl="3" marL="13716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4pPr>
            <a:lvl5pPr indent="0" lvl="4" marL="1828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5pPr>
            <a:lvl6pPr indent="0" lvl="5" marL="2286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6pPr>
            <a:lvl7pPr indent="0" lvl="6" marL="32004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7pPr>
            <a:lvl8pPr indent="0" lvl="7" marL="45720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8pPr>
            <a:lvl9pPr indent="0" lvl="8" marL="6400800" marR="0" rtl="0" algn="l">
              <a:lnSpc>
                <a:spcPct val="100000"/>
              </a:lnSpc>
              <a:spcBef>
                <a:spcPts val="0"/>
              </a:spcBef>
              <a:spcAft>
                <a:spcPts val="0"/>
              </a:spcAft>
              <a:buNone/>
              <a:defRPr b="0" i="0" sz="1800" u="none" cap="none" strike="noStrike">
                <a:solidFill>
                  <a:schemeClr val="dk1"/>
                </a:solidFill>
                <a:latin typeface="Arial"/>
                <a:ea typeface="Arial"/>
                <a:cs typeface="Arial"/>
                <a:sym typeface="Arial"/>
              </a:defRPr>
            </a:lvl9pPr>
          </a:lstStyle>
          <a:p/>
        </p:txBody>
      </p:sp>
      <p:sp>
        <p:nvSpPr>
          <p:cNvPr id="14" name="Shape 14"/>
          <p:cNvSpPr txBox="1"/>
          <p:nvPr>
            <p:ph idx="12" type="sldNum"/>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8" name="Shape 88"/>
        <p:cNvGrpSpPr/>
        <p:nvPr/>
      </p:nvGrpSpPr>
      <p:grpSpPr>
        <a:xfrm>
          <a:off x="0" y="0"/>
          <a:ext cx="0" cy="0"/>
          <a:chOff x="0" y="0"/>
          <a:chExt cx="0" cy="0"/>
        </a:xfrm>
      </p:grpSpPr>
      <p:sp>
        <p:nvSpPr>
          <p:cNvPr id="89" name="Shape 89"/>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90" name="Shape 90"/>
          <p:cNvSpPr txBox="1"/>
          <p:nvPr>
            <p:ph idx="1" type="subTitle"/>
          </p:nvPr>
        </p:nvSpPr>
        <p:spPr>
          <a:xfrm>
            <a:off x="468312" y="2349500"/>
            <a:ext cx="8280400" cy="3311525"/>
          </a:xfrm>
          <a:prstGeom prst="rect">
            <a:avLst/>
          </a:prstGeom>
          <a:noFill/>
          <a:ln>
            <a:noFill/>
          </a:ln>
        </p:spPr>
        <p:txBody>
          <a:bodyPr anchorCtr="0" anchor="t" bIns="45700" lIns="91425" rIns="91425" wrap="square" tIns="45700">
            <a:noAutofit/>
          </a:bodyPr>
          <a:lstStyle/>
          <a:p>
            <a:pPr indent="0" lvl="0" marL="0" marR="0" rtl="0" algn="ctr">
              <a:lnSpc>
                <a:spcPct val="80000"/>
              </a:lnSpc>
              <a:spcBef>
                <a:spcPts val="0"/>
              </a:spcBef>
              <a:spcAft>
                <a:spcPts val="0"/>
              </a:spcAft>
              <a:buClr>
                <a:schemeClr val="dk1"/>
              </a:buClr>
              <a:buSzPct val="25000"/>
              <a:buFont typeface="Arial"/>
              <a:buNone/>
            </a:pPr>
            <a:r>
              <a:rPr b="0" i="0" lang="en-US" sz="2400" u="none" cap="none" strike="noStrike">
                <a:solidFill>
                  <a:schemeClr val="dk1"/>
                </a:solidFill>
                <a:latin typeface="Arial"/>
                <a:ea typeface="Arial"/>
                <a:cs typeface="Arial"/>
                <a:sym typeface="Arial"/>
              </a:rPr>
              <a:t>The recording contract is the principal means by which a recording artist earns his living. Without a record deal his ability to exploit his talent is limited. The recording contract is also the principal means by which a record company acquires its stock-in-trade. Record companies may also buy "catalogues" of recordings made by other record companies under their own recording contracts. Without recording contracts there would be very few recordings. Without recordings there would be limited opportunities for songwriters and music publishers to exploit their songs. The recording agreement affects every aspect of the recording artist's career and its importance cannot be over-emphasised. </a:t>
            </a:r>
          </a:p>
        </p:txBody>
      </p:sp>
      <p:sp>
        <p:nvSpPr>
          <p:cNvPr id="91" name="Shape 91"/>
          <p:cNvSpPr/>
          <p:nvPr/>
        </p:nvSpPr>
        <p:spPr>
          <a:xfrm>
            <a:off x="1908175" y="260350"/>
            <a:ext cx="5048250" cy="1751012"/>
          </a:xfrm>
          <a:prstGeom prst="rect">
            <a:avLst/>
          </a:prstGeom>
        </p:spPr>
        <p:txBody>
          <a:bodyPr>
            <a:prstTxWarp prst="textPlain"/>
          </a:bodyPr>
          <a:lstStyle/>
          <a:p>
            <a:pPr lvl="0" algn="l"/>
            <a:r>
              <a:rPr b="0" i="0">
                <a:ln cap="flat" cmpd="sng" w="9525">
                  <a:solidFill>
                    <a:srgbClr val="000000"/>
                  </a:solidFill>
                  <a:prstDash val="solid"/>
                  <a:miter lim="8000"/>
                  <a:headEnd len="med" w="med" type="none"/>
                  <a:tailEnd len="med" w="med" type="none"/>
                </a:ln>
                <a:gradFill>
                  <a:gsLst>
                    <a:gs pos="0">
                      <a:srgbClr val="FFE701"/>
                    </a:gs>
                    <a:gs pos="100000">
                      <a:srgbClr val="FE3E02"/>
                    </a:gs>
                  </a:gsLst>
                  <a:lin ang="5400000" scaled="0"/>
                </a:gradFill>
                <a:latin typeface="Arial"/>
              </a:rPr>
              <a:t>What is a good record deal, Recording contracts pt 1  </a:t>
            </a: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6" name="Shape 96"/>
        <p:cNvGrpSpPr/>
        <p:nvPr/>
      </p:nvGrpSpPr>
      <p:grpSpPr>
        <a:xfrm>
          <a:off x="0" y="0"/>
          <a:ext cx="0" cy="0"/>
          <a:chOff x="0" y="0"/>
          <a:chExt cx="0" cy="0"/>
        </a:xfrm>
      </p:grpSpPr>
      <p:sp>
        <p:nvSpPr>
          <p:cNvPr id="97" name="Shape 97"/>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98" name="Shape 98"/>
          <p:cNvSpPr txBox="1"/>
          <p:nvPr>
            <p:ph idx="1" type="body"/>
          </p:nvPr>
        </p:nvSpPr>
        <p:spPr>
          <a:xfrm>
            <a:off x="457200" y="1125537"/>
            <a:ext cx="8229600" cy="5000625"/>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dk1"/>
              </a:buClr>
              <a:buSzPct val="100000"/>
              <a:buFont typeface="Arial"/>
              <a:buChar char="•"/>
            </a:pPr>
            <a:r>
              <a:rPr b="0" i="0" lang="en-US" sz="2800" u="none" cap="none" strike="noStrike">
                <a:solidFill>
                  <a:schemeClr val="dk1"/>
                </a:solidFill>
                <a:latin typeface="Arial"/>
                <a:ea typeface="Arial"/>
                <a:cs typeface="Arial"/>
                <a:sym typeface="Arial"/>
              </a:rPr>
              <a:t>Every recording project is different. Even if it is not different, it must be presented </a:t>
            </a:r>
            <a:r>
              <a:rPr b="0" i="0" lang="en-US" sz="2800" u="sng" cap="none" strike="noStrike">
                <a:solidFill>
                  <a:schemeClr val="dk1"/>
                </a:solidFill>
                <a:latin typeface="Arial"/>
                <a:ea typeface="Arial"/>
                <a:cs typeface="Arial"/>
                <a:sym typeface="Arial"/>
              </a:rPr>
              <a:t>as if it is. </a:t>
            </a:r>
            <a:r>
              <a:rPr b="0" i="0" lang="en-US" sz="2800" u="none" cap="none" strike="noStrike">
                <a:solidFill>
                  <a:schemeClr val="dk1"/>
                </a:solidFill>
                <a:latin typeface="Arial"/>
                <a:ea typeface="Arial"/>
                <a:cs typeface="Arial"/>
                <a:sym typeface="Arial"/>
              </a:rPr>
              <a:t>So a "story" must be developed around the particular project before this is "pitched" to record companies. </a:t>
            </a:r>
          </a:p>
          <a:p>
            <a:pPr indent="-342900" lvl="0" marL="342900" marR="0" rtl="0" algn="l">
              <a:lnSpc>
                <a:spcPct val="90000"/>
              </a:lnSpc>
              <a:spcBef>
                <a:spcPts val="560"/>
              </a:spcBef>
              <a:spcAft>
                <a:spcPts val="0"/>
              </a:spcAft>
              <a:buClr>
                <a:schemeClr val="dk1"/>
              </a:buClr>
              <a:buSzPct val="100000"/>
              <a:buFont typeface="Arial"/>
              <a:buChar char="•"/>
            </a:pPr>
            <a:r>
              <a:rPr b="0" i="0" lang="en-US" sz="2800" u="none" cap="none" strike="noStrike">
                <a:solidFill>
                  <a:schemeClr val="dk1"/>
                </a:solidFill>
                <a:latin typeface="Arial"/>
                <a:ea typeface="Arial"/>
                <a:cs typeface="Arial"/>
                <a:sym typeface="Arial"/>
              </a:rPr>
              <a:t>Sometimes it never rains but it pours. When, finally, one record company shows interest others may suddenly follow. There is nothing more likely to awaken a record company's interest in the artist than interest from another company. If the artist is lucky enough to have a choice between companies, how should he choose? </a:t>
            </a:r>
          </a:p>
          <a:p>
            <a:pPr indent="-342900" lvl="0" marL="342900" marR="0" rtl="0" algn="l">
              <a:lnSpc>
                <a:spcPct val="90000"/>
              </a:lnSpc>
              <a:spcBef>
                <a:spcPts val="560"/>
              </a:spcBef>
              <a:spcAft>
                <a:spcPts val="0"/>
              </a:spcAft>
              <a:buClr>
                <a:schemeClr val="dk1"/>
              </a:buClr>
              <a:buSzPct val="100000"/>
              <a:buFont typeface="Arial"/>
              <a:buNone/>
            </a:pPr>
            <a:r>
              <a:t/>
            </a:r>
            <a:endParaRPr b="0" i="0" sz="2800" u="none" cap="none" strike="noStrike">
              <a:solidFill>
                <a:schemeClr val="dk1"/>
              </a:solidFill>
              <a:latin typeface="Arial"/>
              <a:ea typeface="Arial"/>
              <a:cs typeface="Arial"/>
              <a:sym typeface="Arial"/>
            </a:endParaRPr>
          </a:p>
          <a:p>
            <a:pPr indent="-342900" lvl="0" marL="342900" marR="0" rtl="0" algn="l">
              <a:spcBef>
                <a:spcPts val="560"/>
              </a:spcBef>
              <a:spcAft>
                <a:spcPts val="0"/>
              </a:spcAft>
              <a:buClr>
                <a:schemeClr val="dk1"/>
              </a:buClr>
              <a:buSzPct val="100000"/>
              <a:buFont typeface="Arial"/>
              <a:buNone/>
            </a:pPr>
            <a:r>
              <a:t/>
            </a:r>
            <a:endParaRPr b="0" i="0" sz="2800" u="none" cap="none" strike="noStrike">
              <a:solidFill>
                <a:schemeClr val="dk1"/>
              </a:solidFill>
              <a:latin typeface="Arial"/>
              <a:ea typeface="Arial"/>
              <a:cs typeface="Arial"/>
              <a:sym typeface="Arial"/>
            </a:endParaRPr>
          </a:p>
        </p:txBody>
      </p:sp>
      <p:sp>
        <p:nvSpPr>
          <p:cNvPr id="99" name="Shape 99"/>
          <p:cNvSpPr/>
          <p:nvPr/>
        </p:nvSpPr>
        <p:spPr>
          <a:xfrm>
            <a:off x="3563937" y="333375"/>
            <a:ext cx="1752600" cy="574675"/>
          </a:xfrm>
          <a:prstGeom prst="rect">
            <a:avLst/>
          </a:prstGeom>
        </p:spPr>
        <p:txBody>
          <a:bodyPr>
            <a:prstTxWarp prst="textPlain"/>
          </a:bodyPr>
          <a:lstStyle/>
          <a:p>
            <a:pPr lvl="0" algn="l"/>
            <a:r>
              <a:rPr b="0" i="0">
                <a:ln cap="flat" cmpd="sng" w="9525">
                  <a:solidFill>
                    <a:srgbClr val="CC99FF"/>
                  </a:solidFill>
                  <a:prstDash val="solid"/>
                  <a:miter lim="8000"/>
                  <a:headEnd len="med" w="med" type="none"/>
                  <a:tailEnd len="med" w="med" type="none"/>
                </a:ln>
                <a:gradFill>
                  <a:gsLst>
                    <a:gs pos="0">
                      <a:srgbClr val="6600CC"/>
                    </a:gs>
                    <a:gs pos="100000">
                      <a:srgbClr val="CC00CC"/>
                    </a:gs>
                  </a:gsLst>
                  <a:lin ang="5400000" scaled="0"/>
                </a:gradFill>
                <a:latin typeface="Arial"/>
              </a:rPr>
              <a:t>The Story </a:t>
            </a: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3" name="Shape 103"/>
        <p:cNvGrpSpPr/>
        <p:nvPr/>
      </p:nvGrpSpPr>
      <p:grpSpPr>
        <a:xfrm>
          <a:off x="0" y="0"/>
          <a:ext cx="0" cy="0"/>
          <a:chOff x="0" y="0"/>
          <a:chExt cx="0" cy="0"/>
        </a:xfrm>
      </p:grpSpPr>
      <p:sp>
        <p:nvSpPr>
          <p:cNvPr id="104" name="Shape 104"/>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05" name="Shape 105"/>
          <p:cNvSpPr txBox="1"/>
          <p:nvPr>
            <p:ph idx="1" type="body"/>
          </p:nvPr>
        </p:nvSpPr>
        <p:spPr>
          <a:xfrm>
            <a:off x="457200" y="1268412"/>
            <a:ext cx="8229600" cy="5329237"/>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Don't set too much store by a company's past successes. An artist should concentrate on the label's recent track record rather than its historic success. Look carefully at the current MD, head of A&amp;R (and any other significant A&amp;R staff) and head of marketing . Talk to them about their careers; what they have done and what they still hope to achieve. Remember, however, that record company executives are </a:t>
            </a:r>
            <a:r>
              <a:rPr b="0" i="1" lang="en-US" sz="2200" u="sng" cap="none" strike="noStrike">
                <a:solidFill>
                  <a:schemeClr val="dk1"/>
                </a:solidFill>
                <a:latin typeface="Arial"/>
                <a:ea typeface="Arial"/>
                <a:cs typeface="Arial"/>
                <a:sym typeface="Arial"/>
              </a:rPr>
              <a:t>not generally known for their loyalty</a:t>
            </a:r>
            <a:r>
              <a:rPr b="0" i="0" lang="en-US" sz="2200" u="none" cap="none" strike="noStrike">
                <a:solidFill>
                  <a:schemeClr val="dk1"/>
                </a:solidFill>
                <a:latin typeface="Arial"/>
                <a:ea typeface="Arial"/>
                <a:cs typeface="Arial"/>
                <a:sym typeface="Arial"/>
              </a:rPr>
              <a:t>. Artists may have to sign for six albums but key executives </a:t>
            </a:r>
            <a:r>
              <a:rPr b="0" i="1" lang="en-US" sz="2200" u="sng" cap="none" strike="noStrike">
                <a:solidFill>
                  <a:schemeClr val="dk1"/>
                </a:solidFill>
                <a:latin typeface="Arial"/>
                <a:ea typeface="Arial"/>
                <a:cs typeface="Arial"/>
                <a:sym typeface="Arial"/>
              </a:rPr>
              <a:t>change jobs frequently</a:t>
            </a:r>
            <a:r>
              <a:rPr b="0" i="0" lang="en-US" sz="2200" u="none" cap="none" strike="noStrike">
                <a:solidFill>
                  <a:schemeClr val="dk1"/>
                </a:solidFill>
                <a:latin typeface="Arial"/>
                <a:ea typeface="Arial"/>
                <a:cs typeface="Arial"/>
                <a:sym typeface="Arial"/>
              </a:rPr>
              <a:t>.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Despite the risk of key executives leaving to join another label, the most important factor is the artist's relationship with the person bringing in the deal.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How experienced is that person?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How much power does he have within the organisation?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How much do you trust him to do all of the things he has promised?</a:t>
            </a:r>
            <a:br>
              <a:rPr b="0" i="0" lang="en-US" sz="2200" u="none" cap="none" strike="noStrike">
                <a:solidFill>
                  <a:schemeClr val="dk1"/>
                </a:solidFill>
                <a:latin typeface="Arial"/>
                <a:ea typeface="Arial"/>
                <a:cs typeface="Arial"/>
                <a:sym typeface="Arial"/>
              </a:rPr>
            </a:br>
          </a:p>
          <a:p>
            <a:pPr indent="-342900" lvl="0" marL="342900" marR="0" rtl="0" algn="l">
              <a:lnSpc>
                <a:spcPct val="80000"/>
              </a:lnSpc>
              <a:spcBef>
                <a:spcPts val="200"/>
              </a:spcBef>
              <a:spcAft>
                <a:spcPts val="0"/>
              </a:spcAft>
              <a:buClr>
                <a:schemeClr val="dk1"/>
              </a:buClr>
              <a:buSzPct val="100000"/>
              <a:buFont typeface="Arial"/>
              <a:buChar char="•"/>
            </a:pPr>
            <a:r>
              <a:rPr b="0" i="0" lang="en-US" sz="1000" u="none" cap="none" strike="noStrike">
                <a:solidFill>
                  <a:schemeClr val="dk1"/>
                </a:solidFill>
                <a:latin typeface="Arial"/>
                <a:ea typeface="Arial"/>
                <a:cs typeface="Arial"/>
                <a:sym typeface="Arial"/>
              </a:rPr>
              <a:t>  </a:t>
            </a:r>
          </a:p>
        </p:txBody>
      </p:sp>
      <p:sp>
        <p:nvSpPr>
          <p:cNvPr descr="Paper bag" id="106" name="Shape 106"/>
          <p:cNvSpPr/>
          <p:nvPr/>
        </p:nvSpPr>
        <p:spPr>
          <a:xfrm>
            <a:off x="2195512" y="692150"/>
            <a:ext cx="4010025" cy="523875"/>
          </a:xfrm>
          <a:prstGeom prst="rect">
            <a:avLst/>
          </a:prstGeom>
          <a:blipFill rotWithShape="1">
            <a:blip r:embed="rId3">
              <a:alphaModFix/>
            </a:blip>
            <a:stretch>
              <a:fillRect b="0" l="0" r="0" t="0"/>
            </a:stretch>
          </a:blipFill>
        </p:spPr>
        <p:txBody>
          <a:bodyPr>
            <a:prstTxWarp prst="textPlain"/>
          </a:bodyPr>
          <a:lstStyle/>
          <a:p>
            <a:pPr lvl="0" algn="l"/>
            <a:r>
              <a:rPr b="0" i="0">
                <a:ln cap="flat" cmpd="sng" w="9525">
                  <a:solidFill>
                    <a:srgbClr val="008000"/>
                  </a:solidFill>
                  <a:prstDash val="solid"/>
                  <a:miter lim="8000"/>
                  <a:headEnd len="med" w="med" type="none"/>
                  <a:tailEnd len="med" w="med" type="none"/>
                </a:ln>
                <a:solidFill>
                  <a:srgbClr val="FFFFFF"/>
                </a:solidFill>
                <a:latin typeface="Arial"/>
              </a:rPr>
              <a:t>Individual Executives  </a:t>
            </a: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1" name="Shape 111"/>
        <p:cNvGrpSpPr/>
        <p:nvPr/>
      </p:nvGrpSpPr>
      <p:grpSpPr>
        <a:xfrm>
          <a:off x="0" y="0"/>
          <a:ext cx="0" cy="0"/>
          <a:chOff x="0" y="0"/>
          <a:chExt cx="0" cy="0"/>
        </a:xfrm>
      </p:grpSpPr>
      <p:sp>
        <p:nvSpPr>
          <p:cNvPr id="112" name="Shape 112"/>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13" name="Shape 113"/>
          <p:cNvSpPr txBox="1"/>
          <p:nvPr>
            <p:ph type="title"/>
          </p:nvPr>
        </p:nvSpPr>
        <p:spPr>
          <a:xfrm>
            <a:off x="457200" y="274637"/>
            <a:ext cx="8229600" cy="1143000"/>
          </a:xfrm>
          <a:prstGeom prst="rect">
            <a:avLst/>
          </a:prstGeom>
          <a:noFill/>
          <a:ln>
            <a:noFill/>
          </a:ln>
        </p:spPr>
        <p:txBody>
          <a:bodyPr anchorCtr="0" anchor="ctr" bIns="45700" lIns="91425" rIns="91425" wrap="square" tIns="45700">
            <a:noAutofit/>
          </a:bodyPr>
          <a:lstStyle/>
          <a:p>
            <a:pPr indent="0" lvl="0" marL="0" marR="0" rtl="0" algn="ctr">
              <a:lnSpc>
                <a:spcPct val="100000"/>
              </a:lnSpc>
              <a:spcBef>
                <a:spcPts val="0"/>
              </a:spcBef>
              <a:spcAft>
                <a:spcPts val="0"/>
              </a:spcAft>
              <a:buClr>
                <a:schemeClr val="dk2"/>
              </a:buClr>
              <a:buSzPct val="25000"/>
              <a:buFont typeface="Arial"/>
              <a:buNone/>
            </a:pPr>
            <a:r>
              <a:rPr b="1" i="0" lang="en-US" sz="4400" u="none" cap="none" strike="noStrike">
                <a:solidFill>
                  <a:schemeClr val="dk2"/>
                </a:solidFill>
                <a:latin typeface="Arial"/>
                <a:ea typeface="Arial"/>
                <a:cs typeface="Arial"/>
                <a:sym typeface="Arial"/>
              </a:rPr>
              <a:t>The Conventional Deal</a:t>
            </a:r>
            <a:r>
              <a:rPr b="0" i="0" lang="en-US" sz="4400" u="none" cap="none" strike="noStrike">
                <a:solidFill>
                  <a:schemeClr val="dk2"/>
                </a:solidFill>
                <a:latin typeface="Arial"/>
                <a:ea typeface="Arial"/>
                <a:cs typeface="Arial"/>
                <a:sym typeface="Arial"/>
              </a:rPr>
              <a:t> </a:t>
            </a:r>
          </a:p>
        </p:txBody>
      </p:sp>
      <p:sp>
        <p:nvSpPr>
          <p:cNvPr id="114" name="Shape 114"/>
          <p:cNvSpPr txBox="1"/>
          <p:nvPr>
            <p:ph idx="1" type="body"/>
          </p:nvPr>
        </p:nvSpPr>
        <p:spPr>
          <a:xfrm>
            <a:off x="457200" y="1600200"/>
            <a:ext cx="8229600" cy="4997450"/>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Although all record companies and publishers have standard forms of contract, no two deals are ever quite the same. For this purpose we assume that the deal is with a major. Under this type of deal, an artist signs exclusively to the company on a long term basis. </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The company owns </a:t>
            </a:r>
            <a:r>
              <a:rPr b="1" i="0" lang="en-US" sz="2400" u="none" cap="none" strike="noStrike">
                <a:solidFill>
                  <a:schemeClr val="dk1"/>
                </a:solidFill>
                <a:latin typeface="Arial"/>
                <a:ea typeface="Arial"/>
                <a:cs typeface="Arial"/>
                <a:sym typeface="Arial"/>
              </a:rPr>
              <a:t>all </a:t>
            </a:r>
            <a:r>
              <a:rPr b="0" i="0" lang="en-US" sz="2400" u="none" cap="none" strike="noStrike">
                <a:solidFill>
                  <a:schemeClr val="dk1"/>
                </a:solidFill>
                <a:latin typeface="Arial"/>
                <a:ea typeface="Arial"/>
                <a:cs typeface="Arial"/>
                <a:sym typeface="Arial"/>
              </a:rPr>
              <a:t>of the recordings made during the full length or "term" of the agreement. </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The artist earns royalties on record sales. </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Those royalty earnings are used by the company to pay off, or "recoup" any advances paid to the artist including any recording costs and certain other expenses. </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Within that framework there is a great deal of flexibility. Every negotiation and every contract will have a distinct flavour of its own. Nevertheless, the basic ground rules remain the same. </a:t>
            </a: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9" name="Shape 119"/>
        <p:cNvGrpSpPr/>
        <p:nvPr/>
      </p:nvGrpSpPr>
      <p:grpSpPr>
        <a:xfrm>
          <a:off x="0" y="0"/>
          <a:ext cx="0" cy="0"/>
          <a:chOff x="0" y="0"/>
          <a:chExt cx="0" cy="0"/>
        </a:xfrm>
      </p:grpSpPr>
      <p:sp>
        <p:nvSpPr>
          <p:cNvPr id="120" name="Shape 120"/>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21" name="Shape 121"/>
          <p:cNvSpPr txBox="1"/>
          <p:nvPr>
            <p:ph idx="1" type="body"/>
          </p:nvPr>
        </p:nvSpPr>
        <p:spPr>
          <a:xfrm>
            <a:off x="457200" y="1341437"/>
            <a:ext cx="8229600" cy="5183187"/>
          </a:xfrm>
          <a:prstGeom prst="rect">
            <a:avLst/>
          </a:prstGeom>
          <a:noFill/>
          <a:ln>
            <a:noFill/>
          </a:ln>
        </p:spPr>
        <p:txBody>
          <a:bodyPr anchorCtr="0" anchor="t" bIns="45700" lIns="91425" rIns="91425" wrap="square"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One way to break free of these limitations is to sign to an independent label. A key question for an artist is often whether he should sign with an indie or with a major. At the beginning of 201</a:t>
            </a:r>
            <a:r>
              <a:rPr lang="en-US" sz="2400"/>
              <a:t>7</a:t>
            </a:r>
            <a:r>
              <a:rPr b="0" i="0" lang="en-US" sz="2400" u="none" cap="none" strike="noStrike">
                <a:solidFill>
                  <a:schemeClr val="dk1"/>
                </a:solidFill>
                <a:latin typeface="Arial"/>
                <a:ea typeface="Arial"/>
                <a:cs typeface="Arial"/>
                <a:sym typeface="Arial"/>
              </a:rPr>
              <a:t>, the majors are, </a:t>
            </a:r>
            <a:r>
              <a:rPr b="1" i="0" lang="en-US" sz="2400" u="none" cap="none" strike="noStrike">
                <a:solidFill>
                  <a:schemeClr val="dk1"/>
                </a:solidFill>
              </a:rPr>
              <a:t>Warner Sony</a:t>
            </a:r>
            <a:r>
              <a:rPr b="0" i="0" lang="en-US" sz="2400" u="none" cap="none" strike="noStrike">
                <a:solidFill>
                  <a:srgbClr val="FFFF00"/>
                </a:solidFill>
                <a:latin typeface="Arial"/>
                <a:ea typeface="Arial"/>
                <a:cs typeface="Arial"/>
                <a:sym typeface="Arial"/>
              </a:rPr>
              <a:t>/BMG</a:t>
            </a:r>
            <a:r>
              <a:rPr b="0" i="0" lang="en-US" sz="2400" u="none" cap="none" strike="noStrike">
                <a:solidFill>
                  <a:schemeClr val="dk1"/>
                </a:solidFill>
                <a:latin typeface="Arial"/>
                <a:ea typeface="Arial"/>
                <a:cs typeface="Arial"/>
                <a:sym typeface="Arial"/>
              </a:rPr>
              <a:t> &amp; </a:t>
            </a:r>
            <a:r>
              <a:rPr b="1" i="0" lang="en-US" sz="2400" u="none" cap="none" strike="noStrike">
                <a:solidFill>
                  <a:schemeClr val="dk1"/>
                </a:solidFill>
              </a:rPr>
              <a:t>Universal</a:t>
            </a:r>
            <a:r>
              <a:rPr b="0" i="0" lang="en-US" sz="2400" u="none" cap="none" strike="noStrike">
                <a:solidFill>
                  <a:schemeClr val="dk1"/>
                </a:solidFill>
                <a:latin typeface="Arial"/>
                <a:ea typeface="Arial"/>
                <a:cs typeface="Arial"/>
                <a:sym typeface="Arial"/>
              </a:rPr>
              <a:t>..</a:t>
            </a:r>
            <a:r>
              <a:rPr b="0" i="0" lang="en-US" sz="2400" u="none" cap="none" strike="noStrike">
                <a:solidFill>
                  <a:srgbClr val="FFFF00"/>
                </a:solidFill>
                <a:latin typeface="Arial"/>
                <a:ea typeface="Arial"/>
                <a:cs typeface="Arial"/>
                <a:sym typeface="Arial"/>
              </a:rPr>
              <a:t>EMI</a:t>
            </a:r>
            <a:r>
              <a:rPr b="0" i="0" lang="en-US" sz="2400" u="none" cap="none" strike="noStrike">
                <a:solidFill>
                  <a:schemeClr val="dk1"/>
                </a:solidFill>
                <a:latin typeface="Arial"/>
                <a:ea typeface="Arial"/>
                <a:cs typeface="Arial"/>
                <a:sym typeface="Arial"/>
              </a:rPr>
              <a:t>? and their various affiliates and labels</a:t>
            </a:r>
          </a:p>
          <a:p>
            <a:pPr indent="-342900" lvl="0" marL="34290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"indies" means companies like Beggars Banquet, One Little Indian and Warp. For many years there was a middle category of substantial record companies which did not own their own manufacturing plants and distribution networks, e.g. Island, Virgin, Chrysalis, A&amp;M and Geffen. All of these companies have now been bought by the majors. This middle tier has therefore all but disappeared. </a:t>
            </a:r>
          </a:p>
        </p:txBody>
      </p:sp>
      <p:sp>
        <p:nvSpPr>
          <p:cNvPr id="122" name="Shape 122"/>
          <p:cNvSpPr/>
          <p:nvPr/>
        </p:nvSpPr>
        <p:spPr>
          <a:xfrm>
            <a:off x="2627312" y="549275"/>
            <a:ext cx="3552825" cy="647700"/>
          </a:xfrm>
          <a:prstGeom prst="rect">
            <a:avLst/>
          </a:prstGeom>
        </p:spPr>
        <p:txBody>
          <a:bodyPr>
            <a:prstTxWarp prst="textPlain"/>
          </a:bodyPr>
          <a:lstStyle/>
          <a:p>
            <a:pPr lvl="0" algn="l"/>
            <a:r>
              <a:rPr b="0" i="0">
                <a:ln cap="flat" cmpd="sng" w="12700">
                  <a:solidFill>
                    <a:srgbClr val="3333CC"/>
                  </a:solidFill>
                  <a:prstDash val="solid"/>
                  <a:miter lim="8000"/>
                  <a:headEnd len="med" w="med" type="none"/>
                  <a:tailEnd len="med" w="med" type="none"/>
                </a:ln>
                <a:solidFill>
                  <a:srgbClr val="B2B2B2">
                    <a:alpha val="49803"/>
                  </a:srgbClr>
                </a:solidFill>
                <a:latin typeface="Arial"/>
              </a:rPr>
              <a:t>Independents  </a:t>
            </a: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7" name="Shape 127"/>
        <p:cNvGrpSpPr/>
        <p:nvPr/>
      </p:nvGrpSpPr>
      <p:grpSpPr>
        <a:xfrm>
          <a:off x="0" y="0"/>
          <a:ext cx="0" cy="0"/>
          <a:chOff x="0" y="0"/>
          <a:chExt cx="0" cy="0"/>
        </a:xfrm>
      </p:grpSpPr>
      <p:sp>
        <p:nvSpPr>
          <p:cNvPr id="128" name="Shape 128"/>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29" name="Shape 129"/>
          <p:cNvSpPr txBox="1"/>
          <p:nvPr>
            <p:ph idx="1" type="body"/>
          </p:nvPr>
        </p:nvSpPr>
        <p:spPr>
          <a:xfrm>
            <a:off x="457200" y="1600200"/>
            <a:ext cx="8229600" cy="4525962"/>
          </a:xfrm>
          <a:prstGeom prst="rect">
            <a:avLst/>
          </a:prstGeom>
          <a:noFill/>
          <a:ln>
            <a:noFill/>
          </a:ln>
        </p:spPr>
        <p:txBody>
          <a:bodyPr anchorCtr="0" anchor="t" bIns="45700" lIns="91425" rIns="91425" wrap="square"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800" u="none" cap="none" strike="noStrike">
                <a:solidFill>
                  <a:schemeClr val="dk1"/>
                </a:solidFill>
                <a:latin typeface="Arial"/>
                <a:ea typeface="Arial"/>
                <a:cs typeface="Arial"/>
                <a:sym typeface="Arial"/>
              </a:rPr>
              <a:t>The major </a:t>
            </a:r>
            <a:r>
              <a:rPr b="1" i="0" lang="en-US" sz="2800" u="none" cap="none" strike="noStrike">
                <a:solidFill>
                  <a:schemeClr val="dk1"/>
                </a:solidFill>
                <a:latin typeface="Arial"/>
                <a:ea typeface="Arial"/>
                <a:cs typeface="Arial"/>
                <a:sym typeface="Arial"/>
              </a:rPr>
              <a:t>apparent </a:t>
            </a:r>
            <a:r>
              <a:rPr b="0" i="0" lang="en-US" sz="2800" u="none" cap="none" strike="noStrike">
                <a:solidFill>
                  <a:schemeClr val="dk1"/>
                </a:solidFill>
                <a:latin typeface="Arial"/>
                <a:ea typeface="Arial"/>
                <a:cs typeface="Arial"/>
                <a:sym typeface="Arial"/>
              </a:rPr>
              <a:t>advantage of signing to an ‘’indie’’ is that the artist may retain greater creative or artistic control. The deals offered by indies tend to be more flexible, and the financial terms {50/50 contract deals}more acceptable to artists. That said, (assuming a degree of success) there is probably a better chance of achieving greater wealth by being a "cog" in the major's machine. </a:t>
            </a:r>
          </a:p>
        </p:txBody>
      </p:sp>
      <p:sp>
        <p:nvSpPr>
          <p:cNvPr id="130" name="Shape 130"/>
          <p:cNvSpPr/>
          <p:nvPr/>
        </p:nvSpPr>
        <p:spPr>
          <a:xfrm>
            <a:off x="3348037" y="476250"/>
            <a:ext cx="1905000" cy="657225"/>
          </a:xfrm>
          <a:prstGeom prst="rect">
            <a:avLst/>
          </a:prstGeom>
        </p:spPr>
        <p:txBody>
          <a:bodyPr>
            <a:prstTxWarp prst="textPlain"/>
          </a:bodyPr>
          <a:lstStyle/>
          <a:p>
            <a:pPr lvl="0" algn="l"/>
            <a:r>
              <a:rPr b="0" i="0">
                <a:ln cap="flat" cmpd="sng" w="12700">
                  <a:solidFill>
                    <a:srgbClr val="000099"/>
                  </a:solidFill>
                  <a:prstDash val="solid"/>
                  <a:miter lim="8000"/>
                  <a:headEnd len="med" w="med" type="none"/>
                  <a:tailEnd len="med" w="med" type="none"/>
                </a:ln>
                <a:solidFill>
                  <a:srgbClr val="33CCFF"/>
                </a:solidFill>
                <a:latin typeface="Arial"/>
              </a:rPr>
              <a:t>Flexibility  </a:t>
            </a: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5" name="Shape 135"/>
        <p:cNvGrpSpPr/>
        <p:nvPr/>
      </p:nvGrpSpPr>
      <p:grpSpPr>
        <a:xfrm>
          <a:off x="0" y="0"/>
          <a:ext cx="0" cy="0"/>
          <a:chOff x="0" y="0"/>
          <a:chExt cx="0" cy="0"/>
        </a:xfrm>
      </p:grpSpPr>
      <p:sp>
        <p:nvSpPr>
          <p:cNvPr id="136" name="Shape 136"/>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37" name="Shape 137"/>
          <p:cNvSpPr txBox="1"/>
          <p:nvPr>
            <p:ph idx="1" type="body"/>
          </p:nvPr>
        </p:nvSpPr>
        <p:spPr>
          <a:xfrm>
            <a:off x="457200" y="1268412"/>
            <a:ext cx="8229600" cy="4857750"/>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Majors usually insist on either total or limited control over certain elements of the creative process (for example, the choice of songs, producer and studio). </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The major will wish to control these elements if it does not approve of the artist's plans.</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 Indies are reputed to be more sympathetic to the artist's wishes. They will generally allow the artist to go in whatever artistic direction he wants. One reason for this more sympathetic approach is that an indie invests significantly less in an artist than a major, in terms of "up front" money put at risk. </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Indies are usually run by people with a particular understanding of the artists they sign and their music. On the whole, they can relate better to their artists on a musical and artistic level. </a:t>
            </a:r>
          </a:p>
        </p:txBody>
      </p:sp>
      <p:sp>
        <p:nvSpPr>
          <p:cNvPr descr="White marble" id="138" name="Shape 138"/>
          <p:cNvSpPr/>
          <p:nvPr/>
        </p:nvSpPr>
        <p:spPr>
          <a:xfrm>
            <a:off x="2268537" y="476250"/>
            <a:ext cx="4219575" cy="647700"/>
          </a:xfrm>
          <a:prstGeom prst="rect">
            <a:avLst/>
          </a:prstGeom>
          <a:blipFill rotWithShape="1">
            <a:blip r:embed="rId3">
              <a:alphaModFix/>
            </a:blip>
            <a:stretch>
              <a:fillRect b="0" l="0" r="0" t="0"/>
            </a:stretch>
          </a:blipFill>
        </p:spPr>
        <p:txBody>
          <a:bodyPr>
            <a:prstTxWarp prst="textPlain"/>
          </a:bodyPr>
          <a:lstStyle/>
          <a:p>
            <a:pPr lvl="0" algn="l"/>
            <a:r>
              <a:rPr b="0" i="0">
                <a:ln cap="flat" cmpd="sng" w="9525">
                  <a:solidFill>
                    <a:srgbClr val="000000"/>
                  </a:solidFill>
                  <a:prstDash val="solid"/>
                  <a:miter lim="8000"/>
                  <a:headEnd len="med" w="med" type="none"/>
                  <a:tailEnd len="med" w="med" type="none"/>
                </a:ln>
                <a:solidFill>
                  <a:srgbClr val="FFFFFF"/>
                </a:solidFill>
                <a:latin typeface="Arial"/>
              </a:rPr>
              <a:t>Creative Control  </a:t>
            </a: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3" name="Shape 143"/>
        <p:cNvGrpSpPr/>
        <p:nvPr/>
      </p:nvGrpSpPr>
      <p:grpSpPr>
        <a:xfrm>
          <a:off x="0" y="0"/>
          <a:ext cx="0" cy="0"/>
          <a:chOff x="0" y="0"/>
          <a:chExt cx="0" cy="0"/>
        </a:xfrm>
      </p:grpSpPr>
      <p:sp>
        <p:nvSpPr>
          <p:cNvPr id="144" name="Shape 144"/>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45" name="Shape 145"/>
          <p:cNvSpPr txBox="1"/>
          <p:nvPr>
            <p:ph idx="1" type="body"/>
          </p:nvPr>
        </p:nvSpPr>
        <p:spPr>
          <a:xfrm>
            <a:off x="457200" y="333375"/>
            <a:ext cx="8229600" cy="5792787"/>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The key A&amp;R man at an indie is often the owner of the company.</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He is more free to make decisions than his counterpart at the major.</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 He does not have to justify the company's expenditure to a managing director, chairman or finance director (none of whom may like a particular artist's work) when sales are not going that well.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Nevertheless, there is a tendency to exaggerate a major's ability to control the artistic process. A record company cannot physically force an artist to record a particular song or work with a particular producer. Some A&amp;R managers at the majors have immense experience and understanding. A good A&amp;R manager will operate as a catalyst for all of the ideas and other artistic ingredients involved.</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 Indies tend to have smaller artist rosters than the majors.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Majors tend to have different priorities from time to time with the result that some artists may be neglected. Different records by different artists may be competing for a gap in the major's release schedule.</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 Indies tend not to have these problems - or if they do they are not quite so marked. </a:t>
            </a:r>
          </a:p>
          <a:p>
            <a:pPr indent="-342900" lvl="0" marL="342900" marR="0" rtl="0" algn="l">
              <a:spcBef>
                <a:spcPts val="440"/>
              </a:spcBef>
              <a:spcAft>
                <a:spcPts val="0"/>
              </a:spcAft>
              <a:buClr>
                <a:schemeClr val="dk1"/>
              </a:buClr>
              <a:buSzPct val="100000"/>
              <a:buFont typeface="Arial"/>
              <a:buNone/>
            </a:pPr>
            <a:r>
              <a:t/>
            </a:r>
            <a:endParaRPr b="0" i="0" sz="2200" u="none" cap="none" strike="noStrike">
              <a:solidFill>
                <a:schemeClr val="dk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0" name="Shape 150"/>
        <p:cNvGrpSpPr/>
        <p:nvPr/>
      </p:nvGrpSpPr>
      <p:grpSpPr>
        <a:xfrm>
          <a:off x="0" y="0"/>
          <a:ext cx="0" cy="0"/>
          <a:chOff x="0" y="0"/>
          <a:chExt cx="0" cy="0"/>
        </a:xfrm>
      </p:grpSpPr>
      <p:sp>
        <p:nvSpPr>
          <p:cNvPr id="151" name="Shape 151"/>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52" name="Shape 152"/>
          <p:cNvSpPr txBox="1"/>
          <p:nvPr>
            <p:ph idx="1" type="body"/>
          </p:nvPr>
        </p:nvSpPr>
        <p:spPr>
          <a:xfrm>
            <a:off x="457200" y="1059374"/>
            <a:ext cx="8229600" cy="5066700"/>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All majors expect a new artist to sign an agreement committing the artist to record probably five or six (sometimes seven or eight) albums.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An A&amp;R manager might sign an artist to a six album deal only to join another company a year or so later.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Indies generally will not demand such a long term commitment. The deal may be limited to as little as one album. Even if the indie wants options for additional albums, this may matter less to the artist because of the creative factors.</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 Indies often allow an artist to develop at his own pace, and so avoid the pressures of becoming a "mainstream" act too quickly, with the artistic compromises this may involve. An artist might start off with an indie and move to a major later.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If he is successful and receives some critical acclaim with the indie he might then extract a better deal from the major over creative issues. </a:t>
            </a:r>
          </a:p>
        </p:txBody>
      </p:sp>
      <p:sp>
        <p:nvSpPr>
          <p:cNvPr id="153" name="Shape 153"/>
          <p:cNvSpPr/>
          <p:nvPr/>
        </p:nvSpPr>
        <p:spPr>
          <a:xfrm>
            <a:off x="2085975" y="281725"/>
            <a:ext cx="4972055" cy="647700"/>
          </a:xfrm>
          <a:prstGeom prst="rect">
            <a:avLst/>
          </a:prstGeom>
        </p:spPr>
        <p:txBody>
          <a:bodyPr>
            <a:prstTxWarp prst="textPlain"/>
          </a:bodyPr>
          <a:lstStyle/>
          <a:p>
            <a:pPr lvl="0" algn="l"/>
            <a:r>
              <a:rPr b="0" i="0">
                <a:ln cap="flat" cmpd="sng" w="9525">
                  <a:solidFill>
                    <a:srgbClr val="000000"/>
                  </a:solidFill>
                  <a:prstDash val="solid"/>
                  <a:miter lim="8000"/>
                  <a:headEnd len="med" w="med" type="none"/>
                  <a:tailEnd len="med" w="med" type="none"/>
                </a:ln>
                <a:gradFill>
                  <a:gsLst>
                    <a:gs pos="0">
                      <a:srgbClr val="DCEBF5"/>
                    </a:gs>
                    <a:gs pos="8000">
                      <a:srgbClr val="83A7C3"/>
                    </a:gs>
                    <a:gs pos="13000">
                      <a:srgbClr val="768FB9"/>
                    </a:gs>
                    <a:gs pos="21000">
                      <a:srgbClr val="83A7C3"/>
                    </a:gs>
                    <a:gs pos="52000">
                      <a:srgbClr val="FFFFFF"/>
                    </a:gs>
                    <a:gs pos="55999">
                      <a:srgbClr val="9C6563"/>
                    </a:gs>
                    <a:gs pos="58000">
                      <a:srgbClr val="80302D"/>
                    </a:gs>
                    <a:gs pos="71000">
                      <a:srgbClr val="C0524E"/>
                    </a:gs>
                    <a:gs pos="94000">
                      <a:srgbClr val="EBDAD4"/>
                    </a:gs>
                    <a:gs pos="100000">
                      <a:srgbClr val="55261C"/>
                    </a:gs>
                  </a:gsLst>
                  <a:lin ang="5400000" scaled="0"/>
                </a:gradFill>
                <a:latin typeface="Arial"/>
              </a:rPr>
              <a:t>Short or Long Term  </a:t>
            </a: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8" name="Shape 158"/>
        <p:cNvGrpSpPr/>
        <p:nvPr/>
      </p:nvGrpSpPr>
      <p:grpSpPr>
        <a:xfrm>
          <a:off x="0" y="0"/>
          <a:ext cx="0" cy="0"/>
          <a:chOff x="0" y="0"/>
          <a:chExt cx="0" cy="0"/>
        </a:xfrm>
      </p:grpSpPr>
      <p:sp>
        <p:nvSpPr>
          <p:cNvPr id="159" name="Shape 159"/>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60" name="Shape 160"/>
          <p:cNvSpPr txBox="1"/>
          <p:nvPr>
            <p:ph idx="1" type="body"/>
          </p:nvPr>
        </p:nvSpPr>
        <p:spPr>
          <a:xfrm>
            <a:off x="395275" y="799400"/>
            <a:ext cx="8229600" cy="6655800"/>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All the majors expect to sign artists for the whole world. This applies even if their overseas associates (often part of the same multi-national empire) have shown no particular interest in the artist.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Indies, however, often</a:t>
            </a:r>
            <a:r>
              <a:rPr b="0" i="1" lang="en-US" sz="2200" u="sng" cap="none" strike="noStrike">
                <a:solidFill>
                  <a:schemeClr val="dk1"/>
                </a:solidFill>
                <a:latin typeface="Arial"/>
                <a:ea typeface="Arial"/>
                <a:cs typeface="Arial"/>
                <a:sym typeface="Arial"/>
              </a:rPr>
              <a:t> limit</a:t>
            </a:r>
            <a:r>
              <a:rPr b="0" i="0" lang="en-US" sz="2200" u="none" cap="none" strike="noStrike">
                <a:solidFill>
                  <a:schemeClr val="dk1"/>
                </a:solidFill>
                <a:latin typeface="Arial"/>
                <a:ea typeface="Arial"/>
                <a:cs typeface="Arial"/>
                <a:sym typeface="Arial"/>
              </a:rPr>
              <a:t> their recording agreements to just a few countries (e.g. UK only, or Europe, or the World excluding North America).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This allows the artist to make </a:t>
            </a:r>
            <a:r>
              <a:rPr b="0" i="1" lang="en-US" sz="2200" u="none" cap="none" strike="noStrike">
                <a:solidFill>
                  <a:schemeClr val="dk1"/>
                </a:solidFill>
                <a:latin typeface="Arial"/>
                <a:ea typeface="Arial"/>
                <a:cs typeface="Arial"/>
                <a:sym typeface="Arial"/>
              </a:rPr>
              <a:t>separate</a:t>
            </a:r>
            <a:r>
              <a:rPr b="0" i="0" lang="en-US" sz="2200" u="none" cap="none" strike="noStrike">
                <a:solidFill>
                  <a:schemeClr val="dk1"/>
                </a:solidFill>
                <a:latin typeface="Arial"/>
                <a:ea typeface="Arial"/>
                <a:cs typeface="Arial"/>
                <a:sym typeface="Arial"/>
              </a:rPr>
              <a:t> agreements with other record companies in the countries not covered by the initial deal. Artists can then choose companies which are genuinely enthusiastic about them, or which might for other reasons be "stronger" in that territory.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If the artist secures separate deals overseas, he will benefit by having more than one royalty stream. Even if the indie insists on a worldwide deal, the indie will have more flexibility in sub-licensing outside the UK to companies genuinely interested in the artist.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Indies will </a:t>
            </a:r>
            <a:r>
              <a:rPr b="1" i="0" lang="en-US" sz="2200" u="none" cap="none" strike="noStrike">
                <a:solidFill>
                  <a:schemeClr val="dk1"/>
                </a:solidFill>
                <a:latin typeface="Arial"/>
                <a:ea typeface="Arial"/>
                <a:cs typeface="Arial"/>
                <a:sym typeface="Arial"/>
              </a:rPr>
              <a:t>sometimes agree</a:t>
            </a:r>
            <a:r>
              <a:rPr b="0" i="0" lang="en-US" sz="2200" u="none" cap="none" strike="noStrike">
                <a:solidFill>
                  <a:schemeClr val="dk1"/>
                </a:solidFill>
                <a:latin typeface="Arial"/>
                <a:ea typeface="Arial"/>
                <a:cs typeface="Arial"/>
                <a:sym typeface="Arial"/>
              </a:rPr>
              <a:t> to share with the artist any advances they receive from their overseas associates. </a:t>
            </a:r>
          </a:p>
        </p:txBody>
      </p:sp>
      <p:sp>
        <p:nvSpPr>
          <p:cNvPr id="161" name="Shape 161"/>
          <p:cNvSpPr/>
          <p:nvPr/>
        </p:nvSpPr>
        <p:spPr>
          <a:xfrm>
            <a:off x="3419475" y="91375"/>
            <a:ext cx="1714496" cy="708026"/>
          </a:xfrm>
          <a:prstGeom prst="rect">
            <a:avLst/>
          </a:prstGeom>
        </p:spPr>
        <p:txBody>
          <a:bodyPr>
            <a:prstTxWarp prst="textPlain"/>
          </a:bodyPr>
          <a:lstStyle/>
          <a:p>
            <a:pPr lvl="0" algn="l"/>
            <a:r>
              <a:rPr b="0" i="0">
                <a:ln>
                  <a:noFill/>
                </a:ln>
                <a:gradFill>
                  <a:gsLst>
                    <a:gs pos="0">
                      <a:srgbClr val="9999FF"/>
                    </a:gs>
                    <a:gs pos="100000">
                      <a:srgbClr val="009999"/>
                    </a:gs>
                  </a:gsLst>
                  <a:lin ang="5400000" scaled="0"/>
                </a:gradFill>
                <a:latin typeface="Arial"/>
              </a:rPr>
              <a:t>Territory  </a:t>
            </a: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6" name="Shape 166"/>
        <p:cNvGrpSpPr/>
        <p:nvPr/>
      </p:nvGrpSpPr>
      <p:grpSpPr>
        <a:xfrm>
          <a:off x="0" y="0"/>
          <a:ext cx="0" cy="0"/>
          <a:chOff x="0" y="0"/>
          <a:chExt cx="0" cy="0"/>
        </a:xfrm>
      </p:grpSpPr>
      <p:sp>
        <p:nvSpPr>
          <p:cNvPr id="167" name="Shape 167"/>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68" name="Shape 168"/>
          <p:cNvSpPr txBox="1"/>
          <p:nvPr>
            <p:ph idx="1" type="body"/>
          </p:nvPr>
        </p:nvSpPr>
        <p:spPr>
          <a:xfrm>
            <a:off x="468312" y="1196975"/>
            <a:ext cx="8229600" cy="5068887"/>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typical royalty rate on album sales for an artist signing to a major would be, say, 16% for UK sales; 14% in major countries such as Germany, France, USA and Japan; and 12% for the rest of the world. </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The higher rate for the "home" territory (in this example 16%) is sometimes referred to as the "headline" rate of royalty.</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 Lower rates apply outside the home territory because the company itself merely receives a royalty from its licensee and will wish to maintain a reasonable margin between the royalty received and the royalty passed to the artist. </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However, an artist signing to a different company in each territory will expect to obtain a "headline" rate because by signing </a:t>
            </a:r>
            <a:r>
              <a:rPr b="1" i="0" lang="en-US" sz="2400" u="none" cap="none" strike="noStrike">
                <a:solidFill>
                  <a:schemeClr val="dk1"/>
                </a:solidFill>
                <a:latin typeface="Arial"/>
                <a:ea typeface="Arial"/>
                <a:cs typeface="Arial"/>
                <a:sym typeface="Arial"/>
              </a:rPr>
              <a:t>direct</a:t>
            </a:r>
            <a:r>
              <a:rPr b="0" i="0" lang="en-US" sz="2400" u="none" cap="none" strike="noStrike">
                <a:solidFill>
                  <a:schemeClr val="dk1"/>
                </a:solidFill>
                <a:latin typeface="Arial"/>
                <a:ea typeface="Arial"/>
                <a:cs typeface="Arial"/>
                <a:sym typeface="Arial"/>
              </a:rPr>
              <a:t> to the overseas companies, he is cutting out the middle man. </a:t>
            </a:r>
          </a:p>
        </p:txBody>
      </p:sp>
      <p:sp>
        <p:nvSpPr>
          <p:cNvPr id="169" name="Shape 169"/>
          <p:cNvSpPr/>
          <p:nvPr/>
        </p:nvSpPr>
        <p:spPr>
          <a:xfrm>
            <a:off x="2555875" y="188912"/>
            <a:ext cx="3609975" cy="647700"/>
          </a:xfrm>
          <a:prstGeom prst="rect">
            <a:avLst/>
          </a:prstGeom>
        </p:spPr>
        <p:txBody>
          <a:bodyPr>
            <a:prstTxWarp prst="textPlain"/>
          </a:bodyPr>
          <a:lstStyle/>
          <a:p>
            <a:pPr lvl="0" algn="l"/>
            <a:r>
              <a:rPr b="0" i="0">
                <a:ln>
                  <a:noFill/>
                </a:ln>
                <a:gradFill>
                  <a:gsLst>
                    <a:gs pos="0">
                      <a:srgbClr val="AAAAAA"/>
                    </a:gs>
                    <a:gs pos="100000">
                      <a:srgbClr val="FFFFFF"/>
                    </a:gs>
                  </a:gsLst>
                  <a:lin ang="5400000" scaled="0"/>
                </a:gradFill>
                <a:latin typeface="Arial"/>
              </a:rPr>
              <a:t>Royalty Rates  </a:t>
            </a: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4" name="Shape 174"/>
        <p:cNvGrpSpPr/>
        <p:nvPr/>
      </p:nvGrpSpPr>
      <p:grpSpPr>
        <a:xfrm>
          <a:off x="0" y="0"/>
          <a:ext cx="0" cy="0"/>
          <a:chOff x="0" y="0"/>
          <a:chExt cx="0" cy="0"/>
        </a:xfrm>
      </p:grpSpPr>
      <p:sp>
        <p:nvSpPr>
          <p:cNvPr id="175" name="Shape 175"/>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76" name="Shape 176"/>
          <p:cNvSpPr txBox="1"/>
          <p:nvPr>
            <p:ph idx="1" type="body"/>
          </p:nvPr>
        </p:nvSpPr>
        <p:spPr>
          <a:xfrm>
            <a:off x="395287" y="1628775"/>
            <a:ext cx="8229600" cy="5229225"/>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dk1"/>
              </a:buClr>
              <a:buSzPct val="100000"/>
              <a:buFont typeface="Arial"/>
              <a:buChar char="•"/>
            </a:pPr>
            <a:r>
              <a:rPr b="0" i="0" lang="en-US" sz="2800" u="none" cap="none" strike="noStrike">
                <a:solidFill>
                  <a:schemeClr val="dk1"/>
                </a:solidFill>
                <a:latin typeface="Arial"/>
                <a:ea typeface="Arial"/>
                <a:cs typeface="Arial"/>
                <a:sym typeface="Arial"/>
              </a:rPr>
              <a:t>An artist signed to an indie will often be paid a share of profit or "net receipts" instead of a percentage of the price of each record sold. </a:t>
            </a:r>
          </a:p>
          <a:p>
            <a:pPr indent="-342900" lvl="0" marL="342900" marR="0" rtl="0" algn="l">
              <a:lnSpc>
                <a:spcPct val="80000"/>
              </a:lnSpc>
              <a:spcBef>
                <a:spcPts val="560"/>
              </a:spcBef>
              <a:spcAft>
                <a:spcPts val="0"/>
              </a:spcAft>
              <a:buClr>
                <a:schemeClr val="dk1"/>
              </a:buClr>
              <a:buSzPct val="100000"/>
              <a:buFont typeface="Arial"/>
              <a:buChar char="•"/>
            </a:pPr>
            <a:r>
              <a:rPr b="0" i="0" lang="en-US" sz="2800" u="none" cap="none" strike="noStrike">
                <a:solidFill>
                  <a:schemeClr val="dk1"/>
                </a:solidFill>
                <a:latin typeface="Arial"/>
                <a:ea typeface="Arial"/>
                <a:cs typeface="Arial"/>
                <a:sym typeface="Arial"/>
              </a:rPr>
              <a:t>The profit share is usually 50% of the indie's net receipts. This might increase (or "escalate", in record company jargon) for later albums and perhaps for overseas income. </a:t>
            </a:r>
          </a:p>
          <a:p>
            <a:pPr indent="-342900" lvl="0" marL="342900" marR="0" rtl="0" algn="l">
              <a:lnSpc>
                <a:spcPct val="80000"/>
              </a:lnSpc>
              <a:spcBef>
                <a:spcPts val="560"/>
              </a:spcBef>
              <a:spcAft>
                <a:spcPts val="0"/>
              </a:spcAft>
              <a:buClr>
                <a:schemeClr val="dk1"/>
              </a:buClr>
              <a:buSzPct val="100000"/>
              <a:buFont typeface="Arial"/>
              <a:buChar char="•"/>
            </a:pPr>
            <a:r>
              <a:rPr b="0" i="0" lang="en-US" sz="2800" u="none" cap="none" strike="noStrike">
                <a:solidFill>
                  <a:schemeClr val="dk1"/>
                </a:solidFill>
                <a:latin typeface="Arial"/>
                <a:ea typeface="Arial"/>
                <a:cs typeface="Arial"/>
                <a:sym typeface="Arial"/>
              </a:rPr>
              <a:t>The relationship between an artist and an indie is more like a partnership. The artist takes less money up front (sometimes none) on the basis that, if the artist succeeds, he and the record company share more or less equally in the fruits of his success </a:t>
            </a:r>
          </a:p>
        </p:txBody>
      </p:sp>
      <p:sp>
        <p:nvSpPr>
          <p:cNvPr id="177" name="Shape 177"/>
          <p:cNvSpPr/>
          <p:nvPr/>
        </p:nvSpPr>
        <p:spPr>
          <a:xfrm>
            <a:off x="2700337" y="620712"/>
            <a:ext cx="3762375" cy="647700"/>
          </a:xfrm>
          <a:prstGeom prst="rect">
            <a:avLst/>
          </a:prstGeom>
        </p:spPr>
        <p:txBody>
          <a:bodyPr>
            <a:prstTxWarp prst="textPlain"/>
          </a:bodyPr>
          <a:lstStyle/>
          <a:p>
            <a:pPr lvl="0" algn="l"/>
            <a:r>
              <a:rPr b="0" i="0">
                <a:ln>
                  <a:noFill/>
                </a:ln>
                <a:gradFill>
                  <a:gsLst>
                    <a:gs pos="0">
                      <a:srgbClr val="AAAAAA"/>
                    </a:gs>
                    <a:gs pos="100000">
                      <a:srgbClr val="FFFFFF"/>
                    </a:gs>
                  </a:gsLst>
                  <a:lin ang="5400000" scaled="0"/>
                </a:gradFill>
                <a:latin typeface="Arial"/>
              </a:rPr>
              <a:t>Share of Profit  </a:t>
            </a: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2" name="Shape 182"/>
        <p:cNvGrpSpPr/>
        <p:nvPr/>
      </p:nvGrpSpPr>
      <p:grpSpPr>
        <a:xfrm>
          <a:off x="0" y="0"/>
          <a:ext cx="0" cy="0"/>
          <a:chOff x="0" y="0"/>
          <a:chExt cx="0" cy="0"/>
        </a:xfrm>
      </p:grpSpPr>
      <p:sp>
        <p:nvSpPr>
          <p:cNvPr id="183" name="Shape 183"/>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84" name="Shape 184"/>
          <p:cNvSpPr txBox="1"/>
          <p:nvPr>
            <p:ph idx="1" type="body"/>
          </p:nvPr>
        </p:nvSpPr>
        <p:spPr>
          <a:xfrm>
            <a:off x="457200" y="1600200"/>
            <a:ext cx="8229600" cy="4924425"/>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dk1"/>
              </a:buClr>
              <a:buSzPct val="100000"/>
              <a:buFont typeface="Arial"/>
              <a:buChar char="•"/>
            </a:pPr>
            <a:r>
              <a:rPr b="0" i="0" lang="en-US" sz="2800" u="none" cap="none" strike="noStrike">
                <a:solidFill>
                  <a:schemeClr val="dk1"/>
                </a:solidFill>
                <a:latin typeface="Arial"/>
                <a:ea typeface="Arial"/>
                <a:cs typeface="Arial"/>
                <a:sym typeface="Arial"/>
              </a:rPr>
              <a:t>However, there are considerable problems with the indie route. An indie is more likely than a major to have cash flow problems or perhaps go bust. </a:t>
            </a:r>
          </a:p>
          <a:p>
            <a:pPr indent="-342900" lvl="0" marL="342900" marR="0" rtl="0" algn="l">
              <a:lnSpc>
                <a:spcPct val="80000"/>
              </a:lnSpc>
              <a:spcBef>
                <a:spcPts val="560"/>
              </a:spcBef>
              <a:spcAft>
                <a:spcPts val="0"/>
              </a:spcAft>
              <a:buClr>
                <a:schemeClr val="dk1"/>
              </a:buClr>
              <a:buSzPct val="100000"/>
              <a:buFont typeface="Arial"/>
              <a:buChar char="•"/>
            </a:pPr>
            <a:r>
              <a:rPr b="0" i="0" lang="en-US" sz="2800" u="none" cap="none" strike="noStrike">
                <a:solidFill>
                  <a:schemeClr val="dk1"/>
                </a:solidFill>
                <a:latin typeface="Arial"/>
                <a:ea typeface="Arial"/>
                <a:cs typeface="Arial"/>
                <a:sym typeface="Arial"/>
              </a:rPr>
              <a:t>It may not have the sophisticated structures, financial disciplines and professional management of the majors.</a:t>
            </a:r>
          </a:p>
          <a:p>
            <a:pPr indent="-342900" lvl="0" marL="342900" marR="0" rtl="0" algn="l">
              <a:lnSpc>
                <a:spcPct val="80000"/>
              </a:lnSpc>
              <a:spcBef>
                <a:spcPts val="560"/>
              </a:spcBef>
              <a:spcAft>
                <a:spcPts val="0"/>
              </a:spcAft>
              <a:buClr>
                <a:schemeClr val="dk1"/>
              </a:buClr>
              <a:buSzPct val="100000"/>
              <a:buFont typeface="Arial"/>
              <a:buChar char="•"/>
            </a:pPr>
            <a:r>
              <a:rPr b="0" i="0" lang="en-US" sz="2800" u="none" cap="none" strike="noStrike">
                <a:solidFill>
                  <a:schemeClr val="dk1"/>
                </a:solidFill>
                <a:latin typeface="Arial"/>
                <a:ea typeface="Arial"/>
                <a:cs typeface="Arial"/>
                <a:sym typeface="Arial"/>
              </a:rPr>
              <a:t> This becomes a matter of particular concern when an artist "breaks" (whether domestically or internationally) because at that stage substantial investment is needed to maintain the artist's momentum and to capitalise fully on all opportunities. </a:t>
            </a:r>
          </a:p>
        </p:txBody>
      </p:sp>
      <p:sp>
        <p:nvSpPr>
          <p:cNvPr descr="White marble" id="185" name="Shape 185"/>
          <p:cNvSpPr/>
          <p:nvPr/>
        </p:nvSpPr>
        <p:spPr>
          <a:xfrm>
            <a:off x="1835150" y="404812"/>
            <a:ext cx="5095875" cy="647700"/>
          </a:xfrm>
          <a:prstGeom prst="rect">
            <a:avLst/>
          </a:prstGeom>
          <a:blipFill rotWithShape="1">
            <a:blip r:embed="rId3">
              <a:alphaModFix/>
            </a:blip>
            <a:stretch>
              <a:fillRect b="0" l="0" r="0" t="0"/>
            </a:stretch>
          </a:blipFill>
        </p:spPr>
        <p:txBody>
          <a:bodyPr>
            <a:prstTxWarp prst="textPlain"/>
          </a:bodyPr>
          <a:lstStyle/>
          <a:p>
            <a:pPr lvl="0" algn="l"/>
            <a:r>
              <a:rPr b="0" i="0">
                <a:ln cap="flat" cmpd="sng" w="9525">
                  <a:solidFill>
                    <a:srgbClr val="000000"/>
                  </a:solidFill>
                  <a:prstDash val="solid"/>
                  <a:miter lim="8000"/>
                  <a:headEnd len="med" w="med" type="none"/>
                  <a:tailEnd len="med" w="med" type="none"/>
                </a:ln>
                <a:solidFill>
                  <a:srgbClr val="FFFFFF"/>
                </a:solidFill>
                <a:latin typeface="Arial"/>
              </a:rPr>
              <a:t>Financial Insecurity  </a:t>
            </a: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0" name="Shape 190"/>
        <p:cNvGrpSpPr/>
        <p:nvPr/>
      </p:nvGrpSpPr>
      <p:grpSpPr>
        <a:xfrm>
          <a:off x="0" y="0"/>
          <a:ext cx="0" cy="0"/>
          <a:chOff x="0" y="0"/>
          <a:chExt cx="0" cy="0"/>
        </a:xfrm>
      </p:grpSpPr>
      <p:sp>
        <p:nvSpPr>
          <p:cNvPr id="191" name="Shape 191"/>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192" name="Shape 192"/>
          <p:cNvSpPr txBox="1"/>
          <p:nvPr>
            <p:ph idx="1" type="body"/>
          </p:nvPr>
        </p:nvSpPr>
        <p:spPr>
          <a:xfrm>
            <a:off x="457200" y="1600200"/>
            <a:ext cx="8229600" cy="4525962"/>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With separate deals for different territories, via an </a:t>
            </a:r>
            <a:r>
              <a:rPr b="0" i="1" lang="en-US" sz="2400" u="sng" cap="none" strike="noStrike">
                <a:solidFill>
                  <a:schemeClr val="dk1"/>
                </a:solidFill>
                <a:latin typeface="Arial"/>
                <a:ea typeface="Arial"/>
                <a:cs typeface="Arial"/>
                <a:sym typeface="Arial"/>
              </a:rPr>
              <a:t>indie </a:t>
            </a:r>
            <a:r>
              <a:rPr b="0" i="0" lang="en-US" sz="2400" u="none" cap="none" strike="noStrike">
                <a:solidFill>
                  <a:schemeClr val="dk1"/>
                </a:solidFill>
                <a:latin typeface="Arial"/>
                <a:ea typeface="Arial"/>
                <a:cs typeface="Arial"/>
                <a:sym typeface="Arial"/>
              </a:rPr>
              <a:t>deal,the artist or his management will become heavily involved in liaising with and co-ordinating the different distributors. </a:t>
            </a:r>
          </a:p>
          <a:p>
            <a:pPr indent="-342900" lvl="0" marL="342900" marR="0" rtl="0" algn="l">
              <a:lnSpc>
                <a:spcPct val="9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Each company needs tapes, information, and promotional material. </a:t>
            </a:r>
          </a:p>
          <a:p>
            <a:pPr indent="-342900" lvl="0" marL="342900" marR="0" rtl="0" algn="l">
              <a:lnSpc>
                <a:spcPct val="9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Each will expect the artist to tour in its territory, and may not be very tolerant of the artist's other commitments. </a:t>
            </a:r>
          </a:p>
          <a:p>
            <a:pPr indent="-342900" lvl="0" marL="342900" marR="0" rtl="0" algn="l">
              <a:lnSpc>
                <a:spcPct val="9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With a single deal with a </a:t>
            </a:r>
            <a:r>
              <a:rPr b="0" i="1" lang="en-US" sz="2400" u="sng" cap="none" strike="noStrike">
                <a:solidFill>
                  <a:schemeClr val="dk1"/>
                </a:solidFill>
                <a:latin typeface="Arial"/>
                <a:ea typeface="Arial"/>
                <a:cs typeface="Arial"/>
                <a:sym typeface="Arial"/>
              </a:rPr>
              <a:t>major,</a:t>
            </a:r>
            <a:r>
              <a:rPr b="0" i="0" lang="en-US" sz="2400" u="none" cap="none" strike="noStrike">
                <a:solidFill>
                  <a:schemeClr val="dk1"/>
                </a:solidFill>
                <a:latin typeface="Arial"/>
                <a:ea typeface="Arial"/>
                <a:cs typeface="Arial"/>
                <a:sym typeface="Arial"/>
              </a:rPr>
              <a:t> many of these problems are avoided. It is for the major's International Department to look after all these conflicts. </a:t>
            </a:r>
          </a:p>
        </p:txBody>
      </p:sp>
      <p:sp>
        <p:nvSpPr>
          <p:cNvPr id="193" name="Shape 193"/>
          <p:cNvSpPr/>
          <p:nvPr/>
        </p:nvSpPr>
        <p:spPr>
          <a:xfrm>
            <a:off x="3203575" y="333375"/>
            <a:ext cx="2552700" cy="571500"/>
          </a:xfrm>
          <a:prstGeom prst="rect">
            <a:avLst/>
          </a:prstGeom>
        </p:spPr>
        <p:txBody>
          <a:bodyPr>
            <a:prstTxWarp prst="textPlain"/>
          </a:bodyPr>
          <a:lstStyle/>
          <a:p>
            <a:pPr lvl="0" algn="l"/>
            <a:r>
              <a:rPr b="0" i="0">
                <a:ln>
                  <a:noFill/>
                </a:ln>
                <a:gradFill>
                  <a:gsLst>
                    <a:gs pos="0">
                      <a:srgbClr val="FFFF00"/>
                    </a:gs>
                    <a:gs pos="100000">
                      <a:srgbClr val="FF9933"/>
                    </a:gs>
                  </a:gsLst>
                  <a:path path="circle">
                    <a:fillToRect b="50%" l="50%" r="50%" t="50%"/>
                  </a:path>
                  <a:tileRect/>
                </a:gradFill>
                <a:latin typeface="Arial"/>
              </a:rPr>
              <a:t>International  </a:t>
            </a: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8" name="Shape 198"/>
        <p:cNvGrpSpPr/>
        <p:nvPr/>
      </p:nvGrpSpPr>
      <p:grpSpPr>
        <a:xfrm>
          <a:off x="0" y="0"/>
          <a:ext cx="0" cy="0"/>
          <a:chOff x="0" y="0"/>
          <a:chExt cx="0" cy="0"/>
        </a:xfrm>
      </p:grpSpPr>
      <p:sp>
        <p:nvSpPr>
          <p:cNvPr id="199" name="Shape 199"/>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200" name="Shape 200"/>
          <p:cNvSpPr txBox="1"/>
          <p:nvPr>
            <p:ph idx="1" type="body"/>
          </p:nvPr>
        </p:nvSpPr>
        <p:spPr>
          <a:xfrm>
            <a:off x="685800" y="1412875"/>
            <a:ext cx="7772400" cy="5040312"/>
          </a:xfrm>
          <a:prstGeom prst="rect">
            <a:avLst/>
          </a:prstGeom>
          <a:noFill/>
          <a:ln>
            <a:noFill/>
          </a:ln>
        </p:spPr>
        <p:txBody>
          <a:bodyPr anchorCtr="0" anchor="t" bIns="45700" lIns="91425" rIns="91425" wrap="square" tIns="45700">
            <a:noAutofit/>
          </a:bodyPr>
          <a:lstStyle/>
          <a:p>
            <a:pPr indent="-342900" lvl="0" marL="342900" marR="0" rtl="0" algn="l">
              <a:lnSpc>
                <a:spcPct val="90000"/>
              </a:lnSpc>
              <a:spcBef>
                <a:spcPts val="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Indies do not usually pay substantial advances to their artists.</a:t>
            </a:r>
          </a:p>
          <a:p>
            <a:pPr indent="-342900" lvl="0" marL="342900" marR="0" rtl="0" algn="l">
              <a:lnSpc>
                <a:spcPct val="9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 Conversely, majors often do so, which gives a degree of financial security. </a:t>
            </a:r>
          </a:p>
          <a:p>
            <a:pPr indent="-342900" lvl="0" marL="342900" marR="0" rtl="0" algn="l">
              <a:lnSpc>
                <a:spcPct val="9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Indies are less inclined to allow the artist to spend as much on recording costs so the indie artist is less likely to use the top studios and producers. </a:t>
            </a:r>
          </a:p>
          <a:p>
            <a:pPr indent="-342900" lvl="0" marL="342900" marR="0" rtl="0" algn="l">
              <a:lnSpc>
                <a:spcPct val="9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Once an artist breaks, majors are more likely to have the resources to exploit the opportunities fully. They can fund more expensive videos and more substantial marketing campaigns, including TV advertising.</a:t>
            </a:r>
          </a:p>
          <a:p>
            <a:pPr indent="-342900" lvl="0" marL="342900" marR="0" rtl="0" algn="l">
              <a:lnSpc>
                <a:spcPct val="9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 Majors can usually co-ordinate international campaigns more effectively. </a:t>
            </a:r>
          </a:p>
        </p:txBody>
      </p:sp>
      <p:sp>
        <p:nvSpPr>
          <p:cNvPr id="201" name="Shape 201"/>
          <p:cNvSpPr/>
          <p:nvPr/>
        </p:nvSpPr>
        <p:spPr>
          <a:xfrm>
            <a:off x="1763712" y="549275"/>
            <a:ext cx="5616575" cy="647700"/>
          </a:xfrm>
          <a:prstGeom prst="rect">
            <a:avLst/>
          </a:prstGeom>
        </p:spPr>
        <p:txBody>
          <a:bodyPr>
            <a:prstTxWarp prst="textPlain"/>
          </a:bodyPr>
          <a:lstStyle/>
          <a:p>
            <a:pPr lvl="0" algn="l"/>
            <a:r>
              <a:rPr b="0" i="0">
                <a:ln cap="flat" cmpd="sng" w="9525">
                  <a:solidFill>
                    <a:srgbClr val="000000"/>
                  </a:solidFill>
                  <a:prstDash val="solid"/>
                  <a:miter lim="8000"/>
                  <a:headEnd len="med" w="med" type="none"/>
                  <a:tailEnd len="med" w="med" type="none"/>
                </a:ln>
                <a:gradFill>
                  <a:gsLst>
                    <a:gs pos="0">
                      <a:srgbClr val="DCEBF5"/>
                    </a:gs>
                    <a:gs pos="8000">
                      <a:srgbClr val="83A7C3"/>
                    </a:gs>
                    <a:gs pos="13000">
                      <a:srgbClr val="768FB9"/>
                    </a:gs>
                    <a:gs pos="21000">
                      <a:srgbClr val="83A7C3"/>
                    </a:gs>
                    <a:gs pos="52000">
                      <a:srgbClr val="FFFFFF"/>
                    </a:gs>
                    <a:gs pos="55999">
                      <a:srgbClr val="9C6563"/>
                    </a:gs>
                    <a:gs pos="58000">
                      <a:srgbClr val="80302D"/>
                    </a:gs>
                    <a:gs pos="71000">
                      <a:srgbClr val="C0524E"/>
                    </a:gs>
                    <a:gs pos="94000">
                      <a:srgbClr val="EBDAD4"/>
                    </a:gs>
                    <a:gs pos="100000">
                      <a:srgbClr val="55261C"/>
                    </a:gs>
                  </a:gsLst>
                  <a:lin ang="5400000" scaled="0"/>
                </a:gradFill>
                <a:latin typeface="Arial"/>
              </a:rPr>
              <a:t>Advances $$$$$$$$ </a:t>
            </a: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6" name="Shape 206"/>
        <p:cNvGrpSpPr/>
        <p:nvPr/>
      </p:nvGrpSpPr>
      <p:grpSpPr>
        <a:xfrm>
          <a:off x="0" y="0"/>
          <a:ext cx="0" cy="0"/>
          <a:chOff x="0" y="0"/>
          <a:chExt cx="0" cy="0"/>
        </a:xfrm>
      </p:grpSpPr>
      <p:sp>
        <p:nvSpPr>
          <p:cNvPr id="207" name="Shape 207"/>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208" name="Shape 208"/>
          <p:cNvSpPr txBox="1"/>
          <p:nvPr>
            <p:ph idx="1" type="body"/>
          </p:nvPr>
        </p:nvSpPr>
        <p:spPr>
          <a:xfrm>
            <a:off x="457200" y="1154725"/>
            <a:ext cx="8229600" cy="5815800"/>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Majors employ talented, creative people in specialised departments, such as A&amp;R, Marketing, Press, Promotions and International. </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Many staff at majors have worked in the record industry for a long time. </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Personnel at the smaller indie labels may not have such wide or detailed experience of all aspects of the development of artists, and of maintaining success once it has been achieved. </a:t>
            </a:r>
          </a:p>
          <a:p>
            <a:pPr indent="-342900" lvl="0" marL="342900" marR="0" rtl="0" algn="l">
              <a:lnSpc>
                <a:spcPct val="8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If an artist has creative flair, or an experienced and creative manager, then he will have </a:t>
            </a:r>
            <a:r>
              <a:rPr b="0" i="1" lang="en-US" sz="2400" u="none" cap="none" strike="noStrike">
                <a:solidFill>
                  <a:schemeClr val="dk1"/>
                </a:solidFill>
                <a:latin typeface="Arial"/>
                <a:ea typeface="Arial"/>
                <a:cs typeface="Arial"/>
                <a:sym typeface="Arial"/>
              </a:rPr>
              <a:t>less </a:t>
            </a:r>
            <a:r>
              <a:rPr b="0" i="0" lang="en-US" sz="2400" u="none" cap="none" strike="noStrike">
                <a:solidFill>
                  <a:schemeClr val="dk1"/>
                </a:solidFill>
                <a:latin typeface="Arial"/>
                <a:ea typeface="Arial"/>
                <a:cs typeface="Arial"/>
                <a:sym typeface="Arial"/>
              </a:rPr>
              <a:t>need to call upon a major's resources. However, few artists have these abilities and resources; they need record companies to provide guidance, advice, support, commitment and money. </a:t>
            </a:r>
          </a:p>
        </p:txBody>
      </p:sp>
      <p:sp>
        <p:nvSpPr>
          <p:cNvPr id="209" name="Shape 209"/>
          <p:cNvSpPr/>
          <p:nvPr/>
        </p:nvSpPr>
        <p:spPr>
          <a:xfrm>
            <a:off x="2124075" y="333375"/>
            <a:ext cx="4533900" cy="647700"/>
          </a:xfrm>
          <a:prstGeom prst="rect">
            <a:avLst/>
          </a:prstGeom>
        </p:spPr>
        <p:txBody>
          <a:bodyPr>
            <a:prstTxWarp prst="textPlain"/>
          </a:bodyPr>
          <a:lstStyle/>
          <a:p>
            <a:pPr lvl="0" algn="l"/>
            <a:r>
              <a:rPr b="0" i="0">
                <a:ln cap="flat" cmpd="sng" w="12700">
                  <a:solidFill>
                    <a:srgbClr val="EAEAEA"/>
                  </a:solidFill>
                  <a:prstDash val="solid"/>
                  <a:miter lim="8000"/>
                  <a:headEnd len="med" w="med" type="none"/>
                  <a:tailEnd len="med" w="med" type="none"/>
                </a:ln>
                <a:gradFill>
                  <a:gsLst>
                    <a:gs pos="0">
                      <a:srgbClr val="A603AB"/>
                    </a:gs>
                    <a:gs pos="11999">
                      <a:srgbClr val="E81766"/>
                    </a:gs>
                    <a:gs pos="27000">
                      <a:srgbClr val="EE3F17"/>
                    </a:gs>
                    <a:gs pos="47999">
                      <a:srgbClr val="FFFF00"/>
                    </a:gs>
                    <a:gs pos="64999">
                      <a:srgbClr val="1A8D48"/>
                    </a:gs>
                    <a:gs pos="78999">
                      <a:srgbClr val="0819FB"/>
                    </a:gs>
                    <a:gs pos="100000">
                      <a:srgbClr val="A603AB"/>
                    </a:gs>
                  </a:gsLst>
                  <a:lin ang="0" scaled="0"/>
                </a:gradFill>
                <a:latin typeface="Arial"/>
              </a:rPr>
              <a:t>Strength in Depth  </a:t>
            </a: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4" name="Shape 214"/>
        <p:cNvGrpSpPr/>
        <p:nvPr/>
      </p:nvGrpSpPr>
      <p:grpSpPr>
        <a:xfrm>
          <a:off x="0" y="0"/>
          <a:ext cx="0" cy="0"/>
          <a:chOff x="0" y="0"/>
          <a:chExt cx="0" cy="0"/>
        </a:xfrm>
      </p:grpSpPr>
      <p:sp>
        <p:nvSpPr>
          <p:cNvPr id="215" name="Shape 215"/>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216" name="Shape 216"/>
          <p:cNvSpPr txBox="1"/>
          <p:nvPr>
            <p:ph idx="1" type="body"/>
          </p:nvPr>
        </p:nvSpPr>
        <p:spPr>
          <a:xfrm>
            <a:off x="457200" y="1600200"/>
            <a:ext cx="8229600" cy="4525962"/>
          </a:xfrm>
          <a:prstGeom prst="rect">
            <a:avLst/>
          </a:prstGeom>
          <a:noFill/>
          <a:ln>
            <a:noFill/>
          </a:ln>
        </p:spPr>
        <p:txBody>
          <a:bodyPr anchorCtr="0" anchor="t" bIns="45700" lIns="91425" rIns="91425" wrap="square" tIns="45700">
            <a:noAutofit/>
          </a:bodyPr>
          <a:lstStyle/>
          <a:p>
            <a:pPr indent="-342900" lvl="0" marL="342900" marR="0" rtl="0" algn="l">
              <a:lnSpc>
                <a:spcPct val="100000"/>
              </a:lnSpc>
              <a:spcBef>
                <a:spcPts val="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Some of the more interesting artists in recent years have come from indies. </a:t>
            </a:r>
          </a:p>
          <a:p>
            <a:pPr indent="-342900" lvl="0" marL="34290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Other artists, signed to majors, might well have made less impact had they been on indie labels. </a:t>
            </a:r>
          </a:p>
          <a:p>
            <a:pPr indent="-342900" lvl="0" marL="34290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Some bands which either have, or pretend to have, the indie mentality, get suffocated when they move to a major. </a:t>
            </a:r>
          </a:p>
          <a:p>
            <a:pPr indent="-342900" lvl="0" marL="342900" marR="0" rtl="0" algn="l">
              <a:lnSpc>
                <a:spcPct val="100000"/>
              </a:lnSpc>
              <a:spcBef>
                <a:spcPts val="480"/>
              </a:spcBef>
              <a:spcAft>
                <a:spcPts val="0"/>
              </a:spcAft>
              <a:buClr>
                <a:schemeClr val="dk1"/>
              </a:buClr>
              <a:buSzPct val="100000"/>
              <a:buFont typeface="Arial"/>
              <a:buChar char="•"/>
            </a:pPr>
            <a:r>
              <a:rPr b="0" i="0" lang="en-US" sz="2400" u="none" cap="none" strike="noStrike">
                <a:solidFill>
                  <a:schemeClr val="dk1"/>
                </a:solidFill>
                <a:latin typeface="Arial"/>
                <a:ea typeface="Arial"/>
                <a:cs typeface="Arial"/>
                <a:sym typeface="Arial"/>
              </a:rPr>
              <a:t>In choosing between the indies and majors there are perhaps five crucial factors:- </a:t>
            </a:r>
          </a:p>
        </p:txBody>
      </p:sp>
      <p:sp>
        <p:nvSpPr>
          <p:cNvPr id="217" name="Shape 217"/>
          <p:cNvSpPr/>
          <p:nvPr/>
        </p:nvSpPr>
        <p:spPr>
          <a:xfrm>
            <a:off x="2843212" y="476250"/>
            <a:ext cx="3133725" cy="874712"/>
          </a:xfrm>
          <a:prstGeom prst="rect">
            <a:avLst/>
          </a:prstGeom>
        </p:spPr>
        <p:txBody>
          <a:bodyPr>
            <a:prstTxWarp prst="textPlain"/>
          </a:bodyPr>
          <a:lstStyle/>
          <a:p>
            <a:pPr lvl="0" algn="l"/>
            <a:r>
              <a:rPr b="0" i="0">
                <a:ln cap="flat" cmpd="sng" w="9525">
                  <a:solidFill>
                    <a:srgbClr val="000000"/>
                  </a:solidFill>
                  <a:prstDash val="solid"/>
                  <a:miter lim="8000"/>
                  <a:headEnd len="med" w="med" type="none"/>
                  <a:tailEnd len="med" w="med" type="none"/>
                </a:ln>
                <a:gradFill>
                  <a:gsLst>
                    <a:gs pos="0">
                      <a:srgbClr val="FFE701"/>
                    </a:gs>
                    <a:gs pos="100000">
                      <a:srgbClr val="FE3E02"/>
                    </a:gs>
                  </a:gsLst>
                  <a:lin ang="5400000" scaled="0"/>
                </a:gradFill>
                <a:latin typeface="Arial"/>
              </a:rPr>
              <a:t>The Final Choice  </a:t>
            </a: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2" name="Shape 222"/>
        <p:cNvGrpSpPr/>
        <p:nvPr/>
      </p:nvGrpSpPr>
      <p:grpSpPr>
        <a:xfrm>
          <a:off x="0" y="0"/>
          <a:ext cx="0" cy="0"/>
          <a:chOff x="0" y="0"/>
          <a:chExt cx="0" cy="0"/>
        </a:xfrm>
      </p:grpSpPr>
      <p:sp>
        <p:nvSpPr>
          <p:cNvPr id="223" name="Shape 223"/>
          <p:cNvSpPr txBox="1"/>
          <p:nvPr/>
        </p:nvSpPr>
        <p:spPr>
          <a:xfrm>
            <a:off x="6553200" y="6245225"/>
            <a:ext cx="2133600" cy="476250"/>
          </a:xfrm>
          <a:prstGeom prst="rect">
            <a:avLst/>
          </a:prstGeom>
          <a:noFill/>
          <a:ln>
            <a:noFill/>
          </a:ln>
        </p:spPr>
        <p:txBody>
          <a:bodyPr anchorCtr="0" anchor="t" bIns="45700" lIns="91425" rIns="91425" wrap="square" tIns="45700">
            <a:noAutofit/>
          </a:bodyPr>
          <a:lstStyle/>
          <a:p>
            <a:pPr indent="0" lvl="0" marL="0" marR="0" rtl="0" algn="r">
              <a:lnSpc>
                <a:spcPct val="100000"/>
              </a:lnSpc>
              <a:spcBef>
                <a:spcPts val="0"/>
              </a:spcBef>
              <a:spcAft>
                <a:spcPts val="0"/>
              </a:spcAft>
              <a:buClr>
                <a:schemeClr val="dk1"/>
              </a:buClr>
              <a:buSzPct val="25000"/>
              <a:buFont typeface="Arial"/>
              <a:buNone/>
            </a:pPr>
            <a:fld id="{00000000-1234-1234-1234-123412341234}" type="slidenum">
              <a:rPr b="0" i="0" lang="en-US" sz="1400" u="none" cap="none" strike="noStrike">
                <a:solidFill>
                  <a:schemeClr val="dk1"/>
                </a:solidFill>
                <a:latin typeface="Arial"/>
                <a:ea typeface="Arial"/>
                <a:cs typeface="Arial"/>
                <a:sym typeface="Arial"/>
              </a:rPr>
              <a:t>‹#›</a:t>
            </a:fld>
          </a:p>
        </p:txBody>
      </p:sp>
      <p:sp>
        <p:nvSpPr>
          <p:cNvPr id="224" name="Shape 224"/>
          <p:cNvSpPr txBox="1"/>
          <p:nvPr>
            <p:ph idx="1" type="body"/>
          </p:nvPr>
        </p:nvSpPr>
        <p:spPr>
          <a:xfrm>
            <a:off x="323850" y="333375"/>
            <a:ext cx="8229600" cy="6119812"/>
          </a:xfrm>
          <a:prstGeom prst="rect">
            <a:avLst/>
          </a:prstGeom>
          <a:noFill/>
          <a:ln>
            <a:noFill/>
          </a:ln>
        </p:spPr>
        <p:txBody>
          <a:bodyPr anchorCtr="0" anchor="t" bIns="45700" lIns="91425" rIns="91425" wrap="square" tIns="45700">
            <a:noAutofit/>
          </a:bodyPr>
          <a:lstStyle/>
          <a:p>
            <a:pPr indent="-342900" lvl="0" marL="342900" marR="0" rtl="0" algn="l">
              <a:lnSpc>
                <a:spcPct val="80000"/>
              </a:lnSpc>
              <a:spcBef>
                <a:spcPts val="0"/>
              </a:spcBef>
              <a:spcAft>
                <a:spcPts val="0"/>
              </a:spcAft>
              <a:buClr>
                <a:schemeClr val="dk1"/>
              </a:buClr>
              <a:buSzPct val="100000"/>
              <a:buFont typeface="Arial"/>
              <a:buChar char="•"/>
            </a:pPr>
            <a:r>
              <a:rPr b="1" i="0" lang="en-US" sz="2200" u="none" cap="none" strike="noStrike">
                <a:solidFill>
                  <a:schemeClr val="dk1"/>
                </a:solidFill>
                <a:latin typeface="Arial"/>
                <a:ea typeface="Arial"/>
                <a:cs typeface="Arial"/>
                <a:sym typeface="Arial"/>
              </a:rPr>
              <a:t>1/ Current A&amp;R relationship</a:t>
            </a:r>
            <a:r>
              <a:rPr b="0" i="0" lang="en-US" sz="2200" u="none" cap="none" strike="noStrike">
                <a:solidFill>
                  <a:schemeClr val="dk1"/>
                </a:solidFill>
                <a:latin typeface="Arial"/>
                <a:ea typeface="Arial"/>
                <a:cs typeface="Arial"/>
                <a:sym typeface="Arial"/>
              </a:rPr>
              <a:t> - How good is the artist's relationship with his A&amp;R manager when he signs the deal?; </a:t>
            </a:r>
          </a:p>
          <a:p>
            <a:pPr indent="-342900" lvl="0" marL="342900" marR="0" rtl="0" algn="l">
              <a:lnSpc>
                <a:spcPct val="80000"/>
              </a:lnSpc>
              <a:spcBef>
                <a:spcPts val="440"/>
              </a:spcBef>
              <a:spcAft>
                <a:spcPts val="0"/>
              </a:spcAft>
              <a:buClr>
                <a:schemeClr val="dk1"/>
              </a:buClr>
              <a:buSzPct val="100000"/>
              <a:buFont typeface="Arial"/>
              <a:buChar char="•"/>
            </a:pPr>
            <a:r>
              <a:rPr b="1" i="0" lang="en-US" sz="2200" u="none" cap="none" strike="noStrike">
                <a:solidFill>
                  <a:schemeClr val="dk1"/>
                </a:solidFill>
                <a:latin typeface="Arial"/>
                <a:ea typeface="Arial"/>
                <a:cs typeface="Arial"/>
                <a:sym typeface="Arial"/>
              </a:rPr>
              <a:t>2/ Future A&amp;R relationship</a:t>
            </a:r>
            <a:r>
              <a:rPr b="0" i="0" lang="en-US" sz="2200" u="none" cap="none" strike="noStrike">
                <a:solidFill>
                  <a:schemeClr val="dk1"/>
                </a:solidFill>
                <a:latin typeface="Arial"/>
                <a:ea typeface="Arial"/>
                <a:cs typeface="Arial"/>
                <a:sym typeface="Arial"/>
              </a:rPr>
              <a:t> - How likely is the A&amp;R relationship to survive? Will it break down, for example, because the A&amp;R manager is put under intolerable pressure from the "men in grey suits"? Or will it end simply by the A&amp;R manager leaving to pursue his career elsewhere?; </a:t>
            </a:r>
          </a:p>
          <a:p>
            <a:pPr indent="-342900" lvl="0" marL="342900" marR="0" rtl="0" algn="l">
              <a:lnSpc>
                <a:spcPct val="80000"/>
              </a:lnSpc>
              <a:spcBef>
                <a:spcPts val="440"/>
              </a:spcBef>
              <a:spcAft>
                <a:spcPts val="0"/>
              </a:spcAft>
              <a:buClr>
                <a:schemeClr val="dk1"/>
              </a:buClr>
              <a:buSzPct val="100000"/>
              <a:buFont typeface="Arial"/>
              <a:buChar char="•"/>
            </a:pPr>
            <a:r>
              <a:rPr b="1" i="0" lang="en-US" sz="2200" u="none" cap="none" strike="noStrike">
                <a:solidFill>
                  <a:schemeClr val="dk1"/>
                </a:solidFill>
                <a:latin typeface="Arial"/>
                <a:ea typeface="Arial"/>
                <a:cs typeface="Arial"/>
                <a:sym typeface="Arial"/>
              </a:rPr>
              <a:t>3/The artist's ability</a:t>
            </a:r>
            <a:r>
              <a:rPr b="0" i="0" lang="en-US" sz="2200" u="none" cap="none" strike="noStrike">
                <a:solidFill>
                  <a:schemeClr val="dk1"/>
                </a:solidFill>
                <a:latin typeface="Arial"/>
                <a:ea typeface="Arial"/>
                <a:cs typeface="Arial"/>
                <a:sym typeface="Arial"/>
              </a:rPr>
              <a:t> - Might his particular talents be stifled by the major approach? Some artists clearly have enduring appeal, others come and go. Those that fail might blame the stifling atmosphere at a major: those that endure might well have succeeded wherever they were; </a:t>
            </a:r>
          </a:p>
          <a:p>
            <a:pPr indent="-342900" lvl="0" marL="342900" marR="0" rtl="0" algn="l">
              <a:lnSpc>
                <a:spcPct val="80000"/>
              </a:lnSpc>
              <a:spcBef>
                <a:spcPts val="440"/>
              </a:spcBef>
              <a:spcAft>
                <a:spcPts val="0"/>
              </a:spcAft>
              <a:buClr>
                <a:schemeClr val="dk1"/>
              </a:buClr>
              <a:buSzPct val="100000"/>
              <a:buFont typeface="Arial"/>
              <a:buChar char="•"/>
            </a:pPr>
            <a:r>
              <a:rPr b="1" i="0" lang="en-US" sz="2200" u="none" cap="none" strike="noStrike">
                <a:solidFill>
                  <a:schemeClr val="dk1"/>
                </a:solidFill>
                <a:latin typeface="Arial"/>
                <a:ea typeface="Arial"/>
                <a:cs typeface="Arial"/>
                <a:sym typeface="Arial"/>
              </a:rPr>
              <a:t>4/The artist's management</a:t>
            </a:r>
            <a:r>
              <a:rPr b="0" i="0" lang="en-US" sz="2200" u="none" cap="none" strike="noStrike">
                <a:solidFill>
                  <a:schemeClr val="dk1"/>
                </a:solidFill>
                <a:latin typeface="Arial"/>
                <a:ea typeface="Arial"/>
                <a:cs typeface="Arial"/>
                <a:sym typeface="Arial"/>
              </a:rPr>
              <a:t> - How competent and experienced is the artist's management team? How quickly can they adapt to the artist's changing fortunes? </a:t>
            </a:r>
          </a:p>
          <a:p>
            <a:pPr indent="-342900" lvl="0" marL="342900" marR="0" rtl="0" algn="l">
              <a:lnSpc>
                <a:spcPct val="80000"/>
              </a:lnSpc>
              <a:spcBef>
                <a:spcPts val="440"/>
              </a:spcBef>
              <a:spcAft>
                <a:spcPts val="0"/>
              </a:spcAft>
              <a:buClr>
                <a:schemeClr val="dk1"/>
              </a:buClr>
              <a:buSzPct val="100000"/>
              <a:buFont typeface="Arial"/>
              <a:buChar char="•"/>
            </a:pPr>
            <a:r>
              <a:rPr b="0" i="0" lang="en-US" sz="2200" u="none" cap="none" strike="noStrike">
                <a:solidFill>
                  <a:schemeClr val="dk1"/>
                </a:solidFill>
                <a:latin typeface="Arial"/>
                <a:ea typeface="Arial"/>
                <a:cs typeface="Arial"/>
                <a:sym typeface="Arial"/>
              </a:rPr>
              <a:t>5/</a:t>
            </a:r>
            <a:r>
              <a:rPr b="1" i="0" lang="en-US" sz="2200" u="none" cap="none" strike="noStrike">
                <a:solidFill>
                  <a:schemeClr val="dk1"/>
                </a:solidFill>
                <a:latin typeface="Arial"/>
                <a:ea typeface="Arial"/>
                <a:cs typeface="Arial"/>
                <a:sym typeface="Arial"/>
              </a:rPr>
              <a:t>The artist's style</a:t>
            </a:r>
            <a:r>
              <a:rPr b="0" i="0" lang="en-US" sz="2200" u="none" cap="none" strike="noStrike">
                <a:solidFill>
                  <a:schemeClr val="dk1"/>
                </a:solidFill>
                <a:latin typeface="Arial"/>
                <a:ea typeface="Arial"/>
                <a:cs typeface="Arial"/>
                <a:sym typeface="Arial"/>
              </a:rPr>
              <a:t> - a pop or mainstream rock artist may be better suited to a major, given its marketing machinery; an alternative rock or dance artist is arguably better off with an indie, at least during the early stages.</a:t>
            </a:r>
            <a:br>
              <a:rPr b="0" i="0" lang="en-US" sz="2000" u="none" cap="none" strike="noStrike">
                <a:solidFill>
                  <a:schemeClr val="dk1"/>
                </a:solidFill>
                <a:latin typeface="Arial"/>
                <a:ea typeface="Arial"/>
                <a:cs typeface="Arial"/>
                <a:sym typeface="Arial"/>
              </a:rPr>
            </a:br>
            <a:r>
              <a:rPr b="0" i="0" lang="en-US" sz="2000" u="none" cap="none" strike="noStrike">
                <a:solidFill>
                  <a:schemeClr val="dk1"/>
                </a:solidFill>
                <a:latin typeface="Arial"/>
                <a:ea typeface="Arial"/>
                <a:cs typeface="Arial"/>
                <a:sym typeface="Arial"/>
              </a:rPr>
              <a:t> </a:t>
            </a:r>
          </a:p>
        </p:txBody>
      </p:sp>
    </p:spTree>
  </p:cSld>
  <p:clrMapOvr>
    <a:masterClrMapping/>
  </p:clrMapOvr>
</p:sld>
</file>

<file path=ppt/theme/theme1.xml><?xml version="1.0" encoding="utf-8"?>
<a:theme xmlns:a="http://schemas.openxmlformats.org/drawingml/2006/main" xmlns:r="http://schemas.openxmlformats.org/officeDocument/2006/relationships"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