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22"/>
  </p:notesMasterIdLst>
  <p:handoutMasterIdLst>
    <p:handoutMasterId r:id="rId23"/>
  </p:handoutMasterIdLst>
  <p:sldIdLst>
    <p:sldId id="292" r:id="rId2"/>
    <p:sldId id="260" r:id="rId3"/>
    <p:sldId id="293" r:id="rId4"/>
    <p:sldId id="285" r:id="rId5"/>
    <p:sldId id="294" r:id="rId6"/>
    <p:sldId id="287" r:id="rId7"/>
    <p:sldId id="286" r:id="rId8"/>
    <p:sldId id="288" r:id="rId9"/>
    <p:sldId id="289" r:id="rId10"/>
    <p:sldId id="290" r:id="rId11"/>
    <p:sldId id="291" r:id="rId12"/>
    <p:sldId id="296" r:id="rId13"/>
    <p:sldId id="262" r:id="rId14"/>
    <p:sldId id="295" r:id="rId15"/>
    <p:sldId id="264" r:id="rId16"/>
    <p:sldId id="265" r:id="rId17"/>
    <p:sldId id="266" r:id="rId18"/>
    <p:sldId id="268" r:id="rId19"/>
    <p:sldId id="269" r:id="rId20"/>
    <p:sldId id="270" r:id="rId21"/>
  </p:sldIdLst>
  <p:sldSz cx="9144000" cy="6858000" type="screen4x3"/>
  <p:notesSz cx="6797675" cy="9926638"/>
  <p:defaultTextStyle>
    <a:defPPr>
      <a:defRPr lang="en-US"/>
    </a:defPPr>
    <a:lvl1pPr algn="ctr" rtl="0" fontAlgn="base">
      <a:spcBef>
        <a:spcPct val="0"/>
      </a:spcBef>
      <a:spcAft>
        <a:spcPct val="0"/>
      </a:spcAft>
      <a:defRPr sz="2400" kern="1200">
        <a:solidFill>
          <a:schemeClr val="tx1"/>
        </a:solidFill>
        <a:latin typeface="Times New Roman" pitchFamily="18" charset="0"/>
        <a:ea typeface="+mn-ea"/>
        <a:cs typeface="+mn-cs"/>
      </a:defRPr>
    </a:lvl1pPr>
    <a:lvl2pPr marL="457200" algn="ctr" rtl="0" fontAlgn="base">
      <a:spcBef>
        <a:spcPct val="0"/>
      </a:spcBef>
      <a:spcAft>
        <a:spcPct val="0"/>
      </a:spcAft>
      <a:defRPr sz="2400" kern="1200">
        <a:solidFill>
          <a:schemeClr val="tx1"/>
        </a:solidFill>
        <a:latin typeface="Times New Roman" pitchFamily="18" charset="0"/>
        <a:ea typeface="+mn-ea"/>
        <a:cs typeface="+mn-cs"/>
      </a:defRPr>
    </a:lvl2pPr>
    <a:lvl3pPr marL="914400" algn="ctr" rtl="0" fontAlgn="base">
      <a:spcBef>
        <a:spcPct val="0"/>
      </a:spcBef>
      <a:spcAft>
        <a:spcPct val="0"/>
      </a:spcAft>
      <a:defRPr sz="2400" kern="1200">
        <a:solidFill>
          <a:schemeClr val="tx1"/>
        </a:solidFill>
        <a:latin typeface="Times New Roman" pitchFamily="18" charset="0"/>
        <a:ea typeface="+mn-ea"/>
        <a:cs typeface="+mn-cs"/>
      </a:defRPr>
    </a:lvl3pPr>
    <a:lvl4pPr marL="1371600" algn="ctr" rtl="0" fontAlgn="base">
      <a:spcBef>
        <a:spcPct val="0"/>
      </a:spcBef>
      <a:spcAft>
        <a:spcPct val="0"/>
      </a:spcAft>
      <a:defRPr sz="2400" kern="1200">
        <a:solidFill>
          <a:schemeClr val="tx1"/>
        </a:solidFill>
        <a:latin typeface="Times New Roman" pitchFamily="18" charset="0"/>
        <a:ea typeface="+mn-ea"/>
        <a:cs typeface="+mn-cs"/>
      </a:defRPr>
    </a:lvl4pPr>
    <a:lvl5pPr marL="1828800" algn="ctr"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D4"/>
    <a:srgbClr val="000066"/>
    <a:srgbClr val="3A5047"/>
    <a:srgbClr val="EAEAEA"/>
    <a:srgbClr val="C0C0C0"/>
    <a:srgbClr val="2D385D"/>
    <a:srgbClr val="827F08"/>
    <a:srgbClr val="A894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3" d="100"/>
          <a:sy n="53" d="100"/>
        </p:scale>
        <p:origin x="2480" y="3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vl1pPr>
          </a:lstStyle>
          <a:p>
            <a:pPr>
              <a:defRPr/>
            </a:pPr>
            <a:endParaRPr lang="en-GB"/>
          </a:p>
        </p:txBody>
      </p:sp>
      <p:sp>
        <p:nvSpPr>
          <p:cNvPr id="15872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15872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vl1pPr>
          </a:lstStyle>
          <a:p>
            <a:pPr>
              <a:defRPr/>
            </a:pPr>
            <a:endParaRPr lang="en-GB"/>
          </a:p>
        </p:txBody>
      </p:sp>
      <p:sp>
        <p:nvSpPr>
          <p:cNvPr id="15872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7789A2D-CDDE-4587-B6F8-F7CF9742D799}" type="slidenum">
              <a:rPr lang="en-GB"/>
              <a:pPr>
                <a:defRPr/>
              </a:pPr>
              <a:t>‹#›</a:t>
            </a:fld>
            <a:endParaRPr lang="en-GB"/>
          </a:p>
        </p:txBody>
      </p:sp>
    </p:spTree>
    <p:extLst>
      <p:ext uri="{BB962C8B-B14F-4D97-AF65-F5344CB8AC3E}">
        <p14:creationId xmlns:p14="http://schemas.microsoft.com/office/powerpoint/2010/main" val="7290854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19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vl1pPr>
          </a:lstStyle>
          <a:p>
            <a:pPr>
              <a:defRPr/>
            </a:pPr>
            <a:endParaRPr lang="en-US"/>
          </a:p>
        </p:txBody>
      </p:sp>
      <p:sp>
        <p:nvSpPr>
          <p:cNvPr id="13619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p>
        </p:txBody>
      </p:sp>
      <p:sp>
        <p:nvSpPr>
          <p:cNvPr id="29700"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619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619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vl1pPr>
          </a:lstStyle>
          <a:p>
            <a:pPr>
              <a:defRPr/>
            </a:pPr>
            <a:endParaRPr lang="en-US"/>
          </a:p>
        </p:txBody>
      </p:sp>
      <p:sp>
        <p:nvSpPr>
          <p:cNvPr id="13619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3657D011-A14C-49CA-A5E3-5A26C712A44A}" type="slidenum">
              <a:rPr lang="en-US"/>
              <a:pPr>
                <a:defRPr/>
              </a:pPr>
              <a:t>‹#›</a:t>
            </a:fld>
            <a:endParaRPr lang="en-US"/>
          </a:p>
        </p:txBody>
      </p:sp>
    </p:spTree>
    <p:extLst>
      <p:ext uri="{BB962C8B-B14F-4D97-AF65-F5344CB8AC3E}">
        <p14:creationId xmlns:p14="http://schemas.microsoft.com/office/powerpoint/2010/main" val="419706031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921D7E7F-AD12-4835-BCEB-C101B92F483F}" type="slidenum">
              <a:rPr lang="en-US" altLang="en-US" sz="1200"/>
              <a:pPr eaLnBrk="1" hangingPunct="1"/>
              <a:t>1</a:t>
            </a:fld>
            <a:endParaRPr lang="en-US"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charset="0"/>
              </a:rPr>
              <a:t>This talk provides an overview of the basic steps needed to produce a project plan. The framework provided should allow students to identify where some of the particular issues discussed in other chapters are applied to the planning process. As the focus is on project planning, techniques to do with project control are not explicitly described. However, in practice, one element of project planning will be to decide what project control procedures need to be in place.</a:t>
            </a:r>
          </a:p>
        </p:txBody>
      </p:sp>
    </p:spTree>
    <p:extLst>
      <p:ext uri="{BB962C8B-B14F-4D97-AF65-F5344CB8AC3E}">
        <p14:creationId xmlns:p14="http://schemas.microsoft.com/office/powerpoint/2010/main" val="285456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 key point here is that developers may in fact be very competent, but incorrect estimates leading to unachievable targets will lead to extreme customer dissatisfaction.</a:t>
            </a:r>
          </a:p>
        </p:txBody>
      </p:sp>
    </p:spTree>
    <p:extLst>
      <p:ext uri="{BB962C8B-B14F-4D97-AF65-F5344CB8AC3E}">
        <p14:creationId xmlns:p14="http://schemas.microsoft.com/office/powerpoint/2010/main" val="1432076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3</a:t>
            </a:fld>
            <a:endParaRPr lang="en-US"/>
          </a:p>
        </p:txBody>
      </p:sp>
    </p:spTree>
    <p:extLst>
      <p:ext uri="{BB962C8B-B14F-4D97-AF65-F5344CB8AC3E}">
        <p14:creationId xmlns:p14="http://schemas.microsoft.com/office/powerpoint/2010/main" val="2396322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4</a:t>
            </a:fld>
            <a:endParaRPr lang="en-US"/>
          </a:p>
        </p:txBody>
      </p:sp>
    </p:spTree>
    <p:extLst>
      <p:ext uri="{BB962C8B-B14F-4D97-AF65-F5344CB8AC3E}">
        <p14:creationId xmlns:p14="http://schemas.microsoft.com/office/powerpoint/2010/main" val="241943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10</a:t>
            </a:fld>
            <a:endParaRPr lang="en-US"/>
          </a:p>
        </p:txBody>
      </p:sp>
    </p:spTree>
    <p:extLst>
      <p:ext uri="{BB962C8B-B14F-4D97-AF65-F5344CB8AC3E}">
        <p14:creationId xmlns:p14="http://schemas.microsoft.com/office/powerpoint/2010/main" val="443953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a:t>
            </a:r>
            <a:r>
              <a:rPr lang="en-GB" dirty="0"/>
              <a:t>e clear about staff roles so that you don't duplicate responsibilities, and so that everyone is clear about what's expected of them. If this is a long-term project, you may even consider developing job descriptions for team members.</a:t>
            </a:r>
          </a:p>
          <a:p>
            <a:endParaRPr lang="en-GB" dirty="0"/>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11</a:t>
            </a:fld>
            <a:endParaRPr lang="en-US"/>
          </a:p>
        </p:txBody>
      </p:sp>
    </p:spTree>
    <p:extLst>
      <p:ext uri="{BB962C8B-B14F-4D97-AF65-F5344CB8AC3E}">
        <p14:creationId xmlns:p14="http://schemas.microsoft.com/office/powerpoint/2010/main" val="160946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13</a:t>
            </a:fld>
            <a:endParaRPr lang="en-US"/>
          </a:p>
        </p:txBody>
      </p:sp>
    </p:spTree>
    <p:extLst>
      <p:ext uri="{BB962C8B-B14F-4D97-AF65-F5344CB8AC3E}">
        <p14:creationId xmlns:p14="http://schemas.microsoft.com/office/powerpoint/2010/main" val="991216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14</a:t>
            </a:fld>
            <a:endParaRPr lang="en-US"/>
          </a:p>
        </p:txBody>
      </p:sp>
    </p:spTree>
    <p:extLst>
      <p:ext uri="{BB962C8B-B14F-4D97-AF65-F5344CB8AC3E}">
        <p14:creationId xmlns:p14="http://schemas.microsoft.com/office/powerpoint/2010/main" val="3509749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15</a:t>
            </a:fld>
            <a:endParaRPr lang="en-US"/>
          </a:p>
        </p:txBody>
      </p:sp>
    </p:spTree>
    <p:extLst>
      <p:ext uri="{BB962C8B-B14F-4D97-AF65-F5344CB8AC3E}">
        <p14:creationId xmlns:p14="http://schemas.microsoft.com/office/powerpoint/2010/main" val="919168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16</a:t>
            </a:fld>
            <a:endParaRPr lang="en-US"/>
          </a:p>
        </p:txBody>
      </p:sp>
    </p:spTree>
    <p:extLst>
      <p:ext uri="{BB962C8B-B14F-4D97-AF65-F5344CB8AC3E}">
        <p14:creationId xmlns:p14="http://schemas.microsoft.com/office/powerpoint/2010/main" val="3401647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17</a:t>
            </a:fld>
            <a:endParaRPr lang="en-US"/>
          </a:p>
        </p:txBody>
      </p:sp>
    </p:spTree>
    <p:extLst>
      <p:ext uri="{BB962C8B-B14F-4D97-AF65-F5344CB8AC3E}">
        <p14:creationId xmlns:p14="http://schemas.microsoft.com/office/powerpoint/2010/main" val="318767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18</a:t>
            </a:fld>
            <a:endParaRPr lang="en-US"/>
          </a:p>
        </p:txBody>
      </p:sp>
    </p:spTree>
    <p:extLst>
      <p:ext uri="{BB962C8B-B14F-4D97-AF65-F5344CB8AC3E}">
        <p14:creationId xmlns:p14="http://schemas.microsoft.com/office/powerpoint/2010/main" val="545397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19</a:t>
            </a:fld>
            <a:endParaRPr lang="en-US"/>
          </a:p>
        </p:txBody>
      </p:sp>
    </p:spTree>
    <p:extLst>
      <p:ext uri="{BB962C8B-B14F-4D97-AF65-F5344CB8AC3E}">
        <p14:creationId xmlns:p14="http://schemas.microsoft.com/office/powerpoint/2010/main" val="1509610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20</a:t>
            </a:fld>
            <a:endParaRPr lang="en-US"/>
          </a:p>
        </p:txBody>
      </p:sp>
    </p:spTree>
    <p:extLst>
      <p:ext uri="{BB962C8B-B14F-4D97-AF65-F5344CB8AC3E}">
        <p14:creationId xmlns:p14="http://schemas.microsoft.com/office/powerpoint/2010/main" val="26117914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62466" name="Rectangle 2"/>
          <p:cNvSpPr>
            <a:spLocks noGrp="1" noChangeArrowheads="1"/>
          </p:cNvSpPr>
          <p:nvPr>
            <p:ph type="ctrTitle"/>
          </p:nvPr>
        </p:nvSpPr>
        <p:spPr>
          <a:xfrm>
            <a:off x="152400" y="2895600"/>
            <a:ext cx="8839200" cy="1303338"/>
          </a:xfrm>
        </p:spPr>
        <p:txBody>
          <a:bodyPr/>
          <a:lstStyle>
            <a:lvl1pPr algn="ctr">
              <a:defRPr/>
            </a:lvl1pPr>
          </a:lstStyle>
          <a:p>
            <a:r>
              <a:rPr lang="en-US"/>
              <a:t>Click to edit title style</a:t>
            </a:r>
          </a:p>
        </p:txBody>
      </p:sp>
      <p:sp>
        <p:nvSpPr>
          <p:cNvPr id="62467" name="Rectangle 3"/>
          <p:cNvSpPr>
            <a:spLocks noGrp="1" noChangeArrowheads="1"/>
          </p:cNvSpPr>
          <p:nvPr>
            <p:ph type="subTitle" idx="1"/>
          </p:nvPr>
        </p:nvSpPr>
        <p:spPr>
          <a:xfrm>
            <a:off x="152400" y="4191000"/>
            <a:ext cx="8839200" cy="914400"/>
          </a:xfrm>
        </p:spPr>
        <p:txBody>
          <a:bodyPr/>
          <a:lstStyle>
            <a:lvl1pPr marL="0" indent="0" algn="ctr">
              <a:buFont typeface="Wingdings" pitchFamily="2" charset="2"/>
              <a:buNone/>
              <a:defRPr b="1"/>
            </a:lvl1pPr>
          </a:lstStyle>
          <a:p>
            <a:r>
              <a:rPr lang="en-US"/>
              <a:t>Click to edit subtitle style</a:t>
            </a:r>
          </a:p>
        </p:txBody>
      </p:sp>
      <p:sp>
        <p:nvSpPr>
          <p:cNvPr id="4" name="Rectangle 14"/>
          <p:cNvSpPr>
            <a:spLocks noGrp="1" noChangeArrowheads="1"/>
          </p:cNvSpPr>
          <p:nvPr>
            <p:ph type="dt" sz="quarter" idx="10"/>
          </p:nvPr>
        </p:nvSpPr>
        <p:spPr/>
        <p:txBody>
          <a:bodyPr/>
          <a:lstStyle>
            <a:lvl1pPr>
              <a:defRPr smtClean="0"/>
            </a:lvl1pPr>
          </a:lstStyle>
          <a:p>
            <a:pPr>
              <a:defRPr/>
            </a:pPr>
            <a:endParaRPr lang="en-US"/>
          </a:p>
        </p:txBody>
      </p:sp>
      <p:sp>
        <p:nvSpPr>
          <p:cNvPr id="5" name="Rectangle 15"/>
          <p:cNvSpPr>
            <a:spLocks noGrp="1" noChangeArrowheads="1"/>
          </p:cNvSpPr>
          <p:nvPr>
            <p:ph type="ftr" sz="quarter" idx="11"/>
          </p:nvPr>
        </p:nvSpPr>
        <p:spPr/>
        <p:txBody>
          <a:bodyPr/>
          <a:lstStyle>
            <a:lvl1pPr>
              <a:defRPr smtClean="0"/>
            </a:lvl1pPr>
          </a:lstStyle>
          <a:p>
            <a:pPr>
              <a:defRPr/>
            </a:pPr>
            <a:endParaRPr lang="en-US"/>
          </a:p>
        </p:txBody>
      </p:sp>
      <p:sp>
        <p:nvSpPr>
          <p:cNvPr id="6" name="Rectangle 16"/>
          <p:cNvSpPr>
            <a:spLocks noGrp="1" noChangeArrowheads="1"/>
          </p:cNvSpPr>
          <p:nvPr>
            <p:ph type="sldNum" sz="quarter" idx="12"/>
          </p:nvPr>
        </p:nvSpPr>
        <p:spPr/>
        <p:txBody>
          <a:bodyPr/>
          <a:lstStyle>
            <a:lvl1pPr>
              <a:defRPr smtClean="0"/>
            </a:lvl1pPr>
          </a:lstStyle>
          <a:p>
            <a:pPr>
              <a:defRPr/>
            </a:pPr>
            <a:fld id="{15B1E887-2CC4-473E-B849-BE537763C10B}" type="slidenum">
              <a:rPr lang="en-US"/>
              <a:pPr>
                <a:defRPr/>
              </a:pPr>
              <a:t>‹#›</a:t>
            </a:fld>
            <a:endParaRPr lang="en-US"/>
          </a:p>
        </p:txBody>
      </p:sp>
    </p:spTree>
    <p:extLst>
      <p:ext uri="{BB962C8B-B14F-4D97-AF65-F5344CB8AC3E}">
        <p14:creationId xmlns:p14="http://schemas.microsoft.com/office/powerpoint/2010/main" val="21840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3"/>
          <p:cNvSpPr>
            <a:spLocks noGrp="1" noChangeArrowheads="1"/>
          </p:cNvSpPr>
          <p:nvPr>
            <p:ph type="dt" sz="half" idx="10"/>
          </p:nvPr>
        </p:nvSpPr>
        <p:spPr>
          <a:ln/>
        </p:spPr>
        <p:txBody>
          <a:bodyPr/>
          <a:lstStyle>
            <a:lvl1pPr>
              <a:defRPr/>
            </a:lvl1pPr>
          </a:lstStyle>
          <a:p>
            <a:pPr>
              <a:defRPr/>
            </a:pPr>
            <a:endParaRPr lang="en-US"/>
          </a:p>
        </p:txBody>
      </p:sp>
      <p:sp>
        <p:nvSpPr>
          <p:cNvPr id="5" name="Rectangle 14"/>
          <p:cNvSpPr>
            <a:spLocks noGrp="1" noChangeArrowheads="1"/>
          </p:cNvSpPr>
          <p:nvPr>
            <p:ph type="ftr" sz="quarter" idx="11"/>
          </p:nvPr>
        </p:nvSpPr>
        <p:spPr>
          <a:ln/>
        </p:spPr>
        <p:txBody>
          <a:bodyPr/>
          <a:lstStyle>
            <a:lvl1pPr>
              <a:defRPr/>
            </a:lvl1pPr>
          </a:lstStyle>
          <a:p>
            <a:pPr>
              <a:defRPr/>
            </a:pPr>
            <a:endParaRPr lang="en-US"/>
          </a:p>
        </p:txBody>
      </p:sp>
      <p:sp>
        <p:nvSpPr>
          <p:cNvPr id="6" name="Rectangle 15"/>
          <p:cNvSpPr>
            <a:spLocks noGrp="1" noChangeArrowheads="1"/>
          </p:cNvSpPr>
          <p:nvPr>
            <p:ph type="sldNum" sz="quarter" idx="12"/>
          </p:nvPr>
        </p:nvSpPr>
        <p:spPr>
          <a:ln/>
        </p:spPr>
        <p:txBody>
          <a:bodyPr/>
          <a:lstStyle>
            <a:lvl1pPr>
              <a:defRPr/>
            </a:lvl1pPr>
          </a:lstStyle>
          <a:p>
            <a:pPr>
              <a:defRPr/>
            </a:pPr>
            <a:fld id="{E19321C4-0F9A-4A7E-A187-D678354792B8}" type="slidenum">
              <a:rPr lang="en-US"/>
              <a:pPr>
                <a:defRPr/>
              </a:pPr>
              <a:t>‹#›</a:t>
            </a:fld>
            <a:endParaRPr lang="en-US"/>
          </a:p>
        </p:txBody>
      </p:sp>
    </p:spTree>
    <p:extLst>
      <p:ext uri="{BB962C8B-B14F-4D97-AF65-F5344CB8AC3E}">
        <p14:creationId xmlns:p14="http://schemas.microsoft.com/office/powerpoint/2010/main" val="1184731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3"/>
          <p:cNvSpPr>
            <a:spLocks noGrp="1" noChangeArrowheads="1"/>
          </p:cNvSpPr>
          <p:nvPr>
            <p:ph type="dt" sz="half" idx="10"/>
          </p:nvPr>
        </p:nvSpPr>
        <p:spPr>
          <a:ln/>
        </p:spPr>
        <p:txBody>
          <a:bodyPr/>
          <a:lstStyle>
            <a:lvl1pPr>
              <a:defRPr/>
            </a:lvl1pPr>
          </a:lstStyle>
          <a:p>
            <a:pPr>
              <a:defRPr/>
            </a:pPr>
            <a:endParaRPr lang="en-US"/>
          </a:p>
        </p:txBody>
      </p:sp>
      <p:sp>
        <p:nvSpPr>
          <p:cNvPr id="5" name="Rectangle 14"/>
          <p:cNvSpPr>
            <a:spLocks noGrp="1" noChangeArrowheads="1"/>
          </p:cNvSpPr>
          <p:nvPr>
            <p:ph type="ftr" sz="quarter" idx="11"/>
          </p:nvPr>
        </p:nvSpPr>
        <p:spPr>
          <a:ln/>
        </p:spPr>
        <p:txBody>
          <a:bodyPr/>
          <a:lstStyle>
            <a:lvl1pPr>
              <a:defRPr/>
            </a:lvl1pPr>
          </a:lstStyle>
          <a:p>
            <a:pPr>
              <a:defRPr/>
            </a:pPr>
            <a:endParaRPr lang="en-US"/>
          </a:p>
        </p:txBody>
      </p:sp>
      <p:sp>
        <p:nvSpPr>
          <p:cNvPr id="6" name="Rectangle 15"/>
          <p:cNvSpPr>
            <a:spLocks noGrp="1" noChangeArrowheads="1"/>
          </p:cNvSpPr>
          <p:nvPr>
            <p:ph type="sldNum" sz="quarter" idx="12"/>
          </p:nvPr>
        </p:nvSpPr>
        <p:spPr>
          <a:ln/>
        </p:spPr>
        <p:txBody>
          <a:bodyPr/>
          <a:lstStyle>
            <a:lvl1pPr>
              <a:defRPr/>
            </a:lvl1pPr>
          </a:lstStyle>
          <a:p>
            <a:pPr>
              <a:defRPr/>
            </a:pPr>
            <a:fld id="{526E6E8A-44C5-4136-9EAB-B32E71A1438E}" type="slidenum">
              <a:rPr lang="en-US"/>
              <a:pPr>
                <a:defRPr/>
              </a:pPr>
              <a:t>‹#›</a:t>
            </a:fld>
            <a:endParaRPr lang="en-US"/>
          </a:p>
        </p:txBody>
      </p:sp>
    </p:spTree>
    <p:extLst>
      <p:ext uri="{BB962C8B-B14F-4D97-AF65-F5344CB8AC3E}">
        <p14:creationId xmlns:p14="http://schemas.microsoft.com/office/powerpoint/2010/main" val="166180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28600" y="1676400"/>
            <a:ext cx="4267200" cy="5029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76400"/>
            <a:ext cx="4267200" cy="5029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3"/>
          <p:cNvSpPr>
            <a:spLocks noGrp="1" noChangeArrowheads="1"/>
          </p:cNvSpPr>
          <p:nvPr>
            <p:ph type="dt" sz="half" idx="10"/>
          </p:nvPr>
        </p:nvSpPr>
        <p:spPr>
          <a:ln/>
        </p:spPr>
        <p:txBody>
          <a:bodyPr/>
          <a:lstStyle>
            <a:lvl1pPr>
              <a:defRPr/>
            </a:lvl1pPr>
          </a:lstStyle>
          <a:p>
            <a:pPr>
              <a:defRPr/>
            </a:pPr>
            <a:endParaRPr lang="en-US"/>
          </a:p>
        </p:txBody>
      </p:sp>
      <p:sp>
        <p:nvSpPr>
          <p:cNvPr id="6" name="Rectangle 14"/>
          <p:cNvSpPr>
            <a:spLocks noGrp="1" noChangeArrowheads="1"/>
          </p:cNvSpPr>
          <p:nvPr>
            <p:ph type="ftr" sz="quarter" idx="11"/>
          </p:nvPr>
        </p:nvSpPr>
        <p:spPr>
          <a:ln/>
        </p:spPr>
        <p:txBody>
          <a:bodyPr/>
          <a:lstStyle>
            <a:lvl1pPr>
              <a:defRPr/>
            </a:lvl1pPr>
          </a:lstStyle>
          <a:p>
            <a:pPr>
              <a:defRPr/>
            </a:pPr>
            <a:endParaRPr lang="en-US"/>
          </a:p>
        </p:txBody>
      </p:sp>
      <p:sp>
        <p:nvSpPr>
          <p:cNvPr id="7" name="Rectangle 15"/>
          <p:cNvSpPr>
            <a:spLocks noGrp="1" noChangeArrowheads="1"/>
          </p:cNvSpPr>
          <p:nvPr>
            <p:ph type="sldNum" sz="quarter" idx="12"/>
          </p:nvPr>
        </p:nvSpPr>
        <p:spPr>
          <a:ln/>
        </p:spPr>
        <p:txBody>
          <a:bodyPr/>
          <a:lstStyle>
            <a:lvl1pPr>
              <a:defRPr/>
            </a:lvl1pPr>
          </a:lstStyle>
          <a:p>
            <a:pPr>
              <a:defRPr/>
            </a:pPr>
            <a:fld id="{DAE44CF3-4F10-4C58-AAD4-4E7D5083C2B8}" type="slidenum">
              <a:rPr lang="en-US"/>
              <a:pPr>
                <a:defRPr/>
              </a:pPr>
              <a:t>‹#›</a:t>
            </a:fld>
            <a:endParaRPr lang="en-US"/>
          </a:p>
        </p:txBody>
      </p:sp>
    </p:spTree>
    <p:extLst>
      <p:ext uri="{BB962C8B-B14F-4D97-AF65-F5344CB8AC3E}">
        <p14:creationId xmlns:p14="http://schemas.microsoft.com/office/powerpoint/2010/main" val="1933359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3"/>
          <p:cNvSpPr>
            <a:spLocks noGrp="1" noChangeArrowheads="1"/>
          </p:cNvSpPr>
          <p:nvPr>
            <p:ph type="dt" sz="half" idx="10"/>
          </p:nvPr>
        </p:nvSpPr>
        <p:spPr>
          <a:ln/>
        </p:spPr>
        <p:txBody>
          <a:bodyPr/>
          <a:lstStyle>
            <a:lvl1pPr>
              <a:defRPr/>
            </a:lvl1pPr>
          </a:lstStyle>
          <a:p>
            <a:pPr>
              <a:defRPr/>
            </a:pPr>
            <a:endParaRPr lang="en-US"/>
          </a:p>
        </p:txBody>
      </p:sp>
      <p:sp>
        <p:nvSpPr>
          <p:cNvPr id="8" name="Rectangle 14"/>
          <p:cNvSpPr>
            <a:spLocks noGrp="1" noChangeArrowheads="1"/>
          </p:cNvSpPr>
          <p:nvPr>
            <p:ph type="ftr" sz="quarter" idx="11"/>
          </p:nvPr>
        </p:nvSpPr>
        <p:spPr>
          <a:ln/>
        </p:spPr>
        <p:txBody>
          <a:bodyPr/>
          <a:lstStyle>
            <a:lvl1pPr>
              <a:defRPr/>
            </a:lvl1pPr>
          </a:lstStyle>
          <a:p>
            <a:pPr>
              <a:defRPr/>
            </a:pPr>
            <a:endParaRPr lang="en-US"/>
          </a:p>
        </p:txBody>
      </p:sp>
      <p:sp>
        <p:nvSpPr>
          <p:cNvPr id="9" name="Rectangle 15"/>
          <p:cNvSpPr>
            <a:spLocks noGrp="1" noChangeArrowheads="1"/>
          </p:cNvSpPr>
          <p:nvPr>
            <p:ph type="sldNum" sz="quarter" idx="12"/>
          </p:nvPr>
        </p:nvSpPr>
        <p:spPr>
          <a:ln/>
        </p:spPr>
        <p:txBody>
          <a:bodyPr/>
          <a:lstStyle>
            <a:lvl1pPr>
              <a:defRPr/>
            </a:lvl1pPr>
          </a:lstStyle>
          <a:p>
            <a:pPr>
              <a:defRPr/>
            </a:pPr>
            <a:fld id="{5D5E3841-6884-4601-8DDC-42D50EFC0A03}" type="slidenum">
              <a:rPr lang="en-US"/>
              <a:pPr>
                <a:defRPr/>
              </a:pPr>
              <a:t>‹#›</a:t>
            </a:fld>
            <a:endParaRPr lang="en-US"/>
          </a:p>
        </p:txBody>
      </p:sp>
    </p:spTree>
    <p:extLst>
      <p:ext uri="{BB962C8B-B14F-4D97-AF65-F5344CB8AC3E}">
        <p14:creationId xmlns:p14="http://schemas.microsoft.com/office/powerpoint/2010/main" val="303343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3"/>
          <p:cNvSpPr>
            <a:spLocks noGrp="1" noChangeArrowheads="1"/>
          </p:cNvSpPr>
          <p:nvPr>
            <p:ph type="dt" sz="half" idx="10"/>
          </p:nvPr>
        </p:nvSpPr>
        <p:spPr>
          <a:ln/>
        </p:spPr>
        <p:txBody>
          <a:bodyPr/>
          <a:lstStyle>
            <a:lvl1pPr>
              <a:defRPr/>
            </a:lvl1pPr>
          </a:lstStyle>
          <a:p>
            <a:pPr>
              <a:defRPr/>
            </a:pPr>
            <a:endParaRPr lang="en-US"/>
          </a:p>
        </p:txBody>
      </p:sp>
      <p:sp>
        <p:nvSpPr>
          <p:cNvPr id="4" name="Rectangle 14"/>
          <p:cNvSpPr>
            <a:spLocks noGrp="1" noChangeArrowheads="1"/>
          </p:cNvSpPr>
          <p:nvPr>
            <p:ph type="ftr" sz="quarter" idx="11"/>
          </p:nvPr>
        </p:nvSpPr>
        <p:spPr>
          <a:ln/>
        </p:spPr>
        <p:txBody>
          <a:bodyPr/>
          <a:lstStyle>
            <a:lvl1pPr>
              <a:defRPr/>
            </a:lvl1pPr>
          </a:lstStyle>
          <a:p>
            <a:pPr>
              <a:defRPr/>
            </a:pPr>
            <a:endParaRPr lang="en-US"/>
          </a:p>
        </p:txBody>
      </p:sp>
      <p:sp>
        <p:nvSpPr>
          <p:cNvPr id="5" name="Rectangle 15"/>
          <p:cNvSpPr>
            <a:spLocks noGrp="1" noChangeArrowheads="1"/>
          </p:cNvSpPr>
          <p:nvPr>
            <p:ph type="sldNum" sz="quarter" idx="12"/>
          </p:nvPr>
        </p:nvSpPr>
        <p:spPr>
          <a:ln/>
        </p:spPr>
        <p:txBody>
          <a:bodyPr/>
          <a:lstStyle>
            <a:lvl1pPr>
              <a:defRPr/>
            </a:lvl1pPr>
          </a:lstStyle>
          <a:p>
            <a:pPr>
              <a:defRPr/>
            </a:pPr>
            <a:fld id="{22AC39D7-D020-4694-8A43-60F02328FFE6}" type="slidenum">
              <a:rPr lang="en-US"/>
              <a:pPr>
                <a:defRPr/>
              </a:pPr>
              <a:t>‹#›</a:t>
            </a:fld>
            <a:endParaRPr lang="en-US"/>
          </a:p>
        </p:txBody>
      </p:sp>
    </p:spTree>
    <p:extLst>
      <p:ext uri="{BB962C8B-B14F-4D97-AF65-F5344CB8AC3E}">
        <p14:creationId xmlns:p14="http://schemas.microsoft.com/office/powerpoint/2010/main" val="3347922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3"/>
          <p:cNvSpPr>
            <a:spLocks noGrp="1" noChangeArrowheads="1"/>
          </p:cNvSpPr>
          <p:nvPr>
            <p:ph type="dt" sz="half" idx="10"/>
          </p:nvPr>
        </p:nvSpPr>
        <p:spPr>
          <a:ln/>
        </p:spPr>
        <p:txBody>
          <a:bodyPr/>
          <a:lstStyle>
            <a:lvl1pPr>
              <a:defRPr/>
            </a:lvl1pPr>
          </a:lstStyle>
          <a:p>
            <a:pPr>
              <a:defRPr/>
            </a:pPr>
            <a:endParaRPr lang="en-US"/>
          </a:p>
        </p:txBody>
      </p:sp>
      <p:sp>
        <p:nvSpPr>
          <p:cNvPr id="3" name="Rectangle 14"/>
          <p:cNvSpPr>
            <a:spLocks noGrp="1" noChangeArrowheads="1"/>
          </p:cNvSpPr>
          <p:nvPr>
            <p:ph type="ftr" sz="quarter" idx="11"/>
          </p:nvPr>
        </p:nvSpPr>
        <p:spPr>
          <a:ln/>
        </p:spPr>
        <p:txBody>
          <a:bodyPr/>
          <a:lstStyle>
            <a:lvl1pPr>
              <a:defRPr/>
            </a:lvl1pPr>
          </a:lstStyle>
          <a:p>
            <a:pPr>
              <a:defRPr/>
            </a:pPr>
            <a:endParaRPr lang="en-US"/>
          </a:p>
        </p:txBody>
      </p:sp>
      <p:sp>
        <p:nvSpPr>
          <p:cNvPr id="4" name="Rectangle 15"/>
          <p:cNvSpPr>
            <a:spLocks noGrp="1" noChangeArrowheads="1"/>
          </p:cNvSpPr>
          <p:nvPr>
            <p:ph type="sldNum" sz="quarter" idx="12"/>
          </p:nvPr>
        </p:nvSpPr>
        <p:spPr>
          <a:ln/>
        </p:spPr>
        <p:txBody>
          <a:bodyPr/>
          <a:lstStyle>
            <a:lvl1pPr>
              <a:defRPr/>
            </a:lvl1pPr>
          </a:lstStyle>
          <a:p>
            <a:pPr>
              <a:defRPr/>
            </a:pPr>
            <a:fld id="{EA3062B5-484F-4F4C-9417-84ACC75F9E77}" type="slidenum">
              <a:rPr lang="en-US"/>
              <a:pPr>
                <a:defRPr/>
              </a:pPr>
              <a:t>‹#›</a:t>
            </a:fld>
            <a:endParaRPr lang="en-US"/>
          </a:p>
        </p:txBody>
      </p:sp>
    </p:spTree>
    <p:extLst>
      <p:ext uri="{BB962C8B-B14F-4D97-AF65-F5344CB8AC3E}">
        <p14:creationId xmlns:p14="http://schemas.microsoft.com/office/powerpoint/2010/main" val="789248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3"/>
          <p:cNvSpPr>
            <a:spLocks noGrp="1" noChangeArrowheads="1"/>
          </p:cNvSpPr>
          <p:nvPr>
            <p:ph type="dt" sz="half" idx="10"/>
          </p:nvPr>
        </p:nvSpPr>
        <p:spPr>
          <a:ln/>
        </p:spPr>
        <p:txBody>
          <a:bodyPr/>
          <a:lstStyle>
            <a:lvl1pPr>
              <a:defRPr/>
            </a:lvl1pPr>
          </a:lstStyle>
          <a:p>
            <a:pPr>
              <a:defRPr/>
            </a:pPr>
            <a:endParaRPr lang="en-US"/>
          </a:p>
        </p:txBody>
      </p:sp>
      <p:sp>
        <p:nvSpPr>
          <p:cNvPr id="6" name="Rectangle 14"/>
          <p:cNvSpPr>
            <a:spLocks noGrp="1" noChangeArrowheads="1"/>
          </p:cNvSpPr>
          <p:nvPr>
            <p:ph type="ftr" sz="quarter" idx="11"/>
          </p:nvPr>
        </p:nvSpPr>
        <p:spPr>
          <a:ln/>
        </p:spPr>
        <p:txBody>
          <a:bodyPr/>
          <a:lstStyle>
            <a:lvl1pPr>
              <a:defRPr/>
            </a:lvl1pPr>
          </a:lstStyle>
          <a:p>
            <a:pPr>
              <a:defRPr/>
            </a:pPr>
            <a:endParaRPr lang="en-US"/>
          </a:p>
        </p:txBody>
      </p:sp>
      <p:sp>
        <p:nvSpPr>
          <p:cNvPr id="7" name="Rectangle 15"/>
          <p:cNvSpPr>
            <a:spLocks noGrp="1" noChangeArrowheads="1"/>
          </p:cNvSpPr>
          <p:nvPr>
            <p:ph type="sldNum" sz="quarter" idx="12"/>
          </p:nvPr>
        </p:nvSpPr>
        <p:spPr>
          <a:ln/>
        </p:spPr>
        <p:txBody>
          <a:bodyPr/>
          <a:lstStyle>
            <a:lvl1pPr>
              <a:defRPr/>
            </a:lvl1pPr>
          </a:lstStyle>
          <a:p>
            <a:pPr>
              <a:defRPr/>
            </a:pPr>
            <a:fld id="{3DC12D2F-EED3-456E-9B72-B16B18334A50}" type="slidenum">
              <a:rPr lang="en-US"/>
              <a:pPr>
                <a:defRPr/>
              </a:pPr>
              <a:t>‹#›</a:t>
            </a:fld>
            <a:endParaRPr lang="en-US"/>
          </a:p>
        </p:txBody>
      </p:sp>
    </p:spTree>
    <p:extLst>
      <p:ext uri="{BB962C8B-B14F-4D97-AF65-F5344CB8AC3E}">
        <p14:creationId xmlns:p14="http://schemas.microsoft.com/office/powerpoint/2010/main" val="2174018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3"/>
          <p:cNvSpPr>
            <a:spLocks noGrp="1" noChangeArrowheads="1"/>
          </p:cNvSpPr>
          <p:nvPr>
            <p:ph type="dt" sz="half" idx="10"/>
          </p:nvPr>
        </p:nvSpPr>
        <p:spPr>
          <a:ln/>
        </p:spPr>
        <p:txBody>
          <a:bodyPr/>
          <a:lstStyle>
            <a:lvl1pPr>
              <a:defRPr/>
            </a:lvl1pPr>
          </a:lstStyle>
          <a:p>
            <a:pPr>
              <a:defRPr/>
            </a:pPr>
            <a:endParaRPr lang="en-US"/>
          </a:p>
        </p:txBody>
      </p:sp>
      <p:sp>
        <p:nvSpPr>
          <p:cNvPr id="6" name="Rectangle 14"/>
          <p:cNvSpPr>
            <a:spLocks noGrp="1" noChangeArrowheads="1"/>
          </p:cNvSpPr>
          <p:nvPr>
            <p:ph type="ftr" sz="quarter" idx="11"/>
          </p:nvPr>
        </p:nvSpPr>
        <p:spPr>
          <a:ln/>
        </p:spPr>
        <p:txBody>
          <a:bodyPr/>
          <a:lstStyle>
            <a:lvl1pPr>
              <a:defRPr/>
            </a:lvl1pPr>
          </a:lstStyle>
          <a:p>
            <a:pPr>
              <a:defRPr/>
            </a:pPr>
            <a:endParaRPr lang="en-US"/>
          </a:p>
        </p:txBody>
      </p:sp>
      <p:sp>
        <p:nvSpPr>
          <p:cNvPr id="7" name="Rectangle 15"/>
          <p:cNvSpPr>
            <a:spLocks noGrp="1" noChangeArrowheads="1"/>
          </p:cNvSpPr>
          <p:nvPr>
            <p:ph type="sldNum" sz="quarter" idx="12"/>
          </p:nvPr>
        </p:nvSpPr>
        <p:spPr>
          <a:ln/>
        </p:spPr>
        <p:txBody>
          <a:bodyPr/>
          <a:lstStyle>
            <a:lvl1pPr>
              <a:defRPr/>
            </a:lvl1pPr>
          </a:lstStyle>
          <a:p>
            <a:pPr>
              <a:defRPr/>
            </a:pPr>
            <a:fld id="{20A63E04-9FEF-450F-A96C-1A64A95EEBB2}" type="slidenum">
              <a:rPr lang="en-US"/>
              <a:pPr>
                <a:defRPr/>
              </a:pPr>
              <a:t>‹#›</a:t>
            </a:fld>
            <a:endParaRPr lang="en-US"/>
          </a:p>
        </p:txBody>
      </p:sp>
    </p:spTree>
    <p:extLst>
      <p:ext uri="{BB962C8B-B14F-4D97-AF65-F5344CB8AC3E}">
        <p14:creationId xmlns:p14="http://schemas.microsoft.com/office/powerpoint/2010/main" val="1501139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3"/>
          <p:cNvSpPr>
            <a:spLocks noGrp="1" noChangeArrowheads="1"/>
          </p:cNvSpPr>
          <p:nvPr>
            <p:ph type="dt" sz="half" idx="10"/>
          </p:nvPr>
        </p:nvSpPr>
        <p:spPr>
          <a:ln/>
        </p:spPr>
        <p:txBody>
          <a:bodyPr/>
          <a:lstStyle>
            <a:lvl1pPr>
              <a:defRPr/>
            </a:lvl1pPr>
          </a:lstStyle>
          <a:p>
            <a:pPr>
              <a:defRPr/>
            </a:pPr>
            <a:endParaRPr lang="en-US"/>
          </a:p>
        </p:txBody>
      </p:sp>
      <p:sp>
        <p:nvSpPr>
          <p:cNvPr id="5" name="Rectangle 14"/>
          <p:cNvSpPr>
            <a:spLocks noGrp="1" noChangeArrowheads="1"/>
          </p:cNvSpPr>
          <p:nvPr>
            <p:ph type="ftr" sz="quarter" idx="11"/>
          </p:nvPr>
        </p:nvSpPr>
        <p:spPr>
          <a:ln/>
        </p:spPr>
        <p:txBody>
          <a:bodyPr/>
          <a:lstStyle>
            <a:lvl1pPr>
              <a:defRPr/>
            </a:lvl1pPr>
          </a:lstStyle>
          <a:p>
            <a:pPr>
              <a:defRPr/>
            </a:pPr>
            <a:endParaRPr lang="en-US"/>
          </a:p>
        </p:txBody>
      </p:sp>
      <p:sp>
        <p:nvSpPr>
          <p:cNvPr id="6" name="Rectangle 15"/>
          <p:cNvSpPr>
            <a:spLocks noGrp="1" noChangeArrowheads="1"/>
          </p:cNvSpPr>
          <p:nvPr>
            <p:ph type="sldNum" sz="quarter" idx="12"/>
          </p:nvPr>
        </p:nvSpPr>
        <p:spPr>
          <a:ln/>
        </p:spPr>
        <p:txBody>
          <a:bodyPr/>
          <a:lstStyle>
            <a:lvl1pPr>
              <a:defRPr/>
            </a:lvl1pPr>
          </a:lstStyle>
          <a:p>
            <a:pPr>
              <a:defRPr/>
            </a:pPr>
            <a:fld id="{48203A91-5C13-4447-BAC2-DE2B0B268F89}" type="slidenum">
              <a:rPr lang="en-US"/>
              <a:pPr>
                <a:defRPr/>
              </a:pPr>
              <a:t>‹#›</a:t>
            </a:fld>
            <a:endParaRPr lang="en-US"/>
          </a:p>
        </p:txBody>
      </p:sp>
    </p:spTree>
    <p:extLst>
      <p:ext uri="{BB962C8B-B14F-4D97-AF65-F5344CB8AC3E}">
        <p14:creationId xmlns:p14="http://schemas.microsoft.com/office/powerpoint/2010/main" val="3781621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152400"/>
            <a:ext cx="2171700" cy="6553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28600" y="152400"/>
            <a:ext cx="6362700" cy="6553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3"/>
          <p:cNvSpPr>
            <a:spLocks noGrp="1" noChangeArrowheads="1"/>
          </p:cNvSpPr>
          <p:nvPr>
            <p:ph type="dt" sz="half" idx="10"/>
          </p:nvPr>
        </p:nvSpPr>
        <p:spPr>
          <a:ln/>
        </p:spPr>
        <p:txBody>
          <a:bodyPr/>
          <a:lstStyle>
            <a:lvl1pPr>
              <a:defRPr/>
            </a:lvl1pPr>
          </a:lstStyle>
          <a:p>
            <a:pPr>
              <a:defRPr/>
            </a:pPr>
            <a:endParaRPr lang="en-US"/>
          </a:p>
        </p:txBody>
      </p:sp>
      <p:sp>
        <p:nvSpPr>
          <p:cNvPr id="5" name="Rectangle 14"/>
          <p:cNvSpPr>
            <a:spLocks noGrp="1" noChangeArrowheads="1"/>
          </p:cNvSpPr>
          <p:nvPr>
            <p:ph type="ftr" sz="quarter" idx="11"/>
          </p:nvPr>
        </p:nvSpPr>
        <p:spPr>
          <a:ln/>
        </p:spPr>
        <p:txBody>
          <a:bodyPr/>
          <a:lstStyle>
            <a:lvl1pPr>
              <a:defRPr/>
            </a:lvl1pPr>
          </a:lstStyle>
          <a:p>
            <a:pPr>
              <a:defRPr/>
            </a:pPr>
            <a:endParaRPr lang="en-US"/>
          </a:p>
        </p:txBody>
      </p:sp>
      <p:sp>
        <p:nvSpPr>
          <p:cNvPr id="6" name="Rectangle 15"/>
          <p:cNvSpPr>
            <a:spLocks noGrp="1" noChangeArrowheads="1"/>
          </p:cNvSpPr>
          <p:nvPr>
            <p:ph type="sldNum" sz="quarter" idx="12"/>
          </p:nvPr>
        </p:nvSpPr>
        <p:spPr>
          <a:ln/>
        </p:spPr>
        <p:txBody>
          <a:bodyPr/>
          <a:lstStyle>
            <a:lvl1pPr>
              <a:defRPr/>
            </a:lvl1pPr>
          </a:lstStyle>
          <a:p>
            <a:pPr>
              <a:defRPr/>
            </a:pPr>
            <a:fld id="{3BD7BBFB-3F52-439C-9F2B-6295D1E9D553}" type="slidenum">
              <a:rPr lang="en-US"/>
              <a:pPr>
                <a:defRPr/>
              </a:pPr>
              <a:t>‹#›</a:t>
            </a:fld>
            <a:endParaRPr lang="en-US"/>
          </a:p>
        </p:txBody>
      </p:sp>
    </p:spTree>
    <p:extLst>
      <p:ext uri="{BB962C8B-B14F-4D97-AF65-F5344CB8AC3E}">
        <p14:creationId xmlns:p14="http://schemas.microsoft.com/office/powerpoint/2010/main" val="24921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86800" cy="12192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228600" y="1676400"/>
            <a:ext cx="4267200" cy="5029200"/>
          </a:xfrm>
        </p:spPr>
        <p:txBody>
          <a:bodyPr/>
          <a:lstStyle/>
          <a:p>
            <a:pPr lvl="0"/>
            <a:endParaRPr lang="en-GB" noProof="0"/>
          </a:p>
        </p:txBody>
      </p:sp>
      <p:sp>
        <p:nvSpPr>
          <p:cNvPr id="4" name="Text Placeholder 3"/>
          <p:cNvSpPr>
            <a:spLocks noGrp="1"/>
          </p:cNvSpPr>
          <p:nvPr>
            <p:ph type="body" sz="half" idx="2"/>
          </p:nvPr>
        </p:nvSpPr>
        <p:spPr>
          <a:xfrm>
            <a:off x="4648200" y="1676400"/>
            <a:ext cx="4267200" cy="5029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3"/>
          <p:cNvSpPr>
            <a:spLocks noGrp="1" noChangeArrowheads="1"/>
          </p:cNvSpPr>
          <p:nvPr>
            <p:ph type="dt" sz="half" idx="10"/>
          </p:nvPr>
        </p:nvSpPr>
        <p:spPr>
          <a:ln/>
        </p:spPr>
        <p:txBody>
          <a:bodyPr/>
          <a:lstStyle>
            <a:lvl1pPr>
              <a:defRPr/>
            </a:lvl1pPr>
          </a:lstStyle>
          <a:p>
            <a:pPr>
              <a:defRPr/>
            </a:pPr>
            <a:endParaRPr lang="en-US"/>
          </a:p>
        </p:txBody>
      </p:sp>
      <p:sp>
        <p:nvSpPr>
          <p:cNvPr id="6" name="Rectangle 14"/>
          <p:cNvSpPr>
            <a:spLocks noGrp="1" noChangeArrowheads="1"/>
          </p:cNvSpPr>
          <p:nvPr>
            <p:ph type="ftr" sz="quarter" idx="11"/>
          </p:nvPr>
        </p:nvSpPr>
        <p:spPr>
          <a:ln/>
        </p:spPr>
        <p:txBody>
          <a:bodyPr/>
          <a:lstStyle>
            <a:lvl1pPr>
              <a:defRPr/>
            </a:lvl1pPr>
          </a:lstStyle>
          <a:p>
            <a:pPr>
              <a:defRPr/>
            </a:pPr>
            <a:endParaRPr lang="en-US"/>
          </a:p>
        </p:txBody>
      </p:sp>
      <p:sp>
        <p:nvSpPr>
          <p:cNvPr id="7" name="Rectangle 15"/>
          <p:cNvSpPr>
            <a:spLocks noGrp="1" noChangeArrowheads="1"/>
          </p:cNvSpPr>
          <p:nvPr>
            <p:ph type="sldNum" sz="quarter" idx="12"/>
          </p:nvPr>
        </p:nvSpPr>
        <p:spPr>
          <a:ln/>
        </p:spPr>
        <p:txBody>
          <a:bodyPr/>
          <a:lstStyle>
            <a:lvl1pPr>
              <a:defRPr/>
            </a:lvl1pPr>
          </a:lstStyle>
          <a:p>
            <a:pPr>
              <a:defRPr/>
            </a:pPr>
            <a:fld id="{77A034B4-03DA-4960-8A25-8436D4740A11}" type="slidenum">
              <a:rPr lang="en-US"/>
              <a:pPr>
                <a:defRPr/>
              </a:pPr>
              <a:t>‹#›</a:t>
            </a:fld>
            <a:endParaRPr lang="en-US"/>
          </a:p>
        </p:txBody>
      </p:sp>
    </p:spTree>
    <p:extLst>
      <p:ext uri="{BB962C8B-B14F-4D97-AF65-F5344CB8AC3E}">
        <p14:creationId xmlns:p14="http://schemas.microsoft.com/office/powerpoint/2010/main" val="3246570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86800" cy="1219200"/>
          </a:xfrm>
        </p:spPr>
        <p:txBody>
          <a:bodyPr/>
          <a:lstStyle/>
          <a:p>
            <a:r>
              <a:rPr lang="en-US"/>
              <a:t>Click to edit Master title style</a:t>
            </a:r>
            <a:endParaRPr lang="en-GB"/>
          </a:p>
        </p:txBody>
      </p:sp>
      <p:sp>
        <p:nvSpPr>
          <p:cNvPr id="3" name="Table Placeholder 2"/>
          <p:cNvSpPr>
            <a:spLocks noGrp="1"/>
          </p:cNvSpPr>
          <p:nvPr>
            <p:ph type="tbl" idx="1"/>
          </p:nvPr>
        </p:nvSpPr>
        <p:spPr>
          <a:xfrm>
            <a:off x="228600" y="1676400"/>
            <a:ext cx="8686800" cy="5029200"/>
          </a:xfrm>
        </p:spPr>
        <p:txBody>
          <a:bodyPr/>
          <a:lstStyle/>
          <a:p>
            <a:pPr lvl="0"/>
            <a:endParaRPr lang="en-GB" noProof="0"/>
          </a:p>
        </p:txBody>
      </p:sp>
      <p:sp>
        <p:nvSpPr>
          <p:cNvPr id="4" name="Rectangle 13"/>
          <p:cNvSpPr>
            <a:spLocks noGrp="1" noChangeArrowheads="1"/>
          </p:cNvSpPr>
          <p:nvPr>
            <p:ph type="dt" sz="half" idx="10"/>
          </p:nvPr>
        </p:nvSpPr>
        <p:spPr>
          <a:ln/>
        </p:spPr>
        <p:txBody>
          <a:bodyPr/>
          <a:lstStyle>
            <a:lvl1pPr>
              <a:defRPr/>
            </a:lvl1pPr>
          </a:lstStyle>
          <a:p>
            <a:pPr>
              <a:defRPr/>
            </a:pPr>
            <a:endParaRPr lang="en-US"/>
          </a:p>
        </p:txBody>
      </p:sp>
      <p:sp>
        <p:nvSpPr>
          <p:cNvPr id="5" name="Rectangle 14"/>
          <p:cNvSpPr>
            <a:spLocks noGrp="1" noChangeArrowheads="1"/>
          </p:cNvSpPr>
          <p:nvPr>
            <p:ph type="ftr" sz="quarter" idx="11"/>
          </p:nvPr>
        </p:nvSpPr>
        <p:spPr>
          <a:ln/>
        </p:spPr>
        <p:txBody>
          <a:bodyPr/>
          <a:lstStyle>
            <a:lvl1pPr>
              <a:defRPr/>
            </a:lvl1pPr>
          </a:lstStyle>
          <a:p>
            <a:pPr>
              <a:defRPr/>
            </a:pPr>
            <a:endParaRPr lang="en-US"/>
          </a:p>
        </p:txBody>
      </p:sp>
      <p:sp>
        <p:nvSpPr>
          <p:cNvPr id="6" name="Rectangle 15"/>
          <p:cNvSpPr>
            <a:spLocks noGrp="1" noChangeArrowheads="1"/>
          </p:cNvSpPr>
          <p:nvPr>
            <p:ph type="sldNum" sz="quarter" idx="12"/>
          </p:nvPr>
        </p:nvSpPr>
        <p:spPr>
          <a:ln/>
        </p:spPr>
        <p:txBody>
          <a:bodyPr/>
          <a:lstStyle>
            <a:lvl1pPr>
              <a:defRPr/>
            </a:lvl1pPr>
          </a:lstStyle>
          <a:p>
            <a:pPr>
              <a:defRPr/>
            </a:pPr>
            <a:fld id="{1DD58951-834D-4174-9B11-C05960E6F360}" type="slidenum">
              <a:rPr lang="en-US"/>
              <a:pPr>
                <a:defRPr/>
              </a:pPr>
              <a:t>‹#›</a:t>
            </a:fld>
            <a:endParaRPr lang="en-US"/>
          </a:p>
        </p:txBody>
      </p:sp>
    </p:spTree>
    <p:extLst>
      <p:ext uri="{BB962C8B-B14F-4D97-AF65-F5344CB8AC3E}">
        <p14:creationId xmlns:p14="http://schemas.microsoft.com/office/powerpoint/2010/main" val="1588328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28600" y="152400"/>
            <a:ext cx="86868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title style</a:t>
            </a:r>
          </a:p>
        </p:txBody>
      </p:sp>
      <p:sp>
        <p:nvSpPr>
          <p:cNvPr id="1027" name="Rectangle 3"/>
          <p:cNvSpPr>
            <a:spLocks noGrp="1" noChangeArrowheads="1"/>
          </p:cNvSpPr>
          <p:nvPr>
            <p:ph type="body" idx="1"/>
          </p:nvPr>
        </p:nvSpPr>
        <p:spPr bwMode="auto">
          <a:xfrm>
            <a:off x="228600" y="1676400"/>
            <a:ext cx="86868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453" name="Rectangle 13"/>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smtClean="0"/>
            </a:lvl1pPr>
          </a:lstStyle>
          <a:p>
            <a:pPr>
              <a:defRPr/>
            </a:pPr>
            <a:endParaRPr lang="en-US"/>
          </a:p>
        </p:txBody>
      </p:sp>
      <p:sp>
        <p:nvSpPr>
          <p:cNvPr id="61454" name="Rectangle 14"/>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61455" name="Rectangle 15"/>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39C5E181-A630-4F98-B5EE-46D81252644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22"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Lst>
  <p:txStyles>
    <p:titleStyle>
      <a:lvl1pPr algn="l" rtl="0" eaLnBrk="0" fontAlgn="base" hangingPunct="0">
        <a:spcBef>
          <a:spcPct val="0"/>
        </a:spcBef>
        <a:spcAft>
          <a:spcPct val="0"/>
        </a:spcAft>
        <a:defRPr kumimoji="1" sz="4400" b="1">
          <a:solidFill>
            <a:schemeClr val="tx1"/>
          </a:solidFill>
          <a:latin typeface="+mj-lt"/>
          <a:ea typeface="+mj-ea"/>
          <a:cs typeface="+mj-cs"/>
        </a:defRPr>
      </a:lvl1pPr>
      <a:lvl2pPr algn="l" rtl="0" eaLnBrk="0" fontAlgn="base" hangingPunct="0">
        <a:spcBef>
          <a:spcPct val="0"/>
        </a:spcBef>
        <a:spcAft>
          <a:spcPct val="0"/>
        </a:spcAft>
        <a:defRPr kumimoji="1" sz="4400" b="1">
          <a:solidFill>
            <a:schemeClr val="tx1"/>
          </a:solidFill>
          <a:latin typeface="Arial" charset="0"/>
        </a:defRPr>
      </a:lvl2pPr>
      <a:lvl3pPr algn="l" rtl="0" eaLnBrk="0" fontAlgn="base" hangingPunct="0">
        <a:spcBef>
          <a:spcPct val="0"/>
        </a:spcBef>
        <a:spcAft>
          <a:spcPct val="0"/>
        </a:spcAft>
        <a:defRPr kumimoji="1" sz="4400" b="1">
          <a:solidFill>
            <a:schemeClr val="tx1"/>
          </a:solidFill>
          <a:latin typeface="Arial" charset="0"/>
        </a:defRPr>
      </a:lvl3pPr>
      <a:lvl4pPr algn="l" rtl="0" eaLnBrk="0" fontAlgn="base" hangingPunct="0">
        <a:spcBef>
          <a:spcPct val="0"/>
        </a:spcBef>
        <a:spcAft>
          <a:spcPct val="0"/>
        </a:spcAft>
        <a:defRPr kumimoji="1" sz="4400" b="1">
          <a:solidFill>
            <a:schemeClr val="tx1"/>
          </a:solidFill>
          <a:latin typeface="Arial" charset="0"/>
        </a:defRPr>
      </a:lvl4pPr>
      <a:lvl5pPr algn="l" rtl="0" eaLnBrk="0" fontAlgn="base" hangingPunct="0">
        <a:spcBef>
          <a:spcPct val="0"/>
        </a:spcBef>
        <a:spcAft>
          <a:spcPct val="0"/>
        </a:spcAft>
        <a:defRPr kumimoji="1" sz="4400" b="1">
          <a:solidFill>
            <a:schemeClr val="tx1"/>
          </a:solidFill>
          <a:latin typeface="Arial" charset="0"/>
        </a:defRPr>
      </a:lvl5pPr>
      <a:lvl6pPr marL="457200" algn="l" rtl="0" eaLnBrk="0" fontAlgn="base" hangingPunct="0">
        <a:spcBef>
          <a:spcPct val="0"/>
        </a:spcBef>
        <a:spcAft>
          <a:spcPct val="0"/>
        </a:spcAft>
        <a:defRPr kumimoji="1" sz="4400" b="1">
          <a:solidFill>
            <a:schemeClr val="tx1"/>
          </a:solidFill>
          <a:latin typeface="Arial" charset="0"/>
        </a:defRPr>
      </a:lvl6pPr>
      <a:lvl7pPr marL="914400" algn="l" rtl="0" eaLnBrk="0" fontAlgn="base" hangingPunct="0">
        <a:spcBef>
          <a:spcPct val="0"/>
        </a:spcBef>
        <a:spcAft>
          <a:spcPct val="0"/>
        </a:spcAft>
        <a:defRPr kumimoji="1" sz="4400" b="1">
          <a:solidFill>
            <a:schemeClr val="tx1"/>
          </a:solidFill>
          <a:latin typeface="Arial" charset="0"/>
        </a:defRPr>
      </a:lvl7pPr>
      <a:lvl8pPr marL="1371600" algn="l" rtl="0" eaLnBrk="0" fontAlgn="base" hangingPunct="0">
        <a:spcBef>
          <a:spcPct val="0"/>
        </a:spcBef>
        <a:spcAft>
          <a:spcPct val="0"/>
        </a:spcAft>
        <a:defRPr kumimoji="1" sz="4400" b="1">
          <a:solidFill>
            <a:schemeClr val="tx1"/>
          </a:solidFill>
          <a:latin typeface="Arial" charset="0"/>
        </a:defRPr>
      </a:lvl8pPr>
      <a:lvl9pPr marL="1828800" algn="l" rtl="0" eaLnBrk="0" fontAlgn="base" hangingPunct="0">
        <a:spcBef>
          <a:spcPct val="0"/>
        </a:spcBef>
        <a:spcAft>
          <a:spcPct val="0"/>
        </a:spcAft>
        <a:defRPr kumimoji="1" sz="4400" b="1">
          <a:solidFill>
            <a:schemeClr val="tx1"/>
          </a:solidFill>
          <a:latin typeface="Arial" charset="0"/>
        </a:defRPr>
      </a:lvl9pPr>
    </p:titleStyle>
    <p:bodyStyle>
      <a:lvl1pPr marL="342900" indent="-342900" algn="l" rtl="0" eaLnBrk="0" fontAlgn="base" hangingPunct="0">
        <a:spcBef>
          <a:spcPct val="20000"/>
        </a:spcBef>
        <a:spcAft>
          <a:spcPct val="0"/>
        </a:spcAft>
        <a:buClr>
          <a:srgbClr val="3A5047"/>
        </a:buClr>
        <a:buSzPct val="75000"/>
        <a:buFont typeface="Wingdings" pitchFamily="2" charset="2"/>
        <a:buChar char="n"/>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rgbClr val="3A5047"/>
        </a:buClr>
        <a:buSzPct val="75000"/>
        <a:buFont typeface="Wingdings" pitchFamily="2" charset="2"/>
        <a:buChar char="n"/>
        <a:defRPr kumimoji="1" sz="2800">
          <a:solidFill>
            <a:schemeClr val="tx1"/>
          </a:solidFill>
          <a:latin typeface="+mn-lt"/>
        </a:defRPr>
      </a:lvl2pPr>
      <a:lvl3pPr marL="1143000" indent="-228600" algn="l" rtl="0" eaLnBrk="0" fontAlgn="base" hangingPunct="0">
        <a:spcBef>
          <a:spcPct val="20000"/>
        </a:spcBef>
        <a:spcAft>
          <a:spcPct val="0"/>
        </a:spcAft>
        <a:buClr>
          <a:srgbClr val="3A5047"/>
        </a:buClr>
        <a:buSzPct val="75000"/>
        <a:buFont typeface="Wingdings" pitchFamily="2" charset="2"/>
        <a:buChar char="n"/>
        <a:defRPr kumimoji="1" sz="2400">
          <a:solidFill>
            <a:schemeClr val="tx1"/>
          </a:solidFill>
          <a:latin typeface="+mn-lt"/>
        </a:defRPr>
      </a:lvl3pPr>
      <a:lvl4pPr marL="1600200" indent="-228600" algn="l" rtl="0" eaLnBrk="0" fontAlgn="base" hangingPunct="0">
        <a:spcBef>
          <a:spcPct val="20000"/>
        </a:spcBef>
        <a:spcAft>
          <a:spcPct val="0"/>
        </a:spcAft>
        <a:buClr>
          <a:srgbClr val="3A5047"/>
        </a:buClr>
        <a:buSzPct val="75000"/>
        <a:buFont typeface="Wingdings" pitchFamily="2" charset="2"/>
        <a:buChar char="n"/>
        <a:defRPr kumimoji="1" sz="2000">
          <a:solidFill>
            <a:schemeClr val="tx1"/>
          </a:solidFill>
          <a:latin typeface="+mn-lt"/>
        </a:defRPr>
      </a:lvl4pPr>
      <a:lvl5pPr marL="2057400" indent="-228600" algn="l" rtl="0" eaLnBrk="0" fontAlgn="base" hangingPunct="0">
        <a:spcBef>
          <a:spcPct val="20000"/>
        </a:spcBef>
        <a:spcAft>
          <a:spcPct val="0"/>
        </a:spcAft>
        <a:buClr>
          <a:srgbClr val="3A5047"/>
        </a:buClr>
        <a:buSzPct val="75000"/>
        <a:buFont typeface="Wingdings" pitchFamily="2" charset="2"/>
        <a:buChar char="n"/>
        <a:defRPr kumimoji="1" sz="2000">
          <a:solidFill>
            <a:schemeClr val="tx1"/>
          </a:solidFill>
          <a:latin typeface="+mn-lt"/>
        </a:defRPr>
      </a:lvl5pPr>
      <a:lvl6pPr marL="2514600" indent="-228600" algn="l" rtl="0" eaLnBrk="0" fontAlgn="base" hangingPunct="0">
        <a:spcBef>
          <a:spcPct val="20000"/>
        </a:spcBef>
        <a:spcAft>
          <a:spcPct val="0"/>
        </a:spcAft>
        <a:buClr>
          <a:srgbClr val="3A5047"/>
        </a:buClr>
        <a:buSzPct val="75000"/>
        <a:buFont typeface="Wingdings" pitchFamily="2" charset="2"/>
        <a:buChar char="n"/>
        <a:defRPr kumimoji="1" sz="2000">
          <a:solidFill>
            <a:schemeClr val="tx1"/>
          </a:solidFill>
          <a:latin typeface="+mn-lt"/>
        </a:defRPr>
      </a:lvl6pPr>
      <a:lvl7pPr marL="2971800" indent="-228600" algn="l" rtl="0" eaLnBrk="0" fontAlgn="base" hangingPunct="0">
        <a:spcBef>
          <a:spcPct val="20000"/>
        </a:spcBef>
        <a:spcAft>
          <a:spcPct val="0"/>
        </a:spcAft>
        <a:buClr>
          <a:srgbClr val="3A5047"/>
        </a:buClr>
        <a:buSzPct val="75000"/>
        <a:buFont typeface="Wingdings" pitchFamily="2" charset="2"/>
        <a:buChar char="n"/>
        <a:defRPr kumimoji="1" sz="2000">
          <a:solidFill>
            <a:schemeClr val="tx1"/>
          </a:solidFill>
          <a:latin typeface="+mn-lt"/>
        </a:defRPr>
      </a:lvl7pPr>
      <a:lvl8pPr marL="3429000" indent="-228600" algn="l" rtl="0" eaLnBrk="0" fontAlgn="base" hangingPunct="0">
        <a:spcBef>
          <a:spcPct val="20000"/>
        </a:spcBef>
        <a:spcAft>
          <a:spcPct val="0"/>
        </a:spcAft>
        <a:buClr>
          <a:srgbClr val="3A5047"/>
        </a:buClr>
        <a:buSzPct val="75000"/>
        <a:buFont typeface="Wingdings" pitchFamily="2" charset="2"/>
        <a:buChar char="n"/>
        <a:defRPr kumimoji="1" sz="2000">
          <a:solidFill>
            <a:schemeClr val="tx1"/>
          </a:solidFill>
          <a:latin typeface="+mn-lt"/>
        </a:defRPr>
      </a:lvl8pPr>
      <a:lvl9pPr marL="3886200" indent="-228600" algn="l" rtl="0" eaLnBrk="0" fontAlgn="base" hangingPunct="0">
        <a:spcBef>
          <a:spcPct val="20000"/>
        </a:spcBef>
        <a:spcAft>
          <a:spcPct val="0"/>
        </a:spcAft>
        <a:buClr>
          <a:srgbClr val="3A5047"/>
        </a:buClr>
        <a:buSzPct val="75000"/>
        <a:buFont typeface="Wingdings" pitchFamily="2" charset="2"/>
        <a:buChar char="n"/>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subTitle" idx="1"/>
          </p:nvPr>
        </p:nvSpPr>
        <p:spPr>
          <a:xfrm>
            <a:off x="2411413" y="3189288"/>
            <a:ext cx="3829050" cy="1752600"/>
          </a:xfrm>
        </p:spPr>
        <p:txBody>
          <a:bodyPr/>
          <a:lstStyle/>
          <a:p>
            <a:pPr>
              <a:lnSpc>
                <a:spcPct val="90000"/>
              </a:lnSpc>
              <a:spcBef>
                <a:spcPct val="0"/>
              </a:spcBef>
            </a:pPr>
            <a:r>
              <a:rPr lang="en-US" altLang="en-US" sz="2800" b="0" dirty="0"/>
              <a:t>Project Initiation</a:t>
            </a:r>
          </a:p>
        </p:txBody>
      </p:sp>
      <p:sp>
        <p:nvSpPr>
          <p:cNvPr id="5123" name="Rectangle 3"/>
          <p:cNvSpPr>
            <a:spLocks noChangeArrowheads="1"/>
          </p:cNvSpPr>
          <p:nvPr/>
        </p:nvSpPr>
        <p:spPr bwMode="auto">
          <a:xfrm>
            <a:off x="2622550" y="579438"/>
            <a:ext cx="3600450" cy="5473700"/>
          </a:xfrm>
          <a:prstGeom prst="rect">
            <a:avLst/>
          </a:prstGeom>
          <a:noFill/>
          <a:ln w="12700">
            <a:solidFill>
              <a:schemeClr val="bg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endParaRPr lang="en-GB" altLang="en-US" sz="3600" b="1">
              <a:solidFill>
                <a:schemeClr val="bg2"/>
              </a:solidFill>
              <a:latin typeface="Tahoma" charset="0"/>
            </a:endParaRPr>
          </a:p>
        </p:txBody>
      </p:sp>
      <p:pic>
        <p:nvPicPr>
          <p:cNvPr id="5129" name="Picture 9" descr="http://static.squarespace.com/static/5096baa8e4b09e89382757ce/50adfde2e4b03180f3e32ed6/50adff36e4b03180f3e33d14/1353580342024/?format=origi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17032"/>
            <a:ext cx="8543925" cy="2886076"/>
          </a:xfrm>
          <a:prstGeom prst="rect">
            <a:avLst/>
          </a:prstGeom>
          <a:noFill/>
          <a:extLst>
            <a:ext uri="{909E8E84-426E-40DD-AFC4-6F175D3DCCD1}">
              <a14:hiddenFill xmlns:a14="http://schemas.microsoft.com/office/drawing/2010/main">
                <a:solidFill>
                  <a:srgbClr val="FFFFFF"/>
                </a:solidFill>
              </a14:hiddenFill>
            </a:ext>
          </a:extLst>
        </p:spPr>
      </p:pic>
      <p:pic>
        <p:nvPicPr>
          <p:cNvPr id="5131" name="Picture 11" descr="http://cdn.computerworld.com.au/article/images/740x500/dimg/anger220_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6868" y="476672"/>
            <a:ext cx="3736132" cy="2484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983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685800" y="319088"/>
            <a:ext cx="7772400" cy="1143000"/>
          </a:xfrm>
        </p:spPr>
        <p:txBody>
          <a:bodyPr/>
          <a:lstStyle/>
          <a:p>
            <a:r>
              <a:rPr lang="en-GB" altLang="en-US" u="sng"/>
              <a:t>Development of software systems</a:t>
            </a:r>
            <a:endParaRPr lang="en-GB" altLang="en-US"/>
          </a:p>
        </p:txBody>
      </p:sp>
      <p:sp>
        <p:nvSpPr>
          <p:cNvPr id="176131" name="Rectangle 3"/>
          <p:cNvSpPr>
            <a:spLocks noGrp="1" noChangeArrowheads="1"/>
          </p:cNvSpPr>
          <p:nvPr>
            <p:ph type="body" sz="half" idx="1"/>
          </p:nvPr>
        </p:nvSpPr>
        <p:spPr>
          <a:xfrm>
            <a:off x="228600" y="1676400"/>
            <a:ext cx="8772525" cy="4824413"/>
          </a:xfrm>
        </p:spPr>
        <p:txBody>
          <a:bodyPr/>
          <a:lstStyle/>
          <a:p>
            <a:r>
              <a:rPr lang="en-GB" altLang="en-US" sz="2400" dirty="0"/>
              <a:t>Project Initiation</a:t>
            </a:r>
          </a:p>
          <a:p>
            <a:r>
              <a:rPr lang="en-GB" altLang="en-US" sz="2400" dirty="0"/>
              <a:t>Feasibility study</a:t>
            </a:r>
          </a:p>
          <a:p>
            <a:r>
              <a:rPr lang="en-GB" altLang="en-US" sz="2400" dirty="0"/>
              <a:t>Systems analysis</a:t>
            </a:r>
          </a:p>
          <a:p>
            <a:r>
              <a:rPr lang="en-GB" altLang="en-US" sz="2400" dirty="0"/>
              <a:t>Systems design</a:t>
            </a:r>
          </a:p>
          <a:p>
            <a:r>
              <a:rPr lang="en-GB" altLang="en-US" sz="2400" dirty="0"/>
              <a:t>Implementation</a:t>
            </a:r>
          </a:p>
          <a:p>
            <a:r>
              <a:rPr lang="en-GB" altLang="en-US" sz="2400" dirty="0"/>
              <a:t>Testing</a:t>
            </a:r>
          </a:p>
          <a:p>
            <a:r>
              <a:rPr lang="en-GB" altLang="en-US" sz="2400" dirty="0"/>
              <a:t>Conversion</a:t>
            </a:r>
          </a:p>
          <a:p>
            <a:r>
              <a:rPr lang="en-GB" altLang="en-US" sz="2400" dirty="0"/>
              <a:t>Operation and evaluation</a:t>
            </a:r>
          </a:p>
          <a:p>
            <a:pPr>
              <a:buFont typeface="Wingdings" pitchFamily="2" charset="2"/>
              <a:buNone/>
            </a:pPr>
            <a:r>
              <a:rPr lang="en-US" altLang="en-US" sz="2400" dirty="0"/>
              <a:t>This is the traditional Waterfall Model of Software Development – do you know of any alternative models?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76131">
                                            <p:txEl>
                                              <p:pRg st="6" end="6"/>
                                            </p:txEl>
                                          </p:spTgt>
                                        </p:tgtEl>
                                        <p:attrNameLst>
                                          <p:attrName>style.visibility</p:attrName>
                                        </p:attrNameLst>
                                      </p:cBhvr>
                                      <p:to>
                                        <p:strVal val="visible"/>
                                      </p:to>
                                    </p:set>
                                    <p:anim calcmode="lin" valueType="num">
                                      <p:cBhvr additive="base">
                                        <p:cTn id="49"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76131">
                                            <p:txEl>
                                              <p:pRg st="7" end="7"/>
                                            </p:txEl>
                                          </p:spTgt>
                                        </p:tgtEl>
                                        <p:attrNameLst>
                                          <p:attrName>style.visibility</p:attrName>
                                        </p:attrNameLst>
                                      </p:cBhvr>
                                      <p:to>
                                        <p:strVal val="visible"/>
                                      </p:to>
                                    </p:set>
                                    <p:anim calcmode="lin" valueType="num">
                                      <p:cBhvr additive="base">
                                        <p:cTn id="55" dur="500" fill="hold"/>
                                        <p:tgtEl>
                                          <p:spTgt spid="176131">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7613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176131">
                                            <p:txEl>
                                              <p:pRg st="8" end="8"/>
                                            </p:txEl>
                                          </p:spTgt>
                                        </p:tgtEl>
                                        <p:attrNameLst>
                                          <p:attrName>style.visibility</p:attrName>
                                        </p:attrNameLst>
                                      </p:cBhvr>
                                      <p:to>
                                        <p:strVal val="visible"/>
                                      </p:to>
                                    </p:set>
                                    <p:anim calcmode="lin" valueType="num">
                                      <p:cBhvr additive="base">
                                        <p:cTn id="61" dur="500" fill="hold"/>
                                        <p:tgtEl>
                                          <p:spTgt spid="176131">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7613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u="sng" dirty="0"/>
              <a:t>Initiation &amp; Planning</a:t>
            </a:r>
            <a:br>
              <a:rPr lang="en-GB" altLang="en-US" dirty="0"/>
            </a:br>
            <a:endParaRPr lang="en-GB" altLang="en-US" dirty="0"/>
          </a:p>
        </p:txBody>
      </p:sp>
      <p:sp>
        <p:nvSpPr>
          <p:cNvPr id="7171" name="Content Placeholder 2"/>
          <p:cNvSpPr>
            <a:spLocks noGrp="1"/>
          </p:cNvSpPr>
          <p:nvPr>
            <p:ph sz="half" idx="1"/>
          </p:nvPr>
        </p:nvSpPr>
        <p:spPr/>
        <p:txBody>
          <a:bodyPr/>
          <a:lstStyle/>
          <a:p>
            <a:pPr>
              <a:buFont typeface="Wingdings" pitchFamily="2" charset="2"/>
              <a:buNone/>
            </a:pPr>
            <a:r>
              <a:rPr lang="en-GB" altLang="en-US" dirty="0"/>
              <a:t>Management may realise that existing systems fail to meet corporate needs</a:t>
            </a:r>
          </a:p>
          <a:p>
            <a:r>
              <a:rPr lang="en-GB" altLang="en-US" dirty="0"/>
              <a:t>Technological changes</a:t>
            </a:r>
          </a:p>
          <a:p>
            <a:r>
              <a:rPr lang="en-GB" altLang="en-US" dirty="0"/>
              <a:t>Increased competition</a:t>
            </a:r>
          </a:p>
          <a:p>
            <a:r>
              <a:rPr lang="en-GB" altLang="en-US" dirty="0"/>
              <a:t>Changes in legislation</a:t>
            </a:r>
          </a:p>
          <a:p>
            <a:r>
              <a:rPr lang="en-GB" altLang="en-US" dirty="0"/>
              <a:t>Customer preferences</a:t>
            </a:r>
          </a:p>
          <a:p>
            <a:endParaRPr lang="en-GB" altLang="en-US" dirty="0"/>
          </a:p>
        </p:txBody>
      </p:sp>
      <p:sp>
        <p:nvSpPr>
          <p:cNvPr id="7172" name="Content Placeholder 3"/>
          <p:cNvSpPr>
            <a:spLocks noGrp="1"/>
          </p:cNvSpPr>
          <p:nvPr>
            <p:ph sz="half" idx="2"/>
          </p:nvPr>
        </p:nvSpPr>
        <p:spPr/>
        <p:txBody>
          <a:bodyPr/>
          <a:lstStyle/>
          <a:p>
            <a:pPr>
              <a:buFont typeface="Wingdings" pitchFamily="2" charset="2"/>
              <a:buNone/>
            </a:pPr>
            <a:r>
              <a:rPr lang="en-GB" altLang="en-US"/>
              <a:t>Users may become dissatisfied with the current system</a:t>
            </a:r>
          </a:p>
          <a:p>
            <a:r>
              <a:rPr lang="en-GB" altLang="en-US"/>
              <a:t>Frequent errors</a:t>
            </a:r>
          </a:p>
          <a:p>
            <a:r>
              <a:rPr lang="en-GB" altLang="en-US"/>
              <a:t>Productivity problems</a:t>
            </a:r>
          </a:p>
          <a:p>
            <a:r>
              <a:rPr lang="en-GB" altLang="en-US"/>
              <a:t>Want to benefit from IT innovations</a:t>
            </a:r>
          </a:p>
        </p:txBody>
      </p:sp>
      <p:pic>
        <p:nvPicPr>
          <p:cNvPr id="7174" name="Picture 6" descr="http://cdn.computerworld.com.au/article/images/740x500/dimg/anger220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1"/>
            <a:ext cx="2428863" cy="1614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565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Initiating a Project</a:t>
            </a:r>
          </a:p>
        </p:txBody>
      </p:sp>
      <p:sp>
        <p:nvSpPr>
          <p:cNvPr id="3" name="Content Placeholder 2"/>
          <p:cNvSpPr>
            <a:spLocks noGrp="1"/>
          </p:cNvSpPr>
          <p:nvPr>
            <p:ph idx="1"/>
          </p:nvPr>
        </p:nvSpPr>
        <p:spPr/>
        <p:txBody>
          <a:bodyPr/>
          <a:lstStyle/>
          <a:p>
            <a:pPr>
              <a:lnSpc>
                <a:spcPct val="90000"/>
              </a:lnSpc>
            </a:pPr>
            <a:r>
              <a:rPr lang="en-GB" altLang="en-US" sz="2400" dirty="0"/>
              <a:t>Project Initiation Document (PID):</a:t>
            </a:r>
          </a:p>
          <a:p>
            <a:pPr lvl="1">
              <a:lnSpc>
                <a:spcPct val="90000"/>
              </a:lnSpc>
            </a:pPr>
            <a:r>
              <a:rPr lang="en-GB" altLang="en-US" sz="2400" dirty="0"/>
              <a:t>Objectives: what the project’s about</a:t>
            </a:r>
          </a:p>
          <a:p>
            <a:pPr lvl="1">
              <a:lnSpc>
                <a:spcPct val="90000"/>
              </a:lnSpc>
            </a:pPr>
            <a:r>
              <a:rPr lang="en-GB" altLang="en-US" sz="2400" dirty="0"/>
              <a:t>Scope: what’s in (and out)</a:t>
            </a:r>
          </a:p>
          <a:p>
            <a:pPr lvl="1">
              <a:lnSpc>
                <a:spcPct val="90000"/>
              </a:lnSpc>
            </a:pPr>
            <a:r>
              <a:rPr lang="en-GB" altLang="en-US" sz="2400" dirty="0"/>
              <a:t>Constraints: timescale, budget, methods, </a:t>
            </a:r>
            <a:r>
              <a:rPr lang="en-GB" altLang="en-US" sz="2400" dirty="0" err="1"/>
              <a:t>etc</a:t>
            </a:r>
            <a:endParaRPr lang="en-GB" altLang="en-US" sz="2400" dirty="0"/>
          </a:p>
          <a:p>
            <a:pPr lvl="1">
              <a:lnSpc>
                <a:spcPct val="90000"/>
              </a:lnSpc>
            </a:pPr>
            <a:r>
              <a:rPr lang="en-GB" altLang="en-US" sz="2400" dirty="0"/>
              <a:t>Authority: who represents the customer?</a:t>
            </a:r>
          </a:p>
          <a:p>
            <a:pPr lvl="1">
              <a:lnSpc>
                <a:spcPct val="90000"/>
              </a:lnSpc>
            </a:pPr>
            <a:r>
              <a:rPr lang="en-GB" altLang="en-US" sz="2400" dirty="0"/>
              <a:t>Resources: people, equipment, finance etc.</a:t>
            </a:r>
          </a:p>
          <a:p>
            <a:pPr>
              <a:lnSpc>
                <a:spcPct val="90000"/>
              </a:lnSpc>
            </a:pPr>
            <a:r>
              <a:rPr lang="en-GB" altLang="en-US" sz="2400" dirty="0"/>
              <a:t>Agree roles and responsibilities</a:t>
            </a:r>
          </a:p>
          <a:p>
            <a:pPr>
              <a:lnSpc>
                <a:spcPct val="90000"/>
              </a:lnSpc>
            </a:pPr>
            <a:r>
              <a:rPr lang="en-GB" altLang="en-US" sz="2400" dirty="0"/>
              <a:t>Develop initial plans</a:t>
            </a:r>
          </a:p>
          <a:p>
            <a:endParaRPr lang="en-GB" dirty="0"/>
          </a:p>
        </p:txBody>
      </p:sp>
    </p:spTree>
    <p:extLst>
      <p:ext uri="{BB962C8B-B14F-4D97-AF65-F5344CB8AC3E}">
        <p14:creationId xmlns:p14="http://schemas.microsoft.com/office/powerpoint/2010/main" val="479435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PID Example</a:t>
            </a:r>
          </a:p>
        </p:txBody>
      </p:sp>
      <p:sp>
        <p:nvSpPr>
          <p:cNvPr id="3" name="Content Placeholder 2"/>
          <p:cNvSpPr>
            <a:spLocks noGrp="1"/>
          </p:cNvSpPr>
          <p:nvPr>
            <p:ph idx="1"/>
          </p:nvPr>
        </p:nvSpPr>
        <p:spPr>
          <a:xfrm>
            <a:off x="228600" y="5517232"/>
            <a:ext cx="8686800" cy="1188368"/>
          </a:xfrm>
        </p:spPr>
        <p:txBody>
          <a:bodyPr/>
          <a:lstStyle/>
          <a:p>
            <a:r>
              <a:rPr lang="en-GB" sz="2800" dirty="0"/>
              <a:t>PID templates may be specific to the organisation or customised for a specific project</a:t>
            </a:r>
          </a:p>
        </p:txBody>
      </p:sp>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268760"/>
            <a:ext cx="4502030" cy="4082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pic>
        <p:nvPicPr>
          <p:cNvPr id="563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1886" y="1268760"/>
            <a:ext cx="4457103" cy="33409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1512927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Introduction/Purpose</a:t>
            </a:r>
          </a:p>
        </p:txBody>
      </p:sp>
      <p:sp>
        <p:nvSpPr>
          <p:cNvPr id="3" name="Content Placeholder 2"/>
          <p:cNvSpPr>
            <a:spLocks noGrp="1"/>
          </p:cNvSpPr>
          <p:nvPr>
            <p:ph idx="1"/>
          </p:nvPr>
        </p:nvSpPr>
        <p:spPr/>
        <p:txBody>
          <a:bodyPr/>
          <a:lstStyle/>
          <a:p>
            <a:r>
              <a:rPr lang="en-GB" dirty="0"/>
              <a:t>Why are you doing this work? Describe the desired end result of this project.</a:t>
            </a:r>
          </a:p>
          <a:p>
            <a:endParaRPr lang="en-GB" dirty="0"/>
          </a:p>
          <a:p>
            <a:r>
              <a:rPr lang="en-GB" dirty="0"/>
              <a:t>Exercise:</a:t>
            </a:r>
          </a:p>
          <a:p>
            <a:pPr lvl="1"/>
            <a:r>
              <a:rPr lang="en-GB" dirty="0"/>
              <a:t>In a group write a brief introduction to the SA1 Campus Project</a:t>
            </a:r>
          </a:p>
          <a:p>
            <a:endParaRPr lang="en-GB" dirty="0"/>
          </a:p>
        </p:txBody>
      </p:sp>
    </p:spTree>
    <p:extLst>
      <p:ext uri="{BB962C8B-B14F-4D97-AF65-F5344CB8AC3E}">
        <p14:creationId xmlns:p14="http://schemas.microsoft.com/office/powerpoint/2010/main" val="106422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What specific outcomes will be achieved, and how will you measure these outcomes? </a:t>
            </a:r>
          </a:p>
          <a:p>
            <a:r>
              <a:rPr lang="en-GB" dirty="0"/>
              <a:t>Remember to limit the number of objectives for your project – four or five goals are typically enough.</a:t>
            </a:r>
          </a:p>
          <a:p>
            <a:endParaRPr lang="en-GB" dirty="0"/>
          </a:p>
          <a:p>
            <a:endParaRPr lang="en-GB" dirty="0"/>
          </a:p>
        </p:txBody>
      </p:sp>
    </p:spTree>
    <p:extLst>
      <p:ext uri="{BB962C8B-B14F-4D97-AF65-F5344CB8AC3E}">
        <p14:creationId xmlns:p14="http://schemas.microsoft.com/office/powerpoint/2010/main" val="4033395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a:t>
            </a:r>
          </a:p>
        </p:txBody>
      </p:sp>
      <p:sp>
        <p:nvSpPr>
          <p:cNvPr id="3" name="Content Placeholder 2"/>
          <p:cNvSpPr>
            <a:spLocks noGrp="1"/>
          </p:cNvSpPr>
          <p:nvPr>
            <p:ph idx="1"/>
          </p:nvPr>
        </p:nvSpPr>
        <p:spPr/>
        <p:txBody>
          <a:bodyPr/>
          <a:lstStyle/>
          <a:p>
            <a:r>
              <a:rPr lang="en-GB" dirty="0"/>
              <a:t>What are the boundaries for this project (for example, type of work, type of client, type of problem, geographic area covered)? </a:t>
            </a:r>
          </a:p>
          <a:p>
            <a:r>
              <a:rPr lang="en-GB" dirty="0"/>
              <a:t>List any areas excluded that you believe stakeholders might assume are included, but are not. </a:t>
            </a:r>
          </a:p>
          <a:p>
            <a:r>
              <a:rPr lang="en-GB" dirty="0"/>
              <a:t>The more specific you are, the less opportunity there is for misunderstanding at a later stage in the project.</a:t>
            </a:r>
          </a:p>
        </p:txBody>
      </p:sp>
    </p:spTree>
    <p:extLst>
      <p:ext uri="{BB962C8B-B14F-4D97-AF65-F5344CB8AC3E}">
        <p14:creationId xmlns:p14="http://schemas.microsoft.com/office/powerpoint/2010/main" val="2498906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Constraints</a:t>
            </a:r>
          </a:p>
        </p:txBody>
      </p:sp>
      <p:sp>
        <p:nvSpPr>
          <p:cNvPr id="3" name="Content Placeholder 2"/>
          <p:cNvSpPr>
            <a:spLocks noGrp="1"/>
          </p:cNvSpPr>
          <p:nvPr>
            <p:ph idx="1"/>
          </p:nvPr>
        </p:nvSpPr>
        <p:spPr/>
        <p:txBody>
          <a:bodyPr/>
          <a:lstStyle/>
          <a:p>
            <a:r>
              <a:rPr lang="en-GB" dirty="0"/>
              <a:t>What things must you take into consideration that will influence your deliverables and schedule? </a:t>
            </a:r>
          </a:p>
          <a:p>
            <a:r>
              <a:rPr lang="en-GB" dirty="0"/>
              <a:t>These are external variables that you cannot control but need to manage.</a:t>
            </a:r>
          </a:p>
          <a:p>
            <a:endParaRPr lang="en-GB" dirty="0"/>
          </a:p>
        </p:txBody>
      </p:sp>
    </p:spTree>
    <p:extLst>
      <p:ext uri="{BB962C8B-B14F-4D97-AF65-F5344CB8AC3E}">
        <p14:creationId xmlns:p14="http://schemas.microsoft.com/office/powerpoint/2010/main" val="3459247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Authority</a:t>
            </a:r>
          </a:p>
        </p:txBody>
      </p:sp>
      <p:sp>
        <p:nvSpPr>
          <p:cNvPr id="3" name="Content Placeholder 2"/>
          <p:cNvSpPr>
            <a:spLocks noGrp="1"/>
          </p:cNvSpPr>
          <p:nvPr>
            <p:ph idx="1"/>
          </p:nvPr>
        </p:nvSpPr>
        <p:spPr/>
        <p:txBody>
          <a:bodyPr/>
          <a:lstStyle/>
          <a:p>
            <a:r>
              <a:rPr lang="en-GB" b="1" dirty="0"/>
              <a:t>Project Sponsor:</a:t>
            </a:r>
            <a:r>
              <a:rPr lang="en-GB" dirty="0"/>
              <a:t> Who has the ultimate authority and control over the project and its implementation?</a:t>
            </a:r>
          </a:p>
          <a:p>
            <a:r>
              <a:rPr lang="en-GB" b="1" dirty="0"/>
              <a:t>Project Manager:</a:t>
            </a:r>
            <a:r>
              <a:rPr lang="en-GB" dirty="0"/>
              <a:t> Who is the Project Manager, and what are his or her responsibilities?</a:t>
            </a:r>
          </a:p>
          <a:p>
            <a:r>
              <a:rPr lang="en-GB" b="1" dirty="0"/>
              <a:t>Project Organization Chart/Structure:</a:t>
            </a:r>
            <a:r>
              <a:rPr lang="en-GB" dirty="0"/>
              <a:t> Create a diagram that shows the lines of authority and reporting for each project team member.</a:t>
            </a:r>
          </a:p>
          <a:p>
            <a:pPr marL="0" indent="0">
              <a:buNone/>
            </a:pPr>
            <a:endParaRPr lang="en-GB" dirty="0"/>
          </a:p>
        </p:txBody>
      </p:sp>
    </p:spTree>
    <p:extLst>
      <p:ext uri="{BB962C8B-B14F-4D97-AF65-F5344CB8AC3E}">
        <p14:creationId xmlns:p14="http://schemas.microsoft.com/office/powerpoint/2010/main" val="1486865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r>
              <a:rPr lang="en-GB" dirty="0"/>
              <a:t>People: </a:t>
            </a:r>
          </a:p>
          <a:p>
            <a:pPr lvl="1"/>
            <a:r>
              <a:rPr lang="en-GB" dirty="0"/>
              <a:t>Project Stakeholders</a:t>
            </a:r>
          </a:p>
          <a:p>
            <a:pPr lvl="1"/>
            <a:r>
              <a:rPr lang="en-GB" dirty="0"/>
              <a:t> Who are the key members of the project team? What are their roles and job descriptions? What is their department or organization? </a:t>
            </a:r>
          </a:p>
          <a:p>
            <a:r>
              <a:rPr lang="en-GB" dirty="0"/>
              <a:t>Equipment such as Hardware and Software</a:t>
            </a:r>
          </a:p>
          <a:p>
            <a:r>
              <a:rPr lang="en-GB" dirty="0"/>
              <a:t>Finances</a:t>
            </a:r>
          </a:p>
          <a:p>
            <a:endParaRPr lang="en-GB" dirty="0"/>
          </a:p>
          <a:p>
            <a:pPr marL="457200" lvl="1" indent="0">
              <a:buNone/>
            </a:pPr>
            <a:endParaRPr lang="en-GB" dirty="0"/>
          </a:p>
          <a:p>
            <a:pPr marL="457200" lvl="1" indent="0">
              <a:buNone/>
            </a:pPr>
            <a:endParaRPr lang="en-GB" dirty="0"/>
          </a:p>
          <a:p>
            <a:pPr lvl="1"/>
            <a:endParaRPr lang="en-GB" dirty="0"/>
          </a:p>
          <a:p>
            <a:pPr lvl="1"/>
            <a:endParaRPr lang="en-GB" dirty="0"/>
          </a:p>
          <a:p>
            <a:endParaRPr lang="en-GB" dirty="0"/>
          </a:p>
          <a:p>
            <a:endParaRPr lang="en-GB" dirty="0"/>
          </a:p>
          <a:p>
            <a:r>
              <a:rPr lang="en-GB" dirty="0"/>
              <a:t> </a:t>
            </a:r>
          </a:p>
          <a:p>
            <a:endParaRPr lang="en-GB" dirty="0"/>
          </a:p>
        </p:txBody>
      </p:sp>
    </p:spTree>
    <p:extLst>
      <p:ext uri="{BB962C8B-B14F-4D97-AF65-F5344CB8AC3E}">
        <p14:creationId xmlns:p14="http://schemas.microsoft.com/office/powerpoint/2010/main" val="4224836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Exercise</a:t>
            </a:r>
            <a:br>
              <a:rPr lang="en-GB" dirty="0"/>
            </a:br>
            <a:endParaRPr lang="en-GB" dirty="0"/>
          </a:p>
        </p:txBody>
      </p:sp>
      <p:sp>
        <p:nvSpPr>
          <p:cNvPr id="3" name="Content Placeholder 2"/>
          <p:cNvSpPr>
            <a:spLocks noGrp="1"/>
          </p:cNvSpPr>
          <p:nvPr>
            <p:ph idx="1"/>
          </p:nvPr>
        </p:nvSpPr>
        <p:spPr/>
        <p:txBody>
          <a:bodyPr/>
          <a:lstStyle/>
          <a:p>
            <a:r>
              <a:rPr lang="en-GB" dirty="0"/>
              <a:t>Improve your group’s PID for the SOAC educational visit. </a:t>
            </a:r>
          </a:p>
          <a:p>
            <a:r>
              <a:rPr lang="en-GB" dirty="0"/>
              <a:t>Selected groups will give a brief outline to the class.</a:t>
            </a:r>
          </a:p>
          <a:p>
            <a:endParaRPr lang="en-GB" dirty="0"/>
          </a:p>
        </p:txBody>
      </p:sp>
    </p:spTree>
    <p:extLst>
      <p:ext uri="{BB962C8B-B14F-4D97-AF65-F5344CB8AC3E}">
        <p14:creationId xmlns:p14="http://schemas.microsoft.com/office/powerpoint/2010/main" val="360911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28600" y="152400"/>
            <a:ext cx="8686800" cy="919163"/>
          </a:xfrm>
        </p:spPr>
        <p:txBody>
          <a:bodyPr/>
          <a:lstStyle/>
          <a:p>
            <a:r>
              <a:rPr lang="en-GB" altLang="en-US" u="sng"/>
              <a:t>Feasibility Study</a:t>
            </a:r>
            <a:endParaRPr lang="en-GB" altLang="en-US"/>
          </a:p>
        </p:txBody>
      </p:sp>
      <p:sp>
        <p:nvSpPr>
          <p:cNvPr id="8195" name="Content Placeholder 2"/>
          <p:cNvSpPr>
            <a:spLocks noGrp="1"/>
          </p:cNvSpPr>
          <p:nvPr>
            <p:ph sz="half" idx="1"/>
          </p:nvPr>
        </p:nvSpPr>
        <p:spPr>
          <a:xfrm>
            <a:off x="142875" y="1285875"/>
            <a:ext cx="4267200" cy="5029200"/>
          </a:xfrm>
        </p:spPr>
        <p:txBody>
          <a:bodyPr/>
          <a:lstStyle/>
          <a:p>
            <a:r>
              <a:rPr lang="en-GB" altLang="en-US" b="1"/>
              <a:t>Can </a:t>
            </a:r>
            <a:r>
              <a:rPr lang="en-GB" altLang="en-US"/>
              <a:t>the project be implemented?</a:t>
            </a:r>
          </a:p>
          <a:p>
            <a:pPr lvl="1"/>
            <a:r>
              <a:rPr lang="en-GB" altLang="en-US"/>
              <a:t>Is it possible given the economic, financial, organisational &amp; technological constraints?</a:t>
            </a:r>
          </a:p>
          <a:p>
            <a:endParaRPr lang="en-GB" altLang="en-US"/>
          </a:p>
        </p:txBody>
      </p:sp>
      <p:sp>
        <p:nvSpPr>
          <p:cNvPr id="8196" name="Content Placeholder 3"/>
          <p:cNvSpPr>
            <a:spLocks noGrp="1"/>
          </p:cNvSpPr>
          <p:nvPr>
            <p:ph sz="half" idx="2"/>
          </p:nvPr>
        </p:nvSpPr>
        <p:spPr>
          <a:xfrm>
            <a:off x="4643438" y="1285875"/>
            <a:ext cx="4267200" cy="5029200"/>
          </a:xfrm>
        </p:spPr>
        <p:txBody>
          <a:bodyPr/>
          <a:lstStyle/>
          <a:p>
            <a:r>
              <a:rPr lang="en-GB" altLang="en-US" b="1"/>
              <a:t>Should</a:t>
            </a:r>
            <a:r>
              <a:rPr lang="en-GB" altLang="en-US"/>
              <a:t> the project be implemented?</a:t>
            </a:r>
          </a:p>
          <a:p>
            <a:pPr lvl="1"/>
            <a:r>
              <a:rPr lang="en-GB" altLang="en-US"/>
              <a:t>Does the cost of the system compare favourably with the benefits?</a:t>
            </a:r>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a:t>Phases of the feasibility study</a:t>
            </a:r>
          </a:p>
        </p:txBody>
      </p:sp>
      <p:sp>
        <p:nvSpPr>
          <p:cNvPr id="9219" name="Content Placeholder 2"/>
          <p:cNvSpPr>
            <a:spLocks noGrp="1"/>
          </p:cNvSpPr>
          <p:nvPr>
            <p:ph sz="half" idx="1"/>
          </p:nvPr>
        </p:nvSpPr>
        <p:spPr/>
        <p:txBody>
          <a:bodyPr/>
          <a:lstStyle/>
          <a:p>
            <a:pPr>
              <a:buFont typeface="Wingdings" pitchFamily="2" charset="2"/>
              <a:buNone/>
            </a:pPr>
            <a:r>
              <a:rPr lang="en-GB" altLang="en-US"/>
              <a:t>1. Organise the study</a:t>
            </a:r>
          </a:p>
          <a:p>
            <a:pPr>
              <a:buFont typeface="Wingdings" pitchFamily="2" charset="2"/>
              <a:buNone/>
            </a:pPr>
            <a:r>
              <a:rPr lang="en-GB" altLang="en-US"/>
              <a:t>2. Search for solutions</a:t>
            </a:r>
          </a:p>
          <a:p>
            <a:pPr>
              <a:buFont typeface="Wingdings" pitchFamily="2" charset="2"/>
              <a:buNone/>
            </a:pPr>
            <a:r>
              <a:rPr lang="en-GB" altLang="en-US"/>
              <a:t>3. Feasibility analysis</a:t>
            </a:r>
          </a:p>
          <a:p>
            <a:pPr>
              <a:buFont typeface="Wingdings" pitchFamily="2" charset="2"/>
              <a:buNone/>
            </a:pPr>
            <a:r>
              <a:rPr lang="en-GB" altLang="en-US"/>
              <a:t>4. Choice of solution</a:t>
            </a:r>
          </a:p>
          <a:p>
            <a:endParaRPr lang="en-GB" altLang="en-US"/>
          </a:p>
        </p:txBody>
      </p:sp>
      <p:sp>
        <p:nvSpPr>
          <p:cNvPr id="9220" name="Content Placeholder 3"/>
          <p:cNvSpPr>
            <a:spLocks noGrp="1"/>
          </p:cNvSpPr>
          <p:nvPr>
            <p:ph sz="half" idx="2"/>
          </p:nvPr>
        </p:nvSpPr>
        <p:spPr>
          <a:xfrm>
            <a:off x="4648200" y="4797152"/>
            <a:ext cx="4267200" cy="1908448"/>
          </a:xfrm>
        </p:spPr>
        <p:txBody>
          <a:bodyPr/>
          <a:lstStyle/>
          <a:p>
            <a:r>
              <a:rPr lang="en-GB" altLang="en-US" dirty="0"/>
              <a:t>Should we replace this team with an Expert System?</a:t>
            </a:r>
          </a:p>
        </p:txBody>
      </p:sp>
      <p:pic>
        <p:nvPicPr>
          <p:cNvPr id="9222" name="Picture 6" descr="http://eandt.theiet.org/magazine/2013/12/images/640_mission-contro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1772816"/>
            <a:ext cx="4153302" cy="2771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597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1. Organising the study</a:t>
            </a:r>
          </a:p>
        </p:txBody>
      </p:sp>
      <p:sp>
        <p:nvSpPr>
          <p:cNvPr id="10243" name="Content Placeholder 2"/>
          <p:cNvSpPr>
            <a:spLocks noGrp="1"/>
          </p:cNvSpPr>
          <p:nvPr>
            <p:ph sz="half" idx="1"/>
          </p:nvPr>
        </p:nvSpPr>
        <p:spPr>
          <a:xfrm>
            <a:off x="1571625" y="1643063"/>
            <a:ext cx="5143500" cy="5214937"/>
          </a:xfrm>
        </p:spPr>
        <p:txBody>
          <a:bodyPr/>
          <a:lstStyle/>
          <a:p>
            <a:r>
              <a:rPr lang="en-GB" altLang="en-US"/>
              <a:t>A study team is appointed</a:t>
            </a:r>
          </a:p>
          <a:p>
            <a:r>
              <a:rPr lang="en-GB" altLang="en-US"/>
              <a:t>Management state the goals of the proposed system</a:t>
            </a:r>
          </a:p>
          <a:p>
            <a:r>
              <a:rPr lang="en-GB" altLang="en-US"/>
              <a:t>Limits may be set to organisational change</a:t>
            </a:r>
          </a:p>
          <a:p>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a:t>2. Search for solutions</a:t>
            </a:r>
          </a:p>
        </p:txBody>
      </p:sp>
      <p:sp>
        <p:nvSpPr>
          <p:cNvPr id="11267" name="Content Placeholder 2"/>
          <p:cNvSpPr>
            <a:spLocks noGrp="1"/>
          </p:cNvSpPr>
          <p:nvPr>
            <p:ph sz="half" idx="1"/>
          </p:nvPr>
        </p:nvSpPr>
        <p:spPr>
          <a:xfrm>
            <a:off x="214313" y="1357313"/>
            <a:ext cx="8343900" cy="5029200"/>
          </a:xfrm>
        </p:spPr>
        <p:txBody>
          <a:bodyPr/>
          <a:lstStyle/>
          <a:p>
            <a:r>
              <a:rPr lang="en-GB" altLang="en-US"/>
              <a:t>Information is collected:</a:t>
            </a:r>
          </a:p>
          <a:p>
            <a:pPr lvl="1"/>
            <a:r>
              <a:rPr lang="en-GB" altLang="en-US"/>
              <a:t>Information on present system</a:t>
            </a:r>
          </a:p>
          <a:p>
            <a:pPr lvl="1"/>
            <a:r>
              <a:rPr lang="en-GB" altLang="en-US"/>
              <a:t>Economic information</a:t>
            </a:r>
          </a:p>
          <a:p>
            <a:pPr lvl="1"/>
            <a:r>
              <a:rPr lang="en-GB" altLang="en-US"/>
              <a:t>Financial information</a:t>
            </a:r>
          </a:p>
          <a:p>
            <a:pPr lvl="1"/>
            <a:r>
              <a:rPr lang="en-GB" altLang="en-US"/>
              <a:t>Technical information</a:t>
            </a:r>
          </a:p>
          <a:p>
            <a:pPr lvl="1"/>
            <a:r>
              <a:rPr lang="en-GB" altLang="en-US"/>
              <a:t>Organisational information</a:t>
            </a:r>
          </a:p>
          <a:p>
            <a:r>
              <a:rPr lang="en-GB" altLang="en-US"/>
              <a:t> The study team then formulates possible solutions.</a:t>
            </a:r>
          </a:p>
          <a:p>
            <a:r>
              <a:rPr lang="en-GB" altLang="en-US"/>
              <a:t> What happens if:</a:t>
            </a:r>
          </a:p>
          <a:p>
            <a:pPr lvl="1"/>
            <a:r>
              <a:rPr lang="en-GB" altLang="en-US"/>
              <a:t>No feasible solution is found?</a:t>
            </a:r>
          </a:p>
          <a:p>
            <a:pPr lvl="1"/>
            <a:r>
              <a:rPr lang="en-GB" altLang="en-US"/>
              <a:t>A feasible solution is found, but costs twice as much as management has allocated?</a:t>
            </a:r>
          </a:p>
          <a:p>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br>
              <a:rPr lang="en-GB" altLang="en-US"/>
            </a:br>
            <a:r>
              <a:rPr lang="en-GB" altLang="en-US"/>
              <a:t>3. Feasibility Analysis: </a:t>
            </a:r>
            <a:br>
              <a:rPr lang="en-GB" altLang="en-US"/>
            </a:br>
            <a:r>
              <a:rPr lang="en-GB" altLang="en-US"/>
              <a:t>Economic Feasibility</a:t>
            </a:r>
            <a:br>
              <a:rPr lang="en-GB" altLang="en-US"/>
            </a:br>
            <a:endParaRPr lang="en-GB" altLang="en-US"/>
          </a:p>
        </p:txBody>
      </p:sp>
      <p:sp>
        <p:nvSpPr>
          <p:cNvPr id="12291" name="Content Placeholder 2"/>
          <p:cNvSpPr>
            <a:spLocks noGrp="1"/>
          </p:cNvSpPr>
          <p:nvPr>
            <p:ph sz="half" idx="1"/>
          </p:nvPr>
        </p:nvSpPr>
        <p:spPr>
          <a:xfrm>
            <a:off x="228600" y="1676400"/>
            <a:ext cx="8629650" cy="5029200"/>
          </a:xfrm>
        </p:spPr>
        <p:txBody>
          <a:bodyPr/>
          <a:lstStyle/>
          <a:p>
            <a:r>
              <a:rPr lang="en-GB" altLang="en-US" b="1"/>
              <a:t>Economic Feasibility</a:t>
            </a:r>
          </a:p>
          <a:p>
            <a:endParaRPr lang="en-GB" altLang="en-US"/>
          </a:p>
          <a:p>
            <a:r>
              <a:rPr lang="en-GB" altLang="en-US"/>
              <a:t>A cost-benefit analysis is carried out.</a:t>
            </a:r>
          </a:p>
          <a:p>
            <a:r>
              <a:rPr lang="en-GB" altLang="en-US"/>
              <a:t>Accurate costs and benefits may be difficult to obtain at this stage, so estimates are used. </a:t>
            </a:r>
          </a:p>
          <a:p>
            <a:r>
              <a:rPr lang="en-GB" altLang="en-US"/>
              <a:t>What problems are there with using the number of lines of code needed to help estimate project costs?</a:t>
            </a:r>
          </a:p>
          <a:p>
            <a:pPr>
              <a:buFont typeface="Wingdings" pitchFamily="2" charset="2"/>
              <a:buNone/>
            </a:pP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a:t>Financial Feasibility </a:t>
            </a:r>
          </a:p>
        </p:txBody>
      </p:sp>
      <p:sp>
        <p:nvSpPr>
          <p:cNvPr id="13315" name="Content Placeholder 5"/>
          <p:cNvSpPr>
            <a:spLocks noGrp="1"/>
          </p:cNvSpPr>
          <p:nvPr>
            <p:ph sz="half" idx="1"/>
          </p:nvPr>
        </p:nvSpPr>
        <p:spPr/>
        <p:txBody>
          <a:bodyPr/>
          <a:lstStyle/>
          <a:p>
            <a:r>
              <a:rPr lang="en-GB" altLang="en-US"/>
              <a:t>Check the costs against available funding.</a:t>
            </a:r>
          </a:p>
          <a:p>
            <a:r>
              <a:rPr lang="en-GB" altLang="en-US"/>
              <a:t>The value of money changes over time.</a:t>
            </a:r>
          </a:p>
          <a:p>
            <a:r>
              <a:rPr lang="en-GB" altLang="en-US"/>
              <a:t>Would an organisation invert £100,000 in a new computer system for a saving  of £100,000 over the next 5 years?</a:t>
            </a:r>
          </a:p>
          <a:p>
            <a:endParaRPr lang="en-GB" altLang="en-US"/>
          </a:p>
        </p:txBody>
      </p:sp>
      <p:pic>
        <p:nvPicPr>
          <p:cNvPr id="1331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571625"/>
            <a:ext cx="4929187"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Organisational feasibility</a:t>
            </a:r>
            <a:br>
              <a:rPr lang="en-GB" altLang="en-US"/>
            </a:br>
            <a:endParaRPr lang="en-GB" altLang="en-US"/>
          </a:p>
        </p:txBody>
      </p:sp>
      <p:sp>
        <p:nvSpPr>
          <p:cNvPr id="25603" name="Content Placeholder 2"/>
          <p:cNvSpPr>
            <a:spLocks noGrp="1"/>
          </p:cNvSpPr>
          <p:nvPr>
            <p:ph sz="half" idx="1"/>
          </p:nvPr>
        </p:nvSpPr>
        <p:spPr>
          <a:xfrm>
            <a:off x="228600" y="1676400"/>
            <a:ext cx="5772150" cy="5029200"/>
          </a:xfrm>
        </p:spPr>
        <p:txBody>
          <a:bodyPr/>
          <a:lstStyle/>
          <a:p>
            <a:r>
              <a:rPr lang="en-GB" altLang="en-US"/>
              <a:t>Organisational factors may make a project difficult.</a:t>
            </a:r>
          </a:p>
          <a:p>
            <a:pPr lvl="1"/>
            <a:r>
              <a:rPr lang="en-GB" altLang="en-US"/>
              <a:t>Staff resistance to change</a:t>
            </a:r>
          </a:p>
          <a:p>
            <a:pPr lvl="1"/>
            <a:r>
              <a:rPr lang="en-GB" altLang="en-US"/>
              <a:t>Lack of qualified staff</a:t>
            </a:r>
          </a:p>
          <a:p>
            <a:r>
              <a:rPr lang="en-GB" altLang="en-US"/>
              <a:t> How could such difficulties be dealt with?</a:t>
            </a:r>
          </a:p>
          <a:p>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a:t>Technological constraints</a:t>
            </a:r>
            <a:br>
              <a:rPr lang="en-GB" altLang="en-US"/>
            </a:br>
            <a:endParaRPr lang="en-GB" altLang="en-US"/>
          </a:p>
        </p:txBody>
      </p:sp>
      <p:sp>
        <p:nvSpPr>
          <p:cNvPr id="26627" name="Content Placeholder 2"/>
          <p:cNvSpPr>
            <a:spLocks noGrp="1"/>
          </p:cNvSpPr>
          <p:nvPr>
            <p:ph sz="half" idx="1"/>
          </p:nvPr>
        </p:nvSpPr>
        <p:spPr>
          <a:xfrm>
            <a:off x="228600" y="1676400"/>
            <a:ext cx="7129463" cy="5029200"/>
          </a:xfrm>
        </p:spPr>
        <p:txBody>
          <a:bodyPr/>
          <a:lstStyle/>
          <a:p>
            <a:r>
              <a:rPr lang="en-GB" altLang="en-US"/>
              <a:t>Equipment needed may be unavailable, unreliable or expensive.</a:t>
            </a:r>
          </a:p>
          <a:p>
            <a:pPr lvl="1"/>
            <a:r>
              <a:rPr lang="en-GB" altLang="en-US"/>
              <a:t>Example – The University of Huddersfield has a canal running through its campus and had to wait for wireless network techniques to become available to run certain networked applications </a:t>
            </a:r>
          </a:p>
          <a:p>
            <a:r>
              <a:rPr lang="en-GB" altLang="en-US"/>
              <a:t>Statistical or mathematical techniques may be lacking.</a:t>
            </a:r>
          </a:p>
          <a:p>
            <a:pPr lvl="1"/>
            <a:r>
              <a:rPr lang="en-GB" altLang="en-US"/>
              <a:t>Examples - The NASA telemetry monitoring project, timetabling!</a:t>
            </a:r>
          </a:p>
        </p:txBody>
      </p:sp>
    </p:spTree>
  </p:cSld>
  <p:clrMapOvr>
    <a:masterClrMapping/>
  </p:clrMapOvr>
</p:sld>
</file>

<file path=ppt/theme/theme1.xml><?xml version="1.0" encoding="utf-8"?>
<a:theme xmlns:a="http://schemas.openxmlformats.org/drawingml/2006/main" name="Green and white abstract design template">
  <a:themeElements>
    <a:clrScheme name="Green and white abstract design template 1">
      <a:dk1>
        <a:srgbClr val="000000"/>
      </a:dk1>
      <a:lt1>
        <a:srgbClr val="FFFFFF"/>
      </a:lt1>
      <a:dk2>
        <a:srgbClr val="FFFFFF"/>
      </a:dk2>
      <a:lt2>
        <a:srgbClr val="969696"/>
      </a:lt2>
      <a:accent1>
        <a:srgbClr val="93D598"/>
      </a:accent1>
      <a:accent2>
        <a:srgbClr val="29A744"/>
      </a:accent2>
      <a:accent3>
        <a:srgbClr val="FFFFFF"/>
      </a:accent3>
      <a:accent4>
        <a:srgbClr val="000000"/>
      </a:accent4>
      <a:accent5>
        <a:srgbClr val="C8E7CA"/>
      </a:accent5>
      <a:accent6>
        <a:srgbClr val="24973D"/>
      </a:accent6>
      <a:hlink>
        <a:srgbClr val="556731"/>
      </a:hlink>
      <a:folHlink>
        <a:srgbClr val="1A3021"/>
      </a:folHlink>
    </a:clrScheme>
    <a:fontScheme name="Green and white abstract design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Green and white abstract design template 1">
        <a:dk1>
          <a:srgbClr val="000000"/>
        </a:dk1>
        <a:lt1>
          <a:srgbClr val="FFFFFF"/>
        </a:lt1>
        <a:dk2>
          <a:srgbClr val="FFFFFF"/>
        </a:dk2>
        <a:lt2>
          <a:srgbClr val="969696"/>
        </a:lt2>
        <a:accent1>
          <a:srgbClr val="93D598"/>
        </a:accent1>
        <a:accent2>
          <a:srgbClr val="29A744"/>
        </a:accent2>
        <a:accent3>
          <a:srgbClr val="FFFFFF"/>
        </a:accent3>
        <a:accent4>
          <a:srgbClr val="000000"/>
        </a:accent4>
        <a:accent5>
          <a:srgbClr val="C8E7CA"/>
        </a:accent5>
        <a:accent6>
          <a:srgbClr val="24973D"/>
        </a:accent6>
        <a:hlink>
          <a:srgbClr val="556731"/>
        </a:hlink>
        <a:folHlink>
          <a:srgbClr val="1A302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Green and white abstract design template</Template>
  <TotalTime>1140</TotalTime>
  <Words>794</Words>
  <Application>Microsoft Office PowerPoint</Application>
  <PresentationFormat>On-screen Show (4:3)</PresentationFormat>
  <Paragraphs>131</Paragraphs>
  <Slides>20</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Tahoma</vt:lpstr>
      <vt:lpstr>Times New Roman</vt:lpstr>
      <vt:lpstr>Wingdings</vt:lpstr>
      <vt:lpstr>Green and white abstract design template</vt:lpstr>
      <vt:lpstr>PowerPoint Presentation</vt:lpstr>
      <vt:lpstr>Development of software systems</vt:lpstr>
      <vt:lpstr>Initiation &amp; Planning </vt:lpstr>
      <vt:lpstr>Initiating a Project</vt:lpstr>
      <vt:lpstr>PID Example</vt:lpstr>
      <vt:lpstr>Introduction/Purpose</vt:lpstr>
      <vt:lpstr>Objectives</vt:lpstr>
      <vt:lpstr>Scope</vt:lpstr>
      <vt:lpstr>Constraints</vt:lpstr>
      <vt:lpstr>Authority</vt:lpstr>
      <vt:lpstr>Resources</vt:lpstr>
      <vt:lpstr> Exercise </vt:lpstr>
      <vt:lpstr>Feasibility Study</vt:lpstr>
      <vt:lpstr>Phases of the feasibility study</vt:lpstr>
      <vt:lpstr>1. Organising the study</vt:lpstr>
      <vt:lpstr>2. Search for solutions</vt:lpstr>
      <vt:lpstr> 3. Feasibility Analysis:  Economic Feasibility </vt:lpstr>
      <vt:lpstr>Financial Feasibility </vt:lpstr>
      <vt:lpstr>Organisational feasibility </vt:lpstr>
      <vt:lpstr>Technological constraints </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and Professional Issues</dc:title>
  <dc:creator>bus-sm</dc:creator>
  <cp:lastModifiedBy>Sue Maw</cp:lastModifiedBy>
  <cp:revision>18</cp:revision>
  <cp:lastPrinted>2015-10-22T07:53:53Z</cp:lastPrinted>
  <dcterms:created xsi:type="dcterms:W3CDTF">2006-10-02T15:23:15Z</dcterms:created>
  <dcterms:modified xsi:type="dcterms:W3CDTF">2019-10-09T09:32:38Z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TC011812721033</vt:lpwstr>
  </property>
</Properties>
</file>