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7" r:id="rId1"/>
  </p:sldMasterIdLst>
  <p:notesMasterIdLst>
    <p:notesMasterId r:id="rId35"/>
  </p:notesMasterIdLst>
  <p:sldIdLst>
    <p:sldId id="256" r:id="rId2"/>
    <p:sldId id="257" r:id="rId3"/>
    <p:sldId id="258" r:id="rId4"/>
    <p:sldId id="259" r:id="rId5"/>
    <p:sldId id="260" r:id="rId6"/>
    <p:sldId id="264" r:id="rId7"/>
    <p:sldId id="293" r:id="rId8"/>
    <p:sldId id="261" r:id="rId9"/>
    <p:sldId id="263" r:id="rId10"/>
    <p:sldId id="294" r:id="rId11"/>
    <p:sldId id="295" r:id="rId12"/>
    <p:sldId id="265" r:id="rId13"/>
    <p:sldId id="289" r:id="rId14"/>
    <p:sldId id="274" r:id="rId15"/>
    <p:sldId id="275" r:id="rId16"/>
    <p:sldId id="276" r:id="rId17"/>
    <p:sldId id="277" r:id="rId18"/>
    <p:sldId id="278" r:id="rId19"/>
    <p:sldId id="266" r:id="rId20"/>
    <p:sldId id="267" r:id="rId21"/>
    <p:sldId id="268" r:id="rId22"/>
    <p:sldId id="269" r:id="rId23"/>
    <p:sldId id="270" r:id="rId24"/>
    <p:sldId id="273" r:id="rId25"/>
    <p:sldId id="280" r:id="rId26"/>
    <p:sldId id="282" r:id="rId27"/>
    <p:sldId id="283" r:id="rId28"/>
    <p:sldId id="262" r:id="rId29"/>
    <p:sldId id="285" r:id="rId30"/>
    <p:sldId id="286" r:id="rId31"/>
    <p:sldId id="287" r:id="rId32"/>
    <p:sldId id="288" r:id="rId33"/>
    <p:sldId id="271" r:id="rId34"/>
  </p:sldIdLst>
  <p:sldSz cx="12192000" cy="6858000"/>
  <p:notesSz cx="6792913" cy="992505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33C05D-0F70-4FD7-B249-C5CE9C994136}" v="735" dt="2024-09-22T18:25:53.3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399" autoAdjust="0"/>
  </p:normalViewPr>
  <p:slideViewPr>
    <p:cSldViewPr snapToGrid="0">
      <p:cViewPr>
        <p:scale>
          <a:sx n="63" d="100"/>
          <a:sy n="63" d="100"/>
        </p:scale>
        <p:origin x="942" y="4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on Phillips" userId="ceb937aa-b9c3-4941-91d8-fdd18470a62e" providerId="ADAL" clId="{6A33C05D-0F70-4FD7-B249-C5CE9C994136}"/>
    <pc:docChg chg="undo custSel addSld delSld modSld">
      <pc:chgData name="Marion Phillips" userId="ceb937aa-b9c3-4941-91d8-fdd18470a62e" providerId="ADAL" clId="{6A33C05D-0F70-4FD7-B249-C5CE9C994136}" dt="2024-09-22T18:26:24.450" v="1957" actId="20577"/>
      <pc:docMkLst>
        <pc:docMk/>
      </pc:docMkLst>
      <pc:sldChg chg="delSp modSp mod modAnim">
        <pc:chgData name="Marion Phillips" userId="ceb937aa-b9c3-4941-91d8-fdd18470a62e" providerId="ADAL" clId="{6A33C05D-0F70-4FD7-B249-C5CE9C994136}" dt="2024-09-22T18:10:25.530" v="1899" actId="1076"/>
        <pc:sldMkLst>
          <pc:docMk/>
          <pc:sldMk cId="109857222" sldId="256"/>
        </pc:sldMkLst>
        <pc:spChg chg="mod">
          <ac:chgData name="Marion Phillips" userId="ceb937aa-b9c3-4941-91d8-fdd18470a62e" providerId="ADAL" clId="{6A33C05D-0F70-4FD7-B249-C5CE9C994136}" dt="2024-09-22T18:10:17.114" v="1898" actId="1076"/>
          <ac:spMkLst>
            <pc:docMk/>
            <pc:sldMk cId="109857222" sldId="256"/>
            <ac:spMk id="2" creationId="{00000000-0000-0000-0000-000000000000}"/>
          </ac:spMkLst>
        </pc:spChg>
        <pc:spChg chg="mod">
          <ac:chgData name="Marion Phillips" userId="ceb937aa-b9c3-4941-91d8-fdd18470a62e" providerId="ADAL" clId="{6A33C05D-0F70-4FD7-B249-C5CE9C994136}" dt="2024-09-22T18:10:25.530" v="1899" actId="1076"/>
          <ac:spMkLst>
            <pc:docMk/>
            <pc:sldMk cId="109857222" sldId="256"/>
            <ac:spMk id="3" creationId="{00000000-0000-0000-0000-000000000000}"/>
          </ac:spMkLst>
        </pc:spChg>
        <pc:picChg chg="del">
          <ac:chgData name="Marion Phillips" userId="ceb937aa-b9c3-4941-91d8-fdd18470a62e" providerId="ADAL" clId="{6A33C05D-0F70-4FD7-B249-C5CE9C994136}" dt="2024-09-22T12:23:40.175" v="60" actId="478"/>
          <ac:picMkLst>
            <pc:docMk/>
            <pc:sldMk cId="109857222" sldId="256"/>
            <ac:picMk id="20" creationId="{C7D0E8C5-095C-8EC8-CB26-41780D580C92}"/>
          </ac:picMkLst>
        </pc:picChg>
      </pc:sldChg>
      <pc:sldChg chg="modSp mod">
        <pc:chgData name="Marion Phillips" userId="ceb937aa-b9c3-4941-91d8-fdd18470a62e" providerId="ADAL" clId="{6A33C05D-0F70-4FD7-B249-C5CE9C994136}" dt="2024-09-22T18:10:54.212" v="1901" actId="20577"/>
        <pc:sldMkLst>
          <pc:docMk/>
          <pc:sldMk cId="647029609" sldId="257"/>
        </pc:sldMkLst>
        <pc:spChg chg="mod">
          <ac:chgData name="Marion Phillips" userId="ceb937aa-b9c3-4941-91d8-fdd18470a62e" providerId="ADAL" clId="{6A33C05D-0F70-4FD7-B249-C5CE9C994136}" dt="2024-09-22T18:10:54.212" v="1901" actId="20577"/>
          <ac:spMkLst>
            <pc:docMk/>
            <pc:sldMk cId="647029609" sldId="257"/>
            <ac:spMk id="2" creationId="{9FBC3FB3-BB13-D0F3-ABC2-D01F31920F88}"/>
          </ac:spMkLst>
        </pc:spChg>
      </pc:sldChg>
      <pc:sldChg chg="modSp mod">
        <pc:chgData name="Marion Phillips" userId="ceb937aa-b9c3-4941-91d8-fdd18470a62e" providerId="ADAL" clId="{6A33C05D-0F70-4FD7-B249-C5CE9C994136}" dt="2024-09-22T18:11:57.887" v="1905" actId="20577"/>
        <pc:sldMkLst>
          <pc:docMk/>
          <pc:sldMk cId="3713062811" sldId="259"/>
        </pc:sldMkLst>
        <pc:spChg chg="mod">
          <ac:chgData name="Marion Phillips" userId="ceb937aa-b9c3-4941-91d8-fdd18470a62e" providerId="ADAL" clId="{6A33C05D-0F70-4FD7-B249-C5CE9C994136}" dt="2024-09-22T18:11:57.887" v="1905" actId="20577"/>
          <ac:spMkLst>
            <pc:docMk/>
            <pc:sldMk cId="3713062811" sldId="259"/>
            <ac:spMk id="2" creationId="{3ACB1339-C981-78E8-CAF2-86207DE146A1}"/>
          </ac:spMkLst>
        </pc:spChg>
      </pc:sldChg>
      <pc:sldChg chg="modSp mod">
        <pc:chgData name="Marion Phillips" userId="ceb937aa-b9c3-4941-91d8-fdd18470a62e" providerId="ADAL" clId="{6A33C05D-0F70-4FD7-B249-C5CE9C994136}" dt="2024-09-22T11:25:20.232" v="2" actId="20577"/>
        <pc:sldMkLst>
          <pc:docMk/>
          <pc:sldMk cId="990690263" sldId="260"/>
        </pc:sldMkLst>
        <pc:spChg chg="mod">
          <ac:chgData name="Marion Phillips" userId="ceb937aa-b9c3-4941-91d8-fdd18470a62e" providerId="ADAL" clId="{6A33C05D-0F70-4FD7-B249-C5CE9C994136}" dt="2024-09-22T11:25:20.232" v="2" actId="20577"/>
          <ac:spMkLst>
            <pc:docMk/>
            <pc:sldMk cId="990690263" sldId="260"/>
            <ac:spMk id="5" creationId="{CCA5439B-7BF2-3A66-4D5F-366FAA9E8BDA}"/>
          </ac:spMkLst>
        </pc:spChg>
      </pc:sldChg>
      <pc:sldChg chg="modSp mod">
        <pc:chgData name="Marion Phillips" userId="ceb937aa-b9c3-4941-91d8-fdd18470a62e" providerId="ADAL" clId="{6A33C05D-0F70-4FD7-B249-C5CE9C994136}" dt="2024-09-22T18:14:11.367" v="1907" actId="20577"/>
        <pc:sldMkLst>
          <pc:docMk/>
          <pc:sldMk cId="542309987" sldId="261"/>
        </pc:sldMkLst>
        <pc:spChg chg="mod">
          <ac:chgData name="Marion Phillips" userId="ceb937aa-b9c3-4941-91d8-fdd18470a62e" providerId="ADAL" clId="{6A33C05D-0F70-4FD7-B249-C5CE9C994136}" dt="2024-09-22T18:14:11.367" v="1907" actId="20577"/>
          <ac:spMkLst>
            <pc:docMk/>
            <pc:sldMk cId="542309987" sldId="261"/>
            <ac:spMk id="2" creationId="{9D0FA5D5-2380-CDCD-9F29-EC89CCA12DEC}"/>
          </ac:spMkLst>
        </pc:spChg>
      </pc:sldChg>
      <pc:sldChg chg="modSp mod">
        <pc:chgData name="Marion Phillips" userId="ceb937aa-b9c3-4941-91d8-fdd18470a62e" providerId="ADAL" clId="{6A33C05D-0F70-4FD7-B249-C5CE9C994136}" dt="2024-09-22T16:23:49.987" v="1778" actId="20577"/>
        <pc:sldMkLst>
          <pc:docMk/>
          <pc:sldMk cId="3539282003" sldId="262"/>
        </pc:sldMkLst>
        <pc:spChg chg="mod">
          <ac:chgData name="Marion Phillips" userId="ceb937aa-b9c3-4941-91d8-fdd18470a62e" providerId="ADAL" clId="{6A33C05D-0F70-4FD7-B249-C5CE9C994136}" dt="2024-09-22T16:23:49.987" v="1778" actId="20577"/>
          <ac:spMkLst>
            <pc:docMk/>
            <pc:sldMk cId="3539282003" sldId="262"/>
            <ac:spMk id="10243" creationId="{00000000-0000-0000-0000-000000000000}"/>
          </ac:spMkLst>
        </pc:spChg>
      </pc:sldChg>
      <pc:sldChg chg="modSp">
        <pc:chgData name="Marion Phillips" userId="ceb937aa-b9c3-4941-91d8-fdd18470a62e" providerId="ADAL" clId="{6A33C05D-0F70-4FD7-B249-C5CE9C994136}" dt="2024-09-22T18:14:48.366" v="1910" actId="20577"/>
        <pc:sldMkLst>
          <pc:docMk/>
          <pc:sldMk cId="3162030111" sldId="263"/>
        </pc:sldMkLst>
        <pc:spChg chg="mod">
          <ac:chgData name="Marion Phillips" userId="ceb937aa-b9c3-4941-91d8-fdd18470a62e" providerId="ADAL" clId="{6A33C05D-0F70-4FD7-B249-C5CE9C994136}" dt="2024-09-22T18:14:48.366" v="1910" actId="20577"/>
          <ac:spMkLst>
            <pc:docMk/>
            <pc:sldMk cId="3162030111" sldId="263"/>
            <ac:spMk id="3" creationId="{3A440A8E-588C-50E6-50B9-16CDF96D073A}"/>
          </ac:spMkLst>
        </pc:spChg>
      </pc:sldChg>
      <pc:sldChg chg="modSp mod modAnim">
        <pc:chgData name="Marion Phillips" userId="ceb937aa-b9c3-4941-91d8-fdd18470a62e" providerId="ADAL" clId="{6A33C05D-0F70-4FD7-B249-C5CE9C994136}" dt="2024-09-22T12:26:53.583" v="122" actId="5793"/>
        <pc:sldMkLst>
          <pc:docMk/>
          <pc:sldMk cId="2389903625" sldId="264"/>
        </pc:sldMkLst>
        <pc:spChg chg="mod">
          <ac:chgData name="Marion Phillips" userId="ceb937aa-b9c3-4941-91d8-fdd18470a62e" providerId="ADAL" clId="{6A33C05D-0F70-4FD7-B249-C5CE9C994136}" dt="2024-09-22T12:26:12.842" v="72" actId="14100"/>
          <ac:spMkLst>
            <pc:docMk/>
            <pc:sldMk cId="2389903625" sldId="264"/>
            <ac:spMk id="2" creationId="{C09B81F1-4047-D17D-CC9E-D55C8DA55A45}"/>
          </ac:spMkLst>
        </pc:spChg>
        <pc:spChg chg="mod">
          <ac:chgData name="Marion Phillips" userId="ceb937aa-b9c3-4941-91d8-fdd18470a62e" providerId="ADAL" clId="{6A33C05D-0F70-4FD7-B249-C5CE9C994136}" dt="2024-09-22T12:26:53.583" v="122" actId="5793"/>
          <ac:spMkLst>
            <pc:docMk/>
            <pc:sldMk cId="2389903625" sldId="264"/>
            <ac:spMk id="3" creationId="{5FB8B2D1-EB71-03F3-4016-45234D5673F3}"/>
          </ac:spMkLst>
        </pc:spChg>
      </pc:sldChg>
      <pc:sldChg chg="addSp delSp modSp mod delAnim modAnim">
        <pc:chgData name="Marion Phillips" userId="ceb937aa-b9c3-4941-91d8-fdd18470a62e" providerId="ADAL" clId="{6A33C05D-0F70-4FD7-B249-C5CE9C994136}" dt="2024-09-22T15:52:58.146" v="1528" actId="20577"/>
        <pc:sldMkLst>
          <pc:docMk/>
          <pc:sldMk cId="2457310436" sldId="265"/>
        </pc:sldMkLst>
        <pc:spChg chg="mod">
          <ac:chgData name="Marion Phillips" userId="ceb937aa-b9c3-4941-91d8-fdd18470a62e" providerId="ADAL" clId="{6A33C05D-0F70-4FD7-B249-C5CE9C994136}" dt="2024-09-22T15:52:58.146" v="1528" actId="20577"/>
          <ac:spMkLst>
            <pc:docMk/>
            <pc:sldMk cId="2457310436" sldId="265"/>
            <ac:spMk id="2" creationId="{42F362F0-31E7-446B-F36E-680FA8DE744D}"/>
          </ac:spMkLst>
        </pc:spChg>
        <pc:spChg chg="del mod">
          <ac:chgData name="Marion Phillips" userId="ceb937aa-b9c3-4941-91d8-fdd18470a62e" providerId="ADAL" clId="{6A33C05D-0F70-4FD7-B249-C5CE9C994136}" dt="2024-09-22T13:37:58.851" v="856" actId="478"/>
          <ac:spMkLst>
            <pc:docMk/>
            <pc:sldMk cId="2457310436" sldId="265"/>
            <ac:spMk id="3" creationId="{D2B46603-50F8-3EA5-D189-1B8A89F24168}"/>
          </ac:spMkLst>
        </pc:spChg>
        <pc:spChg chg="add mod">
          <ac:chgData name="Marion Phillips" userId="ceb937aa-b9c3-4941-91d8-fdd18470a62e" providerId="ADAL" clId="{6A33C05D-0F70-4FD7-B249-C5CE9C994136}" dt="2024-09-22T14:39:41.670" v="1176" actId="207"/>
          <ac:spMkLst>
            <pc:docMk/>
            <pc:sldMk cId="2457310436" sldId="265"/>
            <ac:spMk id="4" creationId="{6EAF9F13-FFD5-BF32-C8A5-88F67563A216}"/>
          </ac:spMkLst>
        </pc:spChg>
      </pc:sldChg>
      <pc:sldChg chg="modSp mod modAnim">
        <pc:chgData name="Marion Phillips" userId="ceb937aa-b9c3-4941-91d8-fdd18470a62e" providerId="ADAL" clId="{6A33C05D-0F70-4FD7-B249-C5CE9C994136}" dt="2024-09-22T18:24:18.622" v="1936" actId="20577"/>
        <pc:sldMkLst>
          <pc:docMk/>
          <pc:sldMk cId="2574496092" sldId="266"/>
        </pc:sldMkLst>
        <pc:spChg chg="mod">
          <ac:chgData name="Marion Phillips" userId="ceb937aa-b9c3-4941-91d8-fdd18470a62e" providerId="ADAL" clId="{6A33C05D-0F70-4FD7-B249-C5CE9C994136}" dt="2024-09-22T18:23:54.191" v="1928" actId="20577"/>
          <ac:spMkLst>
            <pc:docMk/>
            <pc:sldMk cId="2574496092" sldId="266"/>
            <ac:spMk id="2" creationId="{A2D2CB55-4B05-4874-0576-23E3B4DC759D}"/>
          </ac:spMkLst>
        </pc:spChg>
        <pc:spChg chg="mod">
          <ac:chgData name="Marion Phillips" userId="ceb937aa-b9c3-4941-91d8-fdd18470a62e" providerId="ADAL" clId="{6A33C05D-0F70-4FD7-B249-C5CE9C994136}" dt="2024-09-22T18:24:18.622" v="1936" actId="20577"/>
          <ac:spMkLst>
            <pc:docMk/>
            <pc:sldMk cId="2574496092" sldId="266"/>
            <ac:spMk id="3" creationId="{31192179-502B-9833-D629-23E98CDA70C2}"/>
          </ac:spMkLst>
        </pc:spChg>
      </pc:sldChg>
      <pc:sldChg chg="modSp mod">
        <pc:chgData name="Marion Phillips" userId="ceb937aa-b9c3-4941-91d8-fdd18470a62e" providerId="ADAL" clId="{6A33C05D-0F70-4FD7-B249-C5CE9C994136}" dt="2024-09-22T18:25:06.497" v="1945" actId="14100"/>
        <pc:sldMkLst>
          <pc:docMk/>
          <pc:sldMk cId="3045537111" sldId="267"/>
        </pc:sldMkLst>
        <pc:spChg chg="mod">
          <ac:chgData name="Marion Phillips" userId="ceb937aa-b9c3-4941-91d8-fdd18470a62e" providerId="ADAL" clId="{6A33C05D-0F70-4FD7-B249-C5CE9C994136}" dt="2024-09-22T18:25:06.497" v="1945" actId="14100"/>
          <ac:spMkLst>
            <pc:docMk/>
            <pc:sldMk cId="3045537111" sldId="267"/>
            <ac:spMk id="2" creationId="{BE1E94DD-E146-761D-BAA1-AF50F5D62F6A}"/>
          </ac:spMkLst>
        </pc:spChg>
      </pc:sldChg>
      <pc:sldChg chg="modSp mod">
        <pc:chgData name="Marion Phillips" userId="ceb937aa-b9c3-4941-91d8-fdd18470a62e" providerId="ADAL" clId="{6A33C05D-0F70-4FD7-B249-C5CE9C994136}" dt="2024-09-22T18:25:53.321" v="1954" actId="20577"/>
        <pc:sldMkLst>
          <pc:docMk/>
          <pc:sldMk cId="3051081236" sldId="269"/>
        </pc:sldMkLst>
        <pc:spChg chg="mod">
          <ac:chgData name="Marion Phillips" userId="ceb937aa-b9c3-4941-91d8-fdd18470a62e" providerId="ADAL" clId="{6A33C05D-0F70-4FD7-B249-C5CE9C994136}" dt="2024-09-22T18:25:41.319" v="1951" actId="20577"/>
          <ac:spMkLst>
            <pc:docMk/>
            <pc:sldMk cId="3051081236" sldId="269"/>
            <ac:spMk id="2" creationId="{46EB460C-FA84-7741-3721-F35A376C682C}"/>
          </ac:spMkLst>
        </pc:spChg>
        <pc:spChg chg="mod">
          <ac:chgData name="Marion Phillips" userId="ceb937aa-b9c3-4941-91d8-fdd18470a62e" providerId="ADAL" clId="{6A33C05D-0F70-4FD7-B249-C5CE9C994136}" dt="2024-09-22T18:25:53.321" v="1954" actId="20577"/>
          <ac:spMkLst>
            <pc:docMk/>
            <pc:sldMk cId="3051081236" sldId="269"/>
            <ac:spMk id="3" creationId="{DA9D5A57-A512-3D63-281F-85B8016E50EE}"/>
          </ac:spMkLst>
        </pc:spChg>
      </pc:sldChg>
      <pc:sldChg chg="modSp mod">
        <pc:chgData name="Marion Phillips" userId="ceb937aa-b9c3-4941-91d8-fdd18470a62e" providerId="ADAL" clId="{6A33C05D-0F70-4FD7-B249-C5CE9C994136}" dt="2024-09-22T18:26:24.450" v="1957" actId="20577"/>
        <pc:sldMkLst>
          <pc:docMk/>
          <pc:sldMk cId="2430787882" sldId="270"/>
        </pc:sldMkLst>
        <pc:spChg chg="mod">
          <ac:chgData name="Marion Phillips" userId="ceb937aa-b9c3-4941-91d8-fdd18470a62e" providerId="ADAL" clId="{6A33C05D-0F70-4FD7-B249-C5CE9C994136}" dt="2024-09-22T18:07:50.375" v="1881" actId="20577"/>
          <ac:spMkLst>
            <pc:docMk/>
            <pc:sldMk cId="2430787882" sldId="270"/>
            <ac:spMk id="2" creationId="{1412FC61-5B73-E67D-E75C-D1FE122305CE}"/>
          </ac:spMkLst>
        </pc:spChg>
        <pc:spChg chg="mod">
          <ac:chgData name="Marion Phillips" userId="ceb937aa-b9c3-4941-91d8-fdd18470a62e" providerId="ADAL" clId="{6A33C05D-0F70-4FD7-B249-C5CE9C994136}" dt="2024-09-22T18:26:24.450" v="1957" actId="20577"/>
          <ac:spMkLst>
            <pc:docMk/>
            <pc:sldMk cId="2430787882" sldId="270"/>
            <ac:spMk id="3" creationId="{C23EA4D7-42B1-3887-AF4D-0C2367C7B822}"/>
          </ac:spMkLst>
        </pc:spChg>
        <pc:graphicFrameChg chg="mod">
          <ac:chgData name="Marion Phillips" userId="ceb937aa-b9c3-4941-91d8-fdd18470a62e" providerId="ADAL" clId="{6A33C05D-0F70-4FD7-B249-C5CE9C994136}" dt="2024-09-22T18:08:27.779" v="1889" actId="20577"/>
          <ac:graphicFrameMkLst>
            <pc:docMk/>
            <pc:sldMk cId="2430787882" sldId="270"/>
            <ac:graphicFrameMk id="5" creationId="{0A0B93EE-5B5D-D9AD-EC53-10D659CD63EC}"/>
          </ac:graphicFrameMkLst>
        </pc:graphicFrameChg>
      </pc:sldChg>
      <pc:sldChg chg="del">
        <pc:chgData name="Marion Phillips" userId="ceb937aa-b9c3-4941-91d8-fdd18470a62e" providerId="ADAL" clId="{6A33C05D-0F70-4FD7-B249-C5CE9C994136}" dt="2024-09-22T16:07:19.285" v="1766" actId="47"/>
        <pc:sldMkLst>
          <pc:docMk/>
          <pc:sldMk cId="2711854807" sldId="272"/>
        </pc:sldMkLst>
      </pc:sldChg>
      <pc:sldChg chg="modSp mod">
        <pc:chgData name="Marion Phillips" userId="ceb937aa-b9c3-4941-91d8-fdd18470a62e" providerId="ADAL" clId="{6A33C05D-0F70-4FD7-B249-C5CE9C994136}" dt="2024-09-22T18:05:50.767" v="1868" actId="404"/>
        <pc:sldMkLst>
          <pc:docMk/>
          <pc:sldMk cId="740956172" sldId="273"/>
        </pc:sldMkLst>
        <pc:spChg chg="mod">
          <ac:chgData name="Marion Phillips" userId="ceb937aa-b9c3-4941-91d8-fdd18470a62e" providerId="ADAL" clId="{6A33C05D-0F70-4FD7-B249-C5CE9C994136}" dt="2024-09-22T18:05:50.767" v="1868" actId="404"/>
          <ac:spMkLst>
            <pc:docMk/>
            <pc:sldMk cId="740956172" sldId="273"/>
            <ac:spMk id="2" creationId="{7B22C972-196B-2301-D15E-90E3667157E2}"/>
          </ac:spMkLst>
        </pc:spChg>
        <pc:graphicFrameChg chg="mod">
          <ac:chgData name="Marion Phillips" userId="ceb937aa-b9c3-4941-91d8-fdd18470a62e" providerId="ADAL" clId="{6A33C05D-0F70-4FD7-B249-C5CE9C994136}" dt="2024-09-22T18:00:22.375" v="1794" actId="20577"/>
          <ac:graphicFrameMkLst>
            <pc:docMk/>
            <pc:sldMk cId="740956172" sldId="273"/>
            <ac:graphicFrameMk id="4" creationId="{79C93160-252B-BEC4-A193-E4A0C921ED16}"/>
          </ac:graphicFrameMkLst>
        </pc:graphicFrameChg>
      </pc:sldChg>
      <pc:sldChg chg="modSp mod">
        <pc:chgData name="Marion Phillips" userId="ceb937aa-b9c3-4941-91d8-fdd18470a62e" providerId="ADAL" clId="{6A33C05D-0F70-4FD7-B249-C5CE9C994136}" dt="2024-09-22T18:21:22.039" v="1912" actId="20577"/>
        <pc:sldMkLst>
          <pc:docMk/>
          <pc:sldMk cId="2609151586" sldId="274"/>
        </pc:sldMkLst>
        <pc:spChg chg="mod">
          <ac:chgData name="Marion Phillips" userId="ceb937aa-b9c3-4941-91d8-fdd18470a62e" providerId="ADAL" clId="{6A33C05D-0F70-4FD7-B249-C5CE9C994136}" dt="2024-09-22T18:21:22.039" v="1912" actId="20577"/>
          <ac:spMkLst>
            <pc:docMk/>
            <pc:sldMk cId="2609151586" sldId="274"/>
            <ac:spMk id="2" creationId="{CB358A34-1789-BEB5-0616-B4D62BD153D2}"/>
          </ac:spMkLst>
        </pc:spChg>
      </pc:sldChg>
      <pc:sldChg chg="addSp delSp modSp mod">
        <pc:chgData name="Marion Phillips" userId="ceb937aa-b9c3-4941-91d8-fdd18470a62e" providerId="ADAL" clId="{6A33C05D-0F70-4FD7-B249-C5CE9C994136}" dt="2024-09-22T15:55:15.308" v="1532" actId="478"/>
        <pc:sldMkLst>
          <pc:docMk/>
          <pc:sldMk cId="3452793100" sldId="275"/>
        </pc:sldMkLst>
        <pc:spChg chg="del">
          <ac:chgData name="Marion Phillips" userId="ceb937aa-b9c3-4941-91d8-fdd18470a62e" providerId="ADAL" clId="{6A33C05D-0F70-4FD7-B249-C5CE9C994136}" dt="2024-09-22T15:55:13.070" v="1531" actId="478"/>
          <ac:spMkLst>
            <pc:docMk/>
            <pc:sldMk cId="3452793100" sldId="275"/>
            <ac:spMk id="2" creationId="{60B66C00-CEA6-0574-D96D-43008B50877D}"/>
          </ac:spMkLst>
        </pc:spChg>
        <pc:spChg chg="add del mod">
          <ac:chgData name="Marion Phillips" userId="ceb937aa-b9c3-4941-91d8-fdd18470a62e" providerId="ADAL" clId="{6A33C05D-0F70-4FD7-B249-C5CE9C994136}" dt="2024-09-22T15:55:15.308" v="1532" actId="478"/>
          <ac:spMkLst>
            <pc:docMk/>
            <pc:sldMk cId="3452793100" sldId="275"/>
            <ac:spMk id="5" creationId="{D7263659-9EA3-297B-8DB8-E1A3AF21D95A}"/>
          </ac:spMkLst>
        </pc:spChg>
      </pc:sldChg>
      <pc:sldChg chg="addSp delSp modSp mod">
        <pc:chgData name="Marion Phillips" userId="ceb937aa-b9c3-4941-91d8-fdd18470a62e" providerId="ADAL" clId="{6A33C05D-0F70-4FD7-B249-C5CE9C994136}" dt="2024-09-22T18:22:22.593" v="1915" actId="255"/>
        <pc:sldMkLst>
          <pc:docMk/>
          <pc:sldMk cId="1861748167" sldId="276"/>
        </pc:sldMkLst>
        <pc:spChg chg="del">
          <ac:chgData name="Marion Phillips" userId="ceb937aa-b9c3-4941-91d8-fdd18470a62e" providerId="ADAL" clId="{6A33C05D-0F70-4FD7-B249-C5CE9C994136}" dt="2024-09-22T15:55:04.327" v="1529" actId="478"/>
          <ac:spMkLst>
            <pc:docMk/>
            <pc:sldMk cId="1861748167" sldId="276"/>
            <ac:spMk id="2" creationId="{DD9DCF85-A587-2BB8-D893-3585FCF85BD7}"/>
          </ac:spMkLst>
        </pc:spChg>
        <pc:spChg chg="mod">
          <ac:chgData name="Marion Phillips" userId="ceb937aa-b9c3-4941-91d8-fdd18470a62e" providerId="ADAL" clId="{6A33C05D-0F70-4FD7-B249-C5CE9C994136}" dt="2024-09-22T18:22:22.593" v="1915" actId="255"/>
          <ac:spMkLst>
            <pc:docMk/>
            <pc:sldMk cId="1861748167" sldId="276"/>
            <ac:spMk id="3" creationId="{55A133FF-84CE-BB0D-4AE0-430428598B93}"/>
          </ac:spMkLst>
        </pc:spChg>
        <pc:spChg chg="add del mod">
          <ac:chgData name="Marion Phillips" userId="ceb937aa-b9c3-4941-91d8-fdd18470a62e" providerId="ADAL" clId="{6A33C05D-0F70-4FD7-B249-C5CE9C994136}" dt="2024-09-22T15:55:06.707" v="1530" actId="478"/>
          <ac:spMkLst>
            <pc:docMk/>
            <pc:sldMk cId="1861748167" sldId="276"/>
            <ac:spMk id="5" creationId="{4EF38B76-0764-5453-A541-E2E0E01872DD}"/>
          </ac:spMkLst>
        </pc:spChg>
      </pc:sldChg>
      <pc:sldChg chg="modSp mod">
        <pc:chgData name="Marion Phillips" userId="ceb937aa-b9c3-4941-91d8-fdd18470a62e" providerId="ADAL" clId="{6A33C05D-0F70-4FD7-B249-C5CE9C994136}" dt="2024-09-22T18:23:22.643" v="1924" actId="255"/>
        <pc:sldMkLst>
          <pc:docMk/>
          <pc:sldMk cId="2380416429" sldId="277"/>
        </pc:sldMkLst>
        <pc:spChg chg="mod">
          <ac:chgData name="Marion Phillips" userId="ceb937aa-b9c3-4941-91d8-fdd18470a62e" providerId="ADAL" clId="{6A33C05D-0F70-4FD7-B249-C5CE9C994136}" dt="2024-09-22T18:22:58.650" v="1921" actId="20577"/>
          <ac:spMkLst>
            <pc:docMk/>
            <pc:sldMk cId="2380416429" sldId="277"/>
            <ac:spMk id="2" creationId="{9EFF3D94-36E5-AE59-611F-3D51750DD272}"/>
          </ac:spMkLst>
        </pc:spChg>
        <pc:spChg chg="mod">
          <ac:chgData name="Marion Phillips" userId="ceb937aa-b9c3-4941-91d8-fdd18470a62e" providerId="ADAL" clId="{6A33C05D-0F70-4FD7-B249-C5CE9C994136}" dt="2024-09-22T18:23:22.643" v="1924" actId="255"/>
          <ac:spMkLst>
            <pc:docMk/>
            <pc:sldMk cId="2380416429" sldId="277"/>
            <ac:spMk id="3" creationId="{C7253094-0A61-5B30-2AA5-4459EEA3AF82}"/>
          </ac:spMkLst>
        </pc:spChg>
      </pc:sldChg>
      <pc:sldChg chg="modSp mod">
        <pc:chgData name="Marion Phillips" userId="ceb937aa-b9c3-4941-91d8-fdd18470a62e" providerId="ADAL" clId="{6A33C05D-0F70-4FD7-B249-C5CE9C994136}" dt="2024-09-22T18:23:35.726" v="1926" actId="27636"/>
        <pc:sldMkLst>
          <pc:docMk/>
          <pc:sldMk cId="4094794790" sldId="278"/>
        </pc:sldMkLst>
        <pc:spChg chg="mod">
          <ac:chgData name="Marion Phillips" userId="ceb937aa-b9c3-4941-91d8-fdd18470a62e" providerId="ADAL" clId="{6A33C05D-0F70-4FD7-B249-C5CE9C994136}" dt="2024-09-22T18:23:35.726" v="1926" actId="27636"/>
          <ac:spMkLst>
            <pc:docMk/>
            <pc:sldMk cId="4094794790" sldId="278"/>
            <ac:spMk id="3" creationId="{C305DED0-AEB2-B36B-F0C3-893FBDE436EE}"/>
          </ac:spMkLst>
        </pc:spChg>
      </pc:sldChg>
      <pc:sldChg chg="del">
        <pc:chgData name="Marion Phillips" userId="ceb937aa-b9c3-4941-91d8-fdd18470a62e" providerId="ADAL" clId="{6A33C05D-0F70-4FD7-B249-C5CE9C994136}" dt="2024-09-22T13:47:21.626" v="1127" actId="47"/>
        <pc:sldMkLst>
          <pc:docMk/>
          <pc:sldMk cId="1258446877" sldId="279"/>
        </pc:sldMkLst>
      </pc:sldChg>
      <pc:sldChg chg="modSp mod">
        <pc:chgData name="Marion Phillips" userId="ceb937aa-b9c3-4941-91d8-fdd18470a62e" providerId="ADAL" clId="{6A33C05D-0F70-4FD7-B249-C5CE9C994136}" dt="2024-09-22T18:08:38.009" v="1891" actId="20577"/>
        <pc:sldMkLst>
          <pc:docMk/>
          <pc:sldMk cId="707907339" sldId="280"/>
        </pc:sldMkLst>
        <pc:spChg chg="mod">
          <ac:chgData name="Marion Phillips" userId="ceb937aa-b9c3-4941-91d8-fdd18470a62e" providerId="ADAL" clId="{6A33C05D-0F70-4FD7-B249-C5CE9C994136}" dt="2024-09-22T18:08:38.009" v="1891" actId="20577"/>
          <ac:spMkLst>
            <pc:docMk/>
            <pc:sldMk cId="707907339" sldId="280"/>
            <ac:spMk id="2" creationId="{A63FCF6B-D2B3-924B-4683-3E125E789CF9}"/>
          </ac:spMkLst>
        </pc:spChg>
        <pc:spChg chg="mod">
          <ac:chgData name="Marion Phillips" userId="ceb937aa-b9c3-4941-91d8-fdd18470a62e" providerId="ADAL" clId="{6A33C05D-0F70-4FD7-B249-C5CE9C994136}" dt="2024-09-22T18:05:11.206" v="1864" actId="20577"/>
          <ac:spMkLst>
            <pc:docMk/>
            <pc:sldMk cId="707907339" sldId="280"/>
            <ac:spMk id="3" creationId="{E0803FFF-E906-A4D6-E4AD-A04CDE0FDDF5}"/>
          </ac:spMkLst>
        </pc:spChg>
      </pc:sldChg>
      <pc:sldChg chg="modSp mod">
        <pc:chgData name="Marion Phillips" userId="ceb937aa-b9c3-4941-91d8-fdd18470a62e" providerId="ADAL" clId="{6A33C05D-0F70-4FD7-B249-C5CE9C994136}" dt="2024-09-22T17:56:50.298" v="1780" actId="113"/>
        <pc:sldMkLst>
          <pc:docMk/>
          <pc:sldMk cId="2898085757" sldId="289"/>
        </pc:sldMkLst>
        <pc:spChg chg="mod">
          <ac:chgData name="Marion Phillips" userId="ceb937aa-b9c3-4941-91d8-fdd18470a62e" providerId="ADAL" clId="{6A33C05D-0F70-4FD7-B249-C5CE9C994136}" dt="2024-09-22T17:56:50.298" v="1780" actId="113"/>
          <ac:spMkLst>
            <pc:docMk/>
            <pc:sldMk cId="2898085757" sldId="289"/>
            <ac:spMk id="2" creationId="{02824C36-98BF-DD49-40F8-20FEDF0CE4EC}"/>
          </ac:spMkLst>
        </pc:spChg>
      </pc:sldChg>
      <pc:sldChg chg="del modAnim">
        <pc:chgData name="Marion Phillips" userId="ceb937aa-b9c3-4941-91d8-fdd18470a62e" providerId="ADAL" clId="{6A33C05D-0F70-4FD7-B249-C5CE9C994136}" dt="2024-09-22T17:57:11.614" v="1781" actId="47"/>
        <pc:sldMkLst>
          <pc:docMk/>
          <pc:sldMk cId="2293779994" sldId="292"/>
        </pc:sldMkLst>
      </pc:sldChg>
      <pc:sldChg chg="modSp mod">
        <pc:chgData name="Marion Phillips" userId="ceb937aa-b9c3-4941-91d8-fdd18470a62e" providerId="ADAL" clId="{6A33C05D-0F70-4FD7-B249-C5CE9C994136}" dt="2024-09-22T12:55:57.549" v="163" actId="6549"/>
        <pc:sldMkLst>
          <pc:docMk/>
          <pc:sldMk cId="2899729847" sldId="293"/>
        </pc:sldMkLst>
        <pc:spChg chg="mod">
          <ac:chgData name="Marion Phillips" userId="ceb937aa-b9c3-4941-91d8-fdd18470a62e" providerId="ADAL" clId="{6A33C05D-0F70-4FD7-B249-C5CE9C994136}" dt="2024-09-22T12:55:57.549" v="163" actId="6549"/>
          <ac:spMkLst>
            <pc:docMk/>
            <pc:sldMk cId="2899729847" sldId="293"/>
            <ac:spMk id="3" creationId="{B6CA60FC-E0C7-F42A-D2C0-8ACC06F7530E}"/>
          </ac:spMkLst>
        </pc:spChg>
      </pc:sldChg>
      <pc:sldChg chg="addSp modSp new mod modAnim">
        <pc:chgData name="Marion Phillips" userId="ceb937aa-b9c3-4941-91d8-fdd18470a62e" providerId="ADAL" clId="{6A33C05D-0F70-4FD7-B249-C5CE9C994136}" dt="2024-09-22T18:06:45.893" v="1878" actId="404"/>
        <pc:sldMkLst>
          <pc:docMk/>
          <pc:sldMk cId="129277441" sldId="294"/>
        </pc:sldMkLst>
        <pc:spChg chg="mod">
          <ac:chgData name="Marion Phillips" userId="ceb937aa-b9c3-4941-91d8-fdd18470a62e" providerId="ADAL" clId="{6A33C05D-0F70-4FD7-B249-C5CE9C994136}" dt="2024-09-22T18:06:45.893" v="1878" actId="404"/>
          <ac:spMkLst>
            <pc:docMk/>
            <pc:sldMk cId="129277441" sldId="294"/>
            <ac:spMk id="2" creationId="{8280C442-C6DF-F39F-0278-2FFFDC9FC2D7}"/>
          </ac:spMkLst>
        </pc:spChg>
        <pc:spChg chg="mod">
          <ac:chgData name="Marion Phillips" userId="ceb937aa-b9c3-4941-91d8-fdd18470a62e" providerId="ADAL" clId="{6A33C05D-0F70-4FD7-B249-C5CE9C994136}" dt="2024-09-22T14:40:37.230" v="1196" actId="1036"/>
          <ac:spMkLst>
            <pc:docMk/>
            <pc:sldMk cId="129277441" sldId="294"/>
            <ac:spMk id="3" creationId="{59FFAE20-929F-BFBD-C8C0-E911268E2AA3}"/>
          </ac:spMkLst>
        </pc:spChg>
        <pc:spChg chg="add mod">
          <ac:chgData name="Marion Phillips" userId="ceb937aa-b9c3-4941-91d8-fdd18470a62e" providerId="ADAL" clId="{6A33C05D-0F70-4FD7-B249-C5CE9C994136}" dt="2024-09-22T14:47:15.729" v="1239" actId="255"/>
          <ac:spMkLst>
            <pc:docMk/>
            <pc:sldMk cId="129277441" sldId="294"/>
            <ac:spMk id="4" creationId="{B9D97887-4DB5-0A40-ADD4-29E88481B457}"/>
          </ac:spMkLst>
        </pc:spChg>
      </pc:sldChg>
      <pc:sldChg chg="modSp add mod modAnim">
        <pc:chgData name="Marion Phillips" userId="ceb937aa-b9c3-4941-91d8-fdd18470a62e" providerId="ADAL" clId="{6A33C05D-0F70-4FD7-B249-C5CE9C994136}" dt="2024-09-22T18:06:33.900" v="1873" actId="404"/>
        <pc:sldMkLst>
          <pc:docMk/>
          <pc:sldMk cId="2386944744" sldId="295"/>
        </pc:sldMkLst>
        <pc:spChg chg="mod">
          <ac:chgData name="Marion Phillips" userId="ceb937aa-b9c3-4941-91d8-fdd18470a62e" providerId="ADAL" clId="{6A33C05D-0F70-4FD7-B249-C5CE9C994136}" dt="2024-09-22T18:06:33.900" v="1873" actId="404"/>
          <ac:spMkLst>
            <pc:docMk/>
            <pc:sldMk cId="2386944744" sldId="295"/>
            <ac:spMk id="2" creationId="{8280C442-C6DF-F39F-0278-2FFFDC9FC2D7}"/>
          </ac:spMkLst>
        </pc:spChg>
        <pc:spChg chg="mod">
          <ac:chgData name="Marion Phillips" userId="ceb937aa-b9c3-4941-91d8-fdd18470a62e" providerId="ADAL" clId="{6A33C05D-0F70-4FD7-B249-C5CE9C994136}" dt="2024-09-22T13:33:55.013" v="803" actId="20577"/>
          <ac:spMkLst>
            <pc:docMk/>
            <pc:sldMk cId="2386944744" sldId="295"/>
            <ac:spMk id="3" creationId="{59FFAE20-929F-BFBD-C8C0-E911268E2AA3}"/>
          </ac:spMkLst>
        </pc:spChg>
        <pc:spChg chg="mod">
          <ac:chgData name="Marion Phillips" userId="ceb937aa-b9c3-4941-91d8-fdd18470a62e" providerId="ADAL" clId="{6A33C05D-0F70-4FD7-B249-C5CE9C994136}" dt="2024-09-22T15:52:07.257" v="1527" actId="403"/>
          <ac:spMkLst>
            <pc:docMk/>
            <pc:sldMk cId="2386944744" sldId="295"/>
            <ac:spMk id="4" creationId="{B9D97887-4DB5-0A40-ADD4-29E88481B457}"/>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4" Type="http://schemas.openxmlformats.org/officeDocument/2006/relationships/image" Target="../media/image4.svg"/></Relationships>
</file>

<file path=ppt/diagrams/_rels/drawing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4" Type="http://schemas.openxmlformats.org/officeDocument/2006/relationships/image" Target="../media/image4.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11A3330-D18F-4259-9896-594020CDD2D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6BBE220-2691-4E1A-86D4-3184D7F54AA9}">
      <dgm:prSet/>
      <dgm:spPr/>
      <dgm:t>
        <a:bodyPr/>
        <a:lstStyle/>
        <a:p>
          <a:r>
            <a:rPr lang="en-GB" dirty="0"/>
            <a:t>Design, plan and deliver a 30-minute teaching session to include relevant learning objectives, appropriate teaching and assessment strategies</a:t>
          </a:r>
          <a:endParaRPr lang="en-US" dirty="0"/>
        </a:p>
      </dgm:t>
    </dgm:pt>
    <dgm:pt modelId="{9B65DF2E-6EFA-4317-9D71-1ED9B868558D}" type="parTrans" cxnId="{9D6B145F-287B-4081-865C-3ACBADA9E3D6}">
      <dgm:prSet/>
      <dgm:spPr/>
      <dgm:t>
        <a:bodyPr/>
        <a:lstStyle/>
        <a:p>
          <a:endParaRPr lang="en-US"/>
        </a:p>
      </dgm:t>
    </dgm:pt>
    <dgm:pt modelId="{EE7478C1-AC2F-45FB-B56C-6E0CB769D596}" type="sibTrans" cxnId="{9D6B145F-287B-4081-865C-3ACBADA9E3D6}">
      <dgm:prSet/>
      <dgm:spPr/>
      <dgm:t>
        <a:bodyPr/>
        <a:lstStyle/>
        <a:p>
          <a:endParaRPr lang="en-US"/>
        </a:p>
      </dgm:t>
    </dgm:pt>
    <dgm:pt modelId="{9F975561-E14C-402C-AF99-D14D677D6763}">
      <dgm:prSet/>
      <dgm:spPr/>
      <dgm:t>
        <a:bodyPr/>
        <a:lstStyle/>
        <a:p>
          <a:r>
            <a:rPr lang="en-GB" dirty="0"/>
            <a:t>Critically reflect on own teaching practice as well as observations of other experienced teachers to develop targets for own professional development</a:t>
          </a:r>
          <a:endParaRPr lang="en-US" dirty="0"/>
        </a:p>
      </dgm:t>
    </dgm:pt>
    <dgm:pt modelId="{71B3BC47-E607-44F3-8E55-46A5A1D300FF}" type="parTrans" cxnId="{3F6041AF-DA37-4201-8128-58EE282C2DDF}">
      <dgm:prSet/>
      <dgm:spPr/>
      <dgm:t>
        <a:bodyPr/>
        <a:lstStyle/>
        <a:p>
          <a:endParaRPr lang="en-US"/>
        </a:p>
      </dgm:t>
    </dgm:pt>
    <dgm:pt modelId="{02C98E54-0FED-4E7D-83B9-0CE7E835B6D9}" type="sibTrans" cxnId="{3F6041AF-DA37-4201-8128-58EE282C2DDF}">
      <dgm:prSet/>
      <dgm:spPr/>
      <dgm:t>
        <a:bodyPr/>
        <a:lstStyle/>
        <a:p>
          <a:endParaRPr lang="en-US"/>
        </a:p>
      </dgm:t>
    </dgm:pt>
    <dgm:pt modelId="{F98DC6A7-6DF2-4A76-A5AF-518487C526A9}" type="pres">
      <dgm:prSet presAssocID="{711A3330-D18F-4259-9896-594020CDD2D5}" presName="root" presStyleCnt="0">
        <dgm:presLayoutVars>
          <dgm:dir/>
          <dgm:resizeHandles val="exact"/>
        </dgm:presLayoutVars>
      </dgm:prSet>
      <dgm:spPr/>
    </dgm:pt>
    <dgm:pt modelId="{3B9C2688-BB6A-4C5F-83E0-DA8F27661882}" type="pres">
      <dgm:prSet presAssocID="{C6BBE220-2691-4E1A-86D4-3184D7F54AA9}" presName="compNode" presStyleCnt="0"/>
      <dgm:spPr/>
    </dgm:pt>
    <dgm:pt modelId="{BF962640-DF56-4850-A2FB-6FF95F3ABBF9}" type="pres">
      <dgm:prSet presAssocID="{C6BBE220-2691-4E1A-86D4-3184D7F54AA9}" presName="bgRect" presStyleLbl="bgShp" presStyleIdx="0" presStyleCnt="2"/>
      <dgm:spPr/>
    </dgm:pt>
    <dgm:pt modelId="{43070199-0B9C-454F-AFE1-63E896EF938B}" type="pres">
      <dgm:prSet presAssocID="{C6BBE220-2691-4E1A-86D4-3184D7F54AA9}"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6F571299-E740-4FB2-81A6-DA3A7E41FD97}" type="pres">
      <dgm:prSet presAssocID="{C6BBE220-2691-4E1A-86D4-3184D7F54AA9}" presName="spaceRect" presStyleCnt="0"/>
      <dgm:spPr/>
    </dgm:pt>
    <dgm:pt modelId="{C75AA47E-2E22-4F86-A672-5FB844369BA7}" type="pres">
      <dgm:prSet presAssocID="{C6BBE220-2691-4E1A-86D4-3184D7F54AA9}" presName="parTx" presStyleLbl="revTx" presStyleIdx="0" presStyleCnt="2">
        <dgm:presLayoutVars>
          <dgm:chMax val="0"/>
          <dgm:chPref val="0"/>
        </dgm:presLayoutVars>
      </dgm:prSet>
      <dgm:spPr/>
    </dgm:pt>
    <dgm:pt modelId="{A63399F1-A176-471A-8791-3D4F26B25735}" type="pres">
      <dgm:prSet presAssocID="{EE7478C1-AC2F-45FB-B56C-6E0CB769D596}" presName="sibTrans" presStyleCnt="0"/>
      <dgm:spPr/>
    </dgm:pt>
    <dgm:pt modelId="{75D91E51-436A-4AC6-808A-F23BB5C564CB}" type="pres">
      <dgm:prSet presAssocID="{9F975561-E14C-402C-AF99-D14D677D6763}" presName="compNode" presStyleCnt="0"/>
      <dgm:spPr/>
    </dgm:pt>
    <dgm:pt modelId="{27EFB462-82AF-44ED-8D07-46122E986618}" type="pres">
      <dgm:prSet presAssocID="{9F975561-E14C-402C-AF99-D14D677D6763}" presName="bgRect" presStyleLbl="bgShp" presStyleIdx="1" presStyleCnt="2"/>
      <dgm:spPr/>
    </dgm:pt>
    <dgm:pt modelId="{298E8021-1FA1-47FA-B19D-826295D65731}" type="pres">
      <dgm:prSet presAssocID="{9F975561-E14C-402C-AF99-D14D677D6763}"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48049F9C-2735-42E8-B2F9-B468AC51C71C}" type="pres">
      <dgm:prSet presAssocID="{9F975561-E14C-402C-AF99-D14D677D6763}" presName="spaceRect" presStyleCnt="0"/>
      <dgm:spPr/>
    </dgm:pt>
    <dgm:pt modelId="{A55CBED8-0511-46A3-9680-4B1BEE7E4A8E}" type="pres">
      <dgm:prSet presAssocID="{9F975561-E14C-402C-AF99-D14D677D6763}" presName="parTx" presStyleLbl="revTx" presStyleIdx="1" presStyleCnt="2">
        <dgm:presLayoutVars>
          <dgm:chMax val="0"/>
          <dgm:chPref val="0"/>
        </dgm:presLayoutVars>
      </dgm:prSet>
      <dgm:spPr/>
    </dgm:pt>
  </dgm:ptLst>
  <dgm:cxnLst>
    <dgm:cxn modelId="{E4C17718-136D-49D6-A80A-0F2661DFECA1}" type="presOf" srcId="{C6BBE220-2691-4E1A-86D4-3184D7F54AA9}" destId="{C75AA47E-2E22-4F86-A672-5FB844369BA7}" srcOrd="0" destOrd="0" presId="urn:microsoft.com/office/officeart/2018/2/layout/IconVerticalSolidList"/>
    <dgm:cxn modelId="{9D6B145F-287B-4081-865C-3ACBADA9E3D6}" srcId="{711A3330-D18F-4259-9896-594020CDD2D5}" destId="{C6BBE220-2691-4E1A-86D4-3184D7F54AA9}" srcOrd="0" destOrd="0" parTransId="{9B65DF2E-6EFA-4317-9D71-1ED9B868558D}" sibTransId="{EE7478C1-AC2F-45FB-B56C-6E0CB769D596}"/>
    <dgm:cxn modelId="{3F6041AF-DA37-4201-8128-58EE282C2DDF}" srcId="{711A3330-D18F-4259-9896-594020CDD2D5}" destId="{9F975561-E14C-402C-AF99-D14D677D6763}" srcOrd="1" destOrd="0" parTransId="{71B3BC47-E607-44F3-8E55-46A5A1D300FF}" sibTransId="{02C98E54-0FED-4E7D-83B9-0CE7E835B6D9}"/>
    <dgm:cxn modelId="{52420BDD-C223-4373-ADD8-ADC227341580}" type="presOf" srcId="{711A3330-D18F-4259-9896-594020CDD2D5}" destId="{F98DC6A7-6DF2-4A76-A5AF-518487C526A9}" srcOrd="0" destOrd="0" presId="urn:microsoft.com/office/officeart/2018/2/layout/IconVerticalSolidList"/>
    <dgm:cxn modelId="{5144F3FE-31F0-4B21-9CF1-9108319040C2}" type="presOf" srcId="{9F975561-E14C-402C-AF99-D14D677D6763}" destId="{A55CBED8-0511-46A3-9680-4B1BEE7E4A8E}" srcOrd="0" destOrd="0" presId="urn:microsoft.com/office/officeart/2018/2/layout/IconVerticalSolidList"/>
    <dgm:cxn modelId="{64AD01B2-29E9-4FA2-944B-FE5C887380AA}" type="presParOf" srcId="{F98DC6A7-6DF2-4A76-A5AF-518487C526A9}" destId="{3B9C2688-BB6A-4C5F-83E0-DA8F27661882}" srcOrd="0" destOrd="0" presId="urn:microsoft.com/office/officeart/2018/2/layout/IconVerticalSolidList"/>
    <dgm:cxn modelId="{6492D5A7-6EE1-4CC3-8157-2568D5AA5191}" type="presParOf" srcId="{3B9C2688-BB6A-4C5F-83E0-DA8F27661882}" destId="{BF962640-DF56-4850-A2FB-6FF95F3ABBF9}" srcOrd="0" destOrd="0" presId="urn:microsoft.com/office/officeart/2018/2/layout/IconVerticalSolidList"/>
    <dgm:cxn modelId="{29FED4A2-807D-4815-ACC9-0FD253F21FF7}" type="presParOf" srcId="{3B9C2688-BB6A-4C5F-83E0-DA8F27661882}" destId="{43070199-0B9C-454F-AFE1-63E896EF938B}" srcOrd="1" destOrd="0" presId="urn:microsoft.com/office/officeart/2018/2/layout/IconVerticalSolidList"/>
    <dgm:cxn modelId="{843BD144-86C3-47DC-9A82-91EB29ECF3D7}" type="presParOf" srcId="{3B9C2688-BB6A-4C5F-83E0-DA8F27661882}" destId="{6F571299-E740-4FB2-81A6-DA3A7E41FD97}" srcOrd="2" destOrd="0" presId="urn:microsoft.com/office/officeart/2018/2/layout/IconVerticalSolidList"/>
    <dgm:cxn modelId="{B07824CC-2265-4796-8762-9F1542CD3E45}" type="presParOf" srcId="{3B9C2688-BB6A-4C5F-83E0-DA8F27661882}" destId="{C75AA47E-2E22-4F86-A672-5FB844369BA7}" srcOrd="3" destOrd="0" presId="urn:microsoft.com/office/officeart/2018/2/layout/IconVerticalSolidList"/>
    <dgm:cxn modelId="{08F06AB4-C94F-49CF-A6D3-9EAAA03113A7}" type="presParOf" srcId="{F98DC6A7-6DF2-4A76-A5AF-518487C526A9}" destId="{A63399F1-A176-471A-8791-3D4F26B25735}" srcOrd="1" destOrd="0" presId="urn:microsoft.com/office/officeart/2018/2/layout/IconVerticalSolidList"/>
    <dgm:cxn modelId="{30F3EDBE-735C-4388-AEA0-5D3FA48FA882}" type="presParOf" srcId="{F98DC6A7-6DF2-4A76-A5AF-518487C526A9}" destId="{75D91E51-436A-4AC6-808A-F23BB5C564CB}" srcOrd="2" destOrd="0" presId="urn:microsoft.com/office/officeart/2018/2/layout/IconVerticalSolidList"/>
    <dgm:cxn modelId="{F53F85CA-A899-4DCE-80F6-DCE57D93A43C}" type="presParOf" srcId="{75D91E51-436A-4AC6-808A-F23BB5C564CB}" destId="{27EFB462-82AF-44ED-8D07-46122E986618}" srcOrd="0" destOrd="0" presId="urn:microsoft.com/office/officeart/2018/2/layout/IconVerticalSolidList"/>
    <dgm:cxn modelId="{B4C2FF05-608A-4E4A-AC33-FD8AE1599BA8}" type="presParOf" srcId="{75D91E51-436A-4AC6-808A-F23BB5C564CB}" destId="{298E8021-1FA1-47FA-B19D-826295D65731}" srcOrd="1" destOrd="0" presId="urn:microsoft.com/office/officeart/2018/2/layout/IconVerticalSolidList"/>
    <dgm:cxn modelId="{E1744B3B-B5F0-49E3-9980-C5C544CE8CF3}" type="presParOf" srcId="{75D91E51-436A-4AC6-808A-F23BB5C564CB}" destId="{48049F9C-2735-42E8-B2F9-B468AC51C71C}" srcOrd="2" destOrd="0" presId="urn:microsoft.com/office/officeart/2018/2/layout/IconVerticalSolidList"/>
    <dgm:cxn modelId="{25B8D7C0-8DB6-492F-8494-36A27E4BD162}" type="presParOf" srcId="{75D91E51-436A-4AC6-808A-F23BB5C564CB}" destId="{A55CBED8-0511-46A3-9680-4B1BEE7E4A8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E08194A-413C-4CFF-ACBC-3270CBEF92A3}" type="doc">
      <dgm:prSet loTypeId="urn:microsoft.com/office/officeart/2005/8/layout/venn1" loCatId="relationship" qsTypeId="urn:microsoft.com/office/officeart/2005/8/quickstyle/simple1" qsCatId="simple" csTypeId="urn:microsoft.com/office/officeart/2005/8/colors/accent1_2" csCatId="accent1" phldr="1"/>
      <dgm:spPr/>
    </dgm:pt>
    <dgm:pt modelId="{6F6E0E93-C0BD-45C3-B728-A54318804B94}">
      <dgm:prSet phldrT="[Text]" custT="1"/>
      <dgm:spPr/>
      <dgm:t>
        <a:bodyPr/>
        <a:lstStyle/>
        <a:p>
          <a:r>
            <a:rPr lang="en-GB" sz="3000" dirty="0"/>
            <a:t>Learning Content</a:t>
          </a:r>
        </a:p>
      </dgm:t>
    </dgm:pt>
    <dgm:pt modelId="{7E9B8D5B-95AE-43AC-8E02-E2505774106D}" type="parTrans" cxnId="{B26B147C-5727-4F67-BC38-EE7AC934E11F}">
      <dgm:prSet/>
      <dgm:spPr/>
      <dgm:t>
        <a:bodyPr/>
        <a:lstStyle/>
        <a:p>
          <a:endParaRPr lang="en-GB"/>
        </a:p>
      </dgm:t>
    </dgm:pt>
    <dgm:pt modelId="{01A9ADE6-4004-4246-9C0E-A4F26DEEB8E7}" type="sibTrans" cxnId="{B26B147C-5727-4F67-BC38-EE7AC934E11F}">
      <dgm:prSet/>
      <dgm:spPr/>
      <dgm:t>
        <a:bodyPr/>
        <a:lstStyle/>
        <a:p>
          <a:endParaRPr lang="en-GB"/>
        </a:p>
      </dgm:t>
    </dgm:pt>
    <dgm:pt modelId="{D78023E0-C28C-43CE-BD78-2B8744D50680}">
      <dgm:prSet phldrT="[Text]" custT="1"/>
      <dgm:spPr/>
      <dgm:t>
        <a:bodyPr/>
        <a:lstStyle/>
        <a:p>
          <a:r>
            <a:rPr lang="en-GB" sz="3000" dirty="0"/>
            <a:t>How People Learn</a:t>
          </a:r>
        </a:p>
      </dgm:t>
    </dgm:pt>
    <dgm:pt modelId="{A1C320EB-34B3-4288-AB57-9D8F3568B5A8}" type="parTrans" cxnId="{D46B4FAB-CE1E-4F9C-86E2-34F6D9AA3EBC}">
      <dgm:prSet/>
      <dgm:spPr/>
      <dgm:t>
        <a:bodyPr/>
        <a:lstStyle/>
        <a:p>
          <a:endParaRPr lang="en-GB"/>
        </a:p>
      </dgm:t>
    </dgm:pt>
    <dgm:pt modelId="{178D0E50-36CD-4C44-907B-AAD10D6D2792}" type="sibTrans" cxnId="{D46B4FAB-CE1E-4F9C-86E2-34F6D9AA3EBC}">
      <dgm:prSet/>
      <dgm:spPr/>
      <dgm:t>
        <a:bodyPr/>
        <a:lstStyle/>
        <a:p>
          <a:endParaRPr lang="en-GB"/>
        </a:p>
      </dgm:t>
    </dgm:pt>
    <dgm:pt modelId="{433FE817-BF3A-4D5C-A8B4-8EDDE0E0547B}">
      <dgm:prSet phldrT="[Text]" custT="1"/>
      <dgm:spPr/>
      <dgm:t>
        <a:bodyPr/>
        <a:lstStyle/>
        <a:p>
          <a:r>
            <a:rPr lang="en-GB" sz="3000" dirty="0"/>
            <a:t>Pedagogy/Instruction</a:t>
          </a:r>
        </a:p>
      </dgm:t>
    </dgm:pt>
    <dgm:pt modelId="{0B2C92F5-40CF-4EB0-B2AF-260231E6E719}" type="parTrans" cxnId="{8D8967B7-570D-44CA-9D89-93E8BAE4A5C5}">
      <dgm:prSet/>
      <dgm:spPr/>
      <dgm:t>
        <a:bodyPr/>
        <a:lstStyle/>
        <a:p>
          <a:endParaRPr lang="en-GB"/>
        </a:p>
      </dgm:t>
    </dgm:pt>
    <dgm:pt modelId="{FD325A0E-1515-4E98-B91B-07666084270D}" type="sibTrans" cxnId="{8D8967B7-570D-44CA-9D89-93E8BAE4A5C5}">
      <dgm:prSet/>
      <dgm:spPr/>
      <dgm:t>
        <a:bodyPr/>
        <a:lstStyle/>
        <a:p>
          <a:endParaRPr lang="en-GB"/>
        </a:p>
      </dgm:t>
    </dgm:pt>
    <dgm:pt modelId="{B2C83629-E4C4-40CD-9F3F-F3902836AE23}" type="pres">
      <dgm:prSet presAssocID="{BE08194A-413C-4CFF-ACBC-3270CBEF92A3}" presName="compositeShape" presStyleCnt="0">
        <dgm:presLayoutVars>
          <dgm:chMax val="7"/>
          <dgm:dir/>
          <dgm:resizeHandles val="exact"/>
        </dgm:presLayoutVars>
      </dgm:prSet>
      <dgm:spPr/>
    </dgm:pt>
    <dgm:pt modelId="{429FDB1A-8051-43D9-B298-BDAB970CDC7B}" type="pres">
      <dgm:prSet presAssocID="{6F6E0E93-C0BD-45C3-B728-A54318804B94}" presName="circ1" presStyleLbl="vennNode1" presStyleIdx="0" presStyleCnt="3"/>
      <dgm:spPr/>
    </dgm:pt>
    <dgm:pt modelId="{1854996C-0D21-4406-BBB0-F7DC33202905}" type="pres">
      <dgm:prSet presAssocID="{6F6E0E93-C0BD-45C3-B728-A54318804B94}" presName="circ1Tx" presStyleLbl="revTx" presStyleIdx="0" presStyleCnt="0">
        <dgm:presLayoutVars>
          <dgm:chMax val="0"/>
          <dgm:chPref val="0"/>
          <dgm:bulletEnabled val="1"/>
        </dgm:presLayoutVars>
      </dgm:prSet>
      <dgm:spPr/>
    </dgm:pt>
    <dgm:pt modelId="{C5AF57CF-136A-4201-AAB3-57E13656D6E2}" type="pres">
      <dgm:prSet presAssocID="{D78023E0-C28C-43CE-BD78-2B8744D50680}" presName="circ2" presStyleLbl="vennNode1" presStyleIdx="1" presStyleCnt="3"/>
      <dgm:spPr/>
    </dgm:pt>
    <dgm:pt modelId="{CC0B147C-CAEF-4E54-AC38-70E709B0FC08}" type="pres">
      <dgm:prSet presAssocID="{D78023E0-C28C-43CE-BD78-2B8744D50680}" presName="circ2Tx" presStyleLbl="revTx" presStyleIdx="0" presStyleCnt="0">
        <dgm:presLayoutVars>
          <dgm:chMax val="0"/>
          <dgm:chPref val="0"/>
          <dgm:bulletEnabled val="1"/>
        </dgm:presLayoutVars>
      </dgm:prSet>
      <dgm:spPr/>
    </dgm:pt>
    <dgm:pt modelId="{E605DCEE-ECB8-48BB-B935-3B2BB6C5BE35}" type="pres">
      <dgm:prSet presAssocID="{433FE817-BF3A-4D5C-A8B4-8EDDE0E0547B}" presName="circ3" presStyleLbl="vennNode1" presStyleIdx="2" presStyleCnt="3" custScaleX="101763"/>
      <dgm:spPr/>
    </dgm:pt>
    <dgm:pt modelId="{9303445A-EE53-414A-BBCC-08CCF812E2C6}" type="pres">
      <dgm:prSet presAssocID="{433FE817-BF3A-4D5C-A8B4-8EDDE0E0547B}" presName="circ3Tx" presStyleLbl="revTx" presStyleIdx="0" presStyleCnt="0">
        <dgm:presLayoutVars>
          <dgm:chMax val="0"/>
          <dgm:chPref val="0"/>
          <dgm:bulletEnabled val="1"/>
        </dgm:presLayoutVars>
      </dgm:prSet>
      <dgm:spPr/>
    </dgm:pt>
  </dgm:ptLst>
  <dgm:cxnLst>
    <dgm:cxn modelId="{58A11F28-CEDE-4607-83AC-C09215EC8059}" type="presOf" srcId="{D78023E0-C28C-43CE-BD78-2B8744D50680}" destId="{C5AF57CF-136A-4201-AAB3-57E13656D6E2}" srcOrd="0" destOrd="0" presId="urn:microsoft.com/office/officeart/2005/8/layout/venn1"/>
    <dgm:cxn modelId="{6EAAAD54-27FF-42E8-9EB1-1E76C9185EA1}" type="presOf" srcId="{433FE817-BF3A-4D5C-A8B4-8EDDE0E0547B}" destId="{E605DCEE-ECB8-48BB-B935-3B2BB6C5BE35}" srcOrd="0" destOrd="0" presId="urn:microsoft.com/office/officeart/2005/8/layout/venn1"/>
    <dgm:cxn modelId="{B26B147C-5727-4F67-BC38-EE7AC934E11F}" srcId="{BE08194A-413C-4CFF-ACBC-3270CBEF92A3}" destId="{6F6E0E93-C0BD-45C3-B728-A54318804B94}" srcOrd="0" destOrd="0" parTransId="{7E9B8D5B-95AE-43AC-8E02-E2505774106D}" sibTransId="{01A9ADE6-4004-4246-9C0E-A4F26DEEB8E7}"/>
    <dgm:cxn modelId="{30477B8D-D520-4C4D-A6E8-6AA3CA82E67C}" type="presOf" srcId="{6F6E0E93-C0BD-45C3-B728-A54318804B94}" destId="{1854996C-0D21-4406-BBB0-F7DC33202905}" srcOrd="1" destOrd="0" presId="urn:microsoft.com/office/officeart/2005/8/layout/venn1"/>
    <dgm:cxn modelId="{BCB53EA0-C31A-45DE-84A5-B135652668AF}" type="presOf" srcId="{6F6E0E93-C0BD-45C3-B728-A54318804B94}" destId="{429FDB1A-8051-43D9-B298-BDAB970CDC7B}" srcOrd="0" destOrd="0" presId="urn:microsoft.com/office/officeart/2005/8/layout/venn1"/>
    <dgm:cxn modelId="{D46B4FAB-CE1E-4F9C-86E2-34F6D9AA3EBC}" srcId="{BE08194A-413C-4CFF-ACBC-3270CBEF92A3}" destId="{D78023E0-C28C-43CE-BD78-2B8744D50680}" srcOrd="1" destOrd="0" parTransId="{A1C320EB-34B3-4288-AB57-9D8F3568B5A8}" sibTransId="{178D0E50-36CD-4C44-907B-AAD10D6D2792}"/>
    <dgm:cxn modelId="{8D8967B7-570D-44CA-9D89-93E8BAE4A5C5}" srcId="{BE08194A-413C-4CFF-ACBC-3270CBEF92A3}" destId="{433FE817-BF3A-4D5C-A8B4-8EDDE0E0547B}" srcOrd="2" destOrd="0" parTransId="{0B2C92F5-40CF-4EB0-B2AF-260231E6E719}" sibTransId="{FD325A0E-1515-4E98-B91B-07666084270D}"/>
    <dgm:cxn modelId="{6048EECC-B276-4458-88E0-C0EC79EC8843}" type="presOf" srcId="{BE08194A-413C-4CFF-ACBC-3270CBEF92A3}" destId="{B2C83629-E4C4-40CD-9F3F-F3902836AE23}" srcOrd="0" destOrd="0" presId="urn:microsoft.com/office/officeart/2005/8/layout/venn1"/>
    <dgm:cxn modelId="{F9EE40D2-108D-4882-9345-2097D8EA0AA5}" type="presOf" srcId="{D78023E0-C28C-43CE-BD78-2B8744D50680}" destId="{CC0B147C-CAEF-4E54-AC38-70E709B0FC08}" srcOrd="1" destOrd="0" presId="urn:microsoft.com/office/officeart/2005/8/layout/venn1"/>
    <dgm:cxn modelId="{8D3B8ADF-1ED4-41F8-B8DB-AEEFC98D3B68}" type="presOf" srcId="{433FE817-BF3A-4D5C-A8B4-8EDDE0E0547B}" destId="{9303445A-EE53-414A-BBCC-08CCF812E2C6}" srcOrd="1" destOrd="0" presId="urn:microsoft.com/office/officeart/2005/8/layout/venn1"/>
    <dgm:cxn modelId="{B5260503-AE6D-4118-A39C-F63296051118}" type="presParOf" srcId="{B2C83629-E4C4-40CD-9F3F-F3902836AE23}" destId="{429FDB1A-8051-43D9-B298-BDAB970CDC7B}" srcOrd="0" destOrd="0" presId="urn:microsoft.com/office/officeart/2005/8/layout/venn1"/>
    <dgm:cxn modelId="{41ED17DF-994E-42D5-9378-36C18CB80EA1}" type="presParOf" srcId="{B2C83629-E4C4-40CD-9F3F-F3902836AE23}" destId="{1854996C-0D21-4406-BBB0-F7DC33202905}" srcOrd="1" destOrd="0" presId="urn:microsoft.com/office/officeart/2005/8/layout/venn1"/>
    <dgm:cxn modelId="{1B837977-C71F-431A-AA72-33EAB473BB9A}" type="presParOf" srcId="{B2C83629-E4C4-40CD-9F3F-F3902836AE23}" destId="{C5AF57CF-136A-4201-AAB3-57E13656D6E2}" srcOrd="2" destOrd="0" presId="urn:microsoft.com/office/officeart/2005/8/layout/venn1"/>
    <dgm:cxn modelId="{F0D49020-78BE-4BAD-B60B-03724DE573B3}" type="presParOf" srcId="{B2C83629-E4C4-40CD-9F3F-F3902836AE23}" destId="{CC0B147C-CAEF-4E54-AC38-70E709B0FC08}" srcOrd="3" destOrd="0" presId="urn:microsoft.com/office/officeart/2005/8/layout/venn1"/>
    <dgm:cxn modelId="{F6A3D8FA-51D9-4D7E-8027-9C586AEAFE8B}" type="presParOf" srcId="{B2C83629-E4C4-40CD-9F3F-F3902836AE23}" destId="{E605DCEE-ECB8-48BB-B935-3B2BB6C5BE35}" srcOrd="4" destOrd="0" presId="urn:microsoft.com/office/officeart/2005/8/layout/venn1"/>
    <dgm:cxn modelId="{C31424F2-6182-486B-BB05-55F597CECD41}" type="presParOf" srcId="{B2C83629-E4C4-40CD-9F3F-F3902836AE23}" destId="{9303445A-EE53-414A-BBCC-08CCF812E2C6}"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9459B8D-A07F-4B35-8D97-A59BF8D0FC2F}" type="doc">
      <dgm:prSet loTypeId="urn:microsoft.com/office/officeart/2005/8/layout/venn1" loCatId="relationship" qsTypeId="urn:microsoft.com/office/officeart/2005/8/quickstyle/simple1" qsCatId="simple" csTypeId="urn:microsoft.com/office/officeart/2005/8/colors/accent1_2" csCatId="accent1" phldr="1"/>
      <dgm:spPr/>
    </dgm:pt>
    <dgm:pt modelId="{4C6F4F7A-A54A-442F-9A73-9AE80B42FF36}">
      <dgm:prSet phldrT="[Text]"/>
      <dgm:spPr/>
      <dgm:t>
        <a:bodyPr/>
        <a:lstStyle/>
        <a:p>
          <a:r>
            <a:rPr lang="en-GB" dirty="0"/>
            <a:t>Subject Matter Content Knowledge</a:t>
          </a:r>
        </a:p>
      </dgm:t>
    </dgm:pt>
    <dgm:pt modelId="{202E6353-41AA-45A2-9182-916A7CEF4805}" type="parTrans" cxnId="{08D455D0-653B-4FE1-995D-B0ACF0EE5514}">
      <dgm:prSet/>
      <dgm:spPr/>
      <dgm:t>
        <a:bodyPr/>
        <a:lstStyle/>
        <a:p>
          <a:endParaRPr lang="en-GB"/>
        </a:p>
      </dgm:t>
    </dgm:pt>
    <dgm:pt modelId="{40F23E8D-331A-4A6B-970A-53A859A529AB}" type="sibTrans" cxnId="{08D455D0-653B-4FE1-995D-B0ACF0EE5514}">
      <dgm:prSet/>
      <dgm:spPr/>
      <dgm:t>
        <a:bodyPr/>
        <a:lstStyle/>
        <a:p>
          <a:endParaRPr lang="en-GB"/>
        </a:p>
      </dgm:t>
    </dgm:pt>
    <dgm:pt modelId="{25C7AE11-4AA5-4EF0-9514-5EDC3B198BFD}">
      <dgm:prSet phldrT="[Text]"/>
      <dgm:spPr/>
      <dgm:t>
        <a:bodyPr/>
        <a:lstStyle/>
        <a:p>
          <a:r>
            <a:rPr lang="en-GB" dirty="0"/>
            <a:t>Pedagogical Content Knowledge </a:t>
          </a:r>
        </a:p>
      </dgm:t>
    </dgm:pt>
    <dgm:pt modelId="{2DEC72B2-B568-4188-8D6A-BE5886B4976A}" type="parTrans" cxnId="{10947DEC-27A8-42A0-961E-F7A23DC348A9}">
      <dgm:prSet/>
      <dgm:spPr/>
      <dgm:t>
        <a:bodyPr/>
        <a:lstStyle/>
        <a:p>
          <a:endParaRPr lang="en-GB"/>
        </a:p>
      </dgm:t>
    </dgm:pt>
    <dgm:pt modelId="{B7E352B1-86E5-4E41-9E40-78CBAEE35EDA}" type="sibTrans" cxnId="{10947DEC-27A8-42A0-961E-F7A23DC348A9}">
      <dgm:prSet/>
      <dgm:spPr/>
      <dgm:t>
        <a:bodyPr/>
        <a:lstStyle/>
        <a:p>
          <a:endParaRPr lang="en-GB"/>
        </a:p>
      </dgm:t>
    </dgm:pt>
    <dgm:pt modelId="{F0A3679E-223F-4314-B272-07803DD74C10}">
      <dgm:prSet phldrT="[Text]"/>
      <dgm:spPr/>
      <dgm:t>
        <a:bodyPr/>
        <a:lstStyle/>
        <a:p>
          <a:r>
            <a:rPr lang="en-GB" dirty="0"/>
            <a:t>Curricular Knowledge</a:t>
          </a:r>
        </a:p>
      </dgm:t>
    </dgm:pt>
    <dgm:pt modelId="{6ED209C0-E790-4C15-A769-9095F8D7D4FF}" type="parTrans" cxnId="{8ED46B03-746A-4D79-BA35-3C930C7A7FE7}">
      <dgm:prSet/>
      <dgm:spPr/>
      <dgm:t>
        <a:bodyPr/>
        <a:lstStyle/>
        <a:p>
          <a:endParaRPr lang="en-GB"/>
        </a:p>
      </dgm:t>
    </dgm:pt>
    <dgm:pt modelId="{D1FCD718-FF9C-4C71-BF51-DD3D728E09D7}" type="sibTrans" cxnId="{8ED46B03-746A-4D79-BA35-3C930C7A7FE7}">
      <dgm:prSet/>
      <dgm:spPr/>
      <dgm:t>
        <a:bodyPr/>
        <a:lstStyle/>
        <a:p>
          <a:endParaRPr lang="en-GB"/>
        </a:p>
      </dgm:t>
    </dgm:pt>
    <dgm:pt modelId="{085EE820-FF0D-4569-BE69-007BC0898612}" type="pres">
      <dgm:prSet presAssocID="{F9459B8D-A07F-4B35-8D97-A59BF8D0FC2F}" presName="compositeShape" presStyleCnt="0">
        <dgm:presLayoutVars>
          <dgm:chMax val="7"/>
          <dgm:dir/>
          <dgm:resizeHandles val="exact"/>
        </dgm:presLayoutVars>
      </dgm:prSet>
      <dgm:spPr/>
    </dgm:pt>
    <dgm:pt modelId="{1256AB6B-EEA6-4866-BA22-11BEFE96ED1E}" type="pres">
      <dgm:prSet presAssocID="{4C6F4F7A-A54A-442F-9A73-9AE80B42FF36}" presName="circ1" presStyleLbl="vennNode1" presStyleIdx="0" presStyleCnt="3"/>
      <dgm:spPr/>
    </dgm:pt>
    <dgm:pt modelId="{52D399E7-8C3A-4DDB-80A5-4C0CDF2D05B8}" type="pres">
      <dgm:prSet presAssocID="{4C6F4F7A-A54A-442F-9A73-9AE80B42FF36}" presName="circ1Tx" presStyleLbl="revTx" presStyleIdx="0" presStyleCnt="0">
        <dgm:presLayoutVars>
          <dgm:chMax val="0"/>
          <dgm:chPref val="0"/>
          <dgm:bulletEnabled val="1"/>
        </dgm:presLayoutVars>
      </dgm:prSet>
      <dgm:spPr/>
    </dgm:pt>
    <dgm:pt modelId="{672793A9-DB0A-49AD-9ECC-6FF4D59F543A}" type="pres">
      <dgm:prSet presAssocID="{25C7AE11-4AA5-4EF0-9514-5EDC3B198BFD}" presName="circ2" presStyleLbl="vennNode1" presStyleIdx="1" presStyleCnt="3"/>
      <dgm:spPr/>
    </dgm:pt>
    <dgm:pt modelId="{C6EB3805-DB67-4CC3-9643-F34287782EFE}" type="pres">
      <dgm:prSet presAssocID="{25C7AE11-4AA5-4EF0-9514-5EDC3B198BFD}" presName="circ2Tx" presStyleLbl="revTx" presStyleIdx="0" presStyleCnt="0">
        <dgm:presLayoutVars>
          <dgm:chMax val="0"/>
          <dgm:chPref val="0"/>
          <dgm:bulletEnabled val="1"/>
        </dgm:presLayoutVars>
      </dgm:prSet>
      <dgm:spPr/>
    </dgm:pt>
    <dgm:pt modelId="{3FDD1D39-E6FB-4289-9812-B75BB08C552B}" type="pres">
      <dgm:prSet presAssocID="{F0A3679E-223F-4314-B272-07803DD74C10}" presName="circ3" presStyleLbl="vennNode1" presStyleIdx="2" presStyleCnt="3"/>
      <dgm:spPr/>
    </dgm:pt>
    <dgm:pt modelId="{06A77933-6940-4D5B-9D00-E98682D05E80}" type="pres">
      <dgm:prSet presAssocID="{F0A3679E-223F-4314-B272-07803DD74C10}" presName="circ3Tx" presStyleLbl="revTx" presStyleIdx="0" presStyleCnt="0">
        <dgm:presLayoutVars>
          <dgm:chMax val="0"/>
          <dgm:chPref val="0"/>
          <dgm:bulletEnabled val="1"/>
        </dgm:presLayoutVars>
      </dgm:prSet>
      <dgm:spPr/>
    </dgm:pt>
  </dgm:ptLst>
  <dgm:cxnLst>
    <dgm:cxn modelId="{8ED46B03-746A-4D79-BA35-3C930C7A7FE7}" srcId="{F9459B8D-A07F-4B35-8D97-A59BF8D0FC2F}" destId="{F0A3679E-223F-4314-B272-07803DD74C10}" srcOrd="2" destOrd="0" parTransId="{6ED209C0-E790-4C15-A769-9095F8D7D4FF}" sibTransId="{D1FCD718-FF9C-4C71-BF51-DD3D728E09D7}"/>
    <dgm:cxn modelId="{E8EBF309-6247-4068-ACF5-CE0E3566CFAD}" type="presOf" srcId="{4C6F4F7A-A54A-442F-9A73-9AE80B42FF36}" destId="{52D399E7-8C3A-4DDB-80A5-4C0CDF2D05B8}" srcOrd="1" destOrd="0" presId="urn:microsoft.com/office/officeart/2005/8/layout/venn1"/>
    <dgm:cxn modelId="{547C2A8F-3914-4D8F-A195-238069374FA1}" type="presOf" srcId="{25C7AE11-4AA5-4EF0-9514-5EDC3B198BFD}" destId="{672793A9-DB0A-49AD-9ECC-6FF4D59F543A}" srcOrd="0" destOrd="0" presId="urn:microsoft.com/office/officeart/2005/8/layout/venn1"/>
    <dgm:cxn modelId="{CFA1B595-9E1B-4F9C-B1E2-746B1CF44ABF}" type="presOf" srcId="{4C6F4F7A-A54A-442F-9A73-9AE80B42FF36}" destId="{1256AB6B-EEA6-4866-BA22-11BEFE96ED1E}" srcOrd="0" destOrd="0" presId="urn:microsoft.com/office/officeart/2005/8/layout/venn1"/>
    <dgm:cxn modelId="{3764F5C7-296A-4755-9F9B-64D20ADAB992}" type="presOf" srcId="{F9459B8D-A07F-4B35-8D97-A59BF8D0FC2F}" destId="{085EE820-FF0D-4569-BE69-007BC0898612}" srcOrd="0" destOrd="0" presId="urn:microsoft.com/office/officeart/2005/8/layout/venn1"/>
    <dgm:cxn modelId="{3CB764C8-1AFE-4B89-A7E5-5B096A7D0554}" type="presOf" srcId="{F0A3679E-223F-4314-B272-07803DD74C10}" destId="{3FDD1D39-E6FB-4289-9812-B75BB08C552B}" srcOrd="0" destOrd="0" presId="urn:microsoft.com/office/officeart/2005/8/layout/venn1"/>
    <dgm:cxn modelId="{08D455D0-653B-4FE1-995D-B0ACF0EE5514}" srcId="{F9459B8D-A07F-4B35-8D97-A59BF8D0FC2F}" destId="{4C6F4F7A-A54A-442F-9A73-9AE80B42FF36}" srcOrd="0" destOrd="0" parTransId="{202E6353-41AA-45A2-9182-916A7CEF4805}" sibTransId="{40F23E8D-331A-4A6B-970A-53A859A529AB}"/>
    <dgm:cxn modelId="{165E1BEB-623D-407F-AF9A-F57ECAA8B551}" type="presOf" srcId="{25C7AE11-4AA5-4EF0-9514-5EDC3B198BFD}" destId="{C6EB3805-DB67-4CC3-9643-F34287782EFE}" srcOrd="1" destOrd="0" presId="urn:microsoft.com/office/officeart/2005/8/layout/venn1"/>
    <dgm:cxn modelId="{10947DEC-27A8-42A0-961E-F7A23DC348A9}" srcId="{F9459B8D-A07F-4B35-8D97-A59BF8D0FC2F}" destId="{25C7AE11-4AA5-4EF0-9514-5EDC3B198BFD}" srcOrd="1" destOrd="0" parTransId="{2DEC72B2-B568-4188-8D6A-BE5886B4976A}" sibTransId="{B7E352B1-86E5-4E41-9E40-78CBAEE35EDA}"/>
    <dgm:cxn modelId="{A5AAD6F2-D601-43E6-BCF6-347254778CB8}" type="presOf" srcId="{F0A3679E-223F-4314-B272-07803DD74C10}" destId="{06A77933-6940-4D5B-9D00-E98682D05E80}" srcOrd="1" destOrd="0" presId="urn:microsoft.com/office/officeart/2005/8/layout/venn1"/>
    <dgm:cxn modelId="{50489451-0711-4B40-8FD8-28CAEBE94529}" type="presParOf" srcId="{085EE820-FF0D-4569-BE69-007BC0898612}" destId="{1256AB6B-EEA6-4866-BA22-11BEFE96ED1E}" srcOrd="0" destOrd="0" presId="urn:microsoft.com/office/officeart/2005/8/layout/venn1"/>
    <dgm:cxn modelId="{BC2F9E08-91BE-43BA-A998-97053261C031}" type="presParOf" srcId="{085EE820-FF0D-4569-BE69-007BC0898612}" destId="{52D399E7-8C3A-4DDB-80A5-4C0CDF2D05B8}" srcOrd="1" destOrd="0" presId="urn:microsoft.com/office/officeart/2005/8/layout/venn1"/>
    <dgm:cxn modelId="{7458138E-3FE2-4D11-995E-065EA7BF0B37}" type="presParOf" srcId="{085EE820-FF0D-4569-BE69-007BC0898612}" destId="{672793A9-DB0A-49AD-9ECC-6FF4D59F543A}" srcOrd="2" destOrd="0" presId="urn:microsoft.com/office/officeart/2005/8/layout/venn1"/>
    <dgm:cxn modelId="{D3BE1D0C-2607-4A41-9D28-AF8111A4FC9C}" type="presParOf" srcId="{085EE820-FF0D-4569-BE69-007BC0898612}" destId="{C6EB3805-DB67-4CC3-9643-F34287782EFE}" srcOrd="3" destOrd="0" presId="urn:microsoft.com/office/officeart/2005/8/layout/venn1"/>
    <dgm:cxn modelId="{88A051F4-AE47-4411-A8BB-346428F3255D}" type="presParOf" srcId="{085EE820-FF0D-4569-BE69-007BC0898612}" destId="{3FDD1D39-E6FB-4289-9812-B75BB08C552B}" srcOrd="4" destOrd="0" presId="urn:microsoft.com/office/officeart/2005/8/layout/venn1"/>
    <dgm:cxn modelId="{2505F79B-E55B-44E9-8F85-4C8638DB3066}" type="presParOf" srcId="{085EE820-FF0D-4569-BE69-007BC0898612}" destId="{06A77933-6940-4D5B-9D00-E98682D05E80}"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962640-DF56-4850-A2FB-6FF95F3ABBF9}">
      <dsp:nvSpPr>
        <dsp:cNvPr id="0" name=""/>
        <dsp:cNvSpPr/>
      </dsp:nvSpPr>
      <dsp:spPr>
        <a:xfrm>
          <a:off x="0" y="1240320"/>
          <a:ext cx="8870949" cy="228982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070199-0B9C-454F-AFE1-63E896EF938B}">
      <dsp:nvSpPr>
        <dsp:cNvPr id="0" name=""/>
        <dsp:cNvSpPr/>
      </dsp:nvSpPr>
      <dsp:spPr>
        <a:xfrm>
          <a:off x="692671" y="1755530"/>
          <a:ext cx="1259402" cy="125940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75AA47E-2E22-4F86-A672-5FB844369BA7}">
      <dsp:nvSpPr>
        <dsp:cNvPr id="0" name=""/>
        <dsp:cNvSpPr/>
      </dsp:nvSpPr>
      <dsp:spPr>
        <a:xfrm>
          <a:off x="2644744" y="1240320"/>
          <a:ext cx="6226204" cy="22898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2339" tIns="242339" rIns="242339" bIns="242339" numCol="1" spcCol="1270" anchor="ctr" anchorCtr="0">
          <a:noAutofit/>
        </a:bodyPr>
        <a:lstStyle/>
        <a:p>
          <a:pPr marL="0" lvl="0" indent="0" algn="l" defTabSz="1066800">
            <a:lnSpc>
              <a:spcPct val="90000"/>
            </a:lnSpc>
            <a:spcBef>
              <a:spcPct val="0"/>
            </a:spcBef>
            <a:spcAft>
              <a:spcPct val="35000"/>
            </a:spcAft>
            <a:buNone/>
          </a:pPr>
          <a:r>
            <a:rPr lang="en-GB" sz="2400" kern="1200" dirty="0"/>
            <a:t>Design, plan and deliver a 30-minute teaching session to include relevant learning objectives, appropriate teaching and assessment strategies</a:t>
          </a:r>
          <a:endParaRPr lang="en-US" sz="2400" kern="1200" dirty="0"/>
        </a:p>
      </dsp:txBody>
      <dsp:txXfrm>
        <a:off x="2644744" y="1240320"/>
        <a:ext cx="6226204" cy="2289822"/>
      </dsp:txXfrm>
    </dsp:sp>
    <dsp:sp modelId="{27EFB462-82AF-44ED-8D07-46122E986618}">
      <dsp:nvSpPr>
        <dsp:cNvPr id="0" name=""/>
        <dsp:cNvSpPr/>
      </dsp:nvSpPr>
      <dsp:spPr>
        <a:xfrm>
          <a:off x="0" y="4102597"/>
          <a:ext cx="8870949" cy="228982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98E8021-1FA1-47FA-B19D-826295D65731}">
      <dsp:nvSpPr>
        <dsp:cNvPr id="0" name=""/>
        <dsp:cNvSpPr/>
      </dsp:nvSpPr>
      <dsp:spPr>
        <a:xfrm>
          <a:off x="692671" y="4617807"/>
          <a:ext cx="1259402" cy="125940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55CBED8-0511-46A3-9680-4B1BEE7E4A8E}">
      <dsp:nvSpPr>
        <dsp:cNvPr id="0" name=""/>
        <dsp:cNvSpPr/>
      </dsp:nvSpPr>
      <dsp:spPr>
        <a:xfrm>
          <a:off x="2644744" y="4102597"/>
          <a:ext cx="6226204" cy="22898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2339" tIns="242339" rIns="242339" bIns="242339" numCol="1" spcCol="1270" anchor="ctr" anchorCtr="0">
          <a:noAutofit/>
        </a:bodyPr>
        <a:lstStyle/>
        <a:p>
          <a:pPr marL="0" lvl="0" indent="0" algn="l" defTabSz="1066800">
            <a:lnSpc>
              <a:spcPct val="90000"/>
            </a:lnSpc>
            <a:spcBef>
              <a:spcPct val="0"/>
            </a:spcBef>
            <a:spcAft>
              <a:spcPct val="35000"/>
            </a:spcAft>
            <a:buNone/>
          </a:pPr>
          <a:r>
            <a:rPr lang="en-GB" sz="2400" kern="1200" dirty="0"/>
            <a:t>Critically reflect on own teaching practice as well as observations of other experienced teachers to develop targets for own professional development</a:t>
          </a:r>
          <a:endParaRPr lang="en-US" sz="2400" kern="1200" dirty="0"/>
        </a:p>
      </dsp:txBody>
      <dsp:txXfrm>
        <a:off x="2644744" y="4102597"/>
        <a:ext cx="6226204" cy="22898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9FDB1A-8051-43D9-B298-BDAB970CDC7B}">
      <dsp:nvSpPr>
        <dsp:cNvPr id="0" name=""/>
        <dsp:cNvSpPr/>
      </dsp:nvSpPr>
      <dsp:spPr>
        <a:xfrm>
          <a:off x="1634711" y="155098"/>
          <a:ext cx="3208941" cy="320894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r>
            <a:rPr lang="en-GB" sz="3000" kern="1200" dirty="0"/>
            <a:t>Learning Content</a:t>
          </a:r>
        </a:p>
      </dsp:txBody>
      <dsp:txXfrm>
        <a:off x="2062570" y="716663"/>
        <a:ext cx="2353223" cy="1444023"/>
      </dsp:txXfrm>
    </dsp:sp>
    <dsp:sp modelId="{C5AF57CF-136A-4201-AAB3-57E13656D6E2}">
      <dsp:nvSpPr>
        <dsp:cNvPr id="0" name=""/>
        <dsp:cNvSpPr/>
      </dsp:nvSpPr>
      <dsp:spPr>
        <a:xfrm>
          <a:off x="2792604" y="2160687"/>
          <a:ext cx="3208941" cy="320894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r>
            <a:rPr lang="en-GB" sz="3000" kern="1200" dirty="0"/>
            <a:t>How People Learn</a:t>
          </a:r>
        </a:p>
      </dsp:txBody>
      <dsp:txXfrm>
        <a:off x="3774005" y="2989663"/>
        <a:ext cx="1925364" cy="1764917"/>
      </dsp:txXfrm>
    </dsp:sp>
    <dsp:sp modelId="{E605DCEE-ECB8-48BB-B935-3B2BB6C5BE35}">
      <dsp:nvSpPr>
        <dsp:cNvPr id="0" name=""/>
        <dsp:cNvSpPr/>
      </dsp:nvSpPr>
      <dsp:spPr>
        <a:xfrm>
          <a:off x="448532" y="2160687"/>
          <a:ext cx="3265514" cy="320894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r>
            <a:rPr lang="en-GB" sz="3000" kern="1200" dirty="0"/>
            <a:t>Pedagogy/Instruction</a:t>
          </a:r>
        </a:p>
      </dsp:txBody>
      <dsp:txXfrm>
        <a:off x="756034" y="2989663"/>
        <a:ext cx="1959308" cy="176491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56AB6B-EEA6-4866-BA22-11BEFE96ED1E}">
      <dsp:nvSpPr>
        <dsp:cNvPr id="0" name=""/>
        <dsp:cNvSpPr/>
      </dsp:nvSpPr>
      <dsp:spPr>
        <a:xfrm>
          <a:off x="4069308" y="69948"/>
          <a:ext cx="3357545" cy="3357545"/>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r>
            <a:rPr lang="en-GB" sz="2800" kern="1200" dirty="0"/>
            <a:t>Subject Matter Content Knowledge</a:t>
          </a:r>
        </a:p>
      </dsp:txBody>
      <dsp:txXfrm>
        <a:off x="4516981" y="657519"/>
        <a:ext cx="2462199" cy="1510895"/>
      </dsp:txXfrm>
    </dsp:sp>
    <dsp:sp modelId="{672793A9-DB0A-49AD-9ECC-6FF4D59F543A}">
      <dsp:nvSpPr>
        <dsp:cNvPr id="0" name=""/>
        <dsp:cNvSpPr/>
      </dsp:nvSpPr>
      <dsp:spPr>
        <a:xfrm>
          <a:off x="5280822" y="2168414"/>
          <a:ext cx="3357545" cy="3357545"/>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r>
            <a:rPr lang="en-GB" sz="2800" kern="1200" dirty="0"/>
            <a:t>Pedagogical Content Knowledge </a:t>
          </a:r>
        </a:p>
      </dsp:txBody>
      <dsp:txXfrm>
        <a:off x="6307671" y="3035780"/>
        <a:ext cx="2014527" cy="1846649"/>
      </dsp:txXfrm>
    </dsp:sp>
    <dsp:sp modelId="{3FDD1D39-E6FB-4289-9812-B75BB08C552B}">
      <dsp:nvSpPr>
        <dsp:cNvPr id="0" name=""/>
        <dsp:cNvSpPr/>
      </dsp:nvSpPr>
      <dsp:spPr>
        <a:xfrm>
          <a:off x="2857794" y="2168414"/>
          <a:ext cx="3357545" cy="3357545"/>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r>
            <a:rPr lang="en-GB" sz="2800" kern="1200" dirty="0"/>
            <a:t>Curricular Knowledge</a:t>
          </a:r>
        </a:p>
      </dsp:txBody>
      <dsp:txXfrm>
        <a:off x="3173962" y="3035780"/>
        <a:ext cx="2014527" cy="184664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3595" cy="497976"/>
          </a:xfrm>
          <a:prstGeom prst="rect">
            <a:avLst/>
          </a:prstGeom>
        </p:spPr>
        <p:txBody>
          <a:bodyPr vert="horz" lIns="93077" tIns="46538" rIns="93077" bIns="46538" rtlCol="0"/>
          <a:lstStyle>
            <a:lvl1pPr algn="l">
              <a:defRPr sz="1200"/>
            </a:lvl1pPr>
          </a:lstStyle>
          <a:p>
            <a:endParaRPr lang="en-GB"/>
          </a:p>
        </p:txBody>
      </p:sp>
      <p:sp>
        <p:nvSpPr>
          <p:cNvPr id="3" name="Date Placeholder 2"/>
          <p:cNvSpPr>
            <a:spLocks noGrp="1"/>
          </p:cNvSpPr>
          <p:nvPr>
            <p:ph type="dt" idx="1"/>
          </p:nvPr>
        </p:nvSpPr>
        <p:spPr>
          <a:xfrm>
            <a:off x="3847746" y="0"/>
            <a:ext cx="2943595" cy="497976"/>
          </a:xfrm>
          <a:prstGeom prst="rect">
            <a:avLst/>
          </a:prstGeom>
        </p:spPr>
        <p:txBody>
          <a:bodyPr vert="horz" lIns="93077" tIns="46538" rIns="93077" bIns="46538" rtlCol="0"/>
          <a:lstStyle>
            <a:lvl1pPr algn="r">
              <a:defRPr sz="1200"/>
            </a:lvl1pPr>
          </a:lstStyle>
          <a:p>
            <a:fld id="{2520891C-218A-4BCC-8E41-8A21691B9DD8}" type="datetimeFigureOut">
              <a:t>9/22/2024</a:t>
            </a:fld>
            <a:endParaRPr lang="en-GB"/>
          </a:p>
        </p:txBody>
      </p:sp>
      <p:sp>
        <p:nvSpPr>
          <p:cNvPr id="4" name="Slide Image Placeholder 3"/>
          <p:cNvSpPr>
            <a:spLocks noGrp="1" noRot="1" noChangeAspect="1"/>
          </p:cNvSpPr>
          <p:nvPr>
            <p:ph type="sldImg" idx="2"/>
          </p:nvPr>
        </p:nvSpPr>
        <p:spPr>
          <a:xfrm>
            <a:off x="419100" y="1241425"/>
            <a:ext cx="5954713" cy="3349625"/>
          </a:xfrm>
          <a:prstGeom prst="rect">
            <a:avLst/>
          </a:prstGeom>
          <a:noFill/>
          <a:ln w="12700">
            <a:solidFill>
              <a:prstClr val="black"/>
            </a:solidFill>
          </a:ln>
        </p:spPr>
        <p:txBody>
          <a:bodyPr vert="horz" lIns="93077" tIns="46538" rIns="93077" bIns="46538" rtlCol="0" anchor="ctr"/>
          <a:lstStyle/>
          <a:p>
            <a:endParaRPr lang="en-GB"/>
          </a:p>
        </p:txBody>
      </p:sp>
      <p:sp>
        <p:nvSpPr>
          <p:cNvPr id="5" name="Notes Placeholder 4"/>
          <p:cNvSpPr>
            <a:spLocks noGrp="1"/>
          </p:cNvSpPr>
          <p:nvPr>
            <p:ph type="body" sz="quarter" idx="3"/>
          </p:nvPr>
        </p:nvSpPr>
        <p:spPr>
          <a:xfrm>
            <a:off x="679292" y="4776431"/>
            <a:ext cx="5434330" cy="3907988"/>
          </a:xfrm>
          <a:prstGeom prst="rect">
            <a:avLst/>
          </a:prstGeom>
        </p:spPr>
        <p:txBody>
          <a:bodyPr vert="horz" lIns="93077" tIns="46538" rIns="93077" bIns="46538"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7077"/>
            <a:ext cx="2943595" cy="497975"/>
          </a:xfrm>
          <a:prstGeom prst="rect">
            <a:avLst/>
          </a:prstGeom>
        </p:spPr>
        <p:txBody>
          <a:bodyPr vert="horz" lIns="93077" tIns="46538" rIns="93077" bIns="46538" rtlCol="0" anchor="b"/>
          <a:lstStyle>
            <a:lvl1pPr algn="l">
              <a:defRPr sz="1200"/>
            </a:lvl1pPr>
          </a:lstStyle>
          <a:p>
            <a:endParaRPr lang="en-GB"/>
          </a:p>
        </p:txBody>
      </p:sp>
      <p:sp>
        <p:nvSpPr>
          <p:cNvPr id="7" name="Slide Number Placeholder 6"/>
          <p:cNvSpPr>
            <a:spLocks noGrp="1"/>
          </p:cNvSpPr>
          <p:nvPr>
            <p:ph type="sldNum" sz="quarter" idx="5"/>
          </p:nvPr>
        </p:nvSpPr>
        <p:spPr>
          <a:xfrm>
            <a:off x="3847746" y="9427077"/>
            <a:ext cx="2943595" cy="497975"/>
          </a:xfrm>
          <a:prstGeom prst="rect">
            <a:avLst/>
          </a:prstGeom>
        </p:spPr>
        <p:txBody>
          <a:bodyPr vert="horz" lIns="93077" tIns="46538" rIns="93077" bIns="46538" rtlCol="0" anchor="b"/>
          <a:lstStyle>
            <a:lvl1pPr algn="r">
              <a:defRPr sz="1200"/>
            </a:lvl1pPr>
          </a:lstStyle>
          <a:p>
            <a:fld id="{61D5A1AA-7334-43F7-90A4-A2174BB2C172}" type="slidenum">
              <a:t>‹#›</a:t>
            </a:fld>
            <a:endParaRPr lang="en-GB"/>
          </a:p>
        </p:txBody>
      </p:sp>
    </p:spTree>
    <p:extLst>
      <p:ext uri="{BB962C8B-B14F-4D97-AF65-F5344CB8AC3E}">
        <p14:creationId xmlns:p14="http://schemas.microsoft.com/office/powerpoint/2010/main" val="16162400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1</a:t>
            </a:fld>
            <a:endParaRPr lang="en-GB"/>
          </a:p>
        </p:txBody>
      </p:sp>
    </p:spTree>
    <p:extLst>
      <p:ext uri="{BB962C8B-B14F-4D97-AF65-F5344CB8AC3E}">
        <p14:creationId xmlns:p14="http://schemas.microsoft.com/office/powerpoint/2010/main" val="10078582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2</a:t>
            </a:fld>
            <a:endParaRPr lang="en-GB"/>
          </a:p>
        </p:txBody>
      </p:sp>
    </p:spTree>
    <p:extLst>
      <p:ext uri="{BB962C8B-B14F-4D97-AF65-F5344CB8AC3E}">
        <p14:creationId xmlns:p14="http://schemas.microsoft.com/office/powerpoint/2010/main" val="17267345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3</a:t>
            </a:fld>
            <a:endParaRPr lang="en-GB"/>
          </a:p>
        </p:txBody>
      </p:sp>
    </p:spTree>
    <p:extLst>
      <p:ext uri="{BB962C8B-B14F-4D97-AF65-F5344CB8AC3E}">
        <p14:creationId xmlns:p14="http://schemas.microsoft.com/office/powerpoint/2010/main" val="12695027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4</a:t>
            </a:fld>
            <a:endParaRPr lang="en-GB"/>
          </a:p>
        </p:txBody>
      </p:sp>
    </p:spTree>
    <p:extLst>
      <p:ext uri="{BB962C8B-B14F-4D97-AF65-F5344CB8AC3E}">
        <p14:creationId xmlns:p14="http://schemas.microsoft.com/office/powerpoint/2010/main" val="13234274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1D5A1AA-7334-43F7-90A4-A2174BB2C172}" type="slidenum">
              <a:rPr lang="en-GB" smtClean="0"/>
              <a:t>5</a:t>
            </a:fld>
            <a:endParaRPr lang="en-GB"/>
          </a:p>
        </p:txBody>
      </p:sp>
    </p:spTree>
    <p:extLst>
      <p:ext uri="{BB962C8B-B14F-4D97-AF65-F5344CB8AC3E}">
        <p14:creationId xmlns:p14="http://schemas.microsoft.com/office/powerpoint/2010/main" val="39956981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1D5A1AA-7334-43F7-90A4-A2174BB2C172}" type="slidenum">
              <a:rPr lang="en-GB" smtClean="0"/>
              <a:t>6</a:t>
            </a:fld>
            <a:endParaRPr lang="en-GB"/>
          </a:p>
        </p:txBody>
      </p:sp>
    </p:spTree>
    <p:extLst>
      <p:ext uri="{BB962C8B-B14F-4D97-AF65-F5344CB8AC3E}">
        <p14:creationId xmlns:p14="http://schemas.microsoft.com/office/powerpoint/2010/main" val="35876223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8</a:t>
            </a:fld>
            <a:endParaRPr lang="en-GB"/>
          </a:p>
        </p:txBody>
      </p:sp>
    </p:spTree>
    <p:extLst>
      <p:ext uri="{BB962C8B-B14F-4D97-AF65-F5344CB8AC3E}">
        <p14:creationId xmlns:p14="http://schemas.microsoft.com/office/powerpoint/2010/main" val="12891469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1D5A1AA-7334-43F7-90A4-A2174BB2C172}" type="slidenum">
              <a:rPr lang="en-GB" smtClean="0"/>
              <a:t>9</a:t>
            </a:fld>
            <a:endParaRPr lang="en-GB"/>
          </a:p>
        </p:txBody>
      </p:sp>
    </p:spTree>
    <p:extLst>
      <p:ext uri="{BB962C8B-B14F-4D97-AF65-F5344CB8AC3E}">
        <p14:creationId xmlns:p14="http://schemas.microsoft.com/office/powerpoint/2010/main" val="12246233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1D5A1AA-7334-43F7-90A4-A2174BB2C172}" type="slidenum">
              <a:rPr lang="en-GB" smtClean="0"/>
              <a:t>12</a:t>
            </a:fld>
            <a:endParaRPr lang="en-GB"/>
          </a:p>
        </p:txBody>
      </p:sp>
    </p:spTree>
    <p:extLst>
      <p:ext uri="{BB962C8B-B14F-4D97-AF65-F5344CB8AC3E}">
        <p14:creationId xmlns:p14="http://schemas.microsoft.com/office/powerpoint/2010/main" val="30086645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14</a:t>
            </a:fld>
            <a:endParaRPr lang="en-GB"/>
          </a:p>
        </p:txBody>
      </p:sp>
    </p:spTree>
    <p:extLst>
      <p:ext uri="{BB962C8B-B14F-4D97-AF65-F5344CB8AC3E}">
        <p14:creationId xmlns:p14="http://schemas.microsoft.com/office/powerpoint/2010/main" val="25054160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15</a:t>
            </a:fld>
            <a:endParaRPr lang="en-GB"/>
          </a:p>
        </p:txBody>
      </p:sp>
    </p:spTree>
    <p:extLst>
      <p:ext uri="{BB962C8B-B14F-4D97-AF65-F5344CB8AC3E}">
        <p14:creationId xmlns:p14="http://schemas.microsoft.com/office/powerpoint/2010/main" val="2271247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16</a:t>
            </a:fld>
            <a:endParaRPr lang="en-GB"/>
          </a:p>
        </p:txBody>
      </p:sp>
    </p:spTree>
    <p:extLst>
      <p:ext uri="{BB962C8B-B14F-4D97-AF65-F5344CB8AC3E}">
        <p14:creationId xmlns:p14="http://schemas.microsoft.com/office/powerpoint/2010/main" val="2015158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Passing on of information is no longer the entire responsibility of the teacher, there are a whole range of responsibilities particularly relating to the vital interpersonal processes of communication that are at the centre of the teaching-learning situation.</a:t>
            </a:r>
          </a:p>
        </p:txBody>
      </p:sp>
      <p:sp>
        <p:nvSpPr>
          <p:cNvPr id="4" name="Slide Number Placeholder 3"/>
          <p:cNvSpPr>
            <a:spLocks noGrp="1"/>
          </p:cNvSpPr>
          <p:nvPr>
            <p:ph type="sldNum" sz="quarter" idx="5"/>
          </p:nvPr>
        </p:nvSpPr>
        <p:spPr/>
        <p:txBody>
          <a:bodyPr/>
          <a:lstStyle/>
          <a:p>
            <a:fld id="{61D5A1AA-7334-43F7-90A4-A2174BB2C172}" type="slidenum">
              <a:rPr lang="en-GB" smtClean="0"/>
              <a:t>17</a:t>
            </a:fld>
            <a:endParaRPr lang="en-GB"/>
          </a:p>
        </p:txBody>
      </p:sp>
    </p:spTree>
    <p:extLst>
      <p:ext uri="{BB962C8B-B14F-4D97-AF65-F5344CB8AC3E}">
        <p14:creationId xmlns:p14="http://schemas.microsoft.com/office/powerpoint/2010/main" val="23713305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18</a:t>
            </a:fld>
            <a:endParaRPr lang="en-GB"/>
          </a:p>
        </p:txBody>
      </p:sp>
    </p:spTree>
    <p:extLst>
      <p:ext uri="{BB962C8B-B14F-4D97-AF65-F5344CB8AC3E}">
        <p14:creationId xmlns:p14="http://schemas.microsoft.com/office/powerpoint/2010/main" val="35201632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Expertise – knowledge someone has of their subject that enables them to clearly and intelligently explain a topic.</a:t>
            </a:r>
          </a:p>
          <a:p>
            <a:endParaRPr lang="en-US" dirty="0">
              <a:cs typeface="Calibri"/>
            </a:endParaRPr>
          </a:p>
          <a:p>
            <a:r>
              <a:rPr lang="en-US" dirty="0">
                <a:cs typeface="Calibri"/>
              </a:rPr>
              <a:t>Passion (and enthusiasm) - for the subject they teach. Top teachers are engaged with their subject and with their students. </a:t>
            </a:r>
          </a:p>
          <a:p>
            <a:endParaRPr lang="en-US" dirty="0">
              <a:cs typeface="Calibri"/>
            </a:endParaRPr>
          </a:p>
          <a:p>
            <a:r>
              <a:rPr lang="en-US" dirty="0">
                <a:cs typeface="Calibri"/>
              </a:rPr>
              <a:t>Unicity – allows top teachers to ensure that each lesson has a particular character, or in other words, is unique. </a:t>
            </a:r>
          </a:p>
          <a:p>
            <a:endParaRPr lang="en-US" dirty="0">
              <a:cs typeface="Calibri"/>
            </a:endParaRPr>
          </a:p>
          <a:p>
            <a:r>
              <a:rPr lang="en-US" dirty="0">
                <a:cs typeface="Calibri"/>
              </a:rPr>
              <a:t>Distance – less about the teachers themselves and more about the relationship between the teacher and student. Top teachers shown interest in their student and their personal life whilst at the same time keeping a professional distance and keeping their personal lives </a:t>
            </a:r>
            <a:r>
              <a:rPr lang="en-US" dirty="0" err="1">
                <a:cs typeface="Calibri"/>
              </a:rPr>
              <a:t>ot</a:t>
            </a:r>
            <a:r>
              <a:rPr lang="en-US" dirty="0">
                <a:cs typeface="Calibri"/>
              </a:rPr>
              <a:t> themselves. </a:t>
            </a:r>
          </a:p>
        </p:txBody>
      </p:sp>
      <p:sp>
        <p:nvSpPr>
          <p:cNvPr id="4" name="Slide Number Placeholder 3"/>
          <p:cNvSpPr>
            <a:spLocks noGrp="1"/>
          </p:cNvSpPr>
          <p:nvPr>
            <p:ph type="sldNum" sz="quarter" idx="5"/>
          </p:nvPr>
        </p:nvSpPr>
        <p:spPr/>
        <p:txBody>
          <a:bodyPr/>
          <a:lstStyle/>
          <a:p>
            <a:fld id="{61D5A1AA-7334-43F7-90A4-A2174BB2C172}" type="slidenum">
              <a:t>19</a:t>
            </a:fld>
            <a:endParaRPr lang="en-GB"/>
          </a:p>
        </p:txBody>
      </p:sp>
    </p:spTree>
    <p:extLst>
      <p:ext uri="{BB962C8B-B14F-4D97-AF65-F5344CB8AC3E}">
        <p14:creationId xmlns:p14="http://schemas.microsoft.com/office/powerpoint/2010/main" val="22683300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Prototypic features mean early example </a:t>
            </a:r>
          </a:p>
        </p:txBody>
      </p:sp>
      <p:sp>
        <p:nvSpPr>
          <p:cNvPr id="4" name="Slide Number Placeholder 3"/>
          <p:cNvSpPr>
            <a:spLocks noGrp="1"/>
          </p:cNvSpPr>
          <p:nvPr>
            <p:ph type="sldNum" sz="quarter" idx="5"/>
          </p:nvPr>
        </p:nvSpPr>
        <p:spPr/>
        <p:txBody>
          <a:bodyPr/>
          <a:lstStyle/>
          <a:p>
            <a:fld id="{61D5A1AA-7334-43F7-90A4-A2174BB2C172}" type="slidenum">
              <a:t>20</a:t>
            </a:fld>
            <a:endParaRPr lang="en-GB"/>
          </a:p>
        </p:txBody>
      </p:sp>
    </p:spTree>
    <p:extLst>
      <p:ext uri="{BB962C8B-B14F-4D97-AF65-F5344CB8AC3E}">
        <p14:creationId xmlns:p14="http://schemas.microsoft.com/office/powerpoint/2010/main" val="16553853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21</a:t>
            </a:fld>
            <a:endParaRPr lang="en-GB"/>
          </a:p>
        </p:txBody>
      </p:sp>
    </p:spTree>
    <p:extLst>
      <p:ext uri="{BB962C8B-B14F-4D97-AF65-F5344CB8AC3E}">
        <p14:creationId xmlns:p14="http://schemas.microsoft.com/office/powerpoint/2010/main" val="7151411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Bond et al added these to their list for students </a:t>
            </a:r>
          </a:p>
        </p:txBody>
      </p:sp>
      <p:sp>
        <p:nvSpPr>
          <p:cNvPr id="4" name="Slide Number Placeholder 3"/>
          <p:cNvSpPr>
            <a:spLocks noGrp="1"/>
          </p:cNvSpPr>
          <p:nvPr>
            <p:ph type="sldNum" sz="quarter" idx="5"/>
          </p:nvPr>
        </p:nvSpPr>
        <p:spPr/>
        <p:txBody>
          <a:bodyPr/>
          <a:lstStyle/>
          <a:p>
            <a:fld id="{61D5A1AA-7334-43F7-90A4-A2174BB2C172}" type="slidenum">
              <a:t>22</a:t>
            </a:fld>
            <a:endParaRPr lang="en-GB"/>
          </a:p>
        </p:txBody>
      </p:sp>
    </p:spTree>
    <p:extLst>
      <p:ext uri="{BB962C8B-B14F-4D97-AF65-F5344CB8AC3E}">
        <p14:creationId xmlns:p14="http://schemas.microsoft.com/office/powerpoint/2010/main" val="27648182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Deep conceptual knowledge means they're able to make links between what the students already know and the new content they're being provided with.</a:t>
            </a:r>
          </a:p>
          <a:p>
            <a:endParaRPr lang="en-US">
              <a:cs typeface="Calibri"/>
            </a:endParaRPr>
          </a:p>
          <a:p>
            <a:r>
              <a:rPr lang="en-US">
                <a:cs typeface="Calibri"/>
              </a:rPr>
              <a:t>By monitoring problems they can give them relevant and more useful feedback.</a:t>
            </a:r>
          </a:p>
        </p:txBody>
      </p:sp>
      <p:sp>
        <p:nvSpPr>
          <p:cNvPr id="4" name="Slide Number Placeholder 3"/>
          <p:cNvSpPr>
            <a:spLocks noGrp="1"/>
          </p:cNvSpPr>
          <p:nvPr>
            <p:ph type="sldNum" sz="quarter" idx="5"/>
          </p:nvPr>
        </p:nvSpPr>
        <p:spPr/>
        <p:txBody>
          <a:bodyPr/>
          <a:lstStyle/>
          <a:p>
            <a:fld id="{61D5A1AA-7334-43F7-90A4-A2174BB2C172}" type="slidenum">
              <a:t>23</a:t>
            </a:fld>
            <a:endParaRPr lang="en-GB"/>
          </a:p>
        </p:txBody>
      </p:sp>
    </p:spTree>
    <p:extLst>
      <p:ext uri="{BB962C8B-B14F-4D97-AF65-F5344CB8AC3E}">
        <p14:creationId xmlns:p14="http://schemas.microsoft.com/office/powerpoint/2010/main" val="4276831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how teacher knowledge should be represented, </a:t>
            </a:r>
          </a:p>
          <a:p>
            <a:endParaRPr lang="en-GB" dirty="0"/>
          </a:p>
          <a:p>
            <a:r>
              <a:rPr lang="en-GB" dirty="0"/>
              <a:t>Subject knowledge: The amount of knowledge in the mind of the teacher in their domain of teaching</a:t>
            </a:r>
          </a:p>
          <a:p>
            <a:endParaRPr lang="en-GB" dirty="0"/>
          </a:p>
          <a:p>
            <a:r>
              <a:rPr lang="en-GB" dirty="0"/>
              <a:t>Pedagogical content knowledge: knowledge and understanding the subject matter for teaching. What makes certain things easy or difficult to learn, the conceptions, preconceptions and misconceptions that learners bring with them to the classroom. Can also link into this the concept of classroom organisation and management.</a:t>
            </a:r>
          </a:p>
          <a:p>
            <a:endParaRPr lang="en-GB" dirty="0"/>
          </a:p>
          <a:p>
            <a:r>
              <a:rPr lang="en-GB" dirty="0"/>
              <a:t>Curricular knowledge: knowledge of the full range of how to teach the content at a certain level, the instructional materials available and why and how to use certain things in certain circumstances. Lateral and vertical subject knowledge.</a:t>
            </a:r>
          </a:p>
        </p:txBody>
      </p:sp>
      <p:sp>
        <p:nvSpPr>
          <p:cNvPr id="4" name="Slide Number Placeholder 3"/>
          <p:cNvSpPr>
            <a:spLocks noGrp="1"/>
          </p:cNvSpPr>
          <p:nvPr>
            <p:ph type="sldNum" sz="quarter" idx="5"/>
          </p:nvPr>
        </p:nvSpPr>
        <p:spPr/>
        <p:txBody>
          <a:bodyPr/>
          <a:lstStyle/>
          <a:p>
            <a:fld id="{61D5A1AA-7334-43F7-90A4-A2174BB2C172}" type="slidenum">
              <a:rPr lang="en-GB" smtClean="0"/>
              <a:t>24</a:t>
            </a:fld>
            <a:endParaRPr lang="en-GB"/>
          </a:p>
        </p:txBody>
      </p:sp>
    </p:spTree>
    <p:extLst>
      <p:ext uri="{BB962C8B-B14F-4D97-AF65-F5344CB8AC3E}">
        <p14:creationId xmlns:p14="http://schemas.microsoft.com/office/powerpoint/2010/main" val="4748982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Didactic – formal lecturing</a:t>
            </a:r>
          </a:p>
          <a:p>
            <a:r>
              <a:rPr lang="en-GB"/>
              <a:t>Socratic – two way dialogues designed to reveal knowledge and understanding of the latter</a:t>
            </a:r>
          </a:p>
          <a:p>
            <a:r>
              <a:rPr lang="en-GB"/>
              <a:t>Facilitator-style – creating an environment which students have a voice in the direction and pace of their learning.</a:t>
            </a:r>
          </a:p>
          <a:p>
            <a:r>
              <a:rPr lang="en-GB"/>
              <a:t>Experiential – based on giving value to the experiences of the learners as resources for the learning</a:t>
            </a:r>
          </a:p>
          <a:p>
            <a:r>
              <a:rPr lang="en-GB"/>
              <a:t>Mentor-style – based on a nurturing approach that allows students to develop at their own pace. </a:t>
            </a:r>
          </a:p>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25</a:t>
            </a:fld>
            <a:endParaRPr lang="en-GB"/>
          </a:p>
        </p:txBody>
      </p:sp>
    </p:spTree>
    <p:extLst>
      <p:ext uri="{BB962C8B-B14F-4D97-AF65-F5344CB8AC3E}">
        <p14:creationId xmlns:p14="http://schemas.microsoft.com/office/powerpoint/2010/main" val="24871573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1D5A1AA-7334-43F7-90A4-A2174BB2C172}" type="slidenum">
              <a:rPr lang="en-GB" smtClean="0"/>
              <a:t>26</a:t>
            </a:fld>
            <a:endParaRPr lang="en-GB"/>
          </a:p>
        </p:txBody>
      </p:sp>
    </p:spTree>
    <p:extLst>
      <p:ext uri="{BB962C8B-B14F-4D97-AF65-F5344CB8AC3E}">
        <p14:creationId xmlns:p14="http://schemas.microsoft.com/office/powerpoint/2010/main" val="33907331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1D5A1AA-7334-43F7-90A4-A2174BB2C172}" type="slidenum">
              <a:rPr lang="en-GB" smtClean="0"/>
              <a:t>27</a:t>
            </a:fld>
            <a:endParaRPr lang="en-GB"/>
          </a:p>
        </p:txBody>
      </p:sp>
    </p:spTree>
    <p:extLst>
      <p:ext uri="{BB962C8B-B14F-4D97-AF65-F5344CB8AC3E}">
        <p14:creationId xmlns:p14="http://schemas.microsoft.com/office/powerpoint/2010/main" val="26047071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28</a:t>
            </a:fld>
            <a:endParaRPr lang="en-GB"/>
          </a:p>
        </p:txBody>
      </p:sp>
    </p:spTree>
    <p:extLst>
      <p:ext uri="{BB962C8B-B14F-4D97-AF65-F5344CB8AC3E}">
        <p14:creationId xmlns:p14="http://schemas.microsoft.com/office/powerpoint/2010/main" val="564933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29</a:t>
            </a:fld>
            <a:endParaRPr lang="en-GB"/>
          </a:p>
        </p:txBody>
      </p:sp>
    </p:spTree>
    <p:extLst>
      <p:ext uri="{BB962C8B-B14F-4D97-AF65-F5344CB8AC3E}">
        <p14:creationId xmlns:p14="http://schemas.microsoft.com/office/powerpoint/2010/main" val="17130690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30</a:t>
            </a:fld>
            <a:endParaRPr lang="en-GB"/>
          </a:p>
        </p:txBody>
      </p:sp>
    </p:spTree>
    <p:extLst>
      <p:ext uri="{BB962C8B-B14F-4D97-AF65-F5344CB8AC3E}">
        <p14:creationId xmlns:p14="http://schemas.microsoft.com/office/powerpoint/2010/main" val="1455724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31</a:t>
            </a:fld>
            <a:endParaRPr lang="en-GB"/>
          </a:p>
        </p:txBody>
      </p:sp>
    </p:spTree>
    <p:extLst>
      <p:ext uri="{BB962C8B-B14F-4D97-AF65-F5344CB8AC3E}">
        <p14:creationId xmlns:p14="http://schemas.microsoft.com/office/powerpoint/2010/main" val="30906139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32</a:t>
            </a:fld>
            <a:endParaRPr lang="en-GB"/>
          </a:p>
        </p:txBody>
      </p:sp>
    </p:spTree>
    <p:extLst>
      <p:ext uri="{BB962C8B-B14F-4D97-AF65-F5344CB8AC3E}">
        <p14:creationId xmlns:p14="http://schemas.microsoft.com/office/powerpoint/2010/main" val="58392287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33</a:t>
            </a:fld>
            <a:endParaRPr lang="en-GB"/>
          </a:p>
        </p:txBody>
      </p:sp>
    </p:spTree>
    <p:extLst>
      <p:ext uri="{BB962C8B-B14F-4D97-AF65-F5344CB8AC3E}">
        <p14:creationId xmlns:p14="http://schemas.microsoft.com/office/powerpoint/2010/main" val="3977780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3B052-A59B-4AE3-A89A-E7748630C15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BDA9EC4-FEA9-41D2-BE8D-F709F01D37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E155CF-52F5-4879-B7F3-D05812AC4A6D}"/>
              </a:ext>
            </a:extLst>
          </p:cNvPr>
          <p:cNvSpPr>
            <a:spLocks noGrp="1"/>
          </p:cNvSpPr>
          <p:nvPr>
            <p:ph type="dt" sz="half" idx="10"/>
          </p:nvPr>
        </p:nvSpPr>
        <p:spPr/>
        <p:txBody>
          <a:bodyPr/>
          <a:lstStyle/>
          <a:p>
            <a:fld id="{65B910DF-B555-4D30-B35E-2297D59E32D0}" type="datetime1">
              <a:rPr lang="en-US" smtClean="0"/>
              <a:t>9/22/2024</a:t>
            </a:fld>
            <a:endParaRPr lang="en-US"/>
          </a:p>
        </p:txBody>
      </p:sp>
      <p:sp>
        <p:nvSpPr>
          <p:cNvPr id="5" name="Footer Placeholder 4">
            <a:extLst>
              <a:ext uri="{FF2B5EF4-FFF2-40B4-BE49-F238E27FC236}">
                <a16:creationId xmlns:a16="http://schemas.microsoft.com/office/drawing/2014/main" id="{80D053AC-61ED-4C2F-90BF-D4A916545107}"/>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138B2ED7-A198-4613-B8C9-EE02BAE24FA4}"/>
              </a:ext>
            </a:extLst>
          </p:cNvPr>
          <p:cNvSpPr>
            <a:spLocks noGrp="1"/>
          </p:cNvSpPr>
          <p:nvPr>
            <p:ph type="sldNum" sz="quarter" idx="12"/>
          </p:nvPr>
        </p:nvSpPr>
        <p:spPr/>
        <p:txBody>
          <a:bodyPr/>
          <a:lstStyle/>
          <a:p>
            <a:fld id="{DFA5D71E-5CDF-4C93-8A75-5B916FDC5BEA}" type="slidenum">
              <a:rPr lang="en-US" smtClean="0"/>
              <a:pPr/>
              <a:t>‹#›</a:t>
            </a:fld>
            <a:endParaRPr lang="en-US"/>
          </a:p>
        </p:txBody>
      </p:sp>
    </p:spTree>
    <p:extLst>
      <p:ext uri="{BB962C8B-B14F-4D97-AF65-F5344CB8AC3E}">
        <p14:creationId xmlns:p14="http://schemas.microsoft.com/office/powerpoint/2010/main" val="8795679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98991-AEF1-4F19-AAB8-436EAD58C28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D25B44F-E7DA-40C6-8B44-71EAB6BDFC98}"/>
              </a:ext>
            </a:extLst>
          </p:cNvPr>
          <p:cNvSpPr>
            <a:spLocks noGrp="1"/>
          </p:cNvSpPr>
          <p:nvPr>
            <p:ph idx="1"/>
          </p:nvPr>
        </p:nvSpPr>
        <p:spPr/>
        <p:txBody>
          <a:bodyPr/>
          <a:lstStyle>
            <a:lvl2pPr marL="685800" indent="-228600">
              <a:buFont typeface="Courier New" panose="02070309020205020404" pitchFamily="49" charset="0"/>
              <a:buChar char="o"/>
              <a:defRPr/>
            </a:lvl2pPr>
            <a:lvl4pPr marL="1600200" indent="-228600">
              <a:buFont typeface="Courier New" panose="02070309020205020404" pitchFamily="49" charset="0"/>
              <a:buChar char="o"/>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F71817-A045-48C0-975B-CBEF88E9561E}"/>
              </a:ext>
            </a:extLst>
          </p:cNvPr>
          <p:cNvSpPr>
            <a:spLocks noGrp="1"/>
          </p:cNvSpPr>
          <p:nvPr>
            <p:ph type="dt" sz="half" idx="10"/>
          </p:nvPr>
        </p:nvSpPr>
        <p:spPr/>
        <p:txBody>
          <a:bodyPr/>
          <a:lstStyle/>
          <a:p>
            <a:fld id="{0DF2F1F9-9322-493A-A9EE-BB75692CE5F5}" type="datetime1">
              <a:rPr lang="en-US" smtClean="0"/>
              <a:t>9/22/2024</a:t>
            </a:fld>
            <a:endParaRPr lang="en-US"/>
          </a:p>
        </p:txBody>
      </p:sp>
      <p:sp>
        <p:nvSpPr>
          <p:cNvPr id="5" name="Footer Placeholder 4">
            <a:extLst>
              <a:ext uri="{FF2B5EF4-FFF2-40B4-BE49-F238E27FC236}">
                <a16:creationId xmlns:a16="http://schemas.microsoft.com/office/drawing/2014/main" id="{B61C39F0-32D4-407C-8BCA-97F2D9E500C9}"/>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99CF4459-37B2-4F87-B508-DB04D4332067}"/>
              </a:ext>
            </a:extLst>
          </p:cNvPr>
          <p:cNvSpPr>
            <a:spLocks noGrp="1"/>
          </p:cNvSpPr>
          <p:nvPr>
            <p:ph type="sldNum" sz="quarter" idx="12"/>
          </p:nvPr>
        </p:nvSpPr>
        <p:spPr/>
        <p:txBody>
          <a:bodyPr/>
          <a:lstStyle/>
          <a:p>
            <a:fld id="{DFA5D71E-5CDF-4C93-8A75-5B916FDC5BEA}" type="slidenum">
              <a:rPr lang="en-US" smtClean="0"/>
              <a:pPr/>
              <a:t>‹#›</a:t>
            </a:fld>
            <a:endParaRPr lang="en-US"/>
          </a:p>
        </p:txBody>
      </p:sp>
    </p:spTree>
    <p:extLst>
      <p:ext uri="{BB962C8B-B14F-4D97-AF65-F5344CB8AC3E}">
        <p14:creationId xmlns:p14="http://schemas.microsoft.com/office/powerpoint/2010/main" val="3389910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BBD03-9D57-48E9-8B43-688B7299727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83F376C-8A2F-4BE5-9669-4A6DA21B771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654893-212E-4450-8F7A-27256B31F9FB}"/>
              </a:ext>
            </a:extLst>
          </p:cNvPr>
          <p:cNvSpPr>
            <a:spLocks noGrp="1"/>
          </p:cNvSpPr>
          <p:nvPr>
            <p:ph type="dt" sz="half" idx="10"/>
          </p:nvPr>
        </p:nvSpPr>
        <p:spPr/>
        <p:txBody>
          <a:bodyPr/>
          <a:lstStyle/>
          <a:p>
            <a:fld id="{7858DE51-4D5E-4D23-8181-86A5B05D5351}" type="datetime1">
              <a:rPr lang="en-US" smtClean="0"/>
              <a:t>9/22/2024</a:t>
            </a:fld>
            <a:endParaRPr lang="en-US"/>
          </a:p>
        </p:txBody>
      </p:sp>
      <p:sp>
        <p:nvSpPr>
          <p:cNvPr id="5" name="Footer Placeholder 4">
            <a:extLst>
              <a:ext uri="{FF2B5EF4-FFF2-40B4-BE49-F238E27FC236}">
                <a16:creationId xmlns:a16="http://schemas.microsoft.com/office/drawing/2014/main" id="{600E881A-3958-44A9-9EDB-D86F4E4144C0}"/>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CFEDBC4F-D9B8-4BFA-BE4F-D4B9B739D1BA}"/>
              </a:ext>
            </a:extLst>
          </p:cNvPr>
          <p:cNvSpPr>
            <a:spLocks noGrp="1"/>
          </p:cNvSpPr>
          <p:nvPr>
            <p:ph type="sldNum" sz="quarter" idx="12"/>
          </p:nvPr>
        </p:nvSpPr>
        <p:spPr/>
        <p:txBody>
          <a:bodyPr/>
          <a:lstStyle/>
          <a:p>
            <a:fld id="{DFA5D71E-5CDF-4C93-8A75-5B916FDC5BEA}" type="slidenum">
              <a:rPr lang="en-US" smtClean="0"/>
              <a:pPr/>
              <a:t>‹#›</a:t>
            </a:fld>
            <a:endParaRPr lang="en-US"/>
          </a:p>
        </p:txBody>
      </p:sp>
    </p:spTree>
    <p:extLst>
      <p:ext uri="{BB962C8B-B14F-4D97-AF65-F5344CB8AC3E}">
        <p14:creationId xmlns:p14="http://schemas.microsoft.com/office/powerpoint/2010/main" val="15745376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C8777-C460-4649-8822-CA943386D06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DF69E6-1094-437B-AA7E-0E21B7136CC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20BC963-4591-4BE3-AE63-4999A13C505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504D5BB-DB84-4266-9B4F-E65CCFE5B310}"/>
              </a:ext>
            </a:extLst>
          </p:cNvPr>
          <p:cNvSpPr>
            <a:spLocks noGrp="1"/>
          </p:cNvSpPr>
          <p:nvPr>
            <p:ph type="dt" sz="half" idx="10"/>
          </p:nvPr>
        </p:nvSpPr>
        <p:spPr/>
        <p:txBody>
          <a:bodyPr/>
          <a:lstStyle/>
          <a:p>
            <a:fld id="{9C399FCA-87F3-427A-B1A2-15346103C68A}" type="datetime1">
              <a:rPr lang="en-US" smtClean="0"/>
              <a:t>9/22/2024</a:t>
            </a:fld>
            <a:endParaRPr lang="en-US"/>
          </a:p>
        </p:txBody>
      </p:sp>
      <p:sp>
        <p:nvSpPr>
          <p:cNvPr id="6" name="Footer Placeholder 5">
            <a:extLst>
              <a:ext uri="{FF2B5EF4-FFF2-40B4-BE49-F238E27FC236}">
                <a16:creationId xmlns:a16="http://schemas.microsoft.com/office/drawing/2014/main" id="{891A99B5-D493-4AB1-AF24-6660540D56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FE178D0-5F1E-43FA-B447-53501EDD17C0}"/>
              </a:ext>
            </a:extLst>
          </p:cNvPr>
          <p:cNvSpPr>
            <a:spLocks noGrp="1"/>
          </p:cNvSpPr>
          <p:nvPr>
            <p:ph type="sldNum" sz="quarter" idx="12"/>
          </p:nvPr>
        </p:nvSpPr>
        <p:spPr/>
        <p:txBody>
          <a:bodyPr/>
          <a:lstStyle/>
          <a:p>
            <a:fld id="{DFA5D71E-5CDF-4C93-8A75-5B916FDC5BEA}" type="slidenum">
              <a:rPr lang="en-US" smtClean="0"/>
              <a:pPr/>
              <a:t>‹#›</a:t>
            </a:fld>
            <a:endParaRPr lang="en-US"/>
          </a:p>
        </p:txBody>
      </p:sp>
    </p:spTree>
    <p:extLst>
      <p:ext uri="{BB962C8B-B14F-4D97-AF65-F5344CB8AC3E}">
        <p14:creationId xmlns:p14="http://schemas.microsoft.com/office/powerpoint/2010/main" val="29622877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C85CC-8D2B-4219-A2A4-1625A02DFEC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D6143C8-1CF7-440E-99A3-0527314598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EEFF5CA-4662-4430-80C7-99CD7D66C9C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76CB5B7-DC23-41CE-872B-E25BD64F84A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DF7633C-C24D-4947-979C-132B3AC405A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E8A46E1-3934-4807-900F-CA7A4D8D66B3}"/>
              </a:ext>
            </a:extLst>
          </p:cNvPr>
          <p:cNvSpPr>
            <a:spLocks noGrp="1"/>
          </p:cNvSpPr>
          <p:nvPr>
            <p:ph type="dt" sz="half" idx="10"/>
          </p:nvPr>
        </p:nvSpPr>
        <p:spPr/>
        <p:txBody>
          <a:bodyPr/>
          <a:lstStyle/>
          <a:p>
            <a:fld id="{693DF709-7E2D-49E6-A629-D8E3363D194F}" type="datetime1">
              <a:rPr lang="en-US" smtClean="0"/>
              <a:t>9/22/2024</a:t>
            </a:fld>
            <a:endParaRPr lang="en-US"/>
          </a:p>
        </p:txBody>
      </p:sp>
      <p:sp>
        <p:nvSpPr>
          <p:cNvPr id="8" name="Footer Placeholder 7">
            <a:extLst>
              <a:ext uri="{FF2B5EF4-FFF2-40B4-BE49-F238E27FC236}">
                <a16:creationId xmlns:a16="http://schemas.microsoft.com/office/drawing/2014/main" id="{4BC9C6EA-1549-4601-8226-E5C43469CAFE}"/>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F3658246-003D-4024-9F4B-BA3BD3FBFFBC}"/>
              </a:ext>
            </a:extLst>
          </p:cNvPr>
          <p:cNvSpPr>
            <a:spLocks noGrp="1"/>
          </p:cNvSpPr>
          <p:nvPr>
            <p:ph type="sldNum" sz="quarter" idx="12"/>
          </p:nvPr>
        </p:nvSpPr>
        <p:spPr/>
        <p:txBody>
          <a:bodyPr/>
          <a:lstStyle/>
          <a:p>
            <a:fld id="{DFA5D71E-5CDF-4C93-8A75-5B916FDC5BEA}" type="slidenum">
              <a:rPr lang="en-US" smtClean="0"/>
              <a:pPr/>
              <a:t>‹#›</a:t>
            </a:fld>
            <a:endParaRPr lang="en-US"/>
          </a:p>
        </p:txBody>
      </p:sp>
    </p:spTree>
    <p:extLst>
      <p:ext uri="{BB962C8B-B14F-4D97-AF65-F5344CB8AC3E}">
        <p14:creationId xmlns:p14="http://schemas.microsoft.com/office/powerpoint/2010/main" val="468137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DD4C-BFBC-4087-B94C-4DD0690E838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EB9D434-8228-4C7F-B520-14121EBC903B}"/>
              </a:ext>
            </a:extLst>
          </p:cNvPr>
          <p:cNvSpPr>
            <a:spLocks noGrp="1"/>
          </p:cNvSpPr>
          <p:nvPr>
            <p:ph type="dt" sz="half" idx="10"/>
          </p:nvPr>
        </p:nvSpPr>
        <p:spPr/>
        <p:txBody>
          <a:bodyPr/>
          <a:lstStyle/>
          <a:p>
            <a:fld id="{85D0A921-9375-4BAA-A7C2-7975528669FA}" type="datetime1">
              <a:rPr lang="en-US" smtClean="0"/>
              <a:t>9/22/2024</a:t>
            </a:fld>
            <a:endParaRPr lang="en-US"/>
          </a:p>
        </p:txBody>
      </p:sp>
      <p:sp>
        <p:nvSpPr>
          <p:cNvPr id="4" name="Footer Placeholder 3">
            <a:extLst>
              <a:ext uri="{FF2B5EF4-FFF2-40B4-BE49-F238E27FC236}">
                <a16:creationId xmlns:a16="http://schemas.microsoft.com/office/drawing/2014/main" id="{997B89BD-A70A-48D2-A3D9-DB2C0DB123B4}"/>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B4ACF4EF-5A2A-4A47-81DF-80CB513060F6}"/>
              </a:ext>
            </a:extLst>
          </p:cNvPr>
          <p:cNvSpPr>
            <a:spLocks noGrp="1"/>
          </p:cNvSpPr>
          <p:nvPr>
            <p:ph type="sldNum" sz="quarter" idx="12"/>
          </p:nvPr>
        </p:nvSpPr>
        <p:spPr/>
        <p:txBody>
          <a:bodyPr/>
          <a:lstStyle/>
          <a:p>
            <a:fld id="{DFA5D71E-5CDF-4C93-8A75-5B916FDC5BEA}" type="slidenum">
              <a:rPr lang="en-US" smtClean="0"/>
              <a:pPr/>
              <a:t>‹#›</a:t>
            </a:fld>
            <a:endParaRPr lang="en-US"/>
          </a:p>
        </p:txBody>
      </p:sp>
    </p:spTree>
    <p:extLst>
      <p:ext uri="{BB962C8B-B14F-4D97-AF65-F5344CB8AC3E}">
        <p14:creationId xmlns:p14="http://schemas.microsoft.com/office/powerpoint/2010/main" val="23202015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fld id="{A5D25425-F285-48AE-A409-A618E3EEA628}" type="datetime1">
              <a:rPr lang="en-US" smtClean="0"/>
              <a:t>9/22/2024</a:t>
            </a:fld>
            <a:endParaRPr lang="en-US"/>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DFA5D71E-5CDF-4C93-8A75-5B916FDC5BEA}" type="slidenum">
              <a:rPr lang="en-US" smtClean="0"/>
              <a:pPr/>
              <a:t>‹#›</a:t>
            </a:fld>
            <a:endParaRPr lang="en-US"/>
          </a:p>
        </p:txBody>
      </p:sp>
    </p:spTree>
    <p:extLst>
      <p:ext uri="{BB962C8B-B14F-4D97-AF65-F5344CB8AC3E}">
        <p14:creationId xmlns:p14="http://schemas.microsoft.com/office/powerpoint/2010/main" val="2400063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10DAA-DDE3-4C9C-8171-385A3DAC81C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AF73DB2-BD72-4F5E-9CA2-197343A0908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1F01536-2B0A-42A2-827E-2EB2C324A5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722CD09-61EF-4733-831C-5B133DAE1F4C}"/>
              </a:ext>
            </a:extLst>
          </p:cNvPr>
          <p:cNvSpPr>
            <a:spLocks noGrp="1"/>
          </p:cNvSpPr>
          <p:nvPr>
            <p:ph type="dt" sz="half" idx="10"/>
          </p:nvPr>
        </p:nvSpPr>
        <p:spPr/>
        <p:txBody>
          <a:bodyPr/>
          <a:lstStyle/>
          <a:p>
            <a:fld id="{EB56A94D-7D6A-4378-93F6-A3A33186E34B}" type="datetime1">
              <a:rPr lang="en-US" smtClean="0"/>
              <a:t>9/22/2024</a:t>
            </a:fld>
            <a:endParaRPr lang="en-US"/>
          </a:p>
        </p:txBody>
      </p:sp>
      <p:sp>
        <p:nvSpPr>
          <p:cNvPr id="6" name="Footer Placeholder 5">
            <a:extLst>
              <a:ext uri="{FF2B5EF4-FFF2-40B4-BE49-F238E27FC236}">
                <a16:creationId xmlns:a16="http://schemas.microsoft.com/office/drawing/2014/main" id="{5B109FCF-96E4-4EBF-AAFB-5E9AD22A68AE}"/>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79E381A6-E580-49A4-989C-EF4A54F83B45}"/>
              </a:ext>
            </a:extLst>
          </p:cNvPr>
          <p:cNvSpPr>
            <a:spLocks noGrp="1"/>
          </p:cNvSpPr>
          <p:nvPr>
            <p:ph type="sldNum" sz="quarter" idx="12"/>
          </p:nvPr>
        </p:nvSpPr>
        <p:spPr/>
        <p:txBody>
          <a:bodyPr/>
          <a:lstStyle/>
          <a:p>
            <a:fld id="{DFA5D71E-5CDF-4C93-8A75-5B916FDC5BEA}" type="slidenum">
              <a:rPr lang="en-US" smtClean="0"/>
              <a:pPr/>
              <a:t>‹#›</a:t>
            </a:fld>
            <a:endParaRPr lang="en-US"/>
          </a:p>
        </p:txBody>
      </p:sp>
    </p:spTree>
    <p:extLst>
      <p:ext uri="{BB962C8B-B14F-4D97-AF65-F5344CB8AC3E}">
        <p14:creationId xmlns:p14="http://schemas.microsoft.com/office/powerpoint/2010/main" val="6180611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CFA6E-F719-4613-8815-591471E722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54384F3-CDE0-4329-B76D-45AAC94B04A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9A9D7EB-40DA-460F-A48A-3E6D5E5612E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E56944C-E229-457E-868E-C48FF47DA37A}"/>
              </a:ext>
            </a:extLst>
          </p:cNvPr>
          <p:cNvSpPr>
            <a:spLocks noGrp="1"/>
          </p:cNvSpPr>
          <p:nvPr>
            <p:ph type="dt" sz="half" idx="10"/>
          </p:nvPr>
        </p:nvSpPr>
        <p:spPr/>
        <p:txBody>
          <a:bodyPr/>
          <a:lstStyle/>
          <a:p>
            <a:fld id="{285FC0F9-687B-4417-9D77-CE2D7AD8C321}" type="datetime1">
              <a:rPr lang="en-US" smtClean="0"/>
              <a:t>9/22/2024</a:t>
            </a:fld>
            <a:endParaRPr lang="en-US"/>
          </a:p>
        </p:txBody>
      </p:sp>
      <p:sp>
        <p:nvSpPr>
          <p:cNvPr id="6" name="Footer Placeholder 5">
            <a:extLst>
              <a:ext uri="{FF2B5EF4-FFF2-40B4-BE49-F238E27FC236}">
                <a16:creationId xmlns:a16="http://schemas.microsoft.com/office/drawing/2014/main" id="{CC7115FE-359F-46EA-A3C8-0D18544E34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5165D17-3010-4FF5-9071-5CCD3E6995D6}"/>
              </a:ext>
            </a:extLst>
          </p:cNvPr>
          <p:cNvSpPr>
            <a:spLocks noGrp="1"/>
          </p:cNvSpPr>
          <p:nvPr>
            <p:ph type="sldNum" sz="quarter" idx="12"/>
          </p:nvPr>
        </p:nvSpPr>
        <p:spPr/>
        <p:txBody>
          <a:bodyPr/>
          <a:lstStyle/>
          <a:p>
            <a:fld id="{DFA5D71E-5CDF-4C93-8A75-5B916FDC5BEA}" type="slidenum">
              <a:rPr lang="en-US" smtClean="0"/>
              <a:pPr/>
              <a:t>‹#›</a:t>
            </a:fld>
            <a:endParaRPr lang="en-US"/>
          </a:p>
        </p:txBody>
      </p:sp>
    </p:spTree>
    <p:extLst>
      <p:ext uri="{BB962C8B-B14F-4D97-AF65-F5344CB8AC3E}">
        <p14:creationId xmlns:p14="http://schemas.microsoft.com/office/powerpoint/2010/main" val="32087802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B47DD-81F8-4128-9E50-04A9F2D3DCD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56564D1-2B83-4C0F-ACBA-E91472C50A3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FA1D7D-D2EC-4ADB-9C65-191DEC82DDF4}"/>
              </a:ext>
            </a:extLst>
          </p:cNvPr>
          <p:cNvSpPr>
            <a:spLocks noGrp="1"/>
          </p:cNvSpPr>
          <p:nvPr>
            <p:ph type="dt" sz="half" idx="10"/>
          </p:nvPr>
        </p:nvSpPr>
        <p:spPr/>
        <p:txBody>
          <a:bodyPr/>
          <a:lstStyle/>
          <a:p>
            <a:fld id="{29D1D79F-E600-4AC1-A639-0B9FB8286C38}" type="datetime1">
              <a:rPr lang="en-US" smtClean="0"/>
              <a:t>9/22/2024</a:t>
            </a:fld>
            <a:endParaRPr lang="en-US"/>
          </a:p>
        </p:txBody>
      </p:sp>
      <p:sp>
        <p:nvSpPr>
          <p:cNvPr id="5" name="Footer Placeholder 4">
            <a:extLst>
              <a:ext uri="{FF2B5EF4-FFF2-40B4-BE49-F238E27FC236}">
                <a16:creationId xmlns:a16="http://schemas.microsoft.com/office/drawing/2014/main" id="{534CB571-86F9-474A-826A-75CC21C8832B}"/>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A1384F5F-50E6-4BB9-B848-EE2302C02ABE}"/>
              </a:ext>
            </a:extLst>
          </p:cNvPr>
          <p:cNvSpPr>
            <a:spLocks noGrp="1"/>
          </p:cNvSpPr>
          <p:nvPr>
            <p:ph type="sldNum" sz="quarter" idx="12"/>
          </p:nvPr>
        </p:nvSpPr>
        <p:spPr/>
        <p:txBody>
          <a:bodyPr/>
          <a:lstStyle/>
          <a:p>
            <a:fld id="{DFA5D71E-5CDF-4C93-8A75-5B916FDC5BEA}" type="slidenum">
              <a:rPr lang="en-US" smtClean="0"/>
              <a:pPr/>
              <a:t>‹#›</a:t>
            </a:fld>
            <a:endParaRPr lang="en-US"/>
          </a:p>
        </p:txBody>
      </p:sp>
    </p:spTree>
    <p:extLst>
      <p:ext uri="{BB962C8B-B14F-4D97-AF65-F5344CB8AC3E}">
        <p14:creationId xmlns:p14="http://schemas.microsoft.com/office/powerpoint/2010/main" val="22477138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3F08DF-1C0D-4F53-A3AB-95D7B55FA06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C0D3BBD-C494-4E94-B189-319802A93E3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63C0BD9-4BED-43D3-852F-B74B949A2287}"/>
              </a:ext>
            </a:extLst>
          </p:cNvPr>
          <p:cNvSpPr>
            <a:spLocks noGrp="1"/>
          </p:cNvSpPr>
          <p:nvPr>
            <p:ph type="dt" sz="half" idx="10"/>
          </p:nvPr>
        </p:nvSpPr>
        <p:spPr/>
        <p:txBody>
          <a:bodyPr/>
          <a:lstStyle/>
          <a:p>
            <a:fld id="{390F5D60-A842-4D08-9D7D-A7A57AB501A2}" type="datetime1">
              <a:rPr lang="en-US" smtClean="0"/>
              <a:t>9/22/2024</a:t>
            </a:fld>
            <a:endParaRPr lang="en-US"/>
          </a:p>
        </p:txBody>
      </p:sp>
      <p:sp>
        <p:nvSpPr>
          <p:cNvPr id="5" name="Footer Placeholder 4">
            <a:extLst>
              <a:ext uri="{FF2B5EF4-FFF2-40B4-BE49-F238E27FC236}">
                <a16:creationId xmlns:a16="http://schemas.microsoft.com/office/drawing/2014/main" id="{BB7811DC-C725-4462-B622-DB96A8987673}"/>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67C42D06-438F-4150-9238-E2FAEE5E28D9}"/>
              </a:ext>
            </a:extLst>
          </p:cNvPr>
          <p:cNvSpPr>
            <a:spLocks noGrp="1"/>
          </p:cNvSpPr>
          <p:nvPr>
            <p:ph type="sldNum" sz="quarter" idx="12"/>
          </p:nvPr>
        </p:nvSpPr>
        <p:spPr/>
        <p:txBody>
          <a:bodyPr/>
          <a:lstStyle/>
          <a:p>
            <a:fld id="{DFA5D71E-5CDF-4C93-8A75-5B916FDC5BEA}" type="slidenum">
              <a:rPr lang="en-US" smtClean="0"/>
              <a:pPr/>
              <a:t>‹#›</a:t>
            </a:fld>
            <a:endParaRPr lang="en-US"/>
          </a:p>
        </p:txBody>
      </p:sp>
    </p:spTree>
    <p:extLst>
      <p:ext uri="{BB962C8B-B14F-4D97-AF65-F5344CB8AC3E}">
        <p14:creationId xmlns:p14="http://schemas.microsoft.com/office/powerpoint/2010/main" val="531648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D91916A1-FEE7-41E7-BEE3-2B4941A6F305}"/>
              </a:ext>
              <a:ext uri="{C183D7F6-B498-43B3-948B-1728B52AA6E4}">
                <adec:decorative xmlns:adec="http://schemas.microsoft.com/office/drawing/2017/decorative" val="1"/>
              </a:ext>
            </a:extLst>
          </p:cNvPr>
          <p:cNvGrpSpPr/>
          <p:nvPr/>
        </p:nvGrpSpPr>
        <p:grpSpPr>
          <a:xfrm>
            <a:off x="175990" y="62886"/>
            <a:ext cx="11708355" cy="6301715"/>
            <a:chOff x="175990" y="62886"/>
            <a:chExt cx="11708355" cy="6301715"/>
          </a:xfrm>
        </p:grpSpPr>
        <p:sp useBgFill="1">
          <p:nvSpPr>
            <p:cNvPr id="18" name="Graphic 10">
              <a:extLst>
                <a:ext uri="{FF2B5EF4-FFF2-40B4-BE49-F238E27FC236}">
                  <a16:creationId xmlns:a16="http://schemas.microsoft.com/office/drawing/2014/main" id="{EAFF5F08-677C-4873-9274-02B6FE751044}"/>
                </a:ext>
              </a:extLst>
            </p:cNvPr>
            <p:cNvSpPr/>
            <p:nvPr/>
          </p:nvSpPr>
          <p:spPr>
            <a:xfrm rot="2700000">
              <a:off x="175990" y="525742"/>
              <a:ext cx="1066799" cy="1066799"/>
            </a:xfrm>
            <a:custGeom>
              <a:avLst/>
              <a:gdLst>
                <a:gd name="connsiteX0" fmla="*/ 4053340 w 6859500"/>
                <a:gd name="connsiteY0" fmla="*/ 6235893 h 6859500"/>
                <a:gd name="connsiteX1" fmla="*/ 4053340 w 6859500"/>
                <a:gd name="connsiteY1" fmla="*/ 4053340 h 6859500"/>
                <a:gd name="connsiteX2" fmla="*/ 6235893 w 6859500"/>
                <a:gd name="connsiteY2" fmla="*/ 4053340 h 6859500"/>
                <a:gd name="connsiteX3" fmla="*/ 6859501 w 6859500"/>
                <a:gd name="connsiteY3" fmla="*/ 3429731 h 6859500"/>
                <a:gd name="connsiteX4" fmla="*/ 6235893 w 6859500"/>
                <a:gd name="connsiteY4" fmla="*/ 2806123 h 6859500"/>
                <a:gd name="connsiteX5" fmla="*/ 4053340 w 6859500"/>
                <a:gd name="connsiteY5" fmla="*/ 2806123 h 6859500"/>
                <a:gd name="connsiteX6" fmla="*/ 4053340 w 6859500"/>
                <a:gd name="connsiteY6" fmla="*/ 623608 h 6859500"/>
                <a:gd name="connsiteX7" fmla="*/ 3429731 w 6859500"/>
                <a:gd name="connsiteY7" fmla="*/ 0 h 6859500"/>
                <a:gd name="connsiteX8" fmla="*/ 2806123 w 6859500"/>
                <a:gd name="connsiteY8" fmla="*/ 623608 h 6859500"/>
                <a:gd name="connsiteX9" fmla="*/ 2806123 w 6859500"/>
                <a:gd name="connsiteY9" fmla="*/ 2806161 h 6859500"/>
                <a:gd name="connsiteX10" fmla="*/ 623608 w 6859500"/>
                <a:gd name="connsiteY10" fmla="*/ 2806161 h 6859500"/>
                <a:gd name="connsiteX11" fmla="*/ 0 w 6859500"/>
                <a:gd name="connsiteY11" fmla="*/ 3429731 h 6859500"/>
                <a:gd name="connsiteX12" fmla="*/ 623608 w 6859500"/>
                <a:gd name="connsiteY12" fmla="*/ 4053340 h 6859500"/>
                <a:gd name="connsiteX13" fmla="*/ 2806161 w 6859500"/>
                <a:gd name="connsiteY13" fmla="*/ 4053340 h 6859500"/>
                <a:gd name="connsiteX14" fmla="*/ 2806161 w 6859500"/>
                <a:gd name="connsiteY14" fmla="*/ 6235893 h 6859500"/>
                <a:gd name="connsiteX15" fmla="*/ 3429770 w 6859500"/>
                <a:gd name="connsiteY15" fmla="*/ 6859501 h 6859500"/>
                <a:gd name="connsiteX16" fmla="*/ 4053340 w 6859500"/>
                <a:gd name="connsiteY16" fmla="*/ 6235893 h 68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59500" h="6859500">
                  <a:moveTo>
                    <a:pt x="4053340" y="6235893"/>
                  </a:moveTo>
                  <a:lnTo>
                    <a:pt x="4053340" y="4053340"/>
                  </a:lnTo>
                  <a:lnTo>
                    <a:pt x="6235893" y="4053340"/>
                  </a:lnTo>
                  <a:cubicBezTo>
                    <a:pt x="6580293" y="4053340"/>
                    <a:pt x="6859501" y="3774132"/>
                    <a:pt x="6859501" y="3429731"/>
                  </a:cubicBezTo>
                  <a:cubicBezTo>
                    <a:pt x="6859501" y="3085330"/>
                    <a:pt x="6580332" y="2806123"/>
                    <a:pt x="6235893" y="2806123"/>
                  </a:cubicBezTo>
                  <a:lnTo>
                    <a:pt x="4053340" y="2806123"/>
                  </a:lnTo>
                  <a:lnTo>
                    <a:pt x="4053340" y="623608"/>
                  </a:lnTo>
                  <a:cubicBezTo>
                    <a:pt x="4053340" y="279208"/>
                    <a:pt x="3774171" y="0"/>
                    <a:pt x="3429731" y="0"/>
                  </a:cubicBezTo>
                  <a:cubicBezTo>
                    <a:pt x="3085330" y="0"/>
                    <a:pt x="2806123" y="279208"/>
                    <a:pt x="2806123" y="623608"/>
                  </a:cubicBezTo>
                  <a:lnTo>
                    <a:pt x="2806123" y="2806161"/>
                  </a:lnTo>
                  <a:lnTo>
                    <a:pt x="623608" y="2806161"/>
                  </a:lnTo>
                  <a:cubicBezTo>
                    <a:pt x="279208" y="2806161"/>
                    <a:pt x="0" y="3085369"/>
                    <a:pt x="0" y="3429731"/>
                  </a:cubicBezTo>
                  <a:cubicBezTo>
                    <a:pt x="0" y="3774132"/>
                    <a:pt x="279208" y="4053340"/>
                    <a:pt x="623608" y="4053340"/>
                  </a:cubicBezTo>
                  <a:lnTo>
                    <a:pt x="2806161" y="4053340"/>
                  </a:lnTo>
                  <a:lnTo>
                    <a:pt x="2806161" y="6235893"/>
                  </a:lnTo>
                  <a:cubicBezTo>
                    <a:pt x="2806161" y="6580293"/>
                    <a:pt x="3085369" y="6859501"/>
                    <a:pt x="3429770" y="6859501"/>
                  </a:cubicBezTo>
                  <a:cubicBezTo>
                    <a:pt x="3774171" y="6859501"/>
                    <a:pt x="4053340" y="6580293"/>
                    <a:pt x="4053340" y="6235893"/>
                  </a:cubicBezTo>
                  <a:close/>
                </a:path>
              </a:pathLst>
            </a:cu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19" name="Graphic 10">
              <a:extLst>
                <a:ext uri="{FF2B5EF4-FFF2-40B4-BE49-F238E27FC236}">
                  <a16:creationId xmlns:a16="http://schemas.microsoft.com/office/drawing/2014/main" id="{16514C65-F179-4953-B660-5FC657697957}"/>
                </a:ext>
              </a:extLst>
            </p:cNvPr>
            <p:cNvSpPr/>
            <p:nvPr/>
          </p:nvSpPr>
          <p:spPr>
            <a:xfrm rot="2700000">
              <a:off x="8482021" y="62886"/>
              <a:ext cx="2322574" cy="2322574"/>
            </a:xfrm>
            <a:custGeom>
              <a:avLst/>
              <a:gdLst>
                <a:gd name="connsiteX0" fmla="*/ 4053340 w 6859500"/>
                <a:gd name="connsiteY0" fmla="*/ 6235893 h 6859500"/>
                <a:gd name="connsiteX1" fmla="*/ 4053340 w 6859500"/>
                <a:gd name="connsiteY1" fmla="*/ 4053340 h 6859500"/>
                <a:gd name="connsiteX2" fmla="*/ 6235893 w 6859500"/>
                <a:gd name="connsiteY2" fmla="*/ 4053340 h 6859500"/>
                <a:gd name="connsiteX3" fmla="*/ 6859501 w 6859500"/>
                <a:gd name="connsiteY3" fmla="*/ 3429731 h 6859500"/>
                <a:gd name="connsiteX4" fmla="*/ 6235893 w 6859500"/>
                <a:gd name="connsiteY4" fmla="*/ 2806123 h 6859500"/>
                <a:gd name="connsiteX5" fmla="*/ 4053340 w 6859500"/>
                <a:gd name="connsiteY5" fmla="*/ 2806123 h 6859500"/>
                <a:gd name="connsiteX6" fmla="*/ 4053340 w 6859500"/>
                <a:gd name="connsiteY6" fmla="*/ 623608 h 6859500"/>
                <a:gd name="connsiteX7" fmla="*/ 3429731 w 6859500"/>
                <a:gd name="connsiteY7" fmla="*/ 0 h 6859500"/>
                <a:gd name="connsiteX8" fmla="*/ 2806123 w 6859500"/>
                <a:gd name="connsiteY8" fmla="*/ 623608 h 6859500"/>
                <a:gd name="connsiteX9" fmla="*/ 2806123 w 6859500"/>
                <a:gd name="connsiteY9" fmla="*/ 2806161 h 6859500"/>
                <a:gd name="connsiteX10" fmla="*/ 623608 w 6859500"/>
                <a:gd name="connsiteY10" fmla="*/ 2806161 h 6859500"/>
                <a:gd name="connsiteX11" fmla="*/ 0 w 6859500"/>
                <a:gd name="connsiteY11" fmla="*/ 3429731 h 6859500"/>
                <a:gd name="connsiteX12" fmla="*/ 623608 w 6859500"/>
                <a:gd name="connsiteY12" fmla="*/ 4053340 h 6859500"/>
                <a:gd name="connsiteX13" fmla="*/ 2806161 w 6859500"/>
                <a:gd name="connsiteY13" fmla="*/ 4053340 h 6859500"/>
                <a:gd name="connsiteX14" fmla="*/ 2806161 w 6859500"/>
                <a:gd name="connsiteY14" fmla="*/ 6235893 h 6859500"/>
                <a:gd name="connsiteX15" fmla="*/ 3429770 w 6859500"/>
                <a:gd name="connsiteY15" fmla="*/ 6859501 h 6859500"/>
                <a:gd name="connsiteX16" fmla="*/ 4053340 w 6859500"/>
                <a:gd name="connsiteY16" fmla="*/ 6235893 h 68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59500" h="6859500">
                  <a:moveTo>
                    <a:pt x="4053340" y="6235893"/>
                  </a:moveTo>
                  <a:lnTo>
                    <a:pt x="4053340" y="4053340"/>
                  </a:lnTo>
                  <a:lnTo>
                    <a:pt x="6235893" y="4053340"/>
                  </a:lnTo>
                  <a:cubicBezTo>
                    <a:pt x="6580293" y="4053340"/>
                    <a:pt x="6859501" y="3774132"/>
                    <a:pt x="6859501" y="3429731"/>
                  </a:cubicBezTo>
                  <a:cubicBezTo>
                    <a:pt x="6859501" y="3085330"/>
                    <a:pt x="6580332" y="2806123"/>
                    <a:pt x="6235893" y="2806123"/>
                  </a:cubicBezTo>
                  <a:lnTo>
                    <a:pt x="4053340" y="2806123"/>
                  </a:lnTo>
                  <a:lnTo>
                    <a:pt x="4053340" y="623608"/>
                  </a:lnTo>
                  <a:cubicBezTo>
                    <a:pt x="4053340" y="279208"/>
                    <a:pt x="3774171" y="0"/>
                    <a:pt x="3429731" y="0"/>
                  </a:cubicBezTo>
                  <a:cubicBezTo>
                    <a:pt x="3085330" y="0"/>
                    <a:pt x="2806123" y="279208"/>
                    <a:pt x="2806123" y="623608"/>
                  </a:cubicBezTo>
                  <a:lnTo>
                    <a:pt x="2806123" y="2806161"/>
                  </a:lnTo>
                  <a:lnTo>
                    <a:pt x="623608" y="2806161"/>
                  </a:lnTo>
                  <a:cubicBezTo>
                    <a:pt x="279208" y="2806161"/>
                    <a:pt x="0" y="3085369"/>
                    <a:pt x="0" y="3429731"/>
                  </a:cubicBezTo>
                  <a:cubicBezTo>
                    <a:pt x="0" y="3774132"/>
                    <a:pt x="279208" y="4053340"/>
                    <a:pt x="623608" y="4053340"/>
                  </a:cubicBezTo>
                  <a:lnTo>
                    <a:pt x="2806161" y="4053340"/>
                  </a:lnTo>
                  <a:lnTo>
                    <a:pt x="2806161" y="6235893"/>
                  </a:lnTo>
                  <a:cubicBezTo>
                    <a:pt x="2806161" y="6580293"/>
                    <a:pt x="3085369" y="6859501"/>
                    <a:pt x="3429770" y="6859501"/>
                  </a:cubicBezTo>
                  <a:cubicBezTo>
                    <a:pt x="3774171" y="6859501"/>
                    <a:pt x="4053340" y="6580293"/>
                    <a:pt x="4053340" y="6235893"/>
                  </a:cubicBezTo>
                  <a:close/>
                </a:path>
              </a:pathLst>
            </a:cu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20" name="Graphic 10">
              <a:extLst>
                <a:ext uri="{FF2B5EF4-FFF2-40B4-BE49-F238E27FC236}">
                  <a16:creationId xmlns:a16="http://schemas.microsoft.com/office/drawing/2014/main" id="{DF5DA89C-9FED-4AE0-8C36-20612E77FAC0}"/>
                </a:ext>
              </a:extLst>
            </p:cNvPr>
            <p:cNvSpPr/>
            <p:nvPr/>
          </p:nvSpPr>
          <p:spPr>
            <a:xfrm rot="2700000">
              <a:off x="10578627" y="5015941"/>
              <a:ext cx="925287" cy="925287"/>
            </a:xfrm>
            <a:custGeom>
              <a:avLst/>
              <a:gdLst>
                <a:gd name="connsiteX0" fmla="*/ 4053340 w 6859500"/>
                <a:gd name="connsiteY0" fmla="*/ 6235893 h 6859500"/>
                <a:gd name="connsiteX1" fmla="*/ 4053340 w 6859500"/>
                <a:gd name="connsiteY1" fmla="*/ 4053340 h 6859500"/>
                <a:gd name="connsiteX2" fmla="*/ 6235893 w 6859500"/>
                <a:gd name="connsiteY2" fmla="*/ 4053340 h 6859500"/>
                <a:gd name="connsiteX3" fmla="*/ 6859501 w 6859500"/>
                <a:gd name="connsiteY3" fmla="*/ 3429731 h 6859500"/>
                <a:gd name="connsiteX4" fmla="*/ 6235893 w 6859500"/>
                <a:gd name="connsiteY4" fmla="*/ 2806123 h 6859500"/>
                <a:gd name="connsiteX5" fmla="*/ 4053340 w 6859500"/>
                <a:gd name="connsiteY5" fmla="*/ 2806123 h 6859500"/>
                <a:gd name="connsiteX6" fmla="*/ 4053340 w 6859500"/>
                <a:gd name="connsiteY6" fmla="*/ 623608 h 6859500"/>
                <a:gd name="connsiteX7" fmla="*/ 3429731 w 6859500"/>
                <a:gd name="connsiteY7" fmla="*/ 0 h 6859500"/>
                <a:gd name="connsiteX8" fmla="*/ 2806123 w 6859500"/>
                <a:gd name="connsiteY8" fmla="*/ 623608 h 6859500"/>
                <a:gd name="connsiteX9" fmla="*/ 2806123 w 6859500"/>
                <a:gd name="connsiteY9" fmla="*/ 2806161 h 6859500"/>
                <a:gd name="connsiteX10" fmla="*/ 623608 w 6859500"/>
                <a:gd name="connsiteY10" fmla="*/ 2806161 h 6859500"/>
                <a:gd name="connsiteX11" fmla="*/ 0 w 6859500"/>
                <a:gd name="connsiteY11" fmla="*/ 3429731 h 6859500"/>
                <a:gd name="connsiteX12" fmla="*/ 623608 w 6859500"/>
                <a:gd name="connsiteY12" fmla="*/ 4053340 h 6859500"/>
                <a:gd name="connsiteX13" fmla="*/ 2806161 w 6859500"/>
                <a:gd name="connsiteY13" fmla="*/ 4053340 h 6859500"/>
                <a:gd name="connsiteX14" fmla="*/ 2806161 w 6859500"/>
                <a:gd name="connsiteY14" fmla="*/ 6235893 h 6859500"/>
                <a:gd name="connsiteX15" fmla="*/ 3429770 w 6859500"/>
                <a:gd name="connsiteY15" fmla="*/ 6859501 h 6859500"/>
                <a:gd name="connsiteX16" fmla="*/ 4053340 w 6859500"/>
                <a:gd name="connsiteY16" fmla="*/ 6235893 h 68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59500" h="6859500">
                  <a:moveTo>
                    <a:pt x="4053340" y="6235893"/>
                  </a:moveTo>
                  <a:lnTo>
                    <a:pt x="4053340" y="4053340"/>
                  </a:lnTo>
                  <a:lnTo>
                    <a:pt x="6235893" y="4053340"/>
                  </a:lnTo>
                  <a:cubicBezTo>
                    <a:pt x="6580293" y="4053340"/>
                    <a:pt x="6859501" y="3774132"/>
                    <a:pt x="6859501" y="3429731"/>
                  </a:cubicBezTo>
                  <a:cubicBezTo>
                    <a:pt x="6859501" y="3085330"/>
                    <a:pt x="6580332" y="2806123"/>
                    <a:pt x="6235893" y="2806123"/>
                  </a:cubicBezTo>
                  <a:lnTo>
                    <a:pt x="4053340" y="2806123"/>
                  </a:lnTo>
                  <a:lnTo>
                    <a:pt x="4053340" y="623608"/>
                  </a:lnTo>
                  <a:cubicBezTo>
                    <a:pt x="4053340" y="279208"/>
                    <a:pt x="3774171" y="0"/>
                    <a:pt x="3429731" y="0"/>
                  </a:cubicBezTo>
                  <a:cubicBezTo>
                    <a:pt x="3085330" y="0"/>
                    <a:pt x="2806123" y="279208"/>
                    <a:pt x="2806123" y="623608"/>
                  </a:cubicBezTo>
                  <a:lnTo>
                    <a:pt x="2806123" y="2806161"/>
                  </a:lnTo>
                  <a:lnTo>
                    <a:pt x="623608" y="2806161"/>
                  </a:lnTo>
                  <a:cubicBezTo>
                    <a:pt x="279208" y="2806161"/>
                    <a:pt x="0" y="3085369"/>
                    <a:pt x="0" y="3429731"/>
                  </a:cubicBezTo>
                  <a:cubicBezTo>
                    <a:pt x="0" y="3774132"/>
                    <a:pt x="279208" y="4053340"/>
                    <a:pt x="623608" y="4053340"/>
                  </a:cubicBezTo>
                  <a:lnTo>
                    <a:pt x="2806161" y="4053340"/>
                  </a:lnTo>
                  <a:lnTo>
                    <a:pt x="2806161" y="6235893"/>
                  </a:lnTo>
                  <a:cubicBezTo>
                    <a:pt x="2806161" y="6580293"/>
                    <a:pt x="3085369" y="6859501"/>
                    <a:pt x="3429770" y="6859501"/>
                  </a:cubicBezTo>
                  <a:cubicBezTo>
                    <a:pt x="3774171" y="6859501"/>
                    <a:pt x="4053340" y="6580293"/>
                    <a:pt x="4053340" y="6235893"/>
                  </a:cubicBezTo>
                  <a:close/>
                </a:path>
              </a:pathLst>
            </a:cu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21" name="Oval 20">
              <a:extLst>
                <a:ext uri="{FF2B5EF4-FFF2-40B4-BE49-F238E27FC236}">
                  <a16:creationId xmlns:a16="http://schemas.microsoft.com/office/drawing/2014/main" id="{FB98224C-F1DB-4F10-9B7F-93B86BA13F40}"/>
                </a:ext>
              </a:extLst>
            </p:cNvPr>
            <p:cNvSpPr/>
            <p:nvPr/>
          </p:nvSpPr>
          <p:spPr>
            <a:xfrm rot="10800000">
              <a:off x="11622685" y="6102941"/>
              <a:ext cx="261660" cy="261660"/>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22" name="Oval 21">
              <a:extLst>
                <a:ext uri="{FF2B5EF4-FFF2-40B4-BE49-F238E27FC236}">
                  <a16:creationId xmlns:a16="http://schemas.microsoft.com/office/drawing/2014/main" id="{9AE1FC9E-06C9-4A12-8BE7-766C3DA8B9AC}"/>
                </a:ext>
              </a:extLst>
            </p:cNvPr>
            <p:cNvSpPr/>
            <p:nvPr/>
          </p:nvSpPr>
          <p:spPr>
            <a:xfrm rot="10800000">
              <a:off x="11352354" y="406586"/>
              <a:ext cx="474023" cy="474023"/>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23" name="Oval 22">
              <a:extLst>
                <a:ext uri="{FF2B5EF4-FFF2-40B4-BE49-F238E27FC236}">
                  <a16:creationId xmlns:a16="http://schemas.microsoft.com/office/drawing/2014/main" id="{29954B75-D8C7-439C-A014-E644E3E2C0A5}"/>
                </a:ext>
              </a:extLst>
            </p:cNvPr>
            <p:cNvSpPr/>
            <p:nvPr/>
          </p:nvSpPr>
          <p:spPr>
            <a:xfrm rot="10800000">
              <a:off x="1678231" y="427615"/>
              <a:ext cx="334385" cy="334385"/>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grpSp>
      <p:sp>
        <p:nvSpPr>
          <p:cNvPr id="2" name="Title Placeholder 1">
            <a:extLst>
              <a:ext uri="{FF2B5EF4-FFF2-40B4-BE49-F238E27FC236}">
                <a16:creationId xmlns:a16="http://schemas.microsoft.com/office/drawing/2014/main" id="{41447F1F-BFA8-4A56-894B-40120132EE4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658FB99-0FA3-49F4-99A1-61919F94279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DCCAE5-4EB0-4174-BD15-4943899B0A29}"/>
              </a:ext>
            </a:extLst>
          </p:cNvPr>
          <p:cNvSpPr>
            <a:spLocks noGrp="1"/>
          </p:cNvSpPr>
          <p:nvPr>
            <p:ph type="dt" sz="half" idx="2"/>
          </p:nvPr>
        </p:nvSpPr>
        <p:spPr>
          <a:xfrm>
            <a:off x="838200" y="6400800"/>
            <a:ext cx="2743200" cy="365125"/>
          </a:xfrm>
          <a:prstGeom prst="rect">
            <a:avLst/>
          </a:prstGeom>
        </p:spPr>
        <p:txBody>
          <a:bodyPr vert="horz" lIns="91440" tIns="45720" rIns="91440" bIns="45720" rtlCol="0" anchor="ctr"/>
          <a:lstStyle>
            <a:lvl1pPr algn="l">
              <a:defRPr sz="900" cap="all" spc="150" baseline="0">
                <a:solidFill>
                  <a:schemeClr val="tx1">
                    <a:tint val="75000"/>
                  </a:schemeClr>
                </a:solidFill>
              </a:defRPr>
            </a:lvl1pPr>
          </a:lstStyle>
          <a:p>
            <a:fld id="{B32DFD30-2122-4F4A-97B4-D0A849E36C5F}" type="datetime1">
              <a:rPr lang="en-US" smtClean="0"/>
              <a:t>9/22/2024</a:t>
            </a:fld>
            <a:endParaRPr lang="en-US"/>
          </a:p>
        </p:txBody>
      </p:sp>
      <p:sp>
        <p:nvSpPr>
          <p:cNvPr id="5" name="Footer Placeholder 4">
            <a:extLst>
              <a:ext uri="{FF2B5EF4-FFF2-40B4-BE49-F238E27FC236}">
                <a16:creationId xmlns:a16="http://schemas.microsoft.com/office/drawing/2014/main" id="{26A4189E-43B2-4CEE-B13E-61A1FBBBD25D}"/>
              </a:ext>
            </a:extLst>
          </p:cNvPr>
          <p:cNvSpPr>
            <a:spLocks noGrp="1"/>
          </p:cNvSpPr>
          <p:nvPr>
            <p:ph type="ftr" sz="quarter" idx="3"/>
          </p:nvPr>
        </p:nvSpPr>
        <p:spPr>
          <a:xfrm>
            <a:off x="4038600" y="6400800"/>
            <a:ext cx="4114800" cy="365125"/>
          </a:xfrm>
          <a:prstGeom prst="rect">
            <a:avLst/>
          </a:prstGeom>
        </p:spPr>
        <p:txBody>
          <a:bodyPr vert="horz" lIns="91440" tIns="45720" rIns="91440" bIns="45720" rtlCol="0" anchor="ctr"/>
          <a:lstStyle>
            <a:lvl1pPr algn="ctr">
              <a:defRPr sz="900" cap="all" spc="150" baseline="0">
                <a:solidFill>
                  <a:schemeClr val="tx1">
                    <a:tint val="75000"/>
                  </a:schemeClr>
                </a:solidFill>
              </a:defRPr>
            </a:lvl1pPr>
          </a:lstStyle>
          <a:p>
            <a:r>
              <a:rPr lang="en-US"/>
              <a:t>Sample Footer Text</a:t>
            </a:r>
          </a:p>
        </p:txBody>
      </p:sp>
      <p:sp>
        <p:nvSpPr>
          <p:cNvPr id="6" name="Slide Number Placeholder 5">
            <a:extLst>
              <a:ext uri="{FF2B5EF4-FFF2-40B4-BE49-F238E27FC236}">
                <a16:creationId xmlns:a16="http://schemas.microsoft.com/office/drawing/2014/main" id="{EAA0530F-0BC8-46EF-A765-DD58B5367528}"/>
              </a:ext>
            </a:extLst>
          </p:cNvPr>
          <p:cNvSpPr>
            <a:spLocks noGrp="1"/>
          </p:cNvSpPr>
          <p:nvPr>
            <p:ph type="sldNum" sz="quarter" idx="4"/>
          </p:nvPr>
        </p:nvSpPr>
        <p:spPr>
          <a:xfrm>
            <a:off x="8610600" y="6400800"/>
            <a:ext cx="2743200" cy="365125"/>
          </a:xfrm>
          <a:prstGeom prst="rect">
            <a:avLst/>
          </a:prstGeom>
        </p:spPr>
        <p:txBody>
          <a:bodyPr vert="horz" lIns="91440" tIns="45720" rIns="91440" bIns="45720" rtlCol="0" anchor="ctr"/>
          <a:lstStyle>
            <a:lvl1pPr algn="r">
              <a:defRPr sz="900" cap="all" spc="150" baseline="0">
                <a:solidFill>
                  <a:schemeClr val="tx1">
                    <a:tint val="75000"/>
                  </a:schemeClr>
                </a:solidFill>
              </a:defRPr>
            </a:lvl1pPr>
          </a:lstStyle>
          <a:p>
            <a:fld id="{DFA5D71E-5CDF-4C93-8A75-5B916FDC5BEA}" type="slidenum">
              <a:rPr lang="en-US" smtClean="0"/>
              <a:pPr/>
              <a:t>‹#›</a:t>
            </a:fld>
            <a:endParaRPr lang="en-US"/>
          </a:p>
        </p:txBody>
      </p:sp>
    </p:spTree>
    <p:extLst>
      <p:ext uri="{BB962C8B-B14F-4D97-AF65-F5344CB8AC3E}">
        <p14:creationId xmlns:p14="http://schemas.microsoft.com/office/powerpoint/2010/main" val="1439226845"/>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0" r:id="rId6"/>
    <p:sldLayoutId id="2147483726" r:id="rId7"/>
    <p:sldLayoutId id="2147483727" r:id="rId8"/>
    <p:sldLayoutId id="2147483728" r:id="rId9"/>
    <p:sldLayoutId id="2147483729" r:id="rId10"/>
    <p:sldLayoutId id="2147483731"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1"/>
        </a:buClr>
        <a:buFont typeface="Segoe UI" panose="020B0502040204020203"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Courier New" panose="02070309020205020404" pitchFamily="49" charset="0"/>
        <a:buChar char="o"/>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1"/>
        </a:buClr>
        <a:buFont typeface="Segoe UI" panose="020B0502040204020203"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1"/>
        </a:buClr>
        <a:buFont typeface="Courier New" panose="02070309020205020404" pitchFamily="49" charset="0"/>
        <a:buChar char="o"/>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1"/>
        </a:buClr>
        <a:buFont typeface="Segoe UI" panose="020B0502040204020203"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uowtsd.sharepoint.com/:w:/r/teams/PCETteam_GRP/_layouts/15/Doc.aspx?sourcedoc=%7B36A7F64C-A2AD-4E5E-A587-E9DC303B2650%7D&amp;file=Teaching%20Toolkit%201%20PT%202024-25%20handbook%20Bilingual%20FINAL%202025.docx&amp;action=default&amp;mobileredirect=true"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6.sv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moodle.uwtsd.ac.uk/mod/folder/view.php?id=273822" TargetMode="External"/><Relationship Id="rId7" Type="http://schemas.openxmlformats.org/officeDocument/2006/relationships/hyperlink" Target="https://restoringpangea.com/tips-for-occasional-writers-from-storylineblog-restoring-pangea/"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hyperlink" Target="https://uowtsd-my.sharepoint.com/:w:/r/personal/caroline_lewis_uwtsd_ac_uk/_layouts/15/Doc.aspx?sourcedoc=%7B7737C411-3FCC-44D6-A3F5-468B131B4036%7D&amp;file=GA36c-Level-6-Teaching%20Toolkit1_A2.docx&amp;action=default&amp;mobileredirect=true&amp;cid=41e7e24c-ffc8-48b6-a396-7a53765f0aba" TargetMode="External"/><Relationship Id="rId4" Type="http://schemas.openxmlformats.org/officeDocument/2006/relationships/hyperlink" Target="https://uowtsd-my.sharepoint.com/:w:/r/personal/caroline_lewis_uwtsd_ac_uk/_layouts/15/Doc.aspx?sourcedoc=%7B39652161-C235-4203-83BE-1F5C38D99002%7D&amp;file=GA36c-Level-6-Teaching%20Toolkit1_A1.docx&amp;action=default&amp;mobileredirect=true&amp;cid=e6d7a50e-955e-4f3b-89df-a5cd19f53c32"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9.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4E1EF4E8-5513-4BF5-BC41-04645281C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3848" cap="flat">
            <a:noFill/>
            <a:prstDash val="solid"/>
            <a:miter/>
          </a:ln>
          <a:effectLst/>
        </p:spPr>
        <p:txBody>
          <a:bodyPr rtlCol="0" anchor="ctr"/>
          <a:lstStyle/>
          <a:p>
            <a:endParaRPr lang="en-US">
              <a:solidFill>
                <a:schemeClr val="tx1"/>
              </a:solidFill>
            </a:endParaRPr>
          </a:p>
        </p:txBody>
      </p:sp>
      <p:sp>
        <p:nvSpPr>
          <p:cNvPr id="34" name="Rectangle 33">
            <a:extLst>
              <a:ext uri="{FF2B5EF4-FFF2-40B4-BE49-F238E27FC236}">
                <a16:creationId xmlns:a16="http://schemas.microsoft.com/office/drawing/2014/main" id="{361EA5BB-A258-4E22-94F4-C79A441363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28" y="-19456"/>
            <a:ext cx="12192000" cy="6858000"/>
          </a:xfrm>
          <a:prstGeom prst="rect">
            <a:avLst/>
          </a:prstGeom>
          <a:solidFill>
            <a:srgbClr val="FFFFFF">
              <a:alpha val="10000"/>
            </a:srgbClr>
          </a:solidFill>
          <a:ln w="3848" cap="flat">
            <a:noFill/>
            <a:prstDash val="solid"/>
            <a:miter/>
          </a:ln>
          <a:effectLst/>
        </p:spPr>
        <p:txBody>
          <a:bodyPr rtlCol="0" anchor="ctr"/>
          <a:lstStyle/>
          <a:p>
            <a:endParaRPr lang="en-US">
              <a:solidFill>
                <a:schemeClr val="tx1"/>
              </a:solidFill>
            </a:endParaRPr>
          </a:p>
        </p:txBody>
      </p:sp>
      <p:sp>
        <p:nvSpPr>
          <p:cNvPr id="2" name="Title 1"/>
          <p:cNvSpPr>
            <a:spLocks noGrp="1"/>
          </p:cNvSpPr>
          <p:nvPr>
            <p:ph type="ctrTitle"/>
          </p:nvPr>
        </p:nvSpPr>
        <p:spPr>
          <a:xfrm>
            <a:off x="2983482" y="845923"/>
            <a:ext cx="6244492" cy="3469007"/>
          </a:xfrm>
        </p:spPr>
        <p:txBody>
          <a:bodyPr anchor="b">
            <a:normAutofit/>
          </a:bodyPr>
          <a:lstStyle/>
          <a:p>
            <a:r>
              <a:rPr lang="en-GB" sz="4000" b="1" dirty="0">
                <a:latin typeface="Open sans"/>
                <a:ea typeface="Open sans"/>
                <a:cs typeface="Calibri Light"/>
              </a:rPr>
              <a:t>ECPT5001/ECPT6003</a:t>
            </a:r>
            <a:br>
              <a:rPr lang="en-GB" sz="4000" b="1" dirty="0">
                <a:latin typeface="Open sans"/>
                <a:cs typeface="Calibri Light"/>
              </a:rPr>
            </a:br>
            <a:r>
              <a:rPr lang="en-GB" sz="4000" b="1" dirty="0">
                <a:latin typeface="Open sans"/>
                <a:ea typeface="Open sans"/>
                <a:cs typeface="Calibri Light"/>
              </a:rPr>
              <a:t> </a:t>
            </a:r>
            <a:br>
              <a:rPr lang="en-GB" sz="4000" b="1" dirty="0">
                <a:latin typeface="Open sans"/>
                <a:cs typeface="Calibri Light"/>
              </a:rPr>
            </a:br>
            <a:r>
              <a:rPr lang="en-GB" sz="4000" b="1" dirty="0">
                <a:latin typeface="Open sans"/>
                <a:ea typeface="Open sans"/>
                <a:cs typeface="Calibri Light"/>
              </a:rPr>
              <a:t>The Teaching Toolkit 1 </a:t>
            </a:r>
            <a:endParaRPr lang="en-GB" sz="4000" b="1" dirty="0">
              <a:latin typeface="Open sans"/>
              <a:ea typeface="Open sans"/>
              <a:cs typeface="Open sans"/>
            </a:endParaRPr>
          </a:p>
        </p:txBody>
      </p:sp>
      <p:sp useBgFill="1">
        <p:nvSpPr>
          <p:cNvPr id="36" name="Graphic 10">
            <a:extLst>
              <a:ext uri="{FF2B5EF4-FFF2-40B4-BE49-F238E27FC236}">
                <a16:creationId xmlns:a16="http://schemas.microsoft.com/office/drawing/2014/main" id="{704F7EEF-CBB8-414E-AEB9-E8DFC3689F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766717" y="5348577"/>
            <a:ext cx="1174169" cy="1174169"/>
          </a:xfrm>
          <a:custGeom>
            <a:avLst/>
            <a:gdLst>
              <a:gd name="connsiteX0" fmla="*/ 4053340 w 6859500"/>
              <a:gd name="connsiteY0" fmla="*/ 6235893 h 6859500"/>
              <a:gd name="connsiteX1" fmla="*/ 4053340 w 6859500"/>
              <a:gd name="connsiteY1" fmla="*/ 4053340 h 6859500"/>
              <a:gd name="connsiteX2" fmla="*/ 6235893 w 6859500"/>
              <a:gd name="connsiteY2" fmla="*/ 4053340 h 6859500"/>
              <a:gd name="connsiteX3" fmla="*/ 6859501 w 6859500"/>
              <a:gd name="connsiteY3" fmla="*/ 3429731 h 6859500"/>
              <a:gd name="connsiteX4" fmla="*/ 6235893 w 6859500"/>
              <a:gd name="connsiteY4" fmla="*/ 2806123 h 6859500"/>
              <a:gd name="connsiteX5" fmla="*/ 4053340 w 6859500"/>
              <a:gd name="connsiteY5" fmla="*/ 2806123 h 6859500"/>
              <a:gd name="connsiteX6" fmla="*/ 4053340 w 6859500"/>
              <a:gd name="connsiteY6" fmla="*/ 623608 h 6859500"/>
              <a:gd name="connsiteX7" fmla="*/ 3429731 w 6859500"/>
              <a:gd name="connsiteY7" fmla="*/ 0 h 6859500"/>
              <a:gd name="connsiteX8" fmla="*/ 2806123 w 6859500"/>
              <a:gd name="connsiteY8" fmla="*/ 623608 h 6859500"/>
              <a:gd name="connsiteX9" fmla="*/ 2806123 w 6859500"/>
              <a:gd name="connsiteY9" fmla="*/ 2806161 h 6859500"/>
              <a:gd name="connsiteX10" fmla="*/ 623608 w 6859500"/>
              <a:gd name="connsiteY10" fmla="*/ 2806161 h 6859500"/>
              <a:gd name="connsiteX11" fmla="*/ 0 w 6859500"/>
              <a:gd name="connsiteY11" fmla="*/ 3429731 h 6859500"/>
              <a:gd name="connsiteX12" fmla="*/ 623608 w 6859500"/>
              <a:gd name="connsiteY12" fmla="*/ 4053340 h 6859500"/>
              <a:gd name="connsiteX13" fmla="*/ 2806161 w 6859500"/>
              <a:gd name="connsiteY13" fmla="*/ 4053340 h 6859500"/>
              <a:gd name="connsiteX14" fmla="*/ 2806161 w 6859500"/>
              <a:gd name="connsiteY14" fmla="*/ 6235893 h 6859500"/>
              <a:gd name="connsiteX15" fmla="*/ 3429770 w 6859500"/>
              <a:gd name="connsiteY15" fmla="*/ 6859501 h 6859500"/>
              <a:gd name="connsiteX16" fmla="*/ 4053340 w 6859500"/>
              <a:gd name="connsiteY16" fmla="*/ 6235893 h 68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59500" h="6859500">
                <a:moveTo>
                  <a:pt x="4053340" y="6235893"/>
                </a:moveTo>
                <a:lnTo>
                  <a:pt x="4053340" y="4053340"/>
                </a:lnTo>
                <a:lnTo>
                  <a:pt x="6235893" y="4053340"/>
                </a:lnTo>
                <a:cubicBezTo>
                  <a:pt x="6580293" y="4053340"/>
                  <a:pt x="6859501" y="3774132"/>
                  <a:pt x="6859501" y="3429731"/>
                </a:cubicBezTo>
                <a:cubicBezTo>
                  <a:pt x="6859501" y="3085330"/>
                  <a:pt x="6580332" y="2806123"/>
                  <a:pt x="6235893" y="2806123"/>
                </a:cubicBezTo>
                <a:lnTo>
                  <a:pt x="4053340" y="2806123"/>
                </a:lnTo>
                <a:lnTo>
                  <a:pt x="4053340" y="623608"/>
                </a:lnTo>
                <a:cubicBezTo>
                  <a:pt x="4053340" y="279208"/>
                  <a:pt x="3774171" y="0"/>
                  <a:pt x="3429731" y="0"/>
                </a:cubicBezTo>
                <a:cubicBezTo>
                  <a:pt x="3085330" y="0"/>
                  <a:pt x="2806123" y="279208"/>
                  <a:pt x="2806123" y="623608"/>
                </a:cubicBezTo>
                <a:lnTo>
                  <a:pt x="2806123" y="2806161"/>
                </a:lnTo>
                <a:lnTo>
                  <a:pt x="623608" y="2806161"/>
                </a:lnTo>
                <a:cubicBezTo>
                  <a:pt x="279208" y="2806161"/>
                  <a:pt x="0" y="3085369"/>
                  <a:pt x="0" y="3429731"/>
                </a:cubicBezTo>
                <a:cubicBezTo>
                  <a:pt x="0" y="3774132"/>
                  <a:pt x="279208" y="4053340"/>
                  <a:pt x="623608" y="4053340"/>
                </a:cubicBezTo>
                <a:lnTo>
                  <a:pt x="2806161" y="4053340"/>
                </a:lnTo>
                <a:lnTo>
                  <a:pt x="2806161" y="6235893"/>
                </a:lnTo>
                <a:cubicBezTo>
                  <a:pt x="2806161" y="6580293"/>
                  <a:pt x="3085369" y="6859501"/>
                  <a:pt x="3429770" y="6859501"/>
                </a:cubicBezTo>
                <a:cubicBezTo>
                  <a:pt x="3774171" y="6859501"/>
                  <a:pt x="4053340" y="6580293"/>
                  <a:pt x="4053340" y="6235893"/>
                </a:cubicBezTo>
                <a:close/>
              </a:path>
            </a:pathLst>
          </a:cu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38" name="Oval 37">
            <a:extLst>
              <a:ext uri="{FF2B5EF4-FFF2-40B4-BE49-F238E27FC236}">
                <a16:creationId xmlns:a16="http://schemas.microsoft.com/office/drawing/2014/main" id="{2CA7C088-CD39-49F8-BB37-5E16EFFF41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0267771" y="5421922"/>
            <a:ext cx="388723" cy="388723"/>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p:nvSpPr>
          <p:cNvPr id="3" name="Subtitle 2"/>
          <p:cNvSpPr>
            <a:spLocks noGrp="1"/>
          </p:cNvSpPr>
          <p:nvPr>
            <p:ph type="subTitle" idx="1"/>
          </p:nvPr>
        </p:nvSpPr>
        <p:spPr>
          <a:xfrm>
            <a:off x="3284219" y="4460827"/>
            <a:ext cx="5623560" cy="2117724"/>
          </a:xfrm>
        </p:spPr>
        <p:txBody>
          <a:bodyPr vert="horz" lIns="91440" tIns="45720" rIns="91440" bIns="45720" rtlCol="0" anchor="t">
            <a:normAutofit/>
          </a:bodyPr>
          <a:lstStyle/>
          <a:p>
            <a:r>
              <a:rPr lang="en-GB" sz="3200" dirty="0">
                <a:solidFill>
                  <a:schemeClr val="accent1"/>
                </a:solidFill>
                <a:latin typeface="Open sans"/>
                <a:ea typeface="Open sans"/>
                <a:cs typeface="Calibri"/>
              </a:rPr>
              <a:t>Introduction to the module</a:t>
            </a:r>
            <a:r>
              <a:rPr lang="en-GB" sz="3200" dirty="0">
                <a:solidFill>
                  <a:schemeClr val="accent1"/>
                </a:solidFill>
                <a:cs typeface="Calibri"/>
              </a:rPr>
              <a:t> </a:t>
            </a:r>
            <a:endParaRPr lang="en-GB" sz="3200" dirty="0">
              <a:solidFill>
                <a:schemeClr val="accent1"/>
              </a:solidFill>
            </a:endParaRPr>
          </a:p>
        </p:txBody>
      </p:sp>
      <p:sp useBgFill="1">
        <p:nvSpPr>
          <p:cNvPr id="40" name="Oval 39">
            <a:extLst>
              <a:ext uri="{FF2B5EF4-FFF2-40B4-BE49-F238E27FC236}">
                <a16:creationId xmlns:a16="http://schemas.microsoft.com/office/drawing/2014/main" id="{528C5F7D-50EC-4C32-B535-6E2B9D1FCF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5901638" y="457200"/>
            <a:ext cx="388723" cy="388723"/>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BC3FB3-BB13-D0F3-ABC2-D01F31920F88}"/>
              </a:ext>
            </a:extLst>
          </p:cNvPr>
          <p:cNvSpPr>
            <a:spLocks noGrp="1"/>
          </p:cNvSpPr>
          <p:nvPr>
            <p:ph type="title"/>
          </p:nvPr>
        </p:nvSpPr>
        <p:spPr/>
        <p:txBody>
          <a:bodyPr/>
          <a:lstStyle/>
          <a:p>
            <a:r>
              <a:rPr lang="en-GB" dirty="0">
                <a:latin typeface="Open sans"/>
                <a:ea typeface="Open sans"/>
                <a:cs typeface="Open sans"/>
              </a:rPr>
              <a:t>Outcomes of the Session</a:t>
            </a:r>
            <a:r>
              <a:rPr lang="en-GB" dirty="0">
                <a:latin typeface="Calibri"/>
                <a:ea typeface="Open sans"/>
                <a:cs typeface="Open sans"/>
              </a:rPr>
              <a:t> </a:t>
            </a:r>
          </a:p>
        </p:txBody>
      </p:sp>
      <p:sp>
        <p:nvSpPr>
          <p:cNvPr id="3" name="Content Placeholder 2">
            <a:extLst>
              <a:ext uri="{FF2B5EF4-FFF2-40B4-BE49-F238E27FC236}">
                <a16:creationId xmlns:a16="http://schemas.microsoft.com/office/drawing/2014/main" id="{321AF357-9BB0-28E4-D1F6-7A4EBDDF2450}"/>
              </a:ext>
            </a:extLst>
          </p:cNvPr>
          <p:cNvSpPr>
            <a:spLocks noGrp="1"/>
          </p:cNvSpPr>
          <p:nvPr>
            <p:ph idx="1"/>
          </p:nvPr>
        </p:nvSpPr>
        <p:spPr/>
        <p:txBody>
          <a:bodyPr vert="horz" lIns="91440" tIns="45720" rIns="91440" bIns="45720" rtlCol="0" anchor="t">
            <a:normAutofit/>
          </a:bodyPr>
          <a:lstStyle/>
          <a:p>
            <a:r>
              <a:rPr lang="en-GB" dirty="0">
                <a:latin typeface="Open sans"/>
                <a:ea typeface="Open sans"/>
                <a:cs typeface="Open sans"/>
              </a:rPr>
              <a:t>Explain the assessment requirements for the module </a:t>
            </a:r>
          </a:p>
          <a:p>
            <a:endParaRPr lang="en-GB" dirty="0">
              <a:latin typeface="Open sans"/>
              <a:ea typeface="Open sans"/>
              <a:cs typeface="Open sans"/>
            </a:endParaRPr>
          </a:p>
          <a:p>
            <a:r>
              <a:rPr lang="en-GB" dirty="0">
                <a:latin typeface="Open sans"/>
                <a:ea typeface="Open sans"/>
                <a:cs typeface="Open sans"/>
              </a:rPr>
              <a:t>To discuss the nature of teaching and learning within the post-compulsory classroom</a:t>
            </a:r>
          </a:p>
          <a:p>
            <a:endParaRPr lang="en-GB" dirty="0">
              <a:latin typeface="Open sans"/>
              <a:ea typeface="Open sans"/>
              <a:cs typeface="Open sans"/>
            </a:endParaRPr>
          </a:p>
          <a:p>
            <a:r>
              <a:rPr lang="en-GB" dirty="0">
                <a:latin typeface="Open sans"/>
                <a:ea typeface="Open sans"/>
                <a:cs typeface="Open sans"/>
              </a:rPr>
              <a:t>Explore the role of the tutor within the post-compulsory classroom</a:t>
            </a:r>
          </a:p>
        </p:txBody>
      </p:sp>
    </p:spTree>
    <p:extLst>
      <p:ext uri="{BB962C8B-B14F-4D97-AF65-F5344CB8AC3E}">
        <p14:creationId xmlns:p14="http://schemas.microsoft.com/office/powerpoint/2010/main" val="647029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ECB55-0462-1006-DC0B-30F65D267DA7}"/>
              </a:ext>
            </a:extLst>
          </p:cNvPr>
          <p:cNvSpPr>
            <a:spLocks noGrp="1"/>
          </p:cNvSpPr>
          <p:nvPr>
            <p:ph type="title"/>
          </p:nvPr>
        </p:nvSpPr>
        <p:spPr/>
        <p:txBody>
          <a:bodyPr/>
          <a:lstStyle/>
          <a:p>
            <a:r>
              <a:rPr lang="en-GB">
                <a:latin typeface="Open sans"/>
                <a:ea typeface="Open sans"/>
                <a:cs typeface="Open sans"/>
              </a:rPr>
              <a:t>Module aim</a:t>
            </a:r>
            <a:endParaRPr lang="en-GB">
              <a:latin typeface="Open sans"/>
            </a:endParaRPr>
          </a:p>
        </p:txBody>
      </p:sp>
      <p:sp>
        <p:nvSpPr>
          <p:cNvPr id="3" name="Content Placeholder 2">
            <a:extLst>
              <a:ext uri="{FF2B5EF4-FFF2-40B4-BE49-F238E27FC236}">
                <a16:creationId xmlns:a16="http://schemas.microsoft.com/office/drawing/2014/main" id="{781950C4-42A5-B58A-1CE0-D4A9679379A2}"/>
              </a:ext>
            </a:extLst>
          </p:cNvPr>
          <p:cNvSpPr>
            <a:spLocks noGrp="1"/>
          </p:cNvSpPr>
          <p:nvPr>
            <p:ph idx="1"/>
          </p:nvPr>
        </p:nvSpPr>
        <p:spPr/>
        <p:txBody>
          <a:bodyPr vert="horz" lIns="91440" tIns="45720" rIns="91440" bIns="45720" rtlCol="0" anchor="t">
            <a:normAutofit/>
          </a:bodyPr>
          <a:lstStyle/>
          <a:p>
            <a:r>
              <a:rPr lang="en-GB">
                <a:latin typeface="Open sans"/>
                <a:ea typeface="+mn-lt"/>
                <a:cs typeface="+mn-lt"/>
              </a:rPr>
              <a:t>To develop an understanding of key principles and methods of teaching and learning</a:t>
            </a:r>
            <a:endParaRPr lang="en-GB">
              <a:latin typeface="Open sans"/>
              <a:ea typeface="Open sans"/>
              <a:cs typeface="Open sans"/>
            </a:endParaRPr>
          </a:p>
          <a:p>
            <a:endParaRPr lang="en-GB">
              <a:ea typeface="Open sans"/>
              <a:cs typeface="Open sans"/>
            </a:endParaRPr>
          </a:p>
        </p:txBody>
      </p:sp>
    </p:spTree>
    <p:extLst>
      <p:ext uri="{BB962C8B-B14F-4D97-AF65-F5344CB8AC3E}">
        <p14:creationId xmlns:p14="http://schemas.microsoft.com/office/powerpoint/2010/main" val="3422480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8">
            <a:extLst>
              <a:ext uri="{FF2B5EF4-FFF2-40B4-BE49-F238E27FC236}">
                <a16:creationId xmlns:a16="http://schemas.microsoft.com/office/drawing/2014/main" id="{25AD4A59-91FA-4E30-8F32-A8AB51F768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userDrawn="1">
            <p:extLst>
              <p:ext uri="{386F3935-93C4-4BCD-93E2-E3B085C9AB24}">
                <p16:designElem xmlns:p16="http://schemas.microsoft.com/office/powerpoint/2015/main" val="1"/>
              </p:ext>
            </p:extLst>
          </p:nvPr>
        </p:nvSpPr>
        <p:spPr>
          <a:xfrm>
            <a:off x="0" y="0"/>
            <a:ext cx="12192000" cy="6858000"/>
          </a:xfrm>
          <a:prstGeom prst="rect">
            <a:avLst/>
          </a:prstGeom>
          <a:ln w="3848" cap="flat">
            <a:noFill/>
            <a:prstDash val="solid"/>
            <a:miter/>
          </a:ln>
          <a:effectLst/>
        </p:spPr>
        <p:txBody>
          <a:bodyPr rtlCol="0" anchor="ctr"/>
          <a:lstStyle/>
          <a:p>
            <a:endParaRPr lang="en-US">
              <a:solidFill>
                <a:schemeClr val="tx1"/>
              </a:solidFill>
            </a:endParaRPr>
          </a:p>
        </p:txBody>
      </p:sp>
      <p:sp>
        <p:nvSpPr>
          <p:cNvPr id="19" name="Rectangle 10">
            <a:extLst>
              <a:ext uri="{FF2B5EF4-FFF2-40B4-BE49-F238E27FC236}">
                <a16:creationId xmlns:a16="http://schemas.microsoft.com/office/drawing/2014/main" id="{CDFF45EF-8068-49B8-AFAE-404F6EB188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alpha val="10000"/>
            </a:srgbClr>
          </a:solidFill>
          <a:ln w="3848" cap="flat">
            <a:noFill/>
            <a:prstDash val="solid"/>
            <a:miter/>
          </a:ln>
          <a:effectLst/>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3ACB1339-C981-78E8-CAF2-86207DE146A1}"/>
              </a:ext>
            </a:extLst>
          </p:cNvPr>
          <p:cNvSpPr>
            <a:spLocks noGrp="1"/>
          </p:cNvSpPr>
          <p:nvPr>
            <p:ph type="title"/>
          </p:nvPr>
        </p:nvSpPr>
        <p:spPr>
          <a:xfrm>
            <a:off x="187326" y="557189"/>
            <a:ext cx="3961627" cy="5743616"/>
          </a:xfrm>
        </p:spPr>
        <p:txBody>
          <a:bodyPr anchor="ctr">
            <a:normAutofit/>
          </a:bodyPr>
          <a:lstStyle/>
          <a:p>
            <a:r>
              <a:rPr lang="en-GB" dirty="0">
                <a:ea typeface="Open sans"/>
                <a:cs typeface="Open sans"/>
              </a:rPr>
              <a:t>Module Learning Outcomes</a:t>
            </a:r>
            <a:endParaRPr lang="en-GB" dirty="0"/>
          </a:p>
        </p:txBody>
      </p:sp>
      <p:grpSp>
        <p:nvGrpSpPr>
          <p:cNvPr id="20" name="Group 12">
            <a:extLst>
              <a:ext uri="{FF2B5EF4-FFF2-40B4-BE49-F238E27FC236}">
                <a16:creationId xmlns:a16="http://schemas.microsoft.com/office/drawing/2014/main" id="{2668F617-A865-44FB-B7FA-D3D82EB305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364188" y="339903"/>
            <a:ext cx="2359700" cy="1660157"/>
            <a:chOff x="2364188" y="339903"/>
            <a:chExt cx="2359700" cy="1660157"/>
          </a:xfrm>
        </p:grpSpPr>
        <p:sp useBgFill="1">
          <p:nvSpPr>
            <p:cNvPr id="14" name="Graphic 10">
              <a:extLst>
                <a:ext uri="{FF2B5EF4-FFF2-40B4-BE49-F238E27FC236}">
                  <a16:creationId xmlns:a16="http://schemas.microsoft.com/office/drawing/2014/main" id="{1E049813-75C2-4C4C-884E-5480698BEB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156361" y="339903"/>
              <a:ext cx="1567527" cy="1567527"/>
            </a:xfrm>
            <a:custGeom>
              <a:avLst/>
              <a:gdLst>
                <a:gd name="connsiteX0" fmla="*/ 4053340 w 6859500"/>
                <a:gd name="connsiteY0" fmla="*/ 6235893 h 6859500"/>
                <a:gd name="connsiteX1" fmla="*/ 4053340 w 6859500"/>
                <a:gd name="connsiteY1" fmla="*/ 4053340 h 6859500"/>
                <a:gd name="connsiteX2" fmla="*/ 6235893 w 6859500"/>
                <a:gd name="connsiteY2" fmla="*/ 4053340 h 6859500"/>
                <a:gd name="connsiteX3" fmla="*/ 6859501 w 6859500"/>
                <a:gd name="connsiteY3" fmla="*/ 3429731 h 6859500"/>
                <a:gd name="connsiteX4" fmla="*/ 6235893 w 6859500"/>
                <a:gd name="connsiteY4" fmla="*/ 2806123 h 6859500"/>
                <a:gd name="connsiteX5" fmla="*/ 4053340 w 6859500"/>
                <a:gd name="connsiteY5" fmla="*/ 2806123 h 6859500"/>
                <a:gd name="connsiteX6" fmla="*/ 4053340 w 6859500"/>
                <a:gd name="connsiteY6" fmla="*/ 623608 h 6859500"/>
                <a:gd name="connsiteX7" fmla="*/ 3429731 w 6859500"/>
                <a:gd name="connsiteY7" fmla="*/ 0 h 6859500"/>
                <a:gd name="connsiteX8" fmla="*/ 2806123 w 6859500"/>
                <a:gd name="connsiteY8" fmla="*/ 623608 h 6859500"/>
                <a:gd name="connsiteX9" fmla="*/ 2806123 w 6859500"/>
                <a:gd name="connsiteY9" fmla="*/ 2806161 h 6859500"/>
                <a:gd name="connsiteX10" fmla="*/ 623608 w 6859500"/>
                <a:gd name="connsiteY10" fmla="*/ 2806161 h 6859500"/>
                <a:gd name="connsiteX11" fmla="*/ 0 w 6859500"/>
                <a:gd name="connsiteY11" fmla="*/ 3429731 h 6859500"/>
                <a:gd name="connsiteX12" fmla="*/ 623608 w 6859500"/>
                <a:gd name="connsiteY12" fmla="*/ 4053340 h 6859500"/>
                <a:gd name="connsiteX13" fmla="*/ 2806161 w 6859500"/>
                <a:gd name="connsiteY13" fmla="*/ 4053340 h 6859500"/>
                <a:gd name="connsiteX14" fmla="*/ 2806161 w 6859500"/>
                <a:gd name="connsiteY14" fmla="*/ 6235893 h 6859500"/>
                <a:gd name="connsiteX15" fmla="*/ 3429770 w 6859500"/>
                <a:gd name="connsiteY15" fmla="*/ 6859501 h 6859500"/>
                <a:gd name="connsiteX16" fmla="*/ 4053340 w 6859500"/>
                <a:gd name="connsiteY16" fmla="*/ 6235893 h 68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59500" h="6859500">
                  <a:moveTo>
                    <a:pt x="4053340" y="6235893"/>
                  </a:moveTo>
                  <a:lnTo>
                    <a:pt x="4053340" y="4053340"/>
                  </a:lnTo>
                  <a:lnTo>
                    <a:pt x="6235893" y="4053340"/>
                  </a:lnTo>
                  <a:cubicBezTo>
                    <a:pt x="6580293" y="4053340"/>
                    <a:pt x="6859501" y="3774132"/>
                    <a:pt x="6859501" y="3429731"/>
                  </a:cubicBezTo>
                  <a:cubicBezTo>
                    <a:pt x="6859501" y="3085330"/>
                    <a:pt x="6580332" y="2806123"/>
                    <a:pt x="6235893" y="2806123"/>
                  </a:cubicBezTo>
                  <a:lnTo>
                    <a:pt x="4053340" y="2806123"/>
                  </a:lnTo>
                  <a:lnTo>
                    <a:pt x="4053340" y="623608"/>
                  </a:lnTo>
                  <a:cubicBezTo>
                    <a:pt x="4053340" y="279208"/>
                    <a:pt x="3774171" y="0"/>
                    <a:pt x="3429731" y="0"/>
                  </a:cubicBezTo>
                  <a:cubicBezTo>
                    <a:pt x="3085330" y="0"/>
                    <a:pt x="2806123" y="279208"/>
                    <a:pt x="2806123" y="623608"/>
                  </a:cubicBezTo>
                  <a:lnTo>
                    <a:pt x="2806123" y="2806161"/>
                  </a:lnTo>
                  <a:lnTo>
                    <a:pt x="623608" y="2806161"/>
                  </a:lnTo>
                  <a:cubicBezTo>
                    <a:pt x="279208" y="2806161"/>
                    <a:pt x="0" y="3085369"/>
                    <a:pt x="0" y="3429731"/>
                  </a:cubicBezTo>
                  <a:cubicBezTo>
                    <a:pt x="0" y="3774132"/>
                    <a:pt x="279208" y="4053340"/>
                    <a:pt x="623608" y="4053340"/>
                  </a:cubicBezTo>
                  <a:lnTo>
                    <a:pt x="2806161" y="4053340"/>
                  </a:lnTo>
                  <a:lnTo>
                    <a:pt x="2806161" y="6235893"/>
                  </a:lnTo>
                  <a:cubicBezTo>
                    <a:pt x="2806161" y="6580293"/>
                    <a:pt x="3085369" y="6859501"/>
                    <a:pt x="3429770" y="6859501"/>
                  </a:cubicBezTo>
                  <a:cubicBezTo>
                    <a:pt x="3774171" y="6859501"/>
                    <a:pt x="4053340" y="6580293"/>
                    <a:pt x="4053340" y="6235893"/>
                  </a:cubicBezTo>
                  <a:close/>
                </a:path>
              </a:pathLst>
            </a:cu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15" name="Oval 14">
              <a:extLst>
                <a:ext uri="{FF2B5EF4-FFF2-40B4-BE49-F238E27FC236}">
                  <a16:creationId xmlns:a16="http://schemas.microsoft.com/office/drawing/2014/main" id="{4CA4D6DA-0C20-43AD-AD68-1F7A6E41E9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613508" y="1824184"/>
              <a:ext cx="175876" cy="175876"/>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16" name="Oval 15">
              <a:extLst>
                <a:ext uri="{FF2B5EF4-FFF2-40B4-BE49-F238E27FC236}">
                  <a16:creationId xmlns:a16="http://schemas.microsoft.com/office/drawing/2014/main" id="{CE6E5024-CAC1-4B1A-8AAD-E805A19D9D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64188" y="914400"/>
              <a:ext cx="348801" cy="348801"/>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grpSp>
      <p:graphicFrame>
        <p:nvGraphicFramePr>
          <p:cNvPr id="21" name="Content Placeholder 2">
            <a:extLst>
              <a:ext uri="{FF2B5EF4-FFF2-40B4-BE49-F238E27FC236}">
                <a16:creationId xmlns:a16="http://schemas.microsoft.com/office/drawing/2014/main" id="{D16BE1FA-06B6-B6D6-48BB-68E6D5838ED3}"/>
              </a:ext>
            </a:extLst>
          </p:cNvPr>
          <p:cNvGraphicFramePr>
            <a:graphicFrameLocks noGrp="1"/>
          </p:cNvGraphicFramePr>
          <p:nvPr>
            <p:ph idx="1"/>
            <p:extLst>
              <p:ext uri="{D42A27DB-BD31-4B8C-83A1-F6EECF244321}">
                <p14:modId xmlns:p14="http://schemas.microsoft.com/office/powerpoint/2010/main" val="1496692182"/>
              </p:ext>
            </p:extLst>
          </p:nvPr>
        </p:nvGraphicFramePr>
        <p:xfrm>
          <a:off x="3181350" y="-506436"/>
          <a:ext cx="8870949" cy="76327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13062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1"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3" name="Group 32">
            <a:extLst>
              <a:ext uri="{FF2B5EF4-FFF2-40B4-BE49-F238E27FC236}">
                <a16:creationId xmlns:a16="http://schemas.microsoft.com/office/drawing/2014/main" id="{D91916A1-FEE7-41E7-BEE3-2B4941A6F30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5990" y="62886"/>
            <a:ext cx="11708355" cy="6301715"/>
            <a:chOff x="175990" y="62886"/>
            <a:chExt cx="11708355" cy="6301715"/>
          </a:xfrm>
        </p:grpSpPr>
        <p:sp useBgFill="1">
          <p:nvSpPr>
            <p:cNvPr id="34" name="Graphic 10">
              <a:extLst>
                <a:ext uri="{FF2B5EF4-FFF2-40B4-BE49-F238E27FC236}">
                  <a16:creationId xmlns:a16="http://schemas.microsoft.com/office/drawing/2014/main" id="{EAFF5F08-677C-4873-9274-02B6FE7510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75990" y="525742"/>
              <a:ext cx="1066799" cy="1066799"/>
            </a:xfrm>
            <a:custGeom>
              <a:avLst/>
              <a:gdLst>
                <a:gd name="connsiteX0" fmla="*/ 4053340 w 6859500"/>
                <a:gd name="connsiteY0" fmla="*/ 6235893 h 6859500"/>
                <a:gd name="connsiteX1" fmla="*/ 4053340 w 6859500"/>
                <a:gd name="connsiteY1" fmla="*/ 4053340 h 6859500"/>
                <a:gd name="connsiteX2" fmla="*/ 6235893 w 6859500"/>
                <a:gd name="connsiteY2" fmla="*/ 4053340 h 6859500"/>
                <a:gd name="connsiteX3" fmla="*/ 6859501 w 6859500"/>
                <a:gd name="connsiteY3" fmla="*/ 3429731 h 6859500"/>
                <a:gd name="connsiteX4" fmla="*/ 6235893 w 6859500"/>
                <a:gd name="connsiteY4" fmla="*/ 2806123 h 6859500"/>
                <a:gd name="connsiteX5" fmla="*/ 4053340 w 6859500"/>
                <a:gd name="connsiteY5" fmla="*/ 2806123 h 6859500"/>
                <a:gd name="connsiteX6" fmla="*/ 4053340 w 6859500"/>
                <a:gd name="connsiteY6" fmla="*/ 623608 h 6859500"/>
                <a:gd name="connsiteX7" fmla="*/ 3429731 w 6859500"/>
                <a:gd name="connsiteY7" fmla="*/ 0 h 6859500"/>
                <a:gd name="connsiteX8" fmla="*/ 2806123 w 6859500"/>
                <a:gd name="connsiteY8" fmla="*/ 623608 h 6859500"/>
                <a:gd name="connsiteX9" fmla="*/ 2806123 w 6859500"/>
                <a:gd name="connsiteY9" fmla="*/ 2806161 h 6859500"/>
                <a:gd name="connsiteX10" fmla="*/ 623608 w 6859500"/>
                <a:gd name="connsiteY10" fmla="*/ 2806161 h 6859500"/>
                <a:gd name="connsiteX11" fmla="*/ 0 w 6859500"/>
                <a:gd name="connsiteY11" fmla="*/ 3429731 h 6859500"/>
                <a:gd name="connsiteX12" fmla="*/ 623608 w 6859500"/>
                <a:gd name="connsiteY12" fmla="*/ 4053340 h 6859500"/>
                <a:gd name="connsiteX13" fmla="*/ 2806161 w 6859500"/>
                <a:gd name="connsiteY13" fmla="*/ 4053340 h 6859500"/>
                <a:gd name="connsiteX14" fmla="*/ 2806161 w 6859500"/>
                <a:gd name="connsiteY14" fmla="*/ 6235893 h 6859500"/>
                <a:gd name="connsiteX15" fmla="*/ 3429770 w 6859500"/>
                <a:gd name="connsiteY15" fmla="*/ 6859501 h 6859500"/>
                <a:gd name="connsiteX16" fmla="*/ 4053340 w 6859500"/>
                <a:gd name="connsiteY16" fmla="*/ 6235893 h 68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59500" h="6859500">
                  <a:moveTo>
                    <a:pt x="4053340" y="6235893"/>
                  </a:moveTo>
                  <a:lnTo>
                    <a:pt x="4053340" y="4053340"/>
                  </a:lnTo>
                  <a:lnTo>
                    <a:pt x="6235893" y="4053340"/>
                  </a:lnTo>
                  <a:cubicBezTo>
                    <a:pt x="6580293" y="4053340"/>
                    <a:pt x="6859501" y="3774132"/>
                    <a:pt x="6859501" y="3429731"/>
                  </a:cubicBezTo>
                  <a:cubicBezTo>
                    <a:pt x="6859501" y="3085330"/>
                    <a:pt x="6580332" y="2806123"/>
                    <a:pt x="6235893" y="2806123"/>
                  </a:cubicBezTo>
                  <a:lnTo>
                    <a:pt x="4053340" y="2806123"/>
                  </a:lnTo>
                  <a:lnTo>
                    <a:pt x="4053340" y="623608"/>
                  </a:lnTo>
                  <a:cubicBezTo>
                    <a:pt x="4053340" y="279208"/>
                    <a:pt x="3774171" y="0"/>
                    <a:pt x="3429731" y="0"/>
                  </a:cubicBezTo>
                  <a:cubicBezTo>
                    <a:pt x="3085330" y="0"/>
                    <a:pt x="2806123" y="279208"/>
                    <a:pt x="2806123" y="623608"/>
                  </a:cubicBezTo>
                  <a:lnTo>
                    <a:pt x="2806123" y="2806161"/>
                  </a:lnTo>
                  <a:lnTo>
                    <a:pt x="623608" y="2806161"/>
                  </a:lnTo>
                  <a:cubicBezTo>
                    <a:pt x="279208" y="2806161"/>
                    <a:pt x="0" y="3085369"/>
                    <a:pt x="0" y="3429731"/>
                  </a:cubicBezTo>
                  <a:cubicBezTo>
                    <a:pt x="0" y="3774132"/>
                    <a:pt x="279208" y="4053340"/>
                    <a:pt x="623608" y="4053340"/>
                  </a:cubicBezTo>
                  <a:lnTo>
                    <a:pt x="2806161" y="4053340"/>
                  </a:lnTo>
                  <a:lnTo>
                    <a:pt x="2806161" y="6235893"/>
                  </a:lnTo>
                  <a:cubicBezTo>
                    <a:pt x="2806161" y="6580293"/>
                    <a:pt x="3085369" y="6859501"/>
                    <a:pt x="3429770" y="6859501"/>
                  </a:cubicBezTo>
                  <a:cubicBezTo>
                    <a:pt x="3774171" y="6859501"/>
                    <a:pt x="4053340" y="6580293"/>
                    <a:pt x="4053340" y="6235893"/>
                  </a:cubicBezTo>
                  <a:close/>
                </a:path>
              </a:pathLst>
            </a:cu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35" name="Graphic 10">
              <a:extLst>
                <a:ext uri="{FF2B5EF4-FFF2-40B4-BE49-F238E27FC236}">
                  <a16:creationId xmlns:a16="http://schemas.microsoft.com/office/drawing/2014/main" id="{16514C65-F179-4953-B660-5FC6576979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8482021" y="62886"/>
              <a:ext cx="2322574" cy="2322574"/>
            </a:xfrm>
            <a:custGeom>
              <a:avLst/>
              <a:gdLst>
                <a:gd name="connsiteX0" fmla="*/ 4053340 w 6859500"/>
                <a:gd name="connsiteY0" fmla="*/ 6235893 h 6859500"/>
                <a:gd name="connsiteX1" fmla="*/ 4053340 w 6859500"/>
                <a:gd name="connsiteY1" fmla="*/ 4053340 h 6859500"/>
                <a:gd name="connsiteX2" fmla="*/ 6235893 w 6859500"/>
                <a:gd name="connsiteY2" fmla="*/ 4053340 h 6859500"/>
                <a:gd name="connsiteX3" fmla="*/ 6859501 w 6859500"/>
                <a:gd name="connsiteY3" fmla="*/ 3429731 h 6859500"/>
                <a:gd name="connsiteX4" fmla="*/ 6235893 w 6859500"/>
                <a:gd name="connsiteY4" fmla="*/ 2806123 h 6859500"/>
                <a:gd name="connsiteX5" fmla="*/ 4053340 w 6859500"/>
                <a:gd name="connsiteY5" fmla="*/ 2806123 h 6859500"/>
                <a:gd name="connsiteX6" fmla="*/ 4053340 w 6859500"/>
                <a:gd name="connsiteY6" fmla="*/ 623608 h 6859500"/>
                <a:gd name="connsiteX7" fmla="*/ 3429731 w 6859500"/>
                <a:gd name="connsiteY7" fmla="*/ 0 h 6859500"/>
                <a:gd name="connsiteX8" fmla="*/ 2806123 w 6859500"/>
                <a:gd name="connsiteY8" fmla="*/ 623608 h 6859500"/>
                <a:gd name="connsiteX9" fmla="*/ 2806123 w 6859500"/>
                <a:gd name="connsiteY9" fmla="*/ 2806161 h 6859500"/>
                <a:gd name="connsiteX10" fmla="*/ 623608 w 6859500"/>
                <a:gd name="connsiteY10" fmla="*/ 2806161 h 6859500"/>
                <a:gd name="connsiteX11" fmla="*/ 0 w 6859500"/>
                <a:gd name="connsiteY11" fmla="*/ 3429731 h 6859500"/>
                <a:gd name="connsiteX12" fmla="*/ 623608 w 6859500"/>
                <a:gd name="connsiteY12" fmla="*/ 4053340 h 6859500"/>
                <a:gd name="connsiteX13" fmla="*/ 2806161 w 6859500"/>
                <a:gd name="connsiteY13" fmla="*/ 4053340 h 6859500"/>
                <a:gd name="connsiteX14" fmla="*/ 2806161 w 6859500"/>
                <a:gd name="connsiteY14" fmla="*/ 6235893 h 6859500"/>
                <a:gd name="connsiteX15" fmla="*/ 3429770 w 6859500"/>
                <a:gd name="connsiteY15" fmla="*/ 6859501 h 6859500"/>
                <a:gd name="connsiteX16" fmla="*/ 4053340 w 6859500"/>
                <a:gd name="connsiteY16" fmla="*/ 6235893 h 68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59500" h="6859500">
                  <a:moveTo>
                    <a:pt x="4053340" y="6235893"/>
                  </a:moveTo>
                  <a:lnTo>
                    <a:pt x="4053340" y="4053340"/>
                  </a:lnTo>
                  <a:lnTo>
                    <a:pt x="6235893" y="4053340"/>
                  </a:lnTo>
                  <a:cubicBezTo>
                    <a:pt x="6580293" y="4053340"/>
                    <a:pt x="6859501" y="3774132"/>
                    <a:pt x="6859501" y="3429731"/>
                  </a:cubicBezTo>
                  <a:cubicBezTo>
                    <a:pt x="6859501" y="3085330"/>
                    <a:pt x="6580332" y="2806123"/>
                    <a:pt x="6235893" y="2806123"/>
                  </a:cubicBezTo>
                  <a:lnTo>
                    <a:pt x="4053340" y="2806123"/>
                  </a:lnTo>
                  <a:lnTo>
                    <a:pt x="4053340" y="623608"/>
                  </a:lnTo>
                  <a:cubicBezTo>
                    <a:pt x="4053340" y="279208"/>
                    <a:pt x="3774171" y="0"/>
                    <a:pt x="3429731" y="0"/>
                  </a:cubicBezTo>
                  <a:cubicBezTo>
                    <a:pt x="3085330" y="0"/>
                    <a:pt x="2806123" y="279208"/>
                    <a:pt x="2806123" y="623608"/>
                  </a:cubicBezTo>
                  <a:lnTo>
                    <a:pt x="2806123" y="2806161"/>
                  </a:lnTo>
                  <a:lnTo>
                    <a:pt x="623608" y="2806161"/>
                  </a:lnTo>
                  <a:cubicBezTo>
                    <a:pt x="279208" y="2806161"/>
                    <a:pt x="0" y="3085369"/>
                    <a:pt x="0" y="3429731"/>
                  </a:cubicBezTo>
                  <a:cubicBezTo>
                    <a:pt x="0" y="3774132"/>
                    <a:pt x="279208" y="4053340"/>
                    <a:pt x="623608" y="4053340"/>
                  </a:cubicBezTo>
                  <a:lnTo>
                    <a:pt x="2806161" y="4053340"/>
                  </a:lnTo>
                  <a:lnTo>
                    <a:pt x="2806161" y="6235893"/>
                  </a:lnTo>
                  <a:cubicBezTo>
                    <a:pt x="2806161" y="6580293"/>
                    <a:pt x="3085369" y="6859501"/>
                    <a:pt x="3429770" y="6859501"/>
                  </a:cubicBezTo>
                  <a:cubicBezTo>
                    <a:pt x="3774171" y="6859501"/>
                    <a:pt x="4053340" y="6580293"/>
                    <a:pt x="4053340" y="6235893"/>
                  </a:cubicBezTo>
                  <a:close/>
                </a:path>
              </a:pathLst>
            </a:cu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36" name="Graphic 10">
              <a:extLst>
                <a:ext uri="{FF2B5EF4-FFF2-40B4-BE49-F238E27FC236}">
                  <a16:creationId xmlns:a16="http://schemas.microsoft.com/office/drawing/2014/main" id="{DF5DA89C-9FED-4AE0-8C36-20612E77FA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0578627" y="5015941"/>
              <a:ext cx="925287" cy="925287"/>
            </a:xfrm>
            <a:custGeom>
              <a:avLst/>
              <a:gdLst>
                <a:gd name="connsiteX0" fmla="*/ 4053340 w 6859500"/>
                <a:gd name="connsiteY0" fmla="*/ 6235893 h 6859500"/>
                <a:gd name="connsiteX1" fmla="*/ 4053340 w 6859500"/>
                <a:gd name="connsiteY1" fmla="*/ 4053340 h 6859500"/>
                <a:gd name="connsiteX2" fmla="*/ 6235893 w 6859500"/>
                <a:gd name="connsiteY2" fmla="*/ 4053340 h 6859500"/>
                <a:gd name="connsiteX3" fmla="*/ 6859501 w 6859500"/>
                <a:gd name="connsiteY3" fmla="*/ 3429731 h 6859500"/>
                <a:gd name="connsiteX4" fmla="*/ 6235893 w 6859500"/>
                <a:gd name="connsiteY4" fmla="*/ 2806123 h 6859500"/>
                <a:gd name="connsiteX5" fmla="*/ 4053340 w 6859500"/>
                <a:gd name="connsiteY5" fmla="*/ 2806123 h 6859500"/>
                <a:gd name="connsiteX6" fmla="*/ 4053340 w 6859500"/>
                <a:gd name="connsiteY6" fmla="*/ 623608 h 6859500"/>
                <a:gd name="connsiteX7" fmla="*/ 3429731 w 6859500"/>
                <a:gd name="connsiteY7" fmla="*/ 0 h 6859500"/>
                <a:gd name="connsiteX8" fmla="*/ 2806123 w 6859500"/>
                <a:gd name="connsiteY8" fmla="*/ 623608 h 6859500"/>
                <a:gd name="connsiteX9" fmla="*/ 2806123 w 6859500"/>
                <a:gd name="connsiteY9" fmla="*/ 2806161 h 6859500"/>
                <a:gd name="connsiteX10" fmla="*/ 623608 w 6859500"/>
                <a:gd name="connsiteY10" fmla="*/ 2806161 h 6859500"/>
                <a:gd name="connsiteX11" fmla="*/ 0 w 6859500"/>
                <a:gd name="connsiteY11" fmla="*/ 3429731 h 6859500"/>
                <a:gd name="connsiteX12" fmla="*/ 623608 w 6859500"/>
                <a:gd name="connsiteY12" fmla="*/ 4053340 h 6859500"/>
                <a:gd name="connsiteX13" fmla="*/ 2806161 w 6859500"/>
                <a:gd name="connsiteY13" fmla="*/ 4053340 h 6859500"/>
                <a:gd name="connsiteX14" fmla="*/ 2806161 w 6859500"/>
                <a:gd name="connsiteY14" fmla="*/ 6235893 h 6859500"/>
                <a:gd name="connsiteX15" fmla="*/ 3429770 w 6859500"/>
                <a:gd name="connsiteY15" fmla="*/ 6859501 h 6859500"/>
                <a:gd name="connsiteX16" fmla="*/ 4053340 w 6859500"/>
                <a:gd name="connsiteY16" fmla="*/ 6235893 h 68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59500" h="6859500">
                  <a:moveTo>
                    <a:pt x="4053340" y="6235893"/>
                  </a:moveTo>
                  <a:lnTo>
                    <a:pt x="4053340" y="4053340"/>
                  </a:lnTo>
                  <a:lnTo>
                    <a:pt x="6235893" y="4053340"/>
                  </a:lnTo>
                  <a:cubicBezTo>
                    <a:pt x="6580293" y="4053340"/>
                    <a:pt x="6859501" y="3774132"/>
                    <a:pt x="6859501" y="3429731"/>
                  </a:cubicBezTo>
                  <a:cubicBezTo>
                    <a:pt x="6859501" y="3085330"/>
                    <a:pt x="6580332" y="2806123"/>
                    <a:pt x="6235893" y="2806123"/>
                  </a:cubicBezTo>
                  <a:lnTo>
                    <a:pt x="4053340" y="2806123"/>
                  </a:lnTo>
                  <a:lnTo>
                    <a:pt x="4053340" y="623608"/>
                  </a:lnTo>
                  <a:cubicBezTo>
                    <a:pt x="4053340" y="279208"/>
                    <a:pt x="3774171" y="0"/>
                    <a:pt x="3429731" y="0"/>
                  </a:cubicBezTo>
                  <a:cubicBezTo>
                    <a:pt x="3085330" y="0"/>
                    <a:pt x="2806123" y="279208"/>
                    <a:pt x="2806123" y="623608"/>
                  </a:cubicBezTo>
                  <a:lnTo>
                    <a:pt x="2806123" y="2806161"/>
                  </a:lnTo>
                  <a:lnTo>
                    <a:pt x="623608" y="2806161"/>
                  </a:lnTo>
                  <a:cubicBezTo>
                    <a:pt x="279208" y="2806161"/>
                    <a:pt x="0" y="3085369"/>
                    <a:pt x="0" y="3429731"/>
                  </a:cubicBezTo>
                  <a:cubicBezTo>
                    <a:pt x="0" y="3774132"/>
                    <a:pt x="279208" y="4053340"/>
                    <a:pt x="623608" y="4053340"/>
                  </a:cubicBezTo>
                  <a:lnTo>
                    <a:pt x="2806161" y="4053340"/>
                  </a:lnTo>
                  <a:lnTo>
                    <a:pt x="2806161" y="6235893"/>
                  </a:lnTo>
                  <a:cubicBezTo>
                    <a:pt x="2806161" y="6580293"/>
                    <a:pt x="3085369" y="6859501"/>
                    <a:pt x="3429770" y="6859501"/>
                  </a:cubicBezTo>
                  <a:cubicBezTo>
                    <a:pt x="3774171" y="6859501"/>
                    <a:pt x="4053340" y="6580293"/>
                    <a:pt x="4053340" y="6235893"/>
                  </a:cubicBezTo>
                  <a:close/>
                </a:path>
              </a:pathLst>
            </a:cu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37" name="Oval 36">
              <a:extLst>
                <a:ext uri="{FF2B5EF4-FFF2-40B4-BE49-F238E27FC236}">
                  <a16:creationId xmlns:a16="http://schemas.microsoft.com/office/drawing/2014/main" id="{FB98224C-F1DB-4F10-9B7F-93B86BA13F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1622685" y="6102941"/>
              <a:ext cx="261660" cy="261660"/>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38" name="Oval 37">
              <a:extLst>
                <a:ext uri="{FF2B5EF4-FFF2-40B4-BE49-F238E27FC236}">
                  <a16:creationId xmlns:a16="http://schemas.microsoft.com/office/drawing/2014/main" id="{9AE1FC9E-06C9-4A12-8BE7-766C3DA8B9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1352354" y="406586"/>
              <a:ext cx="474023" cy="474023"/>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39" name="Oval 38">
              <a:extLst>
                <a:ext uri="{FF2B5EF4-FFF2-40B4-BE49-F238E27FC236}">
                  <a16:creationId xmlns:a16="http://schemas.microsoft.com/office/drawing/2014/main" id="{29954B75-D8C7-439C-A014-E644E3E2C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678231" y="427615"/>
              <a:ext cx="334385" cy="334385"/>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grpSp>
      <p:sp useBgFill="1">
        <p:nvSpPr>
          <p:cNvPr id="41" name="Rectangle 40">
            <a:extLst>
              <a:ext uri="{FF2B5EF4-FFF2-40B4-BE49-F238E27FC236}">
                <a16:creationId xmlns:a16="http://schemas.microsoft.com/office/drawing/2014/main" id="{4E1EF4E8-5513-4BF5-BC41-04645281C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3848" cap="flat">
            <a:noFill/>
            <a:prstDash val="solid"/>
            <a:miter/>
          </a:ln>
          <a:effectLst/>
        </p:spPr>
        <p:txBody>
          <a:bodyPr rtlCol="0" anchor="ctr"/>
          <a:lstStyle/>
          <a:p>
            <a:endParaRPr lang="en-US">
              <a:solidFill>
                <a:schemeClr val="tx1"/>
              </a:solidFill>
            </a:endParaRPr>
          </a:p>
        </p:txBody>
      </p:sp>
      <p:sp>
        <p:nvSpPr>
          <p:cNvPr id="43" name="Rectangle 42">
            <a:extLst>
              <a:ext uri="{FF2B5EF4-FFF2-40B4-BE49-F238E27FC236}">
                <a16:creationId xmlns:a16="http://schemas.microsoft.com/office/drawing/2014/main" id="{361EA5BB-A258-4E22-94F4-C79A441363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alpha val="10000"/>
            </a:srgbClr>
          </a:solidFill>
          <a:ln w="3848" cap="flat">
            <a:noFill/>
            <a:prstDash val="solid"/>
            <a:miter/>
          </a:ln>
          <a:effectLst/>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A3EFD747-7BEF-3C31-8BFA-E96D55A792DA}"/>
              </a:ext>
            </a:extLst>
          </p:cNvPr>
          <p:cNvSpPr>
            <a:spLocks noGrp="1"/>
          </p:cNvSpPr>
          <p:nvPr>
            <p:ph type="title"/>
          </p:nvPr>
        </p:nvSpPr>
        <p:spPr>
          <a:xfrm>
            <a:off x="5181600" y="569593"/>
            <a:ext cx="6451798" cy="3469007"/>
          </a:xfrm>
        </p:spPr>
        <p:txBody>
          <a:bodyPr vert="horz" lIns="91440" tIns="45720" rIns="91440" bIns="45720" rtlCol="0" anchor="b">
            <a:normAutofit/>
          </a:bodyPr>
          <a:lstStyle/>
          <a:p>
            <a:r>
              <a:rPr lang="en-US" sz="5400" kern="1200" dirty="0">
                <a:solidFill>
                  <a:schemeClr val="tx1"/>
                </a:solidFill>
                <a:latin typeface="+mj-lt"/>
                <a:ea typeface="+mj-ea"/>
                <a:cs typeface="+mj-cs"/>
              </a:rPr>
              <a:t>Module Handbook </a:t>
            </a:r>
          </a:p>
        </p:txBody>
      </p:sp>
      <p:grpSp>
        <p:nvGrpSpPr>
          <p:cNvPr id="45" name="Group 44">
            <a:extLst>
              <a:ext uri="{FF2B5EF4-FFF2-40B4-BE49-F238E27FC236}">
                <a16:creationId xmlns:a16="http://schemas.microsoft.com/office/drawing/2014/main" id="{F2B8F8CC-11B6-4D06-ACA2-967EBDFAE5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326624" y="5145023"/>
            <a:ext cx="1614262" cy="1377723"/>
            <a:chOff x="10326624" y="5145023"/>
            <a:chExt cx="1614262" cy="1377723"/>
          </a:xfrm>
        </p:grpSpPr>
        <p:sp useBgFill="1">
          <p:nvSpPr>
            <p:cNvPr id="46" name="Graphic 10">
              <a:extLst>
                <a:ext uri="{FF2B5EF4-FFF2-40B4-BE49-F238E27FC236}">
                  <a16:creationId xmlns:a16="http://schemas.microsoft.com/office/drawing/2014/main" id="{F025DBE4-EF5A-4414-958B-544C765506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00000" flipH="1">
              <a:off x="10766717" y="5348577"/>
              <a:ext cx="1174169" cy="1174169"/>
            </a:xfrm>
            <a:custGeom>
              <a:avLst/>
              <a:gdLst>
                <a:gd name="connsiteX0" fmla="*/ 4053340 w 6859500"/>
                <a:gd name="connsiteY0" fmla="*/ 6235893 h 6859500"/>
                <a:gd name="connsiteX1" fmla="*/ 4053340 w 6859500"/>
                <a:gd name="connsiteY1" fmla="*/ 4053340 h 6859500"/>
                <a:gd name="connsiteX2" fmla="*/ 6235893 w 6859500"/>
                <a:gd name="connsiteY2" fmla="*/ 4053340 h 6859500"/>
                <a:gd name="connsiteX3" fmla="*/ 6859501 w 6859500"/>
                <a:gd name="connsiteY3" fmla="*/ 3429731 h 6859500"/>
                <a:gd name="connsiteX4" fmla="*/ 6235893 w 6859500"/>
                <a:gd name="connsiteY4" fmla="*/ 2806123 h 6859500"/>
                <a:gd name="connsiteX5" fmla="*/ 4053340 w 6859500"/>
                <a:gd name="connsiteY5" fmla="*/ 2806123 h 6859500"/>
                <a:gd name="connsiteX6" fmla="*/ 4053340 w 6859500"/>
                <a:gd name="connsiteY6" fmla="*/ 623608 h 6859500"/>
                <a:gd name="connsiteX7" fmla="*/ 3429731 w 6859500"/>
                <a:gd name="connsiteY7" fmla="*/ 0 h 6859500"/>
                <a:gd name="connsiteX8" fmla="*/ 2806123 w 6859500"/>
                <a:gd name="connsiteY8" fmla="*/ 623608 h 6859500"/>
                <a:gd name="connsiteX9" fmla="*/ 2806123 w 6859500"/>
                <a:gd name="connsiteY9" fmla="*/ 2806161 h 6859500"/>
                <a:gd name="connsiteX10" fmla="*/ 623608 w 6859500"/>
                <a:gd name="connsiteY10" fmla="*/ 2806161 h 6859500"/>
                <a:gd name="connsiteX11" fmla="*/ 0 w 6859500"/>
                <a:gd name="connsiteY11" fmla="*/ 3429731 h 6859500"/>
                <a:gd name="connsiteX12" fmla="*/ 623608 w 6859500"/>
                <a:gd name="connsiteY12" fmla="*/ 4053340 h 6859500"/>
                <a:gd name="connsiteX13" fmla="*/ 2806161 w 6859500"/>
                <a:gd name="connsiteY13" fmla="*/ 4053340 h 6859500"/>
                <a:gd name="connsiteX14" fmla="*/ 2806161 w 6859500"/>
                <a:gd name="connsiteY14" fmla="*/ 6235893 h 6859500"/>
                <a:gd name="connsiteX15" fmla="*/ 3429770 w 6859500"/>
                <a:gd name="connsiteY15" fmla="*/ 6859501 h 6859500"/>
                <a:gd name="connsiteX16" fmla="*/ 4053340 w 6859500"/>
                <a:gd name="connsiteY16" fmla="*/ 6235893 h 68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59500" h="6859500">
                  <a:moveTo>
                    <a:pt x="4053340" y="6235893"/>
                  </a:moveTo>
                  <a:lnTo>
                    <a:pt x="4053340" y="4053340"/>
                  </a:lnTo>
                  <a:lnTo>
                    <a:pt x="6235893" y="4053340"/>
                  </a:lnTo>
                  <a:cubicBezTo>
                    <a:pt x="6580293" y="4053340"/>
                    <a:pt x="6859501" y="3774132"/>
                    <a:pt x="6859501" y="3429731"/>
                  </a:cubicBezTo>
                  <a:cubicBezTo>
                    <a:pt x="6859501" y="3085330"/>
                    <a:pt x="6580332" y="2806123"/>
                    <a:pt x="6235893" y="2806123"/>
                  </a:cubicBezTo>
                  <a:lnTo>
                    <a:pt x="4053340" y="2806123"/>
                  </a:lnTo>
                  <a:lnTo>
                    <a:pt x="4053340" y="623608"/>
                  </a:lnTo>
                  <a:cubicBezTo>
                    <a:pt x="4053340" y="279208"/>
                    <a:pt x="3774171" y="0"/>
                    <a:pt x="3429731" y="0"/>
                  </a:cubicBezTo>
                  <a:cubicBezTo>
                    <a:pt x="3085330" y="0"/>
                    <a:pt x="2806123" y="279208"/>
                    <a:pt x="2806123" y="623608"/>
                  </a:cubicBezTo>
                  <a:lnTo>
                    <a:pt x="2806123" y="2806161"/>
                  </a:lnTo>
                  <a:lnTo>
                    <a:pt x="623608" y="2806161"/>
                  </a:lnTo>
                  <a:cubicBezTo>
                    <a:pt x="279208" y="2806161"/>
                    <a:pt x="0" y="3085369"/>
                    <a:pt x="0" y="3429731"/>
                  </a:cubicBezTo>
                  <a:cubicBezTo>
                    <a:pt x="0" y="3774132"/>
                    <a:pt x="279208" y="4053340"/>
                    <a:pt x="623608" y="4053340"/>
                  </a:cubicBezTo>
                  <a:lnTo>
                    <a:pt x="2806161" y="4053340"/>
                  </a:lnTo>
                  <a:lnTo>
                    <a:pt x="2806161" y="6235893"/>
                  </a:lnTo>
                  <a:cubicBezTo>
                    <a:pt x="2806161" y="6580293"/>
                    <a:pt x="3085369" y="6859501"/>
                    <a:pt x="3429770" y="6859501"/>
                  </a:cubicBezTo>
                  <a:cubicBezTo>
                    <a:pt x="3774171" y="6859501"/>
                    <a:pt x="4053340" y="6580293"/>
                    <a:pt x="4053340" y="6235893"/>
                  </a:cubicBezTo>
                  <a:close/>
                </a:path>
              </a:pathLst>
            </a:cu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47" name="Oval 46">
              <a:extLst>
                <a:ext uri="{FF2B5EF4-FFF2-40B4-BE49-F238E27FC236}">
                  <a16:creationId xmlns:a16="http://schemas.microsoft.com/office/drawing/2014/main" id="{A8359B0F-9429-4A99-A238-83633C75332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0326624" y="5145023"/>
              <a:ext cx="265176" cy="265176"/>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grpSp>
      <p:sp>
        <p:nvSpPr>
          <p:cNvPr id="5" name="Content Placeholder 4">
            <a:extLst>
              <a:ext uri="{FF2B5EF4-FFF2-40B4-BE49-F238E27FC236}">
                <a16:creationId xmlns:a16="http://schemas.microsoft.com/office/drawing/2014/main" id="{CCA5439B-7BF2-3A66-4D5F-366FAA9E8BDA}"/>
              </a:ext>
            </a:extLst>
          </p:cNvPr>
          <p:cNvSpPr>
            <a:spLocks noGrp="1"/>
          </p:cNvSpPr>
          <p:nvPr>
            <p:ph idx="1"/>
          </p:nvPr>
        </p:nvSpPr>
        <p:spPr>
          <a:xfrm>
            <a:off x="5181600" y="4191000"/>
            <a:ext cx="6451798" cy="2117724"/>
          </a:xfrm>
        </p:spPr>
        <p:txBody>
          <a:bodyPr vert="horz" lIns="91440" tIns="45720" rIns="91440" bIns="45720" rtlCol="0" anchor="t">
            <a:normAutofit/>
          </a:bodyPr>
          <a:lstStyle/>
          <a:p>
            <a:pPr marL="0" indent="0">
              <a:buNone/>
            </a:pPr>
            <a:r>
              <a:rPr lang="en-GB" sz="1600" dirty="0">
                <a:hlinkClick r:id="rId3"/>
              </a:rPr>
              <a:t>Teaching Toolkit 1 PT 2024-25 handbook Bilingual FINAL 2025.docx (sharepoint.com)</a:t>
            </a:r>
            <a:endParaRPr lang="en-GB" sz="1600" dirty="0"/>
          </a:p>
          <a:p>
            <a:pPr marL="0" indent="0">
              <a:buNone/>
            </a:pPr>
            <a:endParaRPr lang="en-US" sz="2200" kern="1200" dirty="0">
              <a:solidFill>
                <a:schemeClr val="tx1"/>
              </a:solidFill>
              <a:latin typeface="+mn-lt"/>
              <a:ea typeface="+mn-ea"/>
              <a:cs typeface="+mn-cs"/>
            </a:endParaRPr>
          </a:p>
        </p:txBody>
      </p:sp>
      <p:pic>
        <p:nvPicPr>
          <p:cNvPr id="30" name="Graphic 29" descr="Classroom">
            <a:extLst>
              <a:ext uri="{FF2B5EF4-FFF2-40B4-BE49-F238E27FC236}">
                <a16:creationId xmlns:a16="http://schemas.microsoft.com/office/drawing/2014/main" id="{E0AFAD68-980F-CAA1-06DF-A0A6A2D3D2B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60974" y="1392611"/>
            <a:ext cx="4114800" cy="4114800"/>
          </a:xfrm>
          <a:prstGeom prst="rect">
            <a:avLst/>
          </a:prstGeom>
        </p:spPr>
      </p:pic>
    </p:spTree>
    <p:extLst>
      <p:ext uri="{BB962C8B-B14F-4D97-AF65-F5344CB8AC3E}">
        <p14:creationId xmlns:p14="http://schemas.microsoft.com/office/powerpoint/2010/main" val="990690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5AD4A59-91FA-4E30-8F32-A8AB51F768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3848" cap="flat">
            <a:noFill/>
            <a:prstDash val="solid"/>
            <a:miter/>
          </a:ln>
          <a:effectLst/>
        </p:spPr>
        <p:txBody>
          <a:bodyPr rtlCol="0" anchor="ctr"/>
          <a:lstStyle/>
          <a:p>
            <a:endParaRPr lang="en-US">
              <a:solidFill>
                <a:schemeClr val="tx1"/>
              </a:solidFill>
            </a:endParaRPr>
          </a:p>
        </p:txBody>
      </p:sp>
      <p:sp>
        <p:nvSpPr>
          <p:cNvPr id="12" name="Rectangle 11">
            <a:extLst>
              <a:ext uri="{FF2B5EF4-FFF2-40B4-BE49-F238E27FC236}">
                <a16:creationId xmlns:a16="http://schemas.microsoft.com/office/drawing/2014/main" id="{CDFF45EF-8068-49B8-AFAE-404F6EB188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alpha val="10000"/>
            </a:srgbClr>
          </a:solidFill>
          <a:ln w="3848" cap="flat">
            <a:noFill/>
            <a:prstDash val="solid"/>
            <a:miter/>
          </a:ln>
          <a:effectLst/>
        </p:spPr>
        <p:txBody>
          <a:bodyPr rtlCol="0" anchor="ctr"/>
          <a:lstStyle/>
          <a:p>
            <a:endParaRPr lang="en-US">
              <a:solidFill>
                <a:schemeClr val="tx1"/>
              </a:solidFill>
            </a:endParaRPr>
          </a:p>
        </p:txBody>
      </p:sp>
      <p:sp useBgFill="1">
        <p:nvSpPr>
          <p:cNvPr id="14" name="Graphic 10">
            <a:extLst>
              <a:ext uri="{FF2B5EF4-FFF2-40B4-BE49-F238E27FC236}">
                <a16:creationId xmlns:a16="http://schemas.microsoft.com/office/drawing/2014/main" id="{D43C1A1E-DA50-4210-9A1D-5437CBFEFF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891156" y="241085"/>
            <a:ext cx="925287" cy="925287"/>
          </a:xfrm>
          <a:custGeom>
            <a:avLst/>
            <a:gdLst>
              <a:gd name="connsiteX0" fmla="*/ 4053340 w 6859500"/>
              <a:gd name="connsiteY0" fmla="*/ 6235893 h 6859500"/>
              <a:gd name="connsiteX1" fmla="*/ 4053340 w 6859500"/>
              <a:gd name="connsiteY1" fmla="*/ 4053340 h 6859500"/>
              <a:gd name="connsiteX2" fmla="*/ 6235893 w 6859500"/>
              <a:gd name="connsiteY2" fmla="*/ 4053340 h 6859500"/>
              <a:gd name="connsiteX3" fmla="*/ 6859501 w 6859500"/>
              <a:gd name="connsiteY3" fmla="*/ 3429731 h 6859500"/>
              <a:gd name="connsiteX4" fmla="*/ 6235893 w 6859500"/>
              <a:gd name="connsiteY4" fmla="*/ 2806123 h 6859500"/>
              <a:gd name="connsiteX5" fmla="*/ 4053340 w 6859500"/>
              <a:gd name="connsiteY5" fmla="*/ 2806123 h 6859500"/>
              <a:gd name="connsiteX6" fmla="*/ 4053340 w 6859500"/>
              <a:gd name="connsiteY6" fmla="*/ 623608 h 6859500"/>
              <a:gd name="connsiteX7" fmla="*/ 3429731 w 6859500"/>
              <a:gd name="connsiteY7" fmla="*/ 0 h 6859500"/>
              <a:gd name="connsiteX8" fmla="*/ 2806123 w 6859500"/>
              <a:gd name="connsiteY8" fmla="*/ 623608 h 6859500"/>
              <a:gd name="connsiteX9" fmla="*/ 2806123 w 6859500"/>
              <a:gd name="connsiteY9" fmla="*/ 2806161 h 6859500"/>
              <a:gd name="connsiteX10" fmla="*/ 623608 w 6859500"/>
              <a:gd name="connsiteY10" fmla="*/ 2806161 h 6859500"/>
              <a:gd name="connsiteX11" fmla="*/ 0 w 6859500"/>
              <a:gd name="connsiteY11" fmla="*/ 3429731 h 6859500"/>
              <a:gd name="connsiteX12" fmla="*/ 623608 w 6859500"/>
              <a:gd name="connsiteY12" fmla="*/ 4053340 h 6859500"/>
              <a:gd name="connsiteX13" fmla="*/ 2806161 w 6859500"/>
              <a:gd name="connsiteY13" fmla="*/ 4053340 h 6859500"/>
              <a:gd name="connsiteX14" fmla="*/ 2806161 w 6859500"/>
              <a:gd name="connsiteY14" fmla="*/ 6235893 h 6859500"/>
              <a:gd name="connsiteX15" fmla="*/ 3429770 w 6859500"/>
              <a:gd name="connsiteY15" fmla="*/ 6859501 h 6859500"/>
              <a:gd name="connsiteX16" fmla="*/ 4053340 w 6859500"/>
              <a:gd name="connsiteY16" fmla="*/ 6235893 h 68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59500" h="6859500">
                <a:moveTo>
                  <a:pt x="4053340" y="6235893"/>
                </a:moveTo>
                <a:lnTo>
                  <a:pt x="4053340" y="4053340"/>
                </a:lnTo>
                <a:lnTo>
                  <a:pt x="6235893" y="4053340"/>
                </a:lnTo>
                <a:cubicBezTo>
                  <a:pt x="6580293" y="4053340"/>
                  <a:pt x="6859501" y="3774132"/>
                  <a:pt x="6859501" y="3429731"/>
                </a:cubicBezTo>
                <a:cubicBezTo>
                  <a:pt x="6859501" y="3085330"/>
                  <a:pt x="6580332" y="2806123"/>
                  <a:pt x="6235893" y="2806123"/>
                </a:cubicBezTo>
                <a:lnTo>
                  <a:pt x="4053340" y="2806123"/>
                </a:lnTo>
                <a:lnTo>
                  <a:pt x="4053340" y="623608"/>
                </a:lnTo>
                <a:cubicBezTo>
                  <a:pt x="4053340" y="279208"/>
                  <a:pt x="3774171" y="0"/>
                  <a:pt x="3429731" y="0"/>
                </a:cubicBezTo>
                <a:cubicBezTo>
                  <a:pt x="3085330" y="0"/>
                  <a:pt x="2806123" y="279208"/>
                  <a:pt x="2806123" y="623608"/>
                </a:cubicBezTo>
                <a:lnTo>
                  <a:pt x="2806123" y="2806161"/>
                </a:lnTo>
                <a:lnTo>
                  <a:pt x="623608" y="2806161"/>
                </a:lnTo>
                <a:cubicBezTo>
                  <a:pt x="279208" y="2806161"/>
                  <a:pt x="0" y="3085369"/>
                  <a:pt x="0" y="3429731"/>
                </a:cubicBezTo>
                <a:cubicBezTo>
                  <a:pt x="0" y="3774132"/>
                  <a:pt x="279208" y="4053340"/>
                  <a:pt x="623608" y="4053340"/>
                </a:cubicBezTo>
                <a:lnTo>
                  <a:pt x="2806161" y="4053340"/>
                </a:lnTo>
                <a:lnTo>
                  <a:pt x="2806161" y="6235893"/>
                </a:lnTo>
                <a:cubicBezTo>
                  <a:pt x="2806161" y="6580293"/>
                  <a:pt x="3085369" y="6859501"/>
                  <a:pt x="3429770" y="6859501"/>
                </a:cubicBezTo>
                <a:cubicBezTo>
                  <a:pt x="3774171" y="6859501"/>
                  <a:pt x="4053340" y="6580293"/>
                  <a:pt x="4053340" y="6235893"/>
                </a:cubicBezTo>
                <a:close/>
              </a:path>
            </a:pathLst>
          </a:cu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16" name="Oval 15">
            <a:extLst>
              <a:ext uri="{FF2B5EF4-FFF2-40B4-BE49-F238E27FC236}">
                <a16:creationId xmlns:a16="http://schemas.microsoft.com/office/drawing/2014/main" id="{7691169A-6B21-4B1F-96DF-2BD6D6BA0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0734076" y="1394142"/>
            <a:ext cx="261660" cy="261660"/>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p:nvSpPr>
          <p:cNvPr id="2" name="Title 1">
            <a:extLst>
              <a:ext uri="{FF2B5EF4-FFF2-40B4-BE49-F238E27FC236}">
                <a16:creationId xmlns:a16="http://schemas.microsoft.com/office/drawing/2014/main" id="{C09B81F1-4047-D17D-CC9E-D55C8DA55A45}"/>
              </a:ext>
            </a:extLst>
          </p:cNvPr>
          <p:cNvSpPr>
            <a:spLocks noGrp="1"/>
          </p:cNvSpPr>
          <p:nvPr>
            <p:ph type="title"/>
          </p:nvPr>
        </p:nvSpPr>
        <p:spPr>
          <a:xfrm>
            <a:off x="457199" y="566490"/>
            <a:ext cx="11238347" cy="1502704"/>
          </a:xfrm>
        </p:spPr>
        <p:txBody>
          <a:bodyPr anchor="ctr">
            <a:normAutofit/>
          </a:bodyPr>
          <a:lstStyle/>
          <a:p>
            <a:r>
              <a:rPr lang="en-GB" dirty="0"/>
              <a:t>Introduce your friend</a:t>
            </a:r>
          </a:p>
        </p:txBody>
      </p:sp>
      <p:sp>
        <p:nvSpPr>
          <p:cNvPr id="3" name="Content Placeholder 2">
            <a:extLst>
              <a:ext uri="{FF2B5EF4-FFF2-40B4-BE49-F238E27FC236}">
                <a16:creationId xmlns:a16="http://schemas.microsoft.com/office/drawing/2014/main" id="{5FB8B2D1-EB71-03F3-4016-45234D5673F3}"/>
              </a:ext>
            </a:extLst>
          </p:cNvPr>
          <p:cNvSpPr>
            <a:spLocks noGrp="1" noRot="1" noMove="1" noResize="1" noEditPoints="1" noAdjustHandles="1" noChangeArrowheads="1" noChangeShapeType="1"/>
          </p:cNvSpPr>
          <p:nvPr>
            <p:ph idx="1"/>
          </p:nvPr>
        </p:nvSpPr>
        <p:spPr>
          <a:xfrm>
            <a:off x="457199" y="2286000"/>
            <a:ext cx="5470879" cy="4005510"/>
          </a:xfrm>
        </p:spPr>
        <p:txBody>
          <a:bodyPr anchor="t">
            <a:normAutofit fontScale="77500" lnSpcReduction="20000"/>
          </a:bodyPr>
          <a:lstStyle/>
          <a:p>
            <a:endParaRPr lang="en-GB" sz="1800" dirty="0"/>
          </a:p>
          <a:p>
            <a:r>
              <a:rPr lang="en-GB" sz="3600" dirty="0"/>
              <a:t>What is their name?</a:t>
            </a:r>
          </a:p>
          <a:p>
            <a:r>
              <a:rPr lang="en-GB" sz="3600" dirty="0"/>
              <a:t>Where do they live?</a:t>
            </a:r>
          </a:p>
          <a:p>
            <a:r>
              <a:rPr lang="en-GB" sz="3600" dirty="0"/>
              <a:t>Why do they want to become a teacher?</a:t>
            </a:r>
          </a:p>
          <a:p>
            <a:r>
              <a:rPr lang="en-GB" sz="3600" dirty="0"/>
              <a:t>What are they most looking forward to about the course?</a:t>
            </a:r>
          </a:p>
          <a:p>
            <a:r>
              <a:rPr lang="en-GB" sz="3600" dirty="0"/>
              <a:t>Are there any aspects of the course that they feel particularly apprehensive about?</a:t>
            </a:r>
          </a:p>
          <a:p>
            <a:pPr marL="0" indent="0">
              <a:buNone/>
            </a:pPr>
            <a:endParaRPr lang="en-GB" sz="3600" dirty="0"/>
          </a:p>
          <a:p>
            <a:endParaRPr lang="en-GB" sz="1800" dirty="0"/>
          </a:p>
        </p:txBody>
      </p:sp>
      <p:sp useBgFill="1">
        <p:nvSpPr>
          <p:cNvPr id="18" name="Oval 17">
            <a:extLst>
              <a:ext uri="{FF2B5EF4-FFF2-40B4-BE49-F238E27FC236}">
                <a16:creationId xmlns:a16="http://schemas.microsoft.com/office/drawing/2014/main" id="{AFF485D7-DE5D-47EE-8B37-15E9B77B3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1474676" y="5428705"/>
            <a:ext cx="425081" cy="425081"/>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pic>
        <p:nvPicPr>
          <p:cNvPr id="4" name="Picture 3">
            <a:extLst>
              <a:ext uri="{FF2B5EF4-FFF2-40B4-BE49-F238E27FC236}">
                <a16:creationId xmlns:a16="http://schemas.microsoft.com/office/drawing/2014/main" id="{53104361-E61E-1BC7-7661-3A2494C3DCB7}"/>
              </a:ext>
            </a:extLst>
          </p:cNvPr>
          <p:cNvPicPr>
            <a:picLocks noChangeAspect="1"/>
          </p:cNvPicPr>
          <p:nvPr/>
        </p:nvPicPr>
        <p:blipFill>
          <a:blip r:embed="rId3"/>
          <a:stretch>
            <a:fillRect/>
          </a:stretch>
        </p:blipFill>
        <p:spPr>
          <a:xfrm>
            <a:off x="6310540" y="2426324"/>
            <a:ext cx="4871893" cy="3239809"/>
          </a:xfrm>
          <a:prstGeom prst="rect">
            <a:avLst/>
          </a:prstGeom>
        </p:spPr>
      </p:pic>
    </p:spTree>
    <p:extLst>
      <p:ext uri="{BB962C8B-B14F-4D97-AF65-F5344CB8AC3E}">
        <p14:creationId xmlns:p14="http://schemas.microsoft.com/office/powerpoint/2010/main" val="2389903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5853F-E39D-EB3D-183E-5D3BECF02A04}"/>
              </a:ext>
            </a:extLst>
          </p:cNvPr>
          <p:cNvSpPr>
            <a:spLocks noGrp="1"/>
          </p:cNvSpPr>
          <p:nvPr>
            <p:ph type="title"/>
          </p:nvPr>
        </p:nvSpPr>
        <p:spPr/>
        <p:txBody>
          <a:bodyPr/>
          <a:lstStyle/>
          <a:p>
            <a:r>
              <a:rPr lang="en-GB" dirty="0"/>
              <a:t>Two Truths and a Lie</a:t>
            </a:r>
          </a:p>
        </p:txBody>
      </p:sp>
      <p:sp>
        <p:nvSpPr>
          <p:cNvPr id="3" name="Content Placeholder 2">
            <a:extLst>
              <a:ext uri="{FF2B5EF4-FFF2-40B4-BE49-F238E27FC236}">
                <a16:creationId xmlns:a16="http://schemas.microsoft.com/office/drawing/2014/main" id="{B6CA60FC-E0C7-F42A-D2C0-8ACC06F7530E}"/>
              </a:ext>
            </a:extLst>
          </p:cNvPr>
          <p:cNvSpPr>
            <a:spLocks noGrp="1"/>
          </p:cNvSpPr>
          <p:nvPr>
            <p:ph idx="1"/>
          </p:nvPr>
        </p:nvSpPr>
        <p:spPr/>
        <p:txBody>
          <a:bodyPr/>
          <a:lstStyle/>
          <a:p>
            <a:pPr marL="0" indent="0" algn="l">
              <a:buNone/>
            </a:pPr>
            <a:endParaRPr lang="en-GB" b="1" i="0" dirty="0">
              <a:solidFill>
                <a:srgbClr val="1F2932"/>
              </a:solidFill>
              <a:effectLst/>
              <a:highlight>
                <a:srgbClr val="FFFFFF"/>
              </a:highlight>
              <a:latin typeface="Proxima Nova Rg"/>
            </a:endParaRPr>
          </a:p>
          <a:p>
            <a:pPr algn="l"/>
            <a:r>
              <a:rPr lang="en-GB" b="0" i="0" dirty="0">
                <a:solidFill>
                  <a:srgbClr val="3F4D5A"/>
                </a:solidFill>
                <a:effectLst/>
                <a:highlight>
                  <a:srgbClr val="FFFFFF"/>
                </a:highlight>
                <a:latin typeface="Proxima Nova Rg"/>
              </a:rPr>
              <a:t>Working in groups, have each person say three statements — two of them true and one a lie. The group then has to determine which statement is the lie. This game works best when the lie is believable.</a:t>
            </a:r>
          </a:p>
          <a:p>
            <a:pPr algn="l"/>
            <a:r>
              <a:rPr lang="en-GB" b="0" i="0" dirty="0">
                <a:solidFill>
                  <a:srgbClr val="3F4D5A"/>
                </a:solidFill>
                <a:effectLst/>
                <a:highlight>
                  <a:srgbClr val="FFFFFF"/>
                </a:highlight>
                <a:latin typeface="Proxima Nova Rg"/>
              </a:rPr>
              <a:t>Here’s an example: “I’m a vegetarian, I once backpacked across Italy for a month, and I adopted a puppy over the weekend.”</a:t>
            </a:r>
          </a:p>
          <a:p>
            <a:pPr marL="0" indent="0">
              <a:buNone/>
            </a:pPr>
            <a:endParaRPr lang="en-GB" dirty="0"/>
          </a:p>
        </p:txBody>
      </p:sp>
    </p:spTree>
    <p:extLst>
      <p:ext uri="{BB962C8B-B14F-4D97-AF65-F5344CB8AC3E}">
        <p14:creationId xmlns:p14="http://schemas.microsoft.com/office/powerpoint/2010/main" val="2899729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5AD4A59-91FA-4E30-8F32-A8AB51F768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3848" cap="flat">
            <a:noFill/>
            <a:prstDash val="solid"/>
            <a:miter/>
          </a:ln>
          <a:effectLst/>
        </p:spPr>
        <p:txBody>
          <a:bodyPr rtlCol="0" anchor="ctr"/>
          <a:lstStyle/>
          <a:p>
            <a:endParaRPr lang="en-US">
              <a:solidFill>
                <a:schemeClr val="tx1"/>
              </a:solidFill>
            </a:endParaRPr>
          </a:p>
        </p:txBody>
      </p:sp>
      <p:sp>
        <p:nvSpPr>
          <p:cNvPr id="12" name="Rectangle 11">
            <a:extLst>
              <a:ext uri="{FF2B5EF4-FFF2-40B4-BE49-F238E27FC236}">
                <a16:creationId xmlns:a16="http://schemas.microsoft.com/office/drawing/2014/main" id="{CBF27B2E-4DE7-47FD-8277-1C6703DB20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alpha val="10000"/>
            </a:srgbClr>
          </a:solidFill>
          <a:ln w="3848" cap="flat">
            <a:noFill/>
            <a:prstDash val="solid"/>
            <a:miter/>
          </a:ln>
          <a:effectLst/>
        </p:spPr>
        <p:txBody>
          <a:bodyPr rtlCol="0" anchor="ctr"/>
          <a:lstStyle/>
          <a:p>
            <a:endParaRPr lang="en-US">
              <a:solidFill>
                <a:schemeClr val="tx1"/>
              </a:solidFill>
            </a:endParaRPr>
          </a:p>
        </p:txBody>
      </p:sp>
      <p:grpSp>
        <p:nvGrpSpPr>
          <p:cNvPr id="14" name="Group 13">
            <a:extLst>
              <a:ext uri="{FF2B5EF4-FFF2-40B4-BE49-F238E27FC236}">
                <a16:creationId xmlns:a16="http://schemas.microsoft.com/office/drawing/2014/main" id="{30E84C15-9243-4CCA-86B8-7A13EE2808A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95308" y="128465"/>
            <a:ext cx="1888871" cy="1471725"/>
            <a:chOff x="195308" y="128465"/>
            <a:chExt cx="1888871" cy="1471725"/>
          </a:xfrm>
        </p:grpSpPr>
        <p:sp useBgFill="1">
          <p:nvSpPr>
            <p:cNvPr id="15" name="Graphic 10">
              <a:extLst>
                <a:ext uri="{FF2B5EF4-FFF2-40B4-BE49-F238E27FC236}">
                  <a16:creationId xmlns:a16="http://schemas.microsoft.com/office/drawing/2014/main" id="{E014A4E0-2539-4DA0-A0B5-7158984742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54841" y="128465"/>
              <a:ext cx="966722" cy="966722"/>
            </a:xfrm>
            <a:custGeom>
              <a:avLst/>
              <a:gdLst>
                <a:gd name="connsiteX0" fmla="*/ 4053340 w 6859500"/>
                <a:gd name="connsiteY0" fmla="*/ 6235893 h 6859500"/>
                <a:gd name="connsiteX1" fmla="*/ 4053340 w 6859500"/>
                <a:gd name="connsiteY1" fmla="*/ 4053340 h 6859500"/>
                <a:gd name="connsiteX2" fmla="*/ 6235893 w 6859500"/>
                <a:gd name="connsiteY2" fmla="*/ 4053340 h 6859500"/>
                <a:gd name="connsiteX3" fmla="*/ 6859501 w 6859500"/>
                <a:gd name="connsiteY3" fmla="*/ 3429731 h 6859500"/>
                <a:gd name="connsiteX4" fmla="*/ 6235893 w 6859500"/>
                <a:gd name="connsiteY4" fmla="*/ 2806123 h 6859500"/>
                <a:gd name="connsiteX5" fmla="*/ 4053340 w 6859500"/>
                <a:gd name="connsiteY5" fmla="*/ 2806123 h 6859500"/>
                <a:gd name="connsiteX6" fmla="*/ 4053340 w 6859500"/>
                <a:gd name="connsiteY6" fmla="*/ 623608 h 6859500"/>
                <a:gd name="connsiteX7" fmla="*/ 3429731 w 6859500"/>
                <a:gd name="connsiteY7" fmla="*/ 0 h 6859500"/>
                <a:gd name="connsiteX8" fmla="*/ 2806123 w 6859500"/>
                <a:gd name="connsiteY8" fmla="*/ 623608 h 6859500"/>
                <a:gd name="connsiteX9" fmla="*/ 2806123 w 6859500"/>
                <a:gd name="connsiteY9" fmla="*/ 2806161 h 6859500"/>
                <a:gd name="connsiteX10" fmla="*/ 623608 w 6859500"/>
                <a:gd name="connsiteY10" fmla="*/ 2806161 h 6859500"/>
                <a:gd name="connsiteX11" fmla="*/ 0 w 6859500"/>
                <a:gd name="connsiteY11" fmla="*/ 3429731 h 6859500"/>
                <a:gd name="connsiteX12" fmla="*/ 623608 w 6859500"/>
                <a:gd name="connsiteY12" fmla="*/ 4053340 h 6859500"/>
                <a:gd name="connsiteX13" fmla="*/ 2806161 w 6859500"/>
                <a:gd name="connsiteY13" fmla="*/ 4053340 h 6859500"/>
                <a:gd name="connsiteX14" fmla="*/ 2806161 w 6859500"/>
                <a:gd name="connsiteY14" fmla="*/ 6235893 h 6859500"/>
                <a:gd name="connsiteX15" fmla="*/ 3429770 w 6859500"/>
                <a:gd name="connsiteY15" fmla="*/ 6859501 h 6859500"/>
                <a:gd name="connsiteX16" fmla="*/ 4053340 w 6859500"/>
                <a:gd name="connsiteY16" fmla="*/ 6235893 h 68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59500" h="6859500">
                  <a:moveTo>
                    <a:pt x="4053340" y="6235893"/>
                  </a:moveTo>
                  <a:lnTo>
                    <a:pt x="4053340" y="4053340"/>
                  </a:lnTo>
                  <a:lnTo>
                    <a:pt x="6235893" y="4053340"/>
                  </a:lnTo>
                  <a:cubicBezTo>
                    <a:pt x="6580293" y="4053340"/>
                    <a:pt x="6859501" y="3774132"/>
                    <a:pt x="6859501" y="3429731"/>
                  </a:cubicBezTo>
                  <a:cubicBezTo>
                    <a:pt x="6859501" y="3085330"/>
                    <a:pt x="6580332" y="2806123"/>
                    <a:pt x="6235893" y="2806123"/>
                  </a:cubicBezTo>
                  <a:lnTo>
                    <a:pt x="4053340" y="2806123"/>
                  </a:lnTo>
                  <a:lnTo>
                    <a:pt x="4053340" y="623608"/>
                  </a:lnTo>
                  <a:cubicBezTo>
                    <a:pt x="4053340" y="279208"/>
                    <a:pt x="3774171" y="0"/>
                    <a:pt x="3429731" y="0"/>
                  </a:cubicBezTo>
                  <a:cubicBezTo>
                    <a:pt x="3085330" y="0"/>
                    <a:pt x="2806123" y="279208"/>
                    <a:pt x="2806123" y="623608"/>
                  </a:cubicBezTo>
                  <a:lnTo>
                    <a:pt x="2806123" y="2806161"/>
                  </a:lnTo>
                  <a:lnTo>
                    <a:pt x="623608" y="2806161"/>
                  </a:lnTo>
                  <a:cubicBezTo>
                    <a:pt x="279208" y="2806161"/>
                    <a:pt x="0" y="3085369"/>
                    <a:pt x="0" y="3429731"/>
                  </a:cubicBezTo>
                  <a:cubicBezTo>
                    <a:pt x="0" y="3774132"/>
                    <a:pt x="279208" y="4053340"/>
                    <a:pt x="623608" y="4053340"/>
                  </a:cubicBezTo>
                  <a:lnTo>
                    <a:pt x="2806161" y="4053340"/>
                  </a:lnTo>
                  <a:lnTo>
                    <a:pt x="2806161" y="6235893"/>
                  </a:lnTo>
                  <a:cubicBezTo>
                    <a:pt x="2806161" y="6580293"/>
                    <a:pt x="3085369" y="6859501"/>
                    <a:pt x="3429770" y="6859501"/>
                  </a:cubicBezTo>
                  <a:cubicBezTo>
                    <a:pt x="3774171" y="6859501"/>
                    <a:pt x="4053340" y="6580293"/>
                    <a:pt x="4053340" y="6235893"/>
                  </a:cubicBezTo>
                  <a:close/>
                </a:path>
              </a:pathLst>
            </a:cu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16" name="Oval 15">
              <a:extLst>
                <a:ext uri="{FF2B5EF4-FFF2-40B4-BE49-F238E27FC236}">
                  <a16:creationId xmlns:a16="http://schemas.microsoft.com/office/drawing/2014/main" id="{6A55503D-2920-4B77-A454-8FEA3378BA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95308" y="1338299"/>
              <a:ext cx="261891" cy="261891"/>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17" name="Oval 16">
              <a:extLst>
                <a:ext uri="{FF2B5EF4-FFF2-40B4-BE49-F238E27FC236}">
                  <a16:creationId xmlns:a16="http://schemas.microsoft.com/office/drawing/2014/main" id="{E5300822-6CE9-4457-8099-6BF7922A99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695456" y="625555"/>
              <a:ext cx="388723" cy="388723"/>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grpSp>
      <p:sp>
        <p:nvSpPr>
          <p:cNvPr id="2" name="Title 1">
            <a:extLst>
              <a:ext uri="{FF2B5EF4-FFF2-40B4-BE49-F238E27FC236}">
                <a16:creationId xmlns:a16="http://schemas.microsoft.com/office/drawing/2014/main" id="{9D0FA5D5-2380-CDCD-9F29-EC89CCA12DEC}"/>
              </a:ext>
            </a:extLst>
          </p:cNvPr>
          <p:cNvSpPr>
            <a:spLocks noGrp="1"/>
          </p:cNvSpPr>
          <p:nvPr>
            <p:ph type="title"/>
          </p:nvPr>
        </p:nvSpPr>
        <p:spPr>
          <a:xfrm>
            <a:off x="457199" y="557189"/>
            <a:ext cx="4419601" cy="1949641"/>
          </a:xfrm>
        </p:spPr>
        <p:txBody>
          <a:bodyPr anchor="b">
            <a:normAutofit/>
          </a:bodyPr>
          <a:lstStyle/>
          <a:p>
            <a:r>
              <a:rPr lang="en-GB" dirty="0">
                <a:ea typeface="Open sans"/>
                <a:cs typeface="Open sans"/>
              </a:rPr>
              <a:t>Module Assessment </a:t>
            </a:r>
            <a:endParaRPr lang="en-GB" dirty="0"/>
          </a:p>
        </p:txBody>
      </p:sp>
      <p:sp>
        <p:nvSpPr>
          <p:cNvPr id="3" name="Content Placeholder 2">
            <a:extLst>
              <a:ext uri="{FF2B5EF4-FFF2-40B4-BE49-F238E27FC236}">
                <a16:creationId xmlns:a16="http://schemas.microsoft.com/office/drawing/2014/main" id="{8271ED5E-4285-5F77-6D8E-26C3322BF21C}"/>
              </a:ext>
            </a:extLst>
          </p:cNvPr>
          <p:cNvSpPr>
            <a:spLocks noGrp="1"/>
          </p:cNvSpPr>
          <p:nvPr>
            <p:ph idx="1"/>
          </p:nvPr>
        </p:nvSpPr>
        <p:spPr>
          <a:xfrm>
            <a:off x="457200" y="2964295"/>
            <a:ext cx="4419594" cy="3336510"/>
          </a:xfrm>
        </p:spPr>
        <p:txBody>
          <a:bodyPr vert="horz" lIns="91440" tIns="45720" rIns="91440" bIns="45720" rtlCol="0" anchor="t">
            <a:normAutofit/>
          </a:bodyPr>
          <a:lstStyle/>
          <a:p>
            <a:pPr marL="0" indent="0">
              <a:buNone/>
            </a:pPr>
            <a:r>
              <a:rPr lang="en-GB" sz="2400" b="1" dirty="0">
                <a:ea typeface="Open sans"/>
                <a:cs typeface="Open sans"/>
              </a:rPr>
              <a:t>Assessment 1</a:t>
            </a:r>
            <a:endParaRPr lang="en-US" sz="2400" b="1" dirty="0">
              <a:ea typeface="Open sans"/>
              <a:cs typeface="Open sans"/>
            </a:endParaRPr>
          </a:p>
          <a:p>
            <a:r>
              <a:rPr lang="en-GB" sz="2400" dirty="0">
                <a:ea typeface="Open sans"/>
                <a:cs typeface="Open sans"/>
                <a:hlinkClick r:id="rId3"/>
              </a:rPr>
              <a:t>Microteach and reflective account</a:t>
            </a:r>
            <a:endParaRPr lang="en-GB" sz="2400" dirty="0">
              <a:ea typeface="Open sans"/>
              <a:cs typeface="Open sans"/>
              <a:hlinkClick r:id="rId4"/>
            </a:endParaRPr>
          </a:p>
          <a:p>
            <a:pPr marL="0" indent="0">
              <a:buNone/>
            </a:pPr>
            <a:endParaRPr lang="en-GB" sz="2400" dirty="0">
              <a:ea typeface="Open sans"/>
              <a:cs typeface="Open sans"/>
            </a:endParaRPr>
          </a:p>
          <a:p>
            <a:pPr marL="0" indent="0">
              <a:buNone/>
            </a:pPr>
            <a:r>
              <a:rPr lang="en-GB" sz="2400" b="1" dirty="0">
                <a:ea typeface="Open sans"/>
                <a:cs typeface="Open sans"/>
              </a:rPr>
              <a:t>Assessment 2</a:t>
            </a:r>
          </a:p>
          <a:p>
            <a:r>
              <a:rPr lang="en-GB" sz="2400" dirty="0">
                <a:ea typeface="Open sans"/>
                <a:cs typeface="Open sans"/>
                <a:hlinkClick r:id="rId3"/>
              </a:rPr>
              <a:t>Professional observation</a:t>
            </a:r>
            <a:endParaRPr lang="en-GB" sz="2400" dirty="0">
              <a:ea typeface="Open sans"/>
              <a:cs typeface="Open sans"/>
              <a:hlinkClick r:id="rId5"/>
            </a:endParaRPr>
          </a:p>
        </p:txBody>
      </p:sp>
      <p:pic>
        <p:nvPicPr>
          <p:cNvPr id="4" name="Picture 4" descr="A picture containing text, indoor, desk, computer&#10;&#10;Description automatically generated">
            <a:extLst>
              <a:ext uri="{FF2B5EF4-FFF2-40B4-BE49-F238E27FC236}">
                <a16:creationId xmlns:a16="http://schemas.microsoft.com/office/drawing/2014/main" id="{AD7AD1AB-0156-5A44-3B52-128EBFA4DEEF}"/>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5333995" y="1276716"/>
            <a:ext cx="6299408" cy="4346591"/>
          </a:xfrm>
          <a:prstGeom prst="rect">
            <a:avLst/>
          </a:prstGeom>
        </p:spPr>
      </p:pic>
    </p:spTree>
    <p:extLst>
      <p:ext uri="{BB962C8B-B14F-4D97-AF65-F5344CB8AC3E}">
        <p14:creationId xmlns:p14="http://schemas.microsoft.com/office/powerpoint/2010/main" val="5423099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9EB4C-123D-CB3D-49F7-CF712F37DB42}"/>
              </a:ext>
            </a:extLst>
          </p:cNvPr>
          <p:cNvSpPr>
            <a:spLocks noGrp="1"/>
          </p:cNvSpPr>
          <p:nvPr>
            <p:ph type="title"/>
          </p:nvPr>
        </p:nvSpPr>
        <p:spPr/>
        <p:txBody>
          <a:bodyPr/>
          <a:lstStyle/>
          <a:p>
            <a:r>
              <a:rPr lang="en-GB" dirty="0"/>
              <a:t>Some questions for reflection</a:t>
            </a:r>
          </a:p>
        </p:txBody>
      </p:sp>
      <p:sp>
        <p:nvSpPr>
          <p:cNvPr id="3" name="Content Placeholder 2">
            <a:extLst>
              <a:ext uri="{FF2B5EF4-FFF2-40B4-BE49-F238E27FC236}">
                <a16:creationId xmlns:a16="http://schemas.microsoft.com/office/drawing/2014/main" id="{3A440A8E-588C-50E6-50B9-16CDF96D073A}"/>
              </a:ext>
            </a:extLst>
          </p:cNvPr>
          <p:cNvSpPr>
            <a:spLocks noGrp="1"/>
          </p:cNvSpPr>
          <p:nvPr>
            <p:ph idx="1"/>
          </p:nvPr>
        </p:nvSpPr>
        <p:spPr/>
        <p:txBody>
          <a:bodyPr vert="horz" lIns="91440" tIns="45720" rIns="91440" bIns="45720" rtlCol="0" anchor="t">
            <a:normAutofit/>
          </a:bodyPr>
          <a:lstStyle/>
          <a:p>
            <a:r>
              <a:rPr lang="en-GB" sz="2800" dirty="0"/>
              <a:t>Think about a really good teaching experience you have had</a:t>
            </a:r>
            <a:r>
              <a:rPr lang="en-GB" dirty="0"/>
              <a:t>;</a:t>
            </a:r>
            <a:r>
              <a:rPr lang="en-GB" sz="2800" dirty="0"/>
              <a:t> this can be from any point in your education. What made it good?</a:t>
            </a:r>
            <a:r>
              <a:rPr lang="en-GB" dirty="0"/>
              <a:t> Try and list the reasons if you can.</a:t>
            </a:r>
            <a:endParaRPr lang="en-GB" sz="2800" dirty="0"/>
          </a:p>
          <a:p>
            <a:pPr marL="0" indent="0">
              <a:buNone/>
            </a:pPr>
            <a:endParaRPr lang="en-GB" sz="2800" dirty="0"/>
          </a:p>
          <a:p>
            <a:r>
              <a:rPr lang="en-GB" sz="2800" dirty="0"/>
              <a:t>What makes a good teacher? Work with others to agree on a list of qualities.</a:t>
            </a:r>
            <a:endParaRPr lang="en-GB" sz="2800" dirty="0">
              <a:ea typeface="Open sans"/>
              <a:cs typeface="Open sans"/>
            </a:endParaRPr>
          </a:p>
          <a:p>
            <a:endParaRPr lang="en-GB" sz="2800" dirty="0"/>
          </a:p>
          <a:p>
            <a:r>
              <a:rPr lang="en-GB" sz="2800" dirty="0"/>
              <a:t>Now </a:t>
            </a:r>
            <a:r>
              <a:rPr lang="en-GB" dirty="0"/>
              <a:t>try</a:t>
            </a:r>
            <a:r>
              <a:rPr lang="en-GB" sz="2800" dirty="0"/>
              <a:t> to rank these qualities in order of importance (1 being the most important).</a:t>
            </a:r>
            <a:r>
              <a:rPr lang="en-GB" dirty="0"/>
              <a:t> </a:t>
            </a:r>
            <a:endParaRPr lang="en-GB" sz="2800" dirty="0">
              <a:ea typeface="Open sans"/>
              <a:cs typeface="Open sans"/>
            </a:endParaRPr>
          </a:p>
          <a:p>
            <a:endParaRPr lang="en-GB" dirty="0"/>
          </a:p>
        </p:txBody>
      </p:sp>
    </p:spTree>
    <p:extLst>
      <p:ext uri="{BB962C8B-B14F-4D97-AF65-F5344CB8AC3E}">
        <p14:creationId xmlns:p14="http://schemas.microsoft.com/office/powerpoint/2010/main" val="3162030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0C442-C6DF-F39F-0278-2FFFDC9FC2D7}"/>
              </a:ext>
            </a:extLst>
          </p:cNvPr>
          <p:cNvSpPr>
            <a:spLocks noGrp="1"/>
          </p:cNvSpPr>
          <p:nvPr>
            <p:ph type="title"/>
          </p:nvPr>
        </p:nvSpPr>
        <p:spPr/>
        <p:txBody>
          <a:bodyPr/>
          <a:lstStyle/>
          <a:p>
            <a:r>
              <a:rPr lang="en-GB" dirty="0"/>
              <a:t>Factors Underpinning Successful Learning </a:t>
            </a:r>
            <a:r>
              <a:rPr lang="en-GB" sz="2400" dirty="0"/>
              <a:t>(Race 2005)</a:t>
            </a:r>
            <a:endParaRPr lang="en-GB" dirty="0"/>
          </a:p>
        </p:txBody>
      </p:sp>
      <p:sp>
        <p:nvSpPr>
          <p:cNvPr id="3" name="Content Placeholder 2">
            <a:extLst>
              <a:ext uri="{FF2B5EF4-FFF2-40B4-BE49-F238E27FC236}">
                <a16:creationId xmlns:a16="http://schemas.microsoft.com/office/drawing/2014/main" id="{59FFAE20-929F-BFBD-C8C0-E911268E2AA3}"/>
              </a:ext>
            </a:extLst>
          </p:cNvPr>
          <p:cNvSpPr>
            <a:spLocks noGrp="1"/>
          </p:cNvSpPr>
          <p:nvPr>
            <p:ph idx="1"/>
          </p:nvPr>
        </p:nvSpPr>
        <p:spPr>
          <a:xfrm>
            <a:off x="838200" y="1833245"/>
            <a:ext cx="8086969" cy="4351338"/>
          </a:xfrm>
        </p:spPr>
        <p:txBody>
          <a:bodyPr/>
          <a:lstStyle/>
          <a:p>
            <a:endParaRPr lang="en-GB" dirty="0"/>
          </a:p>
          <a:p>
            <a:r>
              <a:rPr lang="en-GB" dirty="0"/>
              <a:t>Think of something you know you are good at.</a:t>
            </a:r>
          </a:p>
          <a:p>
            <a:r>
              <a:rPr lang="en-GB" dirty="0"/>
              <a:t>How did you become good at this?</a:t>
            </a:r>
          </a:p>
          <a:p>
            <a:endParaRPr lang="en-GB" dirty="0"/>
          </a:p>
          <a:p>
            <a:r>
              <a:rPr lang="en-GB" dirty="0"/>
              <a:t>Think of something about yourself you feel good about, an attribute or quality.</a:t>
            </a:r>
          </a:p>
          <a:p>
            <a:r>
              <a:rPr lang="en-GB" dirty="0"/>
              <a:t>How do you know that you can feel good about whatever it is?</a:t>
            </a:r>
          </a:p>
          <a:p>
            <a:pPr marL="0" indent="0">
              <a:buNone/>
            </a:pPr>
            <a:endParaRPr lang="en-GB" dirty="0"/>
          </a:p>
        </p:txBody>
      </p:sp>
      <p:sp>
        <p:nvSpPr>
          <p:cNvPr id="4" name="Content Placeholder 2">
            <a:extLst>
              <a:ext uri="{FF2B5EF4-FFF2-40B4-BE49-F238E27FC236}">
                <a16:creationId xmlns:a16="http://schemas.microsoft.com/office/drawing/2014/main" id="{B9D97887-4DB5-0A40-ADD4-29E88481B457}"/>
              </a:ext>
            </a:extLst>
          </p:cNvPr>
          <p:cNvSpPr txBox="1">
            <a:spLocks/>
          </p:cNvSpPr>
          <p:nvPr/>
        </p:nvSpPr>
        <p:spPr>
          <a:xfrm>
            <a:off x="9206523" y="1830265"/>
            <a:ext cx="2735385"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chemeClr val="accent1"/>
              </a:buClr>
              <a:buFont typeface="Segoe UI" panose="020B0502040204020203"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Courier New" panose="02070309020205020404" pitchFamily="49" charset="0"/>
              <a:buChar char="o"/>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1"/>
              </a:buClr>
              <a:buFont typeface="Segoe UI" panose="020B0502040204020203"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1"/>
              </a:buClr>
              <a:buFont typeface="Courier New" panose="02070309020205020404" pitchFamily="49" charset="0"/>
              <a:buChar char="o"/>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1"/>
              </a:buClr>
              <a:buFont typeface="Segoe UI" panose="020B0502040204020203"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Segoe UI" panose="020B0502040204020203" pitchFamily="34" charset="0"/>
              <a:buNone/>
            </a:pPr>
            <a:endParaRPr lang="en-GB" sz="4000" b="1" dirty="0">
              <a:solidFill>
                <a:srgbClr val="FF0000"/>
              </a:solidFill>
            </a:endParaRPr>
          </a:p>
          <a:p>
            <a:pPr marL="0" indent="0" algn="ctr">
              <a:buFont typeface="Segoe UI" panose="020B0502040204020203" pitchFamily="34" charset="0"/>
              <a:buNone/>
            </a:pPr>
            <a:r>
              <a:rPr lang="en-GB" sz="4000" b="1" dirty="0">
                <a:solidFill>
                  <a:schemeClr val="accent1"/>
                </a:solidFill>
              </a:rPr>
              <a:t>Doing</a:t>
            </a:r>
          </a:p>
          <a:p>
            <a:pPr marL="0" indent="0" algn="ctr">
              <a:buFont typeface="Segoe UI" panose="020B0502040204020203" pitchFamily="34" charset="0"/>
              <a:buNone/>
            </a:pPr>
            <a:endParaRPr lang="en-GB" sz="1400" b="1" dirty="0">
              <a:solidFill>
                <a:schemeClr val="accent1"/>
              </a:solidFill>
            </a:endParaRPr>
          </a:p>
          <a:p>
            <a:pPr marL="0" indent="0" algn="ctr">
              <a:buFont typeface="Segoe UI" panose="020B0502040204020203" pitchFamily="34" charset="0"/>
              <a:buNone/>
            </a:pPr>
            <a:endParaRPr lang="en-GB" sz="2000" b="1" dirty="0">
              <a:solidFill>
                <a:schemeClr val="accent1"/>
              </a:solidFill>
            </a:endParaRPr>
          </a:p>
          <a:p>
            <a:pPr marL="0" indent="0" algn="ctr">
              <a:buFont typeface="Segoe UI" panose="020B0502040204020203" pitchFamily="34" charset="0"/>
              <a:buNone/>
            </a:pPr>
            <a:endParaRPr lang="en-GB" sz="1400" b="1" dirty="0">
              <a:solidFill>
                <a:schemeClr val="accent1"/>
              </a:solidFill>
            </a:endParaRPr>
          </a:p>
          <a:p>
            <a:pPr marL="0" indent="0" algn="ctr">
              <a:buFont typeface="Segoe UI" panose="020B0502040204020203" pitchFamily="34" charset="0"/>
              <a:buNone/>
            </a:pPr>
            <a:r>
              <a:rPr lang="en-GB" sz="4000" b="1" dirty="0">
                <a:solidFill>
                  <a:schemeClr val="accent1"/>
                </a:solidFill>
              </a:rPr>
              <a:t>Feedback</a:t>
            </a:r>
          </a:p>
        </p:txBody>
      </p:sp>
    </p:spTree>
    <p:extLst>
      <p:ext uri="{BB962C8B-B14F-4D97-AF65-F5344CB8AC3E}">
        <p14:creationId xmlns:p14="http://schemas.microsoft.com/office/powerpoint/2010/main" val="129277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0C442-C6DF-F39F-0278-2FFFDC9FC2D7}"/>
              </a:ext>
            </a:extLst>
          </p:cNvPr>
          <p:cNvSpPr>
            <a:spLocks noGrp="1"/>
          </p:cNvSpPr>
          <p:nvPr>
            <p:ph type="title"/>
          </p:nvPr>
        </p:nvSpPr>
        <p:spPr/>
        <p:txBody>
          <a:bodyPr/>
          <a:lstStyle/>
          <a:p>
            <a:r>
              <a:rPr lang="en-GB" dirty="0"/>
              <a:t>Factors Underpinning Successful Learning </a:t>
            </a:r>
            <a:r>
              <a:rPr lang="en-GB" sz="2400" dirty="0"/>
              <a:t>(Race 2005)</a:t>
            </a:r>
            <a:endParaRPr lang="en-GB" dirty="0"/>
          </a:p>
        </p:txBody>
      </p:sp>
      <p:sp>
        <p:nvSpPr>
          <p:cNvPr id="3" name="Content Placeholder 2">
            <a:extLst>
              <a:ext uri="{FF2B5EF4-FFF2-40B4-BE49-F238E27FC236}">
                <a16:creationId xmlns:a16="http://schemas.microsoft.com/office/drawing/2014/main" id="{59FFAE20-929F-BFBD-C8C0-E911268E2AA3}"/>
              </a:ext>
            </a:extLst>
          </p:cNvPr>
          <p:cNvSpPr>
            <a:spLocks noGrp="1"/>
          </p:cNvSpPr>
          <p:nvPr>
            <p:ph idx="1"/>
          </p:nvPr>
        </p:nvSpPr>
        <p:spPr>
          <a:xfrm>
            <a:off x="838200" y="1825625"/>
            <a:ext cx="8086969" cy="4351338"/>
          </a:xfrm>
        </p:spPr>
        <p:txBody>
          <a:bodyPr/>
          <a:lstStyle/>
          <a:p>
            <a:endParaRPr lang="en-GB" dirty="0"/>
          </a:p>
          <a:p>
            <a:r>
              <a:rPr lang="en-GB" dirty="0"/>
              <a:t>Think of something you are not good at.</a:t>
            </a:r>
          </a:p>
          <a:p>
            <a:r>
              <a:rPr lang="en-GB" dirty="0"/>
              <a:t>What went wrong when you tried to learn it?</a:t>
            </a:r>
          </a:p>
          <a:p>
            <a:r>
              <a:rPr lang="en-GB" dirty="0"/>
              <a:t>Is anyone to blame?</a:t>
            </a:r>
          </a:p>
          <a:p>
            <a:endParaRPr lang="en-GB" dirty="0"/>
          </a:p>
          <a:p>
            <a:r>
              <a:rPr lang="en-GB" dirty="0"/>
              <a:t>Think of something you have learned, but at the time you didn’t want to.</a:t>
            </a:r>
          </a:p>
          <a:p>
            <a:r>
              <a:rPr lang="en-GB" dirty="0"/>
              <a:t>What kept you at it to succeed?</a:t>
            </a:r>
          </a:p>
          <a:p>
            <a:pPr marL="0" indent="0">
              <a:buNone/>
            </a:pPr>
            <a:endParaRPr lang="en-GB" dirty="0"/>
          </a:p>
        </p:txBody>
      </p:sp>
      <p:sp>
        <p:nvSpPr>
          <p:cNvPr id="4" name="Content Placeholder 2">
            <a:extLst>
              <a:ext uri="{FF2B5EF4-FFF2-40B4-BE49-F238E27FC236}">
                <a16:creationId xmlns:a16="http://schemas.microsoft.com/office/drawing/2014/main" id="{B9D97887-4DB5-0A40-ADD4-29E88481B457}"/>
              </a:ext>
            </a:extLst>
          </p:cNvPr>
          <p:cNvSpPr txBox="1">
            <a:spLocks/>
          </p:cNvSpPr>
          <p:nvPr/>
        </p:nvSpPr>
        <p:spPr>
          <a:xfrm>
            <a:off x="9097108" y="1027906"/>
            <a:ext cx="2735385" cy="498584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chemeClr val="accent1"/>
              </a:buClr>
              <a:buFont typeface="Segoe UI" panose="020B0502040204020203"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Courier New" panose="02070309020205020404" pitchFamily="49" charset="0"/>
              <a:buChar char="o"/>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1"/>
              </a:buClr>
              <a:buFont typeface="Segoe UI" panose="020B0502040204020203"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1"/>
              </a:buClr>
              <a:buFont typeface="Courier New" panose="02070309020205020404" pitchFamily="49" charset="0"/>
              <a:buChar char="o"/>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1"/>
              </a:buClr>
              <a:buFont typeface="Segoe UI" panose="020B0502040204020203"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Segoe UI" panose="020B0502040204020203" pitchFamily="34" charset="0"/>
              <a:buNone/>
            </a:pPr>
            <a:endParaRPr lang="en-GB" sz="4000" b="1" dirty="0">
              <a:solidFill>
                <a:srgbClr val="FF0000"/>
              </a:solidFill>
            </a:endParaRPr>
          </a:p>
          <a:p>
            <a:pPr marL="0" indent="0" algn="ctr">
              <a:buFont typeface="Segoe UI" panose="020B0502040204020203" pitchFamily="34" charset="0"/>
              <a:buNone/>
            </a:pPr>
            <a:endParaRPr lang="en-GB" sz="100" b="1" dirty="0">
              <a:solidFill>
                <a:srgbClr val="FF0000"/>
              </a:solidFill>
            </a:endParaRPr>
          </a:p>
          <a:p>
            <a:pPr marL="0" indent="0" algn="ctr">
              <a:buFont typeface="Segoe UI" panose="020B0502040204020203" pitchFamily="34" charset="0"/>
              <a:buNone/>
            </a:pPr>
            <a:endParaRPr lang="en-GB" sz="500" b="1" dirty="0">
              <a:solidFill>
                <a:schemeClr val="accent1"/>
              </a:solidFill>
            </a:endParaRPr>
          </a:p>
          <a:p>
            <a:pPr marL="0" indent="0" algn="ctr">
              <a:buFont typeface="Segoe UI" panose="020B0502040204020203" pitchFamily="34" charset="0"/>
              <a:buNone/>
            </a:pPr>
            <a:r>
              <a:rPr lang="en-GB" sz="4000" b="1" dirty="0">
                <a:solidFill>
                  <a:schemeClr val="accent1"/>
                </a:solidFill>
              </a:rPr>
              <a:t>Wanting &amp;</a:t>
            </a:r>
          </a:p>
          <a:p>
            <a:pPr marL="0" indent="0" algn="ctr">
              <a:buFont typeface="Segoe UI" panose="020B0502040204020203" pitchFamily="34" charset="0"/>
              <a:buNone/>
            </a:pPr>
            <a:r>
              <a:rPr lang="en-GB" sz="4000" b="1" dirty="0">
                <a:solidFill>
                  <a:schemeClr val="accent1"/>
                </a:solidFill>
              </a:rPr>
              <a:t>Digesting</a:t>
            </a:r>
            <a:endParaRPr lang="en-GB" sz="1400" b="1" dirty="0">
              <a:solidFill>
                <a:schemeClr val="accent1"/>
              </a:solidFill>
            </a:endParaRPr>
          </a:p>
          <a:p>
            <a:pPr marL="0" indent="0" algn="ctr">
              <a:buFont typeface="Segoe UI" panose="020B0502040204020203" pitchFamily="34" charset="0"/>
              <a:buNone/>
            </a:pPr>
            <a:endParaRPr lang="en-GB" sz="2000" b="1" dirty="0">
              <a:solidFill>
                <a:schemeClr val="accent1"/>
              </a:solidFill>
            </a:endParaRPr>
          </a:p>
          <a:p>
            <a:pPr marL="0" indent="0" algn="ctr">
              <a:buFont typeface="Segoe UI" panose="020B0502040204020203" pitchFamily="34" charset="0"/>
              <a:buNone/>
            </a:pPr>
            <a:endParaRPr lang="en-GB" sz="1600" b="1" dirty="0">
              <a:solidFill>
                <a:schemeClr val="accent1"/>
              </a:solidFill>
            </a:endParaRPr>
          </a:p>
          <a:p>
            <a:pPr marL="0" indent="0" algn="ctr">
              <a:buFont typeface="Segoe UI" panose="020B0502040204020203" pitchFamily="34" charset="0"/>
              <a:buNone/>
            </a:pPr>
            <a:r>
              <a:rPr lang="en-GB" sz="4000" b="1" dirty="0">
                <a:solidFill>
                  <a:schemeClr val="accent1"/>
                </a:solidFill>
              </a:rPr>
              <a:t>Needing</a:t>
            </a:r>
          </a:p>
        </p:txBody>
      </p:sp>
    </p:spTree>
    <p:extLst>
      <p:ext uri="{BB962C8B-B14F-4D97-AF65-F5344CB8AC3E}">
        <p14:creationId xmlns:p14="http://schemas.microsoft.com/office/powerpoint/2010/main" val="2386944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5AD4A59-91FA-4E30-8F32-A8AB51F768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3848" cap="flat">
            <a:noFill/>
            <a:prstDash val="solid"/>
            <a:miter/>
          </a:ln>
          <a:effectLst/>
        </p:spPr>
        <p:txBody>
          <a:bodyPr rtlCol="0" anchor="ctr"/>
          <a:lstStyle/>
          <a:p>
            <a:endParaRPr lang="en-US">
              <a:solidFill>
                <a:schemeClr val="tx1"/>
              </a:solidFill>
            </a:endParaRPr>
          </a:p>
        </p:txBody>
      </p:sp>
      <p:sp>
        <p:nvSpPr>
          <p:cNvPr id="10" name="Rectangle 9">
            <a:extLst>
              <a:ext uri="{FF2B5EF4-FFF2-40B4-BE49-F238E27FC236}">
                <a16:creationId xmlns:a16="http://schemas.microsoft.com/office/drawing/2014/main" id="{CDFF45EF-8068-49B8-AFAE-404F6EB188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alpha val="10000"/>
            </a:srgbClr>
          </a:solidFill>
          <a:ln w="3848" cap="flat">
            <a:noFill/>
            <a:prstDash val="solid"/>
            <a:miter/>
          </a:ln>
          <a:effectLst/>
        </p:spPr>
        <p:txBody>
          <a:bodyPr rtlCol="0" anchor="ctr"/>
          <a:lstStyle/>
          <a:p>
            <a:endParaRPr lang="en-US">
              <a:solidFill>
                <a:schemeClr val="tx1"/>
              </a:solidFill>
            </a:endParaRPr>
          </a:p>
        </p:txBody>
      </p:sp>
      <p:grpSp>
        <p:nvGrpSpPr>
          <p:cNvPr id="12" name="Group 11">
            <a:extLst>
              <a:ext uri="{FF2B5EF4-FFF2-40B4-BE49-F238E27FC236}">
                <a16:creationId xmlns:a16="http://schemas.microsoft.com/office/drawing/2014/main" id="{7734AB32-16A4-4C03-B664-EE71222450E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94434" y="5183883"/>
            <a:ext cx="11879637" cy="1032128"/>
            <a:chOff x="294434" y="5183883"/>
            <a:chExt cx="11879637" cy="1032128"/>
          </a:xfrm>
        </p:grpSpPr>
        <p:sp useBgFill="1">
          <p:nvSpPr>
            <p:cNvPr id="13" name="Graphic 10">
              <a:extLst>
                <a:ext uri="{FF2B5EF4-FFF2-40B4-BE49-F238E27FC236}">
                  <a16:creationId xmlns:a16="http://schemas.microsoft.com/office/drawing/2014/main" id="{BB62AF36-28FD-444D-AD82-B2A90B7E5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294434" y="5183883"/>
              <a:ext cx="925287" cy="925287"/>
            </a:xfrm>
            <a:custGeom>
              <a:avLst/>
              <a:gdLst>
                <a:gd name="connsiteX0" fmla="*/ 4053340 w 6859500"/>
                <a:gd name="connsiteY0" fmla="*/ 6235893 h 6859500"/>
                <a:gd name="connsiteX1" fmla="*/ 4053340 w 6859500"/>
                <a:gd name="connsiteY1" fmla="*/ 4053340 h 6859500"/>
                <a:gd name="connsiteX2" fmla="*/ 6235893 w 6859500"/>
                <a:gd name="connsiteY2" fmla="*/ 4053340 h 6859500"/>
                <a:gd name="connsiteX3" fmla="*/ 6859501 w 6859500"/>
                <a:gd name="connsiteY3" fmla="*/ 3429731 h 6859500"/>
                <a:gd name="connsiteX4" fmla="*/ 6235893 w 6859500"/>
                <a:gd name="connsiteY4" fmla="*/ 2806123 h 6859500"/>
                <a:gd name="connsiteX5" fmla="*/ 4053340 w 6859500"/>
                <a:gd name="connsiteY5" fmla="*/ 2806123 h 6859500"/>
                <a:gd name="connsiteX6" fmla="*/ 4053340 w 6859500"/>
                <a:gd name="connsiteY6" fmla="*/ 623608 h 6859500"/>
                <a:gd name="connsiteX7" fmla="*/ 3429731 w 6859500"/>
                <a:gd name="connsiteY7" fmla="*/ 0 h 6859500"/>
                <a:gd name="connsiteX8" fmla="*/ 2806123 w 6859500"/>
                <a:gd name="connsiteY8" fmla="*/ 623608 h 6859500"/>
                <a:gd name="connsiteX9" fmla="*/ 2806123 w 6859500"/>
                <a:gd name="connsiteY9" fmla="*/ 2806161 h 6859500"/>
                <a:gd name="connsiteX10" fmla="*/ 623608 w 6859500"/>
                <a:gd name="connsiteY10" fmla="*/ 2806161 h 6859500"/>
                <a:gd name="connsiteX11" fmla="*/ 0 w 6859500"/>
                <a:gd name="connsiteY11" fmla="*/ 3429731 h 6859500"/>
                <a:gd name="connsiteX12" fmla="*/ 623608 w 6859500"/>
                <a:gd name="connsiteY12" fmla="*/ 4053340 h 6859500"/>
                <a:gd name="connsiteX13" fmla="*/ 2806161 w 6859500"/>
                <a:gd name="connsiteY13" fmla="*/ 4053340 h 6859500"/>
                <a:gd name="connsiteX14" fmla="*/ 2806161 w 6859500"/>
                <a:gd name="connsiteY14" fmla="*/ 6235893 h 6859500"/>
                <a:gd name="connsiteX15" fmla="*/ 3429770 w 6859500"/>
                <a:gd name="connsiteY15" fmla="*/ 6859501 h 6859500"/>
                <a:gd name="connsiteX16" fmla="*/ 4053340 w 6859500"/>
                <a:gd name="connsiteY16" fmla="*/ 6235893 h 68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59500" h="6859500">
                  <a:moveTo>
                    <a:pt x="4053340" y="6235893"/>
                  </a:moveTo>
                  <a:lnTo>
                    <a:pt x="4053340" y="4053340"/>
                  </a:lnTo>
                  <a:lnTo>
                    <a:pt x="6235893" y="4053340"/>
                  </a:lnTo>
                  <a:cubicBezTo>
                    <a:pt x="6580293" y="4053340"/>
                    <a:pt x="6859501" y="3774132"/>
                    <a:pt x="6859501" y="3429731"/>
                  </a:cubicBezTo>
                  <a:cubicBezTo>
                    <a:pt x="6859501" y="3085330"/>
                    <a:pt x="6580332" y="2806123"/>
                    <a:pt x="6235893" y="2806123"/>
                  </a:cubicBezTo>
                  <a:lnTo>
                    <a:pt x="4053340" y="2806123"/>
                  </a:lnTo>
                  <a:lnTo>
                    <a:pt x="4053340" y="623608"/>
                  </a:lnTo>
                  <a:cubicBezTo>
                    <a:pt x="4053340" y="279208"/>
                    <a:pt x="3774171" y="0"/>
                    <a:pt x="3429731" y="0"/>
                  </a:cubicBezTo>
                  <a:cubicBezTo>
                    <a:pt x="3085330" y="0"/>
                    <a:pt x="2806123" y="279208"/>
                    <a:pt x="2806123" y="623608"/>
                  </a:cubicBezTo>
                  <a:lnTo>
                    <a:pt x="2806123" y="2806161"/>
                  </a:lnTo>
                  <a:lnTo>
                    <a:pt x="623608" y="2806161"/>
                  </a:lnTo>
                  <a:cubicBezTo>
                    <a:pt x="279208" y="2806161"/>
                    <a:pt x="0" y="3085369"/>
                    <a:pt x="0" y="3429731"/>
                  </a:cubicBezTo>
                  <a:cubicBezTo>
                    <a:pt x="0" y="3774132"/>
                    <a:pt x="279208" y="4053340"/>
                    <a:pt x="623608" y="4053340"/>
                  </a:cubicBezTo>
                  <a:lnTo>
                    <a:pt x="2806161" y="4053340"/>
                  </a:lnTo>
                  <a:lnTo>
                    <a:pt x="2806161" y="6235893"/>
                  </a:lnTo>
                  <a:cubicBezTo>
                    <a:pt x="2806161" y="6580293"/>
                    <a:pt x="3085369" y="6859501"/>
                    <a:pt x="3429770" y="6859501"/>
                  </a:cubicBezTo>
                  <a:cubicBezTo>
                    <a:pt x="3774171" y="6859501"/>
                    <a:pt x="4053340" y="6580293"/>
                    <a:pt x="4053340" y="6235893"/>
                  </a:cubicBezTo>
                  <a:close/>
                </a:path>
              </a:pathLst>
            </a:cu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p:nvSpPr>
            <p:cNvPr id="14" name="Freeform: Shape 13">
              <a:extLst>
                <a:ext uri="{FF2B5EF4-FFF2-40B4-BE49-F238E27FC236}">
                  <a16:creationId xmlns:a16="http://schemas.microsoft.com/office/drawing/2014/main" id="{02912AAC-B297-43C9-93F0-6E76A7B0A6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2447" y="5333999"/>
              <a:ext cx="491624" cy="746824"/>
            </a:xfrm>
            <a:custGeom>
              <a:avLst/>
              <a:gdLst>
                <a:gd name="connsiteX0" fmla="*/ 373412 w 491624"/>
                <a:gd name="connsiteY0" fmla="*/ 0 h 746824"/>
                <a:gd name="connsiteX1" fmla="*/ 448668 w 491624"/>
                <a:gd name="connsiteY1" fmla="*/ 7587 h 746824"/>
                <a:gd name="connsiteX2" fmla="*/ 491624 w 491624"/>
                <a:gd name="connsiteY2" fmla="*/ 20921 h 746824"/>
                <a:gd name="connsiteX3" fmla="*/ 491624 w 491624"/>
                <a:gd name="connsiteY3" fmla="*/ 725903 h 746824"/>
                <a:gd name="connsiteX4" fmla="*/ 448668 w 491624"/>
                <a:gd name="connsiteY4" fmla="*/ 739238 h 746824"/>
                <a:gd name="connsiteX5" fmla="*/ 373412 w 491624"/>
                <a:gd name="connsiteY5" fmla="*/ 746824 h 746824"/>
                <a:gd name="connsiteX6" fmla="*/ 0 w 491624"/>
                <a:gd name="connsiteY6" fmla="*/ 373412 h 746824"/>
                <a:gd name="connsiteX7" fmla="*/ 373412 w 491624"/>
                <a:gd name="connsiteY7" fmla="*/ 0 h 746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1624" h="746824">
                  <a:moveTo>
                    <a:pt x="373412" y="0"/>
                  </a:moveTo>
                  <a:cubicBezTo>
                    <a:pt x="399191" y="0"/>
                    <a:pt x="424359" y="2612"/>
                    <a:pt x="448668" y="7587"/>
                  </a:cubicBezTo>
                  <a:lnTo>
                    <a:pt x="491624" y="20921"/>
                  </a:lnTo>
                  <a:lnTo>
                    <a:pt x="491624" y="725903"/>
                  </a:lnTo>
                  <a:lnTo>
                    <a:pt x="448668" y="739238"/>
                  </a:lnTo>
                  <a:cubicBezTo>
                    <a:pt x="424359" y="744212"/>
                    <a:pt x="399191" y="746824"/>
                    <a:pt x="373412" y="746824"/>
                  </a:cubicBezTo>
                  <a:cubicBezTo>
                    <a:pt x="167182" y="746824"/>
                    <a:pt x="0" y="579642"/>
                    <a:pt x="0" y="373412"/>
                  </a:cubicBezTo>
                  <a:cubicBezTo>
                    <a:pt x="0" y="167182"/>
                    <a:pt x="167182" y="0"/>
                    <a:pt x="373412" y="0"/>
                  </a:cubicBezTo>
                  <a:close/>
                </a:path>
              </a:pathLst>
            </a:custGeom>
            <a:solidFill>
              <a:schemeClr val="bg1"/>
            </a:solidFill>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solidFill>
                  <a:schemeClr val="tx1"/>
                </a:solidFill>
              </a:endParaRPr>
            </a:p>
          </p:txBody>
        </p:sp>
        <p:sp useBgFill="1">
          <p:nvSpPr>
            <p:cNvPr id="15" name="Oval 14">
              <a:extLst>
                <a:ext uri="{FF2B5EF4-FFF2-40B4-BE49-F238E27FC236}">
                  <a16:creationId xmlns:a16="http://schemas.microsoft.com/office/drawing/2014/main" id="{F2666277-0882-4CF2-805C-92D397419E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1145840" y="5954351"/>
              <a:ext cx="261660" cy="261660"/>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grpSp>
      <p:sp>
        <p:nvSpPr>
          <p:cNvPr id="2" name="Title 1">
            <a:extLst>
              <a:ext uri="{FF2B5EF4-FFF2-40B4-BE49-F238E27FC236}">
                <a16:creationId xmlns:a16="http://schemas.microsoft.com/office/drawing/2014/main" id="{42F362F0-31E7-446B-F36E-680FA8DE744D}"/>
              </a:ext>
            </a:extLst>
          </p:cNvPr>
          <p:cNvSpPr>
            <a:spLocks noGrp="1"/>
          </p:cNvSpPr>
          <p:nvPr>
            <p:ph type="title"/>
          </p:nvPr>
        </p:nvSpPr>
        <p:spPr>
          <a:xfrm>
            <a:off x="857201" y="557189"/>
            <a:ext cx="10550298" cy="1170011"/>
          </a:xfrm>
        </p:spPr>
        <p:txBody>
          <a:bodyPr anchor="ctr">
            <a:normAutofit/>
          </a:bodyPr>
          <a:lstStyle/>
          <a:p>
            <a:r>
              <a:rPr lang="en-GB" sz="3600" dirty="0"/>
              <a:t>Some factors that underpin successful learning </a:t>
            </a:r>
            <a:br>
              <a:rPr lang="en-GB" dirty="0"/>
            </a:br>
            <a:r>
              <a:rPr lang="en-GB" sz="2400" dirty="0"/>
              <a:t>(Race 2005)</a:t>
            </a:r>
            <a:endParaRPr lang="en-GB" dirty="0"/>
          </a:p>
        </p:txBody>
      </p:sp>
      <p:sp>
        <p:nvSpPr>
          <p:cNvPr id="4" name="Content Placeholder 2">
            <a:extLst>
              <a:ext uri="{FF2B5EF4-FFF2-40B4-BE49-F238E27FC236}">
                <a16:creationId xmlns:a16="http://schemas.microsoft.com/office/drawing/2014/main" id="{6EAF9F13-FFD5-BF32-C8A5-88F67563A216}"/>
              </a:ext>
            </a:extLst>
          </p:cNvPr>
          <p:cNvSpPr txBox="1">
            <a:spLocks/>
          </p:cNvSpPr>
          <p:nvPr/>
        </p:nvSpPr>
        <p:spPr>
          <a:xfrm>
            <a:off x="633046" y="2110154"/>
            <a:ext cx="11246339" cy="41058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chemeClr val="accent1"/>
              </a:buClr>
              <a:buFont typeface="Segoe UI" panose="020B0502040204020203"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Courier New" panose="02070309020205020404" pitchFamily="49" charset="0"/>
              <a:buChar char="o"/>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1"/>
              </a:buClr>
              <a:buFont typeface="Segoe UI" panose="020B0502040204020203"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1"/>
              </a:buClr>
              <a:buFont typeface="Courier New" panose="02070309020205020404" pitchFamily="49" charset="0"/>
              <a:buChar char="o"/>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1"/>
              </a:buClr>
              <a:buFont typeface="Segoe UI" panose="020B0502040204020203"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Segoe UI" panose="020B0502040204020203" pitchFamily="34" charset="0"/>
              <a:buNone/>
            </a:pPr>
            <a:r>
              <a:rPr lang="en-GB" sz="4000" b="1" dirty="0">
                <a:solidFill>
                  <a:schemeClr val="accent1"/>
                </a:solidFill>
              </a:rPr>
              <a:t>Wanting</a:t>
            </a:r>
            <a:r>
              <a:rPr lang="en-GB" dirty="0"/>
              <a:t>	-	Motivation, interest, enthusiasm</a:t>
            </a:r>
            <a:endParaRPr lang="en-GB" sz="4000" b="1" dirty="0">
              <a:solidFill>
                <a:srgbClr val="FF0000"/>
              </a:solidFill>
            </a:endParaRPr>
          </a:p>
          <a:p>
            <a:pPr marL="0" indent="0">
              <a:buFont typeface="Segoe UI" panose="020B0502040204020203" pitchFamily="34" charset="0"/>
              <a:buNone/>
            </a:pPr>
            <a:r>
              <a:rPr lang="en-GB" sz="4000" b="1" dirty="0">
                <a:solidFill>
                  <a:schemeClr val="accent1"/>
                </a:solidFill>
              </a:rPr>
              <a:t>Needing</a:t>
            </a:r>
            <a:r>
              <a:rPr lang="en-GB" dirty="0"/>
              <a:t>	-	Necessity, survival, saving face</a:t>
            </a:r>
            <a:endParaRPr lang="en-GB" sz="4000" b="1" dirty="0">
              <a:solidFill>
                <a:srgbClr val="FF0000"/>
              </a:solidFill>
            </a:endParaRPr>
          </a:p>
          <a:p>
            <a:pPr marL="0" indent="0">
              <a:buFont typeface="Segoe UI" panose="020B0502040204020203" pitchFamily="34" charset="0"/>
              <a:buNone/>
            </a:pPr>
            <a:r>
              <a:rPr lang="en-GB" sz="4000" b="1" dirty="0">
                <a:solidFill>
                  <a:schemeClr val="accent1"/>
                </a:solidFill>
              </a:rPr>
              <a:t>Doing</a:t>
            </a:r>
            <a:r>
              <a:rPr lang="en-GB" sz="4000" dirty="0">
                <a:solidFill>
                  <a:schemeClr val="accent1"/>
                </a:solidFill>
              </a:rPr>
              <a:t>	</a:t>
            </a:r>
            <a:r>
              <a:rPr lang="en-GB" dirty="0"/>
              <a:t>	-	Practice, repetition, experience, trial &amp; error</a:t>
            </a:r>
            <a:endParaRPr lang="en-GB" sz="4000" b="1" dirty="0">
              <a:solidFill>
                <a:srgbClr val="FF0000"/>
              </a:solidFill>
            </a:endParaRPr>
          </a:p>
          <a:p>
            <a:pPr marL="0" indent="0">
              <a:buFont typeface="Segoe UI" panose="020B0502040204020203" pitchFamily="34" charset="0"/>
              <a:buNone/>
            </a:pPr>
            <a:r>
              <a:rPr lang="en-GB" sz="4000" b="1" dirty="0">
                <a:solidFill>
                  <a:schemeClr val="accent1"/>
                </a:solidFill>
              </a:rPr>
              <a:t>Feedback</a:t>
            </a:r>
            <a:r>
              <a:rPr lang="en-GB" dirty="0"/>
              <a:t>	-	Other people’s reactions, seeing the results</a:t>
            </a:r>
            <a:endParaRPr lang="en-GB" sz="4000" b="1" dirty="0">
              <a:solidFill>
                <a:srgbClr val="FF0000"/>
              </a:solidFill>
            </a:endParaRPr>
          </a:p>
          <a:p>
            <a:pPr marL="0" indent="0">
              <a:buFont typeface="Segoe UI" panose="020B0502040204020203" pitchFamily="34" charset="0"/>
              <a:buNone/>
            </a:pPr>
            <a:r>
              <a:rPr lang="en-GB" sz="4000" b="1" dirty="0">
                <a:solidFill>
                  <a:schemeClr val="accent1"/>
                </a:solidFill>
              </a:rPr>
              <a:t>Digestion</a:t>
            </a:r>
            <a:r>
              <a:rPr lang="en-GB" dirty="0"/>
              <a:t>	-	Making sense of what has been learned</a:t>
            </a:r>
            <a:endParaRPr lang="en-GB" sz="4000" b="1" dirty="0">
              <a:solidFill>
                <a:srgbClr val="FF0000"/>
              </a:solidFill>
            </a:endParaRPr>
          </a:p>
        </p:txBody>
      </p:sp>
    </p:spTree>
    <p:extLst>
      <p:ext uri="{BB962C8B-B14F-4D97-AF65-F5344CB8AC3E}">
        <p14:creationId xmlns:p14="http://schemas.microsoft.com/office/powerpoint/2010/main" val="2457310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24C36-98BF-DD49-40F8-20FEDF0CE4EC}"/>
              </a:ext>
            </a:extLst>
          </p:cNvPr>
          <p:cNvSpPr>
            <a:spLocks noGrp="1"/>
          </p:cNvSpPr>
          <p:nvPr>
            <p:ph type="ctrTitle"/>
          </p:nvPr>
        </p:nvSpPr>
        <p:spPr>
          <a:xfrm>
            <a:off x="1524000" y="1505316"/>
            <a:ext cx="9144000" cy="2387600"/>
          </a:xfrm>
        </p:spPr>
        <p:txBody>
          <a:bodyPr>
            <a:normAutofit/>
          </a:bodyPr>
          <a:lstStyle/>
          <a:p>
            <a:r>
              <a:rPr lang="en-GB" sz="4000" dirty="0"/>
              <a:t>Working in your groups, try to come up with an agreed definition for; </a:t>
            </a:r>
            <a:r>
              <a:rPr lang="en-GB" sz="4000" b="1" dirty="0">
                <a:solidFill>
                  <a:schemeClr val="accent1"/>
                </a:solidFill>
              </a:rPr>
              <a:t>LEARNING</a:t>
            </a:r>
          </a:p>
        </p:txBody>
      </p:sp>
    </p:spTree>
    <p:extLst>
      <p:ext uri="{BB962C8B-B14F-4D97-AF65-F5344CB8AC3E}">
        <p14:creationId xmlns:p14="http://schemas.microsoft.com/office/powerpoint/2010/main" val="28980857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358A34-1789-BEB5-0616-B4D62BD153D2}"/>
              </a:ext>
            </a:extLst>
          </p:cNvPr>
          <p:cNvSpPr>
            <a:spLocks noGrp="1"/>
          </p:cNvSpPr>
          <p:nvPr>
            <p:ph type="title"/>
          </p:nvPr>
        </p:nvSpPr>
        <p:spPr/>
        <p:txBody>
          <a:bodyPr/>
          <a:lstStyle/>
          <a:p>
            <a:r>
              <a:rPr lang="en-GB" dirty="0"/>
              <a:t>Definitions of Learning </a:t>
            </a:r>
            <a:br>
              <a:rPr lang="en-GB" dirty="0"/>
            </a:br>
            <a:r>
              <a:rPr lang="en-GB" sz="2400" dirty="0"/>
              <a:t>(adapted from Curzon &amp; </a:t>
            </a:r>
            <a:r>
              <a:rPr lang="en-GB" sz="2400" dirty="0" err="1"/>
              <a:t>Tummons</a:t>
            </a:r>
            <a:r>
              <a:rPr lang="en-GB" sz="2400" dirty="0"/>
              <a:t> 2013)</a:t>
            </a:r>
            <a:endParaRPr lang="en-GB" dirty="0"/>
          </a:p>
        </p:txBody>
      </p:sp>
      <p:sp>
        <p:nvSpPr>
          <p:cNvPr id="3" name="Content Placeholder 2">
            <a:extLst>
              <a:ext uri="{FF2B5EF4-FFF2-40B4-BE49-F238E27FC236}">
                <a16:creationId xmlns:a16="http://schemas.microsoft.com/office/drawing/2014/main" id="{ECAB6CB2-D258-D07F-AD42-B2444CBE14C2}"/>
              </a:ext>
            </a:extLst>
          </p:cNvPr>
          <p:cNvSpPr>
            <a:spLocks noGrp="1"/>
          </p:cNvSpPr>
          <p:nvPr>
            <p:ph idx="1"/>
          </p:nvPr>
        </p:nvSpPr>
        <p:spPr/>
        <p:txBody>
          <a:bodyPr>
            <a:normAutofit fontScale="92500" lnSpcReduction="20000"/>
          </a:bodyPr>
          <a:lstStyle/>
          <a:p>
            <a:r>
              <a:rPr lang="en-GB" dirty="0"/>
              <a:t>Any activities that develop new knowledge and abilities in the individual who carries them out, or else cause old knowledge and abilities to acquire new qualities </a:t>
            </a:r>
            <a:r>
              <a:rPr lang="en-GB" sz="2600" dirty="0"/>
              <a:t>(Galperin, 1965)</a:t>
            </a:r>
          </a:p>
          <a:p>
            <a:endParaRPr lang="en-GB" dirty="0"/>
          </a:p>
          <a:p>
            <a:r>
              <a:rPr lang="en-GB" dirty="0"/>
              <a:t>A process of reorganisation of sensory-feedback patterning which shifts the learner’s level of control over his own behaviour in relation to the objects and events of the environment </a:t>
            </a:r>
            <a:r>
              <a:rPr lang="en-GB" sz="2600" dirty="0"/>
              <a:t>(Smith and Smith, 1966)</a:t>
            </a:r>
          </a:p>
          <a:p>
            <a:endParaRPr lang="en-GB" dirty="0"/>
          </a:p>
          <a:p>
            <a:r>
              <a:rPr lang="en-GB" dirty="0"/>
              <a:t>A change in human disposition or capability, which persists over a period of time, and which is not simply ascribable to the process of growth </a:t>
            </a:r>
            <a:r>
              <a:rPr lang="en-GB" sz="2600" dirty="0"/>
              <a:t>(Gagne 1983)</a:t>
            </a:r>
            <a:endParaRPr lang="en-GB" dirty="0"/>
          </a:p>
        </p:txBody>
      </p:sp>
    </p:spTree>
    <p:extLst>
      <p:ext uri="{BB962C8B-B14F-4D97-AF65-F5344CB8AC3E}">
        <p14:creationId xmlns:p14="http://schemas.microsoft.com/office/powerpoint/2010/main" val="2609151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B3EC-597F-538B-0AF3-A3B727DF485B}"/>
              </a:ext>
            </a:extLst>
          </p:cNvPr>
          <p:cNvSpPr>
            <a:spLocks noGrp="1"/>
          </p:cNvSpPr>
          <p:nvPr>
            <p:ph idx="1"/>
          </p:nvPr>
        </p:nvSpPr>
        <p:spPr/>
        <p:txBody>
          <a:bodyPr>
            <a:normAutofit fontScale="92500" lnSpcReduction="10000"/>
          </a:bodyPr>
          <a:lstStyle/>
          <a:p>
            <a:r>
              <a:rPr lang="en-GB" dirty="0"/>
              <a:t>The acquisition and retention of knowledge and habits of thought in a way that permits them to be employed in a useful way after the initial exposure has been terminated. </a:t>
            </a:r>
            <a:r>
              <a:rPr lang="en-GB" sz="2600" dirty="0"/>
              <a:t>(Saunders and </a:t>
            </a:r>
            <a:r>
              <a:rPr lang="en-GB" sz="2600" dirty="0" err="1"/>
              <a:t>Walstad</a:t>
            </a:r>
            <a:r>
              <a:rPr lang="en-GB" sz="2600" dirty="0"/>
              <a:t> 1990)</a:t>
            </a:r>
          </a:p>
          <a:p>
            <a:pPr marL="0" indent="0">
              <a:buNone/>
            </a:pPr>
            <a:endParaRPr lang="en-GB" dirty="0"/>
          </a:p>
          <a:p>
            <a:r>
              <a:rPr lang="en-GB" dirty="0"/>
              <a:t>The alteration of behaviour as a result of individual experience. When an organism can perceive and change its behaviour, it is said to learn. </a:t>
            </a:r>
            <a:r>
              <a:rPr lang="en-GB" sz="2600" dirty="0"/>
              <a:t>(</a:t>
            </a:r>
            <a:r>
              <a:rPr lang="en-GB" sz="2600" dirty="0" err="1"/>
              <a:t>Encyclopedia</a:t>
            </a:r>
            <a:r>
              <a:rPr lang="en-GB" sz="2600" dirty="0"/>
              <a:t> Britannica 1989)</a:t>
            </a:r>
          </a:p>
          <a:p>
            <a:endParaRPr lang="en-GB" dirty="0"/>
          </a:p>
          <a:p>
            <a:r>
              <a:rPr lang="en-GB" dirty="0"/>
              <a:t>The active creation of knowledge structures from personal experience </a:t>
            </a:r>
            <a:r>
              <a:rPr lang="en-GB" sz="2600" dirty="0"/>
              <a:t>(</a:t>
            </a:r>
            <a:r>
              <a:rPr lang="en-GB" sz="2600" dirty="0" err="1"/>
              <a:t>Biehler</a:t>
            </a:r>
            <a:r>
              <a:rPr lang="en-GB" sz="2600" dirty="0"/>
              <a:t> and Snowman 1994)</a:t>
            </a:r>
            <a:endParaRPr lang="en-GB" dirty="0"/>
          </a:p>
        </p:txBody>
      </p:sp>
    </p:spTree>
    <p:extLst>
      <p:ext uri="{BB962C8B-B14F-4D97-AF65-F5344CB8AC3E}">
        <p14:creationId xmlns:p14="http://schemas.microsoft.com/office/powerpoint/2010/main" val="3452793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A133FF-84CE-BB0D-4AE0-430428598B93}"/>
              </a:ext>
            </a:extLst>
          </p:cNvPr>
          <p:cNvSpPr>
            <a:spLocks noGrp="1"/>
          </p:cNvSpPr>
          <p:nvPr>
            <p:ph idx="1"/>
          </p:nvPr>
        </p:nvSpPr>
        <p:spPr/>
        <p:txBody>
          <a:bodyPr>
            <a:normAutofit/>
          </a:bodyPr>
          <a:lstStyle/>
          <a:p>
            <a:r>
              <a:rPr lang="en-GB" sz="2600" dirty="0"/>
              <a:t>Learning is becoming capable of doing some correct or suitable thing in any situations of certain general sorts. It is becoming prepared for variable calls within certain ranges. (Ryle, 1983)</a:t>
            </a:r>
          </a:p>
          <a:p>
            <a:endParaRPr lang="en-GB" sz="2600" dirty="0"/>
          </a:p>
          <a:p>
            <a:r>
              <a:rPr lang="en-GB" sz="2600" dirty="0"/>
              <a:t>Learning is an improvised practice, a necessary consequence of participation in social practices, changing not only what people know, but how they speak, act and behave within different social contexts. It leads to permanent changes in not just ability or knowledge, but also identity. (Lave and Wenger 1991)</a:t>
            </a:r>
          </a:p>
        </p:txBody>
      </p:sp>
    </p:spTree>
    <p:extLst>
      <p:ext uri="{BB962C8B-B14F-4D97-AF65-F5344CB8AC3E}">
        <p14:creationId xmlns:p14="http://schemas.microsoft.com/office/powerpoint/2010/main" val="1861748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FF3D94-36E5-AE59-611F-3D51750DD272}"/>
              </a:ext>
            </a:extLst>
          </p:cNvPr>
          <p:cNvSpPr>
            <a:spLocks noGrp="1"/>
          </p:cNvSpPr>
          <p:nvPr>
            <p:ph type="title"/>
          </p:nvPr>
        </p:nvSpPr>
        <p:spPr/>
        <p:txBody>
          <a:bodyPr>
            <a:normAutofit fontScale="90000"/>
          </a:bodyPr>
          <a:lstStyle/>
          <a:p>
            <a:r>
              <a:rPr lang="en-GB" dirty="0"/>
              <a:t>Elements of the Teaching-Learning Process </a:t>
            </a:r>
            <a:br>
              <a:rPr lang="en-GB" dirty="0"/>
            </a:br>
            <a:r>
              <a:rPr lang="en-GB" sz="2400" dirty="0"/>
              <a:t>(adapted from Curzon and </a:t>
            </a:r>
            <a:r>
              <a:rPr lang="en-GB" sz="2400" dirty="0" err="1"/>
              <a:t>Tummons</a:t>
            </a:r>
            <a:r>
              <a:rPr lang="en-GB" sz="2400" dirty="0"/>
              <a:t> 2013)</a:t>
            </a:r>
            <a:endParaRPr lang="en-GB" dirty="0"/>
          </a:p>
        </p:txBody>
      </p:sp>
      <p:sp>
        <p:nvSpPr>
          <p:cNvPr id="3" name="Content Placeholder 2">
            <a:extLst>
              <a:ext uri="{FF2B5EF4-FFF2-40B4-BE49-F238E27FC236}">
                <a16:creationId xmlns:a16="http://schemas.microsoft.com/office/drawing/2014/main" id="{C7253094-0A61-5B30-2AA5-4459EEA3AF82}"/>
              </a:ext>
            </a:extLst>
          </p:cNvPr>
          <p:cNvSpPr>
            <a:spLocks noGrp="1"/>
          </p:cNvSpPr>
          <p:nvPr>
            <p:ph idx="1"/>
          </p:nvPr>
        </p:nvSpPr>
        <p:spPr/>
        <p:txBody>
          <a:bodyPr>
            <a:normAutofit/>
          </a:bodyPr>
          <a:lstStyle/>
          <a:p>
            <a:pPr marL="0" indent="0">
              <a:buNone/>
            </a:pPr>
            <a:endParaRPr lang="en-GB" dirty="0"/>
          </a:p>
          <a:p>
            <a:r>
              <a:rPr lang="en-GB" sz="2600" dirty="0"/>
              <a:t>A lecturer or tutor, selecting and organising instruction methods planning and controlling a situation for the achievement of optimum student learning.</a:t>
            </a:r>
          </a:p>
          <a:p>
            <a:endParaRPr lang="en-GB" dirty="0"/>
          </a:p>
          <a:p>
            <a:r>
              <a:rPr lang="en-GB" sz="2600" dirty="0"/>
              <a:t>Clearly stated session topics, aims or objectives, relating to the curriculum being followed and the anticipated or desired behaviour of the students. </a:t>
            </a:r>
          </a:p>
        </p:txBody>
      </p:sp>
    </p:spTree>
    <p:extLst>
      <p:ext uri="{BB962C8B-B14F-4D97-AF65-F5344CB8AC3E}">
        <p14:creationId xmlns:p14="http://schemas.microsoft.com/office/powerpoint/2010/main" val="2380416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05DED0-AEB2-B36B-F0C3-893FBDE436EE}"/>
              </a:ext>
            </a:extLst>
          </p:cNvPr>
          <p:cNvSpPr>
            <a:spLocks noGrp="1"/>
          </p:cNvSpPr>
          <p:nvPr>
            <p:ph idx="1"/>
          </p:nvPr>
        </p:nvSpPr>
        <p:spPr/>
        <p:txBody>
          <a:bodyPr>
            <a:normAutofit/>
          </a:bodyPr>
          <a:lstStyle/>
          <a:p>
            <a:r>
              <a:rPr lang="en-GB" sz="2600" dirty="0"/>
              <a:t>A sequence of situations affecting teacher and learner, resulting in persistent and observable changes in the learner’s behaviour from which we can infer that learning is taking place. </a:t>
            </a:r>
          </a:p>
          <a:p>
            <a:endParaRPr lang="en-GB" sz="2600" dirty="0"/>
          </a:p>
          <a:p>
            <a:r>
              <a:rPr lang="en-GB" sz="2600" dirty="0"/>
              <a:t>Reinforcement of that behaviour.</a:t>
            </a:r>
          </a:p>
          <a:p>
            <a:endParaRPr lang="en-GB" sz="2600" dirty="0"/>
          </a:p>
          <a:p>
            <a:r>
              <a:rPr lang="en-GB" sz="2600" dirty="0"/>
              <a:t>Monitoring, assessment and evaluation of the learner’s changes in behaviour in relation to the aims or objectives of the learning process.</a:t>
            </a:r>
          </a:p>
        </p:txBody>
      </p:sp>
    </p:spTree>
    <p:extLst>
      <p:ext uri="{BB962C8B-B14F-4D97-AF65-F5344CB8AC3E}">
        <p14:creationId xmlns:p14="http://schemas.microsoft.com/office/powerpoint/2010/main" val="4094794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2CB55-4B05-4874-0576-23E3B4DC759D}"/>
              </a:ext>
            </a:extLst>
          </p:cNvPr>
          <p:cNvSpPr>
            <a:spLocks noGrp="1"/>
          </p:cNvSpPr>
          <p:nvPr>
            <p:ph type="title"/>
          </p:nvPr>
        </p:nvSpPr>
        <p:spPr/>
        <p:txBody>
          <a:bodyPr/>
          <a:lstStyle/>
          <a:p>
            <a:r>
              <a:rPr lang="en-GB" dirty="0">
                <a:ea typeface="Open sans"/>
                <a:cs typeface="Open sans"/>
              </a:rPr>
              <a:t>Teacher Authenticity </a:t>
            </a:r>
            <a:br>
              <a:rPr lang="en-GB" dirty="0">
                <a:ea typeface="Open sans"/>
                <a:cs typeface="Open sans"/>
              </a:rPr>
            </a:br>
            <a:r>
              <a:rPr lang="en-GB" sz="2400" dirty="0">
                <a:ea typeface="Open sans"/>
                <a:cs typeface="Open sans"/>
              </a:rPr>
              <a:t>(De Bruyckere, Kirschner 2016)</a:t>
            </a:r>
            <a:endParaRPr lang="en-GB" sz="2800" dirty="0"/>
          </a:p>
        </p:txBody>
      </p:sp>
      <p:sp>
        <p:nvSpPr>
          <p:cNvPr id="3" name="Content Placeholder 2">
            <a:extLst>
              <a:ext uri="{FF2B5EF4-FFF2-40B4-BE49-F238E27FC236}">
                <a16:creationId xmlns:a16="http://schemas.microsoft.com/office/drawing/2014/main" id="{31192179-502B-9833-D629-23E98CDA70C2}"/>
              </a:ext>
            </a:extLst>
          </p:cNvPr>
          <p:cNvSpPr>
            <a:spLocks noGrp="1"/>
          </p:cNvSpPr>
          <p:nvPr>
            <p:ph idx="1"/>
          </p:nvPr>
        </p:nvSpPr>
        <p:spPr/>
        <p:txBody>
          <a:bodyPr vert="horz" lIns="91440" tIns="45720" rIns="91440" bIns="45720" rtlCol="0" anchor="t">
            <a:normAutofit/>
          </a:bodyPr>
          <a:lstStyle/>
          <a:p>
            <a:r>
              <a:rPr lang="en-GB" sz="3200" dirty="0">
                <a:ea typeface="Open sans"/>
                <a:cs typeface="Open sans"/>
              </a:rPr>
              <a:t>Expertise  	</a:t>
            </a:r>
            <a:r>
              <a:rPr lang="en-GB" sz="3200" dirty="0">
                <a:solidFill>
                  <a:schemeClr val="accent1"/>
                </a:solidFill>
                <a:ea typeface="Open sans"/>
                <a:cs typeface="Open sans"/>
              </a:rPr>
              <a:t>Knowledge that enables them to clearly 			explain a topic. </a:t>
            </a:r>
          </a:p>
          <a:p>
            <a:endParaRPr lang="en-GB" sz="1200" dirty="0">
              <a:solidFill>
                <a:schemeClr val="accent1"/>
              </a:solidFill>
              <a:ea typeface="Open sans"/>
              <a:cs typeface="Open sans"/>
            </a:endParaRPr>
          </a:p>
          <a:p>
            <a:r>
              <a:rPr lang="en-GB" sz="3200" dirty="0">
                <a:ea typeface="Open sans"/>
                <a:cs typeface="Open sans"/>
              </a:rPr>
              <a:t>Passion 	</a:t>
            </a:r>
            <a:r>
              <a:rPr lang="en-GB" sz="3200" dirty="0">
                <a:solidFill>
                  <a:schemeClr val="accent1"/>
                </a:solidFill>
                <a:ea typeface="Open sans"/>
                <a:cs typeface="Open sans"/>
              </a:rPr>
              <a:t>Enthusiasm for their subject.</a:t>
            </a:r>
          </a:p>
          <a:p>
            <a:endParaRPr lang="en-GB" sz="1200" dirty="0">
              <a:solidFill>
                <a:schemeClr val="accent1"/>
              </a:solidFill>
              <a:ea typeface="Open sans"/>
              <a:cs typeface="Open sans"/>
            </a:endParaRPr>
          </a:p>
          <a:p>
            <a:r>
              <a:rPr lang="en-GB" sz="3200" dirty="0">
                <a:ea typeface="Open sans"/>
                <a:cs typeface="Open sans"/>
              </a:rPr>
              <a:t>Unicity 		</a:t>
            </a:r>
            <a:r>
              <a:rPr lang="en-GB" sz="3200" dirty="0">
                <a:solidFill>
                  <a:schemeClr val="accent1"/>
                </a:solidFill>
                <a:ea typeface="Open sans"/>
                <a:cs typeface="Open sans"/>
              </a:rPr>
              <a:t>Each lesson has a unique character.</a:t>
            </a:r>
          </a:p>
          <a:p>
            <a:endParaRPr lang="en-GB" sz="1200" dirty="0">
              <a:solidFill>
                <a:schemeClr val="accent1"/>
              </a:solidFill>
              <a:ea typeface="Open sans"/>
              <a:cs typeface="Open sans"/>
            </a:endParaRPr>
          </a:p>
          <a:p>
            <a:r>
              <a:rPr lang="en-GB" sz="3200" dirty="0">
                <a:ea typeface="Open sans"/>
                <a:cs typeface="Open sans"/>
              </a:rPr>
              <a:t>Distance 	</a:t>
            </a:r>
            <a:r>
              <a:rPr lang="en-GB" sz="3200" dirty="0">
                <a:solidFill>
                  <a:schemeClr val="accent1"/>
                </a:solidFill>
                <a:ea typeface="Open sans"/>
                <a:cs typeface="Open sans"/>
              </a:rPr>
              <a:t>The relationship between teacher and 				student.</a:t>
            </a:r>
          </a:p>
        </p:txBody>
      </p:sp>
    </p:spTree>
    <p:extLst>
      <p:ext uri="{BB962C8B-B14F-4D97-AF65-F5344CB8AC3E}">
        <p14:creationId xmlns:p14="http://schemas.microsoft.com/office/powerpoint/2010/main" val="2574496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1E94DD-E146-761D-BAA1-AF50F5D62F6A}"/>
              </a:ext>
            </a:extLst>
          </p:cNvPr>
          <p:cNvSpPr>
            <a:spLocks noGrp="1"/>
          </p:cNvSpPr>
          <p:nvPr>
            <p:ph type="title"/>
          </p:nvPr>
        </p:nvSpPr>
        <p:spPr>
          <a:xfrm>
            <a:off x="838200" y="365125"/>
            <a:ext cx="10835640" cy="1325563"/>
          </a:xfrm>
        </p:spPr>
        <p:txBody>
          <a:bodyPr/>
          <a:lstStyle/>
          <a:p>
            <a:r>
              <a:rPr lang="en-GB" dirty="0">
                <a:ea typeface="Open sans"/>
                <a:cs typeface="Open sans"/>
              </a:rPr>
              <a:t>Prototypic Features of Teacher Expertise </a:t>
            </a:r>
            <a:r>
              <a:rPr lang="en-GB" sz="2400" dirty="0">
                <a:ea typeface="Open sans"/>
                <a:cs typeface="Open sans"/>
              </a:rPr>
              <a:t>(Bond et al 2000)</a:t>
            </a:r>
            <a:endParaRPr lang="en-GB" sz="2800" dirty="0">
              <a:ea typeface="Open sans"/>
              <a:cs typeface="Open sans"/>
            </a:endParaRPr>
          </a:p>
        </p:txBody>
      </p:sp>
      <p:sp>
        <p:nvSpPr>
          <p:cNvPr id="3" name="Content Placeholder 2">
            <a:extLst>
              <a:ext uri="{FF2B5EF4-FFF2-40B4-BE49-F238E27FC236}">
                <a16:creationId xmlns:a16="http://schemas.microsoft.com/office/drawing/2014/main" id="{A36D4626-8825-AC9F-8850-F09E46EC0553}"/>
              </a:ext>
            </a:extLst>
          </p:cNvPr>
          <p:cNvSpPr>
            <a:spLocks noGrp="1"/>
          </p:cNvSpPr>
          <p:nvPr>
            <p:ph idx="1"/>
          </p:nvPr>
        </p:nvSpPr>
        <p:spPr/>
        <p:txBody>
          <a:bodyPr vert="horz" lIns="91440" tIns="45720" rIns="91440" bIns="45720" rtlCol="0" anchor="t">
            <a:normAutofit/>
          </a:bodyPr>
          <a:lstStyle/>
          <a:p>
            <a:r>
              <a:rPr lang="en-GB" dirty="0">
                <a:ea typeface="Open sans"/>
                <a:cs typeface="Open sans"/>
              </a:rPr>
              <a:t>Better use of knowledge</a:t>
            </a:r>
          </a:p>
          <a:p>
            <a:r>
              <a:rPr lang="en-GB" dirty="0">
                <a:ea typeface="Open sans"/>
                <a:cs typeface="Open sans"/>
              </a:rPr>
              <a:t>Extensive pedagogical knowledge</a:t>
            </a:r>
          </a:p>
          <a:p>
            <a:r>
              <a:rPr lang="en-GB" dirty="0">
                <a:ea typeface="Open sans"/>
                <a:cs typeface="Open sans"/>
              </a:rPr>
              <a:t>Better problem-solving strategies</a:t>
            </a:r>
          </a:p>
          <a:p>
            <a:r>
              <a:rPr lang="en-GB" dirty="0">
                <a:ea typeface="Open sans"/>
                <a:cs typeface="Open sans"/>
              </a:rPr>
              <a:t>Better adaptation and modification of goals for diverse learners, better skills for improvisation</a:t>
            </a:r>
          </a:p>
          <a:p>
            <a:r>
              <a:rPr lang="en-GB" dirty="0">
                <a:ea typeface="Open sans"/>
                <a:cs typeface="Open sans"/>
              </a:rPr>
              <a:t>Better decision making</a:t>
            </a:r>
          </a:p>
          <a:p>
            <a:r>
              <a:rPr lang="en-GB" dirty="0">
                <a:ea typeface="Open sans"/>
                <a:cs typeface="Open sans"/>
              </a:rPr>
              <a:t>More challenging objectives</a:t>
            </a:r>
          </a:p>
          <a:p>
            <a:r>
              <a:rPr lang="en-GB" dirty="0">
                <a:ea typeface="Open sans"/>
                <a:cs typeface="Open sans"/>
              </a:rPr>
              <a:t>Better perception of classroom events, better ability to read the cues from students</a:t>
            </a:r>
          </a:p>
        </p:txBody>
      </p:sp>
    </p:spTree>
    <p:extLst>
      <p:ext uri="{BB962C8B-B14F-4D97-AF65-F5344CB8AC3E}">
        <p14:creationId xmlns:p14="http://schemas.microsoft.com/office/powerpoint/2010/main" val="3045537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F3A3F7-3548-F0DF-A08E-10E317C99D39}"/>
              </a:ext>
            </a:extLst>
          </p:cNvPr>
          <p:cNvSpPr>
            <a:spLocks noGrp="1"/>
          </p:cNvSpPr>
          <p:nvPr>
            <p:ph idx="1"/>
          </p:nvPr>
        </p:nvSpPr>
        <p:spPr>
          <a:xfrm>
            <a:off x="838200" y="1708395"/>
            <a:ext cx="10515600" cy="4351338"/>
          </a:xfrm>
        </p:spPr>
        <p:txBody>
          <a:bodyPr vert="horz" lIns="91440" tIns="45720" rIns="91440" bIns="45720" rtlCol="0" anchor="t">
            <a:normAutofit/>
          </a:bodyPr>
          <a:lstStyle/>
          <a:p>
            <a:r>
              <a:rPr lang="en-GB" dirty="0">
                <a:ea typeface="Open sans"/>
                <a:cs typeface="Open sans"/>
              </a:rPr>
              <a:t>Greater sensitivity to context</a:t>
            </a:r>
          </a:p>
          <a:p>
            <a:r>
              <a:rPr lang="en-GB" dirty="0">
                <a:ea typeface="Open sans"/>
                <a:cs typeface="Open sans"/>
              </a:rPr>
              <a:t>Better monitoring of learning and providing feedback to students</a:t>
            </a:r>
          </a:p>
          <a:p>
            <a:r>
              <a:rPr lang="en-GB" dirty="0">
                <a:ea typeface="Open sans"/>
                <a:cs typeface="Open sans"/>
              </a:rPr>
              <a:t>More frequent testing of hypotheses</a:t>
            </a:r>
          </a:p>
          <a:p>
            <a:r>
              <a:rPr lang="en-GB" dirty="0">
                <a:ea typeface="Open sans"/>
                <a:cs typeface="Open sans"/>
              </a:rPr>
              <a:t>Greater respect for students</a:t>
            </a:r>
          </a:p>
          <a:p>
            <a:r>
              <a:rPr lang="en-GB" dirty="0">
                <a:ea typeface="Open sans"/>
                <a:cs typeface="Open sans"/>
              </a:rPr>
              <a:t>Display of more passion for teaching</a:t>
            </a:r>
          </a:p>
          <a:p>
            <a:endParaRPr lang="en-GB" dirty="0">
              <a:ea typeface="Open sans"/>
              <a:cs typeface="Open sans"/>
            </a:endParaRPr>
          </a:p>
          <a:p>
            <a:pPr marL="0" indent="0">
              <a:buNone/>
            </a:pPr>
            <a:endParaRPr lang="en-GB" dirty="0">
              <a:ea typeface="Open sans"/>
              <a:cs typeface="Open sans"/>
            </a:endParaRPr>
          </a:p>
        </p:txBody>
      </p:sp>
    </p:spTree>
    <p:extLst>
      <p:ext uri="{BB962C8B-B14F-4D97-AF65-F5344CB8AC3E}">
        <p14:creationId xmlns:p14="http://schemas.microsoft.com/office/powerpoint/2010/main" val="2657475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EB460C-FA84-7741-3721-F35A376C682C}"/>
              </a:ext>
            </a:extLst>
          </p:cNvPr>
          <p:cNvSpPr>
            <a:spLocks noGrp="1"/>
          </p:cNvSpPr>
          <p:nvPr>
            <p:ph type="title"/>
          </p:nvPr>
        </p:nvSpPr>
        <p:spPr>
          <a:xfrm>
            <a:off x="838199" y="365125"/>
            <a:ext cx="10759831" cy="1325563"/>
          </a:xfrm>
        </p:spPr>
        <p:txBody>
          <a:bodyPr>
            <a:normAutofit fontScale="90000"/>
          </a:bodyPr>
          <a:lstStyle/>
          <a:p>
            <a:r>
              <a:rPr lang="en-GB" dirty="0">
                <a:ea typeface="Open sans"/>
                <a:cs typeface="Open sans"/>
              </a:rPr>
              <a:t>Outcomes of Instruction by Expert Teachers </a:t>
            </a:r>
            <a:r>
              <a:rPr lang="en-GB" sz="4400" dirty="0">
                <a:ea typeface="Open sans"/>
                <a:cs typeface="Open sans"/>
              </a:rPr>
              <a:t> </a:t>
            </a:r>
            <a:br>
              <a:rPr lang="en-GB" sz="4400" dirty="0">
                <a:ea typeface="Open sans"/>
                <a:cs typeface="Open sans"/>
              </a:rPr>
            </a:br>
            <a:r>
              <a:rPr lang="en-GB" sz="2800" dirty="0">
                <a:ea typeface="Open sans"/>
                <a:cs typeface="Open sans"/>
              </a:rPr>
              <a:t>(Bond et al 2000)</a:t>
            </a:r>
            <a:endParaRPr lang="en-GB" dirty="0"/>
          </a:p>
        </p:txBody>
      </p:sp>
      <p:sp>
        <p:nvSpPr>
          <p:cNvPr id="3" name="Content Placeholder 2">
            <a:extLst>
              <a:ext uri="{FF2B5EF4-FFF2-40B4-BE49-F238E27FC236}">
                <a16:creationId xmlns:a16="http://schemas.microsoft.com/office/drawing/2014/main" id="{DA9D5A57-A512-3D63-281F-85B8016E50EE}"/>
              </a:ext>
            </a:extLst>
          </p:cNvPr>
          <p:cNvSpPr>
            <a:spLocks noGrp="1"/>
          </p:cNvSpPr>
          <p:nvPr>
            <p:ph idx="1"/>
          </p:nvPr>
        </p:nvSpPr>
        <p:spPr>
          <a:xfrm>
            <a:off x="838200" y="2039815"/>
            <a:ext cx="10515600" cy="4137148"/>
          </a:xfrm>
        </p:spPr>
        <p:txBody>
          <a:bodyPr vert="horz" lIns="91440" tIns="45720" rIns="91440" bIns="45720" rtlCol="0" anchor="t">
            <a:normAutofit/>
          </a:bodyPr>
          <a:lstStyle/>
          <a:p>
            <a:r>
              <a:rPr lang="en-GB" dirty="0">
                <a:ea typeface="Open sans"/>
                <a:cs typeface="Open sans"/>
              </a:rPr>
              <a:t>Higher motivation to learn and higher feelings of self-efficacy.</a:t>
            </a:r>
          </a:p>
          <a:p>
            <a:r>
              <a:rPr lang="en-GB" dirty="0">
                <a:ea typeface="Open sans"/>
                <a:cs typeface="Open sans"/>
              </a:rPr>
              <a:t>Deeper, rather than surface understanding of the subject matter.</a:t>
            </a:r>
          </a:p>
          <a:p>
            <a:r>
              <a:rPr lang="en-GB" dirty="0">
                <a:ea typeface="Open sans"/>
                <a:cs typeface="Open sans"/>
              </a:rPr>
              <a:t>Higher levels of achievement.</a:t>
            </a:r>
          </a:p>
        </p:txBody>
      </p:sp>
    </p:spTree>
    <p:extLst>
      <p:ext uri="{BB962C8B-B14F-4D97-AF65-F5344CB8AC3E}">
        <p14:creationId xmlns:p14="http://schemas.microsoft.com/office/powerpoint/2010/main" val="3051081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2FC61-5B73-E67D-E75C-D1FE122305CE}"/>
              </a:ext>
            </a:extLst>
          </p:cNvPr>
          <p:cNvSpPr>
            <a:spLocks noGrp="1"/>
          </p:cNvSpPr>
          <p:nvPr>
            <p:ph type="title"/>
          </p:nvPr>
        </p:nvSpPr>
        <p:spPr/>
        <p:txBody>
          <a:bodyPr/>
          <a:lstStyle/>
          <a:p>
            <a:r>
              <a:rPr lang="en-GB" dirty="0">
                <a:ea typeface="Open sans"/>
                <a:cs typeface="Open sans"/>
              </a:rPr>
              <a:t>Expert Teachers </a:t>
            </a:r>
            <a:br>
              <a:rPr lang="en-GB" dirty="0">
                <a:ea typeface="Open sans"/>
                <a:cs typeface="Open sans"/>
              </a:rPr>
            </a:br>
            <a:r>
              <a:rPr lang="en-GB" sz="2400" dirty="0">
                <a:ea typeface="Open sans"/>
                <a:cs typeface="Open sans"/>
              </a:rPr>
              <a:t>(Hattie 2003) </a:t>
            </a:r>
            <a:endParaRPr lang="en-GB" sz="2800" dirty="0">
              <a:ea typeface="Open sans"/>
              <a:cs typeface="Open sans"/>
            </a:endParaRPr>
          </a:p>
        </p:txBody>
      </p:sp>
      <p:sp>
        <p:nvSpPr>
          <p:cNvPr id="3" name="Content Placeholder 2">
            <a:extLst>
              <a:ext uri="{FF2B5EF4-FFF2-40B4-BE49-F238E27FC236}">
                <a16:creationId xmlns:a16="http://schemas.microsoft.com/office/drawing/2014/main" id="{C23EA4D7-42B1-3887-AF4D-0C2367C7B822}"/>
              </a:ext>
            </a:extLst>
          </p:cNvPr>
          <p:cNvSpPr>
            <a:spLocks noGrp="1"/>
          </p:cNvSpPr>
          <p:nvPr>
            <p:ph sz="half" idx="1"/>
          </p:nvPr>
        </p:nvSpPr>
        <p:spPr/>
        <p:txBody>
          <a:bodyPr vert="horz" lIns="91440" tIns="45720" rIns="91440" bIns="45720" rtlCol="0" anchor="t">
            <a:normAutofit/>
          </a:bodyPr>
          <a:lstStyle/>
          <a:p>
            <a:r>
              <a:rPr lang="en-GB" dirty="0">
                <a:ea typeface="Open sans"/>
                <a:cs typeface="Open sans"/>
              </a:rPr>
              <a:t>Set challenging goals for students and provide tasks to challenge them.</a:t>
            </a:r>
          </a:p>
          <a:p>
            <a:r>
              <a:rPr lang="en-GB" dirty="0">
                <a:ea typeface="Open sans"/>
                <a:cs typeface="Open sans"/>
              </a:rPr>
              <a:t>Deep conceptual knowledge of learning content, teaching, and how people learn.</a:t>
            </a:r>
          </a:p>
          <a:p>
            <a:r>
              <a:rPr lang="en-GB">
                <a:ea typeface="Open sans"/>
                <a:cs typeface="Open sans"/>
              </a:rPr>
              <a:t>Monitoring problems.</a:t>
            </a:r>
            <a:endParaRPr lang="en-GB" dirty="0">
              <a:ea typeface="Open sans"/>
              <a:cs typeface="Open sans"/>
            </a:endParaRPr>
          </a:p>
        </p:txBody>
      </p:sp>
      <p:graphicFrame>
        <p:nvGraphicFramePr>
          <p:cNvPr id="5" name="Content Placeholder 4">
            <a:extLst>
              <a:ext uri="{FF2B5EF4-FFF2-40B4-BE49-F238E27FC236}">
                <a16:creationId xmlns:a16="http://schemas.microsoft.com/office/drawing/2014/main" id="{0A0B93EE-5B5D-D9AD-EC53-10D659CD63EC}"/>
              </a:ext>
            </a:extLst>
          </p:cNvPr>
          <p:cNvGraphicFramePr>
            <a:graphicFrameLocks noGrp="1"/>
          </p:cNvGraphicFramePr>
          <p:nvPr>
            <p:ph sz="half" idx="2"/>
            <p:extLst>
              <p:ext uri="{D42A27DB-BD31-4B8C-83A1-F6EECF244321}">
                <p14:modId xmlns:p14="http://schemas.microsoft.com/office/powerpoint/2010/main" val="2547978211"/>
              </p:ext>
            </p:extLst>
          </p:nvPr>
        </p:nvGraphicFramePr>
        <p:xfrm>
          <a:off x="5478735" y="576428"/>
          <a:ext cx="6450078" cy="55247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307878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2C972-196B-2301-D15E-90E3667157E2}"/>
              </a:ext>
            </a:extLst>
          </p:cNvPr>
          <p:cNvSpPr>
            <a:spLocks noGrp="1"/>
          </p:cNvSpPr>
          <p:nvPr>
            <p:ph type="title"/>
          </p:nvPr>
        </p:nvSpPr>
        <p:spPr>
          <a:xfrm>
            <a:off x="419100" y="978600"/>
            <a:ext cx="5524500" cy="2192057"/>
          </a:xfrm>
        </p:spPr>
        <p:txBody>
          <a:bodyPr>
            <a:normAutofit/>
          </a:bodyPr>
          <a:lstStyle/>
          <a:p>
            <a:r>
              <a:rPr lang="en-GB" sz="4000" dirty="0"/>
              <a:t>Representation of Teacher Knowledge </a:t>
            </a:r>
            <a:r>
              <a:rPr lang="en-GB" sz="2400" dirty="0"/>
              <a:t>Shulman (1985) </a:t>
            </a:r>
            <a:endParaRPr lang="en-GB" sz="4000" dirty="0"/>
          </a:p>
        </p:txBody>
      </p:sp>
      <p:graphicFrame>
        <p:nvGraphicFramePr>
          <p:cNvPr id="4" name="Content Placeholder 3">
            <a:extLst>
              <a:ext uri="{FF2B5EF4-FFF2-40B4-BE49-F238E27FC236}">
                <a16:creationId xmlns:a16="http://schemas.microsoft.com/office/drawing/2014/main" id="{79C93160-252B-BEC4-A193-E4A0C921ED16}"/>
              </a:ext>
            </a:extLst>
          </p:cNvPr>
          <p:cNvGraphicFramePr>
            <a:graphicFrameLocks noGrp="1"/>
          </p:cNvGraphicFramePr>
          <p:nvPr>
            <p:ph idx="1"/>
            <p:extLst>
              <p:ext uri="{D42A27DB-BD31-4B8C-83A1-F6EECF244321}">
                <p14:modId xmlns:p14="http://schemas.microsoft.com/office/powerpoint/2010/main" val="2740269994"/>
              </p:ext>
            </p:extLst>
          </p:nvPr>
        </p:nvGraphicFramePr>
        <p:xfrm>
          <a:off x="1675488" y="443511"/>
          <a:ext cx="11496162" cy="55959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409561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3FCF6B-D2B3-924B-4683-3E125E789CF9}"/>
              </a:ext>
            </a:extLst>
          </p:cNvPr>
          <p:cNvSpPr>
            <a:spLocks noGrp="1"/>
          </p:cNvSpPr>
          <p:nvPr>
            <p:ph type="title"/>
          </p:nvPr>
        </p:nvSpPr>
        <p:spPr/>
        <p:txBody>
          <a:bodyPr/>
          <a:lstStyle/>
          <a:p>
            <a:r>
              <a:rPr lang="en-GB" dirty="0"/>
              <a:t>Teaching Styles </a:t>
            </a:r>
            <a:br>
              <a:rPr lang="en-GB" dirty="0"/>
            </a:br>
            <a:r>
              <a:rPr lang="en-GB" sz="2400" dirty="0"/>
              <a:t>(Jarvis 2006)</a:t>
            </a:r>
            <a:endParaRPr lang="en-GB" dirty="0"/>
          </a:p>
        </p:txBody>
      </p:sp>
      <p:sp>
        <p:nvSpPr>
          <p:cNvPr id="3" name="Content Placeholder 2">
            <a:extLst>
              <a:ext uri="{FF2B5EF4-FFF2-40B4-BE49-F238E27FC236}">
                <a16:creationId xmlns:a16="http://schemas.microsoft.com/office/drawing/2014/main" id="{E0803FFF-E906-A4D6-E4AD-A04CDE0FDDF5}"/>
              </a:ext>
            </a:extLst>
          </p:cNvPr>
          <p:cNvSpPr>
            <a:spLocks noGrp="1"/>
          </p:cNvSpPr>
          <p:nvPr>
            <p:ph idx="1"/>
          </p:nvPr>
        </p:nvSpPr>
        <p:spPr/>
        <p:txBody>
          <a:bodyPr>
            <a:normAutofit fontScale="92500" lnSpcReduction="20000"/>
          </a:bodyPr>
          <a:lstStyle/>
          <a:p>
            <a:r>
              <a:rPr lang="en-GB" b="1" dirty="0">
                <a:solidFill>
                  <a:schemeClr val="accent1"/>
                </a:solidFill>
              </a:rPr>
              <a:t>Didactic </a:t>
            </a:r>
            <a:r>
              <a:rPr lang="en-GB" dirty="0"/>
              <a:t>– formal lecturing</a:t>
            </a:r>
          </a:p>
          <a:p>
            <a:endParaRPr lang="en-GB" dirty="0"/>
          </a:p>
          <a:p>
            <a:r>
              <a:rPr lang="en-GB" b="1" dirty="0">
                <a:solidFill>
                  <a:schemeClr val="accent1"/>
                </a:solidFill>
              </a:rPr>
              <a:t>Socratic </a:t>
            </a:r>
            <a:r>
              <a:rPr lang="en-GB" dirty="0"/>
              <a:t>– two-way dialogue</a:t>
            </a:r>
          </a:p>
          <a:p>
            <a:endParaRPr lang="en-GB" dirty="0"/>
          </a:p>
          <a:p>
            <a:r>
              <a:rPr lang="en-GB" b="1" dirty="0">
                <a:solidFill>
                  <a:schemeClr val="accent1"/>
                </a:solidFill>
              </a:rPr>
              <a:t>Facilitator-style teaching </a:t>
            </a:r>
            <a:r>
              <a:rPr lang="en-GB" dirty="0"/>
              <a:t>– students have a say in the direction 					 and pace of their learning</a:t>
            </a:r>
          </a:p>
          <a:p>
            <a:endParaRPr lang="en-GB" dirty="0"/>
          </a:p>
          <a:p>
            <a:r>
              <a:rPr lang="en-GB" b="1" dirty="0">
                <a:solidFill>
                  <a:schemeClr val="accent1"/>
                </a:solidFill>
              </a:rPr>
              <a:t>Experiential</a:t>
            </a:r>
            <a:r>
              <a:rPr lang="en-GB" dirty="0"/>
              <a:t> – gives value to the experiences of the learners</a:t>
            </a:r>
          </a:p>
          <a:p>
            <a:endParaRPr lang="en-GB" dirty="0"/>
          </a:p>
          <a:p>
            <a:r>
              <a:rPr lang="en-GB" b="1" dirty="0">
                <a:solidFill>
                  <a:schemeClr val="accent1"/>
                </a:solidFill>
              </a:rPr>
              <a:t>Mentor-style teaching </a:t>
            </a:r>
            <a:r>
              <a:rPr lang="en-GB" dirty="0"/>
              <a:t>– nurturing approach, students develop 				      at their own pace</a:t>
            </a:r>
          </a:p>
        </p:txBody>
      </p:sp>
    </p:spTree>
    <p:extLst>
      <p:ext uri="{BB962C8B-B14F-4D97-AF65-F5344CB8AC3E}">
        <p14:creationId xmlns:p14="http://schemas.microsoft.com/office/powerpoint/2010/main" val="707907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731106" y="576752"/>
            <a:ext cx="6870700" cy="1044575"/>
          </a:xfrm>
        </p:spPr>
        <p:txBody>
          <a:bodyPr/>
          <a:lstStyle/>
          <a:p>
            <a:pPr algn="l" eaLnBrk="1" hangingPunct="1"/>
            <a:r>
              <a:rPr lang="en-GB" altLang="en-US" dirty="0"/>
              <a:t>Activity</a:t>
            </a:r>
          </a:p>
        </p:txBody>
      </p:sp>
      <p:sp>
        <p:nvSpPr>
          <p:cNvPr id="7171" name="Rectangle 3"/>
          <p:cNvSpPr>
            <a:spLocks noGrp="1" noChangeArrowheads="1"/>
          </p:cNvSpPr>
          <p:nvPr>
            <p:ph idx="1"/>
          </p:nvPr>
        </p:nvSpPr>
        <p:spPr>
          <a:xfrm>
            <a:off x="731106" y="1778733"/>
            <a:ext cx="10515600" cy="4351338"/>
          </a:xfrm>
        </p:spPr>
        <p:txBody>
          <a:bodyPr/>
          <a:lstStyle/>
          <a:p>
            <a:pPr eaLnBrk="1" hangingPunct="1">
              <a:buFontTx/>
              <a:buNone/>
            </a:pPr>
            <a:endParaRPr lang="en-GB" altLang="en-US" dirty="0"/>
          </a:p>
          <a:p>
            <a:pPr algn="ctr" eaLnBrk="1" hangingPunct="1">
              <a:buFontTx/>
              <a:buNone/>
            </a:pPr>
            <a:r>
              <a:rPr lang="en-GB" altLang="en-US" dirty="0"/>
              <a:t>	</a:t>
            </a:r>
            <a:r>
              <a:rPr lang="en-GB" altLang="en-US" sz="4000" dirty="0"/>
              <a:t>What are the different roles </a:t>
            </a:r>
          </a:p>
          <a:p>
            <a:pPr algn="ctr" eaLnBrk="1" hangingPunct="1">
              <a:buFontTx/>
              <a:buNone/>
            </a:pPr>
            <a:r>
              <a:rPr lang="en-GB" altLang="en-US" sz="4000" dirty="0"/>
              <a:t>of a teacher?</a:t>
            </a:r>
            <a:endParaRPr lang="en-GB" altLang="en-US" sz="2400" dirty="0"/>
          </a:p>
        </p:txBody>
      </p:sp>
    </p:spTree>
    <p:extLst>
      <p:ext uri="{BB962C8B-B14F-4D97-AF65-F5344CB8AC3E}">
        <p14:creationId xmlns:p14="http://schemas.microsoft.com/office/powerpoint/2010/main" val="539860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31227" y="640862"/>
            <a:ext cx="7270750" cy="847725"/>
          </a:xfrm>
        </p:spPr>
        <p:txBody>
          <a:bodyPr/>
          <a:lstStyle/>
          <a:p>
            <a:pPr algn="l" eaLnBrk="1" hangingPunct="1"/>
            <a:r>
              <a:rPr lang="en-GB" altLang="en-US" sz="4000" dirty="0"/>
              <a:t>Roles of the Teacher</a:t>
            </a:r>
          </a:p>
        </p:txBody>
      </p:sp>
      <p:sp>
        <p:nvSpPr>
          <p:cNvPr id="8195" name="Rectangle 3"/>
          <p:cNvSpPr>
            <a:spLocks noGrp="1" noChangeArrowheads="1"/>
          </p:cNvSpPr>
          <p:nvPr>
            <p:ph idx="1"/>
          </p:nvPr>
        </p:nvSpPr>
        <p:spPr>
          <a:xfrm>
            <a:off x="605084" y="1564177"/>
            <a:ext cx="5311162" cy="4121517"/>
          </a:xfrm>
        </p:spPr>
        <p:txBody>
          <a:bodyPr/>
          <a:lstStyle/>
          <a:p>
            <a:pPr eaLnBrk="1" hangingPunct="1"/>
            <a:r>
              <a:rPr lang="en-GB" altLang="en-US" dirty="0"/>
              <a:t>Facilitator of learning</a:t>
            </a:r>
          </a:p>
          <a:p>
            <a:pPr eaLnBrk="1" hangingPunct="1"/>
            <a:r>
              <a:rPr lang="en-GB" altLang="en-US" dirty="0"/>
              <a:t>Mentor</a:t>
            </a:r>
          </a:p>
          <a:p>
            <a:pPr eaLnBrk="1" hangingPunct="1"/>
            <a:r>
              <a:rPr lang="en-GB" altLang="en-US" dirty="0"/>
              <a:t>Coach</a:t>
            </a:r>
          </a:p>
          <a:p>
            <a:pPr eaLnBrk="1" hangingPunct="1"/>
            <a:r>
              <a:rPr lang="en-GB" altLang="en-US" dirty="0"/>
              <a:t>Counsellor</a:t>
            </a:r>
          </a:p>
          <a:p>
            <a:pPr eaLnBrk="1" hangingPunct="1"/>
            <a:r>
              <a:rPr lang="en-GB" altLang="en-US" dirty="0"/>
              <a:t>Role model</a:t>
            </a:r>
          </a:p>
          <a:p>
            <a:pPr eaLnBrk="1" hangingPunct="1"/>
            <a:r>
              <a:rPr lang="en-GB" altLang="en-US" dirty="0"/>
              <a:t>Information Provider / Lecturer / Instructor / Practitioner / Presenter</a:t>
            </a:r>
          </a:p>
          <a:p>
            <a:pPr eaLnBrk="1" hangingPunct="1"/>
            <a:endParaRPr lang="en-GB" altLang="en-US" sz="3000" dirty="0"/>
          </a:p>
        </p:txBody>
      </p:sp>
      <p:sp>
        <p:nvSpPr>
          <p:cNvPr id="2" name="Rectangle 3">
            <a:extLst>
              <a:ext uri="{FF2B5EF4-FFF2-40B4-BE49-F238E27FC236}">
                <a16:creationId xmlns:a16="http://schemas.microsoft.com/office/drawing/2014/main" id="{4677BEDD-18AB-1126-B937-0BAD7F472913}"/>
              </a:ext>
            </a:extLst>
          </p:cNvPr>
          <p:cNvSpPr txBox="1">
            <a:spLocks noChangeArrowheads="1"/>
          </p:cNvSpPr>
          <p:nvPr/>
        </p:nvSpPr>
        <p:spPr>
          <a:xfrm>
            <a:off x="5429495" y="1564177"/>
            <a:ext cx="6254506" cy="47233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chemeClr val="accent1"/>
              </a:buClr>
              <a:buFont typeface="Segoe UI" panose="020B0502040204020203"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Courier New" panose="02070309020205020404" pitchFamily="49" charset="0"/>
              <a:buChar char="o"/>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1"/>
              </a:buClr>
              <a:buFont typeface="Segoe UI" panose="020B0502040204020203"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1"/>
              </a:buClr>
              <a:buFont typeface="Courier New" panose="02070309020205020404" pitchFamily="49" charset="0"/>
              <a:buChar char="o"/>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1"/>
              </a:buClr>
              <a:buFont typeface="Segoe UI" panose="020B0502040204020203"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tLang="en-US" dirty="0"/>
              <a:t>Trainer</a:t>
            </a:r>
          </a:p>
          <a:p>
            <a:r>
              <a:rPr lang="en-GB" altLang="en-US" dirty="0"/>
              <a:t>Tutor</a:t>
            </a:r>
          </a:p>
          <a:p>
            <a:r>
              <a:rPr lang="en-GB" altLang="en-US" dirty="0"/>
              <a:t>Planner – Curriculum planner, Course organiser</a:t>
            </a:r>
          </a:p>
          <a:p>
            <a:r>
              <a:rPr lang="en-GB" altLang="en-US" dirty="0"/>
              <a:t>Resource Developer – Study Guides, Materials, Assessments, etc.</a:t>
            </a:r>
          </a:p>
          <a:p>
            <a:r>
              <a:rPr lang="en-GB" altLang="en-US" dirty="0"/>
              <a:t>Assessor – Student assessor, Curriculum evaluator</a:t>
            </a:r>
          </a:p>
          <a:p>
            <a:pPr>
              <a:buFontTx/>
              <a:buNone/>
            </a:pPr>
            <a:endParaRPr lang="en-GB" altLang="en-US" sz="3000" dirty="0"/>
          </a:p>
          <a:p>
            <a:endParaRPr lang="en-GB" altLang="en-US" dirty="0"/>
          </a:p>
        </p:txBody>
      </p:sp>
    </p:spTree>
    <p:extLst>
      <p:ext uri="{BB962C8B-B14F-4D97-AF65-F5344CB8AC3E}">
        <p14:creationId xmlns:p14="http://schemas.microsoft.com/office/powerpoint/2010/main" val="3257176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19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19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19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19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noChangeArrowheads="1"/>
          </p:cNvSpPr>
          <p:nvPr>
            <p:ph type="title"/>
          </p:nvPr>
        </p:nvSpPr>
        <p:spPr>
          <a:xfrm>
            <a:off x="720969" y="458910"/>
            <a:ext cx="10515600" cy="1325563"/>
          </a:xfrm>
        </p:spPr>
        <p:txBody>
          <a:bodyPr/>
          <a:lstStyle/>
          <a:p>
            <a:pPr algn="l"/>
            <a:r>
              <a:rPr lang="en-GB" altLang="en-US" dirty="0"/>
              <a:t>Activity</a:t>
            </a:r>
          </a:p>
        </p:txBody>
      </p:sp>
      <p:sp>
        <p:nvSpPr>
          <p:cNvPr id="10243" name="Content Placeholder 2"/>
          <p:cNvSpPr>
            <a:spLocks noGrp="1" noChangeArrowheads="1"/>
          </p:cNvSpPr>
          <p:nvPr>
            <p:ph idx="1"/>
          </p:nvPr>
        </p:nvSpPr>
        <p:spPr>
          <a:xfrm>
            <a:off x="1774826" y="2205038"/>
            <a:ext cx="8131175" cy="3281362"/>
          </a:xfrm>
        </p:spPr>
        <p:txBody>
          <a:bodyPr/>
          <a:lstStyle/>
          <a:p>
            <a:pPr algn="ctr">
              <a:buFontTx/>
              <a:buNone/>
            </a:pPr>
            <a:r>
              <a:rPr lang="en-GB" altLang="en-US" dirty="0"/>
              <a:t>	</a:t>
            </a:r>
          </a:p>
          <a:p>
            <a:pPr algn="ctr">
              <a:buFontTx/>
              <a:buNone/>
            </a:pPr>
            <a:r>
              <a:rPr lang="en-GB" altLang="en-US" sz="4000" dirty="0"/>
              <a:t>What functions are teachers required to carry out?</a:t>
            </a:r>
            <a:endParaRPr lang="en-GB" altLang="en-US" dirty="0"/>
          </a:p>
          <a:p>
            <a:pPr algn="ctr">
              <a:buFontTx/>
              <a:buNone/>
            </a:pPr>
            <a:r>
              <a:rPr lang="en-GB" altLang="en-US" sz="2400" dirty="0"/>
              <a:t>	</a:t>
            </a:r>
            <a:endParaRPr lang="en-GB" altLang="en-US" dirty="0"/>
          </a:p>
        </p:txBody>
      </p:sp>
    </p:spTree>
    <p:extLst>
      <p:ext uri="{BB962C8B-B14F-4D97-AF65-F5344CB8AC3E}">
        <p14:creationId xmlns:p14="http://schemas.microsoft.com/office/powerpoint/2010/main" val="35392820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noChangeArrowheads="1"/>
          </p:cNvSpPr>
          <p:nvPr>
            <p:ph type="title"/>
          </p:nvPr>
        </p:nvSpPr>
        <p:spPr>
          <a:xfrm>
            <a:off x="746857" y="715109"/>
            <a:ext cx="7270750" cy="847725"/>
          </a:xfrm>
        </p:spPr>
        <p:txBody>
          <a:bodyPr/>
          <a:lstStyle/>
          <a:p>
            <a:pPr algn="l"/>
            <a:r>
              <a:rPr lang="en-GB" altLang="en-US" sz="4000" dirty="0"/>
              <a:t>Functions of the Teacher</a:t>
            </a:r>
          </a:p>
        </p:txBody>
      </p:sp>
      <p:sp>
        <p:nvSpPr>
          <p:cNvPr id="11267" name="Content Placeholder 2"/>
          <p:cNvSpPr>
            <a:spLocks noGrp="1" noChangeArrowheads="1"/>
          </p:cNvSpPr>
          <p:nvPr>
            <p:ph idx="1"/>
          </p:nvPr>
        </p:nvSpPr>
        <p:spPr>
          <a:xfrm>
            <a:off x="832826" y="1866069"/>
            <a:ext cx="9835174" cy="4159349"/>
          </a:xfrm>
        </p:spPr>
        <p:txBody>
          <a:bodyPr>
            <a:normAutofit/>
          </a:bodyPr>
          <a:lstStyle/>
          <a:p>
            <a:r>
              <a:rPr lang="en-GB" altLang="en-US" dirty="0"/>
              <a:t>Completing attendance records</a:t>
            </a:r>
          </a:p>
          <a:p>
            <a:r>
              <a:rPr lang="en-GB" altLang="en-US" dirty="0"/>
              <a:t>Maintaining records of learner progress e.g. Interviews, tutorials, assessments, etc.</a:t>
            </a:r>
          </a:p>
          <a:p>
            <a:r>
              <a:rPr lang="en-GB" altLang="en-US" dirty="0"/>
              <a:t>Inducting learners to the organisation and course</a:t>
            </a:r>
          </a:p>
          <a:p>
            <a:r>
              <a:rPr lang="en-GB" altLang="en-US" dirty="0"/>
              <a:t>Conducting one-to-one tutorials and reviews with learners</a:t>
            </a:r>
          </a:p>
          <a:p>
            <a:r>
              <a:rPr lang="en-GB" altLang="en-US" dirty="0"/>
              <a:t>Following professional values and ethics</a:t>
            </a:r>
          </a:p>
          <a:p>
            <a:r>
              <a:rPr lang="en-GB" altLang="en-US" dirty="0"/>
              <a:t>Acting and speaking appropriately</a:t>
            </a:r>
          </a:p>
        </p:txBody>
      </p:sp>
    </p:spTree>
    <p:extLst>
      <p:ext uri="{BB962C8B-B14F-4D97-AF65-F5344CB8AC3E}">
        <p14:creationId xmlns:p14="http://schemas.microsoft.com/office/powerpoint/2010/main" val="26133718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26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26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26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26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26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Content Placeholder 2"/>
          <p:cNvSpPr>
            <a:spLocks noGrp="1" noChangeArrowheads="1"/>
          </p:cNvSpPr>
          <p:nvPr>
            <p:ph idx="1"/>
          </p:nvPr>
        </p:nvSpPr>
        <p:spPr>
          <a:xfrm>
            <a:off x="773723" y="1628799"/>
            <a:ext cx="10941539" cy="4482831"/>
          </a:xfrm>
        </p:spPr>
        <p:txBody>
          <a:bodyPr>
            <a:normAutofit/>
          </a:bodyPr>
          <a:lstStyle/>
          <a:p>
            <a:r>
              <a:rPr lang="en-GB" altLang="en-US" dirty="0"/>
              <a:t>Standardising practice with others</a:t>
            </a:r>
          </a:p>
          <a:p>
            <a:r>
              <a:rPr lang="en-GB" altLang="en-US" dirty="0"/>
              <a:t>Attending meetings</a:t>
            </a:r>
          </a:p>
          <a:p>
            <a:r>
              <a:rPr lang="en-GB" altLang="en-US" dirty="0"/>
              <a:t>Preparing resources</a:t>
            </a:r>
          </a:p>
          <a:p>
            <a:r>
              <a:rPr lang="en-GB" altLang="en-US" dirty="0"/>
              <a:t>Marking work</a:t>
            </a:r>
          </a:p>
          <a:p>
            <a:r>
              <a:rPr lang="en-GB" altLang="en-US" dirty="0"/>
              <a:t>Attending promotional events and exhibitions</a:t>
            </a:r>
          </a:p>
          <a:p>
            <a:r>
              <a:rPr lang="en-GB" altLang="en-US" dirty="0"/>
              <a:t>Referring learners to other people/agencies when necessary</a:t>
            </a:r>
          </a:p>
        </p:txBody>
      </p:sp>
    </p:spTree>
    <p:extLst>
      <p:ext uri="{BB962C8B-B14F-4D97-AF65-F5344CB8AC3E}">
        <p14:creationId xmlns:p14="http://schemas.microsoft.com/office/powerpoint/2010/main" val="4283830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29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noChangeArrowheads="1"/>
          </p:cNvSpPr>
          <p:nvPr>
            <p:ph type="title"/>
          </p:nvPr>
        </p:nvSpPr>
        <p:spPr>
          <a:xfrm>
            <a:off x="693250" y="567105"/>
            <a:ext cx="7199312" cy="1000125"/>
          </a:xfrm>
        </p:spPr>
        <p:txBody>
          <a:bodyPr/>
          <a:lstStyle/>
          <a:p>
            <a:pPr algn="l"/>
            <a:r>
              <a:rPr lang="en-GB" altLang="en-US" dirty="0"/>
              <a:t>Activity</a:t>
            </a:r>
          </a:p>
        </p:txBody>
      </p:sp>
      <p:sp>
        <p:nvSpPr>
          <p:cNvPr id="13315" name="Content Placeholder 2"/>
          <p:cNvSpPr>
            <a:spLocks noGrp="1" noChangeArrowheads="1"/>
          </p:cNvSpPr>
          <p:nvPr>
            <p:ph idx="1"/>
          </p:nvPr>
        </p:nvSpPr>
        <p:spPr>
          <a:xfrm>
            <a:off x="1809750" y="1828800"/>
            <a:ext cx="8096250" cy="3657600"/>
          </a:xfrm>
        </p:spPr>
        <p:txBody>
          <a:bodyPr/>
          <a:lstStyle/>
          <a:p>
            <a:pPr algn="ctr">
              <a:buFontTx/>
              <a:buNone/>
            </a:pPr>
            <a:r>
              <a:rPr lang="en-GB" altLang="en-US" dirty="0"/>
              <a:t>	</a:t>
            </a:r>
          </a:p>
          <a:p>
            <a:pPr algn="ctr">
              <a:buFontTx/>
              <a:buNone/>
            </a:pPr>
            <a:endParaRPr lang="en-GB" altLang="en-US" sz="2400" dirty="0"/>
          </a:p>
          <a:p>
            <a:pPr algn="ctr">
              <a:buFontTx/>
              <a:buNone/>
            </a:pPr>
            <a:r>
              <a:rPr lang="en-GB" altLang="en-US" sz="3600" dirty="0"/>
              <a:t>What do think the responsibilities of </a:t>
            </a:r>
          </a:p>
          <a:p>
            <a:pPr algn="ctr">
              <a:buFontTx/>
              <a:buNone/>
            </a:pPr>
            <a:r>
              <a:rPr lang="en-GB" altLang="en-US" sz="3600" dirty="0"/>
              <a:t>a teacher are?</a:t>
            </a:r>
          </a:p>
          <a:p>
            <a:pPr algn="ctr">
              <a:buFontTx/>
              <a:buNone/>
            </a:pPr>
            <a:r>
              <a:rPr lang="en-GB" altLang="en-US" sz="2400" dirty="0"/>
              <a:t>	</a:t>
            </a:r>
          </a:p>
        </p:txBody>
      </p:sp>
    </p:spTree>
    <p:extLst>
      <p:ext uri="{BB962C8B-B14F-4D97-AF65-F5344CB8AC3E}">
        <p14:creationId xmlns:p14="http://schemas.microsoft.com/office/powerpoint/2010/main" val="31293492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753698" y="683236"/>
            <a:ext cx="7231063" cy="857250"/>
          </a:xfrm>
        </p:spPr>
        <p:txBody>
          <a:bodyPr/>
          <a:lstStyle/>
          <a:p>
            <a:pPr algn="l" eaLnBrk="1" hangingPunct="1"/>
            <a:r>
              <a:rPr lang="en-GB" altLang="en-US" dirty="0"/>
              <a:t>Responsibilities</a:t>
            </a:r>
          </a:p>
        </p:txBody>
      </p:sp>
      <p:sp>
        <p:nvSpPr>
          <p:cNvPr id="14339" name="Rectangle 3"/>
          <p:cNvSpPr>
            <a:spLocks noGrp="1" noChangeArrowheads="1"/>
          </p:cNvSpPr>
          <p:nvPr>
            <p:ph idx="1"/>
          </p:nvPr>
        </p:nvSpPr>
        <p:spPr>
          <a:xfrm>
            <a:off x="753698" y="1875692"/>
            <a:ext cx="9781440" cy="4113580"/>
          </a:xfrm>
        </p:spPr>
        <p:txBody>
          <a:bodyPr>
            <a:normAutofit/>
          </a:bodyPr>
          <a:lstStyle/>
          <a:p>
            <a:pPr eaLnBrk="1" hangingPunct="1"/>
            <a:r>
              <a:rPr lang="en-GB" altLang="en-US" dirty="0"/>
              <a:t>To have a duty of care for the learners</a:t>
            </a:r>
          </a:p>
          <a:p>
            <a:pPr eaLnBrk="1" hangingPunct="1"/>
            <a:r>
              <a:rPr lang="en-GB" altLang="en-US" dirty="0"/>
              <a:t>To be positive about learning</a:t>
            </a:r>
          </a:p>
          <a:p>
            <a:pPr eaLnBrk="1" hangingPunct="1"/>
            <a:r>
              <a:rPr lang="en-GB" altLang="en-US" dirty="0"/>
              <a:t>To provide a positive environment</a:t>
            </a:r>
          </a:p>
          <a:p>
            <a:pPr eaLnBrk="1" hangingPunct="1"/>
            <a:r>
              <a:rPr lang="en-GB" altLang="en-US" dirty="0"/>
              <a:t>To recognise students’ past experiences</a:t>
            </a:r>
          </a:p>
          <a:p>
            <a:pPr eaLnBrk="1" hangingPunct="1"/>
            <a:r>
              <a:rPr lang="en-GB" altLang="en-US" dirty="0"/>
              <a:t>To recognise that individuals learn in different ways</a:t>
            </a:r>
          </a:p>
          <a:p>
            <a:pPr eaLnBrk="1" hangingPunct="1"/>
            <a:r>
              <a:rPr lang="en-GB" altLang="en-US" dirty="0"/>
              <a:t>To recognise that everyone learns at their own pace.</a:t>
            </a:r>
          </a:p>
        </p:txBody>
      </p:sp>
    </p:spTree>
    <p:extLst>
      <p:ext uri="{BB962C8B-B14F-4D97-AF65-F5344CB8AC3E}">
        <p14:creationId xmlns:p14="http://schemas.microsoft.com/office/powerpoint/2010/main" val="3617079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33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33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33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433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433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38CD83B-C875-70A5-84A8-B7FD9613501E}"/>
              </a:ext>
            </a:extLst>
          </p:cNvPr>
          <p:cNvSpPr>
            <a:spLocks noGrp="1"/>
          </p:cNvSpPr>
          <p:nvPr>
            <p:ph type="title"/>
          </p:nvPr>
        </p:nvSpPr>
        <p:spPr/>
        <p:txBody>
          <a:bodyPr/>
          <a:lstStyle/>
          <a:p>
            <a:r>
              <a:rPr lang="en-GB"/>
              <a:t>References/wider reading</a:t>
            </a:r>
          </a:p>
        </p:txBody>
      </p:sp>
      <p:sp>
        <p:nvSpPr>
          <p:cNvPr id="6" name="Content Placeholder 5">
            <a:extLst>
              <a:ext uri="{FF2B5EF4-FFF2-40B4-BE49-F238E27FC236}">
                <a16:creationId xmlns:a16="http://schemas.microsoft.com/office/drawing/2014/main" id="{CDBEF2D2-30BB-0C9E-80A4-4CC5DD8D15F1}"/>
              </a:ext>
            </a:extLst>
          </p:cNvPr>
          <p:cNvSpPr>
            <a:spLocks noGrp="1"/>
          </p:cNvSpPr>
          <p:nvPr>
            <p:ph idx="1"/>
          </p:nvPr>
        </p:nvSpPr>
        <p:spPr/>
        <p:txBody>
          <a:bodyPr>
            <a:normAutofit fontScale="77500" lnSpcReduction="20000"/>
          </a:bodyPr>
          <a:lstStyle/>
          <a:p>
            <a:r>
              <a:rPr lang="en-GB"/>
              <a:t>Bond, L., Smith., T., Baker, W.K., &amp; Hattie, J.A. (2000). </a:t>
            </a:r>
            <a:r>
              <a:rPr lang="en-GB" i="1"/>
              <a:t>The certification system of the national board for professional teaching standards: A construct and consequential validity study.</a:t>
            </a:r>
            <a:r>
              <a:rPr lang="en-GB"/>
              <a:t> Greensboro </a:t>
            </a:r>
            <a:r>
              <a:rPr lang="en-GB" err="1"/>
              <a:t>Center</a:t>
            </a:r>
            <a:r>
              <a:rPr lang="en-GB"/>
              <a:t> for Educational Research and Evaluation: University of North Carolina at Greensboro.</a:t>
            </a:r>
          </a:p>
          <a:p>
            <a:r>
              <a:rPr lang="en-GB"/>
              <a:t>Curzon, L.B., &amp; </a:t>
            </a:r>
            <a:r>
              <a:rPr lang="en-GB" err="1"/>
              <a:t>Tummons</a:t>
            </a:r>
            <a:r>
              <a:rPr lang="en-GB"/>
              <a:t>, J. (2013) </a:t>
            </a:r>
            <a:r>
              <a:rPr lang="en-GB" i="1"/>
              <a:t>Teaching in Further Education: An Outline of Principles and Practice. </a:t>
            </a:r>
            <a:r>
              <a:rPr lang="en-GB"/>
              <a:t>London: Bloomsbury.</a:t>
            </a:r>
          </a:p>
          <a:p>
            <a:r>
              <a:rPr lang="en-GB"/>
              <a:t>De </a:t>
            </a:r>
            <a:r>
              <a:rPr lang="en-GB" err="1"/>
              <a:t>Bruyckere</a:t>
            </a:r>
            <a:r>
              <a:rPr lang="en-GB"/>
              <a:t>, P. &amp; Kirschner, P.A. (2016). ‘Authentic teachers: student criteria for perceiving the authenticity of teachers.’ </a:t>
            </a:r>
            <a:r>
              <a:rPr lang="en-GB" i="1"/>
              <a:t>Cogent Education</a:t>
            </a:r>
            <a:r>
              <a:rPr lang="en-GB"/>
              <a:t>, 3(I). 1247609.</a:t>
            </a:r>
          </a:p>
          <a:p>
            <a:r>
              <a:rPr lang="en-GB"/>
              <a:t>Jarvis, P. (ed) (2006). </a:t>
            </a:r>
            <a:r>
              <a:rPr lang="en-GB" i="1"/>
              <a:t>The Theory and Practice of Teaching. Second edition.</a:t>
            </a:r>
            <a:r>
              <a:rPr lang="en-GB"/>
              <a:t> London: Routledge.</a:t>
            </a:r>
          </a:p>
          <a:p>
            <a:r>
              <a:rPr lang="en-GB"/>
              <a:t>Kirschner, P.A., Hendrick, C., Heal, J. (2022) </a:t>
            </a:r>
            <a:r>
              <a:rPr lang="en-GB" i="1"/>
              <a:t>How Teaching Happens: Seminal Works in Teacher Effectiveness and What They Mean in Practice</a:t>
            </a:r>
            <a:r>
              <a:rPr lang="en-GB"/>
              <a:t>. London: Routledge.</a:t>
            </a:r>
          </a:p>
          <a:p>
            <a:r>
              <a:rPr lang="en-GB"/>
              <a:t>Shulman, L.S. (1987). ‘Those who understand teach: knowledge growth in teaching’. </a:t>
            </a:r>
            <a:r>
              <a:rPr lang="en-GB" i="1"/>
              <a:t>Educational Researcher</a:t>
            </a:r>
            <a:r>
              <a:rPr lang="en-GB"/>
              <a:t>, 15(2), 4-14</a:t>
            </a:r>
          </a:p>
        </p:txBody>
      </p:sp>
    </p:spTree>
    <p:extLst>
      <p:ext uri="{BB962C8B-B14F-4D97-AF65-F5344CB8AC3E}">
        <p14:creationId xmlns:p14="http://schemas.microsoft.com/office/powerpoint/2010/main" val="1127522553"/>
      </p:ext>
    </p:extLst>
  </p:cSld>
  <p:clrMapOvr>
    <a:masterClrMapping/>
  </p:clrMapOvr>
</p:sld>
</file>

<file path=ppt/theme/theme1.xml><?xml version="1.0" encoding="utf-8"?>
<a:theme xmlns:a="http://schemas.openxmlformats.org/drawingml/2006/main" name="MinimalXOVTI">
  <a:themeElements>
    <a:clrScheme name="3D">
      <a:dk1>
        <a:sysClr val="windowText" lastClr="000000"/>
      </a:dk1>
      <a:lt1>
        <a:sysClr val="window" lastClr="FFFFFF"/>
      </a:lt1>
      <a:dk2>
        <a:srgbClr val="201449"/>
      </a:dk2>
      <a:lt2>
        <a:srgbClr val="F3F0E9"/>
      </a:lt2>
      <a:accent1>
        <a:srgbClr val="F900A0"/>
      </a:accent1>
      <a:accent2>
        <a:srgbClr val="4D4EE6"/>
      </a:accent2>
      <a:accent3>
        <a:srgbClr val="454B78"/>
      </a:accent3>
      <a:accent4>
        <a:srgbClr val="A3A3C1"/>
      </a:accent4>
      <a:accent5>
        <a:srgbClr val="7162FE"/>
      </a:accent5>
      <a:accent6>
        <a:srgbClr val="1EBE9B"/>
      </a:accent6>
      <a:hlink>
        <a:srgbClr val="F900A0"/>
      </a:hlink>
      <a:folHlink>
        <a:srgbClr val="954F72"/>
      </a:folHlink>
    </a:clrScheme>
    <a:fontScheme name="Custom 40">
      <a:majorFont>
        <a:latin typeface="Open sans"/>
        <a:ea typeface=""/>
        <a:cs typeface=""/>
      </a:majorFont>
      <a:minorFont>
        <a:latin typeface="Op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inimalXOVTI" id="{DC540DBD-7FF5-4942-921A-CFF95ECB90AA}" vid="{E72E4198-D957-48FD-B88D-6DAFC89EAFA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2076</Words>
  <Application>Microsoft Office PowerPoint</Application>
  <PresentationFormat>Widescreen</PresentationFormat>
  <Paragraphs>251</Paragraphs>
  <Slides>33</Slides>
  <Notes>29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33</vt:i4>
      </vt:variant>
    </vt:vector>
  </HeadingPairs>
  <TitlesOfParts>
    <vt:vector size="40" baseType="lpstr">
      <vt:lpstr>Proxima Nova Rg</vt:lpstr>
      <vt:lpstr>Arial</vt:lpstr>
      <vt:lpstr>Calibri</vt:lpstr>
      <vt:lpstr>Courier New</vt:lpstr>
      <vt:lpstr>Open sans</vt:lpstr>
      <vt:lpstr>Segoe UI</vt:lpstr>
      <vt:lpstr>MinimalXOVTI</vt:lpstr>
      <vt:lpstr>ECPT5001/ECPT6003   The Teaching Toolkit 1 </vt:lpstr>
      <vt:lpstr>Outcomes of the Session </vt:lpstr>
      <vt:lpstr>Module aim</vt:lpstr>
      <vt:lpstr>Module Learning Outcomes</vt:lpstr>
      <vt:lpstr>Module Handbook </vt:lpstr>
      <vt:lpstr>Introduce your friend</vt:lpstr>
      <vt:lpstr>Two Truths and a Lie</vt:lpstr>
      <vt:lpstr>Module Assessment </vt:lpstr>
      <vt:lpstr>Some questions for reflection</vt:lpstr>
      <vt:lpstr>Factors Underpinning Successful Learning (Race 2005)</vt:lpstr>
      <vt:lpstr>Factors Underpinning Successful Learning (Race 2005)</vt:lpstr>
      <vt:lpstr>Some factors that underpin successful learning  (Race 2005)</vt:lpstr>
      <vt:lpstr>Working in your groups, try to come up with an agreed definition for; LEARNING</vt:lpstr>
      <vt:lpstr>Definitions of Learning  (adapted from Curzon &amp; Tummons 2013)</vt:lpstr>
      <vt:lpstr>PowerPoint Presentation</vt:lpstr>
      <vt:lpstr>PowerPoint Presentation</vt:lpstr>
      <vt:lpstr>Elements of the Teaching-Learning Process  (adapted from Curzon and Tummons 2013)</vt:lpstr>
      <vt:lpstr>PowerPoint Presentation</vt:lpstr>
      <vt:lpstr>Teacher Authenticity  (De Bruyckere, Kirschner 2016)</vt:lpstr>
      <vt:lpstr>Prototypic Features of Teacher Expertise (Bond et al 2000)</vt:lpstr>
      <vt:lpstr>PowerPoint Presentation</vt:lpstr>
      <vt:lpstr>Outcomes of Instruction by Expert Teachers   (Bond et al 2000)</vt:lpstr>
      <vt:lpstr>Expert Teachers  (Hattie 2003) </vt:lpstr>
      <vt:lpstr>Representation of Teacher Knowledge Shulman (1985) </vt:lpstr>
      <vt:lpstr>Teaching Styles  (Jarvis 2006)</vt:lpstr>
      <vt:lpstr>Activity</vt:lpstr>
      <vt:lpstr>Roles of the Teacher</vt:lpstr>
      <vt:lpstr>Activity</vt:lpstr>
      <vt:lpstr>Functions of the Teacher</vt:lpstr>
      <vt:lpstr>PowerPoint Presentation</vt:lpstr>
      <vt:lpstr>Activity</vt:lpstr>
      <vt:lpstr>Responsibilities</vt:lpstr>
      <vt:lpstr>References/wider reading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Lewis</dc:creator>
  <cp:lastModifiedBy>Marion Phillips</cp:lastModifiedBy>
  <cp:revision>3</cp:revision>
  <cp:lastPrinted>2024-08-30T14:56:51Z</cp:lastPrinted>
  <dcterms:created xsi:type="dcterms:W3CDTF">2022-09-02T14:42:48Z</dcterms:created>
  <dcterms:modified xsi:type="dcterms:W3CDTF">2024-09-22T18:26:27Z</dcterms:modified>
</cp:coreProperties>
</file>