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77" r:id="rId14"/>
    <p:sldId id="278" r:id="rId15"/>
    <p:sldId id="267" r:id="rId16"/>
    <p:sldId id="293" r:id="rId17"/>
    <p:sldId id="268" r:id="rId18"/>
    <p:sldId id="269" r:id="rId19"/>
    <p:sldId id="270" r:id="rId20"/>
    <p:sldId id="271" r:id="rId21"/>
    <p:sldId id="272" r:id="rId22"/>
    <p:sldId id="287" r:id="rId23"/>
    <p:sldId id="286" r:id="rId24"/>
    <p:sldId id="288" r:id="rId25"/>
    <p:sldId id="289" r:id="rId26"/>
    <p:sldId id="273" r:id="rId27"/>
    <p:sldId id="281" r:id="rId28"/>
    <p:sldId id="291" r:id="rId29"/>
    <p:sldId id="292" r:id="rId30"/>
    <p:sldId id="282" r:id="rId31"/>
    <p:sldId id="283" r:id="rId32"/>
    <p:sldId id="285" r:id="rId33"/>
    <p:sldId id="284" r:id="rId34"/>
    <p:sldId id="279" r:id="rId35"/>
    <p:sldId id="274" r:id="rId36"/>
    <p:sldId id="275"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B450F-59FA-26B5-788B-7D8A6DD54D9F}" v="361" dt="2022-10-19T08:23:00.464"/>
    <p1510:client id="{63169C0D-2E95-9EB5-E739-D9BD402849C6}" v="730" dt="2022-10-14T14:23:23.516"/>
    <p1510:client id="{82E2EA31-1CFD-49C3-ACAE-8A52C4B5D827}" v="1256" dt="2022-10-13T11:19:54.012"/>
    <p1510:client id="{8F59D41F-78BC-0ACC-FD63-98D71B8F1C27}" v="393" dt="2022-10-18T11:14:38.495"/>
    <p1510:client id="{AD5FCA80-8625-95E7-00D6-4FA7F411184D}" v="139" dt="2022-10-14T19:38:01.196"/>
    <p1510:client id="{AD706E53-6318-D232-A310-952997189289}" v="3" dt="2022-10-19T14:14:55.800"/>
    <p1510:client id="{CE776451-3C5B-1F31-F6AD-0D7B6099471F}" v="3" dt="2022-10-15T19:01:2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5545" autoAdjust="0"/>
  </p:normalViewPr>
  <p:slideViewPr>
    <p:cSldViewPr snapToGrid="0">
      <p:cViewPr varScale="1">
        <p:scale>
          <a:sx n="83" d="100"/>
          <a:sy n="83" d="100"/>
        </p:scale>
        <p:origin x="138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8F59D41F-78BC-0ACC-FD63-98D71B8F1C27}"/>
    <pc:docChg chg="addSld delSld modSld">
      <pc:chgData name="Zita Draper" userId="S::z.draper@uwtsd.ac.uk::b063123c-f51f-481b-b99c-f574606c9ace" providerId="AD" clId="Web-{8F59D41F-78BC-0ACC-FD63-98D71B8F1C27}" dt="2022-10-18T11:14:38.495" v="392"/>
      <pc:docMkLst>
        <pc:docMk/>
      </pc:docMkLst>
      <pc:sldChg chg="modSp addAnim modAnim">
        <pc:chgData name="Zita Draper" userId="S::z.draper@uwtsd.ac.uk::b063123c-f51f-481b-b99c-f574606c9ace" providerId="AD" clId="Web-{8F59D41F-78BC-0ACC-FD63-98D71B8F1C27}" dt="2022-10-18T11:04:09.286" v="224" actId="1076"/>
        <pc:sldMkLst>
          <pc:docMk/>
          <pc:sldMk cId="4294646182" sldId="268"/>
        </pc:sldMkLst>
        <pc:picChg chg="mod">
          <ac:chgData name="Zita Draper" userId="S::z.draper@uwtsd.ac.uk::b063123c-f51f-481b-b99c-f574606c9ace" providerId="AD" clId="Web-{8F59D41F-78BC-0ACC-FD63-98D71B8F1C27}" dt="2022-10-18T11:04:09.286" v="224" actId="1076"/>
          <ac:picMkLst>
            <pc:docMk/>
            <pc:sldMk cId="4294646182" sldId="268"/>
            <ac:picMk id="4" creationId="{8BF6604A-A84B-A5AE-025C-90D687690EC4}"/>
          </ac:picMkLst>
        </pc:picChg>
      </pc:sldChg>
      <pc:sldChg chg="modSp">
        <pc:chgData name="Zita Draper" userId="S::z.draper@uwtsd.ac.uk::b063123c-f51f-481b-b99c-f574606c9ace" providerId="AD" clId="Web-{8F59D41F-78BC-0ACC-FD63-98D71B8F1C27}" dt="2022-10-18T11:02:29.984" v="218" actId="20577"/>
        <pc:sldMkLst>
          <pc:docMk/>
          <pc:sldMk cId="2219497067" sldId="282"/>
        </pc:sldMkLst>
        <pc:spChg chg="mod">
          <ac:chgData name="Zita Draper" userId="S::z.draper@uwtsd.ac.uk::b063123c-f51f-481b-b99c-f574606c9ace" providerId="AD" clId="Web-{8F59D41F-78BC-0ACC-FD63-98D71B8F1C27}" dt="2022-10-18T10:48:01.465" v="11" actId="20577"/>
          <ac:spMkLst>
            <pc:docMk/>
            <pc:sldMk cId="2219497067" sldId="282"/>
            <ac:spMk id="2" creationId="{B941B400-4FB1-3C00-5669-0508849354BC}"/>
          </ac:spMkLst>
        </pc:spChg>
        <pc:spChg chg="mod">
          <ac:chgData name="Zita Draper" userId="S::z.draper@uwtsd.ac.uk::b063123c-f51f-481b-b99c-f574606c9ace" providerId="AD" clId="Web-{8F59D41F-78BC-0ACC-FD63-98D71B8F1C27}" dt="2022-10-18T11:02:29.984" v="218" actId="20577"/>
          <ac:spMkLst>
            <pc:docMk/>
            <pc:sldMk cId="2219497067" sldId="282"/>
            <ac:spMk id="3" creationId="{6EF52944-3F11-899A-D31B-B0D5AC548CD8}"/>
          </ac:spMkLst>
        </pc:spChg>
      </pc:sldChg>
      <pc:sldChg chg="modSp new">
        <pc:chgData name="Zita Draper" userId="S::z.draper@uwtsd.ac.uk::b063123c-f51f-481b-b99c-f574606c9ace" providerId="AD" clId="Web-{8F59D41F-78BC-0ACC-FD63-98D71B8F1C27}" dt="2022-10-18T11:14:11.806" v="391" actId="20577"/>
        <pc:sldMkLst>
          <pc:docMk/>
          <pc:sldMk cId="1805322310" sldId="288"/>
        </pc:sldMkLst>
        <pc:spChg chg="mod">
          <ac:chgData name="Zita Draper" userId="S::z.draper@uwtsd.ac.uk::b063123c-f51f-481b-b99c-f574606c9ace" providerId="AD" clId="Web-{8F59D41F-78BC-0ACC-FD63-98D71B8F1C27}" dt="2022-10-18T11:06:03.309" v="238" actId="20577"/>
          <ac:spMkLst>
            <pc:docMk/>
            <pc:sldMk cId="1805322310" sldId="288"/>
            <ac:spMk id="2" creationId="{E0F41B4D-E4A5-AD87-CC8C-5E54CEB734D4}"/>
          </ac:spMkLst>
        </pc:spChg>
        <pc:spChg chg="mod">
          <ac:chgData name="Zita Draper" userId="S::z.draper@uwtsd.ac.uk::b063123c-f51f-481b-b99c-f574606c9ace" providerId="AD" clId="Web-{8F59D41F-78BC-0ACC-FD63-98D71B8F1C27}" dt="2022-10-18T11:14:11.806" v="391" actId="20577"/>
          <ac:spMkLst>
            <pc:docMk/>
            <pc:sldMk cId="1805322310" sldId="288"/>
            <ac:spMk id="3" creationId="{8BCED1FD-A555-4BE6-785D-298B44E656EB}"/>
          </ac:spMkLst>
        </pc:spChg>
      </pc:sldChg>
      <pc:sldChg chg="addSp modSp new mod setBg">
        <pc:chgData name="Zita Draper" userId="S::z.draper@uwtsd.ac.uk::b063123c-f51f-481b-b99c-f574606c9ace" providerId="AD" clId="Web-{8F59D41F-78BC-0ACC-FD63-98D71B8F1C27}" dt="2022-10-18T11:13:46.398" v="388" actId="20577"/>
        <pc:sldMkLst>
          <pc:docMk/>
          <pc:sldMk cId="4262555383" sldId="289"/>
        </pc:sldMkLst>
        <pc:spChg chg="mod">
          <ac:chgData name="Zita Draper" userId="S::z.draper@uwtsd.ac.uk::b063123c-f51f-481b-b99c-f574606c9ace" providerId="AD" clId="Web-{8F59D41F-78BC-0ACC-FD63-98D71B8F1C27}" dt="2022-10-18T11:13:46.398" v="388" actId="20577"/>
          <ac:spMkLst>
            <pc:docMk/>
            <pc:sldMk cId="4262555383" sldId="289"/>
            <ac:spMk id="2" creationId="{F180BF54-BFE7-F1D6-BA0D-F974CE1DA44D}"/>
          </ac:spMkLst>
        </pc:spChg>
        <pc:spChg chg="mod">
          <ac:chgData name="Zita Draper" userId="S::z.draper@uwtsd.ac.uk::b063123c-f51f-481b-b99c-f574606c9ace" providerId="AD" clId="Web-{8F59D41F-78BC-0ACC-FD63-98D71B8F1C27}" dt="2022-10-18T11:13:40.835" v="385" actId="20577"/>
          <ac:spMkLst>
            <pc:docMk/>
            <pc:sldMk cId="4262555383" sldId="289"/>
            <ac:spMk id="3" creationId="{1AF46063-0F1A-4DFA-5540-5BE4DCC5B37C}"/>
          </ac:spMkLst>
        </pc:spChg>
        <pc:spChg chg="add">
          <ac:chgData name="Zita Draper" userId="S::z.draper@uwtsd.ac.uk::b063123c-f51f-481b-b99c-f574606c9ace" providerId="AD" clId="Web-{8F59D41F-78BC-0ACC-FD63-98D71B8F1C27}" dt="2022-10-18T11:13:32.631" v="383"/>
          <ac:spMkLst>
            <pc:docMk/>
            <pc:sldMk cId="4262555383" sldId="289"/>
            <ac:spMk id="9" creationId="{2A2456A0-13DF-4BA8-9BDD-168E874C4211}"/>
          </ac:spMkLst>
        </pc:spChg>
        <pc:picChg chg="add mod">
          <ac:chgData name="Zita Draper" userId="S::z.draper@uwtsd.ac.uk::b063123c-f51f-481b-b99c-f574606c9ace" providerId="AD" clId="Web-{8F59D41F-78BC-0ACC-FD63-98D71B8F1C27}" dt="2022-10-18T11:13:32.631" v="383"/>
          <ac:picMkLst>
            <pc:docMk/>
            <pc:sldMk cId="4262555383" sldId="289"/>
            <ac:picMk id="4" creationId="{90E8572E-45EC-8ED3-0736-E1F8DFDCAB40}"/>
          </ac:picMkLst>
        </pc:picChg>
        <pc:picChg chg="add">
          <ac:chgData name="Zita Draper" userId="S::z.draper@uwtsd.ac.uk::b063123c-f51f-481b-b99c-f574606c9ace" providerId="AD" clId="Web-{8F59D41F-78BC-0ACC-FD63-98D71B8F1C27}" dt="2022-10-18T11:13:32.631" v="383"/>
          <ac:picMkLst>
            <pc:docMk/>
            <pc:sldMk cId="4262555383" sldId="289"/>
            <ac:picMk id="11" creationId="{7AEE9CAC-347C-43C2-AE87-6BC5566E6068}"/>
          </ac:picMkLst>
        </pc:picChg>
      </pc:sldChg>
      <pc:sldChg chg="modSp new del">
        <pc:chgData name="Zita Draper" userId="S::z.draper@uwtsd.ac.uk::b063123c-f51f-481b-b99c-f574606c9ace" providerId="AD" clId="Web-{8F59D41F-78BC-0ACC-FD63-98D71B8F1C27}" dt="2022-10-18T11:14:38.495" v="392"/>
        <pc:sldMkLst>
          <pc:docMk/>
          <pc:sldMk cId="1625686512" sldId="290"/>
        </pc:sldMkLst>
        <pc:spChg chg="mod">
          <ac:chgData name="Zita Draper" userId="S::z.draper@uwtsd.ac.uk::b063123c-f51f-481b-b99c-f574606c9ace" providerId="AD" clId="Web-{8F59D41F-78BC-0ACC-FD63-98D71B8F1C27}" dt="2022-10-18T11:07:23.719" v="256" actId="20577"/>
          <ac:spMkLst>
            <pc:docMk/>
            <pc:sldMk cId="1625686512" sldId="290"/>
            <ac:spMk id="2" creationId="{DCA748B0-EEB5-8AD6-9FE1-1F9143CE8084}"/>
          </ac:spMkLst>
        </pc:spChg>
      </pc:sldChg>
      <pc:sldChg chg="modSp new">
        <pc:chgData name="Zita Draper" userId="S::z.draper@uwtsd.ac.uk::b063123c-f51f-481b-b99c-f574606c9ace" providerId="AD" clId="Web-{8F59D41F-78BC-0ACC-FD63-98D71B8F1C27}" dt="2022-10-18T11:08:03.878" v="265" actId="20577"/>
        <pc:sldMkLst>
          <pc:docMk/>
          <pc:sldMk cId="3784645557" sldId="291"/>
        </pc:sldMkLst>
        <pc:spChg chg="mod">
          <ac:chgData name="Zita Draper" userId="S::z.draper@uwtsd.ac.uk::b063123c-f51f-481b-b99c-f574606c9ace" providerId="AD" clId="Web-{8F59D41F-78BC-0ACC-FD63-98D71B8F1C27}" dt="2022-10-18T11:08:03.878" v="265" actId="20577"/>
          <ac:spMkLst>
            <pc:docMk/>
            <pc:sldMk cId="3784645557" sldId="291"/>
            <ac:spMk id="2" creationId="{AB1AF2B6-119D-0F11-7FFA-29CB131757DC}"/>
          </ac:spMkLst>
        </pc:spChg>
      </pc:sldChg>
      <pc:sldChg chg="new">
        <pc:chgData name="Zita Draper" userId="S::z.draper@uwtsd.ac.uk::b063123c-f51f-481b-b99c-f574606c9ace" providerId="AD" clId="Web-{8F59D41F-78BC-0ACC-FD63-98D71B8F1C27}" dt="2022-10-18T11:07:40.345" v="258"/>
        <pc:sldMkLst>
          <pc:docMk/>
          <pc:sldMk cId="1051500471" sldId="292"/>
        </pc:sldMkLst>
      </pc:sldChg>
    </pc:docChg>
  </pc:docChgLst>
  <pc:docChgLst>
    <pc:chgData name="Zita Draper" userId="S::z.draper@uwtsd.ac.uk::b063123c-f51f-481b-b99c-f574606c9ace" providerId="AD" clId="Web-{AD706E53-6318-D232-A310-952997189289}"/>
    <pc:docChg chg="modSld">
      <pc:chgData name="Zita Draper" userId="S::z.draper@uwtsd.ac.uk::b063123c-f51f-481b-b99c-f574606c9ace" providerId="AD" clId="Web-{AD706E53-6318-D232-A310-952997189289}" dt="2022-10-19T14:14:55.800" v="4" actId="20577"/>
      <pc:docMkLst>
        <pc:docMk/>
      </pc:docMkLst>
      <pc:sldChg chg="modSp">
        <pc:chgData name="Zita Draper" userId="S::z.draper@uwtsd.ac.uk::b063123c-f51f-481b-b99c-f574606c9ace" providerId="AD" clId="Web-{AD706E53-6318-D232-A310-952997189289}" dt="2022-10-19T13:24:58.537" v="1" actId="1076"/>
        <pc:sldMkLst>
          <pc:docMk/>
          <pc:sldMk cId="3506900428" sldId="276"/>
        </pc:sldMkLst>
        <pc:graphicFrameChg chg="mod">
          <ac:chgData name="Zita Draper" userId="S::z.draper@uwtsd.ac.uk::b063123c-f51f-481b-b99c-f574606c9ace" providerId="AD" clId="Web-{AD706E53-6318-D232-A310-952997189289}" dt="2022-10-19T13:24:58.537" v="1" actId="1076"/>
          <ac:graphicFrameMkLst>
            <pc:docMk/>
            <pc:sldMk cId="3506900428" sldId="276"/>
            <ac:graphicFrameMk id="7" creationId="{B8CF6661-265E-3053-5B4C-626D60EB5224}"/>
          </ac:graphicFrameMkLst>
        </pc:graphicFrameChg>
      </pc:sldChg>
      <pc:sldChg chg="modSp">
        <pc:chgData name="Zita Draper" userId="S::z.draper@uwtsd.ac.uk::b063123c-f51f-481b-b99c-f574606c9ace" providerId="AD" clId="Web-{AD706E53-6318-D232-A310-952997189289}" dt="2022-10-19T14:14:55.800" v="4" actId="20577"/>
        <pc:sldMkLst>
          <pc:docMk/>
          <pc:sldMk cId="1051500471" sldId="292"/>
        </pc:sldMkLst>
        <pc:spChg chg="mod">
          <ac:chgData name="Zita Draper" userId="S::z.draper@uwtsd.ac.uk::b063123c-f51f-481b-b99c-f574606c9ace" providerId="AD" clId="Web-{AD706E53-6318-D232-A310-952997189289}" dt="2022-10-19T14:14:55.800" v="4" actId="20577"/>
          <ac:spMkLst>
            <pc:docMk/>
            <pc:sldMk cId="1051500471" sldId="292"/>
            <ac:spMk id="3" creationId="{88192702-719F-DFBB-1475-8004D41AFDB7}"/>
          </ac:spMkLst>
        </pc:spChg>
      </pc:sldChg>
    </pc:docChg>
  </pc:docChgLst>
  <pc:docChgLst>
    <pc:chgData name="Zita Draper" userId="S::z.draper@uwtsd.ac.uk::b063123c-f51f-481b-b99c-f574606c9ace" providerId="AD" clId="Web-{CE776451-3C5B-1F31-F6AD-0D7B6099471F}"/>
    <pc:docChg chg="modSld">
      <pc:chgData name="Zita Draper" userId="S::z.draper@uwtsd.ac.uk::b063123c-f51f-481b-b99c-f574606c9ace" providerId="AD" clId="Web-{CE776451-3C5B-1F31-F6AD-0D7B6099471F}" dt="2022-10-15T19:01:23.088" v="1" actId="20577"/>
      <pc:docMkLst>
        <pc:docMk/>
      </pc:docMkLst>
      <pc:sldChg chg="modSp">
        <pc:chgData name="Zita Draper" userId="S::z.draper@uwtsd.ac.uk::b063123c-f51f-481b-b99c-f574606c9ace" providerId="AD" clId="Web-{CE776451-3C5B-1F31-F6AD-0D7B6099471F}" dt="2022-10-15T19:01:23.088" v="1" actId="20577"/>
        <pc:sldMkLst>
          <pc:docMk/>
          <pc:sldMk cId="3859679250" sldId="280"/>
        </pc:sldMkLst>
        <pc:spChg chg="mod">
          <ac:chgData name="Zita Draper" userId="S::z.draper@uwtsd.ac.uk::b063123c-f51f-481b-b99c-f574606c9ace" providerId="AD" clId="Web-{CE776451-3C5B-1F31-F6AD-0D7B6099471F}" dt="2022-10-15T19:01:23.088" v="1" actId="20577"/>
          <ac:spMkLst>
            <pc:docMk/>
            <pc:sldMk cId="3859679250" sldId="280"/>
            <ac:spMk id="3" creationId="{8B48C325-DDDF-03ED-894D-A3254470A80A}"/>
          </ac:spMkLst>
        </pc:spChg>
      </pc:sldChg>
    </pc:docChg>
  </pc:docChgLst>
  <pc:docChgLst>
    <pc:chgData name="Zita Draper" userId="S::z.draper@uwtsd.ac.uk::b063123c-f51f-481b-b99c-f574606c9ace" providerId="AD" clId="Web-{82E2EA31-1CFD-49C3-ACAE-8A52C4B5D827}"/>
    <pc:docChg chg="addSld delSld modSld addMainMaster delMainMaster">
      <pc:chgData name="Zita Draper" userId="S::z.draper@uwtsd.ac.uk::b063123c-f51f-481b-b99c-f574606c9ace" providerId="AD" clId="Web-{82E2EA31-1CFD-49C3-ACAE-8A52C4B5D827}" dt="2022-10-13T11:19:54.012" v="1459" actId="20577"/>
      <pc:docMkLst>
        <pc:docMk/>
      </pc:docMkLst>
      <pc:sldChg chg="addSp modSp del mod setBg modClrScheme chgLayout">
        <pc:chgData name="Zita Draper" userId="S::z.draper@uwtsd.ac.uk::b063123c-f51f-481b-b99c-f574606c9ace" providerId="AD" clId="Web-{82E2EA31-1CFD-49C3-ACAE-8A52C4B5D827}" dt="2022-10-13T08:47:12.683" v="16"/>
        <pc:sldMkLst>
          <pc:docMk/>
          <pc:sldMk cId="109857222" sldId="256"/>
        </pc:sldMkLst>
        <pc:spChg chg="mod">
          <ac:chgData name="Zita Draper" userId="S::z.draper@uwtsd.ac.uk::b063123c-f51f-481b-b99c-f574606c9ace" providerId="AD" clId="Web-{82E2EA31-1CFD-49C3-ACAE-8A52C4B5D827}" dt="2022-10-13T08:46:52.354" v="14"/>
          <ac:spMkLst>
            <pc:docMk/>
            <pc:sldMk cId="109857222" sldId="256"/>
            <ac:spMk id="2" creationId="{00000000-0000-0000-0000-000000000000}"/>
          </ac:spMkLst>
        </pc:spChg>
        <pc:spChg chg="mod">
          <ac:chgData name="Zita Draper" userId="S::z.draper@uwtsd.ac.uk::b063123c-f51f-481b-b99c-f574606c9ace" providerId="AD" clId="Web-{82E2EA31-1CFD-49C3-ACAE-8A52C4B5D827}" dt="2022-10-13T08:46:52.354" v="14"/>
          <ac:spMkLst>
            <pc:docMk/>
            <pc:sldMk cId="109857222" sldId="256"/>
            <ac:spMk id="3" creationId="{00000000-0000-0000-0000-000000000000}"/>
          </ac:spMkLst>
        </pc:spChg>
        <pc:spChg chg="add">
          <ac:chgData name="Zita Draper" userId="S::z.draper@uwtsd.ac.uk::b063123c-f51f-481b-b99c-f574606c9ace" providerId="AD" clId="Web-{82E2EA31-1CFD-49C3-ACAE-8A52C4B5D827}" dt="2022-10-13T08:46:52.354" v="14"/>
          <ac:spMkLst>
            <pc:docMk/>
            <pc:sldMk cId="109857222" sldId="256"/>
            <ac:spMk id="9" creationId="{FED6D074-A5E9-4040-9A92-7CD5F68ACBBB}"/>
          </ac:spMkLst>
        </pc:spChg>
        <pc:spChg chg="add">
          <ac:chgData name="Zita Draper" userId="S::z.draper@uwtsd.ac.uk::b063123c-f51f-481b-b99c-f574606c9ace" providerId="AD" clId="Web-{82E2EA31-1CFD-49C3-ACAE-8A52C4B5D827}" dt="2022-10-13T08:46:52.354" v="14"/>
          <ac:spMkLst>
            <pc:docMk/>
            <pc:sldMk cId="109857222" sldId="256"/>
            <ac:spMk id="11" creationId="{C364144C-8BB1-450F-812B-D7D09A795CBF}"/>
          </ac:spMkLst>
        </pc:spChg>
        <pc:picChg chg="add">
          <ac:chgData name="Zita Draper" userId="S::z.draper@uwtsd.ac.uk::b063123c-f51f-481b-b99c-f574606c9ace" providerId="AD" clId="Web-{82E2EA31-1CFD-49C3-ACAE-8A52C4B5D827}" dt="2022-10-13T08:46:52.354" v="14"/>
          <ac:picMkLst>
            <pc:docMk/>
            <pc:sldMk cId="109857222" sldId="256"/>
            <ac:picMk id="4" creationId="{B0B8C3D1-8CE7-B1F1-7FD9-47A2498A1BBC}"/>
          </ac:picMkLst>
        </pc:picChg>
      </pc:sldChg>
      <pc:sldChg chg="addSp delSp modSp new mod setBg modClrScheme chgLayout">
        <pc:chgData name="Zita Draper" userId="S::z.draper@uwtsd.ac.uk::b063123c-f51f-481b-b99c-f574606c9ace" providerId="AD" clId="Web-{82E2EA31-1CFD-49C3-ACAE-8A52C4B5D827}" dt="2022-10-13T08:48:05.763" v="36" actId="20577"/>
        <pc:sldMkLst>
          <pc:docMk/>
          <pc:sldMk cId="3786413987" sldId="256"/>
        </pc:sldMkLst>
        <pc:spChg chg="mod">
          <ac:chgData name="Zita Draper" userId="S::z.draper@uwtsd.ac.uk::b063123c-f51f-481b-b99c-f574606c9ace" providerId="AD" clId="Web-{82E2EA31-1CFD-49C3-ACAE-8A52C4B5D827}" dt="2022-10-13T08:48:05.763" v="36" actId="20577"/>
          <ac:spMkLst>
            <pc:docMk/>
            <pc:sldMk cId="3786413987" sldId="256"/>
            <ac:spMk id="2" creationId="{3D95F6C4-2A27-51CB-68AC-DA115A5C672F}"/>
          </ac:spMkLst>
        </pc:spChg>
        <pc:spChg chg="mod">
          <ac:chgData name="Zita Draper" userId="S::z.draper@uwtsd.ac.uk::b063123c-f51f-481b-b99c-f574606c9ace" providerId="AD" clId="Web-{82E2EA31-1CFD-49C3-ACAE-8A52C4B5D827}" dt="2022-10-13T08:47:59.826" v="32" actId="20577"/>
          <ac:spMkLst>
            <pc:docMk/>
            <pc:sldMk cId="3786413987" sldId="256"/>
            <ac:spMk id="3" creationId="{EDC75BC4-F875-D341-0BAF-D0227E7F4255}"/>
          </ac:spMkLst>
        </pc:spChg>
        <pc:spChg chg="add del">
          <ac:chgData name="Zita Draper" userId="S::z.draper@uwtsd.ac.uk::b063123c-f51f-481b-b99c-f574606c9ace" providerId="AD" clId="Web-{82E2EA31-1CFD-49C3-ACAE-8A52C4B5D827}" dt="2022-10-13T08:47:40.872" v="20"/>
          <ac:spMkLst>
            <pc:docMk/>
            <pc:sldMk cId="3786413987" sldId="256"/>
            <ac:spMk id="9" creationId="{B1C3281D-A46F-4842-9340-4CBC29E1B260}"/>
          </ac:spMkLst>
        </pc:spChg>
        <pc:spChg chg="add">
          <ac:chgData name="Zita Draper" userId="S::z.draper@uwtsd.ac.uk::b063123c-f51f-481b-b99c-f574606c9ace" providerId="AD" clId="Web-{82E2EA31-1CFD-49C3-ACAE-8A52C4B5D827}" dt="2022-10-13T08:47:41.044" v="21"/>
          <ac:spMkLst>
            <pc:docMk/>
            <pc:sldMk cId="3786413987" sldId="256"/>
            <ac:spMk id="14" creationId="{608EAA06-5488-416B-B2B2-E55213011012}"/>
          </ac:spMkLst>
        </pc:spChg>
        <pc:picChg chg="add del">
          <ac:chgData name="Zita Draper" userId="S::z.draper@uwtsd.ac.uk::b063123c-f51f-481b-b99c-f574606c9ace" providerId="AD" clId="Web-{82E2EA31-1CFD-49C3-ACAE-8A52C4B5D827}" dt="2022-10-13T08:47:40.872" v="20"/>
          <ac:picMkLst>
            <pc:docMk/>
            <pc:sldMk cId="3786413987" sldId="256"/>
            <ac:picMk id="4" creationId="{D43F6D5F-DD4F-00EE-8272-96A7428B0CF1}"/>
          </ac:picMkLst>
        </pc:picChg>
        <pc:picChg chg="add">
          <ac:chgData name="Zita Draper" userId="S::z.draper@uwtsd.ac.uk::b063123c-f51f-481b-b99c-f574606c9ace" providerId="AD" clId="Web-{82E2EA31-1CFD-49C3-ACAE-8A52C4B5D827}" dt="2022-10-13T08:47:41.044" v="21"/>
          <ac:picMkLst>
            <pc:docMk/>
            <pc:sldMk cId="3786413987" sldId="256"/>
            <ac:picMk id="13" creationId="{5BDA18CE-9448-6549-D9BE-DDFB1F0E6EEE}"/>
          </ac:picMkLst>
        </pc:picChg>
        <pc:cxnChg chg="add del">
          <ac:chgData name="Zita Draper" userId="S::z.draper@uwtsd.ac.uk::b063123c-f51f-481b-b99c-f574606c9ace" providerId="AD" clId="Web-{82E2EA31-1CFD-49C3-ACAE-8A52C4B5D827}" dt="2022-10-13T08:47:40.872" v="20"/>
          <ac:cxnSpMkLst>
            <pc:docMk/>
            <pc:sldMk cId="3786413987" sldId="256"/>
            <ac:cxnSpMk id="11" creationId="{D4EDB048-C82F-4E9B-BCE9-3D1DBE5D59CE}"/>
          </ac:cxnSpMkLst>
        </pc:cxnChg>
      </pc:sldChg>
      <pc:sldChg chg="addSp modSp new mod setBg">
        <pc:chgData name="Zita Draper" userId="S::z.draper@uwtsd.ac.uk::b063123c-f51f-481b-b99c-f574606c9ace" providerId="AD" clId="Web-{82E2EA31-1CFD-49C3-ACAE-8A52C4B5D827}" dt="2022-10-13T08:56:57.706" v="173" actId="1076"/>
        <pc:sldMkLst>
          <pc:docMk/>
          <pc:sldMk cId="2326028824" sldId="257"/>
        </pc:sldMkLst>
        <pc:spChg chg="mod">
          <ac:chgData name="Zita Draper" userId="S::z.draper@uwtsd.ac.uk::b063123c-f51f-481b-b99c-f574606c9ace" providerId="AD" clId="Web-{82E2EA31-1CFD-49C3-ACAE-8A52C4B5D827}" dt="2022-10-13T08:56:47.862" v="169" actId="1076"/>
          <ac:spMkLst>
            <pc:docMk/>
            <pc:sldMk cId="2326028824" sldId="257"/>
            <ac:spMk id="2" creationId="{C022DB97-34EB-D992-5DEF-919BF9C4FD99}"/>
          </ac:spMkLst>
        </pc:spChg>
        <pc:spChg chg="mod">
          <ac:chgData name="Zita Draper" userId="S::z.draper@uwtsd.ac.uk::b063123c-f51f-481b-b99c-f574606c9ace" providerId="AD" clId="Web-{82E2EA31-1CFD-49C3-ACAE-8A52C4B5D827}" dt="2022-10-13T08:56:57.706" v="173" actId="1076"/>
          <ac:spMkLst>
            <pc:docMk/>
            <pc:sldMk cId="2326028824" sldId="257"/>
            <ac:spMk id="3" creationId="{E36DC94E-4E46-E879-52BD-A61E81841CE0}"/>
          </ac:spMkLst>
        </pc:spChg>
        <pc:spChg chg="add">
          <ac:chgData name="Zita Draper" userId="S::z.draper@uwtsd.ac.uk::b063123c-f51f-481b-b99c-f574606c9ace" providerId="AD" clId="Web-{82E2EA31-1CFD-49C3-ACAE-8A52C4B5D827}" dt="2022-10-13T08:56:36.518" v="162"/>
          <ac:spMkLst>
            <pc:docMk/>
            <pc:sldMk cId="2326028824" sldId="257"/>
            <ac:spMk id="9" creationId="{2A2456A0-13DF-4BA8-9BDD-168E874C4211}"/>
          </ac:spMkLst>
        </pc:spChg>
        <pc:picChg chg="add mod">
          <ac:chgData name="Zita Draper" userId="S::z.draper@uwtsd.ac.uk::b063123c-f51f-481b-b99c-f574606c9ace" providerId="AD" clId="Web-{82E2EA31-1CFD-49C3-ACAE-8A52C4B5D827}" dt="2022-10-13T08:56:36.518" v="162"/>
          <ac:picMkLst>
            <pc:docMk/>
            <pc:sldMk cId="2326028824" sldId="257"/>
            <ac:picMk id="4" creationId="{D204CEF2-8AB8-FA91-587B-E6AA9AE2162B}"/>
          </ac:picMkLst>
        </pc:picChg>
        <pc:picChg chg="add">
          <ac:chgData name="Zita Draper" userId="S::z.draper@uwtsd.ac.uk::b063123c-f51f-481b-b99c-f574606c9ace" providerId="AD" clId="Web-{82E2EA31-1CFD-49C3-ACAE-8A52C4B5D827}" dt="2022-10-13T08:56:36.518" v="162"/>
          <ac:picMkLst>
            <pc:docMk/>
            <pc:sldMk cId="2326028824" sldId="257"/>
            <ac:picMk id="11" creationId="{7AEE9CAC-347C-43C2-AE87-6BC5566E6068}"/>
          </ac:picMkLst>
        </pc:picChg>
      </pc:sldChg>
      <pc:sldChg chg="new del">
        <pc:chgData name="Zita Draper" userId="S::z.draper@uwtsd.ac.uk::b063123c-f51f-481b-b99c-f574606c9ace" providerId="AD" clId="Web-{82E2EA31-1CFD-49C3-ACAE-8A52C4B5D827}" dt="2022-10-13T08:47:14.621" v="17"/>
        <pc:sldMkLst>
          <pc:docMk/>
          <pc:sldMk cId="4159298572" sldId="257"/>
        </pc:sldMkLst>
      </pc:sldChg>
      <pc:sldChg chg="addSp modSp new">
        <pc:chgData name="Zita Draper" userId="S::z.draper@uwtsd.ac.uk::b063123c-f51f-481b-b99c-f574606c9ace" providerId="AD" clId="Web-{82E2EA31-1CFD-49C3-ACAE-8A52C4B5D827}" dt="2022-10-13T08:59:36.588" v="266" actId="1076"/>
        <pc:sldMkLst>
          <pc:docMk/>
          <pc:sldMk cId="1056886120" sldId="258"/>
        </pc:sldMkLst>
        <pc:spChg chg="mod">
          <ac:chgData name="Zita Draper" userId="S::z.draper@uwtsd.ac.uk::b063123c-f51f-481b-b99c-f574606c9ace" providerId="AD" clId="Web-{82E2EA31-1CFD-49C3-ACAE-8A52C4B5D827}" dt="2022-10-13T08:57:21.317" v="188" actId="20577"/>
          <ac:spMkLst>
            <pc:docMk/>
            <pc:sldMk cId="1056886120" sldId="258"/>
            <ac:spMk id="2" creationId="{21FA9CC4-056C-6DAD-FA74-BE67E51B764A}"/>
          </ac:spMkLst>
        </pc:spChg>
        <pc:spChg chg="mod">
          <ac:chgData name="Zita Draper" userId="S::z.draper@uwtsd.ac.uk::b063123c-f51f-481b-b99c-f574606c9ace" providerId="AD" clId="Web-{82E2EA31-1CFD-49C3-ACAE-8A52C4B5D827}" dt="2022-10-13T08:58:27.288" v="261" actId="20577"/>
          <ac:spMkLst>
            <pc:docMk/>
            <pc:sldMk cId="1056886120" sldId="258"/>
            <ac:spMk id="3" creationId="{B79D57C0-F6FC-D06F-36C9-73C726CE0368}"/>
          </ac:spMkLst>
        </pc:spChg>
        <pc:picChg chg="add mod">
          <ac:chgData name="Zita Draper" userId="S::z.draper@uwtsd.ac.uk::b063123c-f51f-481b-b99c-f574606c9ace" providerId="AD" clId="Web-{82E2EA31-1CFD-49C3-ACAE-8A52C4B5D827}" dt="2022-10-13T08:59:36.588" v="266" actId="1076"/>
          <ac:picMkLst>
            <pc:docMk/>
            <pc:sldMk cId="1056886120" sldId="258"/>
            <ac:picMk id="4" creationId="{0A21680C-BE32-C5B8-1CF6-A8E09EFFC3E7}"/>
          </ac:picMkLst>
        </pc:picChg>
      </pc:sldChg>
      <pc:sldChg chg="addSp delSp modSp new mod setBg">
        <pc:chgData name="Zita Draper" userId="S::z.draper@uwtsd.ac.uk::b063123c-f51f-481b-b99c-f574606c9ace" providerId="AD" clId="Web-{82E2EA31-1CFD-49C3-ACAE-8A52C4B5D827}" dt="2022-10-13T09:03:40.004" v="343" actId="20577"/>
        <pc:sldMkLst>
          <pc:docMk/>
          <pc:sldMk cId="3042511966" sldId="259"/>
        </pc:sldMkLst>
        <pc:spChg chg="mod">
          <ac:chgData name="Zita Draper" userId="S::z.draper@uwtsd.ac.uk::b063123c-f51f-481b-b99c-f574606c9ace" providerId="AD" clId="Web-{82E2EA31-1CFD-49C3-ACAE-8A52C4B5D827}" dt="2022-10-13T09:03:13.253" v="338" actId="20577"/>
          <ac:spMkLst>
            <pc:docMk/>
            <pc:sldMk cId="3042511966" sldId="259"/>
            <ac:spMk id="2" creationId="{E1D6183F-6DE5-D4E1-0706-70E0E47943FA}"/>
          </ac:spMkLst>
        </pc:spChg>
        <pc:spChg chg="del">
          <ac:chgData name="Zita Draper" userId="S::z.draper@uwtsd.ac.uk::b063123c-f51f-481b-b99c-f574606c9ace" providerId="AD" clId="Web-{82E2EA31-1CFD-49C3-ACAE-8A52C4B5D827}" dt="2022-10-13T09:01:11.420" v="267"/>
          <ac:spMkLst>
            <pc:docMk/>
            <pc:sldMk cId="3042511966" sldId="259"/>
            <ac:spMk id="3" creationId="{2AA9E7C0-7904-D63A-6944-FBDCBFC84966}"/>
          </ac:spMkLst>
        </pc:spChg>
        <pc:spChg chg="add mod">
          <ac:chgData name="Zita Draper" userId="S::z.draper@uwtsd.ac.uk::b063123c-f51f-481b-b99c-f574606c9ace" providerId="AD" clId="Web-{82E2EA31-1CFD-49C3-ACAE-8A52C4B5D827}" dt="2022-10-13T09:03:40.004" v="343" actId="20577"/>
          <ac:spMkLst>
            <pc:docMk/>
            <pc:sldMk cId="3042511966" sldId="259"/>
            <ac:spMk id="6" creationId="{7E5764E3-4667-5B13-72F8-EC8EC76DC56F}"/>
          </ac:spMkLst>
        </pc:spChg>
        <pc:spChg chg="add">
          <ac:chgData name="Zita Draper" userId="S::z.draper@uwtsd.ac.uk::b063123c-f51f-481b-b99c-f574606c9ace" providerId="AD" clId="Web-{82E2EA31-1CFD-49C3-ACAE-8A52C4B5D827}" dt="2022-10-13T09:02:55.940" v="333"/>
          <ac:spMkLst>
            <pc:docMk/>
            <pc:sldMk cId="3042511966" sldId="259"/>
            <ac:spMk id="12" creationId="{37D54B6C-87D0-4C03-8335-3955179D2B5B}"/>
          </ac:spMkLst>
        </pc:spChg>
        <pc:picChg chg="add del mod ord">
          <ac:chgData name="Zita Draper" userId="S::z.draper@uwtsd.ac.uk::b063123c-f51f-481b-b99c-f574606c9ace" providerId="AD" clId="Web-{82E2EA31-1CFD-49C3-ACAE-8A52C4B5D827}" dt="2022-10-13T09:01:20.795" v="270"/>
          <ac:picMkLst>
            <pc:docMk/>
            <pc:sldMk cId="3042511966" sldId="259"/>
            <ac:picMk id="4" creationId="{F9DAC9A4-4C22-9B7F-0AAE-CF9B93DDB735}"/>
          </ac:picMkLst>
        </pc:picChg>
        <pc:picChg chg="add mod ord">
          <ac:chgData name="Zita Draper" userId="S::z.draper@uwtsd.ac.uk::b063123c-f51f-481b-b99c-f574606c9ace" providerId="AD" clId="Web-{82E2EA31-1CFD-49C3-ACAE-8A52C4B5D827}" dt="2022-10-13T09:02:55.940" v="333"/>
          <ac:picMkLst>
            <pc:docMk/>
            <pc:sldMk cId="3042511966" sldId="259"/>
            <ac:picMk id="7" creationId="{1DC7ABA3-5404-4FE4-F841-B9C3A760A96B}"/>
          </ac:picMkLst>
        </pc:picChg>
      </pc:sldChg>
      <pc:sldChg chg="addSp modSp new">
        <pc:chgData name="Zita Draper" userId="S::z.draper@uwtsd.ac.uk::b063123c-f51f-481b-b99c-f574606c9ace" providerId="AD" clId="Web-{82E2EA31-1CFD-49C3-ACAE-8A52C4B5D827}" dt="2022-10-13T10:50:35.355" v="866" actId="20577"/>
        <pc:sldMkLst>
          <pc:docMk/>
          <pc:sldMk cId="47883778" sldId="260"/>
        </pc:sldMkLst>
        <pc:spChg chg="mod">
          <ac:chgData name="Zita Draper" userId="S::z.draper@uwtsd.ac.uk::b063123c-f51f-481b-b99c-f574606c9ace" providerId="AD" clId="Web-{82E2EA31-1CFD-49C3-ACAE-8A52C4B5D827}" dt="2022-10-13T10:50:35.355" v="866" actId="20577"/>
          <ac:spMkLst>
            <pc:docMk/>
            <pc:sldMk cId="47883778" sldId="260"/>
            <ac:spMk id="2" creationId="{836E2054-653F-EDEF-3A83-CED49082CB2D}"/>
          </ac:spMkLst>
        </pc:spChg>
        <pc:spChg chg="mod">
          <ac:chgData name="Zita Draper" userId="S::z.draper@uwtsd.ac.uk::b063123c-f51f-481b-b99c-f574606c9ace" providerId="AD" clId="Web-{82E2EA31-1CFD-49C3-ACAE-8A52C4B5D827}" dt="2022-10-13T10:50:28.401" v="863" actId="20577"/>
          <ac:spMkLst>
            <pc:docMk/>
            <pc:sldMk cId="47883778" sldId="260"/>
            <ac:spMk id="3" creationId="{21E1D716-B6F2-1267-7B09-76E87A871B7D}"/>
          </ac:spMkLst>
        </pc:spChg>
        <pc:picChg chg="add mod">
          <ac:chgData name="Zita Draper" userId="S::z.draper@uwtsd.ac.uk::b063123c-f51f-481b-b99c-f574606c9ace" providerId="AD" clId="Web-{82E2EA31-1CFD-49C3-ACAE-8A52C4B5D827}" dt="2022-10-13T10:50:11.557" v="862" actId="1076"/>
          <ac:picMkLst>
            <pc:docMk/>
            <pc:sldMk cId="47883778" sldId="260"/>
            <ac:picMk id="4" creationId="{F747F8C4-14F7-2C3D-540F-FADAA3AD252C}"/>
          </ac:picMkLst>
        </pc:picChg>
      </pc:sldChg>
      <pc:sldChg chg="addSp modSp new">
        <pc:chgData name="Zita Draper" userId="S::z.draper@uwtsd.ac.uk::b063123c-f51f-481b-b99c-f574606c9ace" providerId="AD" clId="Web-{82E2EA31-1CFD-49C3-ACAE-8A52C4B5D827}" dt="2022-10-13T10:51:04.918" v="871" actId="1076"/>
        <pc:sldMkLst>
          <pc:docMk/>
          <pc:sldMk cId="681652050" sldId="261"/>
        </pc:sldMkLst>
        <pc:spChg chg="mod">
          <ac:chgData name="Zita Draper" userId="S::z.draper@uwtsd.ac.uk::b063123c-f51f-481b-b99c-f574606c9ace" providerId="AD" clId="Web-{82E2EA31-1CFD-49C3-ACAE-8A52C4B5D827}" dt="2022-10-13T09:12:08.165" v="412" actId="20577"/>
          <ac:spMkLst>
            <pc:docMk/>
            <pc:sldMk cId="681652050" sldId="261"/>
            <ac:spMk id="2" creationId="{F0BBB06F-C8AA-0407-9A6B-90E4D4A3B049}"/>
          </ac:spMkLst>
        </pc:spChg>
        <pc:spChg chg="mod">
          <ac:chgData name="Zita Draper" userId="S::z.draper@uwtsd.ac.uk::b063123c-f51f-481b-b99c-f574606c9ace" providerId="AD" clId="Web-{82E2EA31-1CFD-49C3-ACAE-8A52C4B5D827}" dt="2022-10-13T10:50:41.777" v="867" actId="20577"/>
          <ac:spMkLst>
            <pc:docMk/>
            <pc:sldMk cId="681652050" sldId="261"/>
            <ac:spMk id="3" creationId="{D1FFC75F-639D-5908-9B32-0789970C4B94}"/>
          </ac:spMkLst>
        </pc:spChg>
        <pc:picChg chg="add mod">
          <ac:chgData name="Zita Draper" userId="S::z.draper@uwtsd.ac.uk::b063123c-f51f-481b-b99c-f574606c9ace" providerId="AD" clId="Web-{82E2EA31-1CFD-49C3-ACAE-8A52C4B5D827}" dt="2022-10-13T10:51:04.918" v="871" actId="1076"/>
          <ac:picMkLst>
            <pc:docMk/>
            <pc:sldMk cId="681652050" sldId="261"/>
            <ac:picMk id="4" creationId="{1F953744-B381-65B6-5BEC-B3F84701481E}"/>
          </ac:picMkLst>
        </pc:picChg>
      </pc:sldChg>
      <pc:sldChg chg="modSp new">
        <pc:chgData name="Zita Draper" userId="S::z.draper@uwtsd.ac.uk::b063123c-f51f-481b-b99c-f574606c9ace" providerId="AD" clId="Web-{82E2EA31-1CFD-49C3-ACAE-8A52C4B5D827}" dt="2022-10-13T09:15:13.032" v="635" actId="20577"/>
        <pc:sldMkLst>
          <pc:docMk/>
          <pc:sldMk cId="2934369719" sldId="262"/>
        </pc:sldMkLst>
        <pc:spChg chg="mod">
          <ac:chgData name="Zita Draper" userId="S::z.draper@uwtsd.ac.uk::b063123c-f51f-481b-b99c-f574606c9ace" providerId="AD" clId="Web-{82E2EA31-1CFD-49C3-ACAE-8A52C4B5D827}" dt="2022-10-13T09:15:05.813" v="631" actId="20577"/>
          <ac:spMkLst>
            <pc:docMk/>
            <pc:sldMk cId="2934369719" sldId="262"/>
            <ac:spMk id="2" creationId="{EEDF1B78-AAA5-3F82-8055-EF7F6C9CDF24}"/>
          </ac:spMkLst>
        </pc:spChg>
        <pc:spChg chg="mod">
          <ac:chgData name="Zita Draper" userId="S::z.draper@uwtsd.ac.uk::b063123c-f51f-481b-b99c-f574606c9ace" providerId="AD" clId="Web-{82E2EA31-1CFD-49C3-ACAE-8A52C4B5D827}" dt="2022-10-13T09:15:13.032" v="635" actId="20577"/>
          <ac:spMkLst>
            <pc:docMk/>
            <pc:sldMk cId="2934369719" sldId="262"/>
            <ac:spMk id="3" creationId="{4612EBDD-7EF5-7B8D-B829-AE9DFA74FAD0}"/>
          </ac:spMkLst>
        </pc:spChg>
      </pc:sldChg>
      <pc:sldChg chg="addSp delSp modSp new mod setBg modNotes">
        <pc:chgData name="Zita Draper" userId="S::z.draper@uwtsd.ac.uk::b063123c-f51f-481b-b99c-f574606c9ace" providerId="AD" clId="Web-{82E2EA31-1CFD-49C3-ACAE-8A52C4B5D827}" dt="2022-10-13T10:46:22.564" v="751"/>
        <pc:sldMkLst>
          <pc:docMk/>
          <pc:sldMk cId="2140584084" sldId="263"/>
        </pc:sldMkLst>
        <pc:spChg chg="mod">
          <ac:chgData name="Zita Draper" userId="S::z.draper@uwtsd.ac.uk::b063123c-f51f-481b-b99c-f574606c9ace" providerId="AD" clId="Web-{82E2EA31-1CFD-49C3-ACAE-8A52C4B5D827}" dt="2022-10-13T09:16:56.129" v="671" actId="20577"/>
          <ac:spMkLst>
            <pc:docMk/>
            <pc:sldMk cId="2140584084" sldId="263"/>
            <ac:spMk id="2" creationId="{D484A3D5-FCF3-EB1C-CC40-BD39146C34A1}"/>
          </ac:spMkLst>
        </pc:spChg>
        <pc:spChg chg="del">
          <ac:chgData name="Zita Draper" userId="S::z.draper@uwtsd.ac.uk::b063123c-f51f-481b-b99c-f574606c9ace" providerId="AD" clId="Web-{82E2EA31-1CFD-49C3-ACAE-8A52C4B5D827}" dt="2022-10-13T09:15:45.127" v="646"/>
          <ac:spMkLst>
            <pc:docMk/>
            <pc:sldMk cId="2140584084" sldId="263"/>
            <ac:spMk id="3" creationId="{42AAE810-2991-856C-8FDA-03A130236FF0}"/>
          </ac:spMkLst>
        </pc:spChg>
        <pc:graphicFrameChg chg="add mod modGraphic">
          <ac:chgData name="Zita Draper" userId="S::z.draper@uwtsd.ac.uk::b063123c-f51f-481b-b99c-f574606c9ace" providerId="AD" clId="Web-{82E2EA31-1CFD-49C3-ACAE-8A52C4B5D827}" dt="2022-10-13T09:16:48.442" v="666"/>
          <ac:graphicFrameMkLst>
            <pc:docMk/>
            <pc:sldMk cId="2140584084" sldId="263"/>
            <ac:graphicFrameMk id="4" creationId="{94A25A37-0A31-E3DB-BE4B-0F03A24CE470}"/>
          </ac:graphicFrameMkLst>
        </pc:graphicFrameChg>
      </pc:sldChg>
      <pc:sldChg chg="addSp delSp modSp new modNotes">
        <pc:chgData name="Zita Draper" userId="S::z.draper@uwtsd.ac.uk::b063123c-f51f-481b-b99c-f574606c9ace" providerId="AD" clId="Web-{82E2EA31-1CFD-49C3-ACAE-8A52C4B5D827}" dt="2022-10-13T10:49:35.134" v="858" actId="1076"/>
        <pc:sldMkLst>
          <pc:docMk/>
          <pc:sldMk cId="3928838329" sldId="264"/>
        </pc:sldMkLst>
        <pc:spChg chg="mod">
          <ac:chgData name="Zita Draper" userId="S::z.draper@uwtsd.ac.uk::b063123c-f51f-481b-b99c-f574606c9ace" providerId="AD" clId="Web-{82E2EA31-1CFD-49C3-ACAE-8A52C4B5D827}" dt="2022-10-13T10:49:29.962" v="857" actId="1076"/>
          <ac:spMkLst>
            <pc:docMk/>
            <pc:sldMk cId="3928838329" sldId="264"/>
            <ac:spMk id="2" creationId="{8D609EC2-9A99-2AF6-E467-A4BF1F52718F}"/>
          </ac:spMkLst>
        </pc:spChg>
        <pc:spChg chg="del">
          <ac:chgData name="Zita Draper" userId="S::z.draper@uwtsd.ac.uk::b063123c-f51f-481b-b99c-f574606c9ace" providerId="AD" clId="Web-{82E2EA31-1CFD-49C3-ACAE-8A52C4B5D827}" dt="2022-10-13T10:46:41.346" v="767"/>
          <ac:spMkLst>
            <pc:docMk/>
            <pc:sldMk cId="3928838329" sldId="264"/>
            <ac:spMk id="3" creationId="{F6DCDEBF-0689-EE7C-242A-70D76EF5E18E}"/>
          </ac:spMkLst>
        </pc:spChg>
        <pc:graphicFrameChg chg="add mod modGraphic">
          <ac:chgData name="Zita Draper" userId="S::z.draper@uwtsd.ac.uk::b063123c-f51f-481b-b99c-f574606c9ace" providerId="AD" clId="Web-{82E2EA31-1CFD-49C3-ACAE-8A52C4B5D827}" dt="2022-10-13T10:49:35.134" v="858" actId="1076"/>
          <ac:graphicFrameMkLst>
            <pc:docMk/>
            <pc:sldMk cId="3928838329" sldId="264"/>
            <ac:graphicFrameMk id="4" creationId="{56AC7FEA-C2BA-56BB-3ADA-53FAAFA5126A}"/>
          </ac:graphicFrameMkLst>
        </pc:graphicFrameChg>
      </pc:sldChg>
      <pc:sldChg chg="modSp new modNotes">
        <pc:chgData name="Zita Draper" userId="S::z.draper@uwtsd.ac.uk::b063123c-f51f-481b-b99c-f574606c9ace" providerId="AD" clId="Web-{82E2EA31-1CFD-49C3-ACAE-8A52C4B5D827}" dt="2022-10-13T10:55:57.616" v="1048" actId="20577"/>
        <pc:sldMkLst>
          <pc:docMk/>
          <pc:sldMk cId="1250889902" sldId="265"/>
        </pc:sldMkLst>
        <pc:spChg chg="mod">
          <ac:chgData name="Zita Draper" userId="S::z.draper@uwtsd.ac.uk::b063123c-f51f-481b-b99c-f574606c9ace" providerId="AD" clId="Web-{82E2EA31-1CFD-49C3-ACAE-8A52C4B5D827}" dt="2022-10-13T10:51:53.451" v="890" actId="20577"/>
          <ac:spMkLst>
            <pc:docMk/>
            <pc:sldMk cId="1250889902" sldId="265"/>
            <ac:spMk id="2" creationId="{528B691F-0541-8830-46F9-FF64F2B7C773}"/>
          </ac:spMkLst>
        </pc:spChg>
        <pc:spChg chg="mod">
          <ac:chgData name="Zita Draper" userId="S::z.draper@uwtsd.ac.uk::b063123c-f51f-481b-b99c-f574606c9ace" providerId="AD" clId="Web-{82E2EA31-1CFD-49C3-ACAE-8A52C4B5D827}" dt="2022-10-13T10:55:57.616" v="1048" actId="20577"/>
          <ac:spMkLst>
            <pc:docMk/>
            <pc:sldMk cId="1250889902" sldId="265"/>
            <ac:spMk id="3" creationId="{98A7AD9C-04A1-916B-5876-0220742C2433}"/>
          </ac:spMkLst>
        </pc:spChg>
      </pc:sldChg>
      <pc:sldChg chg="addSp modSp new">
        <pc:chgData name="Zita Draper" userId="S::z.draper@uwtsd.ac.uk::b063123c-f51f-481b-b99c-f574606c9ace" providerId="AD" clId="Web-{82E2EA31-1CFD-49C3-ACAE-8A52C4B5D827}" dt="2022-10-13T11:04:44.136" v="1090" actId="20577"/>
        <pc:sldMkLst>
          <pc:docMk/>
          <pc:sldMk cId="1371595193" sldId="266"/>
        </pc:sldMkLst>
        <pc:spChg chg="mod">
          <ac:chgData name="Zita Draper" userId="S::z.draper@uwtsd.ac.uk::b063123c-f51f-481b-b99c-f574606c9ace" providerId="AD" clId="Web-{82E2EA31-1CFD-49C3-ACAE-8A52C4B5D827}" dt="2022-10-13T11:04:44.136" v="1090" actId="20577"/>
          <ac:spMkLst>
            <pc:docMk/>
            <pc:sldMk cId="1371595193" sldId="266"/>
            <ac:spMk id="2" creationId="{2C7BB306-7CA7-1C55-4888-B856CD1EE8D6}"/>
          </ac:spMkLst>
        </pc:spChg>
        <pc:spChg chg="mod">
          <ac:chgData name="Zita Draper" userId="S::z.draper@uwtsd.ac.uk::b063123c-f51f-481b-b99c-f574606c9ace" providerId="AD" clId="Web-{82E2EA31-1CFD-49C3-ACAE-8A52C4B5D827}" dt="2022-10-13T11:03:57.899" v="1084" actId="20577"/>
          <ac:spMkLst>
            <pc:docMk/>
            <pc:sldMk cId="1371595193" sldId="266"/>
            <ac:spMk id="3" creationId="{E67945EC-90DC-3F32-43AE-70C605C90D71}"/>
          </ac:spMkLst>
        </pc:spChg>
        <pc:picChg chg="add mod">
          <ac:chgData name="Zita Draper" userId="S::z.draper@uwtsd.ac.uk::b063123c-f51f-481b-b99c-f574606c9ace" providerId="AD" clId="Web-{82E2EA31-1CFD-49C3-ACAE-8A52C4B5D827}" dt="2022-10-13T11:04:31.869" v="1088" actId="1076"/>
          <ac:picMkLst>
            <pc:docMk/>
            <pc:sldMk cId="1371595193" sldId="266"/>
            <ac:picMk id="4" creationId="{5C6A12AF-8765-196A-CE64-586F47A9A7C8}"/>
          </ac:picMkLst>
        </pc:picChg>
      </pc:sldChg>
      <pc:sldChg chg="modSp new">
        <pc:chgData name="Zita Draper" userId="S::z.draper@uwtsd.ac.uk::b063123c-f51f-481b-b99c-f574606c9ace" providerId="AD" clId="Web-{82E2EA31-1CFD-49C3-ACAE-8A52C4B5D827}" dt="2022-10-13T11:15:58.145" v="1360" actId="20577"/>
        <pc:sldMkLst>
          <pc:docMk/>
          <pc:sldMk cId="3352883705" sldId="267"/>
        </pc:sldMkLst>
        <pc:spChg chg="mod">
          <ac:chgData name="Zita Draper" userId="S::z.draper@uwtsd.ac.uk::b063123c-f51f-481b-b99c-f574606c9ace" providerId="AD" clId="Web-{82E2EA31-1CFD-49C3-ACAE-8A52C4B5D827}" dt="2022-10-13T11:09:22.161" v="1098" actId="20577"/>
          <ac:spMkLst>
            <pc:docMk/>
            <pc:sldMk cId="3352883705" sldId="267"/>
            <ac:spMk id="2" creationId="{7A340852-FC27-36C0-25BB-C4DEFD7276AA}"/>
          </ac:spMkLst>
        </pc:spChg>
        <pc:spChg chg="mod">
          <ac:chgData name="Zita Draper" userId="S::z.draper@uwtsd.ac.uk::b063123c-f51f-481b-b99c-f574606c9ace" providerId="AD" clId="Web-{82E2EA31-1CFD-49C3-ACAE-8A52C4B5D827}" dt="2022-10-13T11:15:58.145" v="1360" actId="20577"/>
          <ac:spMkLst>
            <pc:docMk/>
            <pc:sldMk cId="3352883705" sldId="267"/>
            <ac:spMk id="3" creationId="{04377E82-3E7A-161D-FDB0-0E6033D08062}"/>
          </ac:spMkLst>
        </pc:spChg>
      </pc:sldChg>
      <pc:sldChg chg="new">
        <pc:chgData name="Zita Draper" userId="S::z.draper@uwtsd.ac.uk::b063123c-f51f-481b-b99c-f574606c9ace" providerId="AD" clId="Web-{82E2EA31-1CFD-49C3-ACAE-8A52C4B5D827}" dt="2022-10-13T08:48:26.717" v="48"/>
        <pc:sldMkLst>
          <pc:docMk/>
          <pc:sldMk cId="4294646182" sldId="268"/>
        </pc:sldMkLst>
      </pc:sldChg>
      <pc:sldChg chg="new">
        <pc:chgData name="Zita Draper" userId="S::z.draper@uwtsd.ac.uk::b063123c-f51f-481b-b99c-f574606c9ace" providerId="AD" clId="Web-{82E2EA31-1CFD-49C3-ACAE-8A52C4B5D827}" dt="2022-10-13T08:48:27.780" v="49"/>
        <pc:sldMkLst>
          <pc:docMk/>
          <pc:sldMk cId="3492677121" sldId="269"/>
        </pc:sldMkLst>
      </pc:sldChg>
      <pc:sldChg chg="new">
        <pc:chgData name="Zita Draper" userId="S::z.draper@uwtsd.ac.uk::b063123c-f51f-481b-b99c-f574606c9ace" providerId="AD" clId="Web-{82E2EA31-1CFD-49C3-ACAE-8A52C4B5D827}" dt="2022-10-13T08:48:28.936" v="50"/>
        <pc:sldMkLst>
          <pc:docMk/>
          <pc:sldMk cId="3049062335" sldId="270"/>
        </pc:sldMkLst>
      </pc:sldChg>
      <pc:sldChg chg="new">
        <pc:chgData name="Zita Draper" userId="S::z.draper@uwtsd.ac.uk::b063123c-f51f-481b-b99c-f574606c9ace" providerId="AD" clId="Web-{82E2EA31-1CFD-49C3-ACAE-8A52C4B5D827}" dt="2022-10-13T08:48:30.077" v="51"/>
        <pc:sldMkLst>
          <pc:docMk/>
          <pc:sldMk cId="1026697930" sldId="271"/>
        </pc:sldMkLst>
      </pc:sldChg>
      <pc:sldChg chg="new">
        <pc:chgData name="Zita Draper" userId="S::z.draper@uwtsd.ac.uk::b063123c-f51f-481b-b99c-f574606c9ace" providerId="AD" clId="Web-{82E2EA31-1CFD-49C3-ACAE-8A52C4B5D827}" dt="2022-10-13T08:48:31.702" v="52"/>
        <pc:sldMkLst>
          <pc:docMk/>
          <pc:sldMk cId="1250056367" sldId="272"/>
        </pc:sldMkLst>
      </pc:sldChg>
      <pc:sldChg chg="modSp new">
        <pc:chgData name="Zita Draper" userId="S::z.draper@uwtsd.ac.uk::b063123c-f51f-481b-b99c-f574606c9ace" providerId="AD" clId="Web-{82E2EA31-1CFD-49C3-ACAE-8A52C4B5D827}" dt="2022-10-13T11:16:47.584" v="1380" actId="20577"/>
        <pc:sldMkLst>
          <pc:docMk/>
          <pc:sldMk cId="1517936021" sldId="273"/>
        </pc:sldMkLst>
        <pc:spChg chg="mod">
          <ac:chgData name="Zita Draper" userId="S::z.draper@uwtsd.ac.uk::b063123c-f51f-481b-b99c-f574606c9ace" providerId="AD" clId="Web-{82E2EA31-1CFD-49C3-ACAE-8A52C4B5D827}" dt="2022-10-13T11:16:47.584" v="1380" actId="20577"/>
          <ac:spMkLst>
            <pc:docMk/>
            <pc:sldMk cId="1517936021" sldId="273"/>
            <ac:spMk id="3" creationId="{41190E75-4DB2-0A9B-1829-C460156C2F70}"/>
          </ac:spMkLst>
        </pc:spChg>
      </pc:sldChg>
      <pc:sldChg chg="modSp new">
        <pc:chgData name="Zita Draper" userId="S::z.draper@uwtsd.ac.uk::b063123c-f51f-481b-b99c-f574606c9ace" providerId="AD" clId="Web-{82E2EA31-1CFD-49C3-ACAE-8A52C4B5D827}" dt="2022-10-13T08:50:17.378" v="84" actId="20577"/>
        <pc:sldMkLst>
          <pc:docMk/>
          <pc:sldMk cId="3504247279" sldId="274"/>
        </pc:sldMkLst>
        <pc:spChg chg="mod">
          <ac:chgData name="Zita Draper" userId="S::z.draper@uwtsd.ac.uk::b063123c-f51f-481b-b99c-f574606c9ace" providerId="AD" clId="Web-{82E2EA31-1CFD-49C3-ACAE-8A52C4B5D827}" dt="2022-10-13T08:50:17.378" v="84" actId="20577"/>
          <ac:spMkLst>
            <pc:docMk/>
            <pc:sldMk cId="3504247279" sldId="274"/>
            <ac:spMk id="2" creationId="{1AA97770-8ACB-3FE3-EC4B-3D864C114827}"/>
          </ac:spMkLst>
        </pc:spChg>
      </pc:sldChg>
      <pc:sldChg chg="addSp delSp modSp new mod setBg modClrScheme chgLayout">
        <pc:chgData name="Zita Draper" userId="S::z.draper@uwtsd.ac.uk::b063123c-f51f-481b-b99c-f574606c9ace" providerId="AD" clId="Web-{82E2EA31-1CFD-49C3-ACAE-8A52C4B5D827}" dt="2022-10-13T08:49:44.033" v="78" actId="1076"/>
        <pc:sldMkLst>
          <pc:docMk/>
          <pc:sldMk cId="1042545082" sldId="275"/>
        </pc:sldMkLst>
        <pc:spChg chg="mod ord">
          <ac:chgData name="Zita Draper" userId="S::z.draper@uwtsd.ac.uk::b063123c-f51f-481b-b99c-f574606c9ace" providerId="AD" clId="Web-{82E2EA31-1CFD-49C3-ACAE-8A52C4B5D827}" dt="2022-10-13T08:49:41.033" v="77" actId="1076"/>
          <ac:spMkLst>
            <pc:docMk/>
            <pc:sldMk cId="1042545082" sldId="275"/>
            <ac:spMk id="2" creationId="{DA7F5366-9CF9-7210-0522-51368D8BCBFC}"/>
          </ac:spMkLst>
        </pc:spChg>
        <pc:spChg chg="mod ord">
          <ac:chgData name="Zita Draper" userId="S::z.draper@uwtsd.ac.uk::b063123c-f51f-481b-b99c-f574606c9ace" providerId="AD" clId="Web-{82E2EA31-1CFD-49C3-ACAE-8A52C4B5D827}" dt="2022-10-13T08:49:44.033" v="78" actId="1076"/>
          <ac:spMkLst>
            <pc:docMk/>
            <pc:sldMk cId="1042545082" sldId="275"/>
            <ac:spMk id="3" creationId="{AFF7AC94-C8D2-EA3A-F64F-D4DAF60F1BB1}"/>
          </ac:spMkLst>
        </pc:spChg>
        <pc:spChg chg="add del">
          <ac:chgData name="Zita Draper" userId="S::z.draper@uwtsd.ac.uk::b063123c-f51f-481b-b99c-f574606c9ace" providerId="AD" clId="Web-{82E2EA31-1CFD-49C3-ACAE-8A52C4B5D827}" dt="2022-10-13T08:49:36.283" v="75"/>
          <ac:spMkLst>
            <pc:docMk/>
            <pc:sldMk cId="1042545082" sldId="275"/>
            <ac:spMk id="10" creationId="{766CDA4A-6CAA-4FED-A424-FF9D363E93C1}"/>
          </ac:spMkLst>
        </pc:spChg>
        <pc:spChg chg="add">
          <ac:chgData name="Zita Draper" userId="S::z.draper@uwtsd.ac.uk::b063123c-f51f-481b-b99c-f574606c9ace" providerId="AD" clId="Web-{82E2EA31-1CFD-49C3-ACAE-8A52C4B5D827}" dt="2022-10-13T08:49:36.361" v="76"/>
          <ac:spMkLst>
            <pc:docMk/>
            <pc:sldMk cId="1042545082" sldId="275"/>
            <ac:spMk id="14" creationId="{886D4A05-AFD9-4D13-98E7-B23E4C9D785A}"/>
          </ac:spMkLst>
        </pc:spChg>
        <pc:picChg chg="add del">
          <ac:chgData name="Zita Draper" userId="S::z.draper@uwtsd.ac.uk::b063123c-f51f-481b-b99c-f574606c9ace" providerId="AD" clId="Web-{82E2EA31-1CFD-49C3-ACAE-8A52C4B5D827}" dt="2022-10-13T08:49:36.283" v="75"/>
          <ac:picMkLst>
            <pc:docMk/>
            <pc:sldMk cId="1042545082" sldId="275"/>
            <ac:picMk id="7" creationId="{2C9826BB-8C65-6739-A403-3CE3132C3D05}"/>
          </ac:picMkLst>
        </pc:picChg>
        <pc:picChg chg="add del">
          <ac:chgData name="Zita Draper" userId="S::z.draper@uwtsd.ac.uk::b063123c-f51f-481b-b99c-f574606c9ace" providerId="AD" clId="Web-{82E2EA31-1CFD-49C3-ACAE-8A52C4B5D827}" dt="2022-10-13T08:49:36.283" v="75"/>
          <ac:picMkLst>
            <pc:docMk/>
            <pc:sldMk cId="1042545082" sldId="275"/>
            <ac:picMk id="12" creationId="{9B0DB875-49E3-4B9D-8AAE-D81A127B6647}"/>
          </ac:picMkLst>
        </pc:picChg>
        <pc:picChg chg="add">
          <ac:chgData name="Zita Draper" userId="S::z.draper@uwtsd.ac.uk::b063123c-f51f-481b-b99c-f574606c9ace" providerId="AD" clId="Web-{82E2EA31-1CFD-49C3-ACAE-8A52C4B5D827}" dt="2022-10-13T08:49:36.361" v="76"/>
          <ac:picMkLst>
            <pc:docMk/>
            <pc:sldMk cId="1042545082" sldId="275"/>
            <ac:picMk id="15" creationId="{02370E42-921F-D5D1-5DB3-F237823C7DCE}"/>
          </ac:picMkLst>
        </pc:picChg>
      </pc:sldChg>
      <pc:sldChg chg="addSp delSp modSp new">
        <pc:chgData name="Zita Draper" userId="S::z.draper@uwtsd.ac.uk::b063123c-f51f-481b-b99c-f574606c9ace" providerId="AD" clId="Web-{82E2EA31-1CFD-49C3-ACAE-8A52C4B5D827}" dt="2022-10-13T10:58:38.778" v="1075"/>
        <pc:sldMkLst>
          <pc:docMk/>
          <pc:sldMk cId="3506900428" sldId="276"/>
        </pc:sldMkLst>
        <pc:spChg chg="mod">
          <ac:chgData name="Zita Draper" userId="S::z.draper@uwtsd.ac.uk::b063123c-f51f-481b-b99c-f574606c9ace" providerId="AD" clId="Web-{82E2EA31-1CFD-49C3-ACAE-8A52C4B5D827}" dt="2022-10-13T10:58:08.559" v="1071" actId="20577"/>
          <ac:spMkLst>
            <pc:docMk/>
            <pc:sldMk cId="3506900428" sldId="276"/>
            <ac:spMk id="2" creationId="{B6830DB6-CE09-5F3E-42BB-874A95B1BF0F}"/>
          </ac:spMkLst>
        </pc:spChg>
        <pc:spChg chg="del mod">
          <ac:chgData name="Zita Draper" userId="S::z.draper@uwtsd.ac.uk::b063123c-f51f-481b-b99c-f574606c9ace" providerId="AD" clId="Web-{82E2EA31-1CFD-49C3-ACAE-8A52C4B5D827}" dt="2022-10-13T10:58:03.137" v="1070"/>
          <ac:spMkLst>
            <pc:docMk/>
            <pc:sldMk cId="3506900428" sldId="276"/>
            <ac:spMk id="3" creationId="{49AA21BD-51D1-E87B-DB85-79C361799896}"/>
          </ac:spMkLst>
        </pc:spChg>
        <pc:graphicFrameChg chg="add modGraphic">
          <ac:chgData name="Zita Draper" userId="S::z.draper@uwtsd.ac.uk::b063123c-f51f-481b-b99c-f574606c9ace" providerId="AD" clId="Web-{82E2EA31-1CFD-49C3-ACAE-8A52C4B5D827}" dt="2022-10-13T10:58:38.778" v="1075"/>
          <ac:graphicFrameMkLst>
            <pc:docMk/>
            <pc:sldMk cId="3506900428" sldId="276"/>
            <ac:graphicFrameMk id="7" creationId="{B8CF6661-265E-3053-5B4C-626D60EB5224}"/>
          </ac:graphicFrameMkLst>
        </pc:graphicFrameChg>
        <pc:picChg chg="add del mod">
          <ac:chgData name="Zita Draper" userId="S::z.draper@uwtsd.ac.uk::b063123c-f51f-481b-b99c-f574606c9ace" providerId="AD" clId="Web-{82E2EA31-1CFD-49C3-ACAE-8A52C4B5D827}" dt="2022-10-13T10:56:46.978" v="1065"/>
          <ac:picMkLst>
            <pc:docMk/>
            <pc:sldMk cId="3506900428" sldId="276"/>
            <ac:picMk id="4" creationId="{AB0D7E0D-B167-BE81-7861-D6E8EEFDB20B}"/>
          </ac:picMkLst>
        </pc:picChg>
        <pc:picChg chg="add mod">
          <ac:chgData name="Zita Draper" userId="S::z.draper@uwtsd.ac.uk::b063123c-f51f-481b-b99c-f574606c9ace" providerId="AD" clId="Web-{82E2EA31-1CFD-49C3-ACAE-8A52C4B5D827}" dt="2022-10-13T10:58:26.809" v="1074" actId="1076"/>
          <ac:picMkLst>
            <pc:docMk/>
            <pc:sldMk cId="3506900428" sldId="276"/>
            <ac:picMk id="5" creationId="{C1769399-ACEF-634B-3336-E60268F534F3}"/>
          </ac:picMkLst>
        </pc:picChg>
      </pc:sldChg>
      <pc:sldChg chg="addSp modSp new">
        <pc:chgData name="Zita Draper" userId="S::z.draper@uwtsd.ac.uk::b063123c-f51f-481b-b99c-f574606c9ace" providerId="AD" clId="Web-{82E2EA31-1CFD-49C3-ACAE-8A52C4B5D827}" dt="2022-10-13T11:13:49.749" v="1320" actId="1076"/>
        <pc:sldMkLst>
          <pc:docMk/>
          <pc:sldMk cId="4091450246" sldId="277"/>
        </pc:sldMkLst>
        <pc:spChg chg="mod">
          <ac:chgData name="Zita Draper" userId="S::z.draper@uwtsd.ac.uk::b063123c-f51f-481b-b99c-f574606c9ace" providerId="AD" clId="Web-{82E2EA31-1CFD-49C3-ACAE-8A52C4B5D827}" dt="2022-10-13T11:09:46.709" v="1107" actId="20577"/>
          <ac:spMkLst>
            <pc:docMk/>
            <pc:sldMk cId="4091450246" sldId="277"/>
            <ac:spMk id="2" creationId="{5CD983DA-D4A6-A798-B7C5-218001291ED9}"/>
          </ac:spMkLst>
        </pc:spChg>
        <pc:spChg chg="mod">
          <ac:chgData name="Zita Draper" userId="S::z.draper@uwtsd.ac.uk::b063123c-f51f-481b-b99c-f574606c9ace" providerId="AD" clId="Web-{82E2EA31-1CFD-49C3-ACAE-8A52C4B5D827}" dt="2022-10-13T11:12:48.653" v="1309" actId="20577"/>
          <ac:spMkLst>
            <pc:docMk/>
            <pc:sldMk cId="4091450246" sldId="277"/>
            <ac:spMk id="3" creationId="{E6AFA69C-C8D6-FF37-6917-B43F1798A021}"/>
          </ac:spMkLst>
        </pc:spChg>
        <pc:picChg chg="add mod">
          <ac:chgData name="Zita Draper" userId="S::z.draper@uwtsd.ac.uk::b063123c-f51f-481b-b99c-f574606c9ace" providerId="AD" clId="Web-{82E2EA31-1CFD-49C3-ACAE-8A52C4B5D827}" dt="2022-10-13T11:13:19.139" v="1314" actId="1076"/>
          <ac:picMkLst>
            <pc:docMk/>
            <pc:sldMk cId="4091450246" sldId="277"/>
            <ac:picMk id="4" creationId="{CD737B16-D0CE-461F-7D4F-3AE185E7E268}"/>
          </ac:picMkLst>
        </pc:picChg>
        <pc:picChg chg="add mod">
          <ac:chgData name="Zita Draper" userId="S::z.draper@uwtsd.ac.uk::b063123c-f51f-481b-b99c-f574606c9ace" providerId="AD" clId="Web-{82E2EA31-1CFD-49C3-ACAE-8A52C4B5D827}" dt="2022-10-13T11:13:49.749" v="1320" actId="1076"/>
          <ac:picMkLst>
            <pc:docMk/>
            <pc:sldMk cId="4091450246" sldId="277"/>
            <ac:picMk id="5" creationId="{9D1DED83-09C1-BA5C-4C54-D6D1A8DC1C28}"/>
          </ac:picMkLst>
        </pc:picChg>
      </pc:sldChg>
      <pc:sldChg chg="addSp modSp new">
        <pc:chgData name="Zita Draper" userId="S::z.draper@uwtsd.ac.uk::b063123c-f51f-481b-b99c-f574606c9ace" providerId="AD" clId="Web-{82E2EA31-1CFD-49C3-ACAE-8A52C4B5D827}" dt="2022-10-13T11:15:50.941" v="1359" actId="14100"/>
        <pc:sldMkLst>
          <pc:docMk/>
          <pc:sldMk cId="3068023725" sldId="278"/>
        </pc:sldMkLst>
        <pc:spChg chg="mod">
          <ac:chgData name="Zita Draper" userId="S::z.draper@uwtsd.ac.uk::b063123c-f51f-481b-b99c-f574606c9ace" providerId="AD" clId="Web-{82E2EA31-1CFD-49C3-ACAE-8A52C4B5D827}" dt="2022-10-13T11:14:47.423" v="1349" actId="20577"/>
          <ac:spMkLst>
            <pc:docMk/>
            <pc:sldMk cId="3068023725" sldId="278"/>
            <ac:spMk id="2" creationId="{30C18C1A-9117-9239-8B67-2646149E9519}"/>
          </ac:spMkLst>
        </pc:spChg>
        <pc:spChg chg="mod">
          <ac:chgData name="Zita Draper" userId="S::z.draper@uwtsd.ac.uk::b063123c-f51f-481b-b99c-f574606c9ace" providerId="AD" clId="Web-{82E2EA31-1CFD-49C3-ACAE-8A52C4B5D827}" dt="2022-10-13T11:14:41.735" v="1343" actId="20577"/>
          <ac:spMkLst>
            <pc:docMk/>
            <pc:sldMk cId="3068023725" sldId="278"/>
            <ac:spMk id="3" creationId="{49D0A24F-8647-2F9E-8595-5A48D58D0242}"/>
          </ac:spMkLst>
        </pc:spChg>
        <pc:picChg chg="add mod">
          <ac:chgData name="Zita Draper" userId="S::z.draper@uwtsd.ac.uk::b063123c-f51f-481b-b99c-f574606c9ace" providerId="AD" clId="Web-{82E2EA31-1CFD-49C3-ACAE-8A52C4B5D827}" dt="2022-10-13T11:15:50.941" v="1359" actId="14100"/>
          <ac:picMkLst>
            <pc:docMk/>
            <pc:sldMk cId="3068023725" sldId="278"/>
            <ac:picMk id="4" creationId="{8A178D31-CA45-85C5-BDCF-F25BE0FEFE20}"/>
          </ac:picMkLst>
        </pc:picChg>
        <pc:picChg chg="add mod">
          <ac:chgData name="Zita Draper" userId="S::z.draper@uwtsd.ac.uk::b063123c-f51f-481b-b99c-f574606c9ace" providerId="AD" clId="Web-{82E2EA31-1CFD-49C3-ACAE-8A52C4B5D827}" dt="2022-10-13T11:15:45.300" v="1358" actId="1076"/>
          <ac:picMkLst>
            <pc:docMk/>
            <pc:sldMk cId="3068023725" sldId="278"/>
            <ac:picMk id="5" creationId="{65EE5D6E-7CA9-4A92-68FD-D9B749C692D9}"/>
          </ac:picMkLst>
        </pc:picChg>
      </pc:sldChg>
      <pc:sldChg chg="modSp new">
        <pc:chgData name="Zita Draper" userId="S::z.draper@uwtsd.ac.uk::b063123c-f51f-481b-b99c-f574606c9ace" providerId="AD" clId="Web-{82E2EA31-1CFD-49C3-ACAE-8A52C4B5D827}" dt="2022-10-13T11:19:54.012" v="1459" actId="20577"/>
        <pc:sldMkLst>
          <pc:docMk/>
          <pc:sldMk cId="779265808" sldId="279"/>
        </pc:sldMkLst>
        <pc:spChg chg="mod">
          <ac:chgData name="Zita Draper" userId="S::z.draper@uwtsd.ac.uk::b063123c-f51f-481b-b99c-f574606c9ace" providerId="AD" clId="Web-{82E2EA31-1CFD-49C3-ACAE-8A52C4B5D827}" dt="2022-10-13T11:19:54.012" v="1459" actId="20577"/>
          <ac:spMkLst>
            <pc:docMk/>
            <pc:sldMk cId="779265808" sldId="279"/>
            <ac:spMk id="2" creationId="{44992769-3BDD-CEB3-E856-3EC69461DE1D}"/>
          </ac:spMkLst>
        </pc:spChg>
      </pc:sldChg>
      <pc:sldChg chg="addSp modSp new mod setBg">
        <pc:chgData name="Zita Draper" userId="S::z.draper@uwtsd.ac.uk::b063123c-f51f-481b-b99c-f574606c9ace" providerId="AD" clId="Web-{82E2EA31-1CFD-49C3-ACAE-8A52C4B5D827}" dt="2022-10-13T11:19:37.856" v="1454" actId="20577"/>
        <pc:sldMkLst>
          <pc:docMk/>
          <pc:sldMk cId="3859679250" sldId="280"/>
        </pc:sldMkLst>
        <pc:spChg chg="mod">
          <ac:chgData name="Zita Draper" userId="S::z.draper@uwtsd.ac.uk::b063123c-f51f-481b-b99c-f574606c9ace" providerId="AD" clId="Web-{82E2EA31-1CFD-49C3-ACAE-8A52C4B5D827}" dt="2022-10-13T11:19:37.856" v="1454" actId="20577"/>
          <ac:spMkLst>
            <pc:docMk/>
            <pc:sldMk cId="3859679250" sldId="280"/>
            <ac:spMk id="2" creationId="{C649B7A5-B3AD-21ED-83F2-2B87B66B76EB}"/>
          </ac:spMkLst>
        </pc:spChg>
        <pc:spChg chg="mod">
          <ac:chgData name="Zita Draper" userId="S::z.draper@uwtsd.ac.uk::b063123c-f51f-481b-b99c-f574606c9ace" providerId="AD" clId="Web-{82E2EA31-1CFD-49C3-ACAE-8A52C4B5D827}" dt="2022-10-13T11:19:29.293" v="1450" actId="1076"/>
          <ac:spMkLst>
            <pc:docMk/>
            <pc:sldMk cId="3859679250" sldId="280"/>
            <ac:spMk id="3" creationId="{8B48C325-DDDF-03ED-894D-A3254470A80A}"/>
          </ac:spMkLst>
        </pc:spChg>
        <pc:spChg chg="add">
          <ac:chgData name="Zita Draper" userId="S::z.draper@uwtsd.ac.uk::b063123c-f51f-481b-b99c-f574606c9ace" providerId="AD" clId="Web-{82E2EA31-1CFD-49C3-ACAE-8A52C4B5D827}" dt="2022-10-13T11:19:08.089" v="1442"/>
          <ac:spMkLst>
            <pc:docMk/>
            <pc:sldMk cId="3859679250" sldId="280"/>
            <ac:spMk id="9" creationId="{98CCEB25-E2E3-481F-A03A-19767D3E7286}"/>
          </ac:spMkLst>
        </pc:spChg>
        <pc:picChg chg="add mod ord">
          <ac:chgData name="Zita Draper" userId="S::z.draper@uwtsd.ac.uk::b063123c-f51f-481b-b99c-f574606c9ace" providerId="AD" clId="Web-{82E2EA31-1CFD-49C3-ACAE-8A52C4B5D827}" dt="2022-10-13T11:19:08.089" v="1442"/>
          <ac:picMkLst>
            <pc:docMk/>
            <pc:sldMk cId="3859679250" sldId="280"/>
            <ac:picMk id="4" creationId="{4831B663-D051-5E79-0C6B-68A2296F7F9D}"/>
          </ac:picMkLst>
        </pc:picChg>
        <pc:picChg chg="add">
          <ac:chgData name="Zita Draper" userId="S::z.draper@uwtsd.ac.uk::b063123c-f51f-481b-b99c-f574606c9ace" providerId="AD" clId="Web-{82E2EA31-1CFD-49C3-ACAE-8A52C4B5D827}" dt="2022-10-13T11:19:08.089" v="1442"/>
          <ac:picMkLst>
            <pc:docMk/>
            <pc:sldMk cId="3859679250" sldId="280"/>
            <ac:picMk id="11" creationId="{B536FA4E-0152-4E27-91DA-0FC22D1846BB}"/>
          </ac:picMkLst>
        </pc:picChg>
      </pc:sldChg>
      <pc:sldMasterChg chg="del delSldLayout">
        <pc:chgData name="Zita Draper" userId="S::z.draper@uwtsd.ac.uk::b063123c-f51f-481b-b99c-f574606c9ace" providerId="AD" clId="Web-{82E2EA31-1CFD-49C3-ACAE-8A52C4B5D827}" dt="2022-10-13T08:46:52.354" v="14"/>
        <pc:sldMasterMkLst>
          <pc:docMk/>
          <pc:sldMasterMk cId="2460954070" sldId="2147483660"/>
        </pc:sldMasterMkLst>
        <pc:sldLayoutChg chg="del">
          <pc:chgData name="Zita Draper" userId="S::z.draper@uwtsd.ac.uk::b063123c-f51f-481b-b99c-f574606c9ace" providerId="AD" clId="Web-{82E2EA31-1CFD-49C3-ACAE-8A52C4B5D827}" dt="2022-10-13T08:46:52.354" v="14"/>
          <pc:sldLayoutMkLst>
            <pc:docMk/>
            <pc:sldMasterMk cId="2460954070" sldId="2147483660"/>
            <pc:sldLayoutMk cId="2385387890" sldId="2147483661"/>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949138452" sldId="2147483662"/>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2591524520" sldId="2147483663"/>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1203092039" sldId="2147483664"/>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733172339" sldId="2147483665"/>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210312558" sldId="2147483666"/>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146388984" sldId="2147483667"/>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171841454" sldId="2147483668"/>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1718958274" sldId="2147483669"/>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2202905451" sldId="2147483670"/>
          </pc:sldLayoutMkLst>
        </pc:sldLayoutChg>
        <pc:sldLayoutChg chg="del">
          <pc:chgData name="Zita Draper" userId="S::z.draper@uwtsd.ac.uk::b063123c-f51f-481b-b99c-f574606c9ace" providerId="AD" clId="Web-{82E2EA31-1CFD-49C3-ACAE-8A52C4B5D827}" dt="2022-10-13T08:46:52.354" v="14"/>
          <pc:sldLayoutMkLst>
            <pc:docMk/>
            <pc:sldMasterMk cId="2460954070" sldId="2147483660"/>
            <pc:sldLayoutMk cId="3479445657" sldId="2147483671"/>
          </pc:sldLayoutMkLst>
        </pc:sldLayoutChg>
      </pc:sldMasterChg>
      <pc:sldMasterChg chg="add del replId addSldLayout delSldLayout">
        <pc:chgData name="Zita Draper" userId="S::z.draper@uwtsd.ac.uk::b063123c-f51f-481b-b99c-f574606c9ace" providerId="AD" clId="Web-{82E2EA31-1CFD-49C3-ACAE-8A52C4B5D827}" dt="2022-10-13T08:47:41.044" v="21"/>
        <pc:sldMasterMkLst>
          <pc:docMk/>
          <pc:sldMasterMk cId="2021405020" sldId="2147483672"/>
        </pc:sldMasterMkLst>
        <pc:sldLayoutChg chg="add del">
          <pc:chgData name="Zita Draper" userId="S::z.draper@uwtsd.ac.uk::b063123c-f51f-481b-b99c-f574606c9ace" providerId="AD" clId="Web-{82E2EA31-1CFD-49C3-ACAE-8A52C4B5D827}" dt="2022-10-13T08:47:41.044" v="21"/>
          <pc:sldLayoutMkLst>
            <pc:docMk/>
            <pc:sldMasterMk cId="2021405020" sldId="2147483672"/>
            <pc:sldLayoutMk cId="782328225" sldId="2147483673"/>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492882661" sldId="2147483674"/>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24088417" sldId="2147483675"/>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4138517554" sldId="2147483676"/>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4241057247" sldId="2147483677"/>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624966112" sldId="2147483678"/>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157595556" sldId="2147483679"/>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3732362917" sldId="2147483680"/>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654959679" sldId="2147483681"/>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439654308" sldId="2147483682"/>
          </pc:sldLayoutMkLst>
        </pc:sldLayoutChg>
        <pc:sldLayoutChg chg="add del replId">
          <pc:chgData name="Zita Draper" userId="S::z.draper@uwtsd.ac.uk::b063123c-f51f-481b-b99c-f574606c9ace" providerId="AD" clId="Web-{82E2EA31-1CFD-49C3-ACAE-8A52C4B5D827}" dt="2022-10-13T08:47:41.044" v="21"/>
          <pc:sldLayoutMkLst>
            <pc:docMk/>
            <pc:sldMasterMk cId="2021405020" sldId="2147483672"/>
            <pc:sldLayoutMk cId="1793596678" sldId="2147483683"/>
          </pc:sldLayoutMkLst>
        </pc:sldLayoutChg>
      </pc:sldMasterChg>
      <pc:sldMasterChg chg="add del addSldLayout delSldLayout">
        <pc:chgData name="Zita Draper" userId="S::z.draper@uwtsd.ac.uk::b063123c-f51f-481b-b99c-f574606c9ace" providerId="AD" clId="Web-{82E2EA31-1CFD-49C3-ACAE-8A52C4B5D827}" dt="2022-10-13T08:47:40.872" v="20"/>
        <pc:sldMasterMkLst>
          <pc:docMk/>
          <pc:sldMasterMk cId="636730320" sldId="2147483746"/>
        </pc:sldMasterMkLst>
        <pc:sldLayoutChg chg="add del">
          <pc:chgData name="Zita Draper" userId="S::z.draper@uwtsd.ac.uk::b063123c-f51f-481b-b99c-f574606c9ace" providerId="AD" clId="Web-{82E2EA31-1CFD-49C3-ACAE-8A52C4B5D827}" dt="2022-10-13T08:47:40.872" v="20"/>
          <pc:sldLayoutMkLst>
            <pc:docMk/>
            <pc:sldMasterMk cId="636730320" sldId="2147483746"/>
            <pc:sldLayoutMk cId="1598689415" sldId="2147483735"/>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122164360" sldId="2147483736"/>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468320954" sldId="2147483737"/>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943450736" sldId="2147483738"/>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259408947" sldId="2147483739"/>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844596" sldId="2147483740"/>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470748040" sldId="2147483741"/>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4345635" sldId="2147483742"/>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958098069" sldId="2147483743"/>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3188072528" sldId="2147483744"/>
          </pc:sldLayoutMkLst>
        </pc:sldLayoutChg>
        <pc:sldLayoutChg chg="add del">
          <pc:chgData name="Zita Draper" userId="S::z.draper@uwtsd.ac.uk::b063123c-f51f-481b-b99c-f574606c9ace" providerId="AD" clId="Web-{82E2EA31-1CFD-49C3-ACAE-8A52C4B5D827}" dt="2022-10-13T08:47:40.872" v="20"/>
          <pc:sldLayoutMkLst>
            <pc:docMk/>
            <pc:sldMasterMk cId="636730320" sldId="2147483746"/>
            <pc:sldLayoutMk cId="1321827774" sldId="2147483745"/>
          </pc:sldLayoutMkLst>
        </pc:sldLayoutChg>
      </pc:sldMasterChg>
      <pc:sldMasterChg chg="add addSldLayout">
        <pc:chgData name="Zita Draper" userId="S::z.draper@uwtsd.ac.uk::b063123c-f51f-481b-b99c-f574606c9ace" providerId="AD" clId="Web-{82E2EA31-1CFD-49C3-ACAE-8A52C4B5D827}" dt="2022-10-13T08:47:41.044" v="21"/>
        <pc:sldMasterMkLst>
          <pc:docMk/>
          <pc:sldMasterMk cId="2894703885" sldId="2147483765"/>
        </pc:sldMasterMkLst>
        <pc:sldLayoutChg chg="add">
          <pc:chgData name="Zita Draper" userId="S::z.draper@uwtsd.ac.uk::b063123c-f51f-481b-b99c-f574606c9ace" providerId="AD" clId="Web-{82E2EA31-1CFD-49C3-ACAE-8A52C4B5D827}" dt="2022-10-13T08:47:41.044" v="21"/>
          <pc:sldLayoutMkLst>
            <pc:docMk/>
            <pc:sldMasterMk cId="2894703885" sldId="2147483765"/>
            <pc:sldLayoutMk cId="2671225541" sldId="2147483748"/>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715587473" sldId="2147483749"/>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784685501" sldId="2147483750"/>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68563967" sldId="2147483751"/>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3497140551" sldId="2147483752"/>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303501812" sldId="2147483753"/>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823330236" sldId="2147483754"/>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433542550" sldId="2147483755"/>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270718975" sldId="2147483756"/>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465693427" sldId="2147483757"/>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893356" sldId="2147483758"/>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974627589" sldId="2147483759"/>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790247354" sldId="2147483760"/>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2623649273" sldId="2147483761"/>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359728644" sldId="2147483762"/>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933810999" sldId="2147483763"/>
          </pc:sldLayoutMkLst>
        </pc:sldLayoutChg>
        <pc:sldLayoutChg chg="add">
          <pc:chgData name="Zita Draper" userId="S::z.draper@uwtsd.ac.uk::b063123c-f51f-481b-b99c-f574606c9ace" providerId="AD" clId="Web-{82E2EA31-1CFD-49C3-ACAE-8A52C4B5D827}" dt="2022-10-13T08:47:41.044" v="21"/>
          <pc:sldLayoutMkLst>
            <pc:docMk/>
            <pc:sldMasterMk cId="2894703885" sldId="2147483765"/>
            <pc:sldLayoutMk cId="1840989776" sldId="2147483764"/>
          </pc:sldLayoutMkLst>
        </pc:sldLayoutChg>
      </pc:sldMasterChg>
    </pc:docChg>
  </pc:docChgLst>
  <pc:docChgLst>
    <pc:chgData name="Zita Draper" userId="S::z.draper@uwtsd.ac.uk::b063123c-f51f-481b-b99c-f574606c9ace" providerId="AD" clId="Web-{AD5FCA80-8625-95E7-00D6-4FA7F411184D}"/>
    <pc:docChg chg="modSld">
      <pc:chgData name="Zita Draper" userId="S::z.draper@uwtsd.ac.uk::b063123c-f51f-481b-b99c-f574606c9ace" providerId="AD" clId="Web-{AD5FCA80-8625-95E7-00D6-4FA7F411184D}" dt="2022-10-14T19:38:35.933" v="137"/>
      <pc:docMkLst>
        <pc:docMk/>
      </pc:docMkLst>
      <pc:sldChg chg="addSp modSp mod setBg">
        <pc:chgData name="Zita Draper" userId="S::z.draper@uwtsd.ac.uk::b063123c-f51f-481b-b99c-f574606c9ace" providerId="AD" clId="Web-{AD5FCA80-8625-95E7-00D6-4FA7F411184D}" dt="2022-10-14T19:34:50.463" v="82" actId="20577"/>
        <pc:sldMkLst>
          <pc:docMk/>
          <pc:sldMk cId="1517936021" sldId="273"/>
        </pc:sldMkLst>
        <pc:spChg chg="mod">
          <ac:chgData name="Zita Draper" userId="S::z.draper@uwtsd.ac.uk::b063123c-f51f-481b-b99c-f574606c9ace" providerId="AD" clId="Web-{AD5FCA80-8625-95E7-00D6-4FA7F411184D}" dt="2022-10-14T19:34:50.463" v="82" actId="20577"/>
          <ac:spMkLst>
            <pc:docMk/>
            <pc:sldMk cId="1517936021" sldId="273"/>
            <ac:spMk id="2" creationId="{AA3CB9BD-4FD9-F9EB-1E98-5347B7DABAA4}"/>
          </ac:spMkLst>
        </pc:spChg>
        <pc:spChg chg="mod">
          <ac:chgData name="Zita Draper" userId="S::z.draper@uwtsd.ac.uk::b063123c-f51f-481b-b99c-f574606c9ace" providerId="AD" clId="Web-{AD5FCA80-8625-95E7-00D6-4FA7F411184D}" dt="2022-10-14T19:34:49.900" v="77" actId="1076"/>
          <ac:spMkLst>
            <pc:docMk/>
            <pc:sldMk cId="1517936021" sldId="273"/>
            <ac:spMk id="3" creationId="{41190E75-4DB2-0A9B-1829-C460156C2F70}"/>
          </ac:spMkLst>
        </pc:spChg>
        <pc:spChg chg="add">
          <ac:chgData name="Zita Draper" userId="S::z.draper@uwtsd.ac.uk::b063123c-f51f-481b-b99c-f574606c9ace" providerId="AD" clId="Web-{AD5FCA80-8625-95E7-00D6-4FA7F411184D}" dt="2022-10-14T19:32:31.610" v="63"/>
          <ac:spMkLst>
            <pc:docMk/>
            <pc:sldMk cId="1517936021" sldId="273"/>
            <ac:spMk id="9" creationId="{2A2456A0-13DF-4BA8-9BDD-168E874C4211}"/>
          </ac:spMkLst>
        </pc:spChg>
        <pc:picChg chg="add mod">
          <ac:chgData name="Zita Draper" userId="S::z.draper@uwtsd.ac.uk::b063123c-f51f-481b-b99c-f574606c9ace" providerId="AD" clId="Web-{AD5FCA80-8625-95E7-00D6-4FA7F411184D}" dt="2022-10-14T19:33:38.552" v="71" actId="1076"/>
          <ac:picMkLst>
            <pc:docMk/>
            <pc:sldMk cId="1517936021" sldId="273"/>
            <ac:picMk id="4" creationId="{6F027789-F351-5444-7CE5-0CF77804EB89}"/>
          </ac:picMkLst>
        </pc:picChg>
        <pc:picChg chg="add">
          <ac:chgData name="Zita Draper" userId="S::z.draper@uwtsd.ac.uk::b063123c-f51f-481b-b99c-f574606c9ace" providerId="AD" clId="Web-{AD5FCA80-8625-95E7-00D6-4FA7F411184D}" dt="2022-10-14T19:32:31.610" v="63"/>
          <ac:picMkLst>
            <pc:docMk/>
            <pc:sldMk cId="1517936021" sldId="273"/>
            <ac:picMk id="11" creationId="{7AEE9CAC-347C-43C2-AE87-6BC5566E6068}"/>
          </ac:picMkLst>
        </pc:picChg>
      </pc:sldChg>
      <pc:sldChg chg="addSp modSp mod setBg">
        <pc:chgData name="Zita Draper" userId="S::z.draper@uwtsd.ac.uk::b063123c-f51f-481b-b99c-f574606c9ace" providerId="AD" clId="Web-{AD5FCA80-8625-95E7-00D6-4FA7F411184D}" dt="2022-10-14T19:38:35.933" v="137"/>
        <pc:sldMkLst>
          <pc:docMk/>
          <pc:sldMk cId="2546773070" sldId="281"/>
        </pc:sldMkLst>
        <pc:spChg chg="mod">
          <ac:chgData name="Zita Draper" userId="S::z.draper@uwtsd.ac.uk::b063123c-f51f-481b-b99c-f574606c9ace" providerId="AD" clId="Web-{AD5FCA80-8625-95E7-00D6-4FA7F411184D}" dt="2022-10-14T19:38:35.933" v="137"/>
          <ac:spMkLst>
            <pc:docMk/>
            <pc:sldMk cId="2546773070" sldId="281"/>
            <ac:spMk id="2" creationId="{2FEC558D-A6D6-7D46-C04C-0DDC51420ACF}"/>
          </ac:spMkLst>
        </pc:spChg>
        <pc:spChg chg="mod">
          <ac:chgData name="Zita Draper" userId="S::z.draper@uwtsd.ac.uk::b063123c-f51f-481b-b99c-f574606c9ace" providerId="AD" clId="Web-{AD5FCA80-8625-95E7-00D6-4FA7F411184D}" dt="2022-10-14T19:38:35.933" v="137"/>
          <ac:spMkLst>
            <pc:docMk/>
            <pc:sldMk cId="2546773070" sldId="281"/>
            <ac:spMk id="3" creationId="{F484CB73-516D-6D38-9F54-6D6F8378C43F}"/>
          </ac:spMkLst>
        </pc:spChg>
        <pc:spChg chg="add">
          <ac:chgData name="Zita Draper" userId="S::z.draper@uwtsd.ac.uk::b063123c-f51f-481b-b99c-f574606c9ace" providerId="AD" clId="Web-{AD5FCA80-8625-95E7-00D6-4FA7F411184D}" dt="2022-10-14T19:38:35.933" v="137"/>
          <ac:spMkLst>
            <pc:docMk/>
            <pc:sldMk cId="2546773070" sldId="281"/>
            <ac:spMk id="9" creationId="{2A2456A0-13DF-4BA8-9BDD-168E874C4211}"/>
          </ac:spMkLst>
        </pc:spChg>
        <pc:picChg chg="add mod">
          <ac:chgData name="Zita Draper" userId="S::z.draper@uwtsd.ac.uk::b063123c-f51f-481b-b99c-f574606c9ace" providerId="AD" clId="Web-{AD5FCA80-8625-95E7-00D6-4FA7F411184D}" dt="2022-10-14T19:38:35.933" v="137"/>
          <ac:picMkLst>
            <pc:docMk/>
            <pc:sldMk cId="2546773070" sldId="281"/>
            <ac:picMk id="4" creationId="{8AA0E579-5990-9916-1D88-5AFD15806F25}"/>
          </ac:picMkLst>
        </pc:picChg>
        <pc:picChg chg="add">
          <ac:chgData name="Zita Draper" userId="S::z.draper@uwtsd.ac.uk::b063123c-f51f-481b-b99c-f574606c9ace" providerId="AD" clId="Web-{AD5FCA80-8625-95E7-00D6-4FA7F411184D}" dt="2022-10-14T19:38:35.933" v="137"/>
          <ac:picMkLst>
            <pc:docMk/>
            <pc:sldMk cId="2546773070" sldId="281"/>
            <ac:picMk id="11" creationId="{7AEE9CAC-347C-43C2-AE87-6BC5566E6068}"/>
          </ac:picMkLst>
        </pc:picChg>
      </pc:sldChg>
    </pc:docChg>
  </pc:docChgLst>
  <pc:docChgLst>
    <pc:chgData name="Zita Draper" userId="S::z.draper@uwtsd.ac.uk::b063123c-f51f-481b-b99c-f574606c9ace" providerId="AD" clId="Web-{1A7B450F-59FA-26B5-788B-7D8A6DD54D9F}"/>
    <pc:docChg chg="addSld modSld sldOrd">
      <pc:chgData name="Zita Draper" userId="S::z.draper@uwtsd.ac.uk::b063123c-f51f-481b-b99c-f574606c9ace" providerId="AD" clId="Web-{1A7B450F-59FA-26B5-788B-7D8A6DD54D9F}" dt="2022-10-19T08:23:00.464" v="471" actId="1076"/>
      <pc:docMkLst>
        <pc:docMk/>
      </pc:docMkLst>
      <pc:sldChg chg="modNotes">
        <pc:chgData name="Zita Draper" userId="S::z.draper@uwtsd.ac.uk::b063123c-f51f-481b-b99c-f574606c9ace" providerId="AD" clId="Web-{1A7B450F-59FA-26B5-788B-7D8A6DD54D9F}" dt="2022-10-19T07:35:40.349" v="89"/>
        <pc:sldMkLst>
          <pc:docMk/>
          <pc:sldMk cId="1250889902" sldId="265"/>
        </pc:sldMkLst>
      </pc:sldChg>
      <pc:sldChg chg="modSp">
        <pc:chgData name="Zita Draper" userId="S::z.draper@uwtsd.ac.uk::b063123c-f51f-481b-b99c-f574606c9ace" providerId="AD" clId="Web-{1A7B450F-59FA-26B5-788B-7D8A6DD54D9F}" dt="2022-10-19T07:41:39.031" v="244" actId="20577"/>
        <pc:sldMkLst>
          <pc:docMk/>
          <pc:sldMk cId="779265808" sldId="279"/>
        </pc:sldMkLst>
        <pc:spChg chg="mod">
          <ac:chgData name="Zita Draper" userId="S::z.draper@uwtsd.ac.uk::b063123c-f51f-481b-b99c-f574606c9ace" providerId="AD" clId="Web-{1A7B450F-59FA-26B5-788B-7D8A6DD54D9F}" dt="2022-10-19T07:41:39.031" v="244" actId="20577"/>
          <ac:spMkLst>
            <pc:docMk/>
            <pc:sldMk cId="779265808" sldId="279"/>
            <ac:spMk id="3" creationId="{1C2D9794-8B7E-25CD-091C-C0CCC2FC9F6F}"/>
          </ac:spMkLst>
        </pc:spChg>
      </pc:sldChg>
      <pc:sldChg chg="modSp">
        <pc:chgData name="Zita Draper" userId="S::z.draper@uwtsd.ac.uk::b063123c-f51f-481b-b99c-f574606c9ace" providerId="AD" clId="Web-{1A7B450F-59FA-26B5-788B-7D8A6DD54D9F}" dt="2022-10-19T07:42:01.173" v="256" actId="20577"/>
        <pc:sldMkLst>
          <pc:docMk/>
          <pc:sldMk cId="694254966" sldId="283"/>
        </pc:sldMkLst>
        <pc:spChg chg="mod">
          <ac:chgData name="Zita Draper" userId="S::z.draper@uwtsd.ac.uk::b063123c-f51f-481b-b99c-f574606c9ace" providerId="AD" clId="Web-{1A7B450F-59FA-26B5-788B-7D8A6DD54D9F}" dt="2022-10-19T07:42:01.173" v="256" actId="20577"/>
          <ac:spMkLst>
            <pc:docMk/>
            <pc:sldMk cId="694254966" sldId="283"/>
            <ac:spMk id="2" creationId="{BCDA6D7C-9227-F2A8-64B8-89F3D70DAC46}"/>
          </ac:spMkLst>
        </pc:spChg>
        <pc:spChg chg="mod">
          <ac:chgData name="Zita Draper" userId="S::z.draper@uwtsd.ac.uk::b063123c-f51f-481b-b99c-f574606c9ace" providerId="AD" clId="Web-{1A7B450F-59FA-26B5-788B-7D8A6DD54D9F}" dt="2022-10-19T07:38:09.822" v="149" actId="20577"/>
          <ac:spMkLst>
            <pc:docMk/>
            <pc:sldMk cId="694254966" sldId="283"/>
            <ac:spMk id="3" creationId="{60253D0E-9F59-175F-BC51-0906936C60C6}"/>
          </ac:spMkLst>
        </pc:spChg>
      </pc:sldChg>
      <pc:sldChg chg="modSp">
        <pc:chgData name="Zita Draper" userId="S::z.draper@uwtsd.ac.uk::b063123c-f51f-481b-b99c-f574606c9ace" providerId="AD" clId="Web-{1A7B450F-59FA-26B5-788B-7D8A6DD54D9F}" dt="2022-10-19T07:41:48.703" v="250" actId="20577"/>
        <pc:sldMkLst>
          <pc:docMk/>
          <pc:sldMk cId="4161287077" sldId="284"/>
        </pc:sldMkLst>
        <pc:spChg chg="mod">
          <ac:chgData name="Zita Draper" userId="S::z.draper@uwtsd.ac.uk::b063123c-f51f-481b-b99c-f574606c9ace" providerId="AD" clId="Web-{1A7B450F-59FA-26B5-788B-7D8A6DD54D9F}" dt="2022-10-19T07:41:48.703" v="250" actId="20577"/>
          <ac:spMkLst>
            <pc:docMk/>
            <pc:sldMk cId="4161287077" sldId="284"/>
            <ac:spMk id="2" creationId="{286E0D5A-A088-B937-64A4-99B5207190AE}"/>
          </ac:spMkLst>
        </pc:spChg>
        <pc:spChg chg="mod">
          <ac:chgData name="Zita Draper" userId="S::z.draper@uwtsd.ac.uk::b063123c-f51f-481b-b99c-f574606c9ace" providerId="AD" clId="Web-{1A7B450F-59FA-26B5-788B-7D8A6DD54D9F}" dt="2022-10-19T07:41:26.875" v="239" actId="20577"/>
          <ac:spMkLst>
            <pc:docMk/>
            <pc:sldMk cId="4161287077" sldId="284"/>
            <ac:spMk id="3" creationId="{2005C65B-2777-12F7-B666-1577BF808169}"/>
          </ac:spMkLst>
        </pc:spChg>
      </pc:sldChg>
      <pc:sldChg chg="modSp ord">
        <pc:chgData name="Zita Draper" userId="S::z.draper@uwtsd.ac.uk::b063123c-f51f-481b-b99c-f574606c9ace" providerId="AD" clId="Web-{1A7B450F-59FA-26B5-788B-7D8A6DD54D9F}" dt="2022-10-19T07:41:54.891" v="253" actId="20577"/>
        <pc:sldMkLst>
          <pc:docMk/>
          <pc:sldMk cId="3011110660" sldId="285"/>
        </pc:sldMkLst>
        <pc:spChg chg="mod">
          <ac:chgData name="Zita Draper" userId="S::z.draper@uwtsd.ac.uk::b063123c-f51f-481b-b99c-f574606c9ace" providerId="AD" clId="Web-{1A7B450F-59FA-26B5-788B-7D8A6DD54D9F}" dt="2022-10-19T07:41:54.891" v="253" actId="20577"/>
          <ac:spMkLst>
            <pc:docMk/>
            <pc:sldMk cId="3011110660" sldId="285"/>
            <ac:spMk id="2" creationId="{B77FA420-C257-EBCB-C401-951039E0E25D}"/>
          </ac:spMkLst>
        </pc:spChg>
        <pc:spChg chg="mod">
          <ac:chgData name="Zita Draper" userId="S::z.draper@uwtsd.ac.uk::b063123c-f51f-481b-b99c-f574606c9ace" providerId="AD" clId="Web-{1A7B450F-59FA-26B5-788B-7D8A6DD54D9F}" dt="2022-10-19T07:38:59.933" v="158" actId="20577"/>
          <ac:spMkLst>
            <pc:docMk/>
            <pc:sldMk cId="3011110660" sldId="285"/>
            <ac:spMk id="3" creationId="{7CDD4206-76E8-984E-35BE-FFB357914B40}"/>
          </ac:spMkLst>
        </pc:spChg>
      </pc:sldChg>
      <pc:sldChg chg="addSp modSp">
        <pc:chgData name="Zita Draper" userId="S::z.draper@uwtsd.ac.uk::b063123c-f51f-481b-b99c-f574606c9ace" providerId="AD" clId="Web-{1A7B450F-59FA-26B5-788B-7D8A6DD54D9F}" dt="2022-10-19T07:34:52.551" v="81" actId="1076"/>
        <pc:sldMkLst>
          <pc:docMk/>
          <pc:sldMk cId="3784645557" sldId="291"/>
        </pc:sldMkLst>
        <pc:spChg chg="mod">
          <ac:chgData name="Zita Draper" userId="S::z.draper@uwtsd.ac.uk::b063123c-f51f-481b-b99c-f574606c9ace" providerId="AD" clId="Web-{1A7B450F-59FA-26B5-788B-7D8A6DD54D9F}" dt="2022-10-19T07:32:50.797" v="64" actId="20577"/>
          <ac:spMkLst>
            <pc:docMk/>
            <pc:sldMk cId="3784645557" sldId="291"/>
            <ac:spMk id="3" creationId="{295C65B0-5EA7-2B94-74AB-3FB83A919EB0}"/>
          </ac:spMkLst>
        </pc:spChg>
        <pc:picChg chg="add mod">
          <ac:chgData name="Zita Draper" userId="S::z.draper@uwtsd.ac.uk::b063123c-f51f-481b-b99c-f574606c9ace" providerId="AD" clId="Web-{1A7B450F-59FA-26B5-788B-7D8A6DD54D9F}" dt="2022-10-19T07:34:45.472" v="79" actId="1076"/>
          <ac:picMkLst>
            <pc:docMk/>
            <pc:sldMk cId="3784645557" sldId="291"/>
            <ac:picMk id="4" creationId="{C9425BB9-58C1-3763-AAC4-413DA6C5BC2A}"/>
          </ac:picMkLst>
        </pc:picChg>
        <pc:picChg chg="add mod">
          <ac:chgData name="Zita Draper" userId="S::z.draper@uwtsd.ac.uk::b063123c-f51f-481b-b99c-f574606c9ace" providerId="AD" clId="Web-{1A7B450F-59FA-26B5-788B-7D8A6DD54D9F}" dt="2022-10-19T07:34:48.879" v="80" actId="1076"/>
          <ac:picMkLst>
            <pc:docMk/>
            <pc:sldMk cId="3784645557" sldId="291"/>
            <ac:picMk id="5" creationId="{93CEB760-C126-08B6-A29D-D81D33903A70}"/>
          </ac:picMkLst>
        </pc:picChg>
        <pc:picChg chg="add mod">
          <ac:chgData name="Zita Draper" userId="S::z.draper@uwtsd.ac.uk::b063123c-f51f-481b-b99c-f574606c9ace" providerId="AD" clId="Web-{1A7B450F-59FA-26B5-788B-7D8A6DD54D9F}" dt="2022-10-19T07:34:52.551" v="81" actId="1076"/>
          <ac:picMkLst>
            <pc:docMk/>
            <pc:sldMk cId="3784645557" sldId="291"/>
            <ac:picMk id="6" creationId="{9639C206-5B77-6194-B66D-5A46051A4460}"/>
          </ac:picMkLst>
        </pc:picChg>
        <pc:picChg chg="add mod">
          <ac:chgData name="Zita Draper" userId="S::z.draper@uwtsd.ac.uk::b063123c-f51f-481b-b99c-f574606c9ace" providerId="AD" clId="Web-{1A7B450F-59FA-26B5-788B-7D8A6DD54D9F}" dt="2022-10-19T07:34:34.237" v="76"/>
          <ac:picMkLst>
            <pc:docMk/>
            <pc:sldMk cId="3784645557" sldId="291"/>
            <ac:picMk id="7" creationId="{001D5922-912E-F3CD-6152-A2D24D291AB7}"/>
          </ac:picMkLst>
        </pc:picChg>
      </pc:sldChg>
      <pc:sldChg chg="modSp">
        <pc:chgData name="Zita Draper" userId="S::z.draper@uwtsd.ac.uk::b063123c-f51f-481b-b99c-f574606c9ace" providerId="AD" clId="Web-{1A7B450F-59FA-26B5-788B-7D8A6DD54D9F}" dt="2022-10-19T07:43:44.316" v="265" actId="20577"/>
        <pc:sldMkLst>
          <pc:docMk/>
          <pc:sldMk cId="1051500471" sldId="292"/>
        </pc:sldMkLst>
        <pc:spChg chg="mod">
          <ac:chgData name="Zita Draper" userId="S::z.draper@uwtsd.ac.uk::b063123c-f51f-481b-b99c-f574606c9ace" providerId="AD" clId="Web-{1A7B450F-59FA-26B5-788B-7D8A6DD54D9F}" dt="2022-10-19T07:43:20.378" v="263" actId="20577"/>
          <ac:spMkLst>
            <pc:docMk/>
            <pc:sldMk cId="1051500471" sldId="292"/>
            <ac:spMk id="2" creationId="{635E727B-1EC5-1E2C-5EF4-AB73249B3758}"/>
          </ac:spMkLst>
        </pc:spChg>
        <pc:spChg chg="mod">
          <ac:chgData name="Zita Draper" userId="S::z.draper@uwtsd.ac.uk::b063123c-f51f-481b-b99c-f574606c9ace" providerId="AD" clId="Web-{1A7B450F-59FA-26B5-788B-7D8A6DD54D9F}" dt="2022-10-19T07:43:44.316" v="265" actId="20577"/>
          <ac:spMkLst>
            <pc:docMk/>
            <pc:sldMk cId="1051500471" sldId="292"/>
            <ac:spMk id="3" creationId="{88192702-719F-DFBB-1475-8004D41AFDB7}"/>
          </ac:spMkLst>
        </pc:spChg>
      </pc:sldChg>
      <pc:sldChg chg="addSp delSp modSp new modNotes">
        <pc:chgData name="Zita Draper" userId="S::z.draper@uwtsd.ac.uk::b063123c-f51f-481b-b99c-f574606c9ace" providerId="AD" clId="Web-{1A7B450F-59FA-26B5-788B-7D8A6DD54D9F}" dt="2022-10-19T08:23:00.464" v="471" actId="1076"/>
        <pc:sldMkLst>
          <pc:docMk/>
          <pc:sldMk cId="3858484465" sldId="293"/>
        </pc:sldMkLst>
        <pc:spChg chg="del mod">
          <ac:chgData name="Zita Draper" userId="S::z.draper@uwtsd.ac.uk::b063123c-f51f-481b-b99c-f574606c9ace" providerId="AD" clId="Web-{1A7B450F-59FA-26B5-788B-7D8A6DD54D9F}" dt="2022-10-19T08:10:31.004" v="441"/>
          <ac:spMkLst>
            <pc:docMk/>
            <pc:sldMk cId="3858484465" sldId="293"/>
            <ac:spMk id="2" creationId="{40BA5648-BA75-9728-DA7A-0F71A4753421}"/>
          </ac:spMkLst>
        </pc:spChg>
        <pc:spChg chg="del">
          <ac:chgData name="Zita Draper" userId="S::z.draper@uwtsd.ac.uk::b063123c-f51f-481b-b99c-f574606c9ace" providerId="AD" clId="Web-{1A7B450F-59FA-26B5-788B-7D8A6DD54D9F}" dt="2022-10-19T07:48:18.309" v="279"/>
          <ac:spMkLst>
            <pc:docMk/>
            <pc:sldMk cId="3858484465" sldId="293"/>
            <ac:spMk id="3" creationId="{41A77F3B-92B5-D348-BAE6-395A9B92DAA3}"/>
          </ac:spMkLst>
        </pc:spChg>
        <pc:spChg chg="add del mod">
          <ac:chgData name="Zita Draper" userId="S::z.draper@uwtsd.ac.uk::b063123c-f51f-481b-b99c-f574606c9ace" providerId="AD" clId="Web-{1A7B450F-59FA-26B5-788B-7D8A6DD54D9F}" dt="2022-10-19T08:10:36.754" v="447"/>
          <ac:spMkLst>
            <pc:docMk/>
            <pc:sldMk cId="3858484465" sldId="293"/>
            <ac:spMk id="13" creationId="{771B4201-1EBD-B2B2-30BA-AF8DE588BEEE}"/>
          </ac:spMkLst>
        </pc:spChg>
        <pc:picChg chg="add mod">
          <ac:chgData name="Zita Draper" userId="S::z.draper@uwtsd.ac.uk::b063123c-f51f-481b-b99c-f574606c9ace" providerId="AD" clId="Web-{1A7B450F-59FA-26B5-788B-7D8A6DD54D9F}" dt="2022-10-19T08:10:31.098" v="443" actId="1076"/>
          <ac:picMkLst>
            <pc:docMk/>
            <pc:sldMk cId="3858484465" sldId="293"/>
            <ac:picMk id="4" creationId="{5C3D0574-6617-2A2D-A9B0-8A5E60771E0A}"/>
          </ac:picMkLst>
        </pc:picChg>
        <pc:picChg chg="add mod">
          <ac:chgData name="Zita Draper" userId="S::z.draper@uwtsd.ac.uk::b063123c-f51f-481b-b99c-f574606c9ace" providerId="AD" clId="Web-{1A7B450F-59FA-26B5-788B-7D8A6DD54D9F}" dt="2022-10-19T08:22:27.869" v="467" actId="1076"/>
          <ac:picMkLst>
            <pc:docMk/>
            <pc:sldMk cId="3858484465" sldId="293"/>
            <ac:picMk id="5" creationId="{B1750120-8477-00DA-D3B2-F0523DCF0B7F}"/>
          </ac:picMkLst>
        </pc:picChg>
        <pc:picChg chg="add mod">
          <ac:chgData name="Zita Draper" userId="S::z.draper@uwtsd.ac.uk::b063123c-f51f-481b-b99c-f574606c9ace" providerId="AD" clId="Web-{1A7B450F-59FA-26B5-788B-7D8A6DD54D9F}" dt="2022-10-19T08:21:06.929" v="465" actId="1076"/>
          <ac:picMkLst>
            <pc:docMk/>
            <pc:sldMk cId="3858484465" sldId="293"/>
            <ac:picMk id="6" creationId="{08733F7D-E1C7-84D4-90EF-7C050D1354CD}"/>
          </ac:picMkLst>
        </pc:picChg>
        <pc:picChg chg="add mod">
          <ac:chgData name="Zita Draper" userId="S::z.draper@uwtsd.ac.uk::b063123c-f51f-481b-b99c-f574606c9ace" providerId="AD" clId="Web-{1A7B450F-59FA-26B5-788B-7D8A6DD54D9F}" dt="2022-10-19T08:10:50.583" v="451" actId="1076"/>
          <ac:picMkLst>
            <pc:docMk/>
            <pc:sldMk cId="3858484465" sldId="293"/>
            <ac:picMk id="7" creationId="{E979FAF0-D5FA-570A-4840-26E86EF25588}"/>
          </ac:picMkLst>
        </pc:picChg>
        <pc:picChg chg="add mod">
          <ac:chgData name="Zita Draper" userId="S::z.draper@uwtsd.ac.uk::b063123c-f51f-481b-b99c-f574606c9ace" providerId="AD" clId="Web-{1A7B450F-59FA-26B5-788B-7D8A6DD54D9F}" dt="2022-10-19T08:23:00.464" v="471" actId="1076"/>
          <ac:picMkLst>
            <pc:docMk/>
            <pc:sldMk cId="3858484465" sldId="293"/>
            <ac:picMk id="8" creationId="{949E4489-0A35-847D-81CA-6EFDAB8B1143}"/>
          </ac:picMkLst>
        </pc:picChg>
        <pc:picChg chg="add mod">
          <ac:chgData name="Zita Draper" userId="S::z.draper@uwtsd.ac.uk::b063123c-f51f-481b-b99c-f574606c9ace" providerId="AD" clId="Web-{1A7B450F-59FA-26B5-788B-7D8A6DD54D9F}" dt="2022-10-19T08:22:39.995" v="470" actId="1076"/>
          <ac:picMkLst>
            <pc:docMk/>
            <pc:sldMk cId="3858484465" sldId="293"/>
            <ac:picMk id="9" creationId="{A1DC4B59-CB8C-69AD-F024-0B46227501DF}"/>
          </ac:picMkLst>
        </pc:picChg>
        <pc:picChg chg="add mod">
          <ac:chgData name="Zita Draper" userId="S::z.draper@uwtsd.ac.uk::b063123c-f51f-481b-b99c-f574606c9ace" providerId="AD" clId="Web-{1A7B450F-59FA-26B5-788B-7D8A6DD54D9F}" dt="2022-10-19T08:12:52.993" v="462" actId="14100"/>
          <ac:picMkLst>
            <pc:docMk/>
            <pc:sldMk cId="3858484465" sldId="293"/>
            <ac:picMk id="10" creationId="{4261179B-3469-FEE0-EB70-E7DB30B1444E}"/>
          </ac:picMkLst>
        </pc:picChg>
        <pc:picChg chg="add mod">
          <ac:chgData name="Zita Draper" userId="S::z.draper@uwtsd.ac.uk::b063123c-f51f-481b-b99c-f574606c9ace" providerId="AD" clId="Web-{1A7B450F-59FA-26B5-788B-7D8A6DD54D9F}" dt="2022-10-19T08:10:55.177" v="452" actId="1076"/>
          <ac:picMkLst>
            <pc:docMk/>
            <pc:sldMk cId="3858484465" sldId="293"/>
            <ac:picMk id="11" creationId="{26E11A54-38F7-4418-42BC-A974DE387FFC}"/>
          </ac:picMkLst>
        </pc:picChg>
        <pc:picChg chg="add mod">
          <ac:chgData name="Zita Draper" userId="S::z.draper@uwtsd.ac.uk::b063123c-f51f-481b-b99c-f574606c9ace" providerId="AD" clId="Web-{1A7B450F-59FA-26B5-788B-7D8A6DD54D9F}" dt="2022-10-19T08:12:48.368" v="461" actId="14100"/>
          <ac:picMkLst>
            <pc:docMk/>
            <pc:sldMk cId="3858484465" sldId="293"/>
            <ac:picMk id="14" creationId="{A2794604-222E-F098-4B2E-0CD8FB06AB1B}"/>
          </ac:picMkLst>
        </pc:picChg>
      </pc:sldChg>
    </pc:docChg>
  </pc:docChgLst>
  <pc:docChgLst>
    <pc:chgData name="Zita Draper" userId="S::z.draper@uwtsd.ac.uk::b063123c-f51f-481b-b99c-f574606c9ace" providerId="AD" clId="Web-{63169C0D-2E95-9EB5-E739-D9BD402849C6}"/>
    <pc:docChg chg="addSld modSld">
      <pc:chgData name="Zita Draper" userId="S::z.draper@uwtsd.ac.uk::b063123c-f51f-481b-b99c-f574606c9ace" providerId="AD" clId="Web-{63169C0D-2E95-9EB5-E739-D9BD402849C6}" dt="2022-10-14T14:23:23.516" v="991" actId="20577"/>
      <pc:docMkLst>
        <pc:docMk/>
      </pc:docMkLst>
      <pc:sldChg chg="modSp modNotes">
        <pc:chgData name="Zita Draper" userId="S::z.draper@uwtsd.ac.uk::b063123c-f51f-481b-b99c-f574606c9ace" providerId="AD" clId="Web-{63169C0D-2E95-9EB5-E739-D9BD402849C6}" dt="2022-10-14T13:43:05.949" v="246"/>
        <pc:sldMkLst>
          <pc:docMk/>
          <pc:sldMk cId="3352883705" sldId="267"/>
        </pc:sldMkLst>
        <pc:spChg chg="mod">
          <ac:chgData name="Zita Draper" userId="S::z.draper@uwtsd.ac.uk::b063123c-f51f-481b-b99c-f574606c9ace" providerId="AD" clId="Web-{63169C0D-2E95-9EB5-E739-D9BD402849C6}" dt="2022-10-14T13:41:07.915" v="169" actId="20577"/>
          <ac:spMkLst>
            <pc:docMk/>
            <pc:sldMk cId="3352883705" sldId="267"/>
            <ac:spMk id="3" creationId="{04377E82-3E7A-161D-FDB0-0E6033D08062}"/>
          </ac:spMkLst>
        </pc:spChg>
      </pc:sldChg>
      <pc:sldChg chg="addSp modSp mod setBg modNotes">
        <pc:chgData name="Zita Draper" userId="S::z.draper@uwtsd.ac.uk::b063123c-f51f-481b-b99c-f574606c9ace" providerId="AD" clId="Web-{63169C0D-2E95-9EB5-E739-D9BD402849C6}" dt="2022-10-14T13:57:16.176" v="475" actId="14100"/>
        <pc:sldMkLst>
          <pc:docMk/>
          <pc:sldMk cId="4294646182" sldId="268"/>
        </pc:sldMkLst>
        <pc:spChg chg="mod">
          <ac:chgData name="Zita Draper" userId="S::z.draper@uwtsd.ac.uk::b063123c-f51f-481b-b99c-f574606c9ace" providerId="AD" clId="Web-{63169C0D-2E95-9EB5-E739-D9BD402849C6}" dt="2022-10-14T13:45:18.219" v="278" actId="1076"/>
          <ac:spMkLst>
            <pc:docMk/>
            <pc:sldMk cId="4294646182" sldId="268"/>
            <ac:spMk id="2" creationId="{991D2FD4-FF1B-4A8B-B3FB-FC4B974BCE85}"/>
          </ac:spMkLst>
        </pc:spChg>
        <pc:spChg chg="mod">
          <ac:chgData name="Zita Draper" userId="S::z.draper@uwtsd.ac.uk::b063123c-f51f-481b-b99c-f574606c9ace" providerId="AD" clId="Web-{63169C0D-2E95-9EB5-E739-D9BD402849C6}" dt="2022-10-14T13:57:16.176" v="475" actId="14100"/>
          <ac:spMkLst>
            <pc:docMk/>
            <pc:sldMk cId="4294646182" sldId="268"/>
            <ac:spMk id="3" creationId="{6C7467E8-67B0-7FA5-C65B-B1F5BCC99CE1}"/>
          </ac:spMkLst>
        </pc:spChg>
        <pc:spChg chg="add">
          <ac:chgData name="Zita Draper" userId="S::z.draper@uwtsd.ac.uk::b063123c-f51f-481b-b99c-f574606c9ace" providerId="AD" clId="Web-{63169C0D-2E95-9EB5-E739-D9BD402849C6}" dt="2022-10-14T13:44:49.921" v="267"/>
          <ac:spMkLst>
            <pc:docMk/>
            <pc:sldMk cId="4294646182" sldId="268"/>
            <ac:spMk id="9" creationId="{0EF2A0DA-AE81-4A45-972E-646AC2870C2F}"/>
          </ac:spMkLst>
        </pc:spChg>
        <pc:picChg chg="add mod ord">
          <ac:chgData name="Zita Draper" userId="S::z.draper@uwtsd.ac.uk::b063123c-f51f-481b-b99c-f574606c9ace" providerId="AD" clId="Web-{63169C0D-2E95-9EB5-E739-D9BD402849C6}" dt="2022-10-14T13:44:49.921" v="267"/>
          <ac:picMkLst>
            <pc:docMk/>
            <pc:sldMk cId="4294646182" sldId="268"/>
            <ac:picMk id="4" creationId="{8BF6604A-A84B-A5AE-025C-90D687690EC4}"/>
          </ac:picMkLst>
        </pc:picChg>
        <pc:picChg chg="add">
          <ac:chgData name="Zita Draper" userId="S::z.draper@uwtsd.ac.uk::b063123c-f51f-481b-b99c-f574606c9ace" providerId="AD" clId="Web-{63169C0D-2E95-9EB5-E739-D9BD402849C6}" dt="2022-10-14T13:44:49.921" v="267"/>
          <ac:picMkLst>
            <pc:docMk/>
            <pc:sldMk cId="4294646182" sldId="268"/>
            <ac:picMk id="11" creationId="{B536FA4E-0152-4E27-91DA-0FC22D1846BB}"/>
          </ac:picMkLst>
        </pc:picChg>
      </pc:sldChg>
      <pc:sldChg chg="addSp modSp mod setBg">
        <pc:chgData name="Zita Draper" userId="S::z.draper@uwtsd.ac.uk::b063123c-f51f-481b-b99c-f574606c9ace" providerId="AD" clId="Web-{63169C0D-2E95-9EB5-E739-D9BD402849C6}" dt="2022-10-14T14:05:38.705" v="655" actId="20577"/>
        <pc:sldMkLst>
          <pc:docMk/>
          <pc:sldMk cId="3492677121" sldId="269"/>
        </pc:sldMkLst>
        <pc:spChg chg="mod">
          <ac:chgData name="Zita Draper" userId="S::z.draper@uwtsd.ac.uk::b063123c-f51f-481b-b99c-f574606c9ace" providerId="AD" clId="Web-{63169C0D-2E95-9EB5-E739-D9BD402849C6}" dt="2022-10-14T14:05:38.705" v="655" actId="20577"/>
          <ac:spMkLst>
            <pc:docMk/>
            <pc:sldMk cId="3492677121" sldId="269"/>
            <ac:spMk id="2" creationId="{5236786D-7484-345D-778E-CBC869E1FFFC}"/>
          </ac:spMkLst>
        </pc:spChg>
        <pc:spChg chg="mod">
          <ac:chgData name="Zita Draper" userId="S::z.draper@uwtsd.ac.uk::b063123c-f51f-481b-b99c-f574606c9ace" providerId="AD" clId="Web-{63169C0D-2E95-9EB5-E739-D9BD402849C6}" dt="2022-10-14T14:05:23.127" v="651"/>
          <ac:spMkLst>
            <pc:docMk/>
            <pc:sldMk cId="3492677121" sldId="269"/>
            <ac:spMk id="3" creationId="{5FEC9DF4-3E73-1713-EB25-37B2ABA50DC8}"/>
          </ac:spMkLst>
        </pc:spChg>
        <pc:spChg chg="add">
          <ac:chgData name="Zita Draper" userId="S::z.draper@uwtsd.ac.uk::b063123c-f51f-481b-b99c-f574606c9ace" providerId="AD" clId="Web-{63169C0D-2E95-9EB5-E739-D9BD402849C6}" dt="2022-10-14T14:05:23.127" v="651"/>
          <ac:spMkLst>
            <pc:docMk/>
            <pc:sldMk cId="3492677121" sldId="269"/>
            <ac:spMk id="9" creationId="{2A2456A0-13DF-4BA8-9BDD-168E874C4211}"/>
          </ac:spMkLst>
        </pc:spChg>
        <pc:picChg chg="add mod">
          <ac:chgData name="Zita Draper" userId="S::z.draper@uwtsd.ac.uk::b063123c-f51f-481b-b99c-f574606c9ace" providerId="AD" clId="Web-{63169C0D-2E95-9EB5-E739-D9BD402849C6}" dt="2022-10-14T14:05:23.127" v="651"/>
          <ac:picMkLst>
            <pc:docMk/>
            <pc:sldMk cId="3492677121" sldId="269"/>
            <ac:picMk id="4" creationId="{2E963BE3-C52F-CDED-0CF0-5C2D374EA5E4}"/>
          </ac:picMkLst>
        </pc:picChg>
        <pc:picChg chg="add">
          <ac:chgData name="Zita Draper" userId="S::z.draper@uwtsd.ac.uk::b063123c-f51f-481b-b99c-f574606c9ace" providerId="AD" clId="Web-{63169C0D-2E95-9EB5-E739-D9BD402849C6}" dt="2022-10-14T14:05:23.127" v="651"/>
          <ac:picMkLst>
            <pc:docMk/>
            <pc:sldMk cId="3492677121" sldId="269"/>
            <ac:picMk id="11" creationId="{7AEE9CAC-347C-43C2-AE87-6BC5566E6068}"/>
          </ac:picMkLst>
        </pc:picChg>
      </pc:sldChg>
      <pc:sldChg chg="addSp modSp mod setBg">
        <pc:chgData name="Zita Draper" userId="S::z.draper@uwtsd.ac.uk::b063123c-f51f-481b-b99c-f574606c9ace" providerId="AD" clId="Web-{63169C0D-2E95-9EB5-E739-D9BD402849C6}" dt="2022-10-14T14:04:44.079" v="647" actId="20577"/>
        <pc:sldMkLst>
          <pc:docMk/>
          <pc:sldMk cId="3049062335" sldId="270"/>
        </pc:sldMkLst>
        <pc:spChg chg="mod">
          <ac:chgData name="Zita Draper" userId="S::z.draper@uwtsd.ac.uk::b063123c-f51f-481b-b99c-f574606c9ace" providerId="AD" clId="Web-{63169C0D-2E95-9EB5-E739-D9BD402849C6}" dt="2022-10-14T14:04:44.079" v="647" actId="20577"/>
          <ac:spMkLst>
            <pc:docMk/>
            <pc:sldMk cId="3049062335" sldId="270"/>
            <ac:spMk id="2" creationId="{FFDDBD78-D0FD-5D54-46CE-F05B3DBFEE15}"/>
          </ac:spMkLst>
        </pc:spChg>
        <pc:spChg chg="mod">
          <ac:chgData name="Zita Draper" userId="S::z.draper@uwtsd.ac.uk::b063123c-f51f-481b-b99c-f574606c9ace" providerId="AD" clId="Web-{63169C0D-2E95-9EB5-E739-D9BD402849C6}" dt="2022-10-14T14:04:31.063" v="643"/>
          <ac:spMkLst>
            <pc:docMk/>
            <pc:sldMk cId="3049062335" sldId="270"/>
            <ac:spMk id="3" creationId="{D0C037ED-1E52-5E08-BE3C-80625334B7D5}"/>
          </ac:spMkLst>
        </pc:spChg>
        <pc:spChg chg="add">
          <ac:chgData name="Zita Draper" userId="S::z.draper@uwtsd.ac.uk::b063123c-f51f-481b-b99c-f574606c9ace" providerId="AD" clId="Web-{63169C0D-2E95-9EB5-E739-D9BD402849C6}" dt="2022-10-14T14:04:31.063" v="643"/>
          <ac:spMkLst>
            <pc:docMk/>
            <pc:sldMk cId="3049062335" sldId="270"/>
            <ac:spMk id="9" creationId="{2A2456A0-13DF-4BA8-9BDD-168E874C4211}"/>
          </ac:spMkLst>
        </pc:spChg>
        <pc:picChg chg="add mod">
          <ac:chgData name="Zita Draper" userId="S::z.draper@uwtsd.ac.uk::b063123c-f51f-481b-b99c-f574606c9ace" providerId="AD" clId="Web-{63169C0D-2E95-9EB5-E739-D9BD402849C6}" dt="2022-10-14T14:04:31.063" v="643"/>
          <ac:picMkLst>
            <pc:docMk/>
            <pc:sldMk cId="3049062335" sldId="270"/>
            <ac:picMk id="4" creationId="{748680B6-310C-1D1A-DE13-AE50AECA29F5}"/>
          </ac:picMkLst>
        </pc:picChg>
        <pc:picChg chg="add">
          <ac:chgData name="Zita Draper" userId="S::z.draper@uwtsd.ac.uk::b063123c-f51f-481b-b99c-f574606c9ace" providerId="AD" clId="Web-{63169C0D-2E95-9EB5-E739-D9BD402849C6}" dt="2022-10-14T14:04:31.063" v="643"/>
          <ac:picMkLst>
            <pc:docMk/>
            <pc:sldMk cId="3049062335" sldId="270"/>
            <ac:picMk id="11" creationId="{7AEE9CAC-347C-43C2-AE87-6BC5566E6068}"/>
          </ac:picMkLst>
        </pc:picChg>
      </pc:sldChg>
      <pc:sldChg chg="addSp modSp mod setBg">
        <pc:chgData name="Zita Draper" userId="S::z.draper@uwtsd.ac.uk::b063123c-f51f-481b-b99c-f574606c9ace" providerId="AD" clId="Web-{63169C0D-2E95-9EB5-E739-D9BD402849C6}" dt="2022-10-14T14:21:51.404" v="980" actId="20577"/>
        <pc:sldMkLst>
          <pc:docMk/>
          <pc:sldMk cId="1026697930" sldId="271"/>
        </pc:sldMkLst>
        <pc:spChg chg="mod">
          <ac:chgData name="Zita Draper" userId="S::z.draper@uwtsd.ac.uk::b063123c-f51f-481b-b99c-f574606c9ace" providerId="AD" clId="Web-{63169C0D-2E95-9EB5-E739-D9BD402849C6}" dt="2022-10-14T14:21:45.982" v="979" actId="20577"/>
          <ac:spMkLst>
            <pc:docMk/>
            <pc:sldMk cId="1026697930" sldId="271"/>
            <ac:spMk id="2" creationId="{A7011C59-D3C5-D843-78C6-E4D7E9208C71}"/>
          </ac:spMkLst>
        </pc:spChg>
        <pc:spChg chg="mod">
          <ac:chgData name="Zita Draper" userId="S::z.draper@uwtsd.ac.uk::b063123c-f51f-481b-b99c-f574606c9ace" providerId="AD" clId="Web-{63169C0D-2E95-9EB5-E739-D9BD402849C6}" dt="2022-10-14T14:21:51.404" v="980" actId="20577"/>
          <ac:spMkLst>
            <pc:docMk/>
            <pc:sldMk cId="1026697930" sldId="271"/>
            <ac:spMk id="3" creationId="{B4114245-BACE-C523-4085-4BF32EC9582E}"/>
          </ac:spMkLst>
        </pc:spChg>
        <pc:spChg chg="add">
          <ac:chgData name="Zita Draper" userId="S::z.draper@uwtsd.ac.uk::b063123c-f51f-481b-b99c-f574606c9ace" providerId="AD" clId="Web-{63169C0D-2E95-9EB5-E739-D9BD402849C6}" dt="2022-10-14T14:21:35.341" v="975"/>
          <ac:spMkLst>
            <pc:docMk/>
            <pc:sldMk cId="1026697930" sldId="271"/>
            <ac:spMk id="9" creationId="{2A2456A0-13DF-4BA8-9BDD-168E874C4211}"/>
          </ac:spMkLst>
        </pc:spChg>
        <pc:picChg chg="add mod">
          <ac:chgData name="Zita Draper" userId="S::z.draper@uwtsd.ac.uk::b063123c-f51f-481b-b99c-f574606c9ace" providerId="AD" clId="Web-{63169C0D-2E95-9EB5-E739-D9BD402849C6}" dt="2022-10-14T14:21:35.341" v="975"/>
          <ac:picMkLst>
            <pc:docMk/>
            <pc:sldMk cId="1026697930" sldId="271"/>
            <ac:picMk id="4" creationId="{39DF4F1B-A24C-0E85-BA26-EA2692B10EB6}"/>
          </ac:picMkLst>
        </pc:picChg>
        <pc:picChg chg="add">
          <ac:chgData name="Zita Draper" userId="S::z.draper@uwtsd.ac.uk::b063123c-f51f-481b-b99c-f574606c9ace" providerId="AD" clId="Web-{63169C0D-2E95-9EB5-E739-D9BD402849C6}" dt="2022-10-14T14:21:35.341" v="975"/>
          <ac:picMkLst>
            <pc:docMk/>
            <pc:sldMk cId="1026697930" sldId="271"/>
            <ac:picMk id="11" creationId="{7AEE9CAC-347C-43C2-AE87-6BC5566E6068}"/>
          </ac:picMkLst>
        </pc:picChg>
      </pc:sldChg>
      <pc:sldChg chg="addSp modSp mod setBg">
        <pc:chgData name="Zita Draper" userId="S::z.draper@uwtsd.ac.uk::b063123c-f51f-481b-b99c-f574606c9ace" providerId="AD" clId="Web-{63169C0D-2E95-9EB5-E739-D9BD402849C6}" dt="2022-10-14T14:23:23.516" v="991" actId="20577"/>
        <pc:sldMkLst>
          <pc:docMk/>
          <pc:sldMk cId="1250056367" sldId="272"/>
        </pc:sldMkLst>
        <pc:spChg chg="mod">
          <ac:chgData name="Zita Draper" userId="S::z.draper@uwtsd.ac.uk::b063123c-f51f-481b-b99c-f574606c9ace" providerId="AD" clId="Web-{63169C0D-2E95-9EB5-E739-D9BD402849C6}" dt="2022-10-14T14:23:17.234" v="990" actId="14100"/>
          <ac:spMkLst>
            <pc:docMk/>
            <pc:sldMk cId="1250056367" sldId="272"/>
            <ac:spMk id="2" creationId="{34335C8C-6304-9FFA-151C-42BD8B74F1E4}"/>
          </ac:spMkLst>
        </pc:spChg>
        <pc:spChg chg="mod">
          <ac:chgData name="Zita Draper" userId="S::z.draper@uwtsd.ac.uk::b063123c-f51f-481b-b99c-f574606c9ace" providerId="AD" clId="Web-{63169C0D-2E95-9EB5-E739-D9BD402849C6}" dt="2022-10-14T14:23:23.516" v="991" actId="20577"/>
          <ac:spMkLst>
            <pc:docMk/>
            <pc:sldMk cId="1250056367" sldId="272"/>
            <ac:spMk id="3" creationId="{D96EE192-0936-952D-6845-4FC30A582796}"/>
          </ac:spMkLst>
        </pc:spChg>
        <pc:spChg chg="add">
          <ac:chgData name="Zita Draper" userId="S::z.draper@uwtsd.ac.uk::b063123c-f51f-481b-b99c-f574606c9ace" providerId="AD" clId="Web-{63169C0D-2E95-9EB5-E739-D9BD402849C6}" dt="2022-10-14T14:22:59.265" v="985"/>
          <ac:spMkLst>
            <pc:docMk/>
            <pc:sldMk cId="1250056367" sldId="272"/>
            <ac:spMk id="9" creationId="{2A2456A0-13DF-4BA8-9BDD-168E874C4211}"/>
          </ac:spMkLst>
        </pc:spChg>
        <pc:picChg chg="add mod">
          <ac:chgData name="Zita Draper" userId="S::z.draper@uwtsd.ac.uk::b063123c-f51f-481b-b99c-f574606c9ace" providerId="AD" clId="Web-{63169C0D-2E95-9EB5-E739-D9BD402849C6}" dt="2022-10-14T14:22:59.265" v="985"/>
          <ac:picMkLst>
            <pc:docMk/>
            <pc:sldMk cId="1250056367" sldId="272"/>
            <ac:picMk id="4" creationId="{43184ADF-EA0A-368D-E207-8ED24794517B}"/>
          </ac:picMkLst>
        </pc:picChg>
        <pc:picChg chg="add">
          <ac:chgData name="Zita Draper" userId="S::z.draper@uwtsd.ac.uk::b063123c-f51f-481b-b99c-f574606c9ace" providerId="AD" clId="Web-{63169C0D-2E95-9EB5-E739-D9BD402849C6}" dt="2022-10-14T14:22:59.265" v="985"/>
          <ac:picMkLst>
            <pc:docMk/>
            <pc:sldMk cId="1250056367" sldId="272"/>
            <ac:picMk id="11" creationId="{7AEE9CAC-347C-43C2-AE87-6BC5566E6068}"/>
          </ac:picMkLst>
        </pc:picChg>
      </pc:sldChg>
      <pc:sldChg chg="modSp">
        <pc:chgData name="Zita Draper" userId="S::z.draper@uwtsd.ac.uk::b063123c-f51f-481b-b99c-f574606c9ace" providerId="AD" clId="Web-{63169C0D-2E95-9EB5-E739-D9BD402849C6}" dt="2022-10-14T14:20:57.090" v="972" actId="20577"/>
        <pc:sldMkLst>
          <pc:docMk/>
          <pc:sldMk cId="1517936021" sldId="273"/>
        </pc:sldMkLst>
        <pc:spChg chg="mod">
          <ac:chgData name="Zita Draper" userId="S::z.draper@uwtsd.ac.uk::b063123c-f51f-481b-b99c-f574606c9ace" providerId="AD" clId="Web-{63169C0D-2E95-9EB5-E739-D9BD402849C6}" dt="2022-10-14T14:20:51.449" v="970" actId="20577"/>
          <ac:spMkLst>
            <pc:docMk/>
            <pc:sldMk cId="1517936021" sldId="273"/>
            <ac:spMk id="2" creationId="{AA3CB9BD-4FD9-F9EB-1E98-5347B7DABAA4}"/>
          </ac:spMkLst>
        </pc:spChg>
        <pc:spChg chg="mod">
          <ac:chgData name="Zita Draper" userId="S::z.draper@uwtsd.ac.uk::b063123c-f51f-481b-b99c-f574606c9ace" providerId="AD" clId="Web-{63169C0D-2E95-9EB5-E739-D9BD402849C6}" dt="2022-10-14T14:20:57.090" v="972" actId="20577"/>
          <ac:spMkLst>
            <pc:docMk/>
            <pc:sldMk cId="1517936021" sldId="273"/>
            <ac:spMk id="3" creationId="{41190E75-4DB2-0A9B-1829-C460156C2F70}"/>
          </ac:spMkLst>
        </pc:spChg>
      </pc:sldChg>
      <pc:sldChg chg="addSp modSp mod setBg">
        <pc:chgData name="Zita Draper" userId="S::z.draper@uwtsd.ac.uk::b063123c-f51f-481b-b99c-f574606c9ace" providerId="AD" clId="Web-{63169C0D-2E95-9EB5-E739-D9BD402849C6}" dt="2022-10-14T14:13:40.875" v="940" actId="20577"/>
        <pc:sldMkLst>
          <pc:docMk/>
          <pc:sldMk cId="3504247279" sldId="274"/>
        </pc:sldMkLst>
        <pc:spChg chg="mod">
          <ac:chgData name="Zita Draper" userId="S::z.draper@uwtsd.ac.uk::b063123c-f51f-481b-b99c-f574606c9ace" providerId="AD" clId="Web-{63169C0D-2E95-9EB5-E739-D9BD402849C6}" dt="2022-10-14T14:13:33.859" v="939" actId="20577"/>
          <ac:spMkLst>
            <pc:docMk/>
            <pc:sldMk cId="3504247279" sldId="274"/>
            <ac:spMk id="2" creationId="{1AA97770-8ACB-3FE3-EC4B-3D864C114827}"/>
          </ac:spMkLst>
        </pc:spChg>
        <pc:spChg chg="mod">
          <ac:chgData name="Zita Draper" userId="S::z.draper@uwtsd.ac.uk::b063123c-f51f-481b-b99c-f574606c9ace" providerId="AD" clId="Web-{63169C0D-2E95-9EB5-E739-D9BD402849C6}" dt="2022-10-14T14:13:40.875" v="940" actId="20577"/>
          <ac:spMkLst>
            <pc:docMk/>
            <pc:sldMk cId="3504247279" sldId="274"/>
            <ac:spMk id="3" creationId="{47837FA7-85B1-133D-9F57-DB0E24A25B8E}"/>
          </ac:spMkLst>
        </pc:spChg>
        <pc:spChg chg="add">
          <ac:chgData name="Zita Draper" userId="S::z.draper@uwtsd.ac.uk::b063123c-f51f-481b-b99c-f574606c9ace" providerId="AD" clId="Web-{63169C0D-2E95-9EB5-E739-D9BD402849C6}" dt="2022-10-14T14:13:23.906" v="934"/>
          <ac:spMkLst>
            <pc:docMk/>
            <pc:sldMk cId="3504247279" sldId="274"/>
            <ac:spMk id="9" creationId="{2A2456A0-13DF-4BA8-9BDD-168E874C4211}"/>
          </ac:spMkLst>
        </pc:spChg>
        <pc:picChg chg="add mod">
          <ac:chgData name="Zita Draper" userId="S::z.draper@uwtsd.ac.uk::b063123c-f51f-481b-b99c-f574606c9ace" providerId="AD" clId="Web-{63169C0D-2E95-9EB5-E739-D9BD402849C6}" dt="2022-10-14T14:13:23.906" v="934"/>
          <ac:picMkLst>
            <pc:docMk/>
            <pc:sldMk cId="3504247279" sldId="274"/>
            <ac:picMk id="4" creationId="{A0201FB5-5518-EF14-B408-69239696F8B9}"/>
          </ac:picMkLst>
        </pc:picChg>
        <pc:picChg chg="add">
          <ac:chgData name="Zita Draper" userId="S::z.draper@uwtsd.ac.uk::b063123c-f51f-481b-b99c-f574606c9ace" providerId="AD" clId="Web-{63169C0D-2E95-9EB5-E739-D9BD402849C6}" dt="2022-10-14T14:13:23.906" v="934"/>
          <ac:picMkLst>
            <pc:docMk/>
            <pc:sldMk cId="3504247279" sldId="274"/>
            <ac:picMk id="11" creationId="{7AEE9CAC-347C-43C2-AE87-6BC5566E6068}"/>
          </ac:picMkLst>
        </pc:picChg>
      </pc:sldChg>
      <pc:sldChg chg="modSp new">
        <pc:chgData name="Zita Draper" userId="S::z.draper@uwtsd.ac.uk::b063123c-f51f-481b-b99c-f574606c9ace" providerId="AD" clId="Web-{63169C0D-2E95-9EB5-E739-D9BD402849C6}" dt="2022-10-14T13:59:34.977" v="527" actId="20577"/>
        <pc:sldMkLst>
          <pc:docMk/>
          <pc:sldMk cId="2546773070" sldId="281"/>
        </pc:sldMkLst>
        <pc:spChg chg="mod">
          <ac:chgData name="Zita Draper" userId="S::z.draper@uwtsd.ac.uk::b063123c-f51f-481b-b99c-f574606c9ace" providerId="AD" clId="Web-{63169C0D-2E95-9EB5-E739-D9BD402849C6}" dt="2022-10-14T13:59:34.977" v="527" actId="20577"/>
          <ac:spMkLst>
            <pc:docMk/>
            <pc:sldMk cId="2546773070" sldId="281"/>
            <ac:spMk id="2" creationId="{2FEC558D-A6D6-7D46-C04C-0DDC51420ACF}"/>
          </ac:spMkLst>
        </pc:spChg>
      </pc:sldChg>
      <pc:sldChg chg="modSp new">
        <pc:chgData name="Zita Draper" userId="S::z.draper@uwtsd.ac.uk::b063123c-f51f-481b-b99c-f574606c9ace" providerId="AD" clId="Web-{63169C0D-2E95-9EB5-E739-D9BD402849C6}" dt="2022-10-14T14:00:06.493" v="569" actId="20577"/>
        <pc:sldMkLst>
          <pc:docMk/>
          <pc:sldMk cId="2219497067" sldId="282"/>
        </pc:sldMkLst>
        <pc:spChg chg="mod">
          <ac:chgData name="Zita Draper" userId="S::z.draper@uwtsd.ac.uk::b063123c-f51f-481b-b99c-f574606c9ace" providerId="AD" clId="Web-{63169C0D-2E95-9EB5-E739-D9BD402849C6}" dt="2022-10-14T14:00:06.493" v="569" actId="20577"/>
          <ac:spMkLst>
            <pc:docMk/>
            <pc:sldMk cId="2219497067" sldId="282"/>
            <ac:spMk id="2" creationId="{B941B400-4FB1-3C00-5669-0508849354BC}"/>
          </ac:spMkLst>
        </pc:spChg>
      </pc:sldChg>
      <pc:sldChg chg="modSp new">
        <pc:chgData name="Zita Draper" userId="S::z.draper@uwtsd.ac.uk::b063123c-f51f-481b-b99c-f574606c9ace" providerId="AD" clId="Web-{63169C0D-2E95-9EB5-E739-D9BD402849C6}" dt="2022-10-14T14:00:30.275" v="580" actId="20577"/>
        <pc:sldMkLst>
          <pc:docMk/>
          <pc:sldMk cId="694254966" sldId="283"/>
        </pc:sldMkLst>
        <pc:spChg chg="mod">
          <ac:chgData name="Zita Draper" userId="S::z.draper@uwtsd.ac.uk::b063123c-f51f-481b-b99c-f574606c9ace" providerId="AD" clId="Web-{63169C0D-2E95-9EB5-E739-D9BD402849C6}" dt="2022-10-14T14:00:30.275" v="580" actId="20577"/>
          <ac:spMkLst>
            <pc:docMk/>
            <pc:sldMk cId="694254966" sldId="283"/>
            <ac:spMk id="2" creationId="{BCDA6D7C-9227-F2A8-64B8-89F3D70DAC46}"/>
          </ac:spMkLst>
        </pc:spChg>
      </pc:sldChg>
      <pc:sldChg chg="modSp new">
        <pc:chgData name="Zita Draper" userId="S::z.draper@uwtsd.ac.uk::b063123c-f51f-481b-b99c-f574606c9ace" providerId="AD" clId="Web-{63169C0D-2E95-9EB5-E739-D9BD402849C6}" dt="2022-10-14T14:00:52.104" v="584" actId="20577"/>
        <pc:sldMkLst>
          <pc:docMk/>
          <pc:sldMk cId="4161287077" sldId="284"/>
        </pc:sldMkLst>
        <pc:spChg chg="mod">
          <ac:chgData name="Zita Draper" userId="S::z.draper@uwtsd.ac.uk::b063123c-f51f-481b-b99c-f574606c9ace" providerId="AD" clId="Web-{63169C0D-2E95-9EB5-E739-D9BD402849C6}" dt="2022-10-14T14:00:52.104" v="584" actId="20577"/>
          <ac:spMkLst>
            <pc:docMk/>
            <pc:sldMk cId="4161287077" sldId="284"/>
            <ac:spMk id="2" creationId="{286E0D5A-A088-B937-64A4-99B5207190AE}"/>
          </ac:spMkLst>
        </pc:spChg>
      </pc:sldChg>
      <pc:sldChg chg="new">
        <pc:chgData name="Zita Draper" userId="S::z.draper@uwtsd.ac.uk::b063123c-f51f-481b-b99c-f574606c9ace" providerId="AD" clId="Web-{63169C0D-2E95-9EB5-E739-D9BD402849C6}" dt="2022-10-14T13:59:18.898" v="521"/>
        <pc:sldMkLst>
          <pc:docMk/>
          <pc:sldMk cId="3011110660" sldId="285"/>
        </pc:sldMkLst>
      </pc:sldChg>
      <pc:sldChg chg="modSp new">
        <pc:chgData name="Zita Draper" userId="S::z.draper@uwtsd.ac.uk::b063123c-f51f-481b-b99c-f574606c9ace" providerId="AD" clId="Web-{63169C0D-2E95-9EB5-E739-D9BD402849C6}" dt="2022-10-14T14:10:08.572" v="843" actId="20577"/>
        <pc:sldMkLst>
          <pc:docMk/>
          <pc:sldMk cId="2443529280" sldId="286"/>
        </pc:sldMkLst>
        <pc:spChg chg="mod">
          <ac:chgData name="Zita Draper" userId="S::z.draper@uwtsd.ac.uk::b063123c-f51f-481b-b99c-f574606c9ace" providerId="AD" clId="Web-{63169C0D-2E95-9EB5-E739-D9BD402849C6}" dt="2022-10-14T14:09:47.212" v="841" actId="20577"/>
          <ac:spMkLst>
            <pc:docMk/>
            <pc:sldMk cId="2443529280" sldId="286"/>
            <ac:spMk id="2" creationId="{D69D59D9-0A88-BEA2-67DA-F2170DB7B7B2}"/>
          </ac:spMkLst>
        </pc:spChg>
        <pc:spChg chg="mod">
          <ac:chgData name="Zita Draper" userId="S::z.draper@uwtsd.ac.uk::b063123c-f51f-481b-b99c-f574606c9ace" providerId="AD" clId="Web-{63169C0D-2E95-9EB5-E739-D9BD402849C6}" dt="2022-10-14T14:10:08.572" v="843" actId="20577"/>
          <ac:spMkLst>
            <pc:docMk/>
            <pc:sldMk cId="2443529280" sldId="286"/>
            <ac:spMk id="3" creationId="{CB8D33AB-46CC-0F20-236C-6305711EB291}"/>
          </ac:spMkLst>
        </pc:spChg>
      </pc:sldChg>
      <pc:sldChg chg="addSp delSp modSp new mod setBg">
        <pc:chgData name="Zita Draper" userId="S::z.draper@uwtsd.ac.uk::b063123c-f51f-481b-b99c-f574606c9ace" providerId="AD" clId="Web-{63169C0D-2E95-9EB5-E739-D9BD402849C6}" dt="2022-10-14T14:19:46.401" v="964"/>
        <pc:sldMkLst>
          <pc:docMk/>
          <pc:sldMk cId="1944843241" sldId="287"/>
        </pc:sldMkLst>
        <pc:spChg chg="mod ord">
          <ac:chgData name="Zita Draper" userId="S::z.draper@uwtsd.ac.uk::b063123c-f51f-481b-b99c-f574606c9ace" providerId="AD" clId="Web-{63169C0D-2E95-9EB5-E739-D9BD402849C6}" dt="2022-10-14T14:19:46.401" v="964"/>
          <ac:spMkLst>
            <pc:docMk/>
            <pc:sldMk cId="1944843241" sldId="287"/>
            <ac:spMk id="2" creationId="{11DB85F2-903B-C331-58A3-AF7CAA1EB8E6}"/>
          </ac:spMkLst>
        </pc:spChg>
        <pc:spChg chg="del">
          <ac:chgData name="Zita Draper" userId="S::z.draper@uwtsd.ac.uk::b063123c-f51f-481b-b99c-f574606c9ace" providerId="AD" clId="Web-{63169C0D-2E95-9EB5-E739-D9BD402849C6}" dt="2022-10-14T14:17:58.116" v="958"/>
          <ac:spMkLst>
            <pc:docMk/>
            <pc:sldMk cId="1944843241" sldId="287"/>
            <ac:spMk id="3" creationId="{B7BC954D-3DFC-5B1C-029D-C05E1EFABE4E}"/>
          </ac:spMkLst>
        </pc:spChg>
        <pc:spChg chg="add">
          <ac:chgData name="Zita Draper" userId="S::z.draper@uwtsd.ac.uk::b063123c-f51f-481b-b99c-f574606c9ace" providerId="AD" clId="Web-{63169C0D-2E95-9EB5-E739-D9BD402849C6}" dt="2022-10-14T14:19:46.401" v="964"/>
          <ac:spMkLst>
            <pc:docMk/>
            <pc:sldMk cId="1944843241" sldId="287"/>
            <ac:spMk id="9" creationId="{72CA733A-8D25-4E63-8273-CC14052E0E8A}"/>
          </ac:spMkLst>
        </pc:spChg>
        <pc:spChg chg="add">
          <ac:chgData name="Zita Draper" userId="S::z.draper@uwtsd.ac.uk::b063123c-f51f-481b-b99c-f574606c9ace" providerId="AD" clId="Web-{63169C0D-2E95-9EB5-E739-D9BD402849C6}" dt="2022-10-14T14:19:46.401" v="964"/>
          <ac:spMkLst>
            <pc:docMk/>
            <pc:sldMk cId="1944843241" sldId="287"/>
            <ac:spMk id="11" creationId="{6B28264E-43F8-4339-BE92-AA6B94D4021F}"/>
          </ac:spMkLst>
        </pc:spChg>
        <pc:picChg chg="add mod">
          <ac:chgData name="Zita Draper" userId="S::z.draper@uwtsd.ac.uk::b063123c-f51f-481b-b99c-f574606c9ace" providerId="AD" clId="Web-{63169C0D-2E95-9EB5-E739-D9BD402849C6}" dt="2022-10-14T14:19:46.401" v="964"/>
          <ac:picMkLst>
            <pc:docMk/>
            <pc:sldMk cId="1944843241" sldId="287"/>
            <ac:picMk id="4" creationId="{1D8667C2-E58F-6FE6-F265-B4CA171464F8}"/>
          </ac:picMkLst>
        </pc:pic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6A0DC-A7EF-4580-B704-E8F123056659}" type="doc">
      <dgm:prSet loTypeId="urn:microsoft.com/office/officeart/2005/8/layout/chevron1" loCatId="process" qsTypeId="urn:microsoft.com/office/officeart/2005/8/quickstyle/simple4" qsCatId="simple" csTypeId="urn:microsoft.com/office/officeart/2005/8/colors/colorful1" csCatId="colorful" phldr="1"/>
      <dgm:spPr/>
    </dgm:pt>
    <dgm:pt modelId="{E094FA73-8FA8-4B72-8ECE-9FE229792262}">
      <dgm:prSet phldrT="[Text]" phldr="0"/>
      <dgm:spPr/>
      <dgm:t>
        <a:bodyPr/>
        <a:lstStyle/>
        <a:p>
          <a:pPr rtl="0"/>
          <a:r>
            <a:rPr lang="en-GB" dirty="0">
              <a:latin typeface="Gill Sans MT" panose="02040603050505030304"/>
            </a:rPr>
            <a:t>Magistrates </a:t>
          </a:r>
          <a:endParaRPr lang="en-GB" dirty="0"/>
        </a:p>
      </dgm:t>
    </dgm:pt>
    <dgm:pt modelId="{B392D359-4E43-49B7-86EE-BE43C159DB33}" type="parTrans" cxnId="{1D9CBD03-F6C7-4DB0-B436-99B1A892CA06}">
      <dgm:prSet/>
      <dgm:spPr/>
    </dgm:pt>
    <dgm:pt modelId="{BA4C6B41-08A7-416D-83AB-7340CE8DBE07}" type="sibTrans" cxnId="{1D9CBD03-F6C7-4DB0-B436-99B1A892CA06}">
      <dgm:prSet/>
      <dgm:spPr/>
    </dgm:pt>
    <dgm:pt modelId="{CD541964-2EC0-476B-9003-A12FD65EE091}">
      <dgm:prSet phldrT="[Text]" phldr="0"/>
      <dgm:spPr/>
      <dgm:t>
        <a:bodyPr/>
        <a:lstStyle/>
        <a:p>
          <a:pPr rtl="0"/>
          <a:r>
            <a:rPr lang="en-GB" dirty="0">
              <a:latin typeface="Gill Sans MT" panose="02040603050505030304"/>
            </a:rPr>
            <a:t> Crown Court </a:t>
          </a:r>
          <a:endParaRPr lang="en-GB" dirty="0"/>
        </a:p>
      </dgm:t>
    </dgm:pt>
    <dgm:pt modelId="{33B8DD4D-ED66-4E6B-BB16-32B813A56AF3}" type="parTrans" cxnId="{EBBABF2F-9A48-4CA9-9221-7FC4EFC13AC0}">
      <dgm:prSet/>
      <dgm:spPr/>
    </dgm:pt>
    <dgm:pt modelId="{C17D620D-E0A4-476A-A276-8FC11BC4DA8E}" type="sibTrans" cxnId="{EBBABF2F-9A48-4CA9-9221-7FC4EFC13AC0}">
      <dgm:prSet/>
      <dgm:spPr/>
    </dgm:pt>
    <dgm:pt modelId="{50009C08-4E92-4439-9460-66FE85E0F8C1}" type="pres">
      <dgm:prSet presAssocID="{41D6A0DC-A7EF-4580-B704-E8F123056659}" presName="Name0" presStyleCnt="0">
        <dgm:presLayoutVars>
          <dgm:dir/>
          <dgm:animLvl val="lvl"/>
          <dgm:resizeHandles val="exact"/>
        </dgm:presLayoutVars>
      </dgm:prSet>
      <dgm:spPr/>
    </dgm:pt>
    <dgm:pt modelId="{750ADA65-117D-4736-B683-8279482AAEC6}" type="pres">
      <dgm:prSet presAssocID="{E094FA73-8FA8-4B72-8ECE-9FE229792262}" presName="parTxOnly" presStyleLbl="node1" presStyleIdx="0" presStyleCnt="2">
        <dgm:presLayoutVars>
          <dgm:chMax val="0"/>
          <dgm:chPref val="0"/>
          <dgm:bulletEnabled val="1"/>
        </dgm:presLayoutVars>
      </dgm:prSet>
      <dgm:spPr/>
    </dgm:pt>
    <dgm:pt modelId="{1313E26B-103E-4036-9AFD-1802F7B69185}" type="pres">
      <dgm:prSet presAssocID="{BA4C6B41-08A7-416D-83AB-7340CE8DBE07}" presName="parTxOnlySpace" presStyleCnt="0"/>
      <dgm:spPr/>
    </dgm:pt>
    <dgm:pt modelId="{95DA7309-7BFB-47A6-9E0A-13E654909083}" type="pres">
      <dgm:prSet presAssocID="{CD541964-2EC0-476B-9003-A12FD65EE091}" presName="parTxOnly" presStyleLbl="node1" presStyleIdx="1" presStyleCnt="2">
        <dgm:presLayoutVars>
          <dgm:chMax val="0"/>
          <dgm:chPref val="0"/>
          <dgm:bulletEnabled val="1"/>
        </dgm:presLayoutVars>
      </dgm:prSet>
      <dgm:spPr/>
    </dgm:pt>
  </dgm:ptLst>
  <dgm:cxnLst>
    <dgm:cxn modelId="{1D9CBD03-F6C7-4DB0-B436-99B1A892CA06}" srcId="{41D6A0DC-A7EF-4580-B704-E8F123056659}" destId="{E094FA73-8FA8-4B72-8ECE-9FE229792262}" srcOrd="0" destOrd="0" parTransId="{B392D359-4E43-49B7-86EE-BE43C159DB33}" sibTransId="{BA4C6B41-08A7-416D-83AB-7340CE8DBE07}"/>
    <dgm:cxn modelId="{265C5B28-8CEA-4B6C-9FB5-BE9373536844}" type="presOf" srcId="{41D6A0DC-A7EF-4580-B704-E8F123056659}" destId="{50009C08-4E92-4439-9460-66FE85E0F8C1}" srcOrd="0" destOrd="0" presId="urn:microsoft.com/office/officeart/2005/8/layout/chevron1"/>
    <dgm:cxn modelId="{EBBABF2F-9A48-4CA9-9221-7FC4EFC13AC0}" srcId="{41D6A0DC-A7EF-4580-B704-E8F123056659}" destId="{CD541964-2EC0-476B-9003-A12FD65EE091}" srcOrd="1" destOrd="0" parTransId="{33B8DD4D-ED66-4E6B-BB16-32B813A56AF3}" sibTransId="{C17D620D-E0A4-476A-A276-8FC11BC4DA8E}"/>
    <dgm:cxn modelId="{1178E599-65D5-4B42-9C3D-DFAF01211728}" type="presOf" srcId="{CD541964-2EC0-476B-9003-A12FD65EE091}" destId="{95DA7309-7BFB-47A6-9E0A-13E654909083}" srcOrd="0" destOrd="0" presId="urn:microsoft.com/office/officeart/2005/8/layout/chevron1"/>
    <dgm:cxn modelId="{DFFB27D5-967C-4E53-B726-4D695068EC3B}" type="presOf" srcId="{E094FA73-8FA8-4B72-8ECE-9FE229792262}" destId="{750ADA65-117D-4736-B683-8279482AAEC6}" srcOrd="0" destOrd="0" presId="urn:microsoft.com/office/officeart/2005/8/layout/chevron1"/>
    <dgm:cxn modelId="{FBE22A9A-5527-4F39-B655-10AB910EFFBF}" type="presParOf" srcId="{50009C08-4E92-4439-9460-66FE85E0F8C1}" destId="{750ADA65-117D-4736-B683-8279482AAEC6}" srcOrd="0" destOrd="0" presId="urn:microsoft.com/office/officeart/2005/8/layout/chevron1"/>
    <dgm:cxn modelId="{130684F5-4290-44F1-8C74-0264383DBA3F}" type="presParOf" srcId="{50009C08-4E92-4439-9460-66FE85E0F8C1}" destId="{1313E26B-103E-4036-9AFD-1802F7B69185}" srcOrd="1" destOrd="0" presId="urn:microsoft.com/office/officeart/2005/8/layout/chevron1"/>
    <dgm:cxn modelId="{570DD66C-55BC-490C-88F4-0FDFEF7D7657}" type="presParOf" srcId="{50009C08-4E92-4439-9460-66FE85E0F8C1}" destId="{95DA7309-7BFB-47A6-9E0A-13E654909083}" srcOrd="2"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CA8A-64B9-4E92-ACAC-80DA3CECE13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C9DE0E4-8111-45C8-963B-77D11063F9BD}">
      <dgm:prSet phldrT="[Text]" phldr="0"/>
      <dgm:spPr/>
      <dgm:t>
        <a:bodyPr/>
        <a:lstStyle/>
        <a:p>
          <a:pPr rtl="0"/>
          <a:r>
            <a:rPr lang="en-GB" dirty="0">
              <a:latin typeface="Gill Sans MT" panose="02040603050505030304"/>
            </a:rPr>
            <a:t> Summary </a:t>
          </a:r>
          <a:endParaRPr lang="en-GB" dirty="0"/>
        </a:p>
      </dgm:t>
    </dgm:pt>
    <dgm:pt modelId="{5DB1697B-C63C-49B8-AD7D-48D365CF6057}" type="parTrans" cxnId="{20005CB1-4D76-485B-9167-2403FE9C0012}">
      <dgm:prSet/>
      <dgm:spPr/>
      <dgm:t>
        <a:bodyPr/>
        <a:lstStyle/>
        <a:p>
          <a:endParaRPr lang="en-GB"/>
        </a:p>
      </dgm:t>
    </dgm:pt>
    <dgm:pt modelId="{533864E3-4580-4A5F-9C21-9876D1EB23F8}" type="sibTrans" cxnId="{20005CB1-4D76-485B-9167-2403FE9C0012}">
      <dgm:prSet/>
      <dgm:spPr/>
      <dgm:t>
        <a:bodyPr/>
        <a:lstStyle/>
        <a:p>
          <a:endParaRPr lang="en-GB"/>
        </a:p>
      </dgm:t>
    </dgm:pt>
    <dgm:pt modelId="{4E861945-9797-4ECC-95E0-2C1A122DF904}">
      <dgm:prSet phldrT="[Text]" phldr="0"/>
      <dgm:spPr/>
      <dgm:t>
        <a:bodyPr/>
        <a:lstStyle/>
        <a:p>
          <a:pPr rtl="0"/>
          <a:r>
            <a:rPr lang="en-GB" dirty="0">
              <a:latin typeface="Gill Sans MT" panose="02040603050505030304"/>
            </a:rPr>
            <a:t>Less serious</a:t>
          </a:r>
          <a:endParaRPr lang="en-GB" dirty="0"/>
        </a:p>
      </dgm:t>
    </dgm:pt>
    <dgm:pt modelId="{95D20D14-9E75-4CEA-AE7B-4372697F2905}" type="parTrans" cxnId="{308595E4-D382-4E57-8285-5E992CB29050}">
      <dgm:prSet/>
      <dgm:spPr/>
      <dgm:t>
        <a:bodyPr/>
        <a:lstStyle/>
        <a:p>
          <a:endParaRPr lang="en-GB"/>
        </a:p>
      </dgm:t>
    </dgm:pt>
    <dgm:pt modelId="{BAEDFB0C-BD77-43AF-8765-6D3D1E5010ED}" type="sibTrans" cxnId="{308595E4-D382-4E57-8285-5E992CB29050}">
      <dgm:prSet/>
      <dgm:spPr/>
      <dgm:t>
        <a:bodyPr/>
        <a:lstStyle/>
        <a:p>
          <a:endParaRPr lang="en-GB"/>
        </a:p>
      </dgm:t>
    </dgm:pt>
    <dgm:pt modelId="{B456DE86-ADA4-4D3D-9224-761DC8C54169}">
      <dgm:prSet phldrT="[Text]" phldr="0"/>
      <dgm:spPr/>
      <dgm:t>
        <a:bodyPr/>
        <a:lstStyle/>
        <a:p>
          <a:pPr rtl="0"/>
          <a:r>
            <a:rPr lang="en-GB" dirty="0">
              <a:latin typeface="Gill Sans MT" panose="02040603050505030304"/>
            </a:rPr>
            <a:t>Always magistrates </a:t>
          </a:r>
          <a:endParaRPr lang="en-GB" dirty="0"/>
        </a:p>
      </dgm:t>
    </dgm:pt>
    <dgm:pt modelId="{DABBA6CF-6541-47BE-BCD0-C4CF0FFE3C3B}" type="parTrans" cxnId="{00B261D3-9B3D-4362-A978-31854A3E60CC}">
      <dgm:prSet/>
      <dgm:spPr/>
      <dgm:t>
        <a:bodyPr/>
        <a:lstStyle/>
        <a:p>
          <a:endParaRPr lang="en-GB"/>
        </a:p>
      </dgm:t>
    </dgm:pt>
    <dgm:pt modelId="{8805FD35-B749-47B8-93E5-C4353B0D8006}" type="sibTrans" cxnId="{00B261D3-9B3D-4362-A978-31854A3E60CC}">
      <dgm:prSet/>
      <dgm:spPr/>
      <dgm:t>
        <a:bodyPr/>
        <a:lstStyle/>
        <a:p>
          <a:endParaRPr lang="en-GB"/>
        </a:p>
      </dgm:t>
    </dgm:pt>
    <dgm:pt modelId="{E583E6AC-E7C2-41C1-A0B5-C18766CD2395}">
      <dgm:prSet phldrT="[Text]" phldr="0"/>
      <dgm:spPr/>
      <dgm:t>
        <a:bodyPr/>
        <a:lstStyle/>
        <a:p>
          <a:pPr rtl="0"/>
          <a:r>
            <a:rPr lang="en-GB" dirty="0">
              <a:latin typeface="Gill Sans MT" panose="02040603050505030304"/>
            </a:rPr>
            <a:t>Either way offences</a:t>
          </a:r>
          <a:endParaRPr lang="en-GB" dirty="0"/>
        </a:p>
      </dgm:t>
    </dgm:pt>
    <dgm:pt modelId="{F5FF0AAD-EB71-4B37-AEB7-152B98E96506}" type="parTrans" cxnId="{FC51FE94-5A15-43D1-A7C2-7F26EED923EB}">
      <dgm:prSet/>
      <dgm:spPr/>
      <dgm:t>
        <a:bodyPr/>
        <a:lstStyle/>
        <a:p>
          <a:endParaRPr lang="en-GB"/>
        </a:p>
      </dgm:t>
    </dgm:pt>
    <dgm:pt modelId="{BCA750AB-C33A-416F-B3F8-CC7739B244A6}" type="sibTrans" cxnId="{FC51FE94-5A15-43D1-A7C2-7F26EED923EB}">
      <dgm:prSet/>
      <dgm:spPr/>
      <dgm:t>
        <a:bodyPr/>
        <a:lstStyle/>
        <a:p>
          <a:endParaRPr lang="en-GB"/>
        </a:p>
      </dgm:t>
    </dgm:pt>
    <dgm:pt modelId="{907A826C-9C02-4A37-8070-5CDBE3160B2B}">
      <dgm:prSet phldrT="[Text]" phldr="0"/>
      <dgm:spPr/>
      <dgm:t>
        <a:bodyPr/>
        <a:lstStyle/>
        <a:p>
          <a:pPr rtl="0"/>
          <a:r>
            <a:rPr lang="en-GB" dirty="0">
              <a:latin typeface="Gill Sans MT" panose="02040603050505030304"/>
            </a:rPr>
            <a:t>Intermediate </a:t>
          </a:r>
          <a:endParaRPr lang="en-GB" dirty="0"/>
        </a:p>
      </dgm:t>
    </dgm:pt>
    <dgm:pt modelId="{859E5101-1A11-46BF-967B-27CC4171A4AD}" type="parTrans" cxnId="{9F1F4389-FF98-45F1-84A0-E6E886150719}">
      <dgm:prSet/>
      <dgm:spPr/>
      <dgm:t>
        <a:bodyPr/>
        <a:lstStyle/>
        <a:p>
          <a:endParaRPr lang="en-GB"/>
        </a:p>
      </dgm:t>
    </dgm:pt>
    <dgm:pt modelId="{72859E24-0691-4590-9EFC-D3C561216C99}" type="sibTrans" cxnId="{9F1F4389-FF98-45F1-84A0-E6E886150719}">
      <dgm:prSet/>
      <dgm:spPr/>
      <dgm:t>
        <a:bodyPr/>
        <a:lstStyle/>
        <a:p>
          <a:endParaRPr lang="en-GB"/>
        </a:p>
      </dgm:t>
    </dgm:pt>
    <dgm:pt modelId="{C70EE337-8222-48FC-8D33-9412C866495F}">
      <dgm:prSet phldrT="[Text]" phldr="0"/>
      <dgm:spPr/>
      <dgm:t>
        <a:bodyPr/>
        <a:lstStyle/>
        <a:p>
          <a:pPr rtl="0"/>
          <a:r>
            <a:rPr lang="en-GB" dirty="0">
              <a:latin typeface="Gill Sans MT" panose="02040603050505030304"/>
            </a:rPr>
            <a:t>Can be heard in either court</a:t>
          </a:r>
          <a:endParaRPr lang="en-GB" dirty="0"/>
        </a:p>
      </dgm:t>
    </dgm:pt>
    <dgm:pt modelId="{F412951E-C36F-47DA-B9C0-8E80A1937606}" type="parTrans" cxnId="{C18749AA-75DC-431C-A2BD-E1A0C42C9E9B}">
      <dgm:prSet/>
      <dgm:spPr/>
      <dgm:t>
        <a:bodyPr/>
        <a:lstStyle/>
        <a:p>
          <a:endParaRPr lang="en-GB"/>
        </a:p>
      </dgm:t>
    </dgm:pt>
    <dgm:pt modelId="{F5B68A4D-77D4-48D5-B962-BC106478E270}" type="sibTrans" cxnId="{C18749AA-75DC-431C-A2BD-E1A0C42C9E9B}">
      <dgm:prSet/>
      <dgm:spPr/>
      <dgm:t>
        <a:bodyPr/>
        <a:lstStyle/>
        <a:p>
          <a:endParaRPr lang="en-GB"/>
        </a:p>
      </dgm:t>
    </dgm:pt>
    <dgm:pt modelId="{896D29DC-62DC-428E-A8D1-A3F2D41600D4}">
      <dgm:prSet phldrT="[Text]" phldr="0"/>
      <dgm:spPr/>
      <dgm:t>
        <a:bodyPr/>
        <a:lstStyle/>
        <a:p>
          <a:pPr rtl="0"/>
          <a:r>
            <a:rPr lang="en-GB" dirty="0">
              <a:latin typeface="Gill Sans MT" panose="02040603050505030304"/>
            </a:rPr>
            <a:t>Indictable </a:t>
          </a:r>
          <a:endParaRPr lang="en-GB" dirty="0"/>
        </a:p>
      </dgm:t>
    </dgm:pt>
    <dgm:pt modelId="{1B7669D6-EDFD-49F8-A1E5-C5181A53C436}" type="parTrans" cxnId="{8DF957DE-BE7A-4F4A-9793-B02FF9D3AF1A}">
      <dgm:prSet/>
      <dgm:spPr/>
      <dgm:t>
        <a:bodyPr/>
        <a:lstStyle/>
        <a:p>
          <a:endParaRPr lang="en-GB"/>
        </a:p>
      </dgm:t>
    </dgm:pt>
    <dgm:pt modelId="{99384223-65EB-49FD-9799-8785AE1089A9}" type="sibTrans" cxnId="{8DF957DE-BE7A-4F4A-9793-B02FF9D3AF1A}">
      <dgm:prSet/>
      <dgm:spPr/>
      <dgm:t>
        <a:bodyPr/>
        <a:lstStyle/>
        <a:p>
          <a:endParaRPr lang="en-GB"/>
        </a:p>
      </dgm:t>
    </dgm:pt>
    <dgm:pt modelId="{9DEA7230-6363-430F-96BF-4FF46F893951}">
      <dgm:prSet phldrT="[Text]" phldr="0"/>
      <dgm:spPr/>
      <dgm:t>
        <a:bodyPr/>
        <a:lstStyle/>
        <a:p>
          <a:pPr rtl="0"/>
          <a:r>
            <a:rPr lang="en-GB" dirty="0">
              <a:latin typeface="Gill Sans MT" panose="02040603050505030304"/>
            </a:rPr>
            <a:t>Serious </a:t>
          </a:r>
          <a:endParaRPr lang="en-GB" dirty="0"/>
        </a:p>
      </dgm:t>
    </dgm:pt>
    <dgm:pt modelId="{0EBA5E91-9CF9-4298-B7A1-BCB4497110C5}" type="parTrans" cxnId="{08E80EA3-CC54-41CF-933F-F33EC34F856E}">
      <dgm:prSet/>
      <dgm:spPr/>
      <dgm:t>
        <a:bodyPr/>
        <a:lstStyle/>
        <a:p>
          <a:endParaRPr lang="en-GB"/>
        </a:p>
      </dgm:t>
    </dgm:pt>
    <dgm:pt modelId="{B0F5E163-B2D6-40AA-9B58-7E4337D5250A}" type="sibTrans" cxnId="{08E80EA3-CC54-41CF-933F-F33EC34F856E}">
      <dgm:prSet/>
      <dgm:spPr/>
      <dgm:t>
        <a:bodyPr/>
        <a:lstStyle/>
        <a:p>
          <a:endParaRPr lang="en-GB"/>
        </a:p>
      </dgm:t>
    </dgm:pt>
    <dgm:pt modelId="{C00A7986-A2B5-462C-9B1D-2AB20CF1C390}">
      <dgm:prSet phldrT="[Text]" phldr="0"/>
      <dgm:spPr/>
      <dgm:t>
        <a:bodyPr/>
        <a:lstStyle/>
        <a:p>
          <a:pPr rtl="0"/>
          <a:r>
            <a:rPr lang="en-GB" dirty="0">
              <a:latin typeface="Gill Sans MT" panose="02040603050505030304"/>
            </a:rPr>
            <a:t>First Magistrates, then Crown Court</a:t>
          </a:r>
          <a:endParaRPr lang="en-GB" dirty="0"/>
        </a:p>
      </dgm:t>
    </dgm:pt>
    <dgm:pt modelId="{6AE3828D-2B34-4CAF-B739-0C65A6EF984B}" type="parTrans" cxnId="{54C2604D-1737-4512-8031-77653FA260ED}">
      <dgm:prSet/>
      <dgm:spPr/>
      <dgm:t>
        <a:bodyPr/>
        <a:lstStyle/>
        <a:p>
          <a:endParaRPr lang="en-GB"/>
        </a:p>
      </dgm:t>
    </dgm:pt>
    <dgm:pt modelId="{E3E3877D-FA7E-4A91-96AD-F60707F2D196}" type="sibTrans" cxnId="{54C2604D-1737-4512-8031-77653FA260ED}">
      <dgm:prSet/>
      <dgm:spPr/>
      <dgm:t>
        <a:bodyPr/>
        <a:lstStyle/>
        <a:p>
          <a:endParaRPr lang="en-GB"/>
        </a:p>
      </dgm:t>
    </dgm:pt>
    <dgm:pt modelId="{BA9E148E-831E-45C6-9848-CBD7D80A8591}" type="pres">
      <dgm:prSet presAssocID="{9B7BCA8A-64B9-4E92-ACAC-80DA3CECE130}" presName="Name0" presStyleCnt="0">
        <dgm:presLayoutVars>
          <dgm:chPref val="3"/>
          <dgm:dir/>
          <dgm:animLvl val="lvl"/>
          <dgm:resizeHandles/>
        </dgm:presLayoutVars>
      </dgm:prSet>
      <dgm:spPr/>
    </dgm:pt>
    <dgm:pt modelId="{8E8C957A-FE2D-4600-AA87-ECB8E04472F7}" type="pres">
      <dgm:prSet presAssocID="{7C9DE0E4-8111-45C8-963B-77D11063F9BD}" presName="horFlow" presStyleCnt="0"/>
      <dgm:spPr/>
    </dgm:pt>
    <dgm:pt modelId="{B5DB3BAE-A26E-41F6-9AE8-256D53110579}" type="pres">
      <dgm:prSet presAssocID="{7C9DE0E4-8111-45C8-963B-77D11063F9BD}" presName="bigChev" presStyleLbl="node1" presStyleIdx="0" presStyleCnt="3"/>
      <dgm:spPr/>
    </dgm:pt>
    <dgm:pt modelId="{3F7D0CAD-2C0E-44CC-96FC-B49DD9B2BED5}" type="pres">
      <dgm:prSet presAssocID="{95D20D14-9E75-4CEA-AE7B-4372697F2905}" presName="parTrans" presStyleCnt="0"/>
      <dgm:spPr/>
    </dgm:pt>
    <dgm:pt modelId="{A9D42E61-2651-45E8-B340-A3F86F82424C}" type="pres">
      <dgm:prSet presAssocID="{4E861945-9797-4ECC-95E0-2C1A122DF904}" presName="node" presStyleLbl="alignAccFollowNode1" presStyleIdx="0" presStyleCnt="6">
        <dgm:presLayoutVars>
          <dgm:bulletEnabled val="1"/>
        </dgm:presLayoutVars>
      </dgm:prSet>
      <dgm:spPr/>
    </dgm:pt>
    <dgm:pt modelId="{0C0DCA0E-E965-4F11-BA75-84606F24B31D}" type="pres">
      <dgm:prSet presAssocID="{BAEDFB0C-BD77-43AF-8765-6D3D1E5010ED}" presName="sibTrans" presStyleCnt="0"/>
      <dgm:spPr/>
    </dgm:pt>
    <dgm:pt modelId="{C96D12BB-D026-4333-BB4D-34B3B93154E2}" type="pres">
      <dgm:prSet presAssocID="{B456DE86-ADA4-4D3D-9224-761DC8C54169}" presName="node" presStyleLbl="alignAccFollowNode1" presStyleIdx="1" presStyleCnt="6">
        <dgm:presLayoutVars>
          <dgm:bulletEnabled val="1"/>
        </dgm:presLayoutVars>
      </dgm:prSet>
      <dgm:spPr/>
    </dgm:pt>
    <dgm:pt modelId="{7E26852A-F6B5-497C-BB3F-7AFC93BBA886}" type="pres">
      <dgm:prSet presAssocID="{7C9DE0E4-8111-45C8-963B-77D11063F9BD}" presName="vSp" presStyleCnt="0"/>
      <dgm:spPr/>
    </dgm:pt>
    <dgm:pt modelId="{1C9F1BF5-622B-435A-B126-C7737D8DDF63}" type="pres">
      <dgm:prSet presAssocID="{E583E6AC-E7C2-41C1-A0B5-C18766CD2395}" presName="horFlow" presStyleCnt="0"/>
      <dgm:spPr/>
    </dgm:pt>
    <dgm:pt modelId="{4C46FB35-5C7D-4618-A788-54607C8A9E78}" type="pres">
      <dgm:prSet presAssocID="{E583E6AC-E7C2-41C1-A0B5-C18766CD2395}" presName="bigChev" presStyleLbl="node1" presStyleIdx="1" presStyleCnt="3"/>
      <dgm:spPr/>
    </dgm:pt>
    <dgm:pt modelId="{548D96D0-461B-4F31-A999-E62EC82E2433}" type="pres">
      <dgm:prSet presAssocID="{859E5101-1A11-46BF-967B-27CC4171A4AD}" presName="parTrans" presStyleCnt="0"/>
      <dgm:spPr/>
    </dgm:pt>
    <dgm:pt modelId="{FF55E589-6A06-4F7A-8801-69CFFE2CE6EC}" type="pres">
      <dgm:prSet presAssocID="{907A826C-9C02-4A37-8070-5CDBE3160B2B}" presName="node" presStyleLbl="alignAccFollowNode1" presStyleIdx="2" presStyleCnt="6">
        <dgm:presLayoutVars>
          <dgm:bulletEnabled val="1"/>
        </dgm:presLayoutVars>
      </dgm:prSet>
      <dgm:spPr/>
    </dgm:pt>
    <dgm:pt modelId="{75E89A4E-2639-4E31-B544-EE3C23CC42BA}" type="pres">
      <dgm:prSet presAssocID="{72859E24-0691-4590-9EFC-D3C561216C99}" presName="sibTrans" presStyleCnt="0"/>
      <dgm:spPr/>
    </dgm:pt>
    <dgm:pt modelId="{CFF3E1F1-0BDE-4EF4-ABDD-87A64C4D75EC}" type="pres">
      <dgm:prSet presAssocID="{C70EE337-8222-48FC-8D33-9412C866495F}" presName="node" presStyleLbl="alignAccFollowNode1" presStyleIdx="3" presStyleCnt="6">
        <dgm:presLayoutVars>
          <dgm:bulletEnabled val="1"/>
        </dgm:presLayoutVars>
      </dgm:prSet>
      <dgm:spPr/>
    </dgm:pt>
    <dgm:pt modelId="{48E57AF5-6ACE-47DB-A901-36168A9409FA}" type="pres">
      <dgm:prSet presAssocID="{E583E6AC-E7C2-41C1-A0B5-C18766CD2395}" presName="vSp" presStyleCnt="0"/>
      <dgm:spPr/>
    </dgm:pt>
    <dgm:pt modelId="{6862AD6C-56C8-423B-8579-7540FA7D4EDA}" type="pres">
      <dgm:prSet presAssocID="{896D29DC-62DC-428E-A8D1-A3F2D41600D4}" presName="horFlow" presStyleCnt="0"/>
      <dgm:spPr/>
    </dgm:pt>
    <dgm:pt modelId="{0D7F7162-1395-4D52-A15C-739129272D9B}" type="pres">
      <dgm:prSet presAssocID="{896D29DC-62DC-428E-A8D1-A3F2D41600D4}" presName="bigChev" presStyleLbl="node1" presStyleIdx="2" presStyleCnt="3"/>
      <dgm:spPr/>
    </dgm:pt>
    <dgm:pt modelId="{1B1A6531-FFD0-443E-B5C0-0E54482DBEB7}" type="pres">
      <dgm:prSet presAssocID="{0EBA5E91-9CF9-4298-B7A1-BCB4497110C5}" presName="parTrans" presStyleCnt="0"/>
      <dgm:spPr/>
    </dgm:pt>
    <dgm:pt modelId="{454A00C3-41FF-48B3-BF14-E3614014C1F4}" type="pres">
      <dgm:prSet presAssocID="{9DEA7230-6363-430F-96BF-4FF46F893951}" presName="node" presStyleLbl="alignAccFollowNode1" presStyleIdx="4" presStyleCnt="6">
        <dgm:presLayoutVars>
          <dgm:bulletEnabled val="1"/>
        </dgm:presLayoutVars>
      </dgm:prSet>
      <dgm:spPr/>
    </dgm:pt>
    <dgm:pt modelId="{32AAA9BF-3281-4B5E-9232-DE6329D82455}" type="pres">
      <dgm:prSet presAssocID="{B0F5E163-B2D6-40AA-9B58-7E4337D5250A}" presName="sibTrans" presStyleCnt="0"/>
      <dgm:spPr/>
    </dgm:pt>
    <dgm:pt modelId="{9686B368-1B29-4C8C-996D-C98F3BF60E8D}" type="pres">
      <dgm:prSet presAssocID="{C00A7986-A2B5-462C-9B1D-2AB20CF1C390}" presName="node" presStyleLbl="alignAccFollowNode1" presStyleIdx="5" presStyleCnt="6">
        <dgm:presLayoutVars>
          <dgm:bulletEnabled val="1"/>
        </dgm:presLayoutVars>
      </dgm:prSet>
      <dgm:spPr/>
    </dgm:pt>
  </dgm:ptLst>
  <dgm:cxnLst>
    <dgm:cxn modelId="{9AC6E110-134B-46B4-A12D-BD5017AC5471}" type="presOf" srcId="{4E861945-9797-4ECC-95E0-2C1A122DF904}" destId="{A9D42E61-2651-45E8-B340-A3F86F82424C}" srcOrd="0" destOrd="0" presId="urn:microsoft.com/office/officeart/2005/8/layout/lProcess3"/>
    <dgm:cxn modelId="{784B4D13-D9EE-478E-80C0-46191A5B6B62}" type="presOf" srcId="{9B7BCA8A-64B9-4E92-ACAC-80DA3CECE130}" destId="{BA9E148E-831E-45C6-9848-CBD7D80A8591}" srcOrd="0" destOrd="0" presId="urn:microsoft.com/office/officeart/2005/8/layout/lProcess3"/>
    <dgm:cxn modelId="{7D3E1167-CB3A-4C55-9262-D87C8018CA22}" type="presOf" srcId="{E583E6AC-E7C2-41C1-A0B5-C18766CD2395}" destId="{4C46FB35-5C7D-4618-A788-54607C8A9E78}" srcOrd="0" destOrd="0" presId="urn:microsoft.com/office/officeart/2005/8/layout/lProcess3"/>
    <dgm:cxn modelId="{54C2604D-1737-4512-8031-77653FA260ED}" srcId="{896D29DC-62DC-428E-A8D1-A3F2D41600D4}" destId="{C00A7986-A2B5-462C-9B1D-2AB20CF1C390}" srcOrd="1" destOrd="0" parTransId="{6AE3828D-2B34-4CAF-B739-0C65A6EF984B}" sibTransId="{E3E3877D-FA7E-4A91-96AD-F60707F2D196}"/>
    <dgm:cxn modelId="{2B94814D-D2E4-4D65-B6D3-A74F39240C8A}" type="presOf" srcId="{C70EE337-8222-48FC-8D33-9412C866495F}" destId="{CFF3E1F1-0BDE-4EF4-ABDD-87A64C4D75EC}" srcOrd="0" destOrd="0" presId="urn:microsoft.com/office/officeart/2005/8/layout/lProcess3"/>
    <dgm:cxn modelId="{A1E50A51-E253-46D4-9C71-64F4847CF58B}" type="presOf" srcId="{896D29DC-62DC-428E-A8D1-A3F2D41600D4}" destId="{0D7F7162-1395-4D52-A15C-739129272D9B}" srcOrd="0" destOrd="0" presId="urn:microsoft.com/office/officeart/2005/8/layout/lProcess3"/>
    <dgm:cxn modelId="{85041E54-FD74-4276-9871-BE2107D02284}" type="presOf" srcId="{9DEA7230-6363-430F-96BF-4FF46F893951}" destId="{454A00C3-41FF-48B3-BF14-E3614014C1F4}" srcOrd="0" destOrd="0" presId="urn:microsoft.com/office/officeart/2005/8/layout/lProcess3"/>
    <dgm:cxn modelId="{2F867356-811C-4FA9-845C-36E3A377CC3A}" type="presOf" srcId="{907A826C-9C02-4A37-8070-5CDBE3160B2B}" destId="{FF55E589-6A06-4F7A-8801-69CFFE2CE6EC}" srcOrd="0" destOrd="0" presId="urn:microsoft.com/office/officeart/2005/8/layout/lProcess3"/>
    <dgm:cxn modelId="{9F1F4389-FF98-45F1-84A0-E6E886150719}" srcId="{E583E6AC-E7C2-41C1-A0B5-C18766CD2395}" destId="{907A826C-9C02-4A37-8070-5CDBE3160B2B}" srcOrd="0" destOrd="0" parTransId="{859E5101-1A11-46BF-967B-27CC4171A4AD}" sibTransId="{72859E24-0691-4590-9EFC-D3C561216C99}"/>
    <dgm:cxn modelId="{47F6418C-231B-4ED6-A343-194269C07843}" type="presOf" srcId="{B456DE86-ADA4-4D3D-9224-761DC8C54169}" destId="{C96D12BB-D026-4333-BB4D-34B3B93154E2}" srcOrd="0" destOrd="0" presId="urn:microsoft.com/office/officeart/2005/8/layout/lProcess3"/>
    <dgm:cxn modelId="{FC51FE94-5A15-43D1-A7C2-7F26EED923EB}" srcId="{9B7BCA8A-64B9-4E92-ACAC-80DA3CECE130}" destId="{E583E6AC-E7C2-41C1-A0B5-C18766CD2395}" srcOrd="1" destOrd="0" parTransId="{F5FF0AAD-EB71-4B37-AEB7-152B98E96506}" sibTransId="{BCA750AB-C33A-416F-B3F8-CC7739B244A6}"/>
    <dgm:cxn modelId="{AFE937A1-67F0-4023-BB54-1BCBDB33489F}" type="presOf" srcId="{7C9DE0E4-8111-45C8-963B-77D11063F9BD}" destId="{B5DB3BAE-A26E-41F6-9AE8-256D53110579}" srcOrd="0" destOrd="0" presId="urn:microsoft.com/office/officeart/2005/8/layout/lProcess3"/>
    <dgm:cxn modelId="{08E80EA3-CC54-41CF-933F-F33EC34F856E}" srcId="{896D29DC-62DC-428E-A8D1-A3F2D41600D4}" destId="{9DEA7230-6363-430F-96BF-4FF46F893951}" srcOrd="0" destOrd="0" parTransId="{0EBA5E91-9CF9-4298-B7A1-BCB4497110C5}" sibTransId="{B0F5E163-B2D6-40AA-9B58-7E4337D5250A}"/>
    <dgm:cxn modelId="{C18749AA-75DC-431C-A2BD-E1A0C42C9E9B}" srcId="{E583E6AC-E7C2-41C1-A0B5-C18766CD2395}" destId="{C70EE337-8222-48FC-8D33-9412C866495F}" srcOrd="1" destOrd="0" parTransId="{F412951E-C36F-47DA-B9C0-8E80A1937606}" sibTransId="{F5B68A4D-77D4-48D5-B962-BC106478E270}"/>
    <dgm:cxn modelId="{20005CB1-4D76-485B-9167-2403FE9C0012}" srcId="{9B7BCA8A-64B9-4E92-ACAC-80DA3CECE130}" destId="{7C9DE0E4-8111-45C8-963B-77D11063F9BD}" srcOrd="0" destOrd="0" parTransId="{5DB1697B-C63C-49B8-AD7D-48D365CF6057}" sibTransId="{533864E3-4580-4A5F-9C21-9876D1EB23F8}"/>
    <dgm:cxn modelId="{D61734B2-B5CB-4FDD-AD6B-9F5AC7704E96}" type="presOf" srcId="{C00A7986-A2B5-462C-9B1D-2AB20CF1C390}" destId="{9686B368-1B29-4C8C-996D-C98F3BF60E8D}" srcOrd="0" destOrd="0" presId="urn:microsoft.com/office/officeart/2005/8/layout/lProcess3"/>
    <dgm:cxn modelId="{00B261D3-9B3D-4362-A978-31854A3E60CC}" srcId="{7C9DE0E4-8111-45C8-963B-77D11063F9BD}" destId="{B456DE86-ADA4-4D3D-9224-761DC8C54169}" srcOrd="1" destOrd="0" parTransId="{DABBA6CF-6541-47BE-BCD0-C4CF0FFE3C3B}" sibTransId="{8805FD35-B749-47B8-93E5-C4353B0D8006}"/>
    <dgm:cxn modelId="{8DF957DE-BE7A-4F4A-9793-B02FF9D3AF1A}" srcId="{9B7BCA8A-64B9-4E92-ACAC-80DA3CECE130}" destId="{896D29DC-62DC-428E-A8D1-A3F2D41600D4}" srcOrd="2" destOrd="0" parTransId="{1B7669D6-EDFD-49F8-A1E5-C5181A53C436}" sibTransId="{99384223-65EB-49FD-9799-8785AE1089A9}"/>
    <dgm:cxn modelId="{308595E4-D382-4E57-8285-5E992CB29050}" srcId="{7C9DE0E4-8111-45C8-963B-77D11063F9BD}" destId="{4E861945-9797-4ECC-95E0-2C1A122DF904}" srcOrd="0" destOrd="0" parTransId="{95D20D14-9E75-4CEA-AE7B-4372697F2905}" sibTransId="{BAEDFB0C-BD77-43AF-8765-6D3D1E5010ED}"/>
    <dgm:cxn modelId="{A717CDA4-5ECE-4B29-997A-F657D610D2A6}" type="presParOf" srcId="{BA9E148E-831E-45C6-9848-CBD7D80A8591}" destId="{8E8C957A-FE2D-4600-AA87-ECB8E04472F7}" srcOrd="0" destOrd="0" presId="urn:microsoft.com/office/officeart/2005/8/layout/lProcess3"/>
    <dgm:cxn modelId="{7F871DF9-2CFD-4E31-B1BA-C30FB535583E}" type="presParOf" srcId="{8E8C957A-FE2D-4600-AA87-ECB8E04472F7}" destId="{B5DB3BAE-A26E-41F6-9AE8-256D53110579}" srcOrd="0" destOrd="0" presId="urn:microsoft.com/office/officeart/2005/8/layout/lProcess3"/>
    <dgm:cxn modelId="{B731723B-0748-48FF-92B0-8D04152D76CA}" type="presParOf" srcId="{8E8C957A-FE2D-4600-AA87-ECB8E04472F7}" destId="{3F7D0CAD-2C0E-44CC-96FC-B49DD9B2BED5}" srcOrd="1" destOrd="0" presId="urn:microsoft.com/office/officeart/2005/8/layout/lProcess3"/>
    <dgm:cxn modelId="{D77CD6E3-291D-4DFB-BE62-C432B004CC72}" type="presParOf" srcId="{8E8C957A-FE2D-4600-AA87-ECB8E04472F7}" destId="{A9D42E61-2651-45E8-B340-A3F86F82424C}" srcOrd="2" destOrd="0" presId="urn:microsoft.com/office/officeart/2005/8/layout/lProcess3"/>
    <dgm:cxn modelId="{CFCE16A5-4EC5-4E41-A74D-CA9ECDF4AC5B}" type="presParOf" srcId="{8E8C957A-FE2D-4600-AA87-ECB8E04472F7}" destId="{0C0DCA0E-E965-4F11-BA75-84606F24B31D}" srcOrd="3" destOrd="0" presId="urn:microsoft.com/office/officeart/2005/8/layout/lProcess3"/>
    <dgm:cxn modelId="{675B3BCD-17B5-4639-A07A-5A26B727E67D}" type="presParOf" srcId="{8E8C957A-FE2D-4600-AA87-ECB8E04472F7}" destId="{C96D12BB-D026-4333-BB4D-34B3B93154E2}" srcOrd="4" destOrd="0" presId="urn:microsoft.com/office/officeart/2005/8/layout/lProcess3"/>
    <dgm:cxn modelId="{AF9879C3-6AC1-42BA-924B-306F9D2B6AED}" type="presParOf" srcId="{BA9E148E-831E-45C6-9848-CBD7D80A8591}" destId="{7E26852A-F6B5-497C-BB3F-7AFC93BBA886}" srcOrd="1" destOrd="0" presId="urn:microsoft.com/office/officeart/2005/8/layout/lProcess3"/>
    <dgm:cxn modelId="{DAEB1328-3B6D-4629-A3C6-72951D059CF3}" type="presParOf" srcId="{BA9E148E-831E-45C6-9848-CBD7D80A8591}" destId="{1C9F1BF5-622B-435A-B126-C7737D8DDF63}" srcOrd="2" destOrd="0" presId="urn:microsoft.com/office/officeart/2005/8/layout/lProcess3"/>
    <dgm:cxn modelId="{52DE0B97-A879-4861-B478-F225A58EAECB}" type="presParOf" srcId="{1C9F1BF5-622B-435A-B126-C7737D8DDF63}" destId="{4C46FB35-5C7D-4618-A788-54607C8A9E78}" srcOrd="0" destOrd="0" presId="urn:microsoft.com/office/officeart/2005/8/layout/lProcess3"/>
    <dgm:cxn modelId="{72DFF501-11DC-4E20-8585-91EB78849B68}" type="presParOf" srcId="{1C9F1BF5-622B-435A-B126-C7737D8DDF63}" destId="{548D96D0-461B-4F31-A999-E62EC82E2433}" srcOrd="1" destOrd="0" presId="urn:microsoft.com/office/officeart/2005/8/layout/lProcess3"/>
    <dgm:cxn modelId="{9AD6BC43-D5B9-49BF-BC68-B46B253628C4}" type="presParOf" srcId="{1C9F1BF5-622B-435A-B126-C7737D8DDF63}" destId="{FF55E589-6A06-4F7A-8801-69CFFE2CE6EC}" srcOrd="2" destOrd="0" presId="urn:microsoft.com/office/officeart/2005/8/layout/lProcess3"/>
    <dgm:cxn modelId="{7F2B71D0-229B-4DF3-9870-3068C7B3EDEE}" type="presParOf" srcId="{1C9F1BF5-622B-435A-B126-C7737D8DDF63}" destId="{75E89A4E-2639-4E31-B544-EE3C23CC42BA}" srcOrd="3" destOrd="0" presId="urn:microsoft.com/office/officeart/2005/8/layout/lProcess3"/>
    <dgm:cxn modelId="{94D06BB6-F159-45C9-9DCB-3B08886BC5C8}" type="presParOf" srcId="{1C9F1BF5-622B-435A-B126-C7737D8DDF63}" destId="{CFF3E1F1-0BDE-4EF4-ABDD-87A64C4D75EC}" srcOrd="4" destOrd="0" presId="urn:microsoft.com/office/officeart/2005/8/layout/lProcess3"/>
    <dgm:cxn modelId="{748D4D27-FC30-41C3-B4B8-06974A63DA3A}" type="presParOf" srcId="{BA9E148E-831E-45C6-9848-CBD7D80A8591}" destId="{48E57AF5-6ACE-47DB-A901-36168A9409FA}" srcOrd="3" destOrd="0" presId="urn:microsoft.com/office/officeart/2005/8/layout/lProcess3"/>
    <dgm:cxn modelId="{63690FB9-9458-4C83-9D28-854D0DF41796}" type="presParOf" srcId="{BA9E148E-831E-45C6-9848-CBD7D80A8591}" destId="{6862AD6C-56C8-423B-8579-7540FA7D4EDA}" srcOrd="4" destOrd="0" presId="urn:microsoft.com/office/officeart/2005/8/layout/lProcess3"/>
    <dgm:cxn modelId="{D550A173-9D16-4161-B668-B6B2591ED59F}" type="presParOf" srcId="{6862AD6C-56C8-423B-8579-7540FA7D4EDA}" destId="{0D7F7162-1395-4D52-A15C-739129272D9B}" srcOrd="0" destOrd="0" presId="urn:microsoft.com/office/officeart/2005/8/layout/lProcess3"/>
    <dgm:cxn modelId="{F1B697CD-E079-4614-BE0E-95179CB97F98}" type="presParOf" srcId="{6862AD6C-56C8-423B-8579-7540FA7D4EDA}" destId="{1B1A6531-FFD0-443E-B5C0-0E54482DBEB7}" srcOrd="1" destOrd="0" presId="urn:microsoft.com/office/officeart/2005/8/layout/lProcess3"/>
    <dgm:cxn modelId="{E45563C0-ACA0-4C29-A8D4-69565DBD0165}" type="presParOf" srcId="{6862AD6C-56C8-423B-8579-7540FA7D4EDA}" destId="{454A00C3-41FF-48B3-BF14-E3614014C1F4}" srcOrd="2" destOrd="0" presId="urn:microsoft.com/office/officeart/2005/8/layout/lProcess3"/>
    <dgm:cxn modelId="{A0288A51-25B0-4E2F-997D-5043F524AF15}" type="presParOf" srcId="{6862AD6C-56C8-423B-8579-7540FA7D4EDA}" destId="{32AAA9BF-3281-4B5E-9232-DE6329D82455}" srcOrd="3" destOrd="0" presId="urn:microsoft.com/office/officeart/2005/8/layout/lProcess3"/>
    <dgm:cxn modelId="{D6B0FBC8-4252-4B25-BD00-732DB73A08AA}" type="presParOf" srcId="{6862AD6C-56C8-423B-8579-7540FA7D4EDA}" destId="{9686B368-1B29-4C8C-996D-C98F3BF60E8D}"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075198-2BA9-49A0-A46E-A1191FDB5BDF}"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91D0F81-06D5-4604-B69F-51EFF9EC9F8B}">
      <dgm:prSet/>
      <dgm:spPr/>
      <dgm:t>
        <a:bodyPr/>
        <a:lstStyle/>
        <a:p>
          <a:r>
            <a:rPr lang="en-GB" dirty="0"/>
            <a:t>Watch the video “Coming to a magistrates’ court” at </a:t>
          </a:r>
          <a:r>
            <a:rPr lang="en-GB" dirty="0">
              <a:hlinkClick xmlns:r="http://schemas.openxmlformats.org/officeDocument/2006/relationships" r:id="rId1"/>
            </a:rPr>
            <a:t>https://www.sentencingcouncil.org.uk/going-to-court/</a:t>
          </a:r>
          <a:r>
            <a:rPr lang="en-GB" dirty="0"/>
            <a:t>.</a:t>
          </a:r>
          <a:endParaRPr lang="en-US" dirty="0"/>
        </a:p>
      </dgm:t>
    </dgm:pt>
    <dgm:pt modelId="{236F12BB-D1F8-43CB-B5EC-A1F8C3B5064B}" type="parTrans" cxnId="{B797581B-A089-4AD3-8383-C43F98BC376C}">
      <dgm:prSet/>
      <dgm:spPr/>
      <dgm:t>
        <a:bodyPr/>
        <a:lstStyle/>
        <a:p>
          <a:endParaRPr lang="en-US"/>
        </a:p>
      </dgm:t>
    </dgm:pt>
    <dgm:pt modelId="{0A500BBC-D269-4EFE-85AF-35A130F60DBB}" type="sibTrans" cxnId="{B797581B-A089-4AD3-8383-C43F98BC376C}">
      <dgm:prSet/>
      <dgm:spPr/>
      <dgm:t>
        <a:bodyPr/>
        <a:lstStyle/>
        <a:p>
          <a:endParaRPr lang="en-US"/>
        </a:p>
      </dgm:t>
    </dgm:pt>
    <dgm:pt modelId="{7272C665-B453-456F-ABA4-54524B7B5D48}">
      <dgm:prSet/>
      <dgm:spPr/>
      <dgm:t>
        <a:bodyPr/>
        <a:lstStyle/>
        <a:p>
          <a:r>
            <a:rPr lang="en-GB"/>
            <a:t>Can you list three individuals who will participate in a trial?</a:t>
          </a:r>
          <a:endParaRPr lang="en-US"/>
        </a:p>
      </dgm:t>
    </dgm:pt>
    <dgm:pt modelId="{3A6B522A-C1D2-4A36-870F-F5D7DFF4F496}" type="parTrans" cxnId="{FAF614EA-199F-42A4-B1C6-CFB5319820A2}">
      <dgm:prSet/>
      <dgm:spPr/>
      <dgm:t>
        <a:bodyPr/>
        <a:lstStyle/>
        <a:p>
          <a:endParaRPr lang="en-US"/>
        </a:p>
      </dgm:t>
    </dgm:pt>
    <dgm:pt modelId="{7C3CB24A-F059-4A57-8FE0-E40935352F6E}" type="sibTrans" cxnId="{FAF614EA-199F-42A4-B1C6-CFB5319820A2}">
      <dgm:prSet/>
      <dgm:spPr/>
      <dgm:t>
        <a:bodyPr/>
        <a:lstStyle/>
        <a:p>
          <a:endParaRPr lang="en-US"/>
        </a:p>
      </dgm:t>
    </dgm:pt>
    <dgm:pt modelId="{0C041524-84D3-4B5F-AA78-ABBCB80C005B}" type="pres">
      <dgm:prSet presAssocID="{A5075198-2BA9-49A0-A46E-A1191FDB5BDF}" presName="outerComposite" presStyleCnt="0">
        <dgm:presLayoutVars>
          <dgm:chMax val="5"/>
          <dgm:dir/>
          <dgm:resizeHandles val="exact"/>
        </dgm:presLayoutVars>
      </dgm:prSet>
      <dgm:spPr/>
    </dgm:pt>
    <dgm:pt modelId="{5D5BE751-912F-498E-A4DF-E213116728E1}" type="pres">
      <dgm:prSet presAssocID="{A5075198-2BA9-49A0-A46E-A1191FDB5BDF}" presName="dummyMaxCanvas" presStyleCnt="0">
        <dgm:presLayoutVars/>
      </dgm:prSet>
      <dgm:spPr/>
    </dgm:pt>
    <dgm:pt modelId="{C66E0359-4204-49D0-86D8-12A8D3B389CC}" type="pres">
      <dgm:prSet presAssocID="{A5075198-2BA9-49A0-A46E-A1191FDB5BDF}" presName="TwoNodes_1" presStyleLbl="node1" presStyleIdx="0" presStyleCnt="2">
        <dgm:presLayoutVars>
          <dgm:bulletEnabled val="1"/>
        </dgm:presLayoutVars>
      </dgm:prSet>
      <dgm:spPr/>
    </dgm:pt>
    <dgm:pt modelId="{27CC3D9B-8103-4835-8486-4B2C4E672D86}" type="pres">
      <dgm:prSet presAssocID="{A5075198-2BA9-49A0-A46E-A1191FDB5BDF}" presName="TwoNodes_2" presStyleLbl="node1" presStyleIdx="1" presStyleCnt="2">
        <dgm:presLayoutVars>
          <dgm:bulletEnabled val="1"/>
        </dgm:presLayoutVars>
      </dgm:prSet>
      <dgm:spPr/>
    </dgm:pt>
    <dgm:pt modelId="{1101DFF0-DC18-4676-ABA3-2B638B163655}" type="pres">
      <dgm:prSet presAssocID="{A5075198-2BA9-49A0-A46E-A1191FDB5BDF}" presName="TwoConn_1-2" presStyleLbl="fgAccFollowNode1" presStyleIdx="0" presStyleCnt="1">
        <dgm:presLayoutVars>
          <dgm:bulletEnabled val="1"/>
        </dgm:presLayoutVars>
      </dgm:prSet>
      <dgm:spPr/>
    </dgm:pt>
    <dgm:pt modelId="{409B7827-00E0-4A4B-AAE9-8430FA9F2FF5}" type="pres">
      <dgm:prSet presAssocID="{A5075198-2BA9-49A0-A46E-A1191FDB5BDF}" presName="TwoNodes_1_text" presStyleLbl="node1" presStyleIdx="1" presStyleCnt="2">
        <dgm:presLayoutVars>
          <dgm:bulletEnabled val="1"/>
        </dgm:presLayoutVars>
      </dgm:prSet>
      <dgm:spPr/>
    </dgm:pt>
    <dgm:pt modelId="{A473BE36-EF90-4A9B-8763-5741944ED3D8}" type="pres">
      <dgm:prSet presAssocID="{A5075198-2BA9-49A0-A46E-A1191FDB5BDF}" presName="TwoNodes_2_text" presStyleLbl="node1" presStyleIdx="1" presStyleCnt="2">
        <dgm:presLayoutVars>
          <dgm:bulletEnabled val="1"/>
        </dgm:presLayoutVars>
      </dgm:prSet>
      <dgm:spPr/>
    </dgm:pt>
  </dgm:ptLst>
  <dgm:cxnLst>
    <dgm:cxn modelId="{B50CA101-EF32-4EA8-AD83-B515FAE17BA2}" type="presOf" srcId="{7272C665-B453-456F-ABA4-54524B7B5D48}" destId="{27CC3D9B-8103-4835-8486-4B2C4E672D86}" srcOrd="0" destOrd="0" presId="urn:microsoft.com/office/officeart/2005/8/layout/vProcess5"/>
    <dgm:cxn modelId="{B797581B-A089-4AD3-8383-C43F98BC376C}" srcId="{A5075198-2BA9-49A0-A46E-A1191FDB5BDF}" destId="{091D0F81-06D5-4604-B69F-51EFF9EC9F8B}" srcOrd="0" destOrd="0" parTransId="{236F12BB-D1F8-43CB-B5EC-A1F8C3B5064B}" sibTransId="{0A500BBC-D269-4EFE-85AF-35A130F60DBB}"/>
    <dgm:cxn modelId="{ED395564-66B6-406E-B517-0B0169FA08DE}" type="presOf" srcId="{A5075198-2BA9-49A0-A46E-A1191FDB5BDF}" destId="{0C041524-84D3-4B5F-AA78-ABBCB80C005B}" srcOrd="0" destOrd="0" presId="urn:microsoft.com/office/officeart/2005/8/layout/vProcess5"/>
    <dgm:cxn modelId="{A46EE679-B3FC-4633-9D69-D5E4480C4F53}" type="presOf" srcId="{0A500BBC-D269-4EFE-85AF-35A130F60DBB}" destId="{1101DFF0-DC18-4676-ABA3-2B638B163655}" srcOrd="0" destOrd="0" presId="urn:microsoft.com/office/officeart/2005/8/layout/vProcess5"/>
    <dgm:cxn modelId="{1AE31781-1434-4C9E-9E3B-1EFB367A959D}" type="presOf" srcId="{7272C665-B453-456F-ABA4-54524B7B5D48}" destId="{A473BE36-EF90-4A9B-8763-5741944ED3D8}" srcOrd="1" destOrd="0" presId="urn:microsoft.com/office/officeart/2005/8/layout/vProcess5"/>
    <dgm:cxn modelId="{DD77EB86-5361-4EEB-8EB0-15F5571EE456}" type="presOf" srcId="{091D0F81-06D5-4604-B69F-51EFF9EC9F8B}" destId="{409B7827-00E0-4A4B-AAE9-8430FA9F2FF5}" srcOrd="1" destOrd="0" presId="urn:microsoft.com/office/officeart/2005/8/layout/vProcess5"/>
    <dgm:cxn modelId="{E610F4BF-DDA3-4171-8C93-0B1FEA4C2772}" type="presOf" srcId="{091D0F81-06D5-4604-B69F-51EFF9EC9F8B}" destId="{C66E0359-4204-49D0-86D8-12A8D3B389CC}" srcOrd="0" destOrd="0" presId="urn:microsoft.com/office/officeart/2005/8/layout/vProcess5"/>
    <dgm:cxn modelId="{FAF614EA-199F-42A4-B1C6-CFB5319820A2}" srcId="{A5075198-2BA9-49A0-A46E-A1191FDB5BDF}" destId="{7272C665-B453-456F-ABA4-54524B7B5D48}" srcOrd="1" destOrd="0" parTransId="{3A6B522A-C1D2-4A36-870F-F5D7DFF4F496}" sibTransId="{7C3CB24A-F059-4A57-8FE0-E40935352F6E}"/>
    <dgm:cxn modelId="{DD953B05-3CDE-4122-9B13-8822514C85FC}" type="presParOf" srcId="{0C041524-84D3-4B5F-AA78-ABBCB80C005B}" destId="{5D5BE751-912F-498E-A4DF-E213116728E1}" srcOrd="0" destOrd="0" presId="urn:microsoft.com/office/officeart/2005/8/layout/vProcess5"/>
    <dgm:cxn modelId="{EA5EC5CE-25DD-4D5F-8ECF-31F21A3B6761}" type="presParOf" srcId="{0C041524-84D3-4B5F-AA78-ABBCB80C005B}" destId="{C66E0359-4204-49D0-86D8-12A8D3B389CC}" srcOrd="1" destOrd="0" presId="urn:microsoft.com/office/officeart/2005/8/layout/vProcess5"/>
    <dgm:cxn modelId="{8D04DCF5-6458-40F0-A90D-C3D030403BCF}" type="presParOf" srcId="{0C041524-84D3-4B5F-AA78-ABBCB80C005B}" destId="{27CC3D9B-8103-4835-8486-4B2C4E672D86}" srcOrd="2" destOrd="0" presId="urn:microsoft.com/office/officeart/2005/8/layout/vProcess5"/>
    <dgm:cxn modelId="{5FF5E5DA-B4B3-451C-8B02-22E0E60E62C9}" type="presParOf" srcId="{0C041524-84D3-4B5F-AA78-ABBCB80C005B}" destId="{1101DFF0-DC18-4676-ABA3-2B638B163655}" srcOrd="3" destOrd="0" presId="urn:microsoft.com/office/officeart/2005/8/layout/vProcess5"/>
    <dgm:cxn modelId="{90D6D3A5-E2F8-4EF0-85F2-CF9D70F92890}" type="presParOf" srcId="{0C041524-84D3-4B5F-AA78-ABBCB80C005B}" destId="{409B7827-00E0-4A4B-AAE9-8430FA9F2FF5}" srcOrd="4" destOrd="0" presId="urn:microsoft.com/office/officeart/2005/8/layout/vProcess5"/>
    <dgm:cxn modelId="{94A1D4FD-9922-43E9-BC5B-D0C3058E7329}" type="presParOf" srcId="{0C041524-84D3-4B5F-AA78-ABBCB80C005B}" destId="{A473BE36-EF90-4A9B-8763-5741944ED3D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ADA65-117D-4736-B683-8279482AAEC6}">
      <dsp:nvSpPr>
        <dsp:cNvPr id="0" name=""/>
        <dsp:cNvSpPr/>
      </dsp:nvSpPr>
      <dsp:spPr>
        <a:xfrm>
          <a:off x="9099" y="769430"/>
          <a:ext cx="5439723" cy="2175889"/>
        </a:xfrm>
        <a:prstGeom prst="chevron">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Magistrates </a:t>
          </a:r>
          <a:endParaRPr lang="en-GB" sz="4800" kern="1200" dirty="0"/>
        </a:p>
      </dsp:txBody>
      <dsp:txXfrm>
        <a:off x="1097044" y="769430"/>
        <a:ext cx="3263834" cy="2175889"/>
      </dsp:txXfrm>
    </dsp:sp>
    <dsp:sp modelId="{95DA7309-7BFB-47A6-9E0A-13E654909083}">
      <dsp:nvSpPr>
        <dsp:cNvPr id="0" name=""/>
        <dsp:cNvSpPr/>
      </dsp:nvSpPr>
      <dsp:spPr>
        <a:xfrm>
          <a:off x="4904851" y="769430"/>
          <a:ext cx="5439723" cy="2175889"/>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 Crown Court </a:t>
          </a:r>
          <a:endParaRPr lang="en-GB" sz="4800" kern="1200" dirty="0"/>
        </a:p>
      </dsp:txBody>
      <dsp:txXfrm>
        <a:off x="5992796" y="769430"/>
        <a:ext cx="3263834" cy="2175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B3BAE-A26E-41F6-9AE8-256D53110579}">
      <dsp:nvSpPr>
        <dsp:cNvPr id="0" name=""/>
        <dsp:cNvSpPr/>
      </dsp:nvSpPr>
      <dsp:spPr>
        <a:xfrm>
          <a:off x="2139" y="1036311"/>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 Summary </a:t>
          </a:r>
          <a:endParaRPr lang="en-GB" sz="3500" kern="1200" dirty="0"/>
        </a:p>
      </dsp:txBody>
      <dsp:txXfrm>
        <a:off x="663309" y="1036311"/>
        <a:ext cx="1983510" cy="1322339"/>
      </dsp:txXfrm>
    </dsp:sp>
    <dsp:sp modelId="{A9D42E61-2651-45E8-B340-A3F86F82424C}">
      <dsp:nvSpPr>
        <dsp:cNvPr id="0" name=""/>
        <dsp:cNvSpPr/>
      </dsp:nvSpPr>
      <dsp:spPr>
        <a:xfrm>
          <a:off x="2878228"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Less serious</a:t>
          </a:r>
          <a:endParaRPr lang="en-GB" sz="2000" kern="1200" dirty="0"/>
        </a:p>
      </dsp:txBody>
      <dsp:txXfrm>
        <a:off x="3426999" y="1148709"/>
        <a:ext cx="1646313" cy="1097542"/>
      </dsp:txXfrm>
    </dsp:sp>
    <dsp:sp modelId="{C96D12BB-D026-4333-BB4D-34B3B93154E2}">
      <dsp:nvSpPr>
        <dsp:cNvPr id="0" name=""/>
        <dsp:cNvSpPr/>
      </dsp:nvSpPr>
      <dsp:spPr>
        <a:xfrm>
          <a:off x="5237944"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Always magistrates </a:t>
          </a:r>
          <a:endParaRPr lang="en-GB" sz="2000" kern="1200" dirty="0"/>
        </a:p>
      </dsp:txBody>
      <dsp:txXfrm>
        <a:off x="5786715" y="1148709"/>
        <a:ext cx="1646313" cy="1097542"/>
      </dsp:txXfrm>
    </dsp:sp>
    <dsp:sp modelId="{4C46FB35-5C7D-4618-A788-54607C8A9E78}">
      <dsp:nvSpPr>
        <dsp:cNvPr id="0" name=""/>
        <dsp:cNvSpPr/>
      </dsp:nvSpPr>
      <dsp:spPr>
        <a:xfrm>
          <a:off x="2139" y="2543778"/>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Either way offences</a:t>
          </a:r>
          <a:endParaRPr lang="en-GB" sz="3500" kern="1200" dirty="0"/>
        </a:p>
      </dsp:txBody>
      <dsp:txXfrm>
        <a:off x="663309" y="2543778"/>
        <a:ext cx="1983510" cy="1322339"/>
      </dsp:txXfrm>
    </dsp:sp>
    <dsp:sp modelId="{FF55E589-6A06-4F7A-8801-69CFFE2CE6EC}">
      <dsp:nvSpPr>
        <dsp:cNvPr id="0" name=""/>
        <dsp:cNvSpPr/>
      </dsp:nvSpPr>
      <dsp:spPr>
        <a:xfrm>
          <a:off x="2878228"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Intermediate </a:t>
          </a:r>
          <a:endParaRPr lang="en-GB" sz="2000" kern="1200" dirty="0"/>
        </a:p>
      </dsp:txBody>
      <dsp:txXfrm>
        <a:off x="3426999" y="2656177"/>
        <a:ext cx="1646313" cy="1097542"/>
      </dsp:txXfrm>
    </dsp:sp>
    <dsp:sp modelId="{CFF3E1F1-0BDE-4EF4-ABDD-87A64C4D75EC}">
      <dsp:nvSpPr>
        <dsp:cNvPr id="0" name=""/>
        <dsp:cNvSpPr/>
      </dsp:nvSpPr>
      <dsp:spPr>
        <a:xfrm>
          <a:off x="5237944"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Can be heard in either court</a:t>
          </a:r>
          <a:endParaRPr lang="en-GB" sz="2000" kern="1200" dirty="0"/>
        </a:p>
      </dsp:txBody>
      <dsp:txXfrm>
        <a:off x="5786715" y="2656177"/>
        <a:ext cx="1646313" cy="1097542"/>
      </dsp:txXfrm>
    </dsp:sp>
    <dsp:sp modelId="{0D7F7162-1395-4D52-A15C-739129272D9B}">
      <dsp:nvSpPr>
        <dsp:cNvPr id="0" name=""/>
        <dsp:cNvSpPr/>
      </dsp:nvSpPr>
      <dsp:spPr>
        <a:xfrm>
          <a:off x="2139" y="4051246"/>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Indictable </a:t>
          </a:r>
          <a:endParaRPr lang="en-GB" sz="3500" kern="1200" dirty="0"/>
        </a:p>
      </dsp:txBody>
      <dsp:txXfrm>
        <a:off x="663309" y="4051246"/>
        <a:ext cx="1983510" cy="1322339"/>
      </dsp:txXfrm>
    </dsp:sp>
    <dsp:sp modelId="{454A00C3-41FF-48B3-BF14-E3614014C1F4}">
      <dsp:nvSpPr>
        <dsp:cNvPr id="0" name=""/>
        <dsp:cNvSpPr/>
      </dsp:nvSpPr>
      <dsp:spPr>
        <a:xfrm>
          <a:off x="2878228"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Serious </a:t>
          </a:r>
          <a:endParaRPr lang="en-GB" sz="2000" kern="1200" dirty="0"/>
        </a:p>
      </dsp:txBody>
      <dsp:txXfrm>
        <a:off x="3426999" y="4163644"/>
        <a:ext cx="1646313" cy="1097542"/>
      </dsp:txXfrm>
    </dsp:sp>
    <dsp:sp modelId="{9686B368-1B29-4C8C-996D-C98F3BF60E8D}">
      <dsp:nvSpPr>
        <dsp:cNvPr id="0" name=""/>
        <dsp:cNvSpPr/>
      </dsp:nvSpPr>
      <dsp:spPr>
        <a:xfrm>
          <a:off x="5237944"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First Magistrates, then Crown Court</a:t>
          </a:r>
          <a:endParaRPr lang="en-GB" sz="2000" kern="1200" dirty="0"/>
        </a:p>
      </dsp:txBody>
      <dsp:txXfrm>
        <a:off x="5786715" y="4163644"/>
        <a:ext cx="1646313" cy="1097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E0359-4204-49D0-86D8-12A8D3B389CC}">
      <dsp:nvSpPr>
        <dsp:cNvPr id="0" name=""/>
        <dsp:cNvSpPr/>
      </dsp:nvSpPr>
      <dsp:spPr>
        <a:xfrm>
          <a:off x="0" y="0"/>
          <a:ext cx="8800697" cy="1671637"/>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Watch the video “Coming to a magistrates’ court” at </a:t>
          </a:r>
          <a:r>
            <a:rPr lang="en-GB" sz="2600" kern="1200" dirty="0">
              <a:hlinkClick xmlns:r="http://schemas.openxmlformats.org/officeDocument/2006/relationships" r:id="rId1"/>
            </a:rPr>
            <a:t>https://www.sentencingcouncil.org.uk/going-to-court/</a:t>
          </a:r>
          <a:r>
            <a:rPr lang="en-GB" sz="2600" kern="1200" dirty="0"/>
            <a:t>.</a:t>
          </a:r>
          <a:endParaRPr lang="en-US" sz="2600" kern="1200" dirty="0"/>
        </a:p>
      </dsp:txBody>
      <dsp:txXfrm>
        <a:off x="48961" y="48961"/>
        <a:ext cx="7072929" cy="1573715"/>
      </dsp:txXfrm>
    </dsp:sp>
    <dsp:sp modelId="{27CC3D9B-8103-4835-8486-4B2C4E672D86}">
      <dsp:nvSpPr>
        <dsp:cNvPr id="0" name=""/>
        <dsp:cNvSpPr/>
      </dsp:nvSpPr>
      <dsp:spPr>
        <a:xfrm>
          <a:off x="1553064" y="2043111"/>
          <a:ext cx="8800697" cy="1671637"/>
        </a:xfrm>
        <a:prstGeom prst="roundRect">
          <a:avLst>
            <a:gd name="adj" fmla="val 10000"/>
          </a:avLst>
        </a:prstGeom>
        <a:solidFill>
          <a:schemeClr val="accent5">
            <a:hueOff val="1515692"/>
            <a:satOff val="674"/>
            <a:lumOff val="-7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Can you list three individuals who will participate in a trial?</a:t>
          </a:r>
          <a:endParaRPr lang="en-US" sz="2600" kern="1200"/>
        </a:p>
      </dsp:txBody>
      <dsp:txXfrm>
        <a:off x="1602025" y="2092072"/>
        <a:ext cx="6063147" cy="1573715"/>
      </dsp:txXfrm>
    </dsp:sp>
    <dsp:sp modelId="{1101DFF0-DC18-4676-ABA3-2B638B163655}">
      <dsp:nvSpPr>
        <dsp:cNvPr id="0" name=""/>
        <dsp:cNvSpPr/>
      </dsp:nvSpPr>
      <dsp:spPr>
        <a:xfrm>
          <a:off x="7714133" y="1314092"/>
          <a:ext cx="1086564" cy="1086564"/>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8610" y="1314092"/>
        <a:ext cx="597610" cy="81763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4840-3664-4E13-AAEC-B82CA43CB57C}" type="datetimeFigureOut">
              <a:t>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7F572-2BFB-43AB-9E4A-57AEA8524283}" type="slidenum">
              <a:t>‹#›</a:t>
            </a:fld>
            <a:endParaRPr lang="en-GB"/>
          </a:p>
        </p:txBody>
      </p:sp>
    </p:spTree>
    <p:extLst>
      <p:ext uri="{BB962C8B-B14F-4D97-AF65-F5344CB8AC3E}">
        <p14:creationId xmlns:p14="http://schemas.microsoft.com/office/powerpoint/2010/main" val="62456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a:t>
            </a:fld>
            <a:endParaRPr lang="en-GB"/>
          </a:p>
        </p:txBody>
      </p:sp>
    </p:spTree>
    <p:extLst>
      <p:ext uri="{BB962C8B-B14F-4D97-AF65-F5344CB8AC3E}">
        <p14:creationId xmlns:p14="http://schemas.microsoft.com/office/powerpoint/2010/main" val="2175818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prosecution and defence should be dealt with fairly and the rights of defendants under Art 6 European Convention on Human Rights (the right to a fair trial) should be respected.</a:t>
            </a:r>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6</a:t>
            </a:fld>
            <a:endParaRPr lang="en-GB"/>
          </a:p>
        </p:txBody>
      </p:sp>
    </p:spTree>
    <p:extLst>
      <p:ext uri="{BB962C8B-B14F-4D97-AF65-F5344CB8AC3E}">
        <p14:creationId xmlns:p14="http://schemas.microsoft.com/office/powerpoint/2010/main" val="3234644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criminal cases start in the magistrates and if needed will be passed to the crown court. </a:t>
            </a:r>
          </a:p>
          <a:p>
            <a:endParaRPr lang="en-US" dirty="0">
              <a:cs typeface="Calibri"/>
            </a:endParaRPr>
          </a:p>
          <a:p>
            <a:r>
              <a:rPr lang="en-US" dirty="0">
                <a:cs typeface="Calibri"/>
              </a:rPr>
              <a:t>Which court depends on the severity of the case.</a:t>
            </a:r>
          </a:p>
        </p:txBody>
      </p:sp>
      <p:sp>
        <p:nvSpPr>
          <p:cNvPr id="4" name="Slide Number Placeholder 3"/>
          <p:cNvSpPr>
            <a:spLocks noGrp="1"/>
          </p:cNvSpPr>
          <p:nvPr>
            <p:ph type="sldNum" sz="quarter" idx="5"/>
          </p:nvPr>
        </p:nvSpPr>
        <p:spPr/>
        <p:txBody>
          <a:bodyPr/>
          <a:lstStyle/>
          <a:p>
            <a:fld id="{D8D7F572-2BFB-43AB-9E4A-57AEA8524283}" type="slidenum">
              <a:t>8</a:t>
            </a:fld>
            <a:endParaRPr lang="en-GB"/>
          </a:p>
        </p:txBody>
      </p:sp>
    </p:spTree>
    <p:extLst>
      <p:ext uri="{BB962C8B-B14F-4D97-AF65-F5344CB8AC3E}">
        <p14:creationId xmlns:p14="http://schemas.microsoft.com/office/powerpoint/2010/main" val="1219579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GB" dirty="0"/>
              <a:t>1)   Summary offences</a:t>
            </a:r>
          </a:p>
          <a:p>
            <a:r>
              <a:rPr lang="en-GB" dirty="0"/>
              <a:t>include minor traffic offences and the least serious form of assault, common assault. These offences are always tried in the Magistrates’ Court.</a:t>
            </a:r>
          </a:p>
          <a:p>
            <a:endParaRPr lang="en-GB" dirty="0"/>
          </a:p>
          <a:p>
            <a:r>
              <a:rPr lang="en-GB" dirty="0"/>
              <a:t>(2)   Either-way offences</a:t>
            </a:r>
          </a:p>
          <a:p>
            <a:endParaRPr lang="en-GB" dirty="0"/>
          </a:p>
          <a:p>
            <a:r>
              <a:rPr lang="en-GB" dirty="0"/>
              <a:t> They include criminal damage offences, assault occasioning actual bodily harm (a more serious form of assault) and theft.</a:t>
            </a:r>
          </a:p>
          <a:p>
            <a:endParaRPr lang="en-GB" dirty="0"/>
          </a:p>
          <a:p>
            <a:r>
              <a:rPr lang="en-GB" dirty="0"/>
              <a:t>NB Low value shoplifting of property worth £200 or less is a ­summary offence if the defendant is less than 18 years old (s22A Magistrates’ Courts Act 1980).</a:t>
            </a:r>
          </a:p>
          <a:p>
            <a:endParaRPr lang="en-GB" dirty="0"/>
          </a:p>
          <a:p>
            <a:r>
              <a:rPr lang="en-GB" dirty="0"/>
              <a:t>(3)   Indictable (pronounced “in-</a:t>
            </a:r>
            <a:r>
              <a:rPr lang="en-GB" dirty="0" err="1"/>
              <a:t>dite</a:t>
            </a:r>
            <a:r>
              <a:rPr lang="en-GB" dirty="0"/>
              <a:t>-able”) only offences</a:t>
            </a:r>
          </a:p>
          <a:p>
            <a:endParaRPr lang="en-GB" dirty="0"/>
          </a:p>
          <a:p>
            <a:r>
              <a:rPr lang="en-GB" dirty="0"/>
              <a:t>include murder, rape and robbery. They must be tried in the Crown Court following a brief preliminary hearing in the Magistrates’ Court.</a:t>
            </a:r>
          </a:p>
          <a:p>
            <a:endParaRPr lang="en-GB" dirty="0"/>
          </a:p>
          <a:p>
            <a:r>
              <a:rPr lang="en-GB" dirty="0"/>
              <a:t>As mentioned the defendant (also called the accused) will normally be prosecuted by the Crown Prosecution Service.</a:t>
            </a:r>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9</a:t>
            </a:fld>
            <a:endParaRPr lang="en-GB"/>
          </a:p>
        </p:txBody>
      </p:sp>
    </p:spTree>
    <p:extLst>
      <p:ext uri="{BB962C8B-B14F-4D97-AF65-F5344CB8AC3E}">
        <p14:creationId xmlns:p14="http://schemas.microsoft.com/office/powerpoint/2010/main" val="361330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GB" dirty="0">
                <a:cs typeface="Calibri"/>
              </a:rPr>
              <a:t>There are around 160 Magistrates’ Courts in England and Wales. Virtually all cases in the criminal courts will start in the Magistrates’ Courts, and the vast majority of cases will be completed there.</a:t>
            </a:r>
          </a:p>
          <a:p>
            <a:endParaRPr lang="en-GB" dirty="0">
              <a:cs typeface="Calibri"/>
            </a:endParaRPr>
          </a:p>
          <a:p>
            <a:r>
              <a:rPr lang="en-GB" dirty="0">
                <a:cs typeface="Calibri"/>
              </a:rPr>
              <a:t>There is no jury in the Magistrates’ Court. Hearings are usually before a panel of 2–3 lay (not legally trained) magistrates, who are assisted by a justices’ clerk (also referred to as a court legal advisor) who provides guidance on the law. Sometimes hearings in the Magistrates’ Court are before a District Judge (Magistrates’ Courts).</a:t>
            </a:r>
          </a:p>
          <a:p>
            <a:endParaRPr lang="en-GB" dirty="0">
              <a:cs typeface="Calibri"/>
            </a:endParaRPr>
          </a:p>
          <a:p>
            <a:r>
              <a:rPr lang="en-GB" dirty="0">
                <a:cs typeface="Calibri"/>
              </a:rPr>
              <a:t>Magistrates’ Courts have three distinct functions in criminal cases.</a:t>
            </a:r>
            <a:endParaRPr lang="en-US" dirty="0">
              <a:cs typeface="Calibri"/>
            </a:endParaRPr>
          </a:p>
          <a:p>
            <a:endParaRPr lang="en-US" dirty="0">
              <a:cs typeface="Calibri"/>
            </a:endParaRPr>
          </a:p>
          <a:p>
            <a:pPr marL="228600" indent="-228600">
              <a:buAutoNum type="arabicPeriod"/>
            </a:pPr>
            <a:r>
              <a:rPr lang="en-US" dirty="0">
                <a:cs typeface="Calibri"/>
              </a:rPr>
              <a:t>Preliminary hearings </a:t>
            </a:r>
          </a:p>
          <a:p>
            <a:pPr marL="228600" indent="-228600">
              <a:buAutoNum type="arabicPeriod"/>
            </a:pPr>
            <a:endParaRPr lang="en-US" dirty="0">
              <a:cs typeface="Calibri"/>
            </a:endParaRPr>
          </a:p>
          <a:p>
            <a:pPr marL="0" indent="0">
              <a:buNone/>
            </a:pPr>
            <a:r>
              <a:rPr lang="en-GB" dirty="0">
                <a:cs typeface="Calibri"/>
              </a:rPr>
              <a:t>Magistrates’ Courts are responsible for hearing a range of preliminary hearings in all criminal trials, that is, hearings that take place before the main trial for the offence. All criminal cases will have at least some preliminary hearings in the Magistrates’ Court, even if the case is ultimately tried in the Crown Court. Preliminary hearings which take place in Magistrates’ Courts include:</a:t>
            </a:r>
          </a:p>
          <a:p>
            <a:pPr marL="0" indent="0">
              <a:buNone/>
            </a:pPr>
            <a:r>
              <a:rPr lang="en-GB" dirty="0">
                <a:cs typeface="Calibri"/>
              </a:rPr>
              <a:t>- preparation for trial hearings for summary cases where a “not guilty” plea is anticipated;</a:t>
            </a:r>
          </a:p>
          <a:p>
            <a:pPr marL="0" indent="0">
              <a:buNone/>
            </a:pPr>
            <a:r>
              <a:rPr lang="en-GB" dirty="0">
                <a:cs typeface="Calibri"/>
              </a:rPr>
              <a:t>- allocation hearings at which the decision is made as to whether an either-way offence is tried in the Magistrates’ Court or the Crown Court;</a:t>
            </a:r>
          </a:p>
          <a:p>
            <a:pPr marL="0" indent="0">
              <a:buNone/>
            </a:pPr>
            <a:r>
              <a:rPr lang="en-GB" dirty="0">
                <a:cs typeface="Calibri"/>
              </a:rPr>
              <a:t>- “sending” to the Crown Court defendants in either-way offences who are to be tried in the Crown Court following the allocation hearing (s51 Crime and Disorder Act 1989 (CDA 1989)) and dealing with administrative matters; and</a:t>
            </a:r>
          </a:p>
          <a:p>
            <a:pPr marL="0" indent="0">
              <a:buNone/>
            </a:pPr>
            <a:r>
              <a:rPr lang="en-GB" dirty="0">
                <a:cs typeface="Calibri"/>
              </a:rPr>
              <a:t>- “sending” defendants accused of indictable-only offences to trial in the Crown Court under s51 CDA 1989. Again, administrative matters are dealt with here</a:t>
            </a:r>
            <a:endParaRPr lang="en-US" dirty="0">
              <a:cs typeface="Calibri"/>
            </a:endParaRPr>
          </a:p>
          <a:p>
            <a:pPr marL="228600" indent="-228600">
              <a:buAutoNum type="arabicPeriod"/>
            </a:pPr>
            <a:endParaRPr lang="en-US" dirty="0">
              <a:cs typeface="Calibri"/>
            </a:endParaRPr>
          </a:p>
          <a:p>
            <a:pPr marL="228600" indent="-228600">
              <a:buAutoNum type="arabicPeriod"/>
            </a:pPr>
            <a:endParaRPr lang="en-US" dirty="0">
              <a:cs typeface="Calibri"/>
            </a:endParaRPr>
          </a:p>
          <a:p>
            <a:pPr marL="228600" indent="-228600">
              <a:buAutoNum type="arabicPeriod"/>
            </a:pPr>
            <a:endParaRPr lang="en-US" dirty="0">
              <a:cs typeface="Calibri"/>
            </a:endParaRPr>
          </a:p>
          <a:p>
            <a:r>
              <a:rPr lang="en-US" dirty="0">
                <a:cs typeface="Calibri"/>
              </a:rPr>
              <a:t>2. Trials</a:t>
            </a:r>
          </a:p>
          <a:p>
            <a:r>
              <a:rPr lang="en-US" dirty="0">
                <a:cs typeface="Calibri"/>
              </a:rPr>
              <a:t>a</a:t>
            </a:r>
            <a:r>
              <a:rPr lang="en-GB" dirty="0">
                <a:cs typeface="Calibri"/>
              </a:rPr>
              <a:t>s indicated the majority of cases dealt with each year in the criminal justice system are disposed of in the Magistrates’ Courts. Magistrates’ Courts try all summary offences and also many either-way offences.</a:t>
            </a:r>
          </a:p>
          <a:p>
            <a:endParaRPr lang="en-US" dirty="0">
              <a:cs typeface="Calibri"/>
            </a:endParaRPr>
          </a:p>
          <a:p>
            <a:r>
              <a:rPr lang="en-US" dirty="0">
                <a:cs typeface="Calibri"/>
              </a:rPr>
              <a:t>3. Sentence offenders,</a:t>
            </a:r>
          </a:p>
          <a:p>
            <a:r>
              <a:rPr lang="en-GB" dirty="0">
                <a:cs typeface="Calibri"/>
              </a:rPr>
              <a:t>Magistrates’ Courts can impose a maximum prison sentence of six months for one or more offences (12 months where the defendant is convicted of two or more either-way offences).</a:t>
            </a:r>
          </a:p>
          <a:p>
            <a:endParaRPr lang="en-GB" dirty="0">
              <a:cs typeface="Calibri"/>
            </a:endParaRPr>
          </a:p>
          <a:p>
            <a:r>
              <a:rPr lang="en-GB" dirty="0">
                <a:cs typeface="Calibri"/>
              </a:rPr>
              <a:t>s85 Legal Aid, Sentencing and Punishment of Offenders Act 2012 allows for unlimited fines to be imposed in the most serious cases.</a:t>
            </a:r>
          </a:p>
          <a:p>
            <a:endParaRPr lang="en-GB" dirty="0">
              <a:cs typeface="Calibri"/>
            </a:endParaRPr>
          </a:p>
          <a:p>
            <a:r>
              <a:rPr lang="en-GB" dirty="0">
                <a:cs typeface="Calibri"/>
              </a:rPr>
              <a:t>Instead of a prison sentence or fine, Magistrates’ Courts are also able to impose a community sentence. A community sentence will include one or more specific requirements, including unpaid work, complying with a curfew, attending an alcohol treatment programme and electronic tagging.</a:t>
            </a:r>
          </a:p>
          <a:p>
            <a:endParaRPr lang="en-GB" dirty="0">
              <a:cs typeface="Calibri"/>
            </a:endParaRPr>
          </a:p>
          <a:p>
            <a:r>
              <a:rPr lang="en-GB" dirty="0">
                <a:cs typeface="Calibri"/>
              </a:rPr>
              <a:t>If a Magistrates’ Court decides that its sentencing powers are insufficient in a particular case, it can “commit” (send) the case to the Crown Court for sentencing there.</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10</a:t>
            </a:fld>
            <a:endParaRPr lang="en-GB"/>
          </a:p>
        </p:txBody>
      </p:sp>
    </p:spTree>
    <p:extLst>
      <p:ext uri="{BB962C8B-B14F-4D97-AF65-F5344CB8AC3E}">
        <p14:creationId xmlns:p14="http://schemas.microsoft.com/office/powerpoint/2010/main" val="4048601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adviser, bench of 3 magistrates, defendant </a:t>
            </a:r>
          </a:p>
        </p:txBody>
      </p:sp>
      <p:sp>
        <p:nvSpPr>
          <p:cNvPr id="4" name="Slide Number Placeholder 3"/>
          <p:cNvSpPr>
            <a:spLocks noGrp="1"/>
          </p:cNvSpPr>
          <p:nvPr>
            <p:ph type="sldNum" sz="quarter" idx="5"/>
          </p:nvPr>
        </p:nvSpPr>
        <p:spPr/>
        <p:txBody>
          <a:bodyPr/>
          <a:lstStyle/>
          <a:p>
            <a:fld id="{D8D7F572-2BFB-43AB-9E4A-57AEA8524283}" type="slidenum">
              <a:rPr lang="en-GB" smtClean="0"/>
              <a:t>11</a:t>
            </a:fld>
            <a:endParaRPr lang="en-GB"/>
          </a:p>
        </p:txBody>
      </p:sp>
    </p:spTree>
    <p:extLst>
      <p:ext uri="{BB962C8B-B14F-4D97-AF65-F5344CB8AC3E}">
        <p14:creationId xmlns:p14="http://schemas.microsoft.com/office/powerpoint/2010/main" val="935518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Youth Courts are a form of specialised Magistrates’ Court which tries defendants aged 10–17. </a:t>
            </a:r>
          </a:p>
          <a:p>
            <a:r>
              <a:rPr lang="en-GB" dirty="0"/>
              <a:t>Almost all offences where the defendant is a child or young person are tried in Youth Courts, though very serious offences such as murder can be sent to the Crown Court. </a:t>
            </a:r>
          </a:p>
          <a:p>
            <a:r>
              <a:rPr lang="en-GB" dirty="0"/>
              <a:t>Youth Courts are staffed by specially trained magistrates, and trials take place within Magistrates’ Courts buildings, sometimes in specialised Youth Court rooms, but often in an adult court room. </a:t>
            </a:r>
          </a:p>
          <a:p>
            <a:r>
              <a:rPr lang="en-GB" dirty="0"/>
              <a:t>Procedure in Youth Courts is less formal than in the adult courts: for example, magistrates will engage directly with the defendant and use their first name. Unlike in adult trials, the public is not usually allowed to attend Youth Court trials. </a:t>
            </a:r>
          </a:p>
          <a:p>
            <a:r>
              <a:rPr lang="en-GB" dirty="0"/>
              <a:t>The Youth Court has a range of additional sentences (forms of punishment), including youth rehabilitation orders (which can include curfews and supervision and education requirements) and detention and training orders (involving up to 24 months in custody).</a:t>
            </a:r>
          </a:p>
        </p:txBody>
      </p:sp>
      <p:sp>
        <p:nvSpPr>
          <p:cNvPr id="4" name="Slide Number Placeholder 3"/>
          <p:cNvSpPr>
            <a:spLocks noGrp="1"/>
          </p:cNvSpPr>
          <p:nvPr>
            <p:ph type="sldNum" sz="quarter" idx="5"/>
          </p:nvPr>
        </p:nvSpPr>
        <p:spPr/>
        <p:txBody>
          <a:bodyPr/>
          <a:lstStyle/>
          <a:p>
            <a:fld id="{D8D7F572-2BFB-43AB-9E4A-57AEA8524283}" type="slidenum">
              <a:rPr lang="en-GB" smtClean="0"/>
              <a:t>12</a:t>
            </a:fld>
            <a:endParaRPr lang="en-GB"/>
          </a:p>
        </p:txBody>
      </p:sp>
    </p:spTree>
    <p:extLst>
      <p:ext uri="{BB962C8B-B14F-4D97-AF65-F5344CB8AC3E}">
        <p14:creationId xmlns:p14="http://schemas.microsoft.com/office/powerpoint/2010/main" val="356762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13</a:t>
            </a:fld>
            <a:endParaRPr lang="en-GB"/>
          </a:p>
        </p:txBody>
      </p:sp>
    </p:spTree>
    <p:extLst>
      <p:ext uri="{BB962C8B-B14F-4D97-AF65-F5344CB8AC3E}">
        <p14:creationId xmlns:p14="http://schemas.microsoft.com/office/powerpoint/2010/main" val="3542587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Welfare of the child</a:t>
            </a:r>
          </a:p>
          <a:p>
            <a:r>
              <a:rPr lang="en-GB" dirty="0"/>
              <a:t>Individualistic </a:t>
            </a:r>
          </a:p>
          <a:p>
            <a:r>
              <a:rPr lang="en-GB" dirty="0"/>
              <a:t>Avoid criminalising young people </a:t>
            </a:r>
          </a:p>
          <a:p>
            <a:r>
              <a:rPr lang="en-GB" dirty="0"/>
              <a:t>(susceptible to peer pressure, experimentation)</a:t>
            </a:r>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14</a:t>
            </a:fld>
            <a:endParaRPr lang="en-GB"/>
          </a:p>
        </p:txBody>
      </p:sp>
    </p:spTree>
    <p:extLst>
      <p:ext uri="{BB962C8B-B14F-4D97-AF65-F5344CB8AC3E}">
        <p14:creationId xmlns:p14="http://schemas.microsoft.com/office/powerpoint/2010/main" val="466083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Unlimited fines. </a:t>
            </a:r>
          </a:p>
          <a:p>
            <a:endParaRPr lang="en-US" dirty="0">
              <a:cs typeface="Calibri"/>
            </a:endParaRPr>
          </a:p>
          <a:p>
            <a:r>
              <a:rPr lang="en-US" dirty="0">
                <a:cs typeface="Calibri"/>
              </a:rPr>
              <a:t>Life imprisonment. </a:t>
            </a:r>
          </a:p>
          <a:p>
            <a:endParaRPr lang="en-US" dirty="0">
              <a:cs typeface="Calibri"/>
            </a:endParaRPr>
          </a:p>
          <a:p>
            <a:r>
              <a:rPr lang="en-US" dirty="0">
                <a:cs typeface="Calibri"/>
              </a:rPr>
              <a:t>Life sentences; 14 years minimum before parole </a:t>
            </a:r>
          </a:p>
          <a:p>
            <a:endParaRPr lang="en-US" dirty="0">
              <a:cs typeface="Calibri"/>
            </a:endParaRPr>
          </a:p>
          <a:p>
            <a:r>
              <a:rPr lang="en-GB" dirty="0">
                <a:cs typeface="Calibri"/>
              </a:rPr>
              <a:t>The Crown Court is a single body, operating in around 150 locations in England and Wales. The Crown Court deals with around 100,000 cases each year.</a:t>
            </a:r>
          </a:p>
          <a:p>
            <a:endParaRPr lang="en-GB" dirty="0">
              <a:cs typeface="Calibri"/>
            </a:endParaRPr>
          </a:p>
          <a:p>
            <a:r>
              <a:rPr lang="en-GB" dirty="0">
                <a:cs typeface="Calibri"/>
              </a:rPr>
              <a:t>Each Crown Court centre is divided into three tiers which are staffed by judges of varying levels of seniority. Very serious crimes, such as murder, must be tried in the top tier where High Court judges are available. Less serious offences are tried in the lower tiers by Circuit Judges and Recorders. Cases are tried by a judge and jury.</a:t>
            </a:r>
          </a:p>
          <a:p>
            <a:endParaRPr lang="en-GB" dirty="0">
              <a:cs typeface="Calibri"/>
            </a:endParaRPr>
          </a:p>
          <a:p>
            <a:r>
              <a:rPr lang="en-GB" dirty="0">
                <a:cs typeface="Calibri"/>
              </a:rPr>
              <a:t>As well as hearing indictable-only offences and some either-way offences, the Crown Court also hears appeals from the Magistrates’ Court.</a:t>
            </a:r>
          </a:p>
          <a:p>
            <a:endParaRPr lang="en-GB" dirty="0">
              <a:cs typeface="Calibri"/>
            </a:endParaRPr>
          </a:p>
          <a:p>
            <a:r>
              <a:rPr lang="en-GB" dirty="0">
                <a:cs typeface="Calibri"/>
              </a:rPr>
              <a:t>The Crown Court has more extensive sentencing powers than the Magistrates’ Court and can imprison up to life imprisonment.</a:t>
            </a:r>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15</a:t>
            </a:fld>
            <a:endParaRPr lang="en-GB"/>
          </a:p>
        </p:txBody>
      </p:sp>
    </p:spTree>
    <p:extLst>
      <p:ext uri="{BB962C8B-B14F-4D97-AF65-F5344CB8AC3E}">
        <p14:creationId xmlns:p14="http://schemas.microsoft.com/office/powerpoint/2010/main" val="2108627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Shipman- 15 life sentences - Whole life</a:t>
            </a:r>
          </a:p>
          <a:p>
            <a:endParaRPr lang="en-US" dirty="0">
              <a:cs typeface="Calibri"/>
            </a:endParaRPr>
          </a:p>
          <a:p>
            <a:r>
              <a:rPr lang="en-US" dirty="0">
                <a:cs typeface="Calibri"/>
              </a:rPr>
              <a:t>Ian Brady and Myra Hindley- life imprisonment – 51 years in prison before </a:t>
            </a:r>
            <a:r>
              <a:rPr lang="en-US" dirty="0" err="1">
                <a:cs typeface="Calibri"/>
              </a:rPr>
              <a:t>dieing</a:t>
            </a:r>
            <a:endParaRPr lang="en-US" dirty="0">
              <a:cs typeface="Calibri"/>
            </a:endParaRPr>
          </a:p>
          <a:p>
            <a:endParaRPr lang="en-US" dirty="0">
              <a:cs typeface="Calibri"/>
            </a:endParaRPr>
          </a:p>
          <a:p>
            <a:r>
              <a:rPr lang="en-US" dirty="0">
                <a:cs typeface="Calibri"/>
              </a:rPr>
              <a:t>Joana Denney – killed three men and attacked two – whole life sentence </a:t>
            </a:r>
          </a:p>
          <a:p>
            <a:endParaRPr lang="en-US" dirty="0">
              <a:cs typeface="Calibri"/>
            </a:endParaRPr>
          </a:p>
          <a:p>
            <a:r>
              <a:rPr lang="en-US" dirty="0">
                <a:cs typeface="Calibri"/>
              </a:rPr>
              <a:t>Peter Sutcliffe- ’the </a:t>
            </a:r>
            <a:r>
              <a:rPr lang="en-US" dirty="0" err="1">
                <a:cs typeface="Calibri"/>
              </a:rPr>
              <a:t>yorkshire</a:t>
            </a:r>
            <a:r>
              <a:rPr lang="en-US" dirty="0">
                <a:cs typeface="Calibri"/>
              </a:rPr>
              <a:t> ripper’ 20 life sentences </a:t>
            </a:r>
          </a:p>
          <a:p>
            <a:endParaRPr lang="en-US" dirty="0">
              <a:cs typeface="Calibri"/>
            </a:endParaRPr>
          </a:p>
          <a:p>
            <a:r>
              <a:rPr lang="en-US" dirty="0">
                <a:cs typeface="Calibri"/>
              </a:rPr>
              <a:t>Chris Huhne  and Vicky Pryce – perverting the course of justice – after they split and </a:t>
            </a:r>
            <a:r>
              <a:rPr lang="en-US" dirty="0" err="1">
                <a:cs typeface="Calibri"/>
              </a:rPr>
              <a:t>huhme</a:t>
            </a:r>
            <a:r>
              <a:rPr lang="en-US" dirty="0">
                <a:cs typeface="Calibri"/>
              </a:rPr>
              <a:t> revealed his </a:t>
            </a:r>
            <a:r>
              <a:rPr lang="en-US" dirty="0" err="1">
                <a:cs typeface="Calibri"/>
              </a:rPr>
              <a:t>infidelitypryce</a:t>
            </a:r>
            <a:r>
              <a:rPr lang="en-US" dirty="0">
                <a:cs typeface="Calibri"/>
              </a:rPr>
              <a:t> leaked the story to the paper – they spent 2 months in jail  </a:t>
            </a:r>
          </a:p>
          <a:p>
            <a:endParaRPr lang="en-US" dirty="0">
              <a:cs typeface="Calibri"/>
            </a:endParaRPr>
          </a:p>
          <a:p>
            <a:r>
              <a:rPr lang="en-US" dirty="0">
                <a:cs typeface="Calibri"/>
              </a:rPr>
              <a:t>Jeremy </a:t>
            </a:r>
            <a:r>
              <a:rPr lang="en-US" dirty="0" err="1">
                <a:cs typeface="Calibri"/>
              </a:rPr>
              <a:t>Mcconnell</a:t>
            </a:r>
            <a:r>
              <a:rPr lang="en-US" dirty="0">
                <a:cs typeface="Calibri"/>
              </a:rPr>
              <a:t> – assault by beating – 20 week prison sentence suspended for 12months and 200 hours of community service </a:t>
            </a:r>
          </a:p>
          <a:p>
            <a:endParaRPr lang="en-US" dirty="0">
              <a:cs typeface="Calibri"/>
            </a:endParaRPr>
          </a:p>
          <a:p>
            <a:r>
              <a:rPr lang="en-US" dirty="0" err="1">
                <a:cs typeface="Calibri"/>
              </a:rPr>
              <a:t>Iulina</a:t>
            </a:r>
            <a:r>
              <a:rPr lang="en-US" dirty="0">
                <a:cs typeface="Calibri"/>
              </a:rPr>
              <a:t> </a:t>
            </a:r>
            <a:r>
              <a:rPr lang="en-US" dirty="0" err="1">
                <a:cs typeface="Calibri"/>
              </a:rPr>
              <a:t>Trisacru</a:t>
            </a:r>
            <a:r>
              <a:rPr lang="en-US" dirty="0">
                <a:cs typeface="Calibri"/>
              </a:rPr>
              <a:t> and Cory Breton – logan toolbox murders – Australia – life imprisonment  - retrial and found guilty a second time </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16</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Rose west – killed 9 young girls. Her and her Husband killed and tortured the children before disposing of their bodies. </a:t>
            </a:r>
          </a:p>
          <a:p>
            <a:endParaRPr lang="en-US" dirty="0">
              <a:cs typeface="Calibri"/>
            </a:endParaRPr>
          </a:p>
          <a:p>
            <a:r>
              <a:rPr lang="en-US" dirty="0">
                <a:cs typeface="Calibri"/>
              </a:rPr>
              <a:t>Currently around 60 people serving life sentence. </a:t>
            </a:r>
          </a:p>
          <a:p>
            <a:endParaRPr lang="en-US" dirty="0">
              <a:cs typeface="Calibri"/>
            </a:endParaRPr>
          </a:p>
          <a:p>
            <a:r>
              <a:rPr lang="en-US" dirty="0">
                <a:cs typeface="Calibri"/>
              </a:rPr>
              <a:t>Another example is </a:t>
            </a:r>
            <a:r>
              <a:rPr lang="en-US" dirty="0" err="1">
                <a:cs typeface="Calibri"/>
              </a:rPr>
              <a:t>wayne</a:t>
            </a:r>
            <a:r>
              <a:rPr lang="en-US" dirty="0">
                <a:cs typeface="Calibri"/>
              </a:rPr>
              <a:t> </a:t>
            </a:r>
            <a:r>
              <a:rPr lang="en-US" dirty="0" err="1">
                <a:cs typeface="Calibri"/>
              </a:rPr>
              <a:t>couzens</a:t>
            </a:r>
            <a:r>
              <a:rPr lang="en-US" dirty="0">
                <a:cs typeface="Calibri"/>
              </a:rPr>
              <a:t> – convicted of killing Sarah Everard. </a:t>
            </a:r>
          </a:p>
        </p:txBody>
      </p:sp>
      <p:sp>
        <p:nvSpPr>
          <p:cNvPr id="4" name="Slide Number Placeholder 3"/>
          <p:cNvSpPr>
            <a:spLocks noGrp="1"/>
          </p:cNvSpPr>
          <p:nvPr>
            <p:ph type="sldNum" sz="quarter" idx="5"/>
          </p:nvPr>
        </p:nvSpPr>
        <p:spPr/>
        <p:txBody>
          <a:bodyPr/>
          <a:lstStyle/>
          <a:p>
            <a:fld id="{D8D7F572-2BFB-43AB-9E4A-57AEA8524283}" type="slidenum">
              <a:rPr lang="en-GB"/>
              <a:t>17</a:t>
            </a:fld>
            <a:endParaRPr lang="en-GB"/>
          </a:p>
        </p:txBody>
      </p:sp>
    </p:spTree>
    <p:extLst>
      <p:ext uri="{BB962C8B-B14F-4D97-AF65-F5344CB8AC3E}">
        <p14:creationId xmlns:p14="http://schemas.microsoft.com/office/powerpoint/2010/main" val="4089495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2.2.7.1 Appeals from the Magistrates’ Courts</a:t>
            </a:r>
          </a:p>
          <a:p>
            <a:r>
              <a:rPr lang="en-GB" dirty="0"/>
              <a:t>Where a case is heard in the Magistrates’ Court, the location of an appeal depends upon what the appeal relates to.</a:t>
            </a:r>
          </a:p>
          <a:p>
            <a:endParaRPr lang="en-GB" dirty="0"/>
          </a:p>
          <a:p>
            <a:r>
              <a:rPr lang="en-GB" dirty="0"/>
              <a:t>(1)   Appeals against conviction and/or sentence are made to the Crown Court.</a:t>
            </a:r>
          </a:p>
          <a:p>
            <a:endParaRPr lang="en-GB" dirty="0"/>
          </a:p>
          <a:p>
            <a:r>
              <a:rPr lang="en-GB" dirty="0"/>
              <a:t>(2)   Appeals on points of law are made to the Divisional Court of the High Court. These are known as appeals “by way of case stated.”</a:t>
            </a:r>
          </a:p>
          <a:p>
            <a:endParaRPr lang="en-GB" dirty="0"/>
          </a:p>
          <a:p>
            <a:r>
              <a:rPr lang="en-GB" dirty="0"/>
              <a:t>2.2.7.2 Appeals from the Crown Court</a:t>
            </a:r>
          </a:p>
          <a:p>
            <a:r>
              <a:rPr lang="en-GB" dirty="0"/>
              <a:t>Appeals against conviction, sentence and/or points of law are made to the Court of Appeal.</a:t>
            </a:r>
          </a:p>
          <a:p>
            <a:endParaRPr lang="en-GB" dirty="0"/>
          </a:p>
          <a:p>
            <a:r>
              <a:rPr lang="en-GB" dirty="0"/>
              <a:t>Where the Crown Court has heard an appeal from the Magistrates’ Court, a further appeal on points of law can be made to the Divisional Court of the High Court “by way of case stated”.</a:t>
            </a:r>
          </a:p>
        </p:txBody>
      </p:sp>
      <p:sp>
        <p:nvSpPr>
          <p:cNvPr id="4" name="Slide Number Placeholder 3"/>
          <p:cNvSpPr>
            <a:spLocks noGrp="1"/>
          </p:cNvSpPr>
          <p:nvPr>
            <p:ph type="sldNum" sz="quarter" idx="5"/>
          </p:nvPr>
        </p:nvSpPr>
        <p:spPr/>
        <p:txBody>
          <a:bodyPr/>
          <a:lstStyle/>
          <a:p>
            <a:fld id="{D8D7F572-2BFB-43AB-9E4A-57AEA8524283}" type="slidenum">
              <a:rPr lang="en-GB" smtClean="0"/>
              <a:t>18</a:t>
            </a:fld>
            <a:endParaRPr lang="en-GB"/>
          </a:p>
        </p:txBody>
      </p:sp>
    </p:spTree>
    <p:extLst>
      <p:ext uri="{BB962C8B-B14F-4D97-AF65-F5344CB8AC3E}">
        <p14:creationId xmlns:p14="http://schemas.microsoft.com/office/powerpoint/2010/main" val="32184014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formal proceedings in court, there are a range of out of court sanctions available in relation to minor criminal offences.</a:t>
            </a:r>
          </a:p>
          <a:p>
            <a:endParaRPr lang="en-GB" dirty="0"/>
          </a:p>
          <a:p>
            <a:r>
              <a:rPr lang="en-GB" dirty="0"/>
              <a:t>(1)   Warnings can be given by the police for possession of small amounts of cannabis for personal use: the drug will be confiscated but no further action taken.</a:t>
            </a:r>
          </a:p>
          <a:p>
            <a:endParaRPr lang="en-GB" dirty="0"/>
          </a:p>
          <a:p>
            <a:r>
              <a:rPr lang="en-GB" dirty="0"/>
              <a:t>(2)   A simple caution may be given by the police where an offender admits an offence but prosecution is not considered in the public interest. A caution is not a conviction, but can be taken into account in sentencing subsequent offences.</a:t>
            </a:r>
          </a:p>
          <a:p>
            <a:endParaRPr lang="en-GB" dirty="0"/>
          </a:p>
          <a:p>
            <a:r>
              <a:rPr lang="en-GB" dirty="0"/>
              <a:t>(3)   A conditional caution is similar to a simple caution, but requires the offender to comply with certain conditions: these might be a form of rehabilitation, or even a financial penalty. As with simple cautions, a conditional caution is not a conviction.</a:t>
            </a:r>
          </a:p>
          <a:p>
            <a:endParaRPr lang="en-GB" dirty="0"/>
          </a:p>
          <a:p>
            <a:r>
              <a:rPr lang="en-GB" dirty="0"/>
              <a:t>(4)   Penalty notices issue the offender with a fixed penalty (fine); the offender can still be prosecuted if they do not pay the penalty. Penalty notices are widely used for parking and driving offences and have been a key part of the enforcement regime for the various regulations which have aimed to control the spread of COVID-19.</a:t>
            </a:r>
          </a:p>
          <a:p>
            <a:endParaRPr lang="en-GB" dirty="0"/>
          </a:p>
          <a:p>
            <a:r>
              <a:rPr lang="en-GB" dirty="0"/>
              <a:t>(5)   Community resolution is an informal mechanism for dealing with less serious crime and anti-social behaviour, which brings together victim and offender to reach an informal agreement.</a:t>
            </a:r>
          </a:p>
        </p:txBody>
      </p:sp>
      <p:sp>
        <p:nvSpPr>
          <p:cNvPr id="4" name="Slide Number Placeholder 3"/>
          <p:cNvSpPr>
            <a:spLocks noGrp="1"/>
          </p:cNvSpPr>
          <p:nvPr>
            <p:ph type="sldNum" sz="quarter" idx="5"/>
          </p:nvPr>
        </p:nvSpPr>
        <p:spPr/>
        <p:txBody>
          <a:bodyPr/>
          <a:lstStyle/>
          <a:p>
            <a:fld id="{D8D7F572-2BFB-43AB-9E4A-57AEA8524283}" type="slidenum">
              <a:rPr lang="en-GB" smtClean="0"/>
              <a:t>19</a:t>
            </a:fld>
            <a:endParaRPr lang="en-GB"/>
          </a:p>
        </p:txBody>
      </p:sp>
    </p:spTree>
    <p:extLst>
      <p:ext uri="{BB962C8B-B14F-4D97-AF65-F5344CB8AC3E}">
        <p14:creationId xmlns:p14="http://schemas.microsoft.com/office/powerpoint/2010/main" val="273430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 case is heard in the Magistrates’ Court, the location of an appeal depends upon what the appeal relates to.</a:t>
            </a:r>
          </a:p>
          <a:p>
            <a:endParaRPr lang="en-GB" dirty="0"/>
          </a:p>
          <a:p>
            <a:r>
              <a:rPr lang="en-GB" dirty="0"/>
              <a:t>(1)   Appeals against conviction and/or sentence are made to the Crown Court.</a:t>
            </a:r>
          </a:p>
          <a:p>
            <a:endParaRPr lang="en-GB" dirty="0"/>
          </a:p>
          <a:p>
            <a:r>
              <a:rPr lang="en-GB" dirty="0"/>
              <a:t>(2)   Appeals on points of law are made to the Divisional Court of the High Court. These are known as appeals “by way of case stated.”</a:t>
            </a:r>
          </a:p>
          <a:p>
            <a:endParaRPr lang="en-GB" dirty="0"/>
          </a:p>
          <a:p>
            <a:r>
              <a:rPr lang="en-GB" dirty="0"/>
              <a:t>Appeals against conviction, sentence and/or points of law are made to the Court of Appeal.</a:t>
            </a:r>
          </a:p>
          <a:p>
            <a:endParaRPr lang="en-GB" dirty="0"/>
          </a:p>
          <a:p>
            <a:r>
              <a:rPr lang="en-GB" dirty="0"/>
              <a:t>Where the Crown Court has heard an appeal from the Magistrates’ Court, a further appeal on points of law can be made to the Divisional Court of the High Court “by way of case stated”.</a:t>
            </a:r>
          </a:p>
        </p:txBody>
      </p:sp>
      <p:sp>
        <p:nvSpPr>
          <p:cNvPr id="4" name="Slide Number Placeholder 3"/>
          <p:cNvSpPr>
            <a:spLocks noGrp="1"/>
          </p:cNvSpPr>
          <p:nvPr>
            <p:ph type="sldNum" sz="quarter" idx="5"/>
          </p:nvPr>
        </p:nvSpPr>
        <p:spPr/>
        <p:txBody>
          <a:bodyPr/>
          <a:lstStyle/>
          <a:p>
            <a:fld id="{D8D7F572-2BFB-43AB-9E4A-57AEA8524283}" type="slidenum">
              <a:rPr lang="en-GB" smtClean="0"/>
              <a:t>20</a:t>
            </a:fld>
            <a:endParaRPr lang="en-GB"/>
          </a:p>
        </p:txBody>
      </p:sp>
    </p:spTree>
    <p:extLst>
      <p:ext uri="{BB962C8B-B14F-4D97-AF65-F5344CB8AC3E}">
        <p14:creationId xmlns:p14="http://schemas.microsoft.com/office/powerpoint/2010/main" val="90988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civil legal system of England and Wales is complex, perhaps unavoidably so. It deals with a range of disputes including, for example:</a:t>
            </a:r>
          </a:p>
          <a:p>
            <a:endParaRPr lang="en-GB" dirty="0"/>
          </a:p>
          <a:p>
            <a:r>
              <a:rPr lang="en-GB" dirty="0"/>
              <a:t>claims for recovery of a housing deposit by a tenant;</a:t>
            </a:r>
          </a:p>
          <a:p>
            <a:endParaRPr lang="en-GB" dirty="0"/>
          </a:p>
          <a:p>
            <a:r>
              <a:rPr lang="en-GB" dirty="0"/>
              <a:t>contract disputes between multi-national companies;</a:t>
            </a:r>
          </a:p>
          <a:p>
            <a:endParaRPr lang="en-GB" dirty="0"/>
          </a:p>
          <a:p>
            <a:r>
              <a:rPr lang="en-GB" dirty="0"/>
              <a:t>disputes between divorcing parents over the residence of their children; and</a:t>
            </a:r>
          </a:p>
          <a:p>
            <a:endParaRPr lang="en-GB" dirty="0"/>
          </a:p>
          <a:p>
            <a:r>
              <a:rPr lang="en-GB" dirty="0"/>
              <a:t>a judicial review contesting the decision of a government minister to allow an airport to expand.</a:t>
            </a:r>
          </a:p>
          <a:p>
            <a:endParaRPr lang="en-GB" dirty="0"/>
          </a:p>
          <a:p>
            <a:r>
              <a:rPr lang="en-GB" dirty="0"/>
              <a:t>Civil cases are governed by the Civil Procedure Rules (CPR) – https://www.justice.gov.uk/courts/procedure-rules/civil/rules. These rules govern the way in which cases are dealt with in the County Court and the High Court. Like the Criminal Procedure Rules, they contain an overriding objective for the civil court system, which is found in rule 1.1:</a:t>
            </a:r>
          </a:p>
          <a:p>
            <a:endParaRPr lang="en-GB" dirty="0"/>
          </a:p>
          <a:p>
            <a:r>
              <a:rPr lang="en-GB" dirty="0"/>
              <a:t>These Rules are a new procedural code with the overriding objective of enabling the court to deal with cases justly and at proportionate cost.</a:t>
            </a:r>
          </a:p>
          <a:p>
            <a:endParaRPr lang="en-GB" dirty="0"/>
          </a:p>
          <a:p>
            <a:r>
              <a:rPr lang="en-GB" dirty="0"/>
              <a:t>Dealing with cases justly includes ensuring:</a:t>
            </a:r>
          </a:p>
          <a:p>
            <a:endParaRPr lang="en-GB" dirty="0"/>
          </a:p>
          <a:p>
            <a:r>
              <a:rPr lang="en-GB" dirty="0"/>
              <a:t>that the parties are on an equal footing and can participate fully in proceedings;</a:t>
            </a:r>
          </a:p>
          <a:p>
            <a:endParaRPr lang="en-GB" dirty="0"/>
          </a:p>
          <a:p>
            <a:r>
              <a:rPr lang="en-GB" dirty="0"/>
              <a:t>that the case is managed expeditiously and fairly; and</a:t>
            </a:r>
          </a:p>
          <a:p>
            <a:endParaRPr lang="en-GB" dirty="0"/>
          </a:p>
          <a:p>
            <a:r>
              <a:rPr lang="en-GB" dirty="0"/>
              <a:t>that the management of the case is proportionate to the importance of the case and the complexity of the issues.</a:t>
            </a:r>
          </a:p>
        </p:txBody>
      </p:sp>
      <p:sp>
        <p:nvSpPr>
          <p:cNvPr id="4" name="Slide Number Placeholder 3"/>
          <p:cNvSpPr>
            <a:spLocks noGrp="1"/>
          </p:cNvSpPr>
          <p:nvPr>
            <p:ph type="sldNum" sz="quarter" idx="5"/>
          </p:nvPr>
        </p:nvSpPr>
        <p:spPr/>
        <p:txBody>
          <a:bodyPr/>
          <a:lstStyle/>
          <a:p>
            <a:fld id="{D8D7F572-2BFB-43AB-9E4A-57AEA8524283}" type="slidenum">
              <a:rPr lang="en-GB" smtClean="0"/>
              <a:t>21</a:t>
            </a:fld>
            <a:endParaRPr lang="en-GB"/>
          </a:p>
        </p:txBody>
      </p:sp>
    </p:spTree>
    <p:extLst>
      <p:ext uri="{BB962C8B-B14F-4D97-AF65-F5344CB8AC3E}">
        <p14:creationId xmlns:p14="http://schemas.microsoft.com/office/powerpoint/2010/main" val="2419034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Civil Court</a:t>
            </a:r>
          </a:p>
          <a:p>
            <a:r>
              <a:rPr lang="en-GB" dirty="0"/>
              <a:t>Rebecca Vary and Colleen Rooney</a:t>
            </a:r>
          </a:p>
          <a:p>
            <a:r>
              <a:rPr lang="en-GB" dirty="0" err="1"/>
              <a:t>Wagtha</a:t>
            </a:r>
            <a:r>
              <a:rPr lang="en-GB" dirty="0"/>
              <a:t> Christie </a:t>
            </a:r>
          </a:p>
          <a:p>
            <a:r>
              <a:rPr lang="en-GB" dirty="0"/>
              <a:t>High Court </a:t>
            </a:r>
          </a:p>
          <a:p>
            <a:r>
              <a:rPr lang="en-GB" dirty="0"/>
              <a:t>Libel and defamation </a:t>
            </a:r>
          </a:p>
          <a:p>
            <a:r>
              <a:rPr lang="en-GB" dirty="0"/>
              <a:t>2 x </a:t>
            </a:r>
            <a:r>
              <a:rPr lang="en-GB" dirty="0" err="1"/>
              <a:t>individulals</a:t>
            </a:r>
            <a:r>
              <a:rPr lang="en-GB" dirty="0"/>
              <a:t> </a:t>
            </a:r>
          </a:p>
          <a:p>
            <a:endParaRPr lang="en-GB" dirty="0"/>
          </a:p>
          <a:p>
            <a:r>
              <a:rPr lang="en-GB"/>
              <a:t>Rooney won</a:t>
            </a:r>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22</a:t>
            </a:fld>
            <a:endParaRPr lang="en-GB"/>
          </a:p>
        </p:txBody>
      </p:sp>
    </p:spTree>
    <p:extLst>
      <p:ext uri="{BB962C8B-B14F-4D97-AF65-F5344CB8AC3E}">
        <p14:creationId xmlns:p14="http://schemas.microsoft.com/office/powerpoint/2010/main" val="17231288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Age, immaturity or lack of understanding;</a:t>
            </a:r>
          </a:p>
          <a:p>
            <a:r>
              <a:rPr lang="en-GB" sz="1200" b="0" i="0" kern="1200" dirty="0">
                <a:solidFill>
                  <a:schemeClr val="tx1"/>
                </a:solidFill>
                <a:effectLst/>
                <a:latin typeface="+mn-lt"/>
                <a:ea typeface="+mn-ea"/>
                <a:cs typeface="+mn-cs"/>
              </a:rPr>
              <a:t>(b) Communication or language difficulties (including literacy);</a:t>
            </a:r>
          </a:p>
          <a:p>
            <a:r>
              <a:rPr lang="en-GB" sz="1200" b="0" i="0" kern="1200" dirty="0">
                <a:solidFill>
                  <a:schemeClr val="tx1"/>
                </a:solidFill>
                <a:effectLst/>
                <a:latin typeface="+mn-lt"/>
                <a:ea typeface="+mn-ea"/>
                <a:cs typeface="+mn-cs"/>
              </a:rPr>
              <a:t>(c) Physical disability or impairment, or health condition;</a:t>
            </a:r>
          </a:p>
          <a:p>
            <a:r>
              <a:rPr lang="en-GB" sz="1200" b="0" i="0" kern="1200" dirty="0">
                <a:solidFill>
                  <a:schemeClr val="tx1"/>
                </a:solidFill>
                <a:effectLst/>
                <a:latin typeface="+mn-lt"/>
                <a:ea typeface="+mn-ea"/>
                <a:cs typeface="+mn-cs"/>
              </a:rPr>
              <a:t>(d) Mental health condition or significant impairment of any aspect of their intelligence or social functioning (including learning difficulties);</a:t>
            </a:r>
          </a:p>
          <a:p>
            <a:r>
              <a:rPr lang="en-GB" sz="1200" b="0" i="0" kern="1200" dirty="0">
                <a:solidFill>
                  <a:schemeClr val="tx1"/>
                </a:solidFill>
                <a:effectLst/>
                <a:latin typeface="+mn-lt"/>
                <a:ea typeface="+mn-ea"/>
                <a:cs typeface="+mn-cs"/>
              </a:rPr>
              <a:t>(e) The impact on them of the subject matter of, or facts relevant to, the case (an example being having witnessed a traumatic event relating to the case);</a:t>
            </a:r>
          </a:p>
          <a:p>
            <a:r>
              <a:rPr lang="en-GB" sz="1200" b="0" i="0" kern="1200" dirty="0">
                <a:solidFill>
                  <a:schemeClr val="tx1"/>
                </a:solidFill>
                <a:effectLst/>
                <a:latin typeface="+mn-lt"/>
                <a:ea typeface="+mn-ea"/>
                <a:cs typeface="+mn-cs"/>
              </a:rPr>
              <a:t>(f) Their relationship with a party or witness (examples being sexual assault, domestic abuse or intimidation (actual or perceived));</a:t>
            </a:r>
          </a:p>
          <a:p>
            <a:r>
              <a:rPr lang="en-GB" sz="1200" b="0" i="0" kern="1200" dirty="0">
                <a:solidFill>
                  <a:schemeClr val="tx1"/>
                </a:solidFill>
                <a:effectLst/>
                <a:latin typeface="+mn-lt"/>
                <a:ea typeface="+mn-ea"/>
                <a:cs typeface="+mn-cs"/>
              </a:rPr>
              <a:t>(g) Social, domestic or cultural circumstances.</a:t>
            </a:r>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23</a:t>
            </a:fld>
            <a:endParaRPr lang="en-GB"/>
          </a:p>
        </p:txBody>
      </p:sp>
    </p:spTree>
    <p:extLst>
      <p:ext uri="{BB962C8B-B14F-4D97-AF65-F5344CB8AC3E}">
        <p14:creationId xmlns:p14="http://schemas.microsoft.com/office/powerpoint/2010/main" val="1793547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separate set of rules, the Family Procedure Rules (FPR) – https://www.justice.gov.uk/courts/procedure-rules/family/rules_pd_menu – govern cases heard in the Family Court. Like the Criminal and Civil Procedure Rules, the FPR commence with an overriding objective, which is set out in r1.1:</a:t>
            </a:r>
          </a:p>
          <a:p>
            <a:endParaRPr lang="en-GB" dirty="0"/>
          </a:p>
          <a:p>
            <a:r>
              <a:rPr lang="en-GB" dirty="0"/>
              <a:t>These rules are a new procedural code with the overriding objective of enabling the court to deal with cases justly, having regard to any welfare issues involved.</a:t>
            </a:r>
          </a:p>
          <a:p>
            <a:endParaRPr lang="en-GB" dirty="0"/>
          </a:p>
          <a:p>
            <a:r>
              <a:rPr lang="en-GB" dirty="0"/>
              <a:t>The criteria for dealing with cases justly is very similar to those set out in the CPR; the reference to “welfare issues” in the overriding objective highlights the importance of the Family Court’s role in protecting the interests of children and vulnerable adults.</a:t>
            </a:r>
          </a:p>
        </p:txBody>
      </p:sp>
      <p:sp>
        <p:nvSpPr>
          <p:cNvPr id="4" name="Slide Number Placeholder 3"/>
          <p:cNvSpPr>
            <a:spLocks noGrp="1"/>
          </p:cNvSpPr>
          <p:nvPr>
            <p:ph type="sldNum" sz="quarter" idx="5"/>
          </p:nvPr>
        </p:nvSpPr>
        <p:spPr/>
        <p:txBody>
          <a:bodyPr/>
          <a:lstStyle/>
          <a:p>
            <a:fld id="{D8D7F572-2BFB-43AB-9E4A-57AEA8524283}" type="slidenum">
              <a:rPr lang="en-GB" smtClean="0"/>
              <a:t>24</a:t>
            </a:fld>
            <a:endParaRPr lang="en-GB"/>
          </a:p>
        </p:txBody>
      </p:sp>
    </p:spTree>
    <p:extLst>
      <p:ext uri="{BB962C8B-B14F-4D97-AF65-F5344CB8AC3E}">
        <p14:creationId xmlns:p14="http://schemas.microsoft.com/office/powerpoint/2010/main" val="724709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think about legal proceedings we tend to think about what happens in the court room, but a number of issues need to be considered beforehand, by the claimant and their legal advisors, and by the courts.</a:t>
            </a:r>
          </a:p>
          <a:p>
            <a:endParaRPr lang="en-GB" dirty="0"/>
          </a:p>
          <a:p>
            <a:r>
              <a:rPr lang="en-GB" dirty="0"/>
              <a:t>When a claimant starts legal proceedings, they must decide whether to issue (start) their claim in the County Court or the High Court. Most claims relating to personal injuries or debt/contract disputes start in the County Court. The claimant has the option of issuing a claim in the High Court if one of the following applies:</a:t>
            </a:r>
          </a:p>
          <a:p>
            <a:endParaRPr lang="en-GB" dirty="0"/>
          </a:p>
          <a:p>
            <a:r>
              <a:rPr lang="en-GB" dirty="0"/>
              <a:t>the claim is for more than £100,000; or</a:t>
            </a:r>
          </a:p>
          <a:p>
            <a:endParaRPr lang="en-GB" dirty="0"/>
          </a:p>
          <a:p>
            <a:r>
              <a:rPr lang="en-GB" dirty="0"/>
              <a:t>the claim includes damages for personal injuries and the value of the damages being claimed is £50,000 or more.</a:t>
            </a:r>
          </a:p>
          <a:p>
            <a:endParaRPr lang="en-GB" dirty="0"/>
          </a:p>
          <a:p>
            <a:r>
              <a:rPr lang="en-GB" dirty="0"/>
              <a:t>NB Personal injuries claims will usually include an element covering damage to property, for example, to a car in a road accident or for loss of earnings – for the purposes of issuing cases, only some of the claim needs to relate to personal injuries.</a:t>
            </a:r>
          </a:p>
          <a:p>
            <a:endParaRPr lang="en-GB" dirty="0"/>
          </a:p>
          <a:p>
            <a:r>
              <a:rPr lang="en-GB" dirty="0"/>
              <a:t>Some Acts of Parliament require certain types of claim (e.g. defamation cases – libel and slander) to be issued in the High Court.</a:t>
            </a:r>
          </a:p>
          <a:p>
            <a:endParaRPr lang="en-GB" dirty="0"/>
          </a:p>
          <a:p>
            <a:r>
              <a:rPr lang="en-GB" dirty="0"/>
              <a:t>Once a civil case has been issued, the court will allocate it to one of four tracks. Note that the scope of each of the tracks is set out in Practice Direction 26 (PD 26) CPR. A track is a set of stages through which the case must pass. Depending on the size of the claim and its complexity (e.g. Will it require expert evidence?) the court will allocate it as follows.</a:t>
            </a:r>
          </a:p>
          <a:p>
            <a:endParaRPr lang="en-GB" dirty="0"/>
          </a:p>
          <a:p>
            <a:r>
              <a:rPr lang="en-GB" dirty="0"/>
              <a:t>(1) Small claims track</a:t>
            </a:r>
          </a:p>
          <a:p>
            <a:r>
              <a:rPr lang="en-GB" dirty="0"/>
              <a:t>This is used for personal injury claims where the value of the pain, suffering and loss of amenity element of the claim is not more than £1,500. It is also used for other types of claim whose value is not more than £10,000. Claims are dealt with relatively informally and quickly. Most cases are dealt with by claimants and defendants who do not have a lawyer (described as “litigants in person”).</a:t>
            </a:r>
          </a:p>
          <a:p>
            <a:endParaRPr lang="en-GB" dirty="0"/>
          </a:p>
          <a:p>
            <a:r>
              <a:rPr lang="en-GB" dirty="0"/>
              <a:t>NB Where the claim arises from a road traffic accident on or after 31 May 2021 the limit for the pain, suffering and loss of amenity is increased to £5,000 unless the claimant is a child or a vulnerable road user such as a cyclist, pedestrian or horse rider (other exceptions also apply) where the limit is £1,000.</a:t>
            </a:r>
          </a:p>
          <a:p>
            <a:endParaRPr lang="en-GB" dirty="0"/>
          </a:p>
          <a:p>
            <a:r>
              <a:rPr lang="en-GB" dirty="0"/>
              <a:t>(2) Fast track</a:t>
            </a:r>
          </a:p>
          <a:p>
            <a:r>
              <a:rPr lang="en-GB" dirty="0"/>
              <a:t>This track is used for claims which exceed £10,000 (or £5,000/£1,500/£1,000 in respect of the pain, suffering and loss of amenity element of personal injuries claims) but are not worth more than £25,000. These claims are expected to be dealt with in no more than one day’s trial. In order to ensure that they are not subject to excessive delay, the court will set a timetable for the various pre-trial stages and give standard “directions” (instructions) for the lawyers to follow. The period between directions and trial will not exceed 30 weeks.</a:t>
            </a:r>
          </a:p>
          <a:p>
            <a:endParaRPr lang="en-GB" dirty="0"/>
          </a:p>
          <a:p>
            <a:r>
              <a:rPr lang="en-GB" dirty="0"/>
              <a:t>(3) Intermediate track</a:t>
            </a:r>
          </a:p>
          <a:p>
            <a:r>
              <a:rPr lang="en-GB" dirty="0"/>
              <a:t>The intermediate track covers simpler cases valued above £25,000 up to £100,000.</a:t>
            </a:r>
          </a:p>
          <a:p>
            <a:endParaRPr lang="en-GB" dirty="0"/>
          </a:p>
          <a:p>
            <a:r>
              <a:rPr lang="en-GB" dirty="0"/>
              <a:t>Note, however, that certain more complex cases valued above £25,000 up to £100,000 continue to be allocated to the multi-track.</a:t>
            </a:r>
          </a:p>
          <a:p>
            <a:endParaRPr lang="en-GB" dirty="0"/>
          </a:p>
          <a:p>
            <a:r>
              <a:rPr lang="en-GB" dirty="0"/>
              <a:t>4) Multi-track</a:t>
            </a:r>
          </a:p>
          <a:p>
            <a:r>
              <a:rPr lang="en-GB" dirty="0"/>
              <a:t>This track applies to cases whose value exceeds £100,000 and for cases that are so complex that they are not expected to be dealt with in one day’s trial. The judge will have wider powers of case management so that he or she can give directions which are appropriate for the matters in dispute, whilst still complying with the overriding objective.</a:t>
            </a:r>
          </a:p>
          <a:p>
            <a:endParaRPr lang="en-GB" dirty="0"/>
          </a:p>
          <a:p>
            <a:r>
              <a:rPr lang="en-GB" dirty="0"/>
              <a:t>Claims which must be allocated to the multi-track</a:t>
            </a:r>
          </a:p>
          <a:p>
            <a:endParaRPr lang="en-GB" dirty="0"/>
          </a:p>
          <a:p>
            <a:r>
              <a:rPr lang="en-GB" dirty="0"/>
              <a:t>A claim must be allocated to the multi-track if it is:</a:t>
            </a:r>
          </a:p>
          <a:p>
            <a:endParaRPr lang="en-GB" dirty="0"/>
          </a:p>
          <a:p>
            <a:r>
              <a:rPr lang="en-GB" dirty="0"/>
              <a:t>a mesothelioma or asbestos lung claim;</a:t>
            </a:r>
          </a:p>
          <a:p>
            <a:endParaRPr lang="en-GB" dirty="0"/>
          </a:p>
          <a:p>
            <a:r>
              <a:rPr lang="en-GB" dirty="0"/>
              <a:t>a clinical negligence claim, unless breach of duty and causation have already been admitted and it would otherwise be allocated to the intermediate track; and</a:t>
            </a:r>
          </a:p>
          <a:p>
            <a:endParaRPr lang="en-GB" dirty="0"/>
          </a:p>
          <a:p>
            <a:r>
              <a:rPr lang="en-GB" dirty="0"/>
              <a:t>a claim relating to harm or abuse of children or vulnerable adults.</a:t>
            </a:r>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25</a:t>
            </a:fld>
            <a:endParaRPr lang="en-GB"/>
          </a:p>
        </p:txBody>
      </p:sp>
    </p:spTree>
    <p:extLst>
      <p:ext uri="{BB962C8B-B14F-4D97-AF65-F5344CB8AC3E}">
        <p14:creationId xmlns:p14="http://schemas.microsoft.com/office/powerpoint/2010/main" val="36488467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action can be commenced in court, it is usually expected that the claimant follows the relevant pre-action protocol. </a:t>
            </a:r>
          </a:p>
          <a:p>
            <a:r>
              <a:rPr lang="en-GB" dirty="0"/>
              <a:t>This is a series of steps which the court expects the claimant and potential defendant to take before resorting to litigation. </a:t>
            </a:r>
          </a:p>
          <a:p>
            <a:r>
              <a:rPr lang="en-GB" dirty="0"/>
              <a:t>There are different pre-action protocols for different legal areas, but they usually include giving notice of a possible claim and early outlining of the potential case by the claimant and defence by the defendant.</a:t>
            </a:r>
          </a:p>
          <a:p>
            <a:r>
              <a:rPr lang="en-GB" dirty="0"/>
              <a:t>Pre-action protocols aim to reduce the need to go to court, but they also help ensure that if the case does go to court it can be managed efficiently, because they help the parties to clarify the disputed issues before trial.</a:t>
            </a:r>
          </a:p>
          <a:p>
            <a:endParaRPr lang="en-GB" dirty="0"/>
          </a:p>
          <a:p>
            <a:r>
              <a:rPr lang="en-GB" dirty="0"/>
              <a:t>The County Court is a single court which operates in approximately 50 locations across England and Wales. Civil court cases are usually heard by a single judge. Most cases are heard by district judges, though high value or particularly complex claims may be heard by a circuit judge.</a:t>
            </a:r>
          </a:p>
          <a:p>
            <a:endParaRPr lang="en-GB" dirty="0"/>
          </a:p>
          <a:p>
            <a:r>
              <a:rPr lang="en-GB" dirty="0"/>
              <a:t>Cases commonly heard in the County Court include:</a:t>
            </a:r>
          </a:p>
          <a:p>
            <a:endParaRPr lang="en-GB" dirty="0"/>
          </a:p>
          <a:p>
            <a:r>
              <a:rPr lang="en-GB" dirty="0"/>
              <a:t>debts;</a:t>
            </a:r>
          </a:p>
          <a:p>
            <a:endParaRPr lang="en-GB" dirty="0"/>
          </a:p>
          <a:p>
            <a:r>
              <a:rPr lang="en-GB" dirty="0"/>
              <a:t>personal injury claims;</a:t>
            </a:r>
          </a:p>
          <a:p>
            <a:endParaRPr lang="en-GB" dirty="0"/>
          </a:p>
          <a:p>
            <a:r>
              <a:rPr lang="en-GB" dirty="0"/>
              <a:t>breach of contract claims, for example, where a person has failed to fulfil an order to supply goods or services;</a:t>
            </a:r>
          </a:p>
          <a:p>
            <a:endParaRPr lang="en-GB" dirty="0"/>
          </a:p>
          <a:p>
            <a:r>
              <a:rPr lang="en-GB" dirty="0"/>
              <a:t>housing disputes, including mortgage repossession cases and rent arrears; and</a:t>
            </a:r>
          </a:p>
          <a:p>
            <a:endParaRPr lang="en-GB" dirty="0"/>
          </a:p>
          <a:p>
            <a:r>
              <a:rPr lang="en-GB" dirty="0"/>
              <a:t>lower value bankruptcy and insolvency cases.</a:t>
            </a:r>
          </a:p>
          <a:p>
            <a:endParaRPr lang="en-GB" dirty="0"/>
          </a:p>
          <a:p>
            <a:r>
              <a:rPr lang="en-GB" dirty="0"/>
              <a:t>The most common remedy in a civil case is damages, but the court may also have discretion to award equitable remedies such as specific performance (see Chapter 1).</a:t>
            </a:r>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26</a:t>
            </a:fld>
            <a:endParaRPr lang="en-GB"/>
          </a:p>
        </p:txBody>
      </p:sp>
    </p:spTree>
    <p:extLst>
      <p:ext uri="{BB962C8B-B14F-4D97-AF65-F5344CB8AC3E}">
        <p14:creationId xmlns:p14="http://schemas.microsoft.com/office/powerpoint/2010/main" val="3070191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High Court operates in the Royal Courts of Justice in the Strand, London. It also operates in major towns and cities in England and Wales in District Registries (branch courts). It has three divisions (sections) each of which:</a:t>
            </a:r>
          </a:p>
          <a:p>
            <a:endParaRPr lang="en-GB" dirty="0"/>
          </a:p>
          <a:p>
            <a:r>
              <a:rPr lang="en-GB" dirty="0"/>
              <a:t>acts as a court of first instance (hears cases for the first time); and</a:t>
            </a:r>
          </a:p>
          <a:p>
            <a:endParaRPr lang="en-GB" dirty="0"/>
          </a:p>
          <a:p>
            <a:r>
              <a:rPr lang="en-GB" dirty="0"/>
              <a:t>has a Divisional Court which hears appeals from the lower courts and tribunals.</a:t>
            </a:r>
          </a:p>
          <a:p>
            <a:endParaRPr lang="en-GB" dirty="0"/>
          </a:p>
          <a:p>
            <a:r>
              <a:rPr lang="en-GB" dirty="0"/>
              <a:t>The divisions also have specialist courts dealing with a variety of technical disputes where different procedures and more specialised judges are required.</a:t>
            </a:r>
          </a:p>
          <a:p>
            <a:endParaRPr lang="en-GB" dirty="0"/>
          </a:p>
          <a:p>
            <a:endParaRPr lang="en-GB" dirty="0"/>
          </a:p>
          <a:p>
            <a:r>
              <a:rPr lang="en-GB" dirty="0"/>
              <a:t>NB A number of specialist courts of the High Court of England and Wales have been banded together under the title the Business and Property Courts of England and Wales. These include the Commercial Court, the Technology and Construction Court and the courts which make up the Chancery Division, for example, the Insolvency List, Companies List and the Intellectual Property Enterprise Court.</a:t>
            </a:r>
          </a:p>
          <a:p>
            <a:endParaRPr lang="en-GB" dirty="0"/>
          </a:p>
          <a:p>
            <a:r>
              <a:rPr lang="en-GB" dirty="0"/>
              <a:t>The reasons for this are:</a:t>
            </a:r>
          </a:p>
          <a:p>
            <a:endParaRPr lang="en-GB" dirty="0"/>
          </a:p>
          <a:p>
            <a:r>
              <a:rPr lang="en-GB" dirty="0"/>
              <a:t>to give these courts a more memorable title;</a:t>
            </a:r>
          </a:p>
          <a:p>
            <a:endParaRPr lang="en-GB" dirty="0"/>
          </a:p>
          <a:p>
            <a:r>
              <a:rPr lang="en-GB" dirty="0"/>
              <a:t>to allow judges to be deployed across the different court lists rather than being restricted to their own specialist courts; and</a:t>
            </a:r>
          </a:p>
          <a:p>
            <a:endParaRPr lang="en-GB" dirty="0"/>
          </a:p>
          <a:p>
            <a:r>
              <a:rPr lang="en-GB" dirty="0"/>
              <a:t>to ensure complex cases can be dealt with in the regions rather than being transferred to London.</a:t>
            </a:r>
          </a:p>
          <a:p>
            <a:endParaRPr lang="en-GB" dirty="0"/>
          </a:p>
          <a:p>
            <a:r>
              <a:rPr lang="en-GB" dirty="0"/>
              <a:t>The specialist courts will, however, continue to operate separately.</a:t>
            </a:r>
          </a:p>
          <a:p>
            <a:endParaRPr lang="en-GB" dirty="0"/>
          </a:p>
          <a:p>
            <a:endParaRPr lang="en-GB" dirty="0"/>
          </a:p>
        </p:txBody>
      </p:sp>
      <p:sp>
        <p:nvSpPr>
          <p:cNvPr id="4" name="Slide Number Placeholder 3"/>
          <p:cNvSpPr>
            <a:spLocks noGrp="1"/>
          </p:cNvSpPr>
          <p:nvPr>
            <p:ph type="sldNum" sz="quarter" idx="5"/>
          </p:nvPr>
        </p:nvSpPr>
        <p:spPr/>
        <p:txBody>
          <a:bodyPr/>
          <a:lstStyle/>
          <a:p>
            <a:fld id="{D8D7F572-2BFB-43AB-9E4A-57AEA8524283}" type="slidenum">
              <a:rPr lang="en-GB" smtClean="0"/>
              <a:t>27</a:t>
            </a:fld>
            <a:endParaRPr lang="en-GB"/>
          </a:p>
        </p:txBody>
      </p:sp>
    </p:spTree>
    <p:extLst>
      <p:ext uri="{BB962C8B-B14F-4D97-AF65-F5344CB8AC3E}">
        <p14:creationId xmlns:p14="http://schemas.microsoft.com/office/powerpoint/2010/main" val="4244697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Family Court is designed to deal with all cases involving divorce and family breakdown and child protection, apart from the small number retained by the High Court Family Division. It operates at different levels which enable cases to be appealed within the court to more senior judges.</a:t>
            </a:r>
          </a:p>
          <a:p>
            <a:endParaRPr lang="en-GB" dirty="0"/>
          </a:p>
          <a:p>
            <a:r>
              <a:rPr lang="en-GB" dirty="0"/>
              <a:t>A system of allocation or gatekeeping operates, which is designed to ensure that cases are heard by the appropriate type of judge in the best location, taking into account the complexity of the case and the interests and location of any children involved.</a:t>
            </a:r>
          </a:p>
          <a:p>
            <a:endParaRPr lang="en-GB" dirty="0"/>
          </a:p>
          <a:p>
            <a:r>
              <a:rPr lang="en-GB" dirty="0"/>
              <a:t>The Financial Remedies Court is a specialist section of the Family Court which deals with financial issues within family law cases.</a:t>
            </a:r>
          </a:p>
        </p:txBody>
      </p:sp>
      <p:sp>
        <p:nvSpPr>
          <p:cNvPr id="4" name="Slide Number Placeholder 3"/>
          <p:cNvSpPr>
            <a:spLocks noGrp="1"/>
          </p:cNvSpPr>
          <p:nvPr>
            <p:ph type="sldNum" sz="quarter" idx="5"/>
          </p:nvPr>
        </p:nvSpPr>
        <p:spPr/>
        <p:txBody>
          <a:bodyPr/>
          <a:lstStyle/>
          <a:p>
            <a:fld id="{D8D7F572-2BFB-43AB-9E4A-57AEA8524283}" type="slidenum">
              <a:rPr lang="en-GB" smtClean="0"/>
              <a:t>28</a:t>
            </a:fld>
            <a:endParaRPr lang="en-GB"/>
          </a:p>
        </p:txBody>
      </p:sp>
    </p:spTree>
    <p:extLst>
      <p:ext uri="{BB962C8B-B14F-4D97-AF65-F5344CB8AC3E}">
        <p14:creationId xmlns:p14="http://schemas.microsoft.com/office/powerpoint/2010/main" val="31104112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Divisional Court of the High Court hears appeals from the County Court and Magistrates’ Courts in civil cases. The Divisional Court of the High Court (Family Division) sometimes hears appeals from the Family Court. It also hears criminal cases which are appealed on points of law (“by way of case stated”).</a:t>
            </a:r>
          </a:p>
          <a:p>
            <a:endParaRPr lang="en-GB" dirty="0"/>
          </a:p>
          <a:p>
            <a:r>
              <a:rPr lang="en-GB" dirty="0"/>
              <a:t>The Court of Appeal is based at the Royal Courts of Justice in London and is divided into two divisions (sections).</a:t>
            </a:r>
          </a:p>
          <a:p>
            <a:endParaRPr lang="en-GB" dirty="0"/>
          </a:p>
          <a:p>
            <a:r>
              <a:rPr lang="en-GB" dirty="0"/>
              <a:t>(1)   The Criminal Division of the Court of Appeal deals with appeals from the Crown Court and the Divisional Court of the High Court (criminal cases only).</a:t>
            </a:r>
          </a:p>
          <a:p>
            <a:endParaRPr lang="en-GB" dirty="0"/>
          </a:p>
          <a:p>
            <a:r>
              <a:rPr lang="en-GB" dirty="0"/>
              <a:t>(2)   The Civil Division deals with appeals from the Family Court, High Court, Divisional Court of the High Court (civil cases only) and the County Court.</a:t>
            </a:r>
          </a:p>
          <a:p>
            <a:endParaRPr lang="en-GB" dirty="0"/>
          </a:p>
          <a:p>
            <a:r>
              <a:rPr lang="en-GB" dirty="0"/>
              <a:t>Cases are usually heard by a panel of three Lords Justice of Appeal.</a:t>
            </a:r>
          </a:p>
          <a:p>
            <a:endParaRPr lang="en-GB" dirty="0"/>
          </a:p>
          <a:p>
            <a:r>
              <a:rPr lang="en-GB" dirty="0"/>
              <a:t>The Supreme Court is based in Westminster, London, and deals with civil and criminal appeals from England and Wales and Northern Ireland. It also deals with civil appeals from Scotland. Appeals are heard by justices of the Supreme Court. Most cases are heard by a panel of five justices, though in particularly important cases a larger panel will be convened.</a:t>
            </a:r>
          </a:p>
          <a:p>
            <a:endParaRPr lang="en-GB" dirty="0"/>
          </a:p>
          <a:p>
            <a:r>
              <a:rPr lang="en-GB" dirty="0"/>
              <a:t>The Supreme Court usually hears cases on appeal from the Court of Appeal, though occasionally cases will “leapfrog” the Court of Appeal and be appealed directly from the High Court to the Supreme Court.</a:t>
            </a:r>
          </a:p>
        </p:txBody>
      </p:sp>
      <p:sp>
        <p:nvSpPr>
          <p:cNvPr id="4" name="Slide Number Placeholder 3"/>
          <p:cNvSpPr>
            <a:spLocks noGrp="1"/>
          </p:cNvSpPr>
          <p:nvPr>
            <p:ph type="sldNum" sz="quarter" idx="5"/>
          </p:nvPr>
        </p:nvSpPr>
        <p:spPr/>
        <p:txBody>
          <a:bodyPr/>
          <a:lstStyle/>
          <a:p>
            <a:fld id="{D8D7F572-2BFB-43AB-9E4A-57AEA8524283}" type="slidenum">
              <a:rPr lang="en-GB" smtClean="0"/>
              <a:t>30</a:t>
            </a:fld>
            <a:endParaRPr lang="en-GB"/>
          </a:p>
        </p:txBody>
      </p:sp>
    </p:spTree>
    <p:extLst>
      <p:ext uri="{BB962C8B-B14F-4D97-AF65-F5344CB8AC3E}">
        <p14:creationId xmlns:p14="http://schemas.microsoft.com/office/powerpoint/2010/main" val="32504228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saw at 2.2.1 that r1.1 </a:t>
            </a:r>
            <a:r>
              <a:rPr lang="en-GB" dirty="0" err="1"/>
              <a:t>CrPR</a:t>
            </a:r>
            <a:r>
              <a:rPr lang="en-GB" dirty="0"/>
              <a:t> requires that criminal cases be dealt with justly. As well as convicting guilty people, this also means acquitting (declaring “not guilty”) the innocent. Unfortunately, over the years too many people have been convicted of crimes which they were subsequently shown not to have committed. In order to deal with these miscarriages of justice, the Criminal Cases Review Commission (CCRC) was created under the Criminal Appeal Act 1995 to investigate cases again.</a:t>
            </a:r>
          </a:p>
          <a:p>
            <a:endParaRPr lang="en-GB" dirty="0"/>
          </a:p>
          <a:p>
            <a:r>
              <a:rPr lang="en-GB" dirty="0"/>
              <a:t>The Court of Appeal (Criminal Division) will sometimes ask the CCRC to investigate a case and report on its findings. Convicted criminals who have unsuccessfully appealed through the court system are also able to apply directly.</a:t>
            </a:r>
          </a:p>
          <a:p>
            <a:endParaRPr lang="en-GB" dirty="0"/>
          </a:p>
          <a:p>
            <a:r>
              <a:rPr lang="en-GB" dirty="0"/>
              <a:t>In most cases, the Criminal Cases Review Commission will require:</a:t>
            </a:r>
          </a:p>
          <a:p>
            <a:endParaRPr lang="en-GB" dirty="0"/>
          </a:p>
          <a:p>
            <a:r>
              <a:rPr lang="en-GB" dirty="0"/>
              <a:t>a new piece of evidence;</a:t>
            </a:r>
          </a:p>
          <a:p>
            <a:endParaRPr lang="en-GB" dirty="0"/>
          </a:p>
          <a:p>
            <a:r>
              <a:rPr lang="en-GB" dirty="0"/>
              <a:t>a new legal argument which has not been raised during the trial or in any appeals; or</a:t>
            </a:r>
          </a:p>
          <a:p>
            <a:endParaRPr lang="en-GB" dirty="0"/>
          </a:p>
          <a:p>
            <a:r>
              <a:rPr lang="en-GB" dirty="0"/>
              <a:t>exceptional circumstances.</a:t>
            </a:r>
          </a:p>
          <a:p>
            <a:endParaRPr lang="en-GB" dirty="0"/>
          </a:p>
          <a:p>
            <a:r>
              <a:rPr lang="en-GB" dirty="0"/>
              <a:t>If the person was convicted in the Magistrates’ Court, the CCRC has the power to refer the conviction (whether or not the defendant was guilty) or the sentence (punishment) to the Crown Court for a decision on whether or not the defendant should be acquitted or have their sentence reduced.</a:t>
            </a:r>
          </a:p>
          <a:p>
            <a:endParaRPr lang="en-GB" dirty="0"/>
          </a:p>
          <a:p>
            <a:r>
              <a:rPr lang="en-GB" dirty="0"/>
              <a:t>If the person was convicted in the Crown Court, the CCRC will refer the case back to the Court of Appeal (Criminal Division) to consider whether or not to grant an acquittal or reduced sentence.</a:t>
            </a:r>
          </a:p>
          <a:p>
            <a:endParaRPr lang="en-GB" dirty="0"/>
          </a:p>
          <a:p>
            <a:r>
              <a:rPr lang="en-GB" dirty="0"/>
              <a:t>It is perhaps not surprising that the CCRC receives thousands of applications but only refers a small proportion to the Court of Appeal or Crown Court.</a:t>
            </a:r>
          </a:p>
        </p:txBody>
      </p:sp>
      <p:sp>
        <p:nvSpPr>
          <p:cNvPr id="4" name="Slide Number Placeholder 3"/>
          <p:cNvSpPr>
            <a:spLocks noGrp="1"/>
          </p:cNvSpPr>
          <p:nvPr>
            <p:ph type="sldNum" sz="quarter" idx="5"/>
          </p:nvPr>
        </p:nvSpPr>
        <p:spPr/>
        <p:txBody>
          <a:bodyPr/>
          <a:lstStyle/>
          <a:p>
            <a:fld id="{D8D7F572-2BFB-43AB-9E4A-57AEA8524283}" type="slidenum">
              <a:rPr lang="en-GB" smtClean="0"/>
              <a:t>31</a:t>
            </a:fld>
            <a:endParaRPr lang="en-GB"/>
          </a:p>
        </p:txBody>
      </p:sp>
    </p:spTree>
    <p:extLst>
      <p:ext uri="{BB962C8B-B14F-4D97-AF65-F5344CB8AC3E}">
        <p14:creationId xmlns:p14="http://schemas.microsoft.com/office/powerpoint/2010/main" val="21293783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tribunal is a form of specialist court set up to resolve disputes in specific areas of law. Tribunal decisions are usually made by a panel consisting of a legally qualified tribunal judge and two panel members who are experts with specialist knowledge of the subject matter of the dispute. There are many different tribunals which deal with different subject areas.</a:t>
            </a:r>
          </a:p>
          <a:p>
            <a:endParaRPr lang="en-GB" dirty="0"/>
          </a:p>
          <a:p>
            <a:r>
              <a:rPr lang="en-GB" dirty="0"/>
              <a:t>The organisation of tribunals is complicated. The jurisdiction covered by tribunals differs, with some covering the whole of the UK (e.g. the immigration and asylum tribunal), and other tribunals specific to one of the four nations (e.g. the mental health tribunal covers only England). Tribunals are also administered by different authorities.</a:t>
            </a:r>
          </a:p>
          <a:p>
            <a:endParaRPr lang="en-GB" dirty="0"/>
          </a:p>
          <a:p>
            <a:r>
              <a:rPr lang="en-GB" dirty="0"/>
              <a:t>Most tribunals are administered by Her Majesty’s Courts and Tribunals Services (HMCTS) which is an agency of the Ministry of Justice. The majority of HMCTS tribunals are organised into a two-tier system: First-tier Tribunals which hear cases in the first instance; and Upper Tribunals which hear appeals. The First-tier Tribunals are organised into chambers which examine different areas.</a:t>
            </a:r>
          </a:p>
          <a:p>
            <a:endParaRPr lang="en-GB" dirty="0"/>
          </a:p>
          <a:p>
            <a:r>
              <a:rPr lang="en-GB" dirty="0"/>
              <a:t>HMCTS also administers some tribunals which sit outside the two-tier system. The most important of these are the Employment Tribunal and Employment Appeal Tribunal and the Special Immigration Appeals Commission (SIAC). There are also some tribunals which sit outside HMCTS entirely and are administered by local authorities or government departments.</a:t>
            </a:r>
          </a:p>
          <a:p>
            <a:endParaRPr lang="en-GB" dirty="0"/>
          </a:p>
          <a:p>
            <a:r>
              <a:rPr lang="en-GB" dirty="0"/>
              <a:t>For tribunals within the two-tier system, appeals are available from the First-tier Tribunal to the Upper Tribunal. Further appeals on points of law can be made from the Upper Tribunal to the Court of Appeal.</a:t>
            </a:r>
          </a:p>
          <a:p>
            <a:endParaRPr lang="en-GB" dirty="0"/>
          </a:p>
          <a:p>
            <a:r>
              <a:rPr lang="en-GB" dirty="0"/>
              <a:t>Appeals from the Employment Tribunal are made to the Employment Appeal Tribunal and from there to the Court of Appeal.</a:t>
            </a:r>
          </a:p>
          <a:p>
            <a:endParaRPr lang="en-GB" dirty="0"/>
          </a:p>
          <a:p>
            <a:r>
              <a:rPr lang="en-GB" dirty="0"/>
              <a:t>the tribunal system is governed by the Tribunals, Courts and Enforcement Act 2007. Under s2(3) of the Act, the Senior President of Tribunals must ensure that tribunals are accessible and that cases are handled fairly, quickly and efficiently.</a:t>
            </a:r>
          </a:p>
          <a:p>
            <a:endParaRPr lang="en-GB" dirty="0"/>
          </a:p>
          <a:p>
            <a:r>
              <a:rPr lang="en-GB" dirty="0"/>
              <a:t>Tribunals are often seen as advantageous compared with courts for a number of reasons:</a:t>
            </a:r>
          </a:p>
          <a:p>
            <a:endParaRPr lang="en-GB" dirty="0"/>
          </a:p>
          <a:p>
            <a:r>
              <a:rPr lang="en-GB" dirty="0"/>
              <a:t>Expertise: the use of experts on the tribunal panel is helpful in specialised cases;</a:t>
            </a:r>
          </a:p>
          <a:p>
            <a:endParaRPr lang="en-GB" dirty="0"/>
          </a:p>
          <a:p>
            <a:r>
              <a:rPr lang="en-GB" dirty="0"/>
              <a:t>Speed: tribunals are generally quicker than going to court;</a:t>
            </a:r>
          </a:p>
          <a:p>
            <a:endParaRPr lang="en-GB" dirty="0"/>
          </a:p>
          <a:p>
            <a:r>
              <a:rPr lang="en-GB" dirty="0"/>
              <a:t>Flexibility in procedure: tribunal judges have more flexibility than judges governed by the Civil Procedure Rules;</a:t>
            </a:r>
          </a:p>
          <a:p>
            <a:endParaRPr lang="en-GB" dirty="0"/>
          </a:p>
          <a:p>
            <a:r>
              <a:rPr lang="en-GB" dirty="0"/>
              <a:t>Case volume: tribunals handle a higher volume of cases than courts, which reduces costs;</a:t>
            </a:r>
          </a:p>
          <a:p>
            <a:endParaRPr lang="en-GB" dirty="0"/>
          </a:p>
          <a:p>
            <a:r>
              <a:rPr lang="en-GB" dirty="0"/>
              <a:t>Informality: tribunals are usually less formal than courts, which is less intimidating for applicants (though some tribunals are more formal than others); and</a:t>
            </a:r>
          </a:p>
          <a:p>
            <a:endParaRPr lang="en-GB" dirty="0"/>
          </a:p>
          <a:p>
            <a:r>
              <a:rPr lang="en-GB" dirty="0"/>
              <a:t>Cost: tribunals are generally cheaper than going to court, as most tribunal hearings do not have fees.</a:t>
            </a:r>
          </a:p>
          <a:p>
            <a:endParaRPr lang="en-GB" dirty="0"/>
          </a:p>
          <a:p>
            <a:r>
              <a:rPr lang="en-GB" dirty="0"/>
              <a:t>However, tribunals have some disadvantages. While tribunal justice was originally intended to be relatively informal – self-representation is possible – legal representation before tribunals is common. Tribunals do not usually make costs awards to successful claimants, so legal fees will need to be paid out of any compensation received. Legal aid is not usually available for representation in tribunals.</a:t>
            </a:r>
          </a:p>
        </p:txBody>
      </p:sp>
      <p:sp>
        <p:nvSpPr>
          <p:cNvPr id="4" name="Slide Number Placeholder 3"/>
          <p:cNvSpPr>
            <a:spLocks noGrp="1"/>
          </p:cNvSpPr>
          <p:nvPr>
            <p:ph type="sldNum" sz="quarter" idx="5"/>
          </p:nvPr>
        </p:nvSpPr>
        <p:spPr/>
        <p:txBody>
          <a:bodyPr/>
          <a:lstStyle/>
          <a:p>
            <a:fld id="{D8D7F572-2BFB-43AB-9E4A-57AEA8524283}" type="slidenum">
              <a:rPr lang="en-GB" smtClean="0"/>
              <a:t>33</a:t>
            </a:fld>
            <a:endParaRPr lang="en-GB"/>
          </a:p>
        </p:txBody>
      </p:sp>
    </p:spTree>
    <p:extLst>
      <p:ext uri="{BB962C8B-B14F-4D97-AF65-F5344CB8AC3E}">
        <p14:creationId xmlns:p14="http://schemas.microsoft.com/office/powerpoint/2010/main" val="3470989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381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989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225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558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10/6/2026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46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856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14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03501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10/6/2026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3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54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071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972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10/6/2026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569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10/6/2026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9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10/6/2026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627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247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64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10/6/2026</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703885"/>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hyperlink" Target="https://www.youtube.com/watch?v=IShDpXap_z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rules-and-practice-directions-2020#rules-and-practice-directions-conte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8V0nI_sPZ5I"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3" Type="http://schemas.openxmlformats.org/officeDocument/2006/relationships/hyperlink" Target="https://www.sentencingcouncil.org.uk/overarching-guides/magistrates-court/item/sentencing-children-and-young-peopl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youtube.com/watch?v=NCVP6AqEBb4" TargetMode="External"/><Relationship Id="rId5" Type="http://schemas.openxmlformats.org/officeDocument/2006/relationships/image" Target="../media/image3.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3.png"/><Relationship Id="rId4" Type="http://schemas.openxmlformats.org/officeDocument/2006/relationships/hyperlink" Target="https://www.youtube.com/watch?v=tZYvv_s5R-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hyperlink" Target="http://www.justice.gov.uk/courts/procedure-rules/civil/rul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9.sv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33.svg"/></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OZ0pC-BtH-Q&#160;&#160;&#16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ccrc.gov.uk/making-application/can-i-appl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71wxEjFys6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3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3" descr="Vector background of vibrant colours splashing">
            <a:extLst>
              <a:ext uri="{FF2B5EF4-FFF2-40B4-BE49-F238E27FC236}">
                <a16:creationId xmlns:a16="http://schemas.microsoft.com/office/drawing/2014/main" id="{5BDA18CE-9448-6549-D9BE-DDFB1F0E6EEE}"/>
              </a:ext>
            </a:extLst>
          </p:cNvPr>
          <p:cNvPicPr>
            <a:picLocks noChangeAspect="1"/>
          </p:cNvPicPr>
          <p:nvPr/>
        </p:nvPicPr>
        <p:blipFill rotWithShape="1">
          <a:blip r:embed="rId3"/>
          <a:srcRect t="17420" r="-2" b="-2"/>
          <a:stretch/>
        </p:blipFill>
        <p:spPr>
          <a:xfrm>
            <a:off x="20" y="10"/>
            <a:ext cx="12191980" cy="6857990"/>
          </a:xfrm>
          <a:prstGeom prst="rect">
            <a:avLst/>
          </a:prstGeom>
        </p:spPr>
      </p:pic>
      <p:sp useBgFill="1">
        <p:nvSpPr>
          <p:cNvPr id="14"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95F6C4-2A27-51CB-68AC-DA115A5C672F}"/>
              </a:ext>
            </a:extLst>
          </p:cNvPr>
          <p:cNvSpPr>
            <a:spLocks noGrp="1"/>
          </p:cNvSpPr>
          <p:nvPr>
            <p:ph type="ctrTitle"/>
          </p:nvPr>
        </p:nvSpPr>
        <p:spPr>
          <a:xfrm>
            <a:off x="804335" y="3496574"/>
            <a:ext cx="6436104" cy="1052422"/>
          </a:xfrm>
        </p:spPr>
        <p:txBody>
          <a:bodyPr>
            <a:norm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4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a:extLst>
              <a:ext uri="{FF2B5EF4-FFF2-40B4-BE49-F238E27FC236}">
                <a16:creationId xmlns:a16="http://schemas.microsoft.com/office/drawing/2014/main" id="{EDC75BC4-F875-D341-0BAF-D0227E7F4255}"/>
              </a:ext>
            </a:extLst>
          </p:cNvPr>
          <p:cNvSpPr>
            <a:spLocks noGrp="1"/>
          </p:cNvSpPr>
          <p:nvPr>
            <p:ph type="subTitle" idx="1"/>
          </p:nvPr>
        </p:nvSpPr>
        <p:spPr>
          <a:xfrm>
            <a:off x="804335" y="4548996"/>
            <a:ext cx="6436104" cy="534838"/>
          </a:xfrm>
        </p:spPr>
        <p:txBody>
          <a:bodyPr>
            <a:normAutofit/>
          </a:bodyPr>
          <a:lstStyle/>
          <a:p>
            <a:pPr algn="l"/>
            <a:r>
              <a:rPr lang="en-GB" sz="1800" dirty="0">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By Kireene David</a:t>
            </a:r>
            <a:endParaRPr lang="en-GB" sz="1800" dirty="0">
              <a:solidFill>
                <a:srgbClr val="21B780"/>
              </a:solidFill>
            </a:endParaRPr>
          </a:p>
        </p:txBody>
      </p:sp>
    </p:spTree>
    <p:extLst>
      <p:ext uri="{BB962C8B-B14F-4D97-AF65-F5344CB8AC3E}">
        <p14:creationId xmlns:p14="http://schemas.microsoft.com/office/powerpoint/2010/main" val="378641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2DB97-34EB-D992-5DEF-919BF9C4FD99}"/>
              </a:ext>
            </a:extLst>
          </p:cNvPr>
          <p:cNvSpPr>
            <a:spLocks noGrp="1"/>
          </p:cNvSpPr>
          <p:nvPr>
            <p:ph type="title"/>
          </p:nvPr>
        </p:nvSpPr>
        <p:spPr>
          <a:xfrm>
            <a:off x="467746" y="228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Content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36DC94E-4E46-E879-52BD-A61E81841CE0}"/>
              </a:ext>
            </a:extLst>
          </p:cNvPr>
          <p:cNvSpPr>
            <a:spLocks noGrp="1"/>
          </p:cNvSpPr>
          <p:nvPr>
            <p:ph idx="1"/>
          </p:nvPr>
        </p:nvSpPr>
        <p:spPr>
          <a:xfrm>
            <a:off x="672185" y="1945851"/>
            <a:ext cx="5978072" cy="3340119"/>
          </a:xfrm>
        </p:spPr>
        <p:txBody>
          <a:bodyPr vert="horz" lIns="91440" tIns="45720" rIns="91440" bIns="45720" rtlCol="0" anchor="t">
            <a:noAutofit/>
          </a:bodyPr>
          <a:lstStyle/>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 </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Activities.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Kahoot</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Summary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Thank you, any questions?</a:t>
            </a:r>
            <a:endParaRPr lang="en-GB"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Clipboard with solid fill">
            <a:extLst>
              <a:ext uri="{FF2B5EF4-FFF2-40B4-BE49-F238E27FC236}">
                <a16:creationId xmlns:a16="http://schemas.microsoft.com/office/drawing/2014/main" id="{D204CEF2-8AB8-FA91-587B-E6AA9AE2162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32602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9CC4-056C-6DAD-FA74-BE67E51B764A}"/>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79D57C0-F6FC-D06F-36C9-73C726CE0368}"/>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aim of today's lesson is to recap the lecture content.</a:t>
            </a:r>
            <a:endParaRPr lang="en-US"/>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By the end of today's session students should be able to demonstrate that they understand the English Legal System. </a:t>
            </a:r>
          </a:p>
        </p:txBody>
      </p:sp>
      <p:pic>
        <p:nvPicPr>
          <p:cNvPr id="4" name="Graphic 4" descr="Bullseye with solid fill">
            <a:extLst>
              <a:ext uri="{FF2B5EF4-FFF2-40B4-BE49-F238E27FC236}">
                <a16:creationId xmlns:a16="http://schemas.microsoft.com/office/drawing/2014/main" id="{0A21680C-BE32-C5B8-1CF6-A8E09EFFC3E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865224" y="5535706"/>
            <a:ext cx="1389529" cy="1389529"/>
          </a:xfrm>
          <a:prstGeom prst="rect">
            <a:avLst/>
          </a:prstGeom>
        </p:spPr>
      </p:pic>
    </p:spTree>
    <p:extLst>
      <p:ext uri="{BB962C8B-B14F-4D97-AF65-F5344CB8AC3E}">
        <p14:creationId xmlns:p14="http://schemas.microsoft.com/office/powerpoint/2010/main" val="105688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7" name="Picture 7" descr="Hand with a gavel">
            <a:extLst>
              <a:ext uri="{FF2B5EF4-FFF2-40B4-BE49-F238E27FC236}">
                <a16:creationId xmlns:a16="http://schemas.microsoft.com/office/drawing/2014/main" id="{1DC7ABA3-5404-4FE4-F841-B9C3A760A96B}"/>
              </a:ext>
            </a:extLst>
          </p:cNvPr>
          <p:cNvPicPr>
            <a:picLocks noChangeAspect="1"/>
          </p:cNvPicPr>
          <p:nvPr/>
        </p:nvPicPr>
        <p:blipFill rotWithShape="1">
          <a:blip r:embed="rId3"/>
          <a:srcRect t="10339" b="5391"/>
          <a:stretch/>
        </p:blipFill>
        <p:spPr>
          <a:xfrm>
            <a:off x="1" y="10"/>
            <a:ext cx="12192000" cy="6857990"/>
          </a:xfrm>
          <a:prstGeom prst="rect">
            <a:avLst/>
          </a:prstGeom>
        </p:spPr>
      </p:pic>
      <p:sp useBgFill="1">
        <p:nvSpPr>
          <p:cNvPr id="12"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D6183F-6DE5-D4E1-0706-70E0E47943FA}"/>
              </a:ext>
            </a:extLst>
          </p:cNvPr>
          <p:cNvSpPr>
            <a:spLocks noGrp="1"/>
          </p:cNvSpPr>
          <p:nvPr>
            <p:ph type="title"/>
          </p:nvPr>
        </p:nvSpPr>
        <p:spPr>
          <a:xfrm>
            <a:off x="913795" y="845388"/>
            <a:ext cx="3596420" cy="979016"/>
          </a:xfrm>
        </p:spPr>
        <p:txBody>
          <a:bodyPr anchor="b">
            <a:normAutofit/>
          </a:bodyPr>
          <a:lstStyle/>
          <a:p>
            <a:r>
              <a:rPr lang="en-GB" sz="2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2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6" name="Content Placeholder 5">
            <a:extLst>
              <a:ext uri="{FF2B5EF4-FFF2-40B4-BE49-F238E27FC236}">
                <a16:creationId xmlns:a16="http://schemas.microsoft.com/office/drawing/2014/main" id="{7E5764E3-4667-5B13-72F8-EC8EC76DC56F}"/>
              </a:ext>
            </a:extLst>
          </p:cNvPr>
          <p:cNvSpPr>
            <a:spLocks noGrp="1"/>
          </p:cNvSpPr>
          <p:nvPr>
            <p:ph idx="1"/>
          </p:nvPr>
        </p:nvSpPr>
        <p:spPr>
          <a:xfrm>
            <a:off x="913795" y="1968237"/>
            <a:ext cx="3531684" cy="3679189"/>
          </a:xfrm>
        </p:spPr>
        <p:txBody>
          <a:bodyPr vert="horz" lIns="91440" tIns="45720" rIns="91440" bIns="45720" rtlCol="0" anchor="t">
            <a:noAutofit/>
          </a:bodyPr>
          <a:lstStyle/>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Made up of a number of courts including; </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The Magistrates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Crown</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High court</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And More. </a:t>
            </a:r>
          </a:p>
        </p:txBody>
      </p:sp>
    </p:spTree>
    <p:extLst>
      <p:ext uri="{BB962C8B-B14F-4D97-AF65-F5344CB8AC3E}">
        <p14:creationId xmlns:p14="http://schemas.microsoft.com/office/powerpoint/2010/main" val="304251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2054-653F-EDEF-3A83-CED49082CB2D}"/>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Let's take a look</a:t>
            </a:r>
          </a:p>
        </p:txBody>
      </p:sp>
      <p:sp>
        <p:nvSpPr>
          <p:cNvPr id="3" name="Content Placeholder 2">
            <a:extLst>
              <a:ext uri="{FF2B5EF4-FFF2-40B4-BE49-F238E27FC236}">
                <a16:creationId xmlns:a16="http://schemas.microsoft.com/office/drawing/2014/main" id="{21E1D716-B6F2-1267-7B09-76E87A871B7D}"/>
              </a:ext>
            </a:extLst>
          </p:cNvPr>
          <p:cNvSpPr>
            <a:spLocks noGrp="1"/>
          </p:cNvSpPr>
          <p:nvPr>
            <p:ph idx="1"/>
          </p:nvPr>
        </p:nvSpPr>
        <p:spPr/>
        <p:txBody>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UK Law and Court - What are the different courts? | The 4 Criminal Courts explained - YouTube</a:t>
            </a: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We can separate out which courts hear which cases.</a:t>
            </a:r>
          </a:p>
        </p:txBody>
      </p:sp>
      <p:pic>
        <p:nvPicPr>
          <p:cNvPr id="4" name="Graphic 4" descr="Eyes with solid fill">
            <a:extLst>
              <a:ext uri="{FF2B5EF4-FFF2-40B4-BE49-F238E27FC236}">
                <a16:creationId xmlns:a16="http://schemas.microsoft.com/office/drawing/2014/main" id="{F747F8C4-14F7-2C3D-540F-FADAA3AD252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62565" y="5257800"/>
            <a:ext cx="2348752" cy="2348752"/>
          </a:xfrm>
          <a:prstGeom prst="rect">
            <a:avLst/>
          </a:prstGeom>
        </p:spPr>
      </p:pic>
    </p:spTree>
    <p:extLst>
      <p:ext uri="{BB962C8B-B14F-4D97-AF65-F5344CB8AC3E}">
        <p14:creationId xmlns:p14="http://schemas.microsoft.com/office/powerpoint/2010/main" val="4788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06F-C8AA-0407-9A6B-90E4D4A3B04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law courts</a:t>
            </a:r>
            <a:endParaRPr lang="en-GB" sz="60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1FFC75F-639D-5908-9B32-0789970C4B94}"/>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criminal procedure rules in relation to conduct in the criminal court.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Most important is R1.1-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Which expresses the right to a fair trial and the right for the guilty party to be found guilty and the innocent party to be let free. </a:t>
            </a:r>
          </a:p>
        </p:txBody>
      </p:sp>
      <p:pic>
        <p:nvPicPr>
          <p:cNvPr id="4" name="Graphic 4" descr="Handcuffs with solid fill">
            <a:extLst>
              <a:ext uri="{FF2B5EF4-FFF2-40B4-BE49-F238E27FC236}">
                <a16:creationId xmlns:a16="http://schemas.microsoft.com/office/drawing/2014/main" id="{1F953744-B381-65B6-5BEC-B3F84701481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78471" y="4540624"/>
            <a:ext cx="2635623" cy="2635623"/>
          </a:xfrm>
          <a:prstGeom prst="rect">
            <a:avLst/>
          </a:prstGeom>
        </p:spPr>
      </p:pic>
    </p:spTree>
    <p:extLst>
      <p:ext uri="{BB962C8B-B14F-4D97-AF65-F5344CB8AC3E}">
        <p14:creationId xmlns:p14="http://schemas.microsoft.com/office/powerpoint/2010/main" val="6816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F1B78-AAA5-3F82-8055-EF7F6C9CDF24}"/>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1</a:t>
            </a:r>
            <a:endParaRPr lang="en-GB" sz="6600" b="1" i="1" u="sng" dirty="0"/>
          </a:p>
        </p:txBody>
      </p:sp>
      <p:sp>
        <p:nvSpPr>
          <p:cNvPr id="3" name="Content Placeholder 2">
            <a:extLst>
              <a:ext uri="{FF2B5EF4-FFF2-40B4-BE49-F238E27FC236}">
                <a16:creationId xmlns:a16="http://schemas.microsoft.com/office/drawing/2014/main" id="{4612EBDD-7EF5-7B8D-B829-AE9DFA74FAD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latest version of the Criminal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https://www.gov.uk/guidance/rules-and-practice-directions-2020#rules-and-practice-directions-contents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Find Part 7 and within it rule 7.3 (Allegation of offence) at paragraph (1). What must an allegation of an offence in a summons contain?</a:t>
            </a:r>
            <a:endParaRPr lang="en-GB" dirty="0"/>
          </a:p>
        </p:txBody>
      </p:sp>
    </p:spTree>
    <p:extLst>
      <p:ext uri="{BB962C8B-B14F-4D97-AF65-F5344CB8AC3E}">
        <p14:creationId xmlns:p14="http://schemas.microsoft.com/office/powerpoint/2010/main" val="293436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A3D5-FCF3-EB1C-CC40-BD39146C34A1}"/>
              </a:ext>
            </a:extLst>
          </p:cNvPr>
          <p:cNvSpPr>
            <a:spLocks noGrp="1"/>
          </p:cNvSpPr>
          <p:nvPr>
            <p:ph type="title"/>
          </p:nvPr>
        </p:nvSpPr>
        <p:spPr>
          <a:xfrm>
            <a:off x="913795" y="609600"/>
            <a:ext cx="10353762" cy="1257300"/>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Where do we start?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94A25A37-0A31-E3DB-BE4B-0F03A24CE470}"/>
              </a:ext>
            </a:extLst>
          </p:cNvPr>
          <p:cNvGraphicFramePr/>
          <p:nvPr>
            <p:extLst>
              <p:ext uri="{D42A27DB-BD31-4B8C-83A1-F6EECF244321}">
                <p14:modId xmlns:p14="http://schemas.microsoft.com/office/powerpoint/2010/main" val="420655414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0584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9EC2-9A99-2AF6-E467-A4BF1F52718F}"/>
              </a:ext>
            </a:extLst>
          </p:cNvPr>
          <p:cNvSpPr>
            <a:spLocks noGrp="1"/>
          </p:cNvSpPr>
          <p:nvPr>
            <p:ph type="title"/>
          </p:nvPr>
        </p:nvSpPr>
        <p:spPr>
          <a:xfrm>
            <a:off x="913795" y="75063"/>
            <a:ext cx="10353762" cy="1257300"/>
          </a:xfrm>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Severity of the offence</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56AC7FEA-C2BA-56BB-3ADA-53FAAFA5126A}"/>
              </a:ext>
            </a:extLst>
          </p:cNvPr>
          <p:cNvGraphicFramePr/>
          <p:nvPr>
            <p:extLst>
              <p:ext uri="{D42A27DB-BD31-4B8C-83A1-F6EECF244321}">
                <p14:modId xmlns:p14="http://schemas.microsoft.com/office/powerpoint/2010/main" val="2190026176"/>
              </p:ext>
            </p:extLst>
          </p:nvPr>
        </p:nvGraphicFramePr>
        <p:xfrm>
          <a:off x="2229135" y="622110"/>
          <a:ext cx="7983939" cy="6409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838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691F-0541-8830-46F9-FF64F2B7C773}"/>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Magistrates </a:t>
            </a:r>
            <a:endParaRPr lang="en-GB" sz="6600"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98A7AD9C-04A1-916B-5876-0220742C2433}"/>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Every case starts here. </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No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Magistrates - lay people- advised by a legal advisor</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Or District Judge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do they do?</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 6 months for summary offence/ 12 months for 2 or more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S.58 LASPO- unlimited fines.</a:t>
            </a:r>
          </a:p>
        </p:txBody>
      </p:sp>
    </p:spTree>
    <p:extLst>
      <p:ext uri="{BB962C8B-B14F-4D97-AF65-F5344CB8AC3E}">
        <p14:creationId xmlns:p14="http://schemas.microsoft.com/office/powerpoint/2010/main" val="1250889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0DB6-CE09-5F3E-42BB-874A95B1BF0F}"/>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2</a:t>
            </a:r>
            <a:endParaRPr lang="en-GB" sz="66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7" name="Content Placeholder 2">
            <a:extLst>
              <a:ext uri="{FF2B5EF4-FFF2-40B4-BE49-F238E27FC236}">
                <a16:creationId xmlns:a16="http://schemas.microsoft.com/office/drawing/2014/main" id="{B8CF6661-265E-3053-5B4C-626D60EB5224}"/>
              </a:ext>
            </a:extLst>
          </p:cNvPr>
          <p:cNvGraphicFramePr>
            <a:graphicFrameLocks noGrp="1"/>
          </p:cNvGraphicFramePr>
          <p:nvPr>
            <p:ph idx="1"/>
            <p:extLst>
              <p:ext uri="{D42A27DB-BD31-4B8C-83A1-F6EECF244321}">
                <p14:modId xmlns:p14="http://schemas.microsoft.com/office/powerpoint/2010/main" val="2758720509"/>
              </p:ext>
            </p:extLst>
          </p:nvPr>
        </p:nvGraphicFramePr>
        <p:xfrm>
          <a:off x="1320891" y="2045135"/>
          <a:ext cx="10353762" cy="3714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5" descr="Theatre outline">
            <a:extLst>
              <a:ext uri="{FF2B5EF4-FFF2-40B4-BE49-F238E27FC236}">
                <a16:creationId xmlns:a16="http://schemas.microsoft.com/office/drawing/2014/main" id="{C1769399-ACEF-634B-3336-E60268F534F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77903" y="5927834"/>
            <a:ext cx="1072055" cy="1072055"/>
          </a:xfrm>
          <a:prstGeom prst="rect">
            <a:avLst/>
          </a:prstGeom>
        </p:spPr>
      </p:pic>
    </p:spTree>
    <p:extLst>
      <p:ext uri="{BB962C8B-B14F-4D97-AF65-F5344CB8AC3E}">
        <p14:creationId xmlns:p14="http://schemas.microsoft.com/office/powerpoint/2010/main" val="350690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306-7CA7-1C55-4888-B856CD1EE8D6}"/>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Youth Court </a:t>
            </a:r>
            <a:endParaRPr lang="en-GB"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7945EC-90DC-3F32-43AE-70C605C90D71}"/>
              </a:ext>
            </a:extLst>
          </p:cNvPr>
          <p:cNvSpPr>
            <a:spLocks noGrp="1"/>
          </p:cNvSpPr>
          <p:nvPr>
            <p:ph idx="1"/>
          </p:nvPr>
        </p:nvSpPr>
        <p:spPr/>
        <p:txBody>
          <a:bodyPr/>
          <a:lstStyle/>
          <a:p>
            <a:pPr marL="37465" indent="0">
              <a:lnSpc>
                <a:spcPct val="200000"/>
              </a:lnSpc>
              <a:spcBef>
                <a:spcPts val="1400"/>
              </a:spcBef>
              <a:buNone/>
            </a:pPr>
            <a:endParaRPr lang="en-US" dirty="0"/>
          </a:p>
          <a:p>
            <a:pPr indent="-305435">
              <a:lnSpc>
                <a:spcPct val="200000"/>
              </a:lnSpc>
              <a:spcBef>
                <a:spcPts val="1400"/>
              </a:spcBef>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Youth Court - YouTube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School girl with solid fill">
            <a:extLst>
              <a:ext uri="{FF2B5EF4-FFF2-40B4-BE49-F238E27FC236}">
                <a16:creationId xmlns:a16="http://schemas.microsoft.com/office/drawing/2014/main" id="{5C6A12AF-8765-196A-CE64-586F47A9A7C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646894" y="1824318"/>
            <a:ext cx="3810000" cy="3810000"/>
          </a:xfrm>
          <a:prstGeom prst="rect">
            <a:avLst/>
          </a:prstGeom>
        </p:spPr>
      </p:pic>
    </p:spTree>
    <p:extLst>
      <p:ext uri="{BB962C8B-B14F-4D97-AF65-F5344CB8AC3E}">
        <p14:creationId xmlns:p14="http://schemas.microsoft.com/office/powerpoint/2010/main" val="137159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83DA-D4A6-A798-B7C5-218001291ED9}"/>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Continued</a:t>
            </a:r>
            <a:endParaRPr lang="en-GB" sz="54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AFA69C-C8D6-FF37-6917-B43F1798A021}"/>
              </a:ext>
            </a:extLst>
          </p:cNvPr>
          <p:cNvSpPr>
            <a:spLocks noGrp="1"/>
          </p:cNvSpPr>
          <p:nvPr>
            <p:ph idx="1"/>
          </p:nvPr>
        </p:nvSpPr>
        <p:spPr/>
        <p:txBody>
          <a:bodyPr>
            <a:normAutofit lnSpcReduction="10000"/>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the cases of those who are between 10-17 years old.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However, if the case is serious, it will be sent to the crown court.</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Placed within the magistrate's court and could be in a youth court room but most likely will be in an adult court room.</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Less formal.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includes elements such as rehabilitation, detention, training order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ect.</a:t>
            </a:r>
          </a:p>
        </p:txBody>
      </p:sp>
      <p:pic>
        <p:nvPicPr>
          <p:cNvPr id="4" name="Graphic 4" descr="School boy with solid fill">
            <a:extLst>
              <a:ext uri="{FF2B5EF4-FFF2-40B4-BE49-F238E27FC236}">
                <a16:creationId xmlns:a16="http://schemas.microsoft.com/office/drawing/2014/main" id="{CD737B16-D0CE-461F-7D4F-3AE185E7E26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81129" y="5239871"/>
            <a:ext cx="1873623" cy="1873623"/>
          </a:xfrm>
          <a:prstGeom prst="rect">
            <a:avLst/>
          </a:prstGeom>
        </p:spPr>
      </p:pic>
      <p:pic>
        <p:nvPicPr>
          <p:cNvPr id="5" name="Graphic 5" descr="School girl with solid fill">
            <a:extLst>
              <a:ext uri="{FF2B5EF4-FFF2-40B4-BE49-F238E27FC236}">
                <a16:creationId xmlns:a16="http://schemas.microsoft.com/office/drawing/2014/main" id="{9D1DED83-09C1-BA5C-4C54-D6D1A8DC1C2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97223" y="-192741"/>
            <a:ext cx="1524000" cy="1524000"/>
          </a:xfrm>
          <a:prstGeom prst="rect">
            <a:avLst/>
          </a:prstGeom>
        </p:spPr>
      </p:pic>
    </p:spTree>
    <p:extLst>
      <p:ext uri="{BB962C8B-B14F-4D97-AF65-F5344CB8AC3E}">
        <p14:creationId xmlns:p14="http://schemas.microsoft.com/office/powerpoint/2010/main" val="4091450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8C1A-9117-9239-8B67-2646149E951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3</a:t>
            </a:r>
          </a:p>
        </p:txBody>
      </p:sp>
      <p:sp>
        <p:nvSpPr>
          <p:cNvPr id="3" name="Content Placeholder 2">
            <a:extLst>
              <a:ext uri="{FF2B5EF4-FFF2-40B4-BE49-F238E27FC236}">
                <a16:creationId xmlns:a16="http://schemas.microsoft.com/office/drawing/2014/main" id="{49D0A24F-8647-2F9E-8595-5A48D58D024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Sentencing Council website dealing with sentencing of children and young people in the Magistrates’ Court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https://www.sentencingcouncil.org.uk/overarching-guides/magistrates-court/item/sentencing-children-and-young-people/</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Can you identify in the Sentencing Principles section any differences in the approach to sentencing of children and young people as opposed to adult offenders? Do these principles seem sensible and fair?</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Advertising with solid fill">
            <a:extLst>
              <a:ext uri="{FF2B5EF4-FFF2-40B4-BE49-F238E27FC236}">
                <a16:creationId xmlns:a16="http://schemas.microsoft.com/office/drawing/2014/main" id="{8A178D31-CA45-85C5-BDCF-F25BE0FEFE2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71836" y="5203684"/>
            <a:ext cx="1820163" cy="1820163"/>
          </a:xfrm>
          <a:prstGeom prst="rect">
            <a:avLst/>
          </a:prstGeom>
        </p:spPr>
      </p:pic>
      <p:pic>
        <p:nvPicPr>
          <p:cNvPr id="5" name="Graphic 4" descr="Advertising with solid fill">
            <a:extLst>
              <a:ext uri="{FF2B5EF4-FFF2-40B4-BE49-F238E27FC236}">
                <a16:creationId xmlns:a16="http://schemas.microsoft.com/office/drawing/2014/main" id="{65EE5D6E-7CA9-4A92-68FD-D9B749C692D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5558" y="-29956"/>
            <a:ext cx="1649506" cy="1649506"/>
          </a:xfrm>
          <a:prstGeom prst="rect">
            <a:avLst/>
          </a:prstGeom>
        </p:spPr>
      </p:pic>
    </p:spTree>
    <p:extLst>
      <p:ext uri="{BB962C8B-B14F-4D97-AF65-F5344CB8AC3E}">
        <p14:creationId xmlns:p14="http://schemas.microsoft.com/office/powerpoint/2010/main" val="3068023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52-FC27-36C0-25BB-C4DEFD7276AA}"/>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Crown court</a:t>
            </a:r>
            <a:endParaRPr lang="en-GB" sz="66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4377E82-3E7A-161D-FDB0-0E6033D08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serious and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Includes a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Tier system – serious – high court judges / Less serious- circuit judges and recorders.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Crimes heard here include  Murder, Manslaughter, rape, GBH, ABH, assault and battery.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If an appeal if needed they will come from the magistrate's court.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352883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3"/>
          <a:stretch>
            <a:fillRect/>
          </a:stretch>
        </p:blipFill>
        <p:spPr>
          <a:xfrm>
            <a:off x="0" y="4354"/>
            <a:ext cx="3559628" cy="2146662"/>
          </a:xfrm>
          <a:prstGeom prst="rect">
            <a:avLst/>
          </a:prstGeom>
        </p:spPr>
      </p:pic>
      <p:pic>
        <p:nvPicPr>
          <p:cNvPr id="5" name="Picture 5">
            <a:extLst>
              <a:ext uri="{FF2B5EF4-FFF2-40B4-BE49-F238E27FC236}">
                <a16:creationId xmlns:a16="http://schemas.microsoft.com/office/drawing/2014/main" id="{B1750120-8477-00DA-D3B2-F0523DCF0B7F}"/>
              </a:ext>
            </a:extLst>
          </p:cNvPr>
          <p:cNvPicPr>
            <a:picLocks noChangeAspect="1"/>
          </p:cNvPicPr>
          <p:nvPr/>
        </p:nvPicPr>
        <p:blipFill>
          <a:blip r:embed="rId4"/>
          <a:stretch>
            <a:fillRect/>
          </a:stretch>
        </p:blipFill>
        <p:spPr>
          <a:xfrm>
            <a:off x="4582885" y="43543"/>
            <a:ext cx="3820885" cy="3276599"/>
          </a:xfrm>
          <a:prstGeom prst="rect">
            <a:avLst/>
          </a:prstGeom>
        </p:spPr>
      </p:pic>
      <p:pic>
        <p:nvPicPr>
          <p:cNvPr id="6" name="Picture 6">
            <a:extLst>
              <a:ext uri="{FF2B5EF4-FFF2-40B4-BE49-F238E27FC236}">
                <a16:creationId xmlns:a16="http://schemas.microsoft.com/office/drawing/2014/main" id="{08733F7D-E1C7-84D4-90EF-7C050D1354CD}"/>
              </a:ext>
            </a:extLst>
          </p:cNvPr>
          <p:cNvPicPr>
            <a:picLocks noChangeAspect="1"/>
          </p:cNvPicPr>
          <p:nvPr/>
        </p:nvPicPr>
        <p:blipFill>
          <a:blip r:embed="rId5"/>
          <a:stretch>
            <a:fillRect/>
          </a:stretch>
        </p:blipFill>
        <p:spPr>
          <a:xfrm>
            <a:off x="2939143" y="3356451"/>
            <a:ext cx="2416628" cy="3454356"/>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6"/>
          <a:stretch>
            <a:fillRect/>
          </a:stretch>
        </p:blipFill>
        <p:spPr>
          <a:xfrm>
            <a:off x="8556172" y="44903"/>
            <a:ext cx="3570514" cy="201113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7"/>
          <a:stretch>
            <a:fillRect/>
          </a:stretch>
        </p:blipFill>
        <p:spPr>
          <a:xfrm>
            <a:off x="32657" y="4988587"/>
            <a:ext cx="2743200" cy="1822938"/>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8"/>
          <a:stretch>
            <a:fillRect/>
          </a:stretch>
        </p:blipFill>
        <p:spPr>
          <a:xfrm>
            <a:off x="5562600" y="4513142"/>
            <a:ext cx="3037114" cy="2240431"/>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9"/>
          <a:stretch>
            <a:fillRect/>
          </a:stretch>
        </p:blipFill>
        <p:spPr>
          <a:xfrm>
            <a:off x="8926285" y="4584540"/>
            <a:ext cx="3124200" cy="2228264"/>
          </a:xfrm>
          <a:prstGeom prst="rect">
            <a:avLst/>
          </a:prstGeom>
        </p:spPr>
      </p:pic>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10"/>
          <a:stretch>
            <a:fillRect/>
          </a:stretch>
        </p:blipFill>
        <p:spPr>
          <a:xfrm>
            <a:off x="0" y="2354580"/>
            <a:ext cx="2743200" cy="2148840"/>
          </a:xfrm>
          <a:prstGeom prst="rect">
            <a:avLst/>
          </a:prstGeom>
        </p:spPr>
      </p:pic>
      <p:pic>
        <p:nvPicPr>
          <p:cNvPr id="14" name="Picture 14">
            <a:extLst>
              <a:ext uri="{FF2B5EF4-FFF2-40B4-BE49-F238E27FC236}">
                <a16:creationId xmlns:a16="http://schemas.microsoft.com/office/drawing/2014/main" id="{A2794604-222E-F098-4B2E-0CD8FB06AB1B}"/>
              </a:ext>
            </a:extLst>
          </p:cNvPr>
          <p:cNvPicPr>
            <a:picLocks noChangeAspect="1"/>
          </p:cNvPicPr>
          <p:nvPr/>
        </p:nvPicPr>
        <p:blipFill>
          <a:blip r:embed="rId11"/>
          <a:stretch>
            <a:fillRect/>
          </a:stretch>
        </p:blipFill>
        <p:spPr>
          <a:xfrm>
            <a:off x="8556172" y="2308341"/>
            <a:ext cx="3570513" cy="2012718"/>
          </a:xfrm>
          <a:prstGeom prst="rect">
            <a:avLst/>
          </a:prstGeom>
        </p:spPr>
      </p:pic>
      <p:pic>
        <p:nvPicPr>
          <p:cNvPr id="2" name="Picture 10">
            <a:extLst>
              <a:ext uri="{FF2B5EF4-FFF2-40B4-BE49-F238E27FC236}">
                <a16:creationId xmlns:a16="http://schemas.microsoft.com/office/drawing/2014/main" id="{E7FBBEC4-54B3-F119-3B92-3B7427CE4B72}"/>
              </a:ext>
            </a:extLst>
          </p:cNvPr>
          <p:cNvPicPr>
            <a:picLocks noChangeAspect="1"/>
          </p:cNvPicPr>
          <p:nvPr/>
        </p:nvPicPr>
        <p:blipFill>
          <a:blip r:embed="rId9"/>
          <a:stretch>
            <a:fillRect/>
          </a:stretch>
        </p:blipFill>
        <p:spPr>
          <a:xfrm>
            <a:off x="8951156" y="4503420"/>
            <a:ext cx="3124200" cy="2228264"/>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BF6604A-A84B-A5AE-025C-90D687690EC4}"/>
              </a:ext>
            </a:extLst>
          </p:cNvPr>
          <p:cNvPicPr>
            <a:picLocks noChangeAspect="1"/>
          </p:cNvPicPr>
          <p:nvPr/>
        </p:nvPicPr>
        <p:blipFill rotWithShape="1">
          <a:blip r:embed="rId4"/>
          <a:srcRect l="18694" r="22195"/>
          <a:stretch/>
        </p:blipFill>
        <p:spPr>
          <a:xfrm>
            <a:off x="27237"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1D2FD4-FF1B-4A8B-B3FB-FC4B974BCE85}"/>
              </a:ext>
            </a:extLst>
          </p:cNvPr>
          <p:cNvSpPr>
            <a:spLocks noGrp="1"/>
          </p:cNvSpPr>
          <p:nvPr>
            <p:ph type="title"/>
          </p:nvPr>
        </p:nvSpPr>
        <p:spPr>
          <a:xfrm>
            <a:off x="6375560" y="592667"/>
            <a:ext cx="5689590" cy="970450"/>
          </a:xfrm>
        </p:spPr>
        <p:txBody>
          <a:bodyPr anchor="b">
            <a:no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Whole life sentence </a:t>
            </a:r>
            <a:endPar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C7467E8-67B0-7FA5-C65B-B1F5BCC99CE1}"/>
              </a:ext>
            </a:extLst>
          </p:cNvPr>
          <p:cNvSpPr>
            <a:spLocks noGrp="1"/>
          </p:cNvSpPr>
          <p:nvPr>
            <p:ph idx="1"/>
          </p:nvPr>
        </p:nvSpPr>
        <p:spPr>
          <a:xfrm>
            <a:off x="6426360" y="1952582"/>
            <a:ext cx="5377699" cy="4017727"/>
          </a:xfrm>
        </p:spPr>
        <p:txBody>
          <a:bodyPr anchor="t">
            <a:normAutofit lnSpcReduction="10000"/>
          </a:bodyPr>
          <a:lstStyle/>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Rose west </a:t>
            </a:r>
            <a:endParaRPr lang="en-US" dirty="0"/>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Peter Moore</a:t>
            </a:r>
          </a:p>
          <a:p>
            <a:pPr indent="-305435">
              <a:lnSpc>
                <a:spcPct val="200000"/>
              </a:lnSpc>
              <a:spcBef>
                <a:spcPts val="1400"/>
              </a:spcBef>
            </a:pP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Met Police officer Wayne Couzens who murdered Sarah Everard sentenced to life behind bars| ITV News - YouTube</a:t>
            </a: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946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6786D-7484-345D-778E-CBC869E1FFFC}"/>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7200" b="1">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5FEC9DF4-3E73-1713-EB25-37B2ABA50DC8}"/>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Crown Court video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4"/>
              </a:rPr>
              <a:t>https://www.youtube.com/watch?v=tZYvv_s5R-s</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differences can you identify from the Magistrates’ Court?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elevision with solid fill">
            <a:extLst>
              <a:ext uri="{FF2B5EF4-FFF2-40B4-BE49-F238E27FC236}">
                <a16:creationId xmlns:a16="http://schemas.microsoft.com/office/drawing/2014/main" id="{2E963BE3-C52F-CDED-0CF0-5C2D374EA5E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492677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BD78-D0FD-5D54-46CE-F05B3DBFEE15}"/>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Out of court </a:t>
            </a:r>
          </a:p>
        </p:txBody>
      </p:sp>
      <p:sp>
        <p:nvSpPr>
          <p:cNvPr id="3" name="Content Placeholder 2">
            <a:extLst>
              <a:ext uri="{FF2B5EF4-FFF2-40B4-BE49-F238E27FC236}">
                <a16:creationId xmlns:a16="http://schemas.microsoft.com/office/drawing/2014/main" id="{D0C037ED-1E52-5E08-BE3C-80625334B7D5}"/>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Warnings </a:t>
            </a:r>
            <a:endParaRPr lang="en-US"/>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Conditional 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Penalty notice </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Community Resolution</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748680B6-310C-1D1A-DE13-AE50AECA29F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04906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11C59-D3C5-D843-78C6-E4D7E9208C71}"/>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Appeals </a:t>
            </a:r>
            <a:endParaRPr lang="en-GB" sz="60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4114245-BACE-C523-4085-4BF32EC9582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Magistrates – Sentence- Crown court / Points of law – Divisional court of High Court.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Crown court- Court of Appeal. </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39DF4F1B-A24C-0E85-BA26-EA2692B10EB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026697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35C8C-6304-9FFA-151C-42BD8B74F1E4}"/>
              </a:ext>
            </a:extLst>
          </p:cNvPr>
          <p:cNvSpPr>
            <a:spLocks noGrp="1"/>
          </p:cNvSpPr>
          <p:nvPr>
            <p:ph type="title"/>
          </p:nvPr>
        </p:nvSpPr>
        <p:spPr>
          <a:xfrm>
            <a:off x="913795" y="387350"/>
            <a:ext cx="6962322" cy="1778952"/>
          </a:xfrm>
        </p:spPr>
        <p:txBody>
          <a:bodyPr>
            <a:no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Civil court system </a:t>
            </a:r>
            <a:endParaRPr lang="en-GB" sz="5400" b="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96EE192-0936-952D-6845-4FC30A582796}"/>
              </a:ext>
            </a:extLst>
          </p:cNvPr>
          <p:cNvSpPr>
            <a:spLocks noGrp="1"/>
          </p:cNvSpPr>
          <p:nvPr>
            <p:ph idx="1"/>
          </p:nvPr>
        </p:nvSpPr>
        <p:spPr>
          <a:xfrm>
            <a:off x="913795" y="2354729"/>
            <a:ext cx="5978072" cy="3340119"/>
          </a:xfrm>
        </p:spPr>
        <p:txBody>
          <a:bodyPr anchor="t">
            <a:norm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civil procedure rules.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Overriding objective – Rule 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outline">
            <a:extLst>
              <a:ext uri="{FF2B5EF4-FFF2-40B4-BE49-F238E27FC236}">
                <a16:creationId xmlns:a16="http://schemas.microsoft.com/office/drawing/2014/main" id="{43184ADF-EA0A-368D-E207-8ED24794517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250056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D8667C2-E58F-6FE6-F265-B4CA171464F8}"/>
              </a:ext>
            </a:extLst>
          </p:cNvPr>
          <p:cNvPicPr>
            <a:picLocks noChangeAspect="1"/>
          </p:cNvPicPr>
          <p:nvPr/>
        </p:nvPicPr>
        <p:blipFill rotWithShape="1">
          <a:blip r:embed="rId4"/>
          <a:srcRect l="4202" r="190" b="1"/>
          <a:stretch/>
        </p:blipFill>
        <p:spPr>
          <a:xfrm>
            <a:off x="-1" y="-2"/>
            <a:ext cx="12198915" cy="6857999"/>
          </a:xfrm>
          <a:prstGeom prst="rect">
            <a:avLst/>
          </a:prstGeom>
        </p:spPr>
      </p:pic>
      <p:sp>
        <p:nvSpPr>
          <p:cNvPr id="11" name="Rectangle 10">
            <a:extLst>
              <a:ext uri="{FF2B5EF4-FFF2-40B4-BE49-F238E27FC236}">
                <a16:creationId xmlns:a16="http://schemas.microsoft.com/office/drawing/2014/main" id="{6B28264E-43F8-4339-BE92-AA6B94D40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20681"/>
            <a:ext cx="12188952" cy="2637319"/>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B85F2-903B-C331-58A3-AF7CAA1EB8E6}"/>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b="1" i="1" u="sng"/>
              <a:t>Example </a:t>
            </a:r>
            <a:endParaRPr lang="en-US" sz="4800" b="1" i="1"/>
          </a:p>
        </p:txBody>
      </p:sp>
    </p:spTree>
    <p:extLst>
      <p:ext uri="{BB962C8B-B14F-4D97-AF65-F5344CB8AC3E}">
        <p14:creationId xmlns:p14="http://schemas.microsoft.com/office/powerpoint/2010/main" val="1944843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59D9-0A88-BEA2-67DA-F2170DB7B7B2}"/>
              </a:ext>
            </a:extLst>
          </p:cNvPr>
          <p:cNvSpPr>
            <a:spLocks noGrp="1"/>
          </p:cNvSpPr>
          <p:nvPr>
            <p:ph type="title"/>
          </p:nvPr>
        </p:nvSpPr>
        <p:spPr/>
        <p:txBody>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endParaRPr lang="en-GB" dirty="0"/>
          </a:p>
        </p:txBody>
      </p:sp>
      <p:sp>
        <p:nvSpPr>
          <p:cNvPr id="3" name="Content Placeholder 2">
            <a:extLst>
              <a:ext uri="{FF2B5EF4-FFF2-40B4-BE49-F238E27FC236}">
                <a16:creationId xmlns:a16="http://schemas.microsoft.com/office/drawing/2014/main" id="{CB8D33AB-46CC-0F20-236C-6305711EB291}"/>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 rules in the CPR are divided up into Parts. Most Parts are accompanied by at least one Practice Direction which will set out the practical steps which must be carried out by the parties to the case to meet the requirements of the rules in that Part.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Civil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http://www.justice.gov.uk/courts/procedure-rules/civil/rules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and find Practice Direction 1A.</a:t>
            </a:r>
            <a:endParaRPr lang="en-GB" dirty="0"/>
          </a:p>
          <a:p>
            <a:pPr indent="-305435"/>
            <a:endParaRPr lang="en-GB" dirty="0"/>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List two factors which may cause vulnerability in a party or a witness.</a:t>
            </a:r>
            <a:endParaRPr lang="en-GB" dirty="0"/>
          </a:p>
        </p:txBody>
      </p:sp>
    </p:spTree>
    <p:extLst>
      <p:ext uri="{BB962C8B-B14F-4D97-AF65-F5344CB8AC3E}">
        <p14:creationId xmlns:p14="http://schemas.microsoft.com/office/powerpoint/2010/main" val="2443529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41B4D-E4A5-AD87-CC8C-5E54CEB734D4}"/>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procedure rules</a:t>
            </a:r>
            <a:endParaRPr lang="en-GB" sz="48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CED1FD-A555-4BE6-785D-298B44E656EB}"/>
              </a:ext>
            </a:extLst>
          </p:cNvPr>
          <p:cNvSpPr>
            <a:spLocks noGrp="1"/>
          </p:cNvSpPr>
          <p:nvPr>
            <p:ph idx="1"/>
          </p:nvPr>
        </p:nvSpPr>
        <p:spPr/>
        <p:txBody>
          <a:bodyPr vert="horz" lIns="91440" tIns="45720" rIns="91440" bIns="45720" rtlCol="0" anchor="t">
            <a:noAutofit/>
          </a:bodyPr>
          <a:lstStyle/>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Govern the family court proceedings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R1.1- </a:t>
            </a: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These rules are a new procedural code with the overriding objective of enabling the court to deal with cases justly, having regard to any welfare issues involved''.</a:t>
            </a: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805322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0BF54-BFE7-F1D6-BA0D-F974CE1DA44D}"/>
              </a:ext>
            </a:extLst>
          </p:cNvPr>
          <p:cNvSpPr>
            <a:spLocks noGrp="1"/>
          </p:cNvSpPr>
          <p:nvPr>
            <p:ph type="title"/>
          </p:nvPr>
        </p:nvSpPr>
        <p:spPr>
          <a:xfrm>
            <a:off x="913795" y="609600"/>
            <a:ext cx="5978072" cy="1556702"/>
          </a:xfrm>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Choices of court</a:t>
            </a:r>
            <a:endParaRPr lang="en-GB" sz="4400"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AF46063-0F1A-4DFA-5540-5BE4DCC5B37C}"/>
              </a:ext>
            </a:extLst>
          </p:cNvPr>
          <p:cNvSpPr>
            <a:spLocks noGrp="1"/>
          </p:cNvSpPr>
          <p:nvPr>
            <p:ph idx="1"/>
          </p:nvPr>
        </p:nvSpPr>
        <p:spPr>
          <a:xfrm>
            <a:off x="913795" y="2354729"/>
            <a:ext cx="5978072" cy="3340119"/>
          </a:xfrm>
        </p:spPr>
        <p:txBody>
          <a:bodyPr vert="horz" lIns="91440" tIns="45720" rIns="91440" bIns="45720" rtlCol="0" anchor="t">
            <a:no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decide where to start.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Small claim- less the £1000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Fast claim- Between £10 - 25,000</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Multi claim- Exceeds £25,000</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Gavel with solid fill">
            <a:extLst>
              <a:ext uri="{FF2B5EF4-FFF2-40B4-BE49-F238E27FC236}">
                <a16:creationId xmlns:a16="http://schemas.microsoft.com/office/drawing/2014/main" id="{90E8572E-45EC-8ED3-0736-E1F8DFDCAB4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4262555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CB9BD-4FD9-F9EB-1E98-5347B7DABAA4}"/>
              </a:ext>
            </a:extLst>
          </p:cNvPr>
          <p:cNvSpPr>
            <a:spLocks noGrp="1"/>
          </p:cNvSpPr>
          <p:nvPr>
            <p:ph type="title"/>
          </p:nvPr>
        </p:nvSpPr>
        <p:spPr>
          <a:xfrm>
            <a:off x="1569000" y="617537"/>
            <a:ext cx="4180588" cy="1556702"/>
          </a:xfrm>
        </p:spPr>
        <p:txBody>
          <a:bodyPr>
            <a:normAutofit fontScale="90000"/>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County court </a:t>
            </a:r>
          </a:p>
        </p:txBody>
      </p:sp>
      <p:sp>
        <p:nvSpPr>
          <p:cNvPr id="3" name="Content Placeholder 2">
            <a:extLst>
              <a:ext uri="{FF2B5EF4-FFF2-40B4-BE49-F238E27FC236}">
                <a16:creationId xmlns:a16="http://schemas.microsoft.com/office/drawing/2014/main" id="{41190E75-4DB2-0A9B-1829-C460156C2F70}"/>
              </a:ext>
            </a:extLst>
          </p:cNvPr>
          <p:cNvSpPr>
            <a:spLocks noGrp="1"/>
          </p:cNvSpPr>
          <p:nvPr>
            <p:ph idx="1"/>
          </p:nvPr>
        </p:nvSpPr>
        <p:spPr>
          <a:xfrm>
            <a:off x="882045" y="2378541"/>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One Judge – either district judge or if complex circuit judge</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a number of cases.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Damages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Scales of justice with solid fill">
            <a:extLst>
              <a:ext uri="{FF2B5EF4-FFF2-40B4-BE49-F238E27FC236}">
                <a16:creationId xmlns:a16="http://schemas.microsoft.com/office/drawing/2014/main" id="{6F027789-F351-5444-7CE5-0CF77804EB8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75550" y="1836738"/>
            <a:ext cx="3439967" cy="3439967"/>
          </a:xfrm>
          <a:prstGeom prst="rect">
            <a:avLst/>
          </a:prstGeom>
        </p:spPr>
      </p:pic>
    </p:spTree>
    <p:extLst>
      <p:ext uri="{BB962C8B-B14F-4D97-AF65-F5344CB8AC3E}">
        <p14:creationId xmlns:p14="http://schemas.microsoft.com/office/powerpoint/2010/main" val="1517936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558D-A6D6-7D46-C04C-0DDC51420ACF}"/>
              </a:ext>
            </a:extLst>
          </p:cNvPr>
          <p:cNvSpPr>
            <a:spLocks noGrp="1"/>
          </p:cNvSpPr>
          <p:nvPr>
            <p:ph type="title"/>
          </p:nvPr>
        </p:nvSpPr>
        <p:spPr>
          <a:xfrm>
            <a:off x="913795" y="609600"/>
            <a:ext cx="5978072" cy="1556702"/>
          </a:xfrm>
        </p:spPr>
        <p:txBody>
          <a:bodyPr>
            <a:normAutofit/>
          </a:bodyPr>
          <a:lstStyle/>
          <a:p>
            <a:r>
              <a:rPr lang="en-GB" b="1" i="1" u="sng">
                <a:ln>
                  <a:solidFill>
                    <a:srgbClr val="000000">
                      <a:lumMod val="75000"/>
                      <a:lumOff val="25000"/>
                      <a:alpha val="10000"/>
                    </a:srgbClr>
                  </a:solidFill>
                </a:ln>
                <a:effectLst>
                  <a:outerShdw blurRad="9525" dist="25400" dir="14640000" algn="tl" rotWithShape="0">
                    <a:srgbClr val="000000">
                      <a:alpha val="30000"/>
                    </a:srgbClr>
                  </a:outerShdw>
                </a:effectLst>
              </a:rPr>
              <a:t>High court </a:t>
            </a:r>
            <a:endParaRPr lang="en-GB" i="1" u="sng">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F484CB73-516D-6D38-9F54-6D6F8378C43F}"/>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Location ; London.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Royal Court of Justice.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parts.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Specialist courts.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Judge female with solid fill">
            <a:extLst>
              <a:ext uri="{FF2B5EF4-FFF2-40B4-BE49-F238E27FC236}">
                <a16:creationId xmlns:a16="http://schemas.microsoft.com/office/drawing/2014/main" id="{8AA0E579-5990-9916-1D88-5AFD15806F2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546773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F2B6-119D-0F11-7FFA-29CB131757DC}"/>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court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95C65B0-5EA7-2B94-74AB-3FB83A919EB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family issues.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Financial remedies court part of the family law court that deals with finance issues within family cases. </a:t>
            </a:r>
          </a:p>
        </p:txBody>
      </p:sp>
      <p:pic>
        <p:nvPicPr>
          <p:cNvPr id="4" name="Graphic 4" descr="Family with two children with solid fill">
            <a:extLst>
              <a:ext uri="{FF2B5EF4-FFF2-40B4-BE49-F238E27FC236}">
                <a16:creationId xmlns:a16="http://schemas.microsoft.com/office/drawing/2014/main" id="{C9425BB9-58C1-3763-AAC4-413DA6C5BC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98691" y="5852786"/>
            <a:ext cx="914400" cy="914400"/>
          </a:xfrm>
          <a:prstGeom prst="rect">
            <a:avLst/>
          </a:prstGeom>
        </p:spPr>
      </p:pic>
      <p:pic>
        <p:nvPicPr>
          <p:cNvPr id="5" name="Graphic 5" descr="Mum with stroller with solid fill">
            <a:extLst>
              <a:ext uri="{FF2B5EF4-FFF2-40B4-BE49-F238E27FC236}">
                <a16:creationId xmlns:a16="http://schemas.microsoft.com/office/drawing/2014/main" id="{93CEB760-C126-08B6-A29D-D81D33903A7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569896" y="5852786"/>
            <a:ext cx="914400" cy="914400"/>
          </a:xfrm>
          <a:prstGeom prst="rect">
            <a:avLst/>
          </a:prstGeom>
        </p:spPr>
      </p:pic>
      <p:pic>
        <p:nvPicPr>
          <p:cNvPr id="6" name="Graphic 6" descr="Two Men with solid fill">
            <a:extLst>
              <a:ext uri="{FF2B5EF4-FFF2-40B4-BE49-F238E27FC236}">
                <a16:creationId xmlns:a16="http://schemas.microsoft.com/office/drawing/2014/main" id="{9639C206-5B77-6194-B66D-5A46051A446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13759" y="5852787"/>
            <a:ext cx="914400" cy="914400"/>
          </a:xfrm>
          <a:prstGeom prst="rect">
            <a:avLst/>
          </a:prstGeom>
        </p:spPr>
      </p:pic>
      <p:pic>
        <p:nvPicPr>
          <p:cNvPr id="7" name="Graphic 7" descr="Two women with solid fill">
            <a:extLst>
              <a:ext uri="{FF2B5EF4-FFF2-40B4-BE49-F238E27FC236}">
                <a16:creationId xmlns:a16="http://schemas.microsoft.com/office/drawing/2014/main" id="{001D5922-912E-F3CD-6152-A2D24D291AB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25677" y="5852786"/>
            <a:ext cx="914400" cy="914400"/>
          </a:xfrm>
          <a:prstGeom prst="rect">
            <a:avLst/>
          </a:prstGeom>
        </p:spPr>
      </p:pic>
    </p:spTree>
    <p:extLst>
      <p:ext uri="{BB962C8B-B14F-4D97-AF65-F5344CB8AC3E}">
        <p14:creationId xmlns:p14="http://schemas.microsoft.com/office/powerpoint/2010/main" val="3784645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727B-1EC5-1E2C-5EF4-AB73249B3758}"/>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8192702-719F-DFBB-1475-8004D41AFDB7}"/>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YouTube video discussing attending a Family Court hearing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https://www.youtube.com/watch?v=OZ0pC-BtH-Q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aspects of the Family Court seem different from the County Court?</a:t>
            </a:r>
            <a:endParaRPr lang="en-GB" dirty="0"/>
          </a:p>
        </p:txBody>
      </p:sp>
    </p:spTree>
    <p:extLst>
      <p:ext uri="{BB962C8B-B14F-4D97-AF65-F5344CB8AC3E}">
        <p14:creationId xmlns:p14="http://schemas.microsoft.com/office/powerpoint/2010/main" val="1051500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B400-4FB1-3C00-5669-0508849354BC}"/>
              </a:ext>
            </a:extLst>
          </p:cNvPr>
          <p:cNvSpPr>
            <a:spLocks noGrp="1"/>
          </p:cNvSpPr>
          <p:nvPr>
            <p:ph type="title"/>
          </p:nvPr>
        </p:nvSpPr>
        <p:spPr/>
        <p:txBody>
          <a:bodyPr>
            <a:normAutofit fontScale="90000"/>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High Court, Court of Appeal and Supreme Court</a:t>
            </a:r>
            <a:endParaRPr lang="en-GB"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EF52944-3F11-899A-D31B-B0D5AC548CD8}"/>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All hear appeals.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Divisional court hears criminal and civil appeal.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Family division hears appeals from the family court.</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- 2 divisions - Criminal and Civil.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hears criminal and civil appeals from England, Wales and Northern Ireland. However, it hears civil appeals from Scotland also.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19497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A6D7C-9227-F2A8-64B8-89F3D70DAC46}"/>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case review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0253D0E-9F59-175F-BC51-0906936C60C6}"/>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 with cases where the individual was wrongly accused.</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miscarriages of justice.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Created by the Criminal Appeal Act 1995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694254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A420-C257-EBCB-C401-951039E0E25D}"/>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7CDD4206-76E8-984E-35BE-FFB357914B40}"/>
              </a:ext>
            </a:extLst>
          </p:cNvPr>
          <p:cNvSpPr>
            <a:spLocks noGrp="1"/>
          </p:cNvSpPr>
          <p:nvPr>
            <p:ph idx="1"/>
          </p:nvPr>
        </p:nvSpPr>
        <p:spPr/>
        <p:txBody>
          <a:bodyPr>
            <a:normAutofit/>
          </a:bodyPr>
          <a:lstStyle/>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Go to the Criminal Cases Review Commission website at</a:t>
            </a:r>
          </a:p>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hlinkClick r:id="rId2"/>
              </a:rPr>
              <a:t>https://ccrc.gov.uk/making-application/can-i-apply/</a:t>
            </a:r>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a:t>
            </a:r>
          </a:p>
          <a:p>
            <a:pPr marL="37465" indent="0">
              <a:buNone/>
            </a:pPr>
            <a:endPar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endParaRPr>
          </a:p>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What is the most important thing to consider if you are a convicted criminal wishing to apply to the CCRC?</a:t>
            </a:r>
            <a:endPar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011110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D5A-A088-B937-64A4-99B5207190AE}"/>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endParaRPr lang="en-GB" sz="4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005C65B-2777-12F7-B666-1577BF808169}"/>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 court to resolve issues in certain areas of the law. </a:t>
            </a:r>
            <a:endParaRPr lang="en-US" dirty="0"/>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Tribunal judge and two panel members.</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Different tribunals deal with different topics. </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Tribunals, Courts and Enforcement Act 2007.</a:t>
            </a: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161287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2769-3BDD-CEB3-E856-3EC69461DE1D}"/>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5</a:t>
            </a:r>
            <a:endParaRPr lang="en-GB" sz="44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C2D9794-8B7E-25CD-091C-C0CCC2FC9F6F}"/>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following video discussing a mock Employment Tribunal claim Mock Employment Tribunal UK - What happens in an employment tribunal? - YouTube.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https://www.youtube.com/watch?v=71wxEjFys6g</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To what extent do you think it is different from a court case?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779265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7770-8ACB-3FE3-EC4B-3D864C114827}"/>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Summary</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47837FA7-85B1-133D-9F57-DB0E24A25B8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Different courts for different crimes.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Resolution.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with solid fill">
            <a:extLst>
              <a:ext uri="{FF2B5EF4-FFF2-40B4-BE49-F238E27FC236}">
                <a16:creationId xmlns:a16="http://schemas.microsoft.com/office/drawing/2014/main" id="{A0201FB5-5518-EF14-B408-69239696F8B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504247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F5366-9CF9-7210-0522-51368D8BCBFC}"/>
              </a:ext>
            </a:extLst>
          </p:cNvPr>
          <p:cNvSpPr>
            <a:spLocks noGrp="1"/>
          </p:cNvSpPr>
          <p:nvPr>
            <p:ph type="ctrTitle"/>
          </p:nvPr>
        </p:nvSpPr>
        <p:spPr>
          <a:xfrm>
            <a:off x="1379986" y="3560903"/>
            <a:ext cx="9440034" cy="1088336"/>
          </a:xfrm>
        </p:spPr>
        <p:txBody>
          <a:bodyPr>
            <a:normAutofit/>
          </a:bodyPr>
          <a:lstStyle/>
          <a:p>
            <a:r>
              <a:rPr lang="en-GB" sz="4800">
                <a:ln>
                  <a:solidFill>
                    <a:srgbClr val="000000">
                      <a:lumMod val="75000"/>
                      <a:lumOff val="25000"/>
                      <a:alpha val="10000"/>
                    </a:srgbClr>
                  </a:solidFill>
                </a:ln>
                <a:effectLst>
                  <a:outerShdw blurRad="9525" dist="25400" dir="14640000" algn="tl" rotWithShape="0">
                    <a:srgbClr val="000000">
                      <a:alpha val="30000"/>
                    </a:srgbClr>
                  </a:outerShdw>
                </a:effectLst>
              </a:rPr>
              <a:t>Thank you!</a:t>
            </a:r>
            <a:endParaRPr lang="en-GB" sz="4800"/>
          </a:p>
        </p:txBody>
      </p:sp>
      <p:sp>
        <p:nvSpPr>
          <p:cNvPr id="3" name="Content Placeholder 2">
            <a:extLst>
              <a:ext uri="{FF2B5EF4-FFF2-40B4-BE49-F238E27FC236}">
                <a16:creationId xmlns:a16="http://schemas.microsoft.com/office/drawing/2014/main" id="{AFF7AC94-C8D2-EA3A-F64F-D4DAF60F1BB1}"/>
              </a:ext>
            </a:extLst>
          </p:cNvPr>
          <p:cNvSpPr>
            <a:spLocks noGrp="1"/>
          </p:cNvSpPr>
          <p:nvPr>
            <p:ph type="subTitle" idx="1"/>
          </p:nvPr>
        </p:nvSpPr>
        <p:spPr>
          <a:xfrm>
            <a:off x="1379986" y="4751457"/>
            <a:ext cx="9440034" cy="621614"/>
          </a:xfrm>
        </p:spPr>
        <p:txBody>
          <a:bodyPr>
            <a:normAutofit/>
          </a:bodyPr>
          <a:lstStyle/>
          <a:p>
            <a:r>
              <a:rPr lang="en-GB">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Any Questions?</a:t>
            </a:r>
            <a:endParaRPr lang="en-GB">
              <a:solidFill>
                <a:srgbClr val="21B780"/>
              </a:solidFill>
            </a:endParaRPr>
          </a:p>
        </p:txBody>
      </p:sp>
      <p:pic>
        <p:nvPicPr>
          <p:cNvPr id="15" name="Graphic 6" descr="Handshake">
            <a:extLst>
              <a:ext uri="{FF2B5EF4-FFF2-40B4-BE49-F238E27FC236}">
                <a16:creationId xmlns:a16="http://schemas.microsoft.com/office/drawing/2014/main" id="{02370E42-921F-D5D1-5DB3-F237823C7DC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74617" y="643463"/>
            <a:ext cx="3249553" cy="3249553"/>
          </a:xfrm>
          <a:prstGeom prst="rect">
            <a:avLst/>
          </a:prstGeom>
        </p:spPr>
      </p:pic>
    </p:spTree>
    <p:extLst>
      <p:ext uri="{BB962C8B-B14F-4D97-AF65-F5344CB8AC3E}">
        <p14:creationId xmlns:p14="http://schemas.microsoft.com/office/powerpoint/2010/main" val="104254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128</TotalTime>
  <Words>5931</Words>
  <Application>Microsoft Office PowerPoint</Application>
  <PresentationFormat>Widescreen</PresentationFormat>
  <Paragraphs>515</Paragraphs>
  <Slides>36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Calibri</vt:lpstr>
      <vt:lpstr>Gill Sans MT</vt:lpstr>
      <vt:lpstr>Wingdings 2</vt:lpstr>
      <vt:lpstr>SlateVTI</vt:lpstr>
      <vt:lpstr>The English Legal System</vt:lpstr>
      <vt:lpstr>Content</vt:lpstr>
      <vt:lpstr>Aims and learning objectives</vt:lpstr>
      <vt:lpstr>The English Legal system</vt:lpstr>
      <vt:lpstr>Let's take a look</vt:lpstr>
      <vt:lpstr>Criminal law courts</vt:lpstr>
      <vt:lpstr>Activity 1</vt:lpstr>
      <vt:lpstr>Where do we start?</vt:lpstr>
      <vt:lpstr>Severity of the offence</vt:lpstr>
      <vt:lpstr>Magistrates </vt:lpstr>
      <vt:lpstr>Activity 2</vt:lpstr>
      <vt:lpstr>Youth Court </vt:lpstr>
      <vt:lpstr>Continued</vt:lpstr>
      <vt:lpstr>Activity 3</vt:lpstr>
      <vt:lpstr>Crown court</vt:lpstr>
      <vt:lpstr>PowerPoint Presentation</vt:lpstr>
      <vt:lpstr>Whole life sentence </vt:lpstr>
      <vt:lpstr>Activity </vt:lpstr>
      <vt:lpstr>Out of court </vt:lpstr>
      <vt:lpstr>Appeals </vt:lpstr>
      <vt:lpstr>The Civil court system </vt:lpstr>
      <vt:lpstr>Example </vt:lpstr>
      <vt:lpstr>Activity </vt:lpstr>
      <vt:lpstr>Family procedure rules</vt:lpstr>
      <vt:lpstr>Choices of court</vt:lpstr>
      <vt:lpstr>County court </vt:lpstr>
      <vt:lpstr>High court </vt:lpstr>
      <vt:lpstr>Family court</vt:lpstr>
      <vt:lpstr>Activity </vt:lpstr>
      <vt:lpstr>High Court, Court of Appeal and Supreme Court</vt:lpstr>
      <vt:lpstr>Criminal case review </vt:lpstr>
      <vt:lpstr>Activity </vt:lpstr>
      <vt:lpstr>Tribunals </vt:lpstr>
      <vt:lpstr>Activity 5</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Kireene</dc:creator>
  <cp:lastModifiedBy>Kireene David</cp:lastModifiedBy>
  <cp:revision>736</cp:revision>
  <dcterms:created xsi:type="dcterms:W3CDTF">2022-10-13T08:46:01Z</dcterms:created>
  <dcterms:modified xsi:type="dcterms:W3CDTF">2026-10-06T20:57:20Z</dcterms:modified>
</cp:coreProperties>
</file>