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10F50E-F20E-904B-896E-355C9299126A}" v="239" dt="2025-10-12T18:33:03.749"/>
    <p1510:client id="{1382D41C-733F-7C94-4AEB-BBA87C54E962}" v="21" dt="2025-10-12T17:35:54.607"/>
    <p1510:client id="{1395DE1A-CB94-3228-FF2A-CE7475EC5C08}" v="140" dt="2025-10-12T18:34:35.151"/>
    <p1510:client id="{5859B227-72D8-5532-5B1A-EDF054FD0380}" v="24" dt="2025-10-12T18:53:55.711"/>
    <p1510:client id="{6B2D79B3-D74E-C003-77B7-2824E2EF34A9}" v="3" dt="2025-10-12T17:17:07.458"/>
    <p1510:client id="{B04FDF9C-3172-60AE-5130-FF41AEF8FD3F}" v="14" dt="2025-10-12T17:48:12.053"/>
    <p1510:client id="{DF321358-7A94-4FB4-0A3B-C56DE5774BFA}" v="2" dt="2025-10-12T18:41:35.4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ila Bashir (2424520)" userId="S::2424520@student.uwtsd.ac.uk::34d90586-15c8-45a1-a54c-4b10bf14f4e5" providerId="AD" clId="Web-{B04FDF9C-3172-60AE-5130-FF41AEF8FD3F}"/>
    <pc:docChg chg="modSld">
      <pc:chgData name="Adila Bashir (2424520)" userId="S::2424520@student.uwtsd.ac.uk::34d90586-15c8-45a1-a54c-4b10bf14f4e5" providerId="AD" clId="Web-{B04FDF9C-3172-60AE-5130-FF41AEF8FD3F}" dt="2025-10-12T17:53:16.137" v="43" actId="20577"/>
      <pc:docMkLst>
        <pc:docMk/>
      </pc:docMkLst>
      <pc:sldChg chg="addSp delSp modSp">
        <pc:chgData name="Adila Bashir (2424520)" userId="S::2424520@student.uwtsd.ac.uk::34d90586-15c8-45a1-a54c-4b10bf14f4e5" providerId="AD" clId="Web-{B04FDF9C-3172-60AE-5130-FF41AEF8FD3F}" dt="2025-10-12T17:53:16.137" v="43" actId="20577"/>
        <pc:sldMkLst>
          <pc:docMk/>
          <pc:sldMk cId="2142231147" sldId="261"/>
        </pc:sldMkLst>
        <pc:spChg chg="mod">
          <ac:chgData name="Adila Bashir (2424520)" userId="S::2424520@student.uwtsd.ac.uk::34d90586-15c8-45a1-a54c-4b10bf14f4e5" providerId="AD" clId="Web-{B04FDF9C-3172-60AE-5130-FF41AEF8FD3F}" dt="2025-10-12T17:44:06.832" v="10"/>
          <ac:spMkLst>
            <pc:docMk/>
            <pc:sldMk cId="2142231147" sldId="261"/>
            <ac:spMk id="2" creationId="{8D51A1D1-43F4-EFCC-ADF2-3B2D4E750B42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10"/>
          <ac:spMkLst>
            <pc:docMk/>
            <pc:sldMk cId="2142231147" sldId="261"/>
            <ac:spMk id="13" creationId="{3847E18C-932D-4C95-AABA-FEC7C9499AD7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10"/>
          <ac:spMkLst>
            <pc:docMk/>
            <pc:sldMk cId="2142231147" sldId="261"/>
            <ac:spMk id="14" creationId="{BACC6370-2D7E-4714-9D71-7542949D7D5D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10"/>
          <ac:spMkLst>
            <pc:docMk/>
            <pc:sldMk cId="2142231147" sldId="261"/>
            <ac:spMk id="15" creationId="{3150CB11-0C61-439E-910F-5787759E72A0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10"/>
          <ac:spMkLst>
            <pc:docMk/>
            <pc:sldMk cId="2142231147" sldId="261"/>
            <ac:spMk id="16" creationId="{256B2C21-A230-48C0-8DF1-C46611373C44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10"/>
          <ac:spMkLst>
            <pc:docMk/>
            <pc:sldMk cId="2142231147" sldId="261"/>
            <ac:spMk id="17" creationId="{43F8A58B-5155-44CE-A5FF-7647B47D0A7A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10"/>
          <ac:spMkLst>
            <pc:docMk/>
            <pc:sldMk cId="2142231147" sldId="261"/>
            <ac:spMk id="19" creationId="{443F2ACA-E6D6-4028-82DD-F03C262D5DE6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9"/>
          <ac:spMkLst>
            <pc:docMk/>
            <pc:sldMk cId="2142231147" sldId="261"/>
            <ac:spMk id="24" creationId="{A8384FB5-9ADC-4DDC-881B-597D56F5B15D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9"/>
          <ac:spMkLst>
            <pc:docMk/>
            <pc:sldMk cId="2142231147" sldId="261"/>
            <ac:spMk id="30" creationId="{85149191-5F60-4A28-AAFF-039F96B0F3EC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44:06.832" v="9"/>
          <ac:spMkLst>
            <pc:docMk/>
            <pc:sldMk cId="2142231147" sldId="261"/>
            <ac:spMk id="32" creationId="{F8260ED5-17F7-4158-B241-D51DD4CF1B7E}"/>
          </ac:spMkLst>
        </pc:spChg>
        <pc:spChg chg="add">
          <ac:chgData name="Adila Bashir (2424520)" userId="S::2424520@student.uwtsd.ac.uk::34d90586-15c8-45a1-a54c-4b10bf14f4e5" providerId="AD" clId="Web-{B04FDF9C-3172-60AE-5130-FF41AEF8FD3F}" dt="2025-10-12T17:44:06.832" v="10"/>
          <ac:spMkLst>
            <pc:docMk/>
            <pc:sldMk cId="2142231147" sldId="261"/>
            <ac:spMk id="34" creationId="{D12DDE76-C203-4047-9998-63900085B5E8}"/>
          </ac:spMkLst>
        </pc:spChg>
        <pc:graphicFrameChg chg="mod modGraphic">
          <ac:chgData name="Adila Bashir (2424520)" userId="S::2424520@student.uwtsd.ac.uk::34d90586-15c8-45a1-a54c-4b10bf14f4e5" providerId="AD" clId="Web-{B04FDF9C-3172-60AE-5130-FF41AEF8FD3F}" dt="2025-10-12T17:53:16.137" v="43" actId="20577"/>
          <ac:graphicFrameMkLst>
            <pc:docMk/>
            <pc:sldMk cId="2142231147" sldId="261"/>
            <ac:graphicFrameMk id="18" creationId="{8A356A8B-8849-DF21-50F4-B1CC70F5146B}"/>
          </ac:graphicFrameMkLst>
        </pc:graphicFrameChg>
      </pc:sldChg>
      <pc:sldChg chg="addSp delSp modSp">
        <pc:chgData name="Adila Bashir (2424520)" userId="S::2424520@student.uwtsd.ac.uk::34d90586-15c8-45a1-a54c-4b10bf14f4e5" providerId="AD" clId="Web-{B04FDF9C-3172-60AE-5130-FF41AEF8FD3F}" dt="2025-10-12T17:50:31.403" v="36"/>
        <pc:sldMkLst>
          <pc:docMk/>
          <pc:sldMk cId="1768333028" sldId="262"/>
        </pc:sldMkLst>
        <pc:spChg chg="mod">
          <ac:chgData name="Adila Bashir (2424520)" userId="S::2424520@student.uwtsd.ac.uk::34d90586-15c8-45a1-a54c-4b10bf14f4e5" providerId="AD" clId="Web-{B04FDF9C-3172-60AE-5130-FF41AEF8FD3F}" dt="2025-10-12T17:50:31.403" v="36"/>
          <ac:spMkLst>
            <pc:docMk/>
            <pc:sldMk cId="1768333028" sldId="262"/>
            <ac:spMk id="2" creationId="{176C3F97-079A-17DC-EA7C-2D0C97A773C0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50:31.403" v="36"/>
          <ac:spMkLst>
            <pc:docMk/>
            <pc:sldMk cId="1768333028" sldId="262"/>
            <ac:spMk id="9" creationId="{BACC6370-2D7E-4714-9D71-7542949D7D5D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50:31.403" v="36"/>
          <ac:spMkLst>
            <pc:docMk/>
            <pc:sldMk cId="1768333028" sldId="262"/>
            <ac:spMk id="11" creationId="{F68B3F68-107C-434F-AA38-110D5EA91B85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50:31.403" v="36"/>
          <ac:spMkLst>
            <pc:docMk/>
            <pc:sldMk cId="1768333028" sldId="262"/>
            <ac:spMk id="13" creationId="{AAD0DBB9-1A4B-4391-81D4-CB19F9AB918A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50:31.403" v="36"/>
          <ac:spMkLst>
            <pc:docMk/>
            <pc:sldMk cId="1768333028" sldId="262"/>
            <ac:spMk id="15" creationId="{063BBA22-50EA-4C4D-BE05-F1CE4E63AA56}"/>
          </ac:spMkLst>
        </pc:spChg>
        <pc:spChg chg="add">
          <ac:chgData name="Adila Bashir (2424520)" userId="S::2424520@student.uwtsd.ac.uk::34d90586-15c8-45a1-a54c-4b10bf14f4e5" providerId="AD" clId="Web-{B04FDF9C-3172-60AE-5130-FF41AEF8FD3F}" dt="2025-10-12T17:50:31.403" v="36"/>
          <ac:spMkLst>
            <pc:docMk/>
            <pc:sldMk cId="1768333028" sldId="262"/>
            <ac:spMk id="20" creationId="{955A2079-FA98-4876-80F0-72364A7D2EA4}"/>
          </ac:spMkLst>
        </pc:spChg>
        <pc:spChg chg="add del">
          <ac:chgData name="Adila Bashir (2424520)" userId="S::2424520@student.uwtsd.ac.uk::34d90586-15c8-45a1-a54c-4b10bf14f4e5" providerId="AD" clId="Web-{B04FDF9C-3172-60AE-5130-FF41AEF8FD3F}" dt="2025-10-12T17:50:31.371" v="35"/>
          <ac:spMkLst>
            <pc:docMk/>
            <pc:sldMk cId="1768333028" sldId="262"/>
            <ac:spMk id="21" creationId="{B50AB553-2A96-4A92-96F2-93548E096954}"/>
          </ac:spMkLst>
        </pc:spChg>
        <pc:graphicFrameChg chg="mod modGraphic">
          <ac:chgData name="Adila Bashir (2424520)" userId="S::2424520@student.uwtsd.ac.uk::34d90586-15c8-45a1-a54c-4b10bf14f4e5" providerId="AD" clId="Web-{B04FDF9C-3172-60AE-5130-FF41AEF8FD3F}" dt="2025-10-12T17:50:31.403" v="36"/>
          <ac:graphicFrameMkLst>
            <pc:docMk/>
            <pc:sldMk cId="1768333028" sldId="262"/>
            <ac:graphicFrameMk id="5" creationId="{B258AF6D-B6B6-1858-A7A9-232F8828015C}"/>
          </ac:graphicFrameMkLst>
        </pc:graphicFrameChg>
        <pc:picChg chg="add del">
          <ac:chgData name="Adila Bashir (2424520)" userId="S::2424520@student.uwtsd.ac.uk::34d90586-15c8-45a1-a54c-4b10bf14f4e5" providerId="AD" clId="Web-{B04FDF9C-3172-60AE-5130-FF41AEF8FD3F}" dt="2025-10-12T17:50:31.371" v="35"/>
          <ac:picMkLst>
            <pc:docMk/>
            <pc:sldMk cId="1768333028" sldId="262"/>
            <ac:picMk id="17" creationId="{FC4E2662-1A1C-241B-7754-39E13E7E036A}"/>
          </ac:picMkLst>
        </pc:picChg>
      </pc:sldChg>
      <pc:sldChg chg="modSp">
        <pc:chgData name="Adila Bashir (2424520)" userId="S::2424520@student.uwtsd.ac.uk::34d90586-15c8-45a1-a54c-4b10bf14f4e5" providerId="AD" clId="Web-{B04FDF9C-3172-60AE-5130-FF41AEF8FD3F}" dt="2025-10-12T17:48:12.053" v="24" actId="20577"/>
        <pc:sldMkLst>
          <pc:docMk/>
          <pc:sldMk cId="1809639561" sldId="265"/>
        </pc:sldMkLst>
        <pc:spChg chg="mod">
          <ac:chgData name="Adila Bashir (2424520)" userId="S::2424520@student.uwtsd.ac.uk::34d90586-15c8-45a1-a54c-4b10bf14f4e5" providerId="AD" clId="Web-{B04FDF9C-3172-60AE-5130-FF41AEF8FD3F}" dt="2025-10-12T17:46:00.490" v="22" actId="20577"/>
          <ac:spMkLst>
            <pc:docMk/>
            <pc:sldMk cId="1809639561" sldId="265"/>
            <ac:spMk id="2" creationId="{8D2265B6-0606-A57C-8A6A-7F333AF043CD}"/>
          </ac:spMkLst>
        </pc:spChg>
        <pc:spChg chg="mod">
          <ac:chgData name="Adila Bashir (2424520)" userId="S::2424520@student.uwtsd.ac.uk::34d90586-15c8-45a1-a54c-4b10bf14f4e5" providerId="AD" clId="Web-{B04FDF9C-3172-60AE-5130-FF41AEF8FD3F}" dt="2025-10-12T17:48:12.053" v="24" actId="20577"/>
          <ac:spMkLst>
            <pc:docMk/>
            <pc:sldMk cId="1809639561" sldId="265"/>
            <ac:spMk id="9" creationId="{CFDD6B6D-8312-2FA7-AE63-8C5C4D2D28FA}"/>
          </ac:spMkLst>
        </pc:spChg>
      </pc:sldChg>
    </pc:docChg>
  </pc:docChgLst>
  <pc:docChgLst>
    <pc:chgData name="Adila Bashir (2424520)" userId="S::2424520@student.uwtsd.ac.uk::34d90586-15c8-45a1-a54c-4b10bf14f4e5" providerId="AD" clId="Web-{DF321358-7A94-4FB4-0A3B-C56DE5774BFA}"/>
    <pc:docChg chg="delSld modSld">
      <pc:chgData name="Adila Bashir (2424520)" userId="S::2424520@student.uwtsd.ac.uk::34d90586-15c8-45a1-a54c-4b10bf14f4e5" providerId="AD" clId="Web-{DF321358-7A94-4FB4-0A3B-C56DE5774BFA}" dt="2025-10-12T18:41:35.421" v="1" actId="20577"/>
      <pc:docMkLst>
        <pc:docMk/>
      </pc:docMkLst>
      <pc:sldChg chg="del">
        <pc:chgData name="Adila Bashir (2424520)" userId="S::2424520@student.uwtsd.ac.uk::34d90586-15c8-45a1-a54c-4b10bf14f4e5" providerId="AD" clId="Web-{DF321358-7A94-4FB4-0A3B-C56DE5774BFA}" dt="2025-10-12T18:36:33.113" v="0"/>
        <pc:sldMkLst>
          <pc:docMk/>
          <pc:sldMk cId="1809639561" sldId="265"/>
        </pc:sldMkLst>
      </pc:sldChg>
      <pc:sldChg chg="modSp">
        <pc:chgData name="Adila Bashir (2424520)" userId="S::2424520@student.uwtsd.ac.uk::34d90586-15c8-45a1-a54c-4b10bf14f4e5" providerId="AD" clId="Web-{DF321358-7A94-4FB4-0A3B-C56DE5774BFA}" dt="2025-10-12T18:41:35.421" v="1" actId="20577"/>
        <pc:sldMkLst>
          <pc:docMk/>
          <pc:sldMk cId="2624037606" sldId="266"/>
        </pc:sldMkLst>
        <pc:spChg chg="mod">
          <ac:chgData name="Adila Bashir (2424520)" userId="S::2424520@student.uwtsd.ac.uk::34d90586-15c8-45a1-a54c-4b10bf14f4e5" providerId="AD" clId="Web-{DF321358-7A94-4FB4-0A3B-C56DE5774BFA}" dt="2025-10-12T18:41:35.421" v="1" actId="20577"/>
          <ac:spMkLst>
            <pc:docMk/>
            <pc:sldMk cId="2624037606" sldId="266"/>
            <ac:spMk id="3" creationId="{7C55E3C5-C751-B381-D5E4-53B473FE1A8B}"/>
          </ac:spMkLst>
        </pc:spChg>
      </pc:sldChg>
    </pc:docChg>
  </pc:docChgLst>
  <pc:docChgLst>
    <pc:chgData name="Adila Bashir (2424520)" userId="S::2424520@student.uwtsd.ac.uk::34d90586-15c8-45a1-a54c-4b10bf14f4e5" providerId="AD" clId="Web-{6B2D79B3-D74E-C003-77B7-2824E2EF34A9}"/>
    <pc:docChg chg="modSld">
      <pc:chgData name="Adila Bashir (2424520)" userId="S::2424520@student.uwtsd.ac.uk::34d90586-15c8-45a1-a54c-4b10bf14f4e5" providerId="AD" clId="Web-{6B2D79B3-D74E-C003-77B7-2824E2EF34A9}" dt="2025-10-12T17:17:17.271" v="5" actId="20577"/>
      <pc:docMkLst>
        <pc:docMk/>
      </pc:docMkLst>
      <pc:sldChg chg="modSp">
        <pc:chgData name="Adila Bashir (2424520)" userId="S::2424520@student.uwtsd.ac.uk::34d90586-15c8-45a1-a54c-4b10bf14f4e5" providerId="AD" clId="Web-{6B2D79B3-D74E-C003-77B7-2824E2EF34A9}" dt="2025-10-12T17:17:17.271" v="5" actId="20577"/>
        <pc:sldMkLst>
          <pc:docMk/>
          <pc:sldMk cId="1809639561" sldId="265"/>
        </pc:sldMkLst>
        <pc:spChg chg="mod">
          <ac:chgData name="Adila Bashir (2424520)" userId="S::2424520@student.uwtsd.ac.uk::34d90586-15c8-45a1-a54c-4b10bf14f4e5" providerId="AD" clId="Web-{6B2D79B3-D74E-C003-77B7-2824E2EF34A9}" dt="2025-10-12T17:17:17.271" v="5" actId="20577"/>
          <ac:spMkLst>
            <pc:docMk/>
            <pc:sldMk cId="1809639561" sldId="265"/>
            <ac:spMk id="5" creationId="{55691A35-CA05-D71B-5241-11840FF52BF2}"/>
          </ac:spMkLst>
        </pc:spChg>
      </pc:sldChg>
    </pc:docChg>
  </pc:docChgLst>
  <pc:docChgLst>
    <pc:chgData name="Adila Bashir (2424520)" userId="S::2424520@student.uwtsd.ac.uk::34d90586-15c8-45a1-a54c-4b10bf14f4e5" providerId="AD" clId="Web-{F018D877-9BC7-EF4E-A3FF-784D4FB71736}"/>
    <pc:docChg chg="modSld">
      <pc:chgData name="Adila Bashir (2424520)" userId="S::2424520@student.uwtsd.ac.uk::34d90586-15c8-45a1-a54c-4b10bf14f4e5" providerId="AD" clId="Web-{F018D877-9BC7-EF4E-A3FF-784D4FB71736}" dt="2025-10-05T08:27:36.334" v="186" actId="20577"/>
      <pc:docMkLst>
        <pc:docMk/>
      </pc:docMkLst>
      <pc:sldChg chg="modSp">
        <pc:chgData name="Adila Bashir (2424520)" userId="S::2424520@student.uwtsd.ac.uk::34d90586-15c8-45a1-a54c-4b10bf14f4e5" providerId="AD" clId="Web-{F018D877-9BC7-EF4E-A3FF-784D4FB71736}" dt="2025-10-05T08:27:36.334" v="186" actId="20577"/>
        <pc:sldMkLst>
          <pc:docMk/>
          <pc:sldMk cId="109857222" sldId="256"/>
        </pc:sldMkLst>
        <pc:spChg chg="mod">
          <ac:chgData name="Adila Bashir (2424520)" userId="S::2424520@student.uwtsd.ac.uk::34d90586-15c8-45a1-a54c-4b10bf14f4e5" providerId="AD" clId="Web-{F018D877-9BC7-EF4E-A3FF-784D4FB71736}" dt="2025-10-05T08:27:36.334" v="18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ila Bashir (2424520)" userId="S::2424520@student.uwtsd.ac.uk::34d90586-15c8-45a1-a54c-4b10bf14f4e5" providerId="AD" clId="Web-{F018D877-9BC7-EF4E-A3FF-784D4FB71736}" dt="2025-10-05T08:27:15.850" v="17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Adila Bashir (2424520)" userId="S::2424520@student.uwtsd.ac.uk::34d90586-15c8-45a1-a54c-4b10bf14f4e5" providerId="AD" clId="Web-{3EE8EA52-8EA3-9925-E602-ADDCA7D2EB26}"/>
    <pc:docChg chg="addSld delSld modSld">
      <pc:chgData name="Adila Bashir (2424520)" userId="S::2424520@student.uwtsd.ac.uk::34d90586-15c8-45a1-a54c-4b10bf14f4e5" providerId="AD" clId="Web-{3EE8EA52-8EA3-9925-E602-ADDCA7D2EB26}" dt="2025-10-11T08:47:00.970" v="571" actId="20577"/>
      <pc:docMkLst>
        <pc:docMk/>
      </pc:docMkLst>
      <pc:sldChg chg="modSp new">
        <pc:chgData name="Adila Bashir (2424520)" userId="S::2424520@student.uwtsd.ac.uk::34d90586-15c8-45a1-a54c-4b10bf14f4e5" providerId="AD" clId="Web-{3EE8EA52-8EA3-9925-E602-ADDCA7D2EB26}" dt="2025-10-11T08:26:46.120" v="250" actId="20577"/>
        <pc:sldMkLst>
          <pc:docMk/>
          <pc:sldMk cId="1762657815" sldId="260"/>
        </pc:sldMkLst>
        <pc:spChg chg="mod">
          <ac:chgData name="Adila Bashir (2424520)" userId="S::2424520@student.uwtsd.ac.uk::34d90586-15c8-45a1-a54c-4b10bf14f4e5" providerId="AD" clId="Web-{3EE8EA52-8EA3-9925-E602-ADDCA7D2EB26}" dt="2025-10-11T08:18:16.874" v="47" actId="20577"/>
          <ac:spMkLst>
            <pc:docMk/>
            <pc:sldMk cId="1762657815" sldId="260"/>
            <ac:spMk id="2" creationId="{5CFE7EA3-6F99-77EB-D991-ECE5CEA78B37}"/>
          </ac:spMkLst>
        </pc:spChg>
        <pc:spChg chg="mod">
          <ac:chgData name="Adila Bashir (2424520)" userId="S::2424520@student.uwtsd.ac.uk::34d90586-15c8-45a1-a54c-4b10bf14f4e5" providerId="AD" clId="Web-{3EE8EA52-8EA3-9925-E602-ADDCA7D2EB26}" dt="2025-10-11T08:26:46.120" v="250" actId="20577"/>
          <ac:spMkLst>
            <pc:docMk/>
            <pc:sldMk cId="1762657815" sldId="260"/>
            <ac:spMk id="3" creationId="{AC480753-2752-C025-405B-2C7FE096C765}"/>
          </ac:spMkLst>
        </pc:spChg>
      </pc:sldChg>
      <pc:sldChg chg="new del">
        <pc:chgData name="Adila Bashir (2424520)" userId="S::2424520@student.uwtsd.ac.uk::34d90586-15c8-45a1-a54c-4b10bf14f4e5" providerId="AD" clId="Web-{3EE8EA52-8EA3-9925-E602-ADDCA7D2EB26}" dt="2025-10-11T08:12:13.805" v="1"/>
        <pc:sldMkLst>
          <pc:docMk/>
          <pc:sldMk cId="3050048374" sldId="260"/>
        </pc:sldMkLst>
      </pc:sldChg>
      <pc:sldChg chg="modSp new">
        <pc:chgData name="Adila Bashir (2424520)" userId="S::2424520@student.uwtsd.ac.uk::34d90586-15c8-45a1-a54c-4b10bf14f4e5" providerId="AD" clId="Web-{3EE8EA52-8EA3-9925-E602-ADDCA7D2EB26}" dt="2025-10-11T08:38:31.479" v="424" actId="20577"/>
        <pc:sldMkLst>
          <pc:docMk/>
          <pc:sldMk cId="2142231147" sldId="261"/>
        </pc:sldMkLst>
        <pc:spChg chg="mod">
          <ac:chgData name="Adila Bashir (2424520)" userId="S::2424520@student.uwtsd.ac.uk::34d90586-15c8-45a1-a54c-4b10bf14f4e5" providerId="AD" clId="Web-{3EE8EA52-8EA3-9925-E602-ADDCA7D2EB26}" dt="2025-10-11T08:30:31.590" v="265" actId="20577"/>
          <ac:spMkLst>
            <pc:docMk/>
            <pc:sldMk cId="2142231147" sldId="261"/>
            <ac:spMk id="2" creationId="{8D51A1D1-43F4-EFCC-ADF2-3B2D4E750B42}"/>
          </ac:spMkLst>
        </pc:spChg>
        <pc:spChg chg="mod">
          <ac:chgData name="Adila Bashir (2424520)" userId="S::2424520@student.uwtsd.ac.uk::34d90586-15c8-45a1-a54c-4b10bf14f4e5" providerId="AD" clId="Web-{3EE8EA52-8EA3-9925-E602-ADDCA7D2EB26}" dt="2025-10-11T08:38:31.479" v="424" actId="20577"/>
          <ac:spMkLst>
            <pc:docMk/>
            <pc:sldMk cId="2142231147" sldId="261"/>
            <ac:spMk id="3" creationId="{AE054945-96EB-4D6B-EB81-57827E08D7E3}"/>
          </ac:spMkLst>
        </pc:spChg>
      </pc:sldChg>
      <pc:sldChg chg="modSp new">
        <pc:chgData name="Adila Bashir (2424520)" userId="S::2424520@student.uwtsd.ac.uk::34d90586-15c8-45a1-a54c-4b10bf14f4e5" providerId="AD" clId="Web-{3EE8EA52-8EA3-9925-E602-ADDCA7D2EB26}" dt="2025-10-11T08:45:29.718" v="564" actId="20577"/>
        <pc:sldMkLst>
          <pc:docMk/>
          <pc:sldMk cId="1768333028" sldId="262"/>
        </pc:sldMkLst>
        <pc:spChg chg="mod">
          <ac:chgData name="Adila Bashir (2424520)" userId="S::2424520@student.uwtsd.ac.uk::34d90586-15c8-45a1-a54c-4b10bf14f4e5" providerId="AD" clId="Web-{3EE8EA52-8EA3-9925-E602-ADDCA7D2EB26}" dt="2025-10-11T08:42:37.118" v="542" actId="20577"/>
          <ac:spMkLst>
            <pc:docMk/>
            <pc:sldMk cId="1768333028" sldId="262"/>
            <ac:spMk id="2" creationId="{176C3F97-079A-17DC-EA7C-2D0C97A773C0}"/>
          </ac:spMkLst>
        </pc:spChg>
        <pc:spChg chg="mod">
          <ac:chgData name="Adila Bashir (2424520)" userId="S::2424520@student.uwtsd.ac.uk::34d90586-15c8-45a1-a54c-4b10bf14f4e5" providerId="AD" clId="Web-{3EE8EA52-8EA3-9925-E602-ADDCA7D2EB26}" dt="2025-10-11T08:45:29.718" v="564" actId="20577"/>
          <ac:spMkLst>
            <pc:docMk/>
            <pc:sldMk cId="1768333028" sldId="262"/>
            <ac:spMk id="3" creationId="{3FFBD83C-9624-EC18-A079-7AECC6C82398}"/>
          </ac:spMkLst>
        </pc:spChg>
      </pc:sldChg>
      <pc:sldChg chg="modSp new">
        <pc:chgData name="Adila Bashir (2424520)" userId="S::2424520@student.uwtsd.ac.uk::34d90586-15c8-45a1-a54c-4b10bf14f4e5" providerId="AD" clId="Web-{3EE8EA52-8EA3-9925-E602-ADDCA7D2EB26}" dt="2025-10-11T08:47:00.970" v="571" actId="20577"/>
        <pc:sldMkLst>
          <pc:docMk/>
          <pc:sldMk cId="1710589270" sldId="263"/>
        </pc:sldMkLst>
        <pc:spChg chg="mod">
          <ac:chgData name="Adila Bashir (2424520)" userId="S::2424520@student.uwtsd.ac.uk::34d90586-15c8-45a1-a54c-4b10bf14f4e5" providerId="AD" clId="Web-{3EE8EA52-8EA3-9925-E602-ADDCA7D2EB26}" dt="2025-10-11T08:47:00.970" v="571" actId="20577"/>
          <ac:spMkLst>
            <pc:docMk/>
            <pc:sldMk cId="1710589270" sldId="263"/>
            <ac:spMk id="2" creationId="{0A92AF74-0B0F-8AFF-EE8C-0DF01E308285}"/>
          </ac:spMkLst>
        </pc:spChg>
      </pc:sldChg>
    </pc:docChg>
  </pc:docChgLst>
  <pc:docChgLst>
    <pc:chgData name="Adila Bashir (2424520)" userId="S::2424520@student.uwtsd.ac.uk::34d90586-15c8-45a1-a54c-4b10bf14f4e5" providerId="AD" clId="Web-{08FAA9BF-CD00-316C-D81D-CF1C97536544}"/>
    <pc:docChg chg="modSld">
      <pc:chgData name="Adila Bashir (2424520)" userId="S::2424520@student.uwtsd.ac.uk::34d90586-15c8-45a1-a54c-4b10bf14f4e5" providerId="AD" clId="Web-{08FAA9BF-CD00-316C-D81D-CF1C97536544}" dt="2025-10-05T09:32:30.502" v="22" actId="20577"/>
      <pc:docMkLst>
        <pc:docMk/>
      </pc:docMkLst>
      <pc:sldChg chg="modSp">
        <pc:chgData name="Adila Bashir (2424520)" userId="S::2424520@student.uwtsd.ac.uk::34d90586-15c8-45a1-a54c-4b10bf14f4e5" providerId="AD" clId="Web-{08FAA9BF-CD00-316C-D81D-CF1C97536544}" dt="2025-10-05T09:32:30.502" v="22" actId="20577"/>
        <pc:sldMkLst>
          <pc:docMk/>
          <pc:sldMk cId="109857222" sldId="256"/>
        </pc:sldMkLst>
        <pc:spChg chg="mod">
          <ac:chgData name="Adila Bashir (2424520)" userId="S::2424520@student.uwtsd.ac.uk::34d90586-15c8-45a1-a54c-4b10bf14f4e5" providerId="AD" clId="Web-{08FAA9BF-CD00-316C-D81D-CF1C97536544}" dt="2025-10-05T09:32:30.502" v="22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Adila Bashir (2424520)" userId="S::2424520@student.uwtsd.ac.uk::34d90586-15c8-45a1-a54c-4b10bf14f4e5" providerId="AD" clId="Web-{1382D41C-733F-7C94-4AEB-BBA87C54E962}"/>
    <pc:docChg chg="modSld">
      <pc:chgData name="Adila Bashir (2424520)" userId="S::2424520@student.uwtsd.ac.uk::34d90586-15c8-45a1-a54c-4b10bf14f4e5" providerId="AD" clId="Web-{1382D41C-733F-7C94-4AEB-BBA87C54E962}" dt="2025-10-12T17:35:54.607" v="32" actId="20577"/>
      <pc:docMkLst>
        <pc:docMk/>
      </pc:docMkLst>
      <pc:sldChg chg="modSp">
        <pc:chgData name="Adila Bashir (2424520)" userId="S::2424520@student.uwtsd.ac.uk::34d90586-15c8-45a1-a54c-4b10bf14f4e5" providerId="AD" clId="Web-{1382D41C-733F-7C94-4AEB-BBA87C54E962}" dt="2025-10-12T17:35:45.513" v="31" actId="20577"/>
        <pc:sldMkLst>
          <pc:docMk/>
          <pc:sldMk cId="1710589270" sldId="263"/>
        </pc:sldMkLst>
        <pc:graphicFrameChg chg="modGraphic">
          <ac:chgData name="Adila Bashir (2424520)" userId="S::2424520@student.uwtsd.ac.uk::34d90586-15c8-45a1-a54c-4b10bf14f4e5" providerId="AD" clId="Web-{1382D41C-733F-7C94-4AEB-BBA87C54E962}" dt="2025-10-12T17:35:45.513" v="31" actId="20577"/>
          <ac:graphicFrameMkLst>
            <pc:docMk/>
            <pc:sldMk cId="1710589270" sldId="263"/>
            <ac:graphicFrameMk id="7" creationId="{A9F2F8F1-4203-EAB7-81A6-12EBBFC3728A}"/>
          </ac:graphicFrameMkLst>
        </pc:graphicFrameChg>
      </pc:sldChg>
      <pc:sldChg chg="modSp">
        <pc:chgData name="Adila Bashir (2424520)" userId="S::2424520@student.uwtsd.ac.uk::34d90586-15c8-45a1-a54c-4b10bf14f4e5" providerId="AD" clId="Web-{1382D41C-733F-7C94-4AEB-BBA87C54E962}" dt="2025-10-12T17:35:54.607" v="32" actId="20577"/>
        <pc:sldMkLst>
          <pc:docMk/>
          <pc:sldMk cId="1809639561" sldId="265"/>
        </pc:sldMkLst>
        <pc:spChg chg="mod">
          <ac:chgData name="Adila Bashir (2424520)" userId="S::2424520@student.uwtsd.ac.uk::34d90586-15c8-45a1-a54c-4b10bf14f4e5" providerId="AD" clId="Web-{1382D41C-733F-7C94-4AEB-BBA87C54E962}" dt="2025-10-12T17:35:54.607" v="32" actId="20577"/>
          <ac:spMkLst>
            <pc:docMk/>
            <pc:sldMk cId="1809639561" sldId="265"/>
            <ac:spMk id="9" creationId="{CFDD6B6D-8312-2FA7-AE63-8C5C4D2D28FA}"/>
          </ac:spMkLst>
        </pc:spChg>
      </pc:sldChg>
    </pc:docChg>
  </pc:docChgLst>
  <pc:docChgLst>
    <pc:chgData name="Adila Bashir (2424520)" userId="S::2424520@student.uwtsd.ac.uk::34d90586-15c8-45a1-a54c-4b10bf14f4e5" providerId="AD" clId="Web-{1395DE1A-CB94-3228-FF2A-CE7475EC5C08}"/>
    <pc:docChg chg="addSld delSld modSld">
      <pc:chgData name="Adila Bashir (2424520)" userId="S::2424520@student.uwtsd.ac.uk::34d90586-15c8-45a1-a54c-4b10bf14f4e5" providerId="AD" clId="Web-{1395DE1A-CB94-3228-FF2A-CE7475EC5C08}" dt="2025-10-12T18:34:35.151" v="137" actId="20577"/>
      <pc:docMkLst>
        <pc:docMk/>
      </pc:docMkLst>
      <pc:sldChg chg="modSp add del">
        <pc:chgData name="Adila Bashir (2424520)" userId="S::2424520@student.uwtsd.ac.uk::34d90586-15c8-45a1-a54c-4b10bf14f4e5" providerId="AD" clId="Web-{1395DE1A-CB94-3228-FF2A-CE7475EC5C08}" dt="2025-10-12T18:34:35.151" v="137" actId="20577"/>
        <pc:sldMkLst>
          <pc:docMk/>
          <pc:sldMk cId="1809639561" sldId="265"/>
        </pc:sldMkLst>
        <pc:spChg chg="mod">
          <ac:chgData name="Adila Bashir (2424520)" userId="S::2424520@student.uwtsd.ac.uk::34d90586-15c8-45a1-a54c-4b10bf14f4e5" providerId="AD" clId="Web-{1395DE1A-CB94-3228-FF2A-CE7475EC5C08}" dt="2025-10-12T18:34:35.151" v="137" actId="20577"/>
          <ac:spMkLst>
            <pc:docMk/>
            <pc:sldMk cId="1809639561" sldId="265"/>
            <ac:spMk id="9" creationId="{CFDD6B6D-8312-2FA7-AE63-8C5C4D2D28FA}"/>
          </ac:spMkLst>
        </pc:spChg>
      </pc:sldChg>
      <pc:sldChg chg="modSp">
        <pc:chgData name="Adila Bashir (2424520)" userId="S::2424520@student.uwtsd.ac.uk::34d90586-15c8-45a1-a54c-4b10bf14f4e5" providerId="AD" clId="Web-{1395DE1A-CB94-3228-FF2A-CE7475EC5C08}" dt="2025-10-12T18:34:21.620" v="135" actId="20577"/>
        <pc:sldMkLst>
          <pc:docMk/>
          <pc:sldMk cId="2624037606" sldId="266"/>
        </pc:sldMkLst>
        <pc:spChg chg="mod">
          <ac:chgData name="Adila Bashir (2424520)" userId="S::2424520@student.uwtsd.ac.uk::34d90586-15c8-45a1-a54c-4b10bf14f4e5" providerId="AD" clId="Web-{1395DE1A-CB94-3228-FF2A-CE7475EC5C08}" dt="2025-10-12T18:33:37.900" v="131" actId="20577"/>
          <ac:spMkLst>
            <pc:docMk/>
            <pc:sldMk cId="2624037606" sldId="266"/>
            <ac:spMk id="2" creationId="{50777DCB-EB74-B17B-8C41-F5C063548677}"/>
          </ac:spMkLst>
        </pc:spChg>
        <pc:spChg chg="mod">
          <ac:chgData name="Adila Bashir (2424520)" userId="S::2424520@student.uwtsd.ac.uk::34d90586-15c8-45a1-a54c-4b10bf14f4e5" providerId="AD" clId="Web-{1395DE1A-CB94-3228-FF2A-CE7475EC5C08}" dt="2025-10-12T18:34:21.620" v="135" actId="20577"/>
          <ac:spMkLst>
            <pc:docMk/>
            <pc:sldMk cId="2624037606" sldId="266"/>
            <ac:spMk id="3" creationId="{7C55E3C5-C751-B381-D5E4-53B473FE1A8B}"/>
          </ac:spMkLst>
        </pc:spChg>
      </pc:sldChg>
    </pc:docChg>
  </pc:docChgLst>
  <pc:docChgLst>
    <pc:chgData name="Adila Bashir (2424520)" userId="S::2424520@student.uwtsd.ac.uk::34d90586-15c8-45a1-a54c-4b10bf14f4e5" providerId="AD" clId="Web-{5859B227-72D8-5532-5B1A-EDF054FD0380}"/>
    <pc:docChg chg="modSld">
      <pc:chgData name="Adila Bashir (2424520)" userId="S::2424520@student.uwtsd.ac.uk::34d90586-15c8-45a1-a54c-4b10bf14f4e5" providerId="AD" clId="Web-{5859B227-72D8-5532-5B1A-EDF054FD0380}" dt="2025-10-12T18:53:55.711" v="47" actId="14100"/>
      <pc:docMkLst>
        <pc:docMk/>
      </pc:docMkLst>
      <pc:sldChg chg="addSp delSp modSp mod setBg">
        <pc:chgData name="Adila Bashir (2424520)" userId="S::2424520@student.uwtsd.ac.uk::34d90586-15c8-45a1-a54c-4b10bf14f4e5" providerId="AD" clId="Web-{5859B227-72D8-5532-5B1A-EDF054FD0380}" dt="2025-10-12T18:53:55.711" v="47" actId="14100"/>
        <pc:sldMkLst>
          <pc:docMk/>
          <pc:sldMk cId="1365734132" sldId="259"/>
        </pc:sldMkLst>
        <pc:spChg chg="mod">
          <ac:chgData name="Adila Bashir (2424520)" userId="S::2424520@student.uwtsd.ac.uk::34d90586-15c8-45a1-a54c-4b10bf14f4e5" providerId="AD" clId="Web-{5859B227-72D8-5532-5B1A-EDF054FD0380}" dt="2025-10-12T18:51:52.581" v="12"/>
          <ac:spMkLst>
            <pc:docMk/>
            <pc:sldMk cId="1365734132" sldId="259"/>
            <ac:spMk id="2" creationId="{07F1F0B5-7442-DC7E-8D7B-94F6AFCA2072}"/>
          </ac:spMkLst>
        </pc:spChg>
        <pc:spChg chg="add del">
          <ac:chgData name="Adila Bashir (2424520)" userId="S::2424520@student.uwtsd.ac.uk::34d90586-15c8-45a1-a54c-4b10bf14f4e5" providerId="AD" clId="Web-{5859B227-72D8-5532-5B1A-EDF054FD0380}" dt="2025-10-12T18:51:49.002" v="9"/>
          <ac:spMkLst>
            <pc:docMk/>
            <pc:sldMk cId="1365734132" sldId="259"/>
            <ac:spMk id="14" creationId="{5AA03EDC-7067-4DFF-B672-541D016AAAB8}"/>
          </ac:spMkLst>
        </pc:spChg>
        <pc:spChg chg="add del">
          <ac:chgData name="Adila Bashir (2424520)" userId="S::2424520@student.uwtsd.ac.uk::34d90586-15c8-45a1-a54c-4b10bf14f4e5" providerId="AD" clId="Web-{5859B227-72D8-5532-5B1A-EDF054FD0380}" dt="2025-10-12T18:51:49.002" v="9"/>
          <ac:spMkLst>
            <pc:docMk/>
            <pc:sldMk cId="1365734132" sldId="259"/>
            <ac:spMk id="16" creationId="{0EBF3E39-B0BE-496A-8604-9007470FFA3A}"/>
          </ac:spMkLst>
        </pc:spChg>
        <pc:spChg chg="add del">
          <ac:chgData name="Adila Bashir (2424520)" userId="S::2424520@student.uwtsd.ac.uk::34d90586-15c8-45a1-a54c-4b10bf14f4e5" providerId="AD" clId="Web-{5859B227-72D8-5532-5B1A-EDF054FD0380}" dt="2025-10-12T18:51:52.550" v="11"/>
          <ac:spMkLst>
            <pc:docMk/>
            <pc:sldMk cId="1365734132" sldId="259"/>
            <ac:spMk id="18" creationId="{5AA03EDC-7067-4DFF-B672-541D016AAAB8}"/>
          </ac:spMkLst>
        </pc:spChg>
        <pc:spChg chg="add del">
          <ac:chgData name="Adila Bashir (2424520)" userId="S::2424520@student.uwtsd.ac.uk::34d90586-15c8-45a1-a54c-4b10bf14f4e5" providerId="AD" clId="Web-{5859B227-72D8-5532-5B1A-EDF054FD0380}" dt="2025-10-12T18:51:52.550" v="11"/>
          <ac:spMkLst>
            <pc:docMk/>
            <pc:sldMk cId="1365734132" sldId="259"/>
            <ac:spMk id="19" creationId="{0EBF3E39-B0BE-496A-8604-9007470FFA3A}"/>
          </ac:spMkLst>
        </pc:spChg>
        <pc:spChg chg="add">
          <ac:chgData name="Adila Bashir (2424520)" userId="S::2424520@student.uwtsd.ac.uk::34d90586-15c8-45a1-a54c-4b10bf14f4e5" providerId="AD" clId="Web-{5859B227-72D8-5532-5B1A-EDF054FD0380}" dt="2025-10-12T18:51:52.581" v="12"/>
          <ac:spMkLst>
            <pc:docMk/>
            <pc:sldMk cId="1365734132" sldId="259"/>
            <ac:spMk id="21" creationId="{5AA03EDC-7067-4DFF-B672-541D016AAAB8}"/>
          </ac:spMkLst>
        </pc:spChg>
        <pc:spChg chg="add">
          <ac:chgData name="Adila Bashir (2424520)" userId="S::2424520@student.uwtsd.ac.uk::34d90586-15c8-45a1-a54c-4b10bf14f4e5" providerId="AD" clId="Web-{5859B227-72D8-5532-5B1A-EDF054FD0380}" dt="2025-10-12T18:51:52.581" v="12"/>
          <ac:spMkLst>
            <pc:docMk/>
            <pc:sldMk cId="1365734132" sldId="259"/>
            <ac:spMk id="22" creationId="{0EBF3E39-B0BE-496A-8604-9007470FFA3A}"/>
          </ac:spMkLst>
        </pc:spChg>
        <pc:spChg chg="add mod">
          <ac:chgData name="Adila Bashir (2424520)" userId="S::2424520@student.uwtsd.ac.uk::34d90586-15c8-45a1-a54c-4b10bf14f4e5" providerId="AD" clId="Web-{5859B227-72D8-5532-5B1A-EDF054FD0380}" dt="2025-10-12T18:53:55.711" v="47" actId="14100"/>
          <ac:spMkLst>
            <pc:docMk/>
            <pc:sldMk cId="1365734132" sldId="259"/>
            <ac:spMk id="266" creationId="{4BAA1DB7-B683-73AE-BDDC-75D730E88AEC}"/>
          </ac:spMkLst>
        </pc:spChg>
        <pc:graphicFrameChg chg="mod ord modGraphic">
          <ac:chgData name="Adila Bashir (2424520)" userId="S::2424520@student.uwtsd.ac.uk::34d90586-15c8-45a1-a54c-4b10bf14f4e5" providerId="AD" clId="Web-{5859B227-72D8-5532-5B1A-EDF054FD0380}" dt="2025-10-12T18:52:38.833" v="33" actId="20577"/>
          <ac:graphicFrameMkLst>
            <pc:docMk/>
            <pc:sldMk cId="1365734132" sldId="259"/>
            <ac:graphicFrameMk id="5" creationId="{994D6FB6-3AD9-21CE-A9FD-CA20063A2E96}"/>
          </ac:graphicFrameMkLst>
        </pc:graphicFrameChg>
        <pc:picChg chg="add mod">
          <ac:chgData name="Adila Bashir (2424520)" userId="S::2424520@student.uwtsd.ac.uk::34d90586-15c8-45a1-a54c-4b10bf14f4e5" providerId="AD" clId="Web-{5859B227-72D8-5532-5B1A-EDF054FD0380}" dt="2025-10-12T18:51:52.581" v="12"/>
          <ac:picMkLst>
            <pc:docMk/>
            <pc:sldMk cId="1365734132" sldId="259"/>
            <ac:picMk id="9" creationId="{4C6CDFD5-F6BB-723F-7A79-EBE65894150B}"/>
          </ac:picMkLst>
        </pc:picChg>
      </pc:sldChg>
    </pc:docChg>
  </pc:docChgLst>
  <pc:docChgLst>
    <pc:chgData name="Adila Bashir (2424520)" userId="S::2424520@student.uwtsd.ac.uk::34d90586-15c8-45a1-a54c-4b10bf14f4e5" providerId="AD" clId="Web-{607C2A78-B77A-19AD-0737-1C5F0496D067}"/>
    <pc:docChg chg="addSld modSld">
      <pc:chgData name="Adila Bashir (2424520)" userId="S::2424520@student.uwtsd.ac.uk::34d90586-15c8-45a1-a54c-4b10bf14f4e5" providerId="AD" clId="Web-{607C2A78-B77A-19AD-0737-1C5F0496D067}" dt="2025-10-11T10:29:17.710" v="917" actId="20577"/>
      <pc:docMkLst>
        <pc:docMk/>
      </pc:docMkLst>
      <pc:sldChg chg="addSp delSp modSp mod setBg">
        <pc:chgData name="Adila Bashir (2424520)" userId="S::2424520@student.uwtsd.ac.uk::34d90586-15c8-45a1-a54c-4b10bf14f4e5" providerId="AD" clId="Web-{607C2A78-B77A-19AD-0737-1C5F0496D067}" dt="2025-10-11T09:43:33.670" v="353" actId="20577"/>
        <pc:sldMkLst>
          <pc:docMk/>
          <pc:sldMk cId="109857222" sldId="256"/>
        </pc:sldMkLst>
        <pc:spChg chg="mod">
          <ac:chgData name="Adila Bashir (2424520)" userId="S::2424520@student.uwtsd.ac.uk::34d90586-15c8-45a1-a54c-4b10bf14f4e5" providerId="AD" clId="Web-{607C2A78-B77A-19AD-0737-1C5F0496D067}" dt="2025-10-11T09:43:33.670" v="3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dila Bashir (2424520)" userId="S::2424520@student.uwtsd.ac.uk::34d90586-15c8-45a1-a54c-4b10bf14f4e5" providerId="AD" clId="Web-{607C2A78-B77A-19AD-0737-1C5F0496D067}" dt="2025-10-11T09:43:26.857" v="35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06.355" v="345"/>
          <ac:spMkLst>
            <pc:docMk/>
            <pc:sldMk cId="109857222" sldId="256"/>
            <ac:spMk id="8" creationId="{DEE2AD96-B495-4E06-9291-B71706F728CB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0:38.884" v="341"/>
          <ac:spMkLst>
            <pc:docMk/>
            <pc:sldMk cId="109857222" sldId="256"/>
            <ac:spMk id="9" creationId="{C1DD1A8A-57D5-4A81-AD04-532B043C5611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03.715" v="343"/>
          <ac:spMkLst>
            <pc:docMk/>
            <pc:sldMk cId="109857222" sldId="256"/>
            <ac:spMk id="10" creationId="{A3363022-C969-41E9-8EB2-E4C94908C1FA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0:38.884" v="341"/>
          <ac:spMkLst>
            <pc:docMk/>
            <pc:sldMk cId="109857222" sldId="256"/>
            <ac:spMk id="11" creationId="{007891EC-4501-44ED-A8C8-B11B6DB767AB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03.715" v="343"/>
          <ac:spMkLst>
            <pc:docMk/>
            <pc:sldMk cId="109857222" sldId="256"/>
            <ac:spMk id="12" creationId="{8D1AD6B3-BE88-4CEB-BA17-790657CC4729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13.355" v="347"/>
          <ac:spMkLst>
            <pc:docMk/>
            <pc:sldMk cId="109857222" sldId="256"/>
            <ac:spMk id="15" creationId="{D5B0017B-2ECA-49AF-B397-DC140825DF8D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06.355" v="345"/>
          <ac:spMkLst>
            <pc:docMk/>
            <pc:sldMk cId="109857222" sldId="256"/>
            <ac:spMk id="16" creationId="{7D96243B-ECED-4B71-8E06-AE9A285EAD20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06.355" v="345"/>
          <ac:spMkLst>
            <pc:docMk/>
            <pc:sldMk cId="109857222" sldId="256"/>
            <ac:spMk id="18" creationId="{A09989E4-EFDC-4A90-A633-E0525FB4139E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06.355" v="345"/>
          <ac:spMkLst>
            <pc:docMk/>
            <pc:sldMk cId="109857222" sldId="256"/>
            <ac:spMk id="19" creationId="{53CF6D67-C5A8-4ADD-9E8E-1E38CA1D3166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06.355" v="345"/>
          <ac:spMkLst>
            <pc:docMk/>
            <pc:sldMk cId="109857222" sldId="256"/>
            <ac:spMk id="20" creationId="{86909FA0-B515-4681-B7A8-FA281D133B94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06.355" v="345"/>
          <ac:spMkLst>
            <pc:docMk/>
            <pc:sldMk cId="109857222" sldId="256"/>
            <ac:spMk id="21" creationId="{21C9FE86-FCC3-4A31-AA1C-C882262B7FE7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2:13.355" v="347"/>
          <ac:spMkLst>
            <pc:docMk/>
            <pc:sldMk cId="109857222" sldId="256"/>
            <ac:spMk id="23" creationId="{B6CDA21F-E7AF-4C75-8395-33F58D5B0E45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3:26.857" v="352"/>
          <ac:spMkLst>
            <pc:docMk/>
            <pc:sldMk cId="109857222" sldId="256"/>
            <ac:spMk id="28" creationId="{1C799903-48D5-4A31-A1A2-541072D9771E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3:26.857" v="352"/>
          <ac:spMkLst>
            <pc:docMk/>
            <pc:sldMk cId="109857222" sldId="256"/>
            <ac:spMk id="29" creationId="{8EFFF109-FC58-4FD3-BE05-9775A1310F55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3:26.857" v="352"/>
          <ac:spMkLst>
            <pc:docMk/>
            <pc:sldMk cId="109857222" sldId="256"/>
            <ac:spMk id="30" creationId="{E1B96AD6-92A9-4273-A62B-96A1C3E0BA95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3:26.857" v="352"/>
          <ac:spMkLst>
            <pc:docMk/>
            <pc:sldMk cId="109857222" sldId="256"/>
            <ac:spMk id="31" creationId="{463EEC44-1BA3-44ED-81FC-A644B04B2A44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3:26.857" v="352"/>
          <ac:spMkLst>
            <pc:docMk/>
            <pc:sldMk cId="109857222" sldId="256"/>
            <ac:spMk id="36" creationId="{5E7AA7E8-8006-4E1F-A566-FCF37EE6F35D}"/>
          </ac:spMkLst>
        </pc:spChg>
        <pc:grpChg chg="add del">
          <ac:chgData name="Adila Bashir (2424520)" userId="S::2424520@student.uwtsd.ac.uk::34d90586-15c8-45a1-a54c-4b10bf14f4e5" providerId="AD" clId="Web-{607C2A78-B77A-19AD-0737-1C5F0496D067}" dt="2025-10-11T09:42:03.715" v="343"/>
          <ac:grpSpMkLst>
            <pc:docMk/>
            <pc:sldMk cId="109857222" sldId="256"/>
            <ac:grpSpMk id="14" creationId="{89D1390B-7E13-4B4F-9CB2-391063412E54}"/>
          </ac:grpSpMkLst>
        </pc:grpChg>
        <pc:grpChg chg="add del">
          <ac:chgData name="Adila Bashir (2424520)" userId="S::2424520@student.uwtsd.ac.uk::34d90586-15c8-45a1-a54c-4b10bf14f4e5" providerId="AD" clId="Web-{607C2A78-B77A-19AD-0737-1C5F0496D067}" dt="2025-10-11T09:42:13.355" v="347"/>
          <ac:grpSpMkLst>
            <pc:docMk/>
            <pc:sldMk cId="109857222" sldId="256"/>
            <ac:grpSpMk id="24" creationId="{AE1C45F0-260A-458C-96ED-C1F6D2151219}"/>
          </ac:grpSpMkLst>
        </pc:grpChg>
        <pc:picChg chg="add del">
          <ac:chgData name="Adila Bashir (2424520)" userId="S::2424520@student.uwtsd.ac.uk::34d90586-15c8-45a1-a54c-4b10bf14f4e5" providerId="AD" clId="Web-{607C2A78-B77A-19AD-0737-1C5F0496D067}" dt="2025-10-11T09:40:38.884" v="341"/>
          <ac:picMkLst>
            <pc:docMk/>
            <pc:sldMk cId="109857222" sldId="256"/>
            <ac:picMk id="5" creationId="{9244B8E7-53B5-F68B-EB54-D5EBA575625A}"/>
          </ac:picMkLst>
        </pc:picChg>
        <pc:picChg chg="add del">
          <ac:chgData name="Adila Bashir (2424520)" userId="S::2424520@student.uwtsd.ac.uk::34d90586-15c8-45a1-a54c-4b10bf14f4e5" providerId="AD" clId="Web-{607C2A78-B77A-19AD-0737-1C5F0496D067}" dt="2025-10-11T09:42:03.715" v="343"/>
          <ac:picMkLst>
            <pc:docMk/>
            <pc:sldMk cId="109857222" sldId="256"/>
            <ac:picMk id="7" creationId="{865D27F8-2955-E3E4-4A6C-63C8E2C5328A}"/>
          </ac:picMkLst>
        </pc:picChg>
        <pc:cxnChg chg="add del">
          <ac:chgData name="Adila Bashir (2424520)" userId="S::2424520@student.uwtsd.ac.uk::34d90586-15c8-45a1-a54c-4b10bf14f4e5" providerId="AD" clId="Web-{607C2A78-B77A-19AD-0737-1C5F0496D067}" dt="2025-10-11T09:42:13.355" v="347"/>
          <ac:cxnSpMkLst>
            <pc:docMk/>
            <pc:sldMk cId="109857222" sldId="256"/>
            <ac:cxnSpMk id="17" creationId="{6CF1BAF6-AD41-4082-B212-8A1F9A2E8779}"/>
          </ac:cxnSpMkLst>
        </pc:cxnChg>
        <pc:cxnChg chg="add">
          <ac:chgData name="Adila Bashir (2424520)" userId="S::2424520@student.uwtsd.ac.uk::34d90586-15c8-45a1-a54c-4b10bf14f4e5" providerId="AD" clId="Web-{607C2A78-B77A-19AD-0737-1C5F0496D067}" dt="2025-10-11T09:43:26.857" v="352"/>
          <ac:cxnSpMkLst>
            <pc:docMk/>
            <pc:sldMk cId="109857222" sldId="256"/>
            <ac:cxnSpMk id="38" creationId="{56020367-4FD5-4596-8E10-C5F095CD8DBF}"/>
          </ac:cxnSpMkLst>
        </pc:cxnChg>
      </pc:sldChg>
      <pc:sldChg chg="addSp delSp modSp mod setBg">
        <pc:chgData name="Adila Bashir (2424520)" userId="S::2424520@student.uwtsd.ac.uk::34d90586-15c8-45a1-a54c-4b10bf14f4e5" providerId="AD" clId="Web-{607C2A78-B77A-19AD-0737-1C5F0496D067}" dt="2025-10-11T09:43:46.076" v="354"/>
        <pc:sldMkLst>
          <pc:docMk/>
          <pc:sldMk cId="4216119063" sldId="257"/>
        </pc:sldMkLst>
        <pc:spChg chg="mod">
          <ac:chgData name="Adila Bashir (2424520)" userId="S::2424520@student.uwtsd.ac.uk::34d90586-15c8-45a1-a54c-4b10bf14f4e5" providerId="AD" clId="Web-{607C2A78-B77A-19AD-0737-1C5F0496D067}" dt="2025-10-11T09:43:46.076" v="354"/>
          <ac:spMkLst>
            <pc:docMk/>
            <pc:sldMk cId="4216119063" sldId="257"/>
            <ac:spMk id="2" creationId="{22CA78F6-E966-E1CA-C338-902C2A39BD71}"/>
          </ac:spMkLst>
        </pc:spChg>
        <pc:spChg chg="del">
          <ac:chgData name="Adila Bashir (2424520)" userId="S::2424520@student.uwtsd.ac.uk::34d90586-15c8-45a1-a54c-4b10bf14f4e5" providerId="AD" clId="Web-{607C2A78-B77A-19AD-0737-1C5F0496D067}" dt="2025-10-11T09:43:46.076" v="354"/>
          <ac:spMkLst>
            <pc:docMk/>
            <pc:sldMk cId="4216119063" sldId="257"/>
            <ac:spMk id="3" creationId="{EF2D1A4A-8325-46E5-5B56-8CC982CFC857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3:46.076" v="354"/>
          <ac:spMkLst>
            <pc:docMk/>
            <pc:sldMk cId="4216119063" sldId="257"/>
            <ac:spMk id="9" creationId="{BACC6370-2D7E-4714-9D71-7542949D7D5D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3:46.076" v="354"/>
          <ac:spMkLst>
            <pc:docMk/>
            <pc:sldMk cId="4216119063" sldId="257"/>
            <ac:spMk id="11" creationId="{256B2C21-A230-48C0-8DF1-C46611373C44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3:46.076" v="354"/>
          <ac:spMkLst>
            <pc:docMk/>
            <pc:sldMk cId="4216119063" sldId="257"/>
            <ac:spMk id="13" creationId="{3847E18C-932D-4C95-AABA-FEC7C9499AD7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3:46.076" v="354"/>
          <ac:spMkLst>
            <pc:docMk/>
            <pc:sldMk cId="4216119063" sldId="257"/>
            <ac:spMk id="15" creationId="{3150CB11-0C61-439E-910F-5787759E72A0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3:46.076" v="354"/>
          <ac:spMkLst>
            <pc:docMk/>
            <pc:sldMk cId="4216119063" sldId="257"/>
            <ac:spMk id="17" creationId="{43F8A58B-5155-44CE-A5FF-7647B47D0A7A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3:46.076" v="354"/>
          <ac:spMkLst>
            <pc:docMk/>
            <pc:sldMk cId="4216119063" sldId="257"/>
            <ac:spMk id="19" creationId="{443F2ACA-E6D6-4028-82DD-F03C262D5DE6}"/>
          </ac:spMkLst>
        </pc:spChg>
        <pc:graphicFrameChg chg="add">
          <ac:chgData name="Adila Bashir (2424520)" userId="S::2424520@student.uwtsd.ac.uk::34d90586-15c8-45a1-a54c-4b10bf14f4e5" providerId="AD" clId="Web-{607C2A78-B77A-19AD-0737-1C5F0496D067}" dt="2025-10-11T09:43:46.076" v="354"/>
          <ac:graphicFrameMkLst>
            <pc:docMk/>
            <pc:sldMk cId="4216119063" sldId="257"/>
            <ac:graphicFrameMk id="5" creationId="{8071B1BD-62B9-A7F6-0EE7-4B86A82D5699}"/>
          </ac:graphicFrameMkLst>
        </pc:graphicFrameChg>
      </pc:sldChg>
      <pc:sldChg chg="addSp delSp modSp mod setBg">
        <pc:chgData name="Adila Bashir (2424520)" userId="S::2424520@student.uwtsd.ac.uk::34d90586-15c8-45a1-a54c-4b10bf14f4e5" providerId="AD" clId="Web-{607C2A78-B77A-19AD-0737-1C5F0496D067}" dt="2025-10-11T09:44:12.248" v="356" actId="1076"/>
        <pc:sldMkLst>
          <pc:docMk/>
          <pc:sldMk cId="919505226" sldId="258"/>
        </pc:sldMkLst>
        <pc:spChg chg="mod">
          <ac:chgData name="Adila Bashir (2424520)" userId="S::2424520@student.uwtsd.ac.uk::34d90586-15c8-45a1-a54c-4b10bf14f4e5" providerId="AD" clId="Web-{607C2A78-B77A-19AD-0737-1C5F0496D067}" dt="2025-10-11T09:44:00.904" v="355"/>
          <ac:spMkLst>
            <pc:docMk/>
            <pc:sldMk cId="919505226" sldId="258"/>
            <ac:spMk id="2" creationId="{75E2030A-C31C-D6A9-B37F-1EED0D12FAC7}"/>
          </ac:spMkLst>
        </pc:spChg>
        <pc:spChg chg="del">
          <ac:chgData name="Adila Bashir (2424520)" userId="S::2424520@student.uwtsd.ac.uk::34d90586-15c8-45a1-a54c-4b10bf14f4e5" providerId="AD" clId="Web-{607C2A78-B77A-19AD-0737-1C5F0496D067}" dt="2025-10-11T09:44:00.904" v="355"/>
          <ac:spMkLst>
            <pc:docMk/>
            <pc:sldMk cId="919505226" sldId="258"/>
            <ac:spMk id="3" creationId="{337A39ED-8100-A6B1-15DF-74BCF662C762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4:00.904" v="355"/>
          <ac:spMkLst>
            <pc:docMk/>
            <pc:sldMk cId="919505226" sldId="258"/>
            <ac:spMk id="9" creationId="{2E442304-DDBD-4F7B-8017-36BCC863FB40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4:00.904" v="355"/>
          <ac:spMkLst>
            <pc:docMk/>
            <pc:sldMk cId="919505226" sldId="258"/>
            <ac:spMk id="11" creationId="{5E107275-3853-46FD-A241-DE4355A42675}"/>
          </ac:spMkLst>
        </pc:spChg>
        <pc:graphicFrameChg chg="add mod">
          <ac:chgData name="Adila Bashir (2424520)" userId="S::2424520@student.uwtsd.ac.uk::34d90586-15c8-45a1-a54c-4b10bf14f4e5" providerId="AD" clId="Web-{607C2A78-B77A-19AD-0737-1C5F0496D067}" dt="2025-10-11T09:44:12.248" v="356" actId="1076"/>
          <ac:graphicFrameMkLst>
            <pc:docMk/>
            <pc:sldMk cId="919505226" sldId="258"/>
            <ac:graphicFrameMk id="5" creationId="{5B822F4F-6FEB-CD75-B2B8-E1BECAF598FF}"/>
          </ac:graphicFrameMkLst>
        </pc:graphicFrameChg>
      </pc:sldChg>
      <pc:sldChg chg="addSp delSp">
        <pc:chgData name="Adila Bashir (2424520)" userId="S::2424520@student.uwtsd.ac.uk::34d90586-15c8-45a1-a54c-4b10bf14f4e5" providerId="AD" clId="Web-{607C2A78-B77A-19AD-0737-1C5F0496D067}" dt="2025-10-11T09:44:28.546" v="357"/>
        <pc:sldMkLst>
          <pc:docMk/>
          <pc:sldMk cId="1365734132" sldId="259"/>
        </pc:sldMkLst>
        <pc:spChg chg="del">
          <ac:chgData name="Adila Bashir (2424520)" userId="S::2424520@student.uwtsd.ac.uk::34d90586-15c8-45a1-a54c-4b10bf14f4e5" providerId="AD" clId="Web-{607C2A78-B77A-19AD-0737-1C5F0496D067}" dt="2025-10-11T09:44:28.546" v="357"/>
          <ac:spMkLst>
            <pc:docMk/>
            <pc:sldMk cId="1365734132" sldId="259"/>
            <ac:spMk id="3" creationId="{6EDBE406-850F-CAF3-8053-CA448EA92228}"/>
          </ac:spMkLst>
        </pc:spChg>
        <pc:graphicFrameChg chg="add">
          <ac:chgData name="Adila Bashir (2424520)" userId="S::2424520@student.uwtsd.ac.uk::34d90586-15c8-45a1-a54c-4b10bf14f4e5" providerId="AD" clId="Web-{607C2A78-B77A-19AD-0737-1C5F0496D067}" dt="2025-10-11T09:44:28.546" v="357"/>
          <ac:graphicFrameMkLst>
            <pc:docMk/>
            <pc:sldMk cId="1365734132" sldId="259"/>
            <ac:graphicFrameMk id="5" creationId="{994D6FB6-3AD9-21CE-A9FD-CA20063A2E96}"/>
          </ac:graphicFrameMkLst>
        </pc:graphicFrameChg>
      </pc:sldChg>
      <pc:sldChg chg="addSp delSp modSp mod setBg">
        <pc:chgData name="Adila Bashir (2424520)" userId="S::2424520@student.uwtsd.ac.uk::34d90586-15c8-45a1-a54c-4b10bf14f4e5" providerId="AD" clId="Web-{607C2A78-B77A-19AD-0737-1C5F0496D067}" dt="2025-10-11T10:29:17.710" v="917" actId="20577"/>
        <pc:sldMkLst>
          <pc:docMk/>
          <pc:sldMk cId="1762657815" sldId="260"/>
        </pc:sldMkLst>
        <pc:spChg chg="mod">
          <ac:chgData name="Adila Bashir (2424520)" userId="S::2424520@student.uwtsd.ac.uk::34d90586-15c8-45a1-a54c-4b10bf14f4e5" providerId="AD" clId="Web-{607C2A78-B77A-19AD-0737-1C5F0496D067}" dt="2025-10-11T10:29:17.710" v="917" actId="20577"/>
          <ac:spMkLst>
            <pc:docMk/>
            <pc:sldMk cId="1762657815" sldId="260"/>
            <ac:spMk id="2" creationId="{5CFE7EA3-6F99-77EB-D991-ECE5CEA78B37}"/>
          </ac:spMkLst>
        </pc:spChg>
        <pc:spChg chg="mod">
          <ac:chgData name="Adila Bashir (2424520)" userId="S::2424520@student.uwtsd.ac.uk::34d90586-15c8-45a1-a54c-4b10bf14f4e5" providerId="AD" clId="Web-{607C2A78-B77A-19AD-0737-1C5F0496D067}" dt="2025-10-11T09:45:43.734" v="360"/>
          <ac:spMkLst>
            <pc:docMk/>
            <pc:sldMk cId="1762657815" sldId="260"/>
            <ac:spMk id="3" creationId="{AC480753-2752-C025-405B-2C7FE096C765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5:43.719" v="359"/>
          <ac:spMkLst>
            <pc:docMk/>
            <pc:sldMk cId="1762657815" sldId="260"/>
            <ac:spMk id="8" creationId="{A2679492-7988-4050-9056-542444452411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5:43.719" v="359"/>
          <ac:spMkLst>
            <pc:docMk/>
            <pc:sldMk cId="1762657815" sldId="260"/>
            <ac:spMk id="10" creationId="{B091B163-7D61-4891-ABCF-5C13D9C418D0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5:43.734" v="360"/>
          <ac:spMkLst>
            <pc:docMk/>
            <pc:sldMk cId="1762657815" sldId="260"/>
            <ac:spMk id="14" creationId="{375E0459-6403-40CD-989D-56A4407CA12E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5:43.734" v="360"/>
          <ac:spMkLst>
            <pc:docMk/>
            <pc:sldMk cId="1762657815" sldId="260"/>
            <ac:spMk id="16" creationId="{53E5B1A8-3AC9-4BD1-9BBC-78CA94F2D1BA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5:43.734" v="360"/>
          <ac:spMkLst>
            <pc:docMk/>
            <pc:sldMk cId="1762657815" sldId="260"/>
            <ac:spMk id="19" creationId="{1B15ED52-F352-441B-82BF-E0EA34836D08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5:43.734" v="360"/>
          <ac:spMkLst>
            <pc:docMk/>
            <pc:sldMk cId="1762657815" sldId="260"/>
            <ac:spMk id="20" creationId="{3B2E3793-BFE6-45A2-9B7B-E18844431C99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5:43.734" v="360"/>
          <ac:spMkLst>
            <pc:docMk/>
            <pc:sldMk cId="1762657815" sldId="260"/>
            <ac:spMk id="21" creationId="{BC4C4868-CB8F-4AF9-9CDB-8108F2C19B67}"/>
          </ac:spMkLst>
        </pc:spChg>
        <pc:grpChg chg="add del">
          <ac:chgData name="Adila Bashir (2424520)" userId="S::2424520@student.uwtsd.ac.uk::34d90586-15c8-45a1-a54c-4b10bf14f4e5" providerId="AD" clId="Web-{607C2A78-B77A-19AD-0737-1C5F0496D067}" dt="2025-10-11T09:45:43.719" v="359"/>
          <ac:grpSpMkLst>
            <pc:docMk/>
            <pc:sldMk cId="1762657815" sldId="260"/>
            <ac:grpSpMk id="12" creationId="{0474DF76-993E-44DE-AFB0-C416182ACECF}"/>
          </ac:grpSpMkLst>
        </pc:grpChg>
        <pc:cxnChg chg="add del">
          <ac:chgData name="Adila Bashir (2424520)" userId="S::2424520@student.uwtsd.ac.uk::34d90586-15c8-45a1-a54c-4b10bf14f4e5" providerId="AD" clId="Web-{607C2A78-B77A-19AD-0737-1C5F0496D067}" dt="2025-10-11T09:45:43.719" v="359"/>
          <ac:cxnSpMkLst>
            <pc:docMk/>
            <pc:sldMk cId="1762657815" sldId="260"/>
            <ac:cxnSpMk id="17" creationId="{C49DA8F6-BCC1-4447-B54C-57856834B94B}"/>
          </ac:cxnSpMkLst>
        </pc:cxnChg>
      </pc:sldChg>
      <pc:sldChg chg="addSp delSp modSp mod setBg">
        <pc:chgData name="Adila Bashir (2424520)" userId="S::2424520@student.uwtsd.ac.uk::34d90586-15c8-45a1-a54c-4b10bf14f4e5" providerId="AD" clId="Web-{607C2A78-B77A-19AD-0737-1C5F0496D067}" dt="2025-10-11T09:46:06.219" v="363"/>
        <pc:sldMkLst>
          <pc:docMk/>
          <pc:sldMk cId="2142231147" sldId="261"/>
        </pc:sldMkLst>
        <pc:spChg chg="mod">
          <ac:chgData name="Adila Bashir (2424520)" userId="S::2424520@student.uwtsd.ac.uk::34d90586-15c8-45a1-a54c-4b10bf14f4e5" providerId="AD" clId="Web-{607C2A78-B77A-19AD-0737-1C5F0496D067}" dt="2025-10-11T09:46:06.219" v="363"/>
          <ac:spMkLst>
            <pc:docMk/>
            <pc:sldMk cId="2142231147" sldId="261"/>
            <ac:spMk id="2" creationId="{8D51A1D1-43F4-EFCC-ADF2-3B2D4E750B42}"/>
          </ac:spMkLst>
        </pc:spChg>
        <pc:spChg chg="del mod">
          <ac:chgData name="Adila Bashir (2424520)" userId="S::2424520@student.uwtsd.ac.uk::34d90586-15c8-45a1-a54c-4b10bf14f4e5" providerId="AD" clId="Web-{607C2A78-B77A-19AD-0737-1C5F0496D067}" dt="2025-10-11T09:46:06.219" v="363"/>
          <ac:spMkLst>
            <pc:docMk/>
            <pc:sldMk cId="2142231147" sldId="261"/>
            <ac:spMk id="3" creationId="{AE054945-96EB-4D6B-EB81-57827E08D7E3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6:06.188" v="362"/>
          <ac:spMkLst>
            <pc:docMk/>
            <pc:sldMk cId="2142231147" sldId="261"/>
            <ac:spMk id="9" creationId="{C0763A76-9F1C-4FC5-82B7-DD475DA461B2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6:06.188" v="362"/>
          <ac:spMkLst>
            <pc:docMk/>
            <pc:sldMk cId="2142231147" sldId="261"/>
            <ac:spMk id="11" creationId="{E81BF4F6-F2CF-4984-9D14-D6966D92F99F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06.219" v="363"/>
          <ac:spMkLst>
            <pc:docMk/>
            <pc:sldMk cId="2142231147" sldId="261"/>
            <ac:spMk id="13" creationId="{3847E18C-932D-4C95-AABA-FEC7C9499AD7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06.219" v="363"/>
          <ac:spMkLst>
            <pc:docMk/>
            <pc:sldMk cId="2142231147" sldId="261"/>
            <ac:spMk id="14" creationId="{BACC6370-2D7E-4714-9D71-7542949D7D5D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06.219" v="363"/>
          <ac:spMkLst>
            <pc:docMk/>
            <pc:sldMk cId="2142231147" sldId="261"/>
            <ac:spMk id="15" creationId="{3150CB11-0C61-439E-910F-5787759E72A0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06.219" v="363"/>
          <ac:spMkLst>
            <pc:docMk/>
            <pc:sldMk cId="2142231147" sldId="261"/>
            <ac:spMk id="16" creationId="{256B2C21-A230-48C0-8DF1-C46611373C44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06.219" v="363"/>
          <ac:spMkLst>
            <pc:docMk/>
            <pc:sldMk cId="2142231147" sldId="261"/>
            <ac:spMk id="17" creationId="{43F8A58B-5155-44CE-A5FF-7647B47D0A7A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06.219" v="363"/>
          <ac:spMkLst>
            <pc:docMk/>
            <pc:sldMk cId="2142231147" sldId="261"/>
            <ac:spMk id="19" creationId="{443F2ACA-E6D6-4028-82DD-F03C262D5DE6}"/>
          </ac:spMkLst>
        </pc:spChg>
        <pc:graphicFrameChg chg="add">
          <ac:chgData name="Adila Bashir (2424520)" userId="S::2424520@student.uwtsd.ac.uk::34d90586-15c8-45a1-a54c-4b10bf14f4e5" providerId="AD" clId="Web-{607C2A78-B77A-19AD-0737-1C5F0496D067}" dt="2025-10-11T09:46:06.219" v="363"/>
          <ac:graphicFrameMkLst>
            <pc:docMk/>
            <pc:sldMk cId="2142231147" sldId="261"/>
            <ac:graphicFrameMk id="18" creationId="{8A356A8B-8849-DF21-50F4-B1CC70F5146B}"/>
          </ac:graphicFrameMkLst>
        </pc:graphicFrameChg>
        <pc:picChg chg="add del">
          <ac:chgData name="Adila Bashir (2424520)" userId="S::2424520@student.uwtsd.ac.uk::34d90586-15c8-45a1-a54c-4b10bf14f4e5" providerId="AD" clId="Web-{607C2A78-B77A-19AD-0737-1C5F0496D067}" dt="2025-10-11T09:46:06.188" v="362"/>
          <ac:picMkLst>
            <pc:docMk/>
            <pc:sldMk cId="2142231147" sldId="261"/>
            <ac:picMk id="5" creationId="{E0CF0A1E-B922-BA5B-DFEE-DC993F30DC55}"/>
          </ac:picMkLst>
        </pc:picChg>
      </pc:sldChg>
      <pc:sldChg chg="addSp delSp modSp mod setBg">
        <pc:chgData name="Adila Bashir (2424520)" userId="S::2424520@student.uwtsd.ac.uk::34d90586-15c8-45a1-a54c-4b10bf14f4e5" providerId="AD" clId="Web-{607C2A78-B77A-19AD-0737-1C5F0496D067}" dt="2025-10-11T09:46:33.126" v="364"/>
        <pc:sldMkLst>
          <pc:docMk/>
          <pc:sldMk cId="1768333028" sldId="262"/>
        </pc:sldMkLst>
        <pc:spChg chg="mod">
          <ac:chgData name="Adila Bashir (2424520)" userId="S::2424520@student.uwtsd.ac.uk::34d90586-15c8-45a1-a54c-4b10bf14f4e5" providerId="AD" clId="Web-{607C2A78-B77A-19AD-0737-1C5F0496D067}" dt="2025-10-11T09:46:33.126" v="364"/>
          <ac:spMkLst>
            <pc:docMk/>
            <pc:sldMk cId="1768333028" sldId="262"/>
            <ac:spMk id="2" creationId="{176C3F97-079A-17DC-EA7C-2D0C97A773C0}"/>
          </ac:spMkLst>
        </pc:spChg>
        <pc:spChg chg="del mod">
          <ac:chgData name="Adila Bashir (2424520)" userId="S::2424520@student.uwtsd.ac.uk::34d90586-15c8-45a1-a54c-4b10bf14f4e5" providerId="AD" clId="Web-{607C2A78-B77A-19AD-0737-1C5F0496D067}" dt="2025-10-11T09:46:33.126" v="364"/>
          <ac:spMkLst>
            <pc:docMk/>
            <pc:sldMk cId="1768333028" sldId="262"/>
            <ac:spMk id="3" creationId="{3FFBD83C-9624-EC18-A079-7AECC6C82398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33.126" v="364"/>
          <ac:spMkLst>
            <pc:docMk/>
            <pc:sldMk cId="1768333028" sldId="262"/>
            <ac:spMk id="9" creationId="{BACC6370-2D7E-4714-9D71-7542949D7D5D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33.126" v="364"/>
          <ac:spMkLst>
            <pc:docMk/>
            <pc:sldMk cId="1768333028" sldId="262"/>
            <ac:spMk id="11" creationId="{F68B3F68-107C-434F-AA38-110D5EA91B85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33.126" v="364"/>
          <ac:spMkLst>
            <pc:docMk/>
            <pc:sldMk cId="1768333028" sldId="262"/>
            <ac:spMk id="13" creationId="{AAD0DBB9-1A4B-4391-81D4-CB19F9AB918A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09:46:33.126" v="364"/>
          <ac:spMkLst>
            <pc:docMk/>
            <pc:sldMk cId="1768333028" sldId="262"/>
            <ac:spMk id="15" creationId="{063BBA22-50EA-4C4D-BE05-F1CE4E63AA56}"/>
          </ac:spMkLst>
        </pc:spChg>
        <pc:graphicFrameChg chg="add">
          <ac:chgData name="Adila Bashir (2424520)" userId="S::2424520@student.uwtsd.ac.uk::34d90586-15c8-45a1-a54c-4b10bf14f4e5" providerId="AD" clId="Web-{607C2A78-B77A-19AD-0737-1C5F0496D067}" dt="2025-10-11T09:46:33.126" v="364"/>
          <ac:graphicFrameMkLst>
            <pc:docMk/>
            <pc:sldMk cId="1768333028" sldId="262"/>
            <ac:graphicFrameMk id="5" creationId="{B258AF6D-B6B6-1858-A7A9-232F8828015C}"/>
          </ac:graphicFrameMkLst>
        </pc:graphicFrameChg>
      </pc:sldChg>
      <pc:sldChg chg="addSp delSp modSp mod setBg">
        <pc:chgData name="Adila Bashir (2424520)" userId="S::2424520@student.uwtsd.ac.uk::34d90586-15c8-45a1-a54c-4b10bf14f4e5" providerId="AD" clId="Web-{607C2A78-B77A-19AD-0737-1C5F0496D067}" dt="2025-10-11T10:10:36.235" v="647"/>
        <pc:sldMkLst>
          <pc:docMk/>
          <pc:sldMk cId="1710589270" sldId="263"/>
        </pc:sldMkLst>
        <pc:spChg chg="mod">
          <ac:chgData name="Adila Bashir (2424520)" userId="S::2424520@student.uwtsd.ac.uk::34d90586-15c8-45a1-a54c-4b10bf14f4e5" providerId="AD" clId="Web-{607C2A78-B77A-19AD-0737-1C5F0496D067}" dt="2025-10-11T10:10:36.235" v="647"/>
          <ac:spMkLst>
            <pc:docMk/>
            <pc:sldMk cId="1710589270" sldId="263"/>
            <ac:spMk id="2" creationId="{0A92AF74-0B0F-8AFF-EE8C-0DF01E308285}"/>
          </ac:spMkLst>
        </pc:spChg>
        <pc:spChg chg="add del mod">
          <ac:chgData name="Adila Bashir (2424520)" userId="S::2424520@student.uwtsd.ac.uk::34d90586-15c8-45a1-a54c-4b10bf14f4e5" providerId="AD" clId="Web-{607C2A78-B77A-19AD-0737-1C5F0496D067}" dt="2025-10-11T10:10:36.235" v="647"/>
          <ac:spMkLst>
            <pc:docMk/>
            <pc:sldMk cId="1710589270" sldId="263"/>
            <ac:spMk id="3" creationId="{5C8FF16F-63A1-82DF-A5B5-519B28034DD5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8:30.799" v="369"/>
          <ac:spMkLst>
            <pc:docMk/>
            <pc:sldMk cId="1710589270" sldId="263"/>
            <ac:spMk id="9" creationId="{BACC6370-2D7E-4714-9D71-7542949D7D5D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10:10:36.235" v="647"/>
          <ac:spMkLst>
            <pc:docMk/>
            <pc:sldMk cId="1710589270" sldId="263"/>
            <ac:spMk id="10" creationId="{B50AB553-2A96-4A92-96F2-93548E096954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8:30.799" v="369"/>
          <ac:spMkLst>
            <pc:docMk/>
            <pc:sldMk cId="1710589270" sldId="263"/>
            <ac:spMk id="11" creationId="{256B2C21-A230-48C0-8DF1-C46611373C44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8:30.799" v="369"/>
          <ac:spMkLst>
            <pc:docMk/>
            <pc:sldMk cId="1710589270" sldId="263"/>
            <ac:spMk id="13" creationId="{3847E18C-932D-4C95-AABA-FEC7C9499AD7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8:30.799" v="369"/>
          <ac:spMkLst>
            <pc:docMk/>
            <pc:sldMk cId="1710589270" sldId="263"/>
            <ac:spMk id="15" creationId="{3150CB11-0C61-439E-910F-5787759E72A0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8:30.799" v="369"/>
          <ac:spMkLst>
            <pc:docMk/>
            <pc:sldMk cId="1710589270" sldId="263"/>
            <ac:spMk id="17" creationId="{43F8A58B-5155-44CE-A5FF-7647B47D0A7A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09:48:30.799" v="369"/>
          <ac:spMkLst>
            <pc:docMk/>
            <pc:sldMk cId="1710589270" sldId="263"/>
            <ac:spMk id="19" creationId="{443F2ACA-E6D6-4028-82DD-F03C262D5DE6}"/>
          </ac:spMkLst>
        </pc:spChg>
        <pc:graphicFrameChg chg="add del modGraphic">
          <ac:chgData name="Adila Bashir (2424520)" userId="S::2424520@student.uwtsd.ac.uk::34d90586-15c8-45a1-a54c-4b10bf14f4e5" providerId="AD" clId="Web-{607C2A78-B77A-19AD-0737-1C5F0496D067}" dt="2025-10-11T09:48:30.799" v="369"/>
          <ac:graphicFrameMkLst>
            <pc:docMk/>
            <pc:sldMk cId="1710589270" sldId="263"/>
            <ac:graphicFrameMk id="5" creationId="{9AA63449-D39D-04AD-C02E-566A8B45DC73}"/>
          </ac:graphicFrameMkLst>
        </pc:graphicFrameChg>
        <pc:graphicFrameChg chg="add">
          <ac:chgData name="Adila Bashir (2424520)" userId="S::2424520@student.uwtsd.ac.uk::34d90586-15c8-45a1-a54c-4b10bf14f4e5" providerId="AD" clId="Web-{607C2A78-B77A-19AD-0737-1C5F0496D067}" dt="2025-10-11T10:10:36.235" v="647"/>
          <ac:graphicFrameMkLst>
            <pc:docMk/>
            <pc:sldMk cId="1710589270" sldId="263"/>
            <ac:graphicFrameMk id="7" creationId="{A9F2F8F1-4203-EAB7-81A6-12EBBFC3728A}"/>
          </ac:graphicFrameMkLst>
        </pc:graphicFrameChg>
        <pc:picChg chg="add">
          <ac:chgData name="Adila Bashir (2424520)" userId="S::2424520@student.uwtsd.ac.uk::34d90586-15c8-45a1-a54c-4b10bf14f4e5" providerId="AD" clId="Web-{607C2A78-B77A-19AD-0737-1C5F0496D067}" dt="2025-10-11T10:10:36.235" v="647"/>
          <ac:picMkLst>
            <pc:docMk/>
            <pc:sldMk cId="1710589270" sldId="263"/>
            <ac:picMk id="6" creationId="{E9724072-C1EA-504B-C362-5387E0ED6559}"/>
          </ac:picMkLst>
        </pc:picChg>
      </pc:sldChg>
      <pc:sldChg chg="addSp delSp modSp new mod setBg">
        <pc:chgData name="Adila Bashir (2424520)" userId="S::2424520@student.uwtsd.ac.uk::34d90586-15c8-45a1-a54c-4b10bf14f4e5" providerId="AD" clId="Web-{607C2A78-B77A-19AD-0737-1C5F0496D067}" dt="2025-10-11T10:21:06.861" v="897"/>
        <pc:sldMkLst>
          <pc:docMk/>
          <pc:sldMk cId="2916727259" sldId="264"/>
        </pc:sldMkLst>
        <pc:spChg chg="mod">
          <ac:chgData name="Adila Bashir (2424520)" userId="S::2424520@student.uwtsd.ac.uk::34d90586-15c8-45a1-a54c-4b10bf14f4e5" providerId="AD" clId="Web-{607C2A78-B77A-19AD-0737-1C5F0496D067}" dt="2025-10-11T10:21:06.861" v="897"/>
          <ac:spMkLst>
            <pc:docMk/>
            <pc:sldMk cId="2916727259" sldId="264"/>
            <ac:spMk id="2" creationId="{BB454FCF-2B37-8DEE-8B96-2BB20704891B}"/>
          </ac:spMkLst>
        </pc:spChg>
        <pc:spChg chg="add del mod">
          <ac:chgData name="Adila Bashir (2424520)" userId="S::2424520@student.uwtsd.ac.uk::34d90586-15c8-45a1-a54c-4b10bf14f4e5" providerId="AD" clId="Web-{607C2A78-B77A-19AD-0737-1C5F0496D067}" dt="2025-10-11T10:21:06.861" v="897"/>
          <ac:spMkLst>
            <pc:docMk/>
            <pc:sldMk cId="2916727259" sldId="264"/>
            <ac:spMk id="3" creationId="{FD0F797F-C422-BF90-9708-19706AE8F776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10:21:06.846" v="896"/>
          <ac:spMkLst>
            <pc:docMk/>
            <pc:sldMk cId="2916727259" sldId="264"/>
            <ac:spMk id="9" creationId="{BACC6370-2D7E-4714-9D71-7542949D7D5D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10:21:06.846" v="896"/>
          <ac:spMkLst>
            <pc:docMk/>
            <pc:sldMk cId="2916727259" sldId="264"/>
            <ac:spMk id="11" creationId="{F68B3F68-107C-434F-AA38-110D5EA91B85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10:21:06.846" v="896"/>
          <ac:spMkLst>
            <pc:docMk/>
            <pc:sldMk cId="2916727259" sldId="264"/>
            <ac:spMk id="13" creationId="{AAD0DBB9-1A4B-4391-81D4-CB19F9AB918A}"/>
          </ac:spMkLst>
        </pc:spChg>
        <pc:spChg chg="add del">
          <ac:chgData name="Adila Bashir (2424520)" userId="S::2424520@student.uwtsd.ac.uk::34d90586-15c8-45a1-a54c-4b10bf14f4e5" providerId="AD" clId="Web-{607C2A78-B77A-19AD-0737-1C5F0496D067}" dt="2025-10-11T10:21:06.846" v="896"/>
          <ac:spMkLst>
            <pc:docMk/>
            <pc:sldMk cId="2916727259" sldId="264"/>
            <ac:spMk id="15" creationId="{063BBA22-50EA-4C4D-BE05-F1CE4E63AA56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10:21:06.861" v="897"/>
          <ac:spMkLst>
            <pc:docMk/>
            <pc:sldMk cId="2916727259" sldId="264"/>
            <ac:spMk id="17" creationId="{2E442304-DDBD-4F7B-8017-36BCC863FB40}"/>
          </ac:spMkLst>
        </pc:spChg>
        <pc:spChg chg="add">
          <ac:chgData name="Adila Bashir (2424520)" userId="S::2424520@student.uwtsd.ac.uk::34d90586-15c8-45a1-a54c-4b10bf14f4e5" providerId="AD" clId="Web-{607C2A78-B77A-19AD-0737-1C5F0496D067}" dt="2025-10-11T10:21:06.861" v="897"/>
          <ac:spMkLst>
            <pc:docMk/>
            <pc:sldMk cId="2916727259" sldId="264"/>
            <ac:spMk id="18" creationId="{5E107275-3853-46FD-A241-DE4355A42675}"/>
          </ac:spMkLst>
        </pc:spChg>
        <pc:graphicFrameChg chg="add del">
          <ac:chgData name="Adila Bashir (2424520)" userId="S::2424520@student.uwtsd.ac.uk::34d90586-15c8-45a1-a54c-4b10bf14f4e5" providerId="AD" clId="Web-{607C2A78-B77A-19AD-0737-1C5F0496D067}" dt="2025-10-11T10:21:06.846" v="896"/>
          <ac:graphicFrameMkLst>
            <pc:docMk/>
            <pc:sldMk cId="2916727259" sldId="264"/>
            <ac:graphicFrameMk id="5" creationId="{31F9D421-6CCE-DECA-3867-D08D22A6B688}"/>
          </ac:graphicFrameMkLst>
        </pc:graphicFrameChg>
        <pc:graphicFrameChg chg="add">
          <ac:chgData name="Adila Bashir (2424520)" userId="S::2424520@student.uwtsd.ac.uk::34d90586-15c8-45a1-a54c-4b10bf14f4e5" providerId="AD" clId="Web-{607C2A78-B77A-19AD-0737-1C5F0496D067}" dt="2025-10-11T10:21:06.861" v="897"/>
          <ac:graphicFrameMkLst>
            <pc:docMk/>
            <pc:sldMk cId="2916727259" sldId="264"/>
            <ac:graphicFrameMk id="19" creationId="{CD0569F4-E4EF-9AF2-4EE9-11BFEFB227D0}"/>
          </ac:graphicFrameMkLst>
        </pc:graphicFrameChg>
      </pc:sldChg>
      <pc:sldChg chg="modSp new">
        <pc:chgData name="Adila Bashir (2424520)" userId="S::2424520@student.uwtsd.ac.uk::34d90586-15c8-45a1-a54c-4b10bf14f4e5" providerId="AD" clId="Web-{607C2A78-B77A-19AD-0737-1C5F0496D067}" dt="2025-10-11T10:20:49.799" v="894" actId="20577"/>
        <pc:sldMkLst>
          <pc:docMk/>
          <pc:sldMk cId="1809639561" sldId="265"/>
        </pc:sldMkLst>
        <pc:spChg chg="mod">
          <ac:chgData name="Adila Bashir (2424520)" userId="S::2424520@student.uwtsd.ac.uk::34d90586-15c8-45a1-a54c-4b10bf14f4e5" providerId="AD" clId="Web-{607C2A78-B77A-19AD-0737-1C5F0496D067}" dt="2025-10-11T10:20:49.799" v="894" actId="20577"/>
          <ac:spMkLst>
            <pc:docMk/>
            <pc:sldMk cId="1809639561" sldId="265"/>
            <ac:spMk id="2" creationId="{8D2265B6-0606-A57C-8A6A-7F333AF043CD}"/>
          </ac:spMkLst>
        </pc:spChg>
      </pc:sldChg>
    </pc:docChg>
  </pc:docChgLst>
  <pc:docChgLst>
    <pc:chgData clId="Web-{88DF7AB9-07FF-33DA-8EC0-153E4C42EAFE}"/>
    <pc:docChg chg="modSld">
      <pc:chgData name="" userId="" providerId="" clId="Web-{88DF7AB9-07FF-33DA-8EC0-153E4C42EAFE}" dt="2025-10-11T10:31:30.427" v="2"/>
      <pc:docMkLst>
        <pc:docMk/>
      </pc:docMkLst>
      <pc:sldChg chg="addSp modSp">
        <pc:chgData name="" userId="" providerId="" clId="Web-{88DF7AB9-07FF-33DA-8EC0-153E4C42EAFE}" dt="2025-10-11T10:31:30.427" v="2"/>
        <pc:sldMkLst>
          <pc:docMk/>
          <pc:sldMk cId="1762657815" sldId="260"/>
        </pc:sldMkLst>
        <pc:spChg chg="mod">
          <ac:chgData name="" userId="" providerId="" clId="Web-{88DF7AB9-07FF-33DA-8EC0-153E4C42EAFE}" dt="2025-10-11T10:31:19.442" v="1" actId="14100"/>
          <ac:spMkLst>
            <pc:docMk/>
            <pc:sldMk cId="1762657815" sldId="260"/>
            <ac:spMk id="3" creationId="{AC480753-2752-C025-405B-2C7FE096C765}"/>
          </ac:spMkLst>
        </pc:spChg>
        <pc:picChg chg="add mod">
          <ac:chgData name="" userId="" providerId="" clId="Web-{88DF7AB9-07FF-33DA-8EC0-153E4C42EAFE}" dt="2025-10-11T10:31:30.427" v="2"/>
          <ac:picMkLst>
            <pc:docMk/>
            <pc:sldMk cId="1762657815" sldId="260"/>
            <ac:picMk id="4" creationId="{EFDBAA73-3F8F-145E-A47F-D31A7ECB1A03}"/>
          </ac:picMkLst>
        </pc:picChg>
      </pc:sldChg>
    </pc:docChg>
  </pc:docChgLst>
  <pc:docChgLst>
    <pc:chgData clId="Web-{08FAA9BF-CD00-316C-D81D-CF1C97536544}"/>
    <pc:docChg chg="modSld">
      <pc:chgData name="" userId="" providerId="" clId="Web-{08FAA9BF-CD00-316C-D81D-CF1C97536544}" dt="2025-10-05T09:31:46.204" v="2" actId="14100"/>
      <pc:docMkLst>
        <pc:docMk/>
      </pc:docMkLst>
      <pc:sldChg chg="modSp">
        <pc:chgData name="" userId="" providerId="" clId="Web-{08FAA9BF-CD00-316C-D81D-CF1C97536544}" dt="2025-10-05T09:31:46.204" v="2" actId="14100"/>
        <pc:sldMkLst>
          <pc:docMk/>
          <pc:sldMk cId="109857222" sldId="256"/>
        </pc:sldMkLst>
        <pc:spChg chg="mod">
          <ac:chgData name="" userId="" providerId="" clId="Web-{08FAA9BF-CD00-316C-D81D-CF1C97536544}" dt="2025-10-05T09:31:46.204" v="2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clId="Web-{BD392B2F-3516-81AB-6110-9E1B38850131}"/>
    <pc:docChg chg="modSld">
      <pc:chgData name="" userId="" providerId="" clId="Web-{BD392B2F-3516-81AB-6110-9E1B38850131}" dt="2025-10-11T10:37:22.520" v="12" actId="14100"/>
      <pc:docMkLst>
        <pc:docMk/>
      </pc:docMkLst>
      <pc:sldChg chg="modSp">
        <pc:chgData name="" userId="" providerId="" clId="Web-{BD392B2F-3516-81AB-6110-9E1B38850131}" dt="2025-10-11T10:37:22.520" v="12" actId="14100"/>
        <pc:sldMkLst>
          <pc:docMk/>
          <pc:sldMk cId="1762657815" sldId="260"/>
        </pc:sldMkLst>
        <pc:spChg chg="mod">
          <ac:chgData name="" userId="" providerId="" clId="Web-{BD392B2F-3516-81AB-6110-9E1B38850131}" dt="2025-10-11T10:37:18.239" v="11" actId="20577"/>
          <ac:spMkLst>
            <pc:docMk/>
            <pc:sldMk cId="1762657815" sldId="260"/>
            <ac:spMk id="3" creationId="{AC480753-2752-C025-405B-2C7FE096C765}"/>
          </ac:spMkLst>
        </pc:spChg>
        <pc:picChg chg="mod">
          <ac:chgData name="" userId="" providerId="" clId="Web-{BD392B2F-3516-81AB-6110-9E1B38850131}" dt="2025-10-11T10:37:22.520" v="12" actId="14100"/>
          <ac:picMkLst>
            <pc:docMk/>
            <pc:sldMk cId="1762657815" sldId="260"/>
            <ac:picMk id="4" creationId="{EFDBAA73-3F8F-145E-A47F-D31A7ECB1A03}"/>
          </ac:picMkLst>
        </pc:picChg>
      </pc:sldChg>
    </pc:docChg>
  </pc:docChgLst>
  <pc:docChgLst>
    <pc:chgData name="Adila Bashir (2424520)" userId="S::2424520@student.uwtsd.ac.uk::34d90586-15c8-45a1-a54c-4b10bf14f4e5" providerId="AD" clId="Web-{88DF7AB9-07FF-33DA-8EC0-153E4C42EAFE}"/>
    <pc:docChg chg="modSld">
      <pc:chgData name="Adila Bashir (2424520)" userId="S::2424520@student.uwtsd.ac.uk::34d90586-15c8-45a1-a54c-4b10bf14f4e5" providerId="AD" clId="Web-{88DF7AB9-07FF-33DA-8EC0-153E4C42EAFE}" dt="2025-10-11T10:33:07.820" v="81" actId="20577"/>
      <pc:docMkLst>
        <pc:docMk/>
      </pc:docMkLst>
      <pc:sldChg chg="modSp">
        <pc:chgData name="Adila Bashir (2424520)" userId="S::2424520@student.uwtsd.ac.uk::34d90586-15c8-45a1-a54c-4b10bf14f4e5" providerId="AD" clId="Web-{88DF7AB9-07FF-33DA-8EC0-153E4C42EAFE}" dt="2025-10-11T10:33:07.820" v="81" actId="20577"/>
        <pc:sldMkLst>
          <pc:docMk/>
          <pc:sldMk cId="1762657815" sldId="260"/>
        </pc:sldMkLst>
        <pc:spChg chg="mod">
          <ac:chgData name="Adila Bashir (2424520)" userId="S::2424520@student.uwtsd.ac.uk::34d90586-15c8-45a1-a54c-4b10bf14f4e5" providerId="AD" clId="Web-{88DF7AB9-07FF-33DA-8EC0-153E4C42EAFE}" dt="2025-10-11T10:33:07.820" v="81" actId="20577"/>
          <ac:spMkLst>
            <pc:docMk/>
            <pc:sldMk cId="1762657815" sldId="260"/>
            <ac:spMk id="3" creationId="{AC480753-2752-C025-405B-2C7FE096C765}"/>
          </ac:spMkLst>
        </pc:spChg>
        <pc:picChg chg="mod">
          <ac:chgData name="Adila Bashir (2424520)" userId="S::2424520@student.uwtsd.ac.uk::34d90586-15c8-45a1-a54c-4b10bf14f4e5" providerId="AD" clId="Web-{88DF7AB9-07FF-33DA-8EC0-153E4C42EAFE}" dt="2025-10-11T10:31:52.178" v="2" actId="14100"/>
          <ac:picMkLst>
            <pc:docMk/>
            <pc:sldMk cId="1762657815" sldId="260"/>
            <ac:picMk id="4" creationId="{EFDBAA73-3F8F-145E-A47F-D31A7ECB1A03}"/>
          </ac:picMkLst>
        </pc:picChg>
      </pc:sldChg>
    </pc:docChg>
  </pc:docChgLst>
  <pc:docChgLst>
    <pc:chgData name="Adila Bashir (2424520)" userId="S::2424520@student.uwtsd.ac.uk::34d90586-15c8-45a1-a54c-4b10bf14f4e5" providerId="AD" clId="Web-{A337BF2C-5534-D370-DF5B-AED14ABA8A12}"/>
    <pc:docChg chg="modSld">
      <pc:chgData name="Adila Bashir (2424520)" userId="S::2424520@student.uwtsd.ac.uk::34d90586-15c8-45a1-a54c-4b10bf14f4e5" providerId="AD" clId="Web-{A337BF2C-5534-D370-DF5B-AED14ABA8A12}" dt="2025-10-12T18:47:37.193" v="5" actId="1076"/>
      <pc:docMkLst>
        <pc:docMk/>
      </pc:docMkLst>
      <pc:sldChg chg="modSp">
        <pc:chgData name="Adila Bashir (2424520)" userId="S::2424520@student.uwtsd.ac.uk::34d90586-15c8-45a1-a54c-4b10bf14f4e5" providerId="AD" clId="Web-{A337BF2C-5534-D370-DF5B-AED14ABA8A12}" dt="2025-10-12T18:45:40.895" v="2" actId="14100"/>
        <pc:sldMkLst>
          <pc:docMk/>
          <pc:sldMk cId="1365734132" sldId="259"/>
        </pc:sldMkLst>
        <pc:graphicFrameChg chg="mod">
          <ac:chgData name="Adila Bashir (2424520)" userId="S::2424520@student.uwtsd.ac.uk::34d90586-15c8-45a1-a54c-4b10bf14f4e5" providerId="AD" clId="Web-{A337BF2C-5534-D370-DF5B-AED14ABA8A12}" dt="2025-10-12T18:45:40.895" v="2" actId="14100"/>
          <ac:graphicFrameMkLst>
            <pc:docMk/>
            <pc:sldMk cId="1365734132" sldId="259"/>
            <ac:graphicFrameMk id="5" creationId="{994D6FB6-3AD9-21CE-A9FD-CA20063A2E96}"/>
          </ac:graphicFrameMkLst>
        </pc:graphicFrameChg>
      </pc:sldChg>
      <pc:sldChg chg="modSp">
        <pc:chgData name="Adila Bashir (2424520)" userId="S::2424520@student.uwtsd.ac.uk::34d90586-15c8-45a1-a54c-4b10bf14f4e5" providerId="AD" clId="Web-{A337BF2C-5534-D370-DF5B-AED14ABA8A12}" dt="2025-10-12T18:47:37.193" v="5" actId="1076"/>
        <pc:sldMkLst>
          <pc:docMk/>
          <pc:sldMk cId="1768333028" sldId="262"/>
        </pc:sldMkLst>
        <pc:graphicFrameChg chg="mod modGraphic">
          <ac:chgData name="Adila Bashir (2424520)" userId="S::2424520@student.uwtsd.ac.uk::34d90586-15c8-45a1-a54c-4b10bf14f4e5" providerId="AD" clId="Web-{A337BF2C-5534-D370-DF5B-AED14ABA8A12}" dt="2025-10-12T18:47:37.193" v="5" actId="1076"/>
          <ac:graphicFrameMkLst>
            <pc:docMk/>
            <pc:sldMk cId="1768333028" sldId="262"/>
            <ac:graphicFrameMk id="5" creationId="{B258AF6D-B6B6-1858-A7A9-232F8828015C}"/>
          </ac:graphicFrameMkLst>
        </pc:graphicFrameChg>
      </pc:sldChg>
    </pc:docChg>
  </pc:docChgLst>
  <pc:docChgLst>
    <pc:chgData name="Adila Bashir (2424520)" userId="S::2424520@student.uwtsd.ac.uk::34d90586-15c8-45a1-a54c-4b10bf14f4e5" providerId="AD" clId="Web-{BD392B2F-3516-81AB-6110-9E1B38850131}"/>
    <pc:docChg chg="modSld">
      <pc:chgData name="Adila Bashir (2424520)" userId="S::2424520@student.uwtsd.ac.uk::34d90586-15c8-45a1-a54c-4b10bf14f4e5" providerId="AD" clId="Web-{BD392B2F-3516-81AB-6110-9E1B38850131}" dt="2025-10-11T11:01:57.416" v="538" actId="20577"/>
      <pc:docMkLst>
        <pc:docMk/>
      </pc:docMkLst>
      <pc:sldChg chg="addSp delSp modSp">
        <pc:chgData name="Adila Bashir (2424520)" userId="S::2424520@student.uwtsd.ac.uk::34d90586-15c8-45a1-a54c-4b10bf14f4e5" providerId="AD" clId="Web-{BD392B2F-3516-81AB-6110-9E1B38850131}" dt="2025-10-11T11:01:57.416" v="538" actId="20577"/>
        <pc:sldMkLst>
          <pc:docMk/>
          <pc:sldMk cId="1762657815" sldId="260"/>
        </pc:sldMkLst>
        <pc:spChg chg="mod">
          <ac:chgData name="Adila Bashir (2424520)" userId="S::2424520@student.uwtsd.ac.uk::34d90586-15c8-45a1-a54c-4b10bf14f4e5" providerId="AD" clId="Web-{BD392B2F-3516-81AB-6110-9E1B38850131}" dt="2025-10-11T10:46:05.430" v="397"/>
          <ac:spMkLst>
            <pc:docMk/>
            <pc:sldMk cId="1762657815" sldId="260"/>
            <ac:spMk id="2" creationId="{5CFE7EA3-6F99-77EB-D991-ECE5CEA78B37}"/>
          </ac:spMkLst>
        </pc:spChg>
        <pc:spChg chg="mod">
          <ac:chgData name="Adila Bashir (2424520)" userId="S::2424520@student.uwtsd.ac.uk::34d90586-15c8-45a1-a54c-4b10bf14f4e5" providerId="AD" clId="Web-{BD392B2F-3516-81AB-6110-9E1B38850131}" dt="2025-10-11T11:01:57.416" v="538" actId="20577"/>
          <ac:spMkLst>
            <pc:docMk/>
            <pc:sldMk cId="1762657815" sldId="260"/>
            <ac:spMk id="3" creationId="{AC480753-2752-C025-405B-2C7FE096C765}"/>
          </ac:spMkLst>
        </pc:spChg>
        <pc:spChg chg="add mod">
          <ac:chgData name="Adila Bashir (2424520)" userId="S::2424520@student.uwtsd.ac.uk::34d90586-15c8-45a1-a54c-4b10bf14f4e5" providerId="AD" clId="Web-{BD392B2F-3516-81AB-6110-9E1B38850131}" dt="2025-10-11T10:49:18.683" v="450" actId="20577"/>
          <ac:spMkLst>
            <pc:docMk/>
            <pc:sldMk cId="1762657815" sldId="260"/>
            <ac:spMk id="6" creationId="{7834A810-8386-E0C7-186B-87170EDB0E07}"/>
          </ac:spMkLst>
        </pc:spChg>
        <pc:spChg chg="del">
          <ac:chgData name="Adila Bashir (2424520)" userId="S::2424520@student.uwtsd.ac.uk::34d90586-15c8-45a1-a54c-4b10bf14f4e5" providerId="AD" clId="Web-{BD392B2F-3516-81AB-6110-9E1B38850131}" dt="2025-10-11T10:44:45.475" v="358"/>
          <ac:spMkLst>
            <pc:docMk/>
            <pc:sldMk cId="1762657815" sldId="260"/>
            <ac:spMk id="14" creationId="{375E0459-6403-40CD-989D-56A4407CA12E}"/>
          </ac:spMkLst>
        </pc:spChg>
        <pc:spChg chg="del">
          <ac:chgData name="Adila Bashir (2424520)" userId="S::2424520@student.uwtsd.ac.uk::34d90586-15c8-45a1-a54c-4b10bf14f4e5" providerId="AD" clId="Web-{BD392B2F-3516-81AB-6110-9E1B38850131}" dt="2025-10-11T10:44:45.475" v="358"/>
          <ac:spMkLst>
            <pc:docMk/>
            <pc:sldMk cId="1762657815" sldId="260"/>
            <ac:spMk id="16" creationId="{53E5B1A8-3AC9-4BD1-9BBC-78CA94F2D1BA}"/>
          </ac:spMkLst>
        </pc:spChg>
        <pc:spChg chg="del">
          <ac:chgData name="Adila Bashir (2424520)" userId="S::2424520@student.uwtsd.ac.uk::34d90586-15c8-45a1-a54c-4b10bf14f4e5" providerId="AD" clId="Web-{BD392B2F-3516-81AB-6110-9E1B38850131}" dt="2025-10-11T10:44:45.475" v="358"/>
          <ac:spMkLst>
            <pc:docMk/>
            <pc:sldMk cId="1762657815" sldId="260"/>
            <ac:spMk id="19" creationId="{1B15ED52-F352-441B-82BF-E0EA34836D08}"/>
          </ac:spMkLst>
        </pc:spChg>
        <pc:spChg chg="del">
          <ac:chgData name="Adila Bashir (2424520)" userId="S::2424520@student.uwtsd.ac.uk::34d90586-15c8-45a1-a54c-4b10bf14f4e5" providerId="AD" clId="Web-{BD392B2F-3516-81AB-6110-9E1B38850131}" dt="2025-10-11T10:44:45.475" v="358"/>
          <ac:spMkLst>
            <pc:docMk/>
            <pc:sldMk cId="1762657815" sldId="260"/>
            <ac:spMk id="20" creationId="{3B2E3793-BFE6-45A2-9B7B-E18844431C99}"/>
          </ac:spMkLst>
        </pc:spChg>
        <pc:spChg chg="del">
          <ac:chgData name="Adila Bashir (2424520)" userId="S::2424520@student.uwtsd.ac.uk::34d90586-15c8-45a1-a54c-4b10bf14f4e5" providerId="AD" clId="Web-{BD392B2F-3516-81AB-6110-9E1B38850131}" dt="2025-10-11T10:44:45.475" v="358"/>
          <ac:spMkLst>
            <pc:docMk/>
            <pc:sldMk cId="1762657815" sldId="260"/>
            <ac:spMk id="21" creationId="{BC4C4868-CB8F-4AF9-9CDB-8108F2C19B67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5:30.117" v="381"/>
          <ac:spMkLst>
            <pc:docMk/>
            <pc:sldMk cId="1762657815" sldId="260"/>
            <ac:spMk id="26" creationId="{743AA782-23D1-4521-8CAD-47662984AA08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5:30.117" v="381"/>
          <ac:spMkLst>
            <pc:docMk/>
            <pc:sldMk cId="1762657815" sldId="260"/>
            <ac:spMk id="28" creationId="{650D18FE-0824-4A46-B22C-A86B52E5780A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5:26.617" v="378"/>
          <ac:spMkLst>
            <pc:docMk/>
            <pc:sldMk cId="1762657815" sldId="260"/>
            <ac:spMk id="33" creationId="{979E27D9-03C7-44E2-9FF8-15D0C8506AF7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5:26.617" v="378"/>
          <ac:spMkLst>
            <pc:docMk/>
            <pc:sldMk cId="1762657815" sldId="260"/>
            <ac:spMk id="35" creationId="{EEBF1590-3B36-48EE-A89D-3B6F3CB256AB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5:26.617" v="378"/>
          <ac:spMkLst>
            <pc:docMk/>
            <pc:sldMk cId="1762657815" sldId="260"/>
            <ac:spMk id="37" creationId="{AC8F6C8C-AB5A-4548-942D-E3FD40ACBC49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5:30.117" v="380"/>
          <ac:spMkLst>
            <pc:docMk/>
            <pc:sldMk cId="1762657815" sldId="260"/>
            <ac:spMk id="39" creationId="{5AA03EDC-7067-4DFF-B672-541D016AAAB8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5:30.117" v="380"/>
          <ac:spMkLst>
            <pc:docMk/>
            <pc:sldMk cId="1762657815" sldId="260"/>
            <ac:spMk id="40" creationId="{0EBF3E39-B0BE-496A-8604-9007470FFA3A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6:05.430" v="397"/>
          <ac:spMkLst>
            <pc:docMk/>
            <pc:sldMk cId="1762657815" sldId="260"/>
            <ac:spMk id="42" creationId="{979E27D9-03C7-44E2-9FF8-15D0C8506AF7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6:05.430" v="397"/>
          <ac:spMkLst>
            <pc:docMk/>
            <pc:sldMk cId="1762657815" sldId="260"/>
            <ac:spMk id="43" creationId="{EEBF1590-3B36-48EE-A89D-3B6F3CB256AB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6:05.430" v="397"/>
          <ac:spMkLst>
            <pc:docMk/>
            <pc:sldMk cId="1762657815" sldId="260"/>
            <ac:spMk id="44" creationId="{AC8F6C8C-AB5A-4548-942D-E3FD40ACBC49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7:17.197" v="412"/>
          <ac:spMkLst>
            <pc:docMk/>
            <pc:sldMk cId="1762657815" sldId="260"/>
            <ac:spMk id="49" creationId="{743AA782-23D1-4521-8CAD-47662984AA08}"/>
          </ac:spMkLst>
        </pc:spChg>
        <pc:spChg chg="add del">
          <ac:chgData name="Adila Bashir (2424520)" userId="S::2424520@student.uwtsd.ac.uk::34d90586-15c8-45a1-a54c-4b10bf14f4e5" providerId="AD" clId="Web-{BD392B2F-3516-81AB-6110-9E1B38850131}" dt="2025-10-11T10:47:17.197" v="412"/>
          <ac:spMkLst>
            <pc:docMk/>
            <pc:sldMk cId="1762657815" sldId="260"/>
            <ac:spMk id="51" creationId="{71877DBC-BB60-40F0-AC93-2ACDBAAE60CE}"/>
          </ac:spMkLst>
        </pc:spChg>
        <pc:spChg chg="add">
          <ac:chgData name="Adila Bashir (2424520)" userId="S::2424520@student.uwtsd.ac.uk::34d90586-15c8-45a1-a54c-4b10bf14f4e5" providerId="AD" clId="Web-{BD392B2F-3516-81AB-6110-9E1B38850131}" dt="2025-10-11T10:47:17.197" v="412"/>
          <ac:spMkLst>
            <pc:docMk/>
            <pc:sldMk cId="1762657815" sldId="260"/>
            <ac:spMk id="56" creationId="{743AA782-23D1-4521-8CAD-47662984AA08}"/>
          </ac:spMkLst>
        </pc:spChg>
        <pc:spChg chg="add">
          <ac:chgData name="Adila Bashir (2424520)" userId="S::2424520@student.uwtsd.ac.uk::34d90586-15c8-45a1-a54c-4b10bf14f4e5" providerId="AD" clId="Web-{BD392B2F-3516-81AB-6110-9E1B38850131}" dt="2025-10-11T10:47:17.197" v="412"/>
          <ac:spMkLst>
            <pc:docMk/>
            <pc:sldMk cId="1762657815" sldId="260"/>
            <ac:spMk id="58" creationId="{71877DBC-BB60-40F0-AC93-2ACDBAAE60CE}"/>
          </ac:spMkLst>
        </pc:spChg>
        <pc:picChg chg="del mod">
          <ac:chgData name="Adila Bashir (2424520)" userId="S::2424520@student.uwtsd.ac.uk::34d90586-15c8-45a1-a54c-4b10bf14f4e5" providerId="AD" clId="Web-{BD392B2F-3516-81AB-6110-9E1B38850131}" dt="2025-10-11T10:38:30.119" v="5"/>
          <ac:picMkLst>
            <pc:docMk/>
            <pc:sldMk cId="1762657815" sldId="260"/>
            <ac:picMk id="4" creationId="{EFDBAA73-3F8F-145E-A47F-D31A7ECB1A03}"/>
          </ac:picMkLst>
        </pc:picChg>
        <pc:picChg chg="add mod">
          <ac:chgData name="Adila Bashir (2424520)" userId="S::2424520@student.uwtsd.ac.uk::34d90586-15c8-45a1-a54c-4b10bf14f4e5" providerId="AD" clId="Web-{BD392B2F-3516-81AB-6110-9E1B38850131}" dt="2025-10-11T10:49:14.995" v="444" actId="1076"/>
          <ac:picMkLst>
            <pc:docMk/>
            <pc:sldMk cId="1762657815" sldId="260"/>
            <ac:picMk id="5" creationId="{C96CE1B2-A93F-D156-2F6D-C21B769A08CF}"/>
          </ac:picMkLst>
        </pc:picChg>
      </pc:sldChg>
    </pc:docChg>
  </pc:docChgLst>
  <pc:docChgLst>
    <pc:chgData clId="Web-{1382D41C-733F-7C94-4AEB-BBA87C54E962}"/>
    <pc:docChg chg="modSld">
      <pc:chgData name="" userId="" providerId="" clId="Web-{1382D41C-733F-7C94-4AEB-BBA87C54E962}" dt="2025-10-12T17:30:17.267" v="0" actId="20577"/>
      <pc:docMkLst>
        <pc:docMk/>
      </pc:docMkLst>
      <pc:sldChg chg="modSp">
        <pc:chgData name="" userId="" providerId="" clId="Web-{1382D41C-733F-7C94-4AEB-BBA87C54E962}" dt="2025-10-12T17:30:17.267" v="0" actId="20577"/>
        <pc:sldMkLst>
          <pc:docMk/>
          <pc:sldMk cId="1809639561" sldId="265"/>
        </pc:sldMkLst>
        <pc:spChg chg="mod">
          <ac:chgData name="" userId="" providerId="" clId="Web-{1382D41C-733F-7C94-4AEB-BBA87C54E962}" dt="2025-10-12T17:30:17.267" v="0" actId="20577"/>
          <ac:spMkLst>
            <pc:docMk/>
            <pc:sldMk cId="1809639561" sldId="265"/>
            <ac:spMk id="9" creationId="{CFDD6B6D-8312-2FA7-AE63-8C5C4D2D28FA}"/>
          </ac:spMkLst>
        </pc:spChg>
      </pc:sldChg>
    </pc:docChg>
  </pc:docChgLst>
  <pc:docChgLst>
    <pc:chgData name="Adila Bashir (2424520)" userId="34d90586-15c8-45a1-a54c-4b10bf14f4e5" providerId="ADAL" clId="{AC311A93-F12B-48E0-BD33-94FEE41446DE}"/>
    <pc:docChg chg="undo custSel addSld modSld">
      <pc:chgData name="Adila Bashir (2424520)" userId="34d90586-15c8-45a1-a54c-4b10bf14f4e5" providerId="ADAL" clId="{AC311A93-F12B-48E0-BD33-94FEE41446DE}" dt="2025-10-12T18:33:03.749" v="256" actId="27636"/>
      <pc:docMkLst>
        <pc:docMk/>
      </pc:docMkLst>
      <pc:sldChg chg="modSp">
        <pc:chgData name="Adila Bashir (2424520)" userId="34d90586-15c8-45a1-a54c-4b10bf14f4e5" providerId="ADAL" clId="{AC311A93-F12B-48E0-BD33-94FEE41446DE}" dt="2025-10-12T18:17:06.996" v="187" actId="14100"/>
        <pc:sldMkLst>
          <pc:docMk/>
          <pc:sldMk cId="1365734132" sldId="259"/>
        </pc:sldMkLst>
        <pc:graphicFrameChg chg="mod">
          <ac:chgData name="Adila Bashir (2424520)" userId="34d90586-15c8-45a1-a54c-4b10bf14f4e5" providerId="ADAL" clId="{AC311A93-F12B-48E0-BD33-94FEE41446DE}" dt="2025-10-12T18:17:06.996" v="187" actId="14100"/>
          <ac:graphicFrameMkLst>
            <pc:docMk/>
            <pc:sldMk cId="1365734132" sldId="259"/>
            <ac:graphicFrameMk id="5" creationId="{994D6FB6-3AD9-21CE-A9FD-CA20063A2E96}"/>
          </ac:graphicFrameMkLst>
        </pc:graphicFrameChg>
      </pc:sldChg>
      <pc:sldChg chg="addSp delSp modSp">
        <pc:chgData name="Adila Bashir (2424520)" userId="34d90586-15c8-45a1-a54c-4b10bf14f4e5" providerId="ADAL" clId="{AC311A93-F12B-48E0-BD33-94FEE41446DE}" dt="2025-10-12T18:22:49.364" v="253" actId="1076"/>
        <pc:sldMkLst>
          <pc:docMk/>
          <pc:sldMk cId="1809639561" sldId="265"/>
        </pc:sldMkLst>
        <pc:spChg chg="mod">
          <ac:chgData name="Adila Bashir (2424520)" userId="34d90586-15c8-45a1-a54c-4b10bf14f4e5" providerId="ADAL" clId="{AC311A93-F12B-48E0-BD33-94FEE41446DE}" dt="2025-10-12T17:37:35.308" v="35" actId="1076"/>
          <ac:spMkLst>
            <pc:docMk/>
            <pc:sldMk cId="1809639561" sldId="265"/>
            <ac:spMk id="2" creationId="{8D2265B6-0606-A57C-8A6A-7F333AF043CD}"/>
          </ac:spMkLst>
        </pc:spChg>
        <pc:spChg chg="del mod">
          <ac:chgData name="Adila Bashir (2424520)" userId="34d90586-15c8-45a1-a54c-4b10bf14f4e5" providerId="ADAL" clId="{AC311A93-F12B-48E0-BD33-94FEE41446DE}" dt="2025-10-12T17:14:34.296" v="13" actId="478"/>
          <ac:spMkLst>
            <pc:docMk/>
            <pc:sldMk cId="1809639561" sldId="265"/>
            <ac:spMk id="3" creationId="{E98EEFC0-35C9-7C2B-A96C-A15146D5F2CC}"/>
          </ac:spMkLst>
        </pc:spChg>
        <pc:spChg chg="add del mod">
          <ac:chgData name="Adila Bashir (2424520)" userId="34d90586-15c8-45a1-a54c-4b10bf14f4e5" providerId="ADAL" clId="{AC311A93-F12B-48E0-BD33-94FEE41446DE}" dt="2025-10-12T17:58:48.080" v="100" actId="478"/>
          <ac:spMkLst>
            <pc:docMk/>
            <pc:sldMk cId="1809639561" sldId="265"/>
            <ac:spMk id="4" creationId="{7BF85C51-D2FF-C018-2D24-19A67DAFB637}"/>
          </ac:spMkLst>
        </pc:spChg>
        <pc:spChg chg="add del mod">
          <ac:chgData name="Adila Bashir (2424520)" userId="34d90586-15c8-45a1-a54c-4b10bf14f4e5" providerId="ADAL" clId="{AC311A93-F12B-48E0-BD33-94FEE41446DE}" dt="2025-10-12T17:20:33.463" v="18" actId="478"/>
          <ac:spMkLst>
            <pc:docMk/>
            <pc:sldMk cId="1809639561" sldId="265"/>
            <ac:spMk id="5" creationId="{55691A35-CA05-D71B-5241-11840FF52BF2}"/>
          </ac:spMkLst>
        </pc:spChg>
        <pc:spChg chg="add del mod">
          <ac:chgData name="Adila Bashir (2424520)" userId="34d90586-15c8-45a1-a54c-4b10bf14f4e5" providerId="ADAL" clId="{AC311A93-F12B-48E0-BD33-94FEE41446DE}" dt="2025-10-12T17:24:18.548" v="26" actId="478"/>
          <ac:spMkLst>
            <pc:docMk/>
            <pc:sldMk cId="1809639561" sldId="265"/>
            <ac:spMk id="7" creationId="{B4EEECCC-6C8E-8BB2-FAD9-0BD79DFF40F8}"/>
          </ac:spMkLst>
        </pc:spChg>
        <pc:spChg chg="add del mod">
          <ac:chgData name="Adila Bashir (2424520)" userId="34d90586-15c8-45a1-a54c-4b10bf14f4e5" providerId="ADAL" clId="{AC311A93-F12B-48E0-BD33-94FEE41446DE}" dt="2025-10-12T18:22:49.364" v="253" actId="1076"/>
          <ac:spMkLst>
            <pc:docMk/>
            <pc:sldMk cId="1809639561" sldId="265"/>
            <ac:spMk id="9" creationId="{CFDD6B6D-8312-2FA7-AE63-8C5C4D2D28FA}"/>
          </ac:spMkLst>
        </pc:spChg>
      </pc:sldChg>
      <pc:sldChg chg="modSp new">
        <pc:chgData name="Adila Bashir (2424520)" userId="34d90586-15c8-45a1-a54c-4b10bf14f4e5" providerId="ADAL" clId="{AC311A93-F12B-48E0-BD33-94FEE41446DE}" dt="2025-10-12T18:33:03.749" v="256" actId="27636"/>
        <pc:sldMkLst>
          <pc:docMk/>
          <pc:sldMk cId="2624037606" sldId="266"/>
        </pc:sldMkLst>
        <pc:spChg chg="mod">
          <ac:chgData name="Adila Bashir (2424520)" userId="34d90586-15c8-45a1-a54c-4b10bf14f4e5" providerId="ADAL" clId="{AC311A93-F12B-48E0-BD33-94FEE41446DE}" dt="2025-10-12T18:33:03.749" v="256" actId="27636"/>
          <ac:spMkLst>
            <pc:docMk/>
            <pc:sldMk cId="2624037606" sldId="266"/>
            <ac:spMk id="3" creationId="{7C55E3C5-C751-B381-D5E4-53B473FE1A8B}"/>
          </ac:spMkLst>
        </pc:spChg>
      </pc:sldChg>
    </pc:docChg>
  </pc:docChgLst>
  <pc:docChgLst>
    <pc:chgData name="Adila Bashir (2424520)" userId="S::2424520@student.uwtsd.ac.uk::34d90586-15c8-45a1-a54c-4b10bf14f4e5" providerId="AD" clId="Web-{0AD7B2BB-7377-6401-825F-48DBE0FDC2F0}"/>
    <pc:docChg chg="addSld modSld">
      <pc:chgData name="Adila Bashir (2424520)" userId="S::2424520@student.uwtsd.ac.uk::34d90586-15c8-45a1-a54c-4b10bf14f4e5" providerId="AD" clId="Web-{0AD7B2BB-7377-6401-825F-48DBE0FDC2F0}" dt="2025-10-07T22:09:42.425" v="852" actId="20577"/>
      <pc:docMkLst>
        <pc:docMk/>
      </pc:docMkLst>
      <pc:sldChg chg="modSp new">
        <pc:chgData name="Adila Bashir (2424520)" userId="S::2424520@student.uwtsd.ac.uk::34d90586-15c8-45a1-a54c-4b10bf14f4e5" providerId="AD" clId="Web-{0AD7B2BB-7377-6401-825F-48DBE0FDC2F0}" dt="2025-10-07T21:27:57.732" v="225" actId="20577"/>
        <pc:sldMkLst>
          <pc:docMk/>
          <pc:sldMk cId="4216119063" sldId="257"/>
        </pc:sldMkLst>
        <pc:spChg chg="mod">
          <ac:chgData name="Adila Bashir (2424520)" userId="S::2424520@student.uwtsd.ac.uk::34d90586-15c8-45a1-a54c-4b10bf14f4e5" providerId="AD" clId="Web-{0AD7B2BB-7377-6401-825F-48DBE0FDC2F0}" dt="2025-10-07T21:12:49.444" v="6" actId="20577"/>
          <ac:spMkLst>
            <pc:docMk/>
            <pc:sldMk cId="4216119063" sldId="257"/>
            <ac:spMk id="2" creationId="{22CA78F6-E966-E1CA-C338-902C2A39BD71}"/>
          </ac:spMkLst>
        </pc:spChg>
      </pc:sldChg>
      <pc:sldChg chg="modSp new">
        <pc:chgData name="Adila Bashir (2424520)" userId="S::2424520@student.uwtsd.ac.uk::34d90586-15c8-45a1-a54c-4b10bf14f4e5" providerId="AD" clId="Web-{0AD7B2BB-7377-6401-825F-48DBE0FDC2F0}" dt="2025-10-07T21:45:18.341" v="503" actId="20577"/>
        <pc:sldMkLst>
          <pc:docMk/>
          <pc:sldMk cId="919505226" sldId="258"/>
        </pc:sldMkLst>
        <pc:spChg chg="mod">
          <ac:chgData name="Adila Bashir (2424520)" userId="S::2424520@student.uwtsd.ac.uk::34d90586-15c8-45a1-a54c-4b10bf14f4e5" providerId="AD" clId="Web-{0AD7B2BB-7377-6401-825F-48DBE0FDC2F0}" dt="2025-10-07T21:29:44.922" v="262" actId="20577"/>
          <ac:spMkLst>
            <pc:docMk/>
            <pc:sldMk cId="919505226" sldId="258"/>
            <ac:spMk id="2" creationId="{75E2030A-C31C-D6A9-B37F-1EED0D12FAC7}"/>
          </ac:spMkLst>
        </pc:spChg>
      </pc:sldChg>
      <pc:sldChg chg="modSp new">
        <pc:chgData name="Adila Bashir (2424520)" userId="S::2424520@student.uwtsd.ac.uk::34d90586-15c8-45a1-a54c-4b10bf14f4e5" providerId="AD" clId="Web-{0AD7B2BB-7377-6401-825F-48DBE0FDC2F0}" dt="2025-10-07T22:09:42.425" v="852" actId="20577"/>
        <pc:sldMkLst>
          <pc:docMk/>
          <pc:sldMk cId="1365734132" sldId="259"/>
        </pc:sldMkLst>
        <pc:spChg chg="mod">
          <ac:chgData name="Adila Bashir (2424520)" userId="S::2424520@student.uwtsd.ac.uk::34d90586-15c8-45a1-a54c-4b10bf14f4e5" providerId="AD" clId="Web-{0AD7B2BB-7377-6401-825F-48DBE0FDC2F0}" dt="2025-10-07T21:49:02.971" v="521" actId="20577"/>
          <ac:spMkLst>
            <pc:docMk/>
            <pc:sldMk cId="1365734132" sldId="259"/>
            <ac:spMk id="2" creationId="{07F1F0B5-7442-DC7E-8D7B-94F6AFCA207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274414-982B-4857-8C53-16C57AF4BB3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E506A4E-38BB-4904-B32A-BF02EAF13D99}">
      <dgm:prSet/>
      <dgm:spPr/>
      <dgm:t>
        <a:bodyPr/>
        <a:lstStyle/>
        <a:p>
          <a:r>
            <a:rPr lang="en-GB"/>
            <a:t>Amira is 3 years old and is new to a nursey setting.</a:t>
          </a:r>
          <a:endParaRPr lang="en-US"/>
        </a:p>
      </dgm:t>
    </dgm:pt>
    <dgm:pt modelId="{72BFDB03-C1FE-4D1E-8CDB-5751865A1C32}" type="parTrans" cxnId="{0A1121F7-5CF7-4A21-B811-F19271965F27}">
      <dgm:prSet/>
      <dgm:spPr/>
      <dgm:t>
        <a:bodyPr/>
        <a:lstStyle/>
        <a:p>
          <a:endParaRPr lang="en-US"/>
        </a:p>
      </dgm:t>
    </dgm:pt>
    <dgm:pt modelId="{529CBCE5-5D69-46A3-8509-01AF25480366}" type="sibTrans" cxnId="{0A1121F7-5CF7-4A21-B811-F19271965F27}">
      <dgm:prSet/>
      <dgm:spPr/>
      <dgm:t>
        <a:bodyPr/>
        <a:lstStyle/>
        <a:p>
          <a:endParaRPr lang="en-US"/>
        </a:p>
      </dgm:t>
    </dgm:pt>
    <dgm:pt modelId="{898E911F-8E27-4CFF-BB99-BC951F2EAA54}">
      <dgm:prSet/>
      <dgm:spPr/>
      <dgm:t>
        <a:bodyPr/>
        <a:lstStyle/>
        <a:p>
          <a:r>
            <a:rPr lang="en-GB"/>
            <a:t>Amira often shows signs of anxiety when her carers leave, also has limited verbal communication skills.</a:t>
          </a:r>
          <a:endParaRPr lang="en-US"/>
        </a:p>
      </dgm:t>
    </dgm:pt>
    <dgm:pt modelId="{154A5666-AE54-49E4-885D-74DC63A82952}" type="parTrans" cxnId="{71CCE9D9-C035-45B2-96DE-8C7A945C879C}">
      <dgm:prSet/>
      <dgm:spPr/>
      <dgm:t>
        <a:bodyPr/>
        <a:lstStyle/>
        <a:p>
          <a:endParaRPr lang="en-US"/>
        </a:p>
      </dgm:t>
    </dgm:pt>
    <dgm:pt modelId="{3E28DBB6-A36D-4F8D-9BF7-2E44FA673C7F}" type="sibTrans" cxnId="{71CCE9D9-C035-45B2-96DE-8C7A945C879C}">
      <dgm:prSet/>
      <dgm:spPr/>
      <dgm:t>
        <a:bodyPr/>
        <a:lstStyle/>
        <a:p>
          <a:endParaRPr lang="en-US"/>
        </a:p>
      </dgm:t>
    </dgm:pt>
    <dgm:pt modelId="{585A281A-E196-4F83-9294-CAF490F86488}">
      <dgm:prSet/>
      <dgm:spPr/>
      <dgm:t>
        <a:bodyPr/>
        <a:lstStyle/>
        <a:p>
          <a:r>
            <a:rPr lang="en-GB"/>
            <a:t>Amira finds it hard to settle in and join in with group activities.</a:t>
          </a:r>
          <a:endParaRPr lang="en-US"/>
        </a:p>
      </dgm:t>
    </dgm:pt>
    <dgm:pt modelId="{3718A82C-37A0-4001-BA70-706228AEC984}" type="parTrans" cxnId="{8F1F47DD-A1C8-46D7-BA1F-762A50784CC7}">
      <dgm:prSet/>
      <dgm:spPr/>
      <dgm:t>
        <a:bodyPr/>
        <a:lstStyle/>
        <a:p>
          <a:endParaRPr lang="en-US"/>
        </a:p>
      </dgm:t>
    </dgm:pt>
    <dgm:pt modelId="{A7823002-DA44-4E4B-B07B-B3EC2E04D0ED}" type="sibTrans" cxnId="{8F1F47DD-A1C8-46D7-BA1F-762A50784CC7}">
      <dgm:prSet/>
      <dgm:spPr/>
      <dgm:t>
        <a:bodyPr/>
        <a:lstStyle/>
        <a:p>
          <a:endParaRPr lang="en-US"/>
        </a:p>
      </dgm:t>
    </dgm:pt>
    <dgm:pt modelId="{D4AC6059-BE77-4892-9359-6EB17FD737C6}">
      <dgm:prSet/>
      <dgm:spPr/>
      <dgm:t>
        <a:bodyPr/>
        <a:lstStyle/>
        <a:p>
          <a:r>
            <a:rPr lang="en-GB"/>
            <a:t>In this presentation I will be applying Bowlby's attachment theory to explore and support Amiras emotional and social needs.</a:t>
          </a:r>
          <a:endParaRPr lang="en-US"/>
        </a:p>
      </dgm:t>
    </dgm:pt>
    <dgm:pt modelId="{D752D40E-34FD-4E81-973B-1FA716F8FD6C}" type="parTrans" cxnId="{03750AC9-AA7D-4DE0-B5B2-A8AAE50B99D0}">
      <dgm:prSet/>
      <dgm:spPr/>
      <dgm:t>
        <a:bodyPr/>
        <a:lstStyle/>
        <a:p>
          <a:endParaRPr lang="en-US"/>
        </a:p>
      </dgm:t>
    </dgm:pt>
    <dgm:pt modelId="{9668FF0C-0456-4BF7-9572-183FD9619C53}" type="sibTrans" cxnId="{03750AC9-AA7D-4DE0-B5B2-A8AAE50B99D0}">
      <dgm:prSet/>
      <dgm:spPr/>
      <dgm:t>
        <a:bodyPr/>
        <a:lstStyle/>
        <a:p>
          <a:endParaRPr lang="en-US"/>
        </a:p>
      </dgm:t>
    </dgm:pt>
    <dgm:pt modelId="{55C5878C-E78B-43CC-81DB-B5CDF1E2D6D7}" type="pres">
      <dgm:prSet presAssocID="{CD274414-982B-4857-8C53-16C57AF4BB31}" presName="linear" presStyleCnt="0">
        <dgm:presLayoutVars>
          <dgm:animLvl val="lvl"/>
          <dgm:resizeHandles val="exact"/>
        </dgm:presLayoutVars>
      </dgm:prSet>
      <dgm:spPr/>
    </dgm:pt>
    <dgm:pt modelId="{9B9446BD-F8B4-4891-8C7C-AF291D1A31F3}" type="pres">
      <dgm:prSet presAssocID="{FE506A4E-38BB-4904-B32A-BF02EAF13D9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A0765D0-A841-4480-817F-6297AA497352}" type="pres">
      <dgm:prSet presAssocID="{529CBCE5-5D69-46A3-8509-01AF25480366}" presName="spacer" presStyleCnt="0"/>
      <dgm:spPr/>
    </dgm:pt>
    <dgm:pt modelId="{17C68974-90A7-45C1-AA0A-E948415475FD}" type="pres">
      <dgm:prSet presAssocID="{898E911F-8E27-4CFF-BB99-BC951F2EAA5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6013AFF-CBDF-484C-8DF2-E56B737E264F}" type="pres">
      <dgm:prSet presAssocID="{3E28DBB6-A36D-4F8D-9BF7-2E44FA673C7F}" presName="spacer" presStyleCnt="0"/>
      <dgm:spPr/>
    </dgm:pt>
    <dgm:pt modelId="{FAF65DAD-23B6-4DB1-87BB-6B0B2BAE2C33}" type="pres">
      <dgm:prSet presAssocID="{585A281A-E196-4F83-9294-CAF490F8648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DC63C4D-0349-4AB6-988C-CD086180FB3D}" type="pres">
      <dgm:prSet presAssocID="{A7823002-DA44-4E4B-B07B-B3EC2E04D0ED}" presName="spacer" presStyleCnt="0"/>
      <dgm:spPr/>
    </dgm:pt>
    <dgm:pt modelId="{448B2BB9-5923-4EBB-9D6A-32BF80EE6FB0}" type="pres">
      <dgm:prSet presAssocID="{D4AC6059-BE77-4892-9359-6EB17FD737C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300BE0D-1B89-4003-8168-C402F78344A2}" type="presOf" srcId="{D4AC6059-BE77-4892-9359-6EB17FD737C6}" destId="{448B2BB9-5923-4EBB-9D6A-32BF80EE6FB0}" srcOrd="0" destOrd="0" presId="urn:microsoft.com/office/officeart/2005/8/layout/vList2"/>
    <dgm:cxn modelId="{D262A616-FE9E-43D3-836C-6043387C9330}" type="presOf" srcId="{585A281A-E196-4F83-9294-CAF490F86488}" destId="{FAF65DAD-23B6-4DB1-87BB-6B0B2BAE2C33}" srcOrd="0" destOrd="0" presId="urn:microsoft.com/office/officeart/2005/8/layout/vList2"/>
    <dgm:cxn modelId="{FDAFE146-C05E-46F0-9A5E-D3BCA135336F}" type="presOf" srcId="{898E911F-8E27-4CFF-BB99-BC951F2EAA54}" destId="{17C68974-90A7-45C1-AA0A-E948415475FD}" srcOrd="0" destOrd="0" presId="urn:microsoft.com/office/officeart/2005/8/layout/vList2"/>
    <dgm:cxn modelId="{49D60A75-5C84-49B7-B833-8658D1E41D24}" type="presOf" srcId="{FE506A4E-38BB-4904-B32A-BF02EAF13D99}" destId="{9B9446BD-F8B4-4891-8C7C-AF291D1A31F3}" srcOrd="0" destOrd="0" presId="urn:microsoft.com/office/officeart/2005/8/layout/vList2"/>
    <dgm:cxn modelId="{D0CD86AD-83C1-4221-82EA-11D488B51648}" type="presOf" srcId="{CD274414-982B-4857-8C53-16C57AF4BB31}" destId="{55C5878C-E78B-43CC-81DB-B5CDF1E2D6D7}" srcOrd="0" destOrd="0" presId="urn:microsoft.com/office/officeart/2005/8/layout/vList2"/>
    <dgm:cxn modelId="{03750AC9-AA7D-4DE0-B5B2-A8AAE50B99D0}" srcId="{CD274414-982B-4857-8C53-16C57AF4BB31}" destId="{D4AC6059-BE77-4892-9359-6EB17FD737C6}" srcOrd="3" destOrd="0" parTransId="{D752D40E-34FD-4E81-973B-1FA716F8FD6C}" sibTransId="{9668FF0C-0456-4BF7-9572-183FD9619C53}"/>
    <dgm:cxn modelId="{71CCE9D9-C035-45B2-96DE-8C7A945C879C}" srcId="{CD274414-982B-4857-8C53-16C57AF4BB31}" destId="{898E911F-8E27-4CFF-BB99-BC951F2EAA54}" srcOrd="1" destOrd="0" parTransId="{154A5666-AE54-49E4-885D-74DC63A82952}" sibTransId="{3E28DBB6-A36D-4F8D-9BF7-2E44FA673C7F}"/>
    <dgm:cxn modelId="{8F1F47DD-A1C8-46D7-BA1F-762A50784CC7}" srcId="{CD274414-982B-4857-8C53-16C57AF4BB31}" destId="{585A281A-E196-4F83-9294-CAF490F86488}" srcOrd="2" destOrd="0" parTransId="{3718A82C-37A0-4001-BA70-706228AEC984}" sibTransId="{A7823002-DA44-4E4B-B07B-B3EC2E04D0ED}"/>
    <dgm:cxn modelId="{0A1121F7-5CF7-4A21-B811-F19271965F27}" srcId="{CD274414-982B-4857-8C53-16C57AF4BB31}" destId="{FE506A4E-38BB-4904-B32A-BF02EAF13D99}" srcOrd="0" destOrd="0" parTransId="{72BFDB03-C1FE-4D1E-8CDB-5751865A1C32}" sibTransId="{529CBCE5-5D69-46A3-8509-01AF25480366}"/>
    <dgm:cxn modelId="{DAF2C117-BD6E-49DB-BC89-508E01EC0870}" type="presParOf" srcId="{55C5878C-E78B-43CC-81DB-B5CDF1E2D6D7}" destId="{9B9446BD-F8B4-4891-8C7C-AF291D1A31F3}" srcOrd="0" destOrd="0" presId="urn:microsoft.com/office/officeart/2005/8/layout/vList2"/>
    <dgm:cxn modelId="{504835B7-E7A6-495E-B1DA-C034B5C74545}" type="presParOf" srcId="{55C5878C-E78B-43CC-81DB-B5CDF1E2D6D7}" destId="{3A0765D0-A841-4480-817F-6297AA497352}" srcOrd="1" destOrd="0" presId="urn:microsoft.com/office/officeart/2005/8/layout/vList2"/>
    <dgm:cxn modelId="{58CD4E89-DD15-4A96-8FF1-7E1204726641}" type="presParOf" srcId="{55C5878C-E78B-43CC-81DB-B5CDF1E2D6D7}" destId="{17C68974-90A7-45C1-AA0A-E948415475FD}" srcOrd="2" destOrd="0" presId="urn:microsoft.com/office/officeart/2005/8/layout/vList2"/>
    <dgm:cxn modelId="{C459C801-D7F3-44E2-9EBD-93B7B06D9F5F}" type="presParOf" srcId="{55C5878C-E78B-43CC-81DB-B5CDF1E2D6D7}" destId="{36013AFF-CBDF-484C-8DF2-E56B737E264F}" srcOrd="3" destOrd="0" presId="urn:microsoft.com/office/officeart/2005/8/layout/vList2"/>
    <dgm:cxn modelId="{7F1E41AD-1B74-4830-803C-7664DA2CF6A8}" type="presParOf" srcId="{55C5878C-E78B-43CC-81DB-B5CDF1E2D6D7}" destId="{FAF65DAD-23B6-4DB1-87BB-6B0B2BAE2C33}" srcOrd="4" destOrd="0" presId="urn:microsoft.com/office/officeart/2005/8/layout/vList2"/>
    <dgm:cxn modelId="{F30B5334-DE6F-4C10-AC2B-3DA50B2259F9}" type="presParOf" srcId="{55C5878C-E78B-43CC-81DB-B5CDF1E2D6D7}" destId="{5DC63C4D-0349-4AB6-988C-CD086180FB3D}" srcOrd="5" destOrd="0" presId="urn:microsoft.com/office/officeart/2005/8/layout/vList2"/>
    <dgm:cxn modelId="{4BCAD916-F796-49CF-983A-33E5559E8028}" type="presParOf" srcId="{55C5878C-E78B-43CC-81DB-B5CDF1E2D6D7}" destId="{448B2BB9-5923-4EBB-9D6A-32BF80EE6FB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59B730-47B8-4824-9AF6-A6A3C1CB76F7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B2055C1-1688-4364-A357-7D6839B98CDC}">
      <dgm:prSet/>
      <dgm:spPr/>
      <dgm:t>
        <a:bodyPr/>
        <a:lstStyle/>
        <a:p>
          <a:r>
            <a:rPr lang="en-GB"/>
            <a:t>Children are biologically driven to form attachments with carers.</a:t>
          </a:r>
          <a:endParaRPr lang="en-US"/>
        </a:p>
      </dgm:t>
    </dgm:pt>
    <dgm:pt modelId="{0F3EE8E8-201C-40DF-85B4-853F78761234}" type="parTrans" cxnId="{6D7F1EC6-A8C2-40EB-9056-9315B1039404}">
      <dgm:prSet/>
      <dgm:spPr/>
      <dgm:t>
        <a:bodyPr/>
        <a:lstStyle/>
        <a:p>
          <a:endParaRPr lang="en-US"/>
        </a:p>
      </dgm:t>
    </dgm:pt>
    <dgm:pt modelId="{52100A88-1652-4C75-93A2-6F03DFCA5158}" type="sibTrans" cxnId="{6D7F1EC6-A8C2-40EB-9056-9315B1039404}">
      <dgm:prSet/>
      <dgm:spPr/>
      <dgm:t>
        <a:bodyPr/>
        <a:lstStyle/>
        <a:p>
          <a:endParaRPr lang="en-US"/>
        </a:p>
      </dgm:t>
    </dgm:pt>
    <dgm:pt modelId="{6D2F7587-0395-4DE1-BDCC-85B17B93E27D}">
      <dgm:prSet/>
      <dgm:spPr/>
      <dgm:t>
        <a:bodyPr/>
        <a:lstStyle/>
        <a:p>
          <a:r>
            <a:rPr lang="en-GB"/>
            <a:t>Developing a secure attachment provides a safe environment for children to explore.</a:t>
          </a:r>
          <a:endParaRPr lang="en-US"/>
        </a:p>
      </dgm:t>
    </dgm:pt>
    <dgm:pt modelId="{A63AD130-64E9-495F-A1D7-5A33DDA7E74E}" type="parTrans" cxnId="{CEEA5AA7-98BA-4E7B-95BA-8F9BF77DC541}">
      <dgm:prSet/>
      <dgm:spPr/>
      <dgm:t>
        <a:bodyPr/>
        <a:lstStyle/>
        <a:p>
          <a:endParaRPr lang="en-US"/>
        </a:p>
      </dgm:t>
    </dgm:pt>
    <dgm:pt modelId="{C204F7E3-C772-452F-96CE-A6ADCA3F9EF5}" type="sibTrans" cxnId="{CEEA5AA7-98BA-4E7B-95BA-8F9BF77DC541}">
      <dgm:prSet/>
      <dgm:spPr/>
      <dgm:t>
        <a:bodyPr/>
        <a:lstStyle/>
        <a:p>
          <a:endParaRPr lang="en-US"/>
        </a:p>
      </dgm:t>
    </dgm:pt>
    <dgm:pt modelId="{51368E9D-035E-4445-91E0-1B49F300FA96}">
      <dgm:prSet/>
      <dgm:spPr/>
      <dgm:t>
        <a:bodyPr/>
        <a:lstStyle/>
        <a:p>
          <a:r>
            <a:rPr lang="en-GB"/>
            <a:t>However, if the has an insecure attachment this can lead to anxiety and social and emotional difficulties.</a:t>
          </a:r>
          <a:endParaRPr lang="en-US"/>
        </a:p>
      </dgm:t>
    </dgm:pt>
    <dgm:pt modelId="{E6F587C1-20AB-4D11-88D8-484576356788}" type="parTrans" cxnId="{03587379-5D1A-4A18-8852-738DC2D6728F}">
      <dgm:prSet/>
      <dgm:spPr/>
      <dgm:t>
        <a:bodyPr/>
        <a:lstStyle/>
        <a:p>
          <a:endParaRPr lang="en-US"/>
        </a:p>
      </dgm:t>
    </dgm:pt>
    <dgm:pt modelId="{447D1C2F-3BD0-486B-8FD7-D3CF96F97519}" type="sibTrans" cxnId="{03587379-5D1A-4A18-8852-738DC2D6728F}">
      <dgm:prSet/>
      <dgm:spPr/>
      <dgm:t>
        <a:bodyPr/>
        <a:lstStyle/>
        <a:p>
          <a:endParaRPr lang="en-US"/>
        </a:p>
      </dgm:t>
    </dgm:pt>
    <dgm:pt modelId="{B8EF6076-EB3F-4441-A83F-A33B8D4654B3}">
      <dgm:prSet/>
      <dgm:spPr/>
      <dgm:t>
        <a:bodyPr/>
        <a:lstStyle/>
        <a:p>
          <a:r>
            <a:rPr lang="en-GB"/>
            <a:t>Secure attachments are essential  for child to develop healthy emotional and social developments.</a:t>
          </a:r>
          <a:endParaRPr lang="en-US"/>
        </a:p>
      </dgm:t>
    </dgm:pt>
    <dgm:pt modelId="{B77F9EFF-8632-4E5F-A741-836DB9B07C50}" type="parTrans" cxnId="{1C247BE2-002D-42CA-BF38-E6B9E0306214}">
      <dgm:prSet/>
      <dgm:spPr/>
      <dgm:t>
        <a:bodyPr/>
        <a:lstStyle/>
        <a:p>
          <a:endParaRPr lang="en-US"/>
        </a:p>
      </dgm:t>
    </dgm:pt>
    <dgm:pt modelId="{7A3B1C49-594B-4774-8F50-B356D9D7FF4E}" type="sibTrans" cxnId="{1C247BE2-002D-42CA-BF38-E6B9E0306214}">
      <dgm:prSet/>
      <dgm:spPr/>
      <dgm:t>
        <a:bodyPr/>
        <a:lstStyle/>
        <a:p>
          <a:endParaRPr lang="en-US"/>
        </a:p>
      </dgm:t>
    </dgm:pt>
    <dgm:pt modelId="{97803BE3-147A-43F8-8454-393E7BE4D10F}" type="pres">
      <dgm:prSet presAssocID="{2D59B730-47B8-4824-9AF6-A6A3C1CB76F7}" presName="matrix" presStyleCnt="0">
        <dgm:presLayoutVars>
          <dgm:chMax val="1"/>
          <dgm:dir/>
          <dgm:resizeHandles val="exact"/>
        </dgm:presLayoutVars>
      </dgm:prSet>
      <dgm:spPr/>
    </dgm:pt>
    <dgm:pt modelId="{F7907F4D-2970-4CE0-A9D4-4123A6073E9D}" type="pres">
      <dgm:prSet presAssocID="{2D59B730-47B8-4824-9AF6-A6A3C1CB76F7}" presName="diamond" presStyleLbl="bgShp" presStyleIdx="0" presStyleCnt="1"/>
      <dgm:spPr/>
    </dgm:pt>
    <dgm:pt modelId="{52B02827-975D-4D18-8F5D-228EB3047C57}" type="pres">
      <dgm:prSet presAssocID="{2D59B730-47B8-4824-9AF6-A6A3C1CB76F7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F2BA4460-35BD-4250-8655-5FDB4A21079E}" type="pres">
      <dgm:prSet presAssocID="{2D59B730-47B8-4824-9AF6-A6A3C1CB76F7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BB6497A-3697-46BF-9A5D-E5A4A188D5A9}" type="pres">
      <dgm:prSet presAssocID="{2D59B730-47B8-4824-9AF6-A6A3C1CB76F7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1481E5C4-00BE-4469-91AE-66E369574D15}" type="pres">
      <dgm:prSet presAssocID="{2D59B730-47B8-4824-9AF6-A6A3C1CB76F7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70C4705-8478-49D4-92DB-29D8F9819C0C}" type="presOf" srcId="{6D2F7587-0395-4DE1-BDCC-85B17B93E27D}" destId="{F2BA4460-35BD-4250-8655-5FDB4A21079E}" srcOrd="0" destOrd="0" presId="urn:microsoft.com/office/officeart/2005/8/layout/matrix3"/>
    <dgm:cxn modelId="{F2482043-20F6-4314-A8DA-C2E7F64207FA}" type="presOf" srcId="{51368E9D-035E-4445-91E0-1B49F300FA96}" destId="{1BB6497A-3697-46BF-9A5D-E5A4A188D5A9}" srcOrd="0" destOrd="0" presId="urn:microsoft.com/office/officeart/2005/8/layout/matrix3"/>
    <dgm:cxn modelId="{16CD544A-AC8E-4254-8F57-146BA55B8718}" type="presOf" srcId="{2D59B730-47B8-4824-9AF6-A6A3C1CB76F7}" destId="{97803BE3-147A-43F8-8454-393E7BE4D10F}" srcOrd="0" destOrd="0" presId="urn:microsoft.com/office/officeart/2005/8/layout/matrix3"/>
    <dgm:cxn modelId="{C0D4CC55-C9B4-40DF-A254-98AB7F072654}" type="presOf" srcId="{B8EF6076-EB3F-4441-A83F-A33B8D4654B3}" destId="{1481E5C4-00BE-4469-91AE-66E369574D15}" srcOrd="0" destOrd="0" presId="urn:microsoft.com/office/officeart/2005/8/layout/matrix3"/>
    <dgm:cxn modelId="{03587379-5D1A-4A18-8852-738DC2D6728F}" srcId="{2D59B730-47B8-4824-9AF6-A6A3C1CB76F7}" destId="{51368E9D-035E-4445-91E0-1B49F300FA96}" srcOrd="2" destOrd="0" parTransId="{E6F587C1-20AB-4D11-88D8-484576356788}" sibTransId="{447D1C2F-3BD0-486B-8FD7-D3CF96F97519}"/>
    <dgm:cxn modelId="{CEEA5AA7-98BA-4E7B-95BA-8F9BF77DC541}" srcId="{2D59B730-47B8-4824-9AF6-A6A3C1CB76F7}" destId="{6D2F7587-0395-4DE1-BDCC-85B17B93E27D}" srcOrd="1" destOrd="0" parTransId="{A63AD130-64E9-495F-A1D7-5A33DDA7E74E}" sibTransId="{C204F7E3-C772-452F-96CE-A6ADCA3F9EF5}"/>
    <dgm:cxn modelId="{6D7F1EC6-A8C2-40EB-9056-9315B1039404}" srcId="{2D59B730-47B8-4824-9AF6-A6A3C1CB76F7}" destId="{0B2055C1-1688-4364-A357-7D6839B98CDC}" srcOrd="0" destOrd="0" parTransId="{0F3EE8E8-201C-40DF-85B4-853F78761234}" sibTransId="{52100A88-1652-4C75-93A2-6F03DFCA5158}"/>
    <dgm:cxn modelId="{93E173CC-0453-4FC9-B43C-71F7BFA3315E}" type="presOf" srcId="{0B2055C1-1688-4364-A357-7D6839B98CDC}" destId="{52B02827-975D-4D18-8F5D-228EB3047C57}" srcOrd="0" destOrd="0" presId="urn:microsoft.com/office/officeart/2005/8/layout/matrix3"/>
    <dgm:cxn modelId="{1C247BE2-002D-42CA-BF38-E6B9E0306214}" srcId="{2D59B730-47B8-4824-9AF6-A6A3C1CB76F7}" destId="{B8EF6076-EB3F-4441-A83F-A33B8D4654B3}" srcOrd="3" destOrd="0" parTransId="{B77F9EFF-8632-4E5F-A741-836DB9B07C50}" sibTransId="{7A3B1C49-594B-4774-8F50-B356D9D7FF4E}"/>
    <dgm:cxn modelId="{8F967E88-9956-4A3C-8B22-0322AA2A7A60}" type="presParOf" srcId="{97803BE3-147A-43F8-8454-393E7BE4D10F}" destId="{F7907F4D-2970-4CE0-A9D4-4123A6073E9D}" srcOrd="0" destOrd="0" presId="urn:microsoft.com/office/officeart/2005/8/layout/matrix3"/>
    <dgm:cxn modelId="{E90E1227-DFD2-4E34-99F6-7B823494FA28}" type="presParOf" srcId="{97803BE3-147A-43F8-8454-393E7BE4D10F}" destId="{52B02827-975D-4D18-8F5D-228EB3047C57}" srcOrd="1" destOrd="0" presId="urn:microsoft.com/office/officeart/2005/8/layout/matrix3"/>
    <dgm:cxn modelId="{8072548B-7FB9-4564-9A26-95951FA1A2B6}" type="presParOf" srcId="{97803BE3-147A-43F8-8454-393E7BE4D10F}" destId="{F2BA4460-35BD-4250-8655-5FDB4A21079E}" srcOrd="2" destOrd="0" presId="urn:microsoft.com/office/officeart/2005/8/layout/matrix3"/>
    <dgm:cxn modelId="{0233072C-DC77-44C9-9DAD-830EE30B76B7}" type="presParOf" srcId="{97803BE3-147A-43F8-8454-393E7BE4D10F}" destId="{1BB6497A-3697-46BF-9A5D-E5A4A188D5A9}" srcOrd="3" destOrd="0" presId="urn:microsoft.com/office/officeart/2005/8/layout/matrix3"/>
    <dgm:cxn modelId="{49E9FE93-9213-4ABA-979B-293BA8ABABDC}" type="presParOf" srcId="{97803BE3-147A-43F8-8454-393E7BE4D10F}" destId="{1481E5C4-00BE-4469-91AE-66E369574D1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1F34C45-361F-4DD7-9FBD-1D8CF334AE0A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4809A25-C40A-4382-88B9-805F266E36AA}">
      <dgm:prSet/>
      <dgm:spPr/>
      <dgm:t>
        <a:bodyPr/>
        <a:lstStyle/>
        <a:p>
          <a:r>
            <a:rPr lang="en-GB"/>
            <a:t>Amira shows anxiety when her carers leave, which shows insecure attachment behaviours.(Bowbly,1969).</a:t>
          </a:r>
          <a:endParaRPr lang="en-US"/>
        </a:p>
      </dgm:t>
    </dgm:pt>
    <dgm:pt modelId="{084C5CB0-D558-4A5B-8F10-7B01B9BAED40}" type="parTrans" cxnId="{E576D318-90E2-4DDF-A2E8-2CF2188483E5}">
      <dgm:prSet/>
      <dgm:spPr/>
      <dgm:t>
        <a:bodyPr/>
        <a:lstStyle/>
        <a:p>
          <a:endParaRPr lang="en-US"/>
        </a:p>
      </dgm:t>
    </dgm:pt>
    <dgm:pt modelId="{B445020C-4770-419C-BF5A-DF35E9F68D1D}" type="sibTrans" cxnId="{E576D318-90E2-4DDF-A2E8-2CF2188483E5}">
      <dgm:prSet/>
      <dgm:spPr/>
      <dgm:t>
        <a:bodyPr/>
        <a:lstStyle/>
        <a:p>
          <a:endParaRPr lang="en-US"/>
        </a:p>
      </dgm:t>
    </dgm:pt>
    <dgm:pt modelId="{7FD3B851-B979-451B-8509-B8DC9622B3B4}">
      <dgm:prSet/>
      <dgm:spPr/>
      <dgm:t>
        <a:bodyPr/>
        <a:lstStyle/>
        <a:p>
          <a:r>
            <a:rPr lang="en-GB"/>
            <a:t>Amira is new to nursey, she is still developing trust and forming new attachments.(Ainswoth,1978).</a:t>
          </a:r>
          <a:endParaRPr lang="en-US"/>
        </a:p>
      </dgm:t>
    </dgm:pt>
    <dgm:pt modelId="{F5449DAF-8842-4EC9-8F1C-EA087E7BA9BB}" type="parTrans" cxnId="{131C37B3-BF03-4CCB-8BC6-FF0FBAB503EA}">
      <dgm:prSet/>
      <dgm:spPr/>
      <dgm:t>
        <a:bodyPr/>
        <a:lstStyle/>
        <a:p>
          <a:endParaRPr lang="en-US"/>
        </a:p>
      </dgm:t>
    </dgm:pt>
    <dgm:pt modelId="{AB847A8E-9FE0-44F8-9BEE-5A4E67E71FA0}" type="sibTrans" cxnId="{131C37B3-BF03-4CCB-8BC6-FF0FBAB503EA}">
      <dgm:prSet/>
      <dgm:spPr/>
      <dgm:t>
        <a:bodyPr/>
        <a:lstStyle/>
        <a:p>
          <a:endParaRPr lang="en-US"/>
        </a:p>
      </dgm:t>
    </dgm:pt>
    <dgm:pt modelId="{A4536FBA-E036-4637-93E6-C19FAEDD4210}">
      <dgm:prSet/>
      <dgm:spPr/>
      <dgm:t>
        <a:bodyPr/>
        <a:lstStyle/>
        <a:p>
          <a:r>
            <a:rPr lang="en-GB"/>
            <a:t>Developing a key person can help Amira to explore, engage with group activities which can help support her language development.(Department of Education,2021).</a:t>
          </a:r>
          <a:endParaRPr lang="en-US"/>
        </a:p>
      </dgm:t>
    </dgm:pt>
    <dgm:pt modelId="{92D0AA8D-5207-4DCE-A567-C23D051A608C}" type="parTrans" cxnId="{ADEE9B3C-9014-4740-8A79-700D210B0502}">
      <dgm:prSet/>
      <dgm:spPr/>
      <dgm:t>
        <a:bodyPr/>
        <a:lstStyle/>
        <a:p>
          <a:endParaRPr lang="en-US"/>
        </a:p>
      </dgm:t>
    </dgm:pt>
    <dgm:pt modelId="{1BA66742-B71D-4206-A545-1D2750B01AA1}" type="sibTrans" cxnId="{ADEE9B3C-9014-4740-8A79-700D210B0502}">
      <dgm:prSet/>
      <dgm:spPr/>
      <dgm:t>
        <a:bodyPr/>
        <a:lstStyle/>
        <a:p>
          <a:endParaRPr lang="en-US"/>
        </a:p>
      </dgm:t>
    </dgm:pt>
    <dgm:pt modelId="{CB7DC35A-61EE-4548-9FF2-409F88D5F87B}">
      <dgm:prSet/>
      <dgm:spPr/>
      <dgm:t>
        <a:bodyPr/>
        <a:lstStyle/>
        <a:p>
          <a:r>
            <a:rPr lang="en-GB"/>
            <a:t>Once Amira starts feel safe and secure Amira is more likely to explore and interact with others.(Bowlby,1988).</a:t>
          </a:r>
          <a:endParaRPr lang="en-US"/>
        </a:p>
      </dgm:t>
    </dgm:pt>
    <dgm:pt modelId="{3870BABF-A7CF-44FD-A9F2-F78EF130068C}" type="parTrans" cxnId="{274506C2-2645-4E6B-BFD1-388BC97023CE}">
      <dgm:prSet/>
      <dgm:spPr/>
      <dgm:t>
        <a:bodyPr/>
        <a:lstStyle/>
        <a:p>
          <a:endParaRPr lang="en-US"/>
        </a:p>
      </dgm:t>
    </dgm:pt>
    <dgm:pt modelId="{E870D58D-716E-45D9-B5E8-97259D0208C5}" type="sibTrans" cxnId="{274506C2-2645-4E6B-BFD1-388BC97023CE}">
      <dgm:prSet/>
      <dgm:spPr/>
      <dgm:t>
        <a:bodyPr/>
        <a:lstStyle/>
        <a:p>
          <a:endParaRPr lang="en-US"/>
        </a:p>
      </dgm:t>
    </dgm:pt>
    <dgm:pt modelId="{03A06D0B-EE85-446A-9DEC-4F28B9A82065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                                              </a:t>
          </a:r>
        </a:p>
      </dgm:t>
    </dgm:pt>
    <dgm:pt modelId="{C95C599C-CBD3-4073-8E0D-561F0A9B3E0F}" type="parTrans" cxnId="{8662B62C-CBAD-4EE6-9CC6-EF6B02B1AAB9}">
      <dgm:prSet/>
      <dgm:spPr/>
    </dgm:pt>
    <dgm:pt modelId="{747176A3-7F43-48BF-A24D-D7A1A1A3363B}" type="sibTrans" cxnId="{8662B62C-CBAD-4EE6-9CC6-EF6B02B1AAB9}">
      <dgm:prSet/>
      <dgm:spPr/>
    </dgm:pt>
    <dgm:pt modelId="{5CBFC5B8-A87A-469C-A8E6-E14871A1A60E}" type="pres">
      <dgm:prSet presAssocID="{61F34C45-361F-4DD7-9FBD-1D8CF334AE0A}" presName="vert0" presStyleCnt="0">
        <dgm:presLayoutVars>
          <dgm:dir/>
          <dgm:animOne val="branch"/>
          <dgm:animLvl val="lvl"/>
        </dgm:presLayoutVars>
      </dgm:prSet>
      <dgm:spPr/>
    </dgm:pt>
    <dgm:pt modelId="{912A5903-0A8D-437F-8784-2589CC297F34}" type="pres">
      <dgm:prSet presAssocID="{64809A25-C40A-4382-88B9-805F266E36AA}" presName="thickLine" presStyleLbl="alignNode1" presStyleIdx="0" presStyleCnt="5"/>
      <dgm:spPr/>
    </dgm:pt>
    <dgm:pt modelId="{E7F31242-6160-4145-81B8-6EE765404D19}" type="pres">
      <dgm:prSet presAssocID="{64809A25-C40A-4382-88B9-805F266E36AA}" presName="horz1" presStyleCnt="0"/>
      <dgm:spPr/>
    </dgm:pt>
    <dgm:pt modelId="{71A3FB02-9FB4-48C5-BBC9-E81E56F16E9E}" type="pres">
      <dgm:prSet presAssocID="{64809A25-C40A-4382-88B9-805F266E36AA}" presName="tx1" presStyleLbl="revTx" presStyleIdx="0" presStyleCnt="5"/>
      <dgm:spPr/>
    </dgm:pt>
    <dgm:pt modelId="{827314C5-3684-4254-8B03-466925F76665}" type="pres">
      <dgm:prSet presAssocID="{64809A25-C40A-4382-88B9-805F266E36AA}" presName="vert1" presStyleCnt="0"/>
      <dgm:spPr/>
    </dgm:pt>
    <dgm:pt modelId="{72650101-98DA-4A58-BD61-3A12AB2FB0C5}" type="pres">
      <dgm:prSet presAssocID="{7FD3B851-B979-451B-8509-B8DC9622B3B4}" presName="thickLine" presStyleLbl="alignNode1" presStyleIdx="1" presStyleCnt="5"/>
      <dgm:spPr/>
    </dgm:pt>
    <dgm:pt modelId="{EE07A471-024D-4311-A1B9-367F6CB82096}" type="pres">
      <dgm:prSet presAssocID="{7FD3B851-B979-451B-8509-B8DC9622B3B4}" presName="horz1" presStyleCnt="0"/>
      <dgm:spPr/>
    </dgm:pt>
    <dgm:pt modelId="{1AC00C8F-D713-471E-AE5C-82636CAE3272}" type="pres">
      <dgm:prSet presAssocID="{7FD3B851-B979-451B-8509-B8DC9622B3B4}" presName="tx1" presStyleLbl="revTx" presStyleIdx="1" presStyleCnt="5"/>
      <dgm:spPr/>
    </dgm:pt>
    <dgm:pt modelId="{4748B6E1-DB1B-490F-B6AA-D4796A7D89FF}" type="pres">
      <dgm:prSet presAssocID="{7FD3B851-B979-451B-8509-B8DC9622B3B4}" presName="vert1" presStyleCnt="0"/>
      <dgm:spPr/>
    </dgm:pt>
    <dgm:pt modelId="{497744DF-A151-44E7-B1AC-BF118B8E36FD}" type="pres">
      <dgm:prSet presAssocID="{A4536FBA-E036-4637-93E6-C19FAEDD4210}" presName="thickLine" presStyleLbl="alignNode1" presStyleIdx="2" presStyleCnt="5"/>
      <dgm:spPr/>
    </dgm:pt>
    <dgm:pt modelId="{50C3B1D3-3C7F-438D-BDDE-E3F4E467BDD6}" type="pres">
      <dgm:prSet presAssocID="{A4536FBA-E036-4637-93E6-C19FAEDD4210}" presName="horz1" presStyleCnt="0"/>
      <dgm:spPr/>
    </dgm:pt>
    <dgm:pt modelId="{FA5B7088-1761-4872-BB86-B4E5C938D127}" type="pres">
      <dgm:prSet presAssocID="{A4536FBA-E036-4637-93E6-C19FAEDD4210}" presName="tx1" presStyleLbl="revTx" presStyleIdx="2" presStyleCnt="5"/>
      <dgm:spPr/>
    </dgm:pt>
    <dgm:pt modelId="{CB3E5923-C15C-44FE-A86C-B04B8CCA37A1}" type="pres">
      <dgm:prSet presAssocID="{A4536FBA-E036-4637-93E6-C19FAEDD4210}" presName="vert1" presStyleCnt="0"/>
      <dgm:spPr/>
    </dgm:pt>
    <dgm:pt modelId="{0CB2B0F8-83A3-4104-A8FA-F79D80426D0F}" type="pres">
      <dgm:prSet presAssocID="{CB7DC35A-61EE-4548-9FF2-409F88D5F87B}" presName="thickLine" presStyleLbl="alignNode1" presStyleIdx="3" presStyleCnt="5"/>
      <dgm:spPr/>
    </dgm:pt>
    <dgm:pt modelId="{F6A32C23-A7EC-44AC-8BF1-EA4B511691D0}" type="pres">
      <dgm:prSet presAssocID="{CB7DC35A-61EE-4548-9FF2-409F88D5F87B}" presName="horz1" presStyleCnt="0"/>
      <dgm:spPr/>
    </dgm:pt>
    <dgm:pt modelId="{4E6AAC1A-A709-46E4-8B8F-181A5FD7C5D2}" type="pres">
      <dgm:prSet presAssocID="{CB7DC35A-61EE-4548-9FF2-409F88D5F87B}" presName="tx1" presStyleLbl="revTx" presStyleIdx="3" presStyleCnt="5"/>
      <dgm:spPr/>
    </dgm:pt>
    <dgm:pt modelId="{FE987996-4527-4F4D-8B9C-8CF82FC1C290}" type="pres">
      <dgm:prSet presAssocID="{CB7DC35A-61EE-4548-9FF2-409F88D5F87B}" presName="vert1" presStyleCnt="0"/>
      <dgm:spPr/>
    </dgm:pt>
    <dgm:pt modelId="{3B91E7E0-87FD-4564-817D-1E160FA598D5}" type="pres">
      <dgm:prSet presAssocID="{03A06D0B-EE85-446A-9DEC-4F28B9A82065}" presName="thickLine" presStyleLbl="alignNode1" presStyleIdx="4" presStyleCnt="5"/>
      <dgm:spPr/>
    </dgm:pt>
    <dgm:pt modelId="{B91FF5A5-CC4C-41D6-B1A1-59633023C8E6}" type="pres">
      <dgm:prSet presAssocID="{03A06D0B-EE85-446A-9DEC-4F28B9A82065}" presName="horz1" presStyleCnt="0"/>
      <dgm:spPr/>
    </dgm:pt>
    <dgm:pt modelId="{83CBFE02-9E4C-47D9-8093-17870A372409}" type="pres">
      <dgm:prSet presAssocID="{03A06D0B-EE85-446A-9DEC-4F28B9A82065}" presName="tx1" presStyleLbl="revTx" presStyleIdx="4" presStyleCnt="5"/>
      <dgm:spPr/>
    </dgm:pt>
    <dgm:pt modelId="{45E3E205-D13C-4979-A281-ABBC000A0506}" type="pres">
      <dgm:prSet presAssocID="{03A06D0B-EE85-446A-9DEC-4F28B9A82065}" presName="vert1" presStyleCnt="0"/>
      <dgm:spPr/>
    </dgm:pt>
  </dgm:ptLst>
  <dgm:cxnLst>
    <dgm:cxn modelId="{E576D318-90E2-4DDF-A2E8-2CF2188483E5}" srcId="{61F34C45-361F-4DD7-9FBD-1D8CF334AE0A}" destId="{64809A25-C40A-4382-88B9-805F266E36AA}" srcOrd="0" destOrd="0" parTransId="{084C5CB0-D558-4A5B-8F10-7B01B9BAED40}" sibTransId="{B445020C-4770-419C-BF5A-DF35E9F68D1D}"/>
    <dgm:cxn modelId="{F0250122-7301-40A9-944E-45BD78C101C1}" type="presOf" srcId="{CB7DC35A-61EE-4548-9FF2-409F88D5F87B}" destId="{4E6AAC1A-A709-46E4-8B8F-181A5FD7C5D2}" srcOrd="0" destOrd="0" presId="urn:microsoft.com/office/officeart/2008/layout/LinedList"/>
    <dgm:cxn modelId="{8662B62C-CBAD-4EE6-9CC6-EF6B02B1AAB9}" srcId="{61F34C45-361F-4DD7-9FBD-1D8CF334AE0A}" destId="{03A06D0B-EE85-446A-9DEC-4F28B9A82065}" srcOrd="4" destOrd="0" parTransId="{C95C599C-CBD3-4073-8E0D-561F0A9B3E0F}" sibTransId="{747176A3-7F43-48BF-A24D-D7A1A1A3363B}"/>
    <dgm:cxn modelId="{54A76F2E-B24E-4EF2-84AF-7FB2D0B50595}" type="presOf" srcId="{7FD3B851-B979-451B-8509-B8DC9622B3B4}" destId="{1AC00C8F-D713-471E-AE5C-82636CAE3272}" srcOrd="0" destOrd="0" presId="urn:microsoft.com/office/officeart/2008/layout/LinedList"/>
    <dgm:cxn modelId="{ADEE9B3C-9014-4740-8A79-700D210B0502}" srcId="{61F34C45-361F-4DD7-9FBD-1D8CF334AE0A}" destId="{A4536FBA-E036-4637-93E6-C19FAEDD4210}" srcOrd="2" destOrd="0" parTransId="{92D0AA8D-5207-4DCE-A567-C23D051A608C}" sibTransId="{1BA66742-B71D-4206-A545-1D2750B01AA1}"/>
    <dgm:cxn modelId="{BCA7DB3E-4029-481B-B87F-A9E19A2BAC5A}" type="presOf" srcId="{64809A25-C40A-4382-88B9-805F266E36AA}" destId="{71A3FB02-9FB4-48C5-BBC9-E81E56F16E9E}" srcOrd="0" destOrd="0" presId="urn:microsoft.com/office/officeart/2008/layout/LinedList"/>
    <dgm:cxn modelId="{CA298B9F-26DE-43C6-809B-3A444A28C460}" type="presOf" srcId="{A4536FBA-E036-4637-93E6-C19FAEDD4210}" destId="{FA5B7088-1761-4872-BB86-B4E5C938D127}" srcOrd="0" destOrd="0" presId="urn:microsoft.com/office/officeart/2008/layout/LinedList"/>
    <dgm:cxn modelId="{131C37B3-BF03-4CCB-8BC6-FF0FBAB503EA}" srcId="{61F34C45-361F-4DD7-9FBD-1D8CF334AE0A}" destId="{7FD3B851-B979-451B-8509-B8DC9622B3B4}" srcOrd="1" destOrd="0" parTransId="{F5449DAF-8842-4EC9-8F1C-EA087E7BA9BB}" sibTransId="{AB847A8E-9FE0-44F8-9BEE-5A4E67E71FA0}"/>
    <dgm:cxn modelId="{274506C2-2645-4E6B-BFD1-388BC97023CE}" srcId="{61F34C45-361F-4DD7-9FBD-1D8CF334AE0A}" destId="{CB7DC35A-61EE-4548-9FF2-409F88D5F87B}" srcOrd="3" destOrd="0" parTransId="{3870BABF-A7CF-44FD-A9F2-F78EF130068C}" sibTransId="{E870D58D-716E-45D9-B5E8-97259D0208C5}"/>
    <dgm:cxn modelId="{B42812EA-4DC8-496B-92F7-DECF71D7EBD5}" type="presOf" srcId="{03A06D0B-EE85-446A-9DEC-4F28B9A82065}" destId="{83CBFE02-9E4C-47D9-8093-17870A372409}" srcOrd="0" destOrd="0" presId="urn:microsoft.com/office/officeart/2008/layout/LinedList"/>
    <dgm:cxn modelId="{BA9799FB-2C1D-4287-B1B7-19CBD96A7C8C}" type="presOf" srcId="{61F34C45-361F-4DD7-9FBD-1D8CF334AE0A}" destId="{5CBFC5B8-A87A-469C-A8E6-E14871A1A60E}" srcOrd="0" destOrd="0" presId="urn:microsoft.com/office/officeart/2008/layout/LinedList"/>
    <dgm:cxn modelId="{75E0262B-4C89-4F9A-A517-BAB1F97A8DAF}" type="presParOf" srcId="{5CBFC5B8-A87A-469C-A8E6-E14871A1A60E}" destId="{912A5903-0A8D-437F-8784-2589CC297F34}" srcOrd="0" destOrd="0" presId="urn:microsoft.com/office/officeart/2008/layout/LinedList"/>
    <dgm:cxn modelId="{BB4D7096-7391-44E4-AE54-A662896EE3FE}" type="presParOf" srcId="{5CBFC5B8-A87A-469C-A8E6-E14871A1A60E}" destId="{E7F31242-6160-4145-81B8-6EE765404D19}" srcOrd="1" destOrd="0" presId="urn:microsoft.com/office/officeart/2008/layout/LinedList"/>
    <dgm:cxn modelId="{87877BD9-102B-4C4A-895C-0213318BCECB}" type="presParOf" srcId="{E7F31242-6160-4145-81B8-6EE765404D19}" destId="{71A3FB02-9FB4-48C5-BBC9-E81E56F16E9E}" srcOrd="0" destOrd="0" presId="urn:microsoft.com/office/officeart/2008/layout/LinedList"/>
    <dgm:cxn modelId="{158E375D-392F-4131-9531-4AD20E8C47D2}" type="presParOf" srcId="{E7F31242-6160-4145-81B8-6EE765404D19}" destId="{827314C5-3684-4254-8B03-466925F76665}" srcOrd="1" destOrd="0" presId="urn:microsoft.com/office/officeart/2008/layout/LinedList"/>
    <dgm:cxn modelId="{E813DB8E-6E25-41AF-B46A-30FA92678AB4}" type="presParOf" srcId="{5CBFC5B8-A87A-469C-A8E6-E14871A1A60E}" destId="{72650101-98DA-4A58-BD61-3A12AB2FB0C5}" srcOrd="2" destOrd="0" presId="urn:microsoft.com/office/officeart/2008/layout/LinedList"/>
    <dgm:cxn modelId="{78B94951-19C4-4B7A-AAB5-0949CB8EE3E6}" type="presParOf" srcId="{5CBFC5B8-A87A-469C-A8E6-E14871A1A60E}" destId="{EE07A471-024D-4311-A1B9-367F6CB82096}" srcOrd="3" destOrd="0" presId="urn:microsoft.com/office/officeart/2008/layout/LinedList"/>
    <dgm:cxn modelId="{90BBDA7C-1BB1-47FD-94DD-71DDE5F13F56}" type="presParOf" srcId="{EE07A471-024D-4311-A1B9-367F6CB82096}" destId="{1AC00C8F-D713-471E-AE5C-82636CAE3272}" srcOrd="0" destOrd="0" presId="urn:microsoft.com/office/officeart/2008/layout/LinedList"/>
    <dgm:cxn modelId="{F3D1E711-F591-40CD-91A0-6F18DED4F4E0}" type="presParOf" srcId="{EE07A471-024D-4311-A1B9-367F6CB82096}" destId="{4748B6E1-DB1B-490F-B6AA-D4796A7D89FF}" srcOrd="1" destOrd="0" presId="urn:microsoft.com/office/officeart/2008/layout/LinedList"/>
    <dgm:cxn modelId="{740AC957-F408-4C65-8A0F-017CCF34E4AE}" type="presParOf" srcId="{5CBFC5B8-A87A-469C-A8E6-E14871A1A60E}" destId="{497744DF-A151-44E7-B1AC-BF118B8E36FD}" srcOrd="4" destOrd="0" presId="urn:microsoft.com/office/officeart/2008/layout/LinedList"/>
    <dgm:cxn modelId="{DF33D0A5-CC48-44E9-ADD8-16F1890885B9}" type="presParOf" srcId="{5CBFC5B8-A87A-469C-A8E6-E14871A1A60E}" destId="{50C3B1D3-3C7F-438D-BDDE-E3F4E467BDD6}" srcOrd="5" destOrd="0" presId="urn:microsoft.com/office/officeart/2008/layout/LinedList"/>
    <dgm:cxn modelId="{DB24745E-2F27-4AED-AA95-5A4C7C8CAADE}" type="presParOf" srcId="{50C3B1D3-3C7F-438D-BDDE-E3F4E467BDD6}" destId="{FA5B7088-1761-4872-BB86-B4E5C938D127}" srcOrd="0" destOrd="0" presId="urn:microsoft.com/office/officeart/2008/layout/LinedList"/>
    <dgm:cxn modelId="{75FF8798-138D-4927-87CD-53D70492F77A}" type="presParOf" srcId="{50C3B1D3-3C7F-438D-BDDE-E3F4E467BDD6}" destId="{CB3E5923-C15C-44FE-A86C-B04B8CCA37A1}" srcOrd="1" destOrd="0" presId="urn:microsoft.com/office/officeart/2008/layout/LinedList"/>
    <dgm:cxn modelId="{D8C80C69-F8E1-4736-BE05-83A007104461}" type="presParOf" srcId="{5CBFC5B8-A87A-469C-A8E6-E14871A1A60E}" destId="{0CB2B0F8-83A3-4104-A8FA-F79D80426D0F}" srcOrd="6" destOrd="0" presId="urn:microsoft.com/office/officeart/2008/layout/LinedList"/>
    <dgm:cxn modelId="{AEE02EB6-914B-4239-9B44-460EF30A2745}" type="presParOf" srcId="{5CBFC5B8-A87A-469C-A8E6-E14871A1A60E}" destId="{F6A32C23-A7EC-44AC-8BF1-EA4B511691D0}" srcOrd="7" destOrd="0" presId="urn:microsoft.com/office/officeart/2008/layout/LinedList"/>
    <dgm:cxn modelId="{C7D2F785-10EF-402D-AE3E-88FEEC02EAFF}" type="presParOf" srcId="{F6A32C23-A7EC-44AC-8BF1-EA4B511691D0}" destId="{4E6AAC1A-A709-46E4-8B8F-181A5FD7C5D2}" srcOrd="0" destOrd="0" presId="urn:microsoft.com/office/officeart/2008/layout/LinedList"/>
    <dgm:cxn modelId="{D324F0B9-5625-4178-8702-C170CAC08D01}" type="presParOf" srcId="{F6A32C23-A7EC-44AC-8BF1-EA4B511691D0}" destId="{FE987996-4527-4F4D-8B9C-8CF82FC1C290}" srcOrd="1" destOrd="0" presId="urn:microsoft.com/office/officeart/2008/layout/LinedList"/>
    <dgm:cxn modelId="{A09751F0-5478-4FF9-A438-11CA94C43862}" type="presParOf" srcId="{5CBFC5B8-A87A-469C-A8E6-E14871A1A60E}" destId="{3B91E7E0-87FD-4564-817D-1E160FA598D5}" srcOrd="8" destOrd="0" presId="urn:microsoft.com/office/officeart/2008/layout/LinedList"/>
    <dgm:cxn modelId="{75EC1209-4437-4AA9-8AE7-75FB5D634CB2}" type="presParOf" srcId="{5CBFC5B8-A87A-469C-A8E6-E14871A1A60E}" destId="{B91FF5A5-CC4C-41D6-B1A1-59633023C8E6}" srcOrd="9" destOrd="0" presId="urn:microsoft.com/office/officeart/2008/layout/LinedList"/>
    <dgm:cxn modelId="{DA1B24E2-A403-4A1B-B865-763781B4F86E}" type="presParOf" srcId="{B91FF5A5-CC4C-41D6-B1A1-59633023C8E6}" destId="{83CBFE02-9E4C-47D9-8093-17870A372409}" srcOrd="0" destOrd="0" presId="urn:microsoft.com/office/officeart/2008/layout/LinedList"/>
    <dgm:cxn modelId="{444EC2F6-318D-4D0D-B661-5701E291A7FE}" type="presParOf" srcId="{B91FF5A5-CC4C-41D6-B1A1-59633023C8E6}" destId="{45E3E205-D13C-4979-A281-ABBC000A050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C48CB2-F5FA-4EDC-8247-8D8E4C5E72C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3C197C6-7FA8-4A91-9B03-AA51D7CA630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Having a  consistent key person to develop bonds and build trust to make sure  connections are safely created.</a:t>
          </a:r>
          <a:endParaRPr lang="en-US" sz="20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2B832ED5-ED4D-4C88-BF2C-F3C4A70FC53A}" type="parTrans" cxnId="{C9C6A56F-1226-4C8D-9F70-121ED8704698}">
      <dgm:prSet/>
      <dgm:spPr/>
      <dgm:t>
        <a:bodyPr/>
        <a:lstStyle/>
        <a:p>
          <a:endParaRPr lang="en-US"/>
        </a:p>
      </dgm:t>
    </dgm:pt>
    <dgm:pt modelId="{9CE88368-B820-4FAB-9A96-0D605DDEB99D}" type="sibTrans" cxnId="{C9C6A56F-1226-4C8D-9F70-121ED8704698}">
      <dgm:prSet/>
      <dgm:spPr/>
      <dgm:t>
        <a:bodyPr/>
        <a:lstStyle/>
        <a:p>
          <a:endParaRPr lang="en-US"/>
        </a:p>
      </dgm:t>
    </dgm:pt>
    <dgm:pt modelId="{ACB1B921-4DC2-476D-88CE-A272C4DA638A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Developing gradual separation techniques to help Amira to settle in well. (Bowlby, J. (1988).</a:t>
          </a:r>
          <a:endParaRPr lang="en-US" sz="20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09261B64-F2DE-4B12-84C2-E8B38EBD4972}" type="parTrans" cxnId="{8D8453A9-45A2-4CB8-A735-BC9F42319E01}">
      <dgm:prSet/>
      <dgm:spPr/>
      <dgm:t>
        <a:bodyPr/>
        <a:lstStyle/>
        <a:p>
          <a:endParaRPr lang="en-US"/>
        </a:p>
      </dgm:t>
    </dgm:pt>
    <dgm:pt modelId="{FD42BA36-980B-4BF7-80AF-91F5C7146F9F}" type="sibTrans" cxnId="{8D8453A9-45A2-4CB8-A735-BC9F42319E01}">
      <dgm:prSet/>
      <dgm:spPr/>
      <dgm:t>
        <a:bodyPr/>
        <a:lstStyle/>
        <a:p>
          <a:endParaRPr lang="en-US"/>
        </a:p>
      </dgm:t>
    </dgm:pt>
    <dgm:pt modelId="{A0B55E60-6D2D-425A-8AEE-21FC2B22EFB3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Parents working together with the nursery.</a:t>
          </a:r>
          <a:endParaRPr lang="en-US" sz="20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F7B99107-1DAB-450C-B7DE-6F3B79527953}" type="parTrans" cxnId="{27135F56-F790-4EA8-B21C-4C18541ADCAB}">
      <dgm:prSet/>
      <dgm:spPr/>
      <dgm:t>
        <a:bodyPr/>
        <a:lstStyle/>
        <a:p>
          <a:endParaRPr lang="en-US"/>
        </a:p>
      </dgm:t>
    </dgm:pt>
    <dgm:pt modelId="{250B5DD2-F601-4F6C-93F7-6D0665C51282}" type="sibTrans" cxnId="{27135F56-F790-4EA8-B21C-4C18541ADCAB}">
      <dgm:prSet/>
      <dgm:spPr/>
      <dgm:t>
        <a:bodyPr/>
        <a:lstStyle/>
        <a:p>
          <a:endParaRPr lang="en-US"/>
        </a:p>
      </dgm:t>
    </dgm:pt>
    <dgm:pt modelId="{5175A6B7-2C6D-426C-8F43-791B5C1A26E0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0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Positive reinforcement for group play.</a:t>
          </a:r>
          <a:endParaRPr lang="en-US" sz="20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8767F751-8A14-4DFB-9D1B-B986079331FF}" type="parTrans" cxnId="{CF3AA7FE-5BC6-4C8C-B6D9-FA9536839F90}">
      <dgm:prSet/>
      <dgm:spPr/>
      <dgm:t>
        <a:bodyPr/>
        <a:lstStyle/>
        <a:p>
          <a:endParaRPr lang="en-US"/>
        </a:p>
      </dgm:t>
    </dgm:pt>
    <dgm:pt modelId="{48BB82FE-3557-4EC3-A5B7-448981D7ED11}" type="sibTrans" cxnId="{CF3AA7FE-5BC6-4C8C-B6D9-FA9536839F90}">
      <dgm:prSet/>
      <dgm:spPr/>
      <dgm:t>
        <a:bodyPr/>
        <a:lstStyle/>
        <a:p>
          <a:endParaRPr lang="en-US"/>
        </a:p>
      </dgm:t>
    </dgm:pt>
    <dgm:pt modelId="{FDDDF38C-9149-4EB3-9BF3-644F4C727C33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0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Giving Amira toys and objects she likes to make her feel comfortable and make her settle in well. (</a:t>
          </a:r>
          <a:r>
            <a:rPr lang="en-GB" sz="2000">
              <a:solidFill>
                <a:srgbClr val="FFFFFF"/>
              </a:solidFill>
              <a:latin typeface="Calibri"/>
              <a:ea typeface="Calibri"/>
              <a:cs typeface="Calibri"/>
            </a:rPr>
            <a:t>Gov.UK (2025).</a:t>
          </a:r>
          <a:endParaRPr lang="en-US" sz="20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0176D4B5-14B9-4A21-AE86-705A8932F4D0}" type="parTrans" cxnId="{D2C882EE-CCA6-4730-8F44-E5E483BACA3F}">
      <dgm:prSet/>
      <dgm:spPr/>
      <dgm:t>
        <a:bodyPr/>
        <a:lstStyle/>
        <a:p>
          <a:endParaRPr lang="en-US"/>
        </a:p>
      </dgm:t>
    </dgm:pt>
    <dgm:pt modelId="{AE8877B9-9AE4-4648-B5A0-D2F0E961FB23}" type="sibTrans" cxnId="{D2C882EE-CCA6-4730-8F44-E5E483BACA3F}">
      <dgm:prSet/>
      <dgm:spPr/>
      <dgm:t>
        <a:bodyPr/>
        <a:lstStyle/>
        <a:p>
          <a:endParaRPr lang="en-US"/>
        </a:p>
      </dgm:t>
    </dgm:pt>
    <dgm:pt modelId="{82DAD54F-E7AF-438C-AD6D-A6EA0A45FE71}" type="pres">
      <dgm:prSet presAssocID="{DDC48CB2-F5FA-4EDC-8247-8D8E4C5E72CD}" presName="linear" presStyleCnt="0">
        <dgm:presLayoutVars>
          <dgm:animLvl val="lvl"/>
          <dgm:resizeHandles val="exact"/>
        </dgm:presLayoutVars>
      </dgm:prSet>
      <dgm:spPr/>
    </dgm:pt>
    <dgm:pt modelId="{AE185573-B6DE-4993-B66D-4D604A2480D1}" type="pres">
      <dgm:prSet presAssocID="{F3C197C6-7FA8-4A91-9B03-AA51D7CA630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4B5FFE4-CF05-4CC4-A303-B81743663561}" type="pres">
      <dgm:prSet presAssocID="{9CE88368-B820-4FAB-9A96-0D605DDEB99D}" presName="spacer" presStyleCnt="0"/>
      <dgm:spPr/>
    </dgm:pt>
    <dgm:pt modelId="{60771040-7DFD-4EEB-8E12-58239D44DB67}" type="pres">
      <dgm:prSet presAssocID="{ACB1B921-4DC2-476D-88CE-A272C4DA638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CDDC0D4-20C8-49A5-8DBA-D027C4A53D84}" type="pres">
      <dgm:prSet presAssocID="{FD42BA36-980B-4BF7-80AF-91F5C7146F9F}" presName="spacer" presStyleCnt="0"/>
      <dgm:spPr/>
    </dgm:pt>
    <dgm:pt modelId="{07F02406-6CE4-450C-B8ED-5255F80C6DFD}" type="pres">
      <dgm:prSet presAssocID="{A0B55E60-6D2D-425A-8AEE-21FC2B22EFB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02A90F7-EC38-4263-809A-C40A6EDD144B}" type="pres">
      <dgm:prSet presAssocID="{250B5DD2-F601-4F6C-93F7-6D0665C51282}" presName="spacer" presStyleCnt="0"/>
      <dgm:spPr/>
    </dgm:pt>
    <dgm:pt modelId="{2F79EB47-BAE0-4B7E-8829-5EB6BBAA4EF8}" type="pres">
      <dgm:prSet presAssocID="{5175A6B7-2C6D-426C-8F43-791B5C1A26E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555486F-353D-4170-86C1-92AB5B7D3C3D}" type="pres">
      <dgm:prSet presAssocID="{48BB82FE-3557-4EC3-A5B7-448981D7ED11}" presName="spacer" presStyleCnt="0"/>
      <dgm:spPr/>
    </dgm:pt>
    <dgm:pt modelId="{4368220C-6F8A-4A15-B2BA-ADC8F5479375}" type="pres">
      <dgm:prSet presAssocID="{FDDDF38C-9149-4EB3-9BF3-644F4C727C3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7D86119-A709-49B2-A844-DE41D28E2CD4}" type="presOf" srcId="{F3C197C6-7FA8-4A91-9B03-AA51D7CA6300}" destId="{AE185573-B6DE-4993-B66D-4D604A2480D1}" srcOrd="0" destOrd="0" presId="urn:microsoft.com/office/officeart/2005/8/layout/vList2"/>
    <dgm:cxn modelId="{FDE5B023-4AD8-4141-96FE-1200995C97B4}" type="presOf" srcId="{A0B55E60-6D2D-425A-8AEE-21FC2B22EFB3}" destId="{07F02406-6CE4-450C-B8ED-5255F80C6DFD}" srcOrd="0" destOrd="0" presId="urn:microsoft.com/office/officeart/2005/8/layout/vList2"/>
    <dgm:cxn modelId="{17FF6025-58E7-4EE6-A580-5406574F5074}" type="presOf" srcId="{ACB1B921-4DC2-476D-88CE-A272C4DA638A}" destId="{60771040-7DFD-4EEB-8E12-58239D44DB67}" srcOrd="0" destOrd="0" presId="urn:microsoft.com/office/officeart/2005/8/layout/vList2"/>
    <dgm:cxn modelId="{C9C6A56F-1226-4C8D-9F70-121ED8704698}" srcId="{DDC48CB2-F5FA-4EDC-8247-8D8E4C5E72CD}" destId="{F3C197C6-7FA8-4A91-9B03-AA51D7CA6300}" srcOrd="0" destOrd="0" parTransId="{2B832ED5-ED4D-4C88-BF2C-F3C4A70FC53A}" sibTransId="{9CE88368-B820-4FAB-9A96-0D605DDEB99D}"/>
    <dgm:cxn modelId="{27135F56-F790-4EA8-B21C-4C18541ADCAB}" srcId="{DDC48CB2-F5FA-4EDC-8247-8D8E4C5E72CD}" destId="{A0B55E60-6D2D-425A-8AEE-21FC2B22EFB3}" srcOrd="2" destOrd="0" parTransId="{F7B99107-1DAB-450C-B7DE-6F3B79527953}" sibTransId="{250B5DD2-F601-4F6C-93F7-6D0665C51282}"/>
    <dgm:cxn modelId="{89FCC559-975E-4F3F-B9A9-1FC49084F381}" type="presOf" srcId="{FDDDF38C-9149-4EB3-9BF3-644F4C727C33}" destId="{4368220C-6F8A-4A15-B2BA-ADC8F5479375}" srcOrd="0" destOrd="0" presId="urn:microsoft.com/office/officeart/2005/8/layout/vList2"/>
    <dgm:cxn modelId="{8D8453A9-45A2-4CB8-A735-BC9F42319E01}" srcId="{DDC48CB2-F5FA-4EDC-8247-8D8E4C5E72CD}" destId="{ACB1B921-4DC2-476D-88CE-A272C4DA638A}" srcOrd="1" destOrd="0" parTransId="{09261B64-F2DE-4B12-84C2-E8B38EBD4972}" sibTransId="{FD42BA36-980B-4BF7-80AF-91F5C7146F9F}"/>
    <dgm:cxn modelId="{AFDCA1A9-B9DD-4694-9F22-ECF8F2BDB85A}" type="presOf" srcId="{DDC48CB2-F5FA-4EDC-8247-8D8E4C5E72CD}" destId="{82DAD54F-E7AF-438C-AD6D-A6EA0A45FE71}" srcOrd="0" destOrd="0" presId="urn:microsoft.com/office/officeart/2005/8/layout/vList2"/>
    <dgm:cxn modelId="{A54E3FE7-4D1B-49D0-8C01-784D84EB207B}" type="presOf" srcId="{5175A6B7-2C6D-426C-8F43-791B5C1A26E0}" destId="{2F79EB47-BAE0-4B7E-8829-5EB6BBAA4EF8}" srcOrd="0" destOrd="0" presId="urn:microsoft.com/office/officeart/2005/8/layout/vList2"/>
    <dgm:cxn modelId="{D2C882EE-CCA6-4730-8F44-E5E483BACA3F}" srcId="{DDC48CB2-F5FA-4EDC-8247-8D8E4C5E72CD}" destId="{FDDDF38C-9149-4EB3-9BF3-644F4C727C33}" srcOrd="4" destOrd="0" parTransId="{0176D4B5-14B9-4A21-AE86-705A8932F4D0}" sibTransId="{AE8877B9-9AE4-4648-B5A0-D2F0E961FB23}"/>
    <dgm:cxn modelId="{CF3AA7FE-5BC6-4C8C-B6D9-FA9536839F90}" srcId="{DDC48CB2-F5FA-4EDC-8247-8D8E4C5E72CD}" destId="{5175A6B7-2C6D-426C-8F43-791B5C1A26E0}" srcOrd="3" destOrd="0" parTransId="{8767F751-8A14-4DFB-9D1B-B986079331FF}" sibTransId="{48BB82FE-3557-4EC3-A5B7-448981D7ED11}"/>
    <dgm:cxn modelId="{697BBD87-40CD-4C07-9845-625E3DA2EF19}" type="presParOf" srcId="{82DAD54F-E7AF-438C-AD6D-A6EA0A45FE71}" destId="{AE185573-B6DE-4993-B66D-4D604A2480D1}" srcOrd="0" destOrd="0" presId="urn:microsoft.com/office/officeart/2005/8/layout/vList2"/>
    <dgm:cxn modelId="{AAF50DC8-4F33-40D5-8EDA-F02FFF7E3525}" type="presParOf" srcId="{82DAD54F-E7AF-438C-AD6D-A6EA0A45FE71}" destId="{84B5FFE4-CF05-4CC4-A303-B81743663561}" srcOrd="1" destOrd="0" presId="urn:microsoft.com/office/officeart/2005/8/layout/vList2"/>
    <dgm:cxn modelId="{417CA3BA-1E39-48D4-930C-0AC871C910CE}" type="presParOf" srcId="{82DAD54F-E7AF-438C-AD6D-A6EA0A45FE71}" destId="{60771040-7DFD-4EEB-8E12-58239D44DB67}" srcOrd="2" destOrd="0" presId="urn:microsoft.com/office/officeart/2005/8/layout/vList2"/>
    <dgm:cxn modelId="{D1EB35C0-3FEC-4E7E-BB80-9D42A5FACE32}" type="presParOf" srcId="{82DAD54F-E7AF-438C-AD6D-A6EA0A45FE71}" destId="{4CDDC0D4-20C8-49A5-8DBA-D027C4A53D84}" srcOrd="3" destOrd="0" presId="urn:microsoft.com/office/officeart/2005/8/layout/vList2"/>
    <dgm:cxn modelId="{FFD252EE-02A2-4F0B-986F-FDBAFA111D22}" type="presParOf" srcId="{82DAD54F-E7AF-438C-AD6D-A6EA0A45FE71}" destId="{07F02406-6CE4-450C-B8ED-5255F80C6DFD}" srcOrd="4" destOrd="0" presId="urn:microsoft.com/office/officeart/2005/8/layout/vList2"/>
    <dgm:cxn modelId="{1D053EB0-F2BC-4193-907D-ACED364ED0C2}" type="presParOf" srcId="{82DAD54F-E7AF-438C-AD6D-A6EA0A45FE71}" destId="{502A90F7-EC38-4263-809A-C40A6EDD144B}" srcOrd="5" destOrd="0" presId="urn:microsoft.com/office/officeart/2005/8/layout/vList2"/>
    <dgm:cxn modelId="{92A07CD7-808B-46A2-A74A-2F8B0A5D0AF8}" type="presParOf" srcId="{82DAD54F-E7AF-438C-AD6D-A6EA0A45FE71}" destId="{2F79EB47-BAE0-4B7E-8829-5EB6BBAA4EF8}" srcOrd="6" destOrd="0" presId="urn:microsoft.com/office/officeart/2005/8/layout/vList2"/>
    <dgm:cxn modelId="{EE2D3384-7144-47FD-BCC9-BEF3586E5729}" type="presParOf" srcId="{82DAD54F-E7AF-438C-AD6D-A6EA0A45FE71}" destId="{F555486F-353D-4170-86C1-92AB5B7D3C3D}" srcOrd="7" destOrd="0" presId="urn:microsoft.com/office/officeart/2005/8/layout/vList2"/>
    <dgm:cxn modelId="{2D7E90FA-C77D-47EF-BB60-60F5F18A9B86}" type="presParOf" srcId="{82DAD54F-E7AF-438C-AD6D-A6EA0A45FE71}" destId="{4368220C-6F8A-4A15-B2BA-ADC8F547937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A0B5B9B-BC5A-4A06-BE92-4AE389CEC2F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6A27B7-FCAE-4763-8472-887DE53B55EB}">
      <dgm:prSet/>
      <dgm:spPr/>
      <dgm:t>
        <a:bodyPr/>
        <a:lstStyle/>
        <a:p>
          <a:pPr algn="ctr">
            <a:lnSpc>
              <a:spcPct val="90000"/>
            </a:lnSpc>
          </a:pPr>
          <a:r>
            <a:rPr lang="en-GB" sz="2000">
              <a:latin typeface="Aptos" panose="020B0004020202020204"/>
              <a:ea typeface="+mn-ea"/>
              <a:cs typeface="+mn-cs"/>
            </a:rPr>
            <a:t>Biological factors(Nature): include temperament, development, pace, language. </a:t>
          </a:r>
          <a:endParaRPr lang="en-US" sz="2000">
            <a:latin typeface="Aptos" panose="020B0004020202020204"/>
            <a:ea typeface="+mn-ea"/>
            <a:cs typeface="+mn-cs"/>
          </a:endParaRPr>
        </a:p>
      </dgm:t>
    </dgm:pt>
    <dgm:pt modelId="{DAC45F03-2090-48AB-9128-9C94F604BFB7}" type="parTrans" cxnId="{FA5B7884-88ED-43DC-A4C0-4BE0C4A86688}">
      <dgm:prSet/>
      <dgm:spPr/>
      <dgm:t>
        <a:bodyPr/>
        <a:lstStyle/>
        <a:p>
          <a:endParaRPr lang="en-US"/>
        </a:p>
      </dgm:t>
    </dgm:pt>
    <dgm:pt modelId="{FB04829A-E48A-40E6-8CE5-3708F7373C63}" type="sibTrans" cxnId="{FA5B7884-88ED-43DC-A4C0-4BE0C4A86688}">
      <dgm:prSet/>
      <dgm:spPr/>
      <dgm:t>
        <a:bodyPr/>
        <a:lstStyle/>
        <a:p>
          <a:endParaRPr lang="en-US"/>
        </a:p>
      </dgm:t>
    </dgm:pt>
    <dgm:pt modelId="{E06F21A4-56BF-4045-AD2B-8A793FC9AADA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en-GB" sz="2000">
              <a:latin typeface="Aptos" panose="020B0004020202020204"/>
              <a:ea typeface="+mn-ea"/>
              <a:cs typeface="+mn-cs"/>
            </a:rPr>
            <a:t>Enviromental (Nurture): nursey settings, separation from carers and </a:t>
          </a:r>
          <a:r>
            <a:rPr lang="en-GB" sz="2000" err="1">
              <a:latin typeface="Aptos" panose="020B0004020202020204"/>
              <a:ea typeface="+mn-ea"/>
              <a:cs typeface="+mn-cs"/>
            </a:rPr>
            <a:t>routines.McLeod</a:t>
          </a:r>
          <a:r>
            <a:rPr lang="en-GB" sz="2000">
              <a:latin typeface="Aptos" panose="020B0004020202020204"/>
              <a:ea typeface="+mn-ea"/>
              <a:cs typeface="+mn-cs"/>
            </a:rPr>
            <a:t>, S. (2025) </a:t>
          </a:r>
          <a:endParaRPr lang="en-US" sz="2000">
            <a:latin typeface="Aptos" panose="020B0004020202020204"/>
            <a:ea typeface="+mn-ea"/>
            <a:cs typeface="+mn-cs"/>
          </a:endParaRPr>
        </a:p>
      </dgm:t>
    </dgm:pt>
    <dgm:pt modelId="{F1D0634A-4EB3-4A3D-818A-2D855BA56D05}" type="parTrans" cxnId="{B74624F4-99B4-4B7F-B6C3-5C77366D770F}">
      <dgm:prSet/>
      <dgm:spPr/>
      <dgm:t>
        <a:bodyPr/>
        <a:lstStyle/>
        <a:p>
          <a:endParaRPr lang="en-US"/>
        </a:p>
      </dgm:t>
    </dgm:pt>
    <dgm:pt modelId="{03BB0159-DAE8-496D-9555-E1F790DB3AFF}" type="sibTrans" cxnId="{B74624F4-99B4-4B7F-B6C3-5C77366D770F}">
      <dgm:prSet/>
      <dgm:spPr/>
      <dgm:t>
        <a:bodyPr/>
        <a:lstStyle/>
        <a:p>
          <a:endParaRPr lang="en-US"/>
        </a:p>
      </dgm:t>
    </dgm:pt>
    <dgm:pt modelId="{3924D567-D652-4BF8-8225-1D0453929E3E}">
      <dgm:prSet/>
      <dgm:spPr/>
      <dgm:t>
        <a:bodyPr/>
        <a:lstStyle/>
        <a:p>
          <a:pPr algn="ctr" rtl="0">
            <a:lnSpc>
              <a:spcPct val="90000"/>
            </a:lnSpc>
          </a:pPr>
          <a:r>
            <a:rPr lang="en-GB" sz="2000">
              <a:latin typeface="Aptos"/>
              <a:ea typeface="+mn-ea"/>
              <a:cs typeface="+mn-cs"/>
            </a:rPr>
            <a:t>Interaction of nature and nurture shapes adaption.(</a:t>
          </a:r>
          <a:r>
            <a:rPr lang="en-GB" sz="2000" err="1">
              <a:latin typeface="Calibri"/>
              <a:ea typeface="Calibri"/>
              <a:cs typeface="Calibri"/>
            </a:rPr>
            <a:t>Barole</a:t>
          </a:r>
          <a:r>
            <a:rPr lang="en-GB" sz="2000">
              <a:latin typeface="Calibri"/>
              <a:ea typeface="Calibri"/>
              <a:cs typeface="Calibri"/>
            </a:rPr>
            <a:t>, D. (2000).</a:t>
          </a:r>
          <a:endParaRPr lang="en-US" sz="2000">
            <a:latin typeface="Aptos" panose="020B0004020202020204"/>
            <a:ea typeface="+mn-ea"/>
            <a:cs typeface="+mn-cs"/>
          </a:endParaRPr>
        </a:p>
      </dgm:t>
    </dgm:pt>
    <dgm:pt modelId="{B266BA12-6A41-45CE-A3A7-A44558B0AB10}" type="parTrans" cxnId="{D2EA7CC2-E1D0-4E8E-A02B-D2920DA0FF49}">
      <dgm:prSet/>
      <dgm:spPr/>
      <dgm:t>
        <a:bodyPr/>
        <a:lstStyle/>
        <a:p>
          <a:endParaRPr lang="en-US"/>
        </a:p>
      </dgm:t>
    </dgm:pt>
    <dgm:pt modelId="{6953C057-BA19-41DE-9786-AAF3FC97B80D}" type="sibTrans" cxnId="{D2EA7CC2-E1D0-4E8E-A02B-D2920DA0FF49}">
      <dgm:prSet/>
      <dgm:spPr/>
      <dgm:t>
        <a:bodyPr/>
        <a:lstStyle/>
        <a:p>
          <a:endParaRPr lang="en-US"/>
        </a:p>
      </dgm:t>
    </dgm:pt>
    <dgm:pt modelId="{09D50375-C858-4770-A709-0FF9C76DE9F3}" type="pres">
      <dgm:prSet presAssocID="{EA0B5B9B-BC5A-4A06-BE92-4AE389CEC2F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D6ABD6-DB32-4B3C-A61A-761DAC5000E6}" type="pres">
      <dgm:prSet presAssocID="{C86A27B7-FCAE-4763-8472-887DE53B55EB}" presName="hierRoot1" presStyleCnt="0"/>
      <dgm:spPr/>
    </dgm:pt>
    <dgm:pt modelId="{3C6C95B5-C062-439E-809E-51EFE9344BBB}" type="pres">
      <dgm:prSet presAssocID="{C86A27B7-FCAE-4763-8472-887DE53B55EB}" presName="composite" presStyleCnt="0"/>
      <dgm:spPr/>
    </dgm:pt>
    <dgm:pt modelId="{75CF9280-14F3-4980-B11B-AD66B29AA878}" type="pres">
      <dgm:prSet presAssocID="{C86A27B7-FCAE-4763-8472-887DE53B55EB}" presName="background" presStyleLbl="node0" presStyleIdx="0" presStyleCnt="3"/>
      <dgm:spPr/>
    </dgm:pt>
    <dgm:pt modelId="{FBAB5E42-FF52-461B-8964-73929BEA8E3D}" type="pres">
      <dgm:prSet presAssocID="{C86A27B7-FCAE-4763-8472-887DE53B55EB}" presName="text" presStyleLbl="fgAcc0" presStyleIdx="0" presStyleCnt="3">
        <dgm:presLayoutVars>
          <dgm:chPref val="3"/>
        </dgm:presLayoutVars>
      </dgm:prSet>
      <dgm:spPr/>
    </dgm:pt>
    <dgm:pt modelId="{4ADBAE69-EE4E-462F-B345-4775535F9182}" type="pres">
      <dgm:prSet presAssocID="{C86A27B7-FCAE-4763-8472-887DE53B55EB}" presName="hierChild2" presStyleCnt="0"/>
      <dgm:spPr/>
    </dgm:pt>
    <dgm:pt modelId="{E09F27D9-867A-4DC8-9730-759AE412DC6C}" type="pres">
      <dgm:prSet presAssocID="{E06F21A4-56BF-4045-AD2B-8A793FC9AADA}" presName="hierRoot1" presStyleCnt="0"/>
      <dgm:spPr/>
    </dgm:pt>
    <dgm:pt modelId="{B666CBA6-1CFE-4F13-AEFC-112AA56F4D51}" type="pres">
      <dgm:prSet presAssocID="{E06F21A4-56BF-4045-AD2B-8A793FC9AADA}" presName="composite" presStyleCnt="0"/>
      <dgm:spPr/>
    </dgm:pt>
    <dgm:pt modelId="{BB6F431A-6586-421B-B8FE-2A12B7107DFE}" type="pres">
      <dgm:prSet presAssocID="{E06F21A4-56BF-4045-AD2B-8A793FC9AADA}" presName="background" presStyleLbl="node0" presStyleIdx="1" presStyleCnt="3"/>
      <dgm:spPr/>
    </dgm:pt>
    <dgm:pt modelId="{7E54659E-EE35-4268-B2FD-A7493F2262FC}" type="pres">
      <dgm:prSet presAssocID="{E06F21A4-56BF-4045-AD2B-8A793FC9AADA}" presName="text" presStyleLbl="fgAcc0" presStyleIdx="1" presStyleCnt="3">
        <dgm:presLayoutVars>
          <dgm:chPref val="3"/>
        </dgm:presLayoutVars>
      </dgm:prSet>
      <dgm:spPr/>
    </dgm:pt>
    <dgm:pt modelId="{BC9A8246-4B82-40F9-BBD5-9D7DABFD04E1}" type="pres">
      <dgm:prSet presAssocID="{E06F21A4-56BF-4045-AD2B-8A793FC9AADA}" presName="hierChild2" presStyleCnt="0"/>
      <dgm:spPr/>
    </dgm:pt>
    <dgm:pt modelId="{0C451A7A-670D-4A34-A751-77763EAE0BD7}" type="pres">
      <dgm:prSet presAssocID="{3924D567-D652-4BF8-8225-1D0453929E3E}" presName="hierRoot1" presStyleCnt="0"/>
      <dgm:spPr/>
    </dgm:pt>
    <dgm:pt modelId="{85CA957D-8902-40FE-BEB5-3D6FD3E9778D}" type="pres">
      <dgm:prSet presAssocID="{3924D567-D652-4BF8-8225-1D0453929E3E}" presName="composite" presStyleCnt="0"/>
      <dgm:spPr/>
    </dgm:pt>
    <dgm:pt modelId="{0C0343D2-A94A-4853-BA91-9EC7DFDB5C7F}" type="pres">
      <dgm:prSet presAssocID="{3924D567-D652-4BF8-8225-1D0453929E3E}" presName="background" presStyleLbl="node0" presStyleIdx="2" presStyleCnt="3"/>
      <dgm:spPr/>
    </dgm:pt>
    <dgm:pt modelId="{78DAEA87-F4D7-4037-A43D-F3B9EACD41E1}" type="pres">
      <dgm:prSet presAssocID="{3924D567-D652-4BF8-8225-1D0453929E3E}" presName="text" presStyleLbl="fgAcc0" presStyleIdx="2" presStyleCnt="3">
        <dgm:presLayoutVars>
          <dgm:chPref val="3"/>
        </dgm:presLayoutVars>
      </dgm:prSet>
      <dgm:spPr/>
    </dgm:pt>
    <dgm:pt modelId="{CC199362-011B-45C7-8C5E-ECD4697DC4E6}" type="pres">
      <dgm:prSet presAssocID="{3924D567-D652-4BF8-8225-1D0453929E3E}" presName="hierChild2" presStyleCnt="0"/>
      <dgm:spPr/>
    </dgm:pt>
  </dgm:ptLst>
  <dgm:cxnLst>
    <dgm:cxn modelId="{33949C42-5741-6E44-A83A-9EFE9E45652C}" type="presOf" srcId="{EA0B5B9B-BC5A-4A06-BE92-4AE389CEC2F0}" destId="{09D50375-C858-4770-A709-0FF9C76DE9F3}" srcOrd="0" destOrd="0" presId="urn:microsoft.com/office/officeart/2005/8/layout/hierarchy1"/>
    <dgm:cxn modelId="{FA5B7884-88ED-43DC-A4C0-4BE0C4A86688}" srcId="{EA0B5B9B-BC5A-4A06-BE92-4AE389CEC2F0}" destId="{C86A27B7-FCAE-4763-8472-887DE53B55EB}" srcOrd="0" destOrd="0" parTransId="{DAC45F03-2090-48AB-9128-9C94F604BFB7}" sibTransId="{FB04829A-E48A-40E6-8CE5-3708F7373C63}"/>
    <dgm:cxn modelId="{D35C7093-1898-2D40-B4B8-E19565ED4AC4}" type="presOf" srcId="{3924D567-D652-4BF8-8225-1D0453929E3E}" destId="{78DAEA87-F4D7-4037-A43D-F3B9EACD41E1}" srcOrd="0" destOrd="0" presId="urn:microsoft.com/office/officeart/2005/8/layout/hierarchy1"/>
    <dgm:cxn modelId="{7E83BEA3-1261-1849-AC60-0A611F3FCCF1}" type="presOf" srcId="{E06F21A4-56BF-4045-AD2B-8A793FC9AADA}" destId="{7E54659E-EE35-4268-B2FD-A7493F2262FC}" srcOrd="0" destOrd="0" presId="urn:microsoft.com/office/officeart/2005/8/layout/hierarchy1"/>
    <dgm:cxn modelId="{D2EA7CC2-E1D0-4E8E-A02B-D2920DA0FF49}" srcId="{EA0B5B9B-BC5A-4A06-BE92-4AE389CEC2F0}" destId="{3924D567-D652-4BF8-8225-1D0453929E3E}" srcOrd="2" destOrd="0" parTransId="{B266BA12-6A41-45CE-A3A7-A44558B0AB10}" sibTransId="{6953C057-BA19-41DE-9786-AAF3FC97B80D}"/>
    <dgm:cxn modelId="{552FC1D5-1D25-6A4F-A3FC-84AD7B30BC24}" type="presOf" srcId="{C86A27B7-FCAE-4763-8472-887DE53B55EB}" destId="{FBAB5E42-FF52-461B-8964-73929BEA8E3D}" srcOrd="0" destOrd="0" presId="urn:microsoft.com/office/officeart/2005/8/layout/hierarchy1"/>
    <dgm:cxn modelId="{B74624F4-99B4-4B7F-B6C3-5C77366D770F}" srcId="{EA0B5B9B-BC5A-4A06-BE92-4AE389CEC2F0}" destId="{E06F21A4-56BF-4045-AD2B-8A793FC9AADA}" srcOrd="1" destOrd="0" parTransId="{F1D0634A-4EB3-4A3D-818A-2D855BA56D05}" sibTransId="{03BB0159-DAE8-496D-9555-E1F790DB3AFF}"/>
    <dgm:cxn modelId="{B2613791-8FB9-FD40-B15E-F6996B5250BF}" type="presParOf" srcId="{09D50375-C858-4770-A709-0FF9C76DE9F3}" destId="{5ED6ABD6-DB32-4B3C-A61A-761DAC5000E6}" srcOrd="0" destOrd="0" presId="urn:microsoft.com/office/officeart/2005/8/layout/hierarchy1"/>
    <dgm:cxn modelId="{6934213B-0767-8A48-AF41-F2B519DAB058}" type="presParOf" srcId="{5ED6ABD6-DB32-4B3C-A61A-761DAC5000E6}" destId="{3C6C95B5-C062-439E-809E-51EFE9344BBB}" srcOrd="0" destOrd="0" presId="urn:microsoft.com/office/officeart/2005/8/layout/hierarchy1"/>
    <dgm:cxn modelId="{D1D44337-7D03-2D4F-BC11-F7722075AA95}" type="presParOf" srcId="{3C6C95B5-C062-439E-809E-51EFE9344BBB}" destId="{75CF9280-14F3-4980-B11B-AD66B29AA878}" srcOrd="0" destOrd="0" presId="urn:microsoft.com/office/officeart/2005/8/layout/hierarchy1"/>
    <dgm:cxn modelId="{68968049-1591-0140-93D3-8E64DBFC9E1B}" type="presParOf" srcId="{3C6C95B5-C062-439E-809E-51EFE9344BBB}" destId="{FBAB5E42-FF52-461B-8964-73929BEA8E3D}" srcOrd="1" destOrd="0" presId="urn:microsoft.com/office/officeart/2005/8/layout/hierarchy1"/>
    <dgm:cxn modelId="{12E26473-AE43-AD48-8D4A-2C6570A9C7B0}" type="presParOf" srcId="{5ED6ABD6-DB32-4B3C-A61A-761DAC5000E6}" destId="{4ADBAE69-EE4E-462F-B345-4775535F9182}" srcOrd="1" destOrd="0" presId="urn:microsoft.com/office/officeart/2005/8/layout/hierarchy1"/>
    <dgm:cxn modelId="{C3DE87B5-5E97-614B-9019-91E27561CC8F}" type="presParOf" srcId="{09D50375-C858-4770-A709-0FF9C76DE9F3}" destId="{E09F27D9-867A-4DC8-9730-759AE412DC6C}" srcOrd="1" destOrd="0" presId="urn:microsoft.com/office/officeart/2005/8/layout/hierarchy1"/>
    <dgm:cxn modelId="{43E05B72-3D68-5845-B061-CC78B5BDD1D9}" type="presParOf" srcId="{E09F27D9-867A-4DC8-9730-759AE412DC6C}" destId="{B666CBA6-1CFE-4F13-AEFC-112AA56F4D51}" srcOrd="0" destOrd="0" presId="urn:microsoft.com/office/officeart/2005/8/layout/hierarchy1"/>
    <dgm:cxn modelId="{FE7E6EF2-4352-7F49-9208-678C3219533C}" type="presParOf" srcId="{B666CBA6-1CFE-4F13-AEFC-112AA56F4D51}" destId="{BB6F431A-6586-421B-B8FE-2A12B7107DFE}" srcOrd="0" destOrd="0" presId="urn:microsoft.com/office/officeart/2005/8/layout/hierarchy1"/>
    <dgm:cxn modelId="{B32782D5-B64B-C84B-BC16-FF7F1D6E5544}" type="presParOf" srcId="{B666CBA6-1CFE-4F13-AEFC-112AA56F4D51}" destId="{7E54659E-EE35-4268-B2FD-A7493F2262FC}" srcOrd="1" destOrd="0" presId="urn:microsoft.com/office/officeart/2005/8/layout/hierarchy1"/>
    <dgm:cxn modelId="{380B9A19-F8CD-4842-AA6C-F76C9849EE27}" type="presParOf" srcId="{E09F27D9-867A-4DC8-9730-759AE412DC6C}" destId="{BC9A8246-4B82-40F9-BBD5-9D7DABFD04E1}" srcOrd="1" destOrd="0" presId="urn:microsoft.com/office/officeart/2005/8/layout/hierarchy1"/>
    <dgm:cxn modelId="{6D6EBBA4-54D8-2B44-9B8C-8B6200C3B450}" type="presParOf" srcId="{09D50375-C858-4770-A709-0FF9C76DE9F3}" destId="{0C451A7A-670D-4A34-A751-77763EAE0BD7}" srcOrd="2" destOrd="0" presId="urn:microsoft.com/office/officeart/2005/8/layout/hierarchy1"/>
    <dgm:cxn modelId="{7FCEA9A8-0AB5-6744-80FD-6EC0FEBD30C3}" type="presParOf" srcId="{0C451A7A-670D-4A34-A751-77763EAE0BD7}" destId="{85CA957D-8902-40FE-BEB5-3D6FD3E9778D}" srcOrd="0" destOrd="0" presId="urn:microsoft.com/office/officeart/2005/8/layout/hierarchy1"/>
    <dgm:cxn modelId="{1B8FBE4D-6BF5-674B-920B-83E7505808E2}" type="presParOf" srcId="{85CA957D-8902-40FE-BEB5-3D6FD3E9778D}" destId="{0C0343D2-A94A-4853-BA91-9EC7DFDB5C7F}" srcOrd="0" destOrd="0" presId="urn:microsoft.com/office/officeart/2005/8/layout/hierarchy1"/>
    <dgm:cxn modelId="{178044BF-8396-7841-B798-598EC0D6F744}" type="presParOf" srcId="{85CA957D-8902-40FE-BEB5-3D6FD3E9778D}" destId="{78DAEA87-F4D7-4037-A43D-F3B9EACD41E1}" srcOrd="1" destOrd="0" presId="urn:microsoft.com/office/officeart/2005/8/layout/hierarchy1"/>
    <dgm:cxn modelId="{3FAF86D6-9196-F24F-B6AB-088A660F7537}" type="presParOf" srcId="{0C451A7A-670D-4A34-A751-77763EAE0BD7}" destId="{CC199362-011B-45C7-8C5E-ECD4697DC4E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478887E-3590-4B00-9329-D0B58948131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EF5B5B-C58C-4397-B54D-658B45132B3E}">
      <dgm:prSet/>
      <dgm:spPr/>
      <dgm:t>
        <a:bodyPr/>
        <a:lstStyle/>
        <a:p>
          <a:r>
            <a:rPr lang="en-GB" u="sng"/>
            <a:t>Strengths of Bowlby's Theory:</a:t>
          </a:r>
          <a:endParaRPr lang="en-US"/>
        </a:p>
      </dgm:t>
    </dgm:pt>
    <dgm:pt modelId="{756949E9-302F-4ACC-9E3E-19400D81740B}" type="parTrans" cxnId="{EAAC037D-9D3F-4A95-AFE3-F9764AB907A5}">
      <dgm:prSet/>
      <dgm:spPr/>
      <dgm:t>
        <a:bodyPr/>
        <a:lstStyle/>
        <a:p>
          <a:endParaRPr lang="en-US"/>
        </a:p>
      </dgm:t>
    </dgm:pt>
    <dgm:pt modelId="{1B821226-0F63-41CE-9603-213879CE33C2}" type="sibTrans" cxnId="{EAAC037D-9D3F-4A95-AFE3-F9764AB907A5}">
      <dgm:prSet/>
      <dgm:spPr/>
      <dgm:t>
        <a:bodyPr/>
        <a:lstStyle/>
        <a:p>
          <a:endParaRPr lang="en-US"/>
        </a:p>
      </dgm:t>
    </dgm:pt>
    <dgm:pt modelId="{7854650C-1FB4-4C3B-88CF-B366AB30995A}">
      <dgm:prSet/>
      <dgm:spPr/>
      <dgm:t>
        <a:bodyPr/>
        <a:lstStyle/>
        <a:p>
          <a:pPr rtl="0"/>
          <a:r>
            <a:rPr lang="en-GB"/>
            <a:t>Bowlby's theory highlights and clearly explains separation anxiety effectively. Bowlby's theory also is applied in early years settings.</a:t>
          </a:r>
          <a:r>
            <a:rPr lang="en-GB">
              <a:latin typeface="Aptos Display" panose="020F0302020204030204"/>
            </a:rPr>
            <a:t> </a:t>
          </a:r>
          <a:r>
            <a:rPr lang="en-GB" sz="1800">
              <a:latin typeface="Aptos Display"/>
            </a:rPr>
            <a:t>(</a:t>
          </a:r>
          <a:r>
            <a:rPr lang="en-GB" sz="2800">
              <a:latin typeface="Aptos"/>
            </a:rPr>
            <a:t>Bretherton, I. 1992).</a:t>
          </a:r>
          <a:endParaRPr lang="en-US"/>
        </a:p>
      </dgm:t>
    </dgm:pt>
    <dgm:pt modelId="{15187565-0202-45B3-A277-DBD6222FBD95}" type="parTrans" cxnId="{D7364417-86EC-4878-8871-4D8333DC4E08}">
      <dgm:prSet/>
      <dgm:spPr/>
      <dgm:t>
        <a:bodyPr/>
        <a:lstStyle/>
        <a:p>
          <a:endParaRPr lang="en-US"/>
        </a:p>
      </dgm:t>
    </dgm:pt>
    <dgm:pt modelId="{C05CE1A1-46B2-4A11-A279-218DBAE3AFEE}" type="sibTrans" cxnId="{D7364417-86EC-4878-8871-4D8333DC4E08}">
      <dgm:prSet/>
      <dgm:spPr/>
      <dgm:t>
        <a:bodyPr/>
        <a:lstStyle/>
        <a:p>
          <a:endParaRPr lang="en-US"/>
        </a:p>
      </dgm:t>
    </dgm:pt>
    <dgm:pt modelId="{88A41BAD-362D-4CCA-AA52-7B610E9CAF44}">
      <dgm:prSet/>
      <dgm:spPr/>
      <dgm:t>
        <a:bodyPr/>
        <a:lstStyle/>
        <a:p>
          <a:r>
            <a:rPr lang="en-GB" u="sng"/>
            <a:t>Limitations of Bowlby's Theory:</a:t>
          </a:r>
          <a:endParaRPr lang="en-US"/>
        </a:p>
      </dgm:t>
    </dgm:pt>
    <dgm:pt modelId="{D22C2B5E-D9F5-4423-92C5-5635AC738DBA}" type="parTrans" cxnId="{13DA9305-3703-4BF5-9540-93136EBBEF36}">
      <dgm:prSet/>
      <dgm:spPr/>
      <dgm:t>
        <a:bodyPr/>
        <a:lstStyle/>
        <a:p>
          <a:endParaRPr lang="en-US"/>
        </a:p>
      </dgm:t>
    </dgm:pt>
    <dgm:pt modelId="{F576E1FC-ED12-4043-B1A3-B52E66B66A81}" type="sibTrans" cxnId="{13DA9305-3703-4BF5-9540-93136EBBEF36}">
      <dgm:prSet/>
      <dgm:spPr/>
      <dgm:t>
        <a:bodyPr/>
        <a:lstStyle/>
        <a:p>
          <a:endParaRPr lang="en-US"/>
        </a:p>
      </dgm:t>
    </dgm:pt>
    <dgm:pt modelId="{0ED7A074-9CA1-4C28-8C81-E6BC861B8F0C}">
      <dgm:prSet/>
      <dgm:spPr/>
      <dgm:t>
        <a:bodyPr/>
        <a:lstStyle/>
        <a:p>
          <a:r>
            <a:rPr lang="en-GB"/>
            <a:t>Underestimate's role of peers and wider environment.</a:t>
          </a:r>
          <a:endParaRPr lang="en-US"/>
        </a:p>
      </dgm:t>
    </dgm:pt>
    <dgm:pt modelId="{9ACE5DF8-C872-4988-B433-CD1B5530BDEF}" type="parTrans" cxnId="{66BC5D84-3C09-4F9F-92EA-0C4B6194BEFC}">
      <dgm:prSet/>
      <dgm:spPr/>
      <dgm:t>
        <a:bodyPr/>
        <a:lstStyle/>
        <a:p>
          <a:endParaRPr lang="en-US"/>
        </a:p>
      </dgm:t>
    </dgm:pt>
    <dgm:pt modelId="{ECF40678-2BD6-4BB6-A2C6-97B8FF85581F}" type="sibTrans" cxnId="{66BC5D84-3C09-4F9F-92EA-0C4B6194BEFC}">
      <dgm:prSet/>
      <dgm:spPr/>
      <dgm:t>
        <a:bodyPr/>
        <a:lstStyle/>
        <a:p>
          <a:endParaRPr lang="en-US"/>
        </a:p>
      </dgm:t>
    </dgm:pt>
    <dgm:pt modelId="{3ED327F6-0944-4407-B0FD-64B82DE20781}">
      <dgm:prSet/>
      <dgm:spPr/>
      <dgm:t>
        <a:bodyPr/>
        <a:lstStyle/>
        <a:p>
          <a:r>
            <a:rPr lang="en-GB"/>
            <a:t>Overemphasis on mother- Child bond.</a:t>
          </a:r>
          <a:endParaRPr lang="en-US"/>
        </a:p>
      </dgm:t>
    </dgm:pt>
    <dgm:pt modelId="{8C7AA40D-BE8E-40E0-8808-0C39DD3E1A0E}" type="parTrans" cxnId="{EE9D13F9-1F3C-4B4D-AAFC-B7BF303E77BE}">
      <dgm:prSet/>
      <dgm:spPr/>
      <dgm:t>
        <a:bodyPr/>
        <a:lstStyle/>
        <a:p>
          <a:endParaRPr lang="en-US"/>
        </a:p>
      </dgm:t>
    </dgm:pt>
    <dgm:pt modelId="{5A65BC58-04AB-4642-88C6-3D64B1CD4929}" type="sibTrans" cxnId="{EE9D13F9-1F3C-4B4D-AAFC-B7BF303E77BE}">
      <dgm:prSet/>
      <dgm:spPr/>
      <dgm:t>
        <a:bodyPr/>
        <a:lstStyle/>
        <a:p>
          <a:endParaRPr lang="en-US"/>
        </a:p>
      </dgm:t>
    </dgm:pt>
    <dgm:pt modelId="{F7CEBC2C-AF1E-4F6F-8D71-31C2FBDE4578}">
      <dgm:prSet/>
      <dgm:spPr/>
      <dgm:t>
        <a:bodyPr/>
        <a:lstStyle/>
        <a:p>
          <a:r>
            <a:rPr lang="en-GB"/>
            <a:t>Other theory for example Vygotsky, Piaget provide complementary insights.</a:t>
          </a:r>
          <a:endParaRPr lang="en-US"/>
        </a:p>
      </dgm:t>
    </dgm:pt>
    <dgm:pt modelId="{77C51F7C-38D0-4856-8771-052A2D982791}" type="parTrans" cxnId="{A963724E-657B-4351-BB6A-E1C66DD5EAEC}">
      <dgm:prSet/>
      <dgm:spPr/>
      <dgm:t>
        <a:bodyPr/>
        <a:lstStyle/>
        <a:p>
          <a:endParaRPr lang="en-US"/>
        </a:p>
      </dgm:t>
    </dgm:pt>
    <dgm:pt modelId="{CA5C8199-A93C-4CC5-BD3A-BA4A17F247EE}" type="sibTrans" cxnId="{A963724E-657B-4351-BB6A-E1C66DD5EAEC}">
      <dgm:prSet/>
      <dgm:spPr/>
      <dgm:t>
        <a:bodyPr/>
        <a:lstStyle/>
        <a:p>
          <a:endParaRPr lang="en-US"/>
        </a:p>
      </dgm:t>
    </dgm:pt>
    <dgm:pt modelId="{088D381B-D0B8-4F3C-B40B-3D2653C91CB9}" type="pres">
      <dgm:prSet presAssocID="{6478887E-3590-4B00-9329-D0B589481317}" presName="Name0" presStyleCnt="0">
        <dgm:presLayoutVars>
          <dgm:dir/>
          <dgm:resizeHandles val="exact"/>
        </dgm:presLayoutVars>
      </dgm:prSet>
      <dgm:spPr/>
    </dgm:pt>
    <dgm:pt modelId="{D9B502D9-2A6A-4201-B47A-A47DD48E4C2D}" type="pres">
      <dgm:prSet presAssocID="{10EF5B5B-C58C-4397-B54D-658B45132B3E}" presName="node" presStyleLbl="node1" presStyleIdx="0" presStyleCnt="4">
        <dgm:presLayoutVars>
          <dgm:bulletEnabled val="1"/>
        </dgm:presLayoutVars>
      </dgm:prSet>
      <dgm:spPr/>
    </dgm:pt>
    <dgm:pt modelId="{F3E3CBBA-EC08-4B7E-ADC0-1465F5DE34B7}" type="pres">
      <dgm:prSet presAssocID="{1B821226-0F63-41CE-9603-213879CE33C2}" presName="sibTrans" presStyleLbl="sibTrans1D1" presStyleIdx="0" presStyleCnt="3"/>
      <dgm:spPr/>
    </dgm:pt>
    <dgm:pt modelId="{8D8305BA-90C9-4281-8366-546967E64701}" type="pres">
      <dgm:prSet presAssocID="{1B821226-0F63-41CE-9603-213879CE33C2}" presName="connectorText" presStyleLbl="sibTrans1D1" presStyleIdx="0" presStyleCnt="3"/>
      <dgm:spPr/>
    </dgm:pt>
    <dgm:pt modelId="{FF373EA0-0140-494C-9F5F-9FF32F5D00CA}" type="pres">
      <dgm:prSet presAssocID="{7854650C-1FB4-4C3B-88CF-B366AB30995A}" presName="node" presStyleLbl="node1" presStyleIdx="1" presStyleCnt="4">
        <dgm:presLayoutVars>
          <dgm:bulletEnabled val="1"/>
        </dgm:presLayoutVars>
      </dgm:prSet>
      <dgm:spPr/>
    </dgm:pt>
    <dgm:pt modelId="{CC8EC6F0-B758-4EDD-A25D-1B988B3ACDFB}" type="pres">
      <dgm:prSet presAssocID="{C05CE1A1-46B2-4A11-A279-218DBAE3AFEE}" presName="sibTrans" presStyleLbl="sibTrans1D1" presStyleIdx="1" presStyleCnt="3"/>
      <dgm:spPr/>
    </dgm:pt>
    <dgm:pt modelId="{740937E4-FDCB-4D2D-8C27-E4ADA7563C1C}" type="pres">
      <dgm:prSet presAssocID="{C05CE1A1-46B2-4A11-A279-218DBAE3AFEE}" presName="connectorText" presStyleLbl="sibTrans1D1" presStyleIdx="1" presStyleCnt="3"/>
      <dgm:spPr/>
    </dgm:pt>
    <dgm:pt modelId="{58AD787F-B519-42BA-B5F5-83EB358F1D19}" type="pres">
      <dgm:prSet presAssocID="{88A41BAD-362D-4CCA-AA52-7B610E9CAF44}" presName="node" presStyleLbl="node1" presStyleIdx="2" presStyleCnt="4">
        <dgm:presLayoutVars>
          <dgm:bulletEnabled val="1"/>
        </dgm:presLayoutVars>
      </dgm:prSet>
      <dgm:spPr/>
    </dgm:pt>
    <dgm:pt modelId="{68E0959D-5544-4C1C-8DEE-A2839B270D1C}" type="pres">
      <dgm:prSet presAssocID="{F576E1FC-ED12-4043-B1A3-B52E66B66A81}" presName="sibTrans" presStyleLbl="sibTrans1D1" presStyleIdx="2" presStyleCnt="3"/>
      <dgm:spPr/>
    </dgm:pt>
    <dgm:pt modelId="{D7830C24-7EEE-4D9B-97C5-9A85472904EB}" type="pres">
      <dgm:prSet presAssocID="{F576E1FC-ED12-4043-B1A3-B52E66B66A81}" presName="connectorText" presStyleLbl="sibTrans1D1" presStyleIdx="2" presStyleCnt="3"/>
      <dgm:spPr/>
    </dgm:pt>
    <dgm:pt modelId="{7D6870B6-E104-457E-90E2-C797832B5D83}" type="pres">
      <dgm:prSet presAssocID="{0ED7A074-9CA1-4C28-8C81-E6BC861B8F0C}" presName="node" presStyleLbl="node1" presStyleIdx="3" presStyleCnt="4">
        <dgm:presLayoutVars>
          <dgm:bulletEnabled val="1"/>
        </dgm:presLayoutVars>
      </dgm:prSet>
      <dgm:spPr/>
    </dgm:pt>
  </dgm:ptLst>
  <dgm:cxnLst>
    <dgm:cxn modelId="{FDC46101-004C-493B-9CBE-CCF6EE7F2617}" type="presOf" srcId="{C05CE1A1-46B2-4A11-A279-218DBAE3AFEE}" destId="{CC8EC6F0-B758-4EDD-A25D-1B988B3ACDFB}" srcOrd="0" destOrd="0" presId="urn:microsoft.com/office/officeart/2016/7/layout/RepeatingBendingProcessNew"/>
    <dgm:cxn modelId="{C79B5402-274B-407A-A19C-C2C704595FE2}" type="presOf" srcId="{F576E1FC-ED12-4043-B1A3-B52E66B66A81}" destId="{68E0959D-5544-4C1C-8DEE-A2839B270D1C}" srcOrd="0" destOrd="0" presId="urn:microsoft.com/office/officeart/2016/7/layout/RepeatingBendingProcessNew"/>
    <dgm:cxn modelId="{B855F203-256C-4E45-AB23-BE8133F99158}" type="presOf" srcId="{F7CEBC2C-AF1E-4F6F-8D71-31C2FBDE4578}" destId="{7D6870B6-E104-457E-90E2-C797832B5D83}" srcOrd="0" destOrd="2" presId="urn:microsoft.com/office/officeart/2016/7/layout/RepeatingBendingProcessNew"/>
    <dgm:cxn modelId="{13DA9305-3703-4BF5-9540-93136EBBEF36}" srcId="{6478887E-3590-4B00-9329-D0B589481317}" destId="{88A41BAD-362D-4CCA-AA52-7B610E9CAF44}" srcOrd="2" destOrd="0" parTransId="{D22C2B5E-D9F5-4423-92C5-5635AC738DBA}" sibTransId="{F576E1FC-ED12-4043-B1A3-B52E66B66A81}"/>
    <dgm:cxn modelId="{18B4AC0C-DFE3-4507-BD51-0AFA995B3F8A}" type="presOf" srcId="{7854650C-1FB4-4C3B-88CF-B366AB30995A}" destId="{FF373EA0-0140-494C-9F5F-9FF32F5D00CA}" srcOrd="0" destOrd="0" presId="urn:microsoft.com/office/officeart/2016/7/layout/RepeatingBendingProcessNew"/>
    <dgm:cxn modelId="{D7364417-86EC-4878-8871-4D8333DC4E08}" srcId="{6478887E-3590-4B00-9329-D0B589481317}" destId="{7854650C-1FB4-4C3B-88CF-B366AB30995A}" srcOrd="1" destOrd="0" parTransId="{15187565-0202-45B3-A277-DBD6222FBD95}" sibTransId="{C05CE1A1-46B2-4A11-A279-218DBAE3AFEE}"/>
    <dgm:cxn modelId="{ED6DD629-84F1-418A-A9AF-5A52BFA96E9B}" type="presOf" srcId="{F576E1FC-ED12-4043-B1A3-B52E66B66A81}" destId="{D7830C24-7EEE-4D9B-97C5-9A85472904EB}" srcOrd="1" destOrd="0" presId="urn:microsoft.com/office/officeart/2016/7/layout/RepeatingBendingProcessNew"/>
    <dgm:cxn modelId="{2817356C-2E71-4CC2-AE81-940326C6C30B}" type="presOf" srcId="{1B821226-0F63-41CE-9603-213879CE33C2}" destId="{8D8305BA-90C9-4281-8366-546967E64701}" srcOrd="1" destOrd="0" presId="urn:microsoft.com/office/officeart/2016/7/layout/RepeatingBendingProcessNew"/>
    <dgm:cxn modelId="{3BBD9B4D-6380-464C-B193-54BD584F7836}" type="presOf" srcId="{10EF5B5B-C58C-4397-B54D-658B45132B3E}" destId="{D9B502D9-2A6A-4201-B47A-A47DD48E4C2D}" srcOrd="0" destOrd="0" presId="urn:microsoft.com/office/officeart/2016/7/layout/RepeatingBendingProcessNew"/>
    <dgm:cxn modelId="{A963724E-657B-4351-BB6A-E1C66DD5EAEC}" srcId="{0ED7A074-9CA1-4C28-8C81-E6BC861B8F0C}" destId="{F7CEBC2C-AF1E-4F6F-8D71-31C2FBDE4578}" srcOrd="1" destOrd="0" parTransId="{77C51F7C-38D0-4856-8771-052A2D982791}" sibTransId="{CA5C8199-A93C-4CC5-BD3A-BA4A17F247EE}"/>
    <dgm:cxn modelId="{EAAC037D-9D3F-4A95-AFE3-F9764AB907A5}" srcId="{6478887E-3590-4B00-9329-D0B589481317}" destId="{10EF5B5B-C58C-4397-B54D-658B45132B3E}" srcOrd="0" destOrd="0" parTransId="{756949E9-302F-4ACC-9E3E-19400D81740B}" sibTransId="{1B821226-0F63-41CE-9603-213879CE33C2}"/>
    <dgm:cxn modelId="{E7AF2284-F866-4D8E-8418-6AB8265EFE42}" type="presOf" srcId="{88A41BAD-362D-4CCA-AA52-7B610E9CAF44}" destId="{58AD787F-B519-42BA-B5F5-83EB358F1D19}" srcOrd="0" destOrd="0" presId="urn:microsoft.com/office/officeart/2016/7/layout/RepeatingBendingProcessNew"/>
    <dgm:cxn modelId="{66BC5D84-3C09-4F9F-92EA-0C4B6194BEFC}" srcId="{6478887E-3590-4B00-9329-D0B589481317}" destId="{0ED7A074-9CA1-4C28-8C81-E6BC861B8F0C}" srcOrd="3" destOrd="0" parTransId="{9ACE5DF8-C872-4988-B433-CD1B5530BDEF}" sibTransId="{ECF40678-2BD6-4BB6-A2C6-97B8FF85581F}"/>
    <dgm:cxn modelId="{064FD495-85BA-4284-994D-13CE2BF9D81F}" type="presOf" srcId="{C05CE1A1-46B2-4A11-A279-218DBAE3AFEE}" destId="{740937E4-FDCB-4D2D-8C27-E4ADA7563C1C}" srcOrd="1" destOrd="0" presId="urn:microsoft.com/office/officeart/2016/7/layout/RepeatingBendingProcessNew"/>
    <dgm:cxn modelId="{5A40EE9E-0080-4A29-AA2B-325FE2E0AC43}" type="presOf" srcId="{3ED327F6-0944-4407-B0FD-64B82DE20781}" destId="{7D6870B6-E104-457E-90E2-C797832B5D83}" srcOrd="0" destOrd="1" presId="urn:microsoft.com/office/officeart/2016/7/layout/RepeatingBendingProcessNew"/>
    <dgm:cxn modelId="{776BBCAC-0474-47A7-8E5B-89E64EC0A99B}" type="presOf" srcId="{0ED7A074-9CA1-4C28-8C81-E6BC861B8F0C}" destId="{7D6870B6-E104-457E-90E2-C797832B5D83}" srcOrd="0" destOrd="0" presId="urn:microsoft.com/office/officeart/2016/7/layout/RepeatingBendingProcessNew"/>
    <dgm:cxn modelId="{FEE50BAD-3B65-4242-B994-4825B1465C20}" type="presOf" srcId="{6478887E-3590-4B00-9329-D0B589481317}" destId="{088D381B-D0B8-4F3C-B40B-3D2653C91CB9}" srcOrd="0" destOrd="0" presId="urn:microsoft.com/office/officeart/2016/7/layout/RepeatingBendingProcessNew"/>
    <dgm:cxn modelId="{F5325BBA-D703-4747-AFDE-D65E15C63AEF}" type="presOf" srcId="{1B821226-0F63-41CE-9603-213879CE33C2}" destId="{F3E3CBBA-EC08-4B7E-ADC0-1465F5DE34B7}" srcOrd="0" destOrd="0" presId="urn:microsoft.com/office/officeart/2016/7/layout/RepeatingBendingProcessNew"/>
    <dgm:cxn modelId="{EE9D13F9-1F3C-4B4D-AAFC-B7BF303E77BE}" srcId="{0ED7A074-9CA1-4C28-8C81-E6BC861B8F0C}" destId="{3ED327F6-0944-4407-B0FD-64B82DE20781}" srcOrd="0" destOrd="0" parTransId="{8C7AA40D-BE8E-40E0-8808-0C39DD3E1A0E}" sibTransId="{5A65BC58-04AB-4642-88C6-3D64B1CD4929}"/>
    <dgm:cxn modelId="{3CF9C481-2D29-4FB4-AF93-458ED041295C}" type="presParOf" srcId="{088D381B-D0B8-4F3C-B40B-3D2653C91CB9}" destId="{D9B502D9-2A6A-4201-B47A-A47DD48E4C2D}" srcOrd="0" destOrd="0" presId="urn:microsoft.com/office/officeart/2016/7/layout/RepeatingBendingProcessNew"/>
    <dgm:cxn modelId="{C66BF005-FBCE-48E7-93F8-CAC9B2BBDBE3}" type="presParOf" srcId="{088D381B-D0B8-4F3C-B40B-3D2653C91CB9}" destId="{F3E3CBBA-EC08-4B7E-ADC0-1465F5DE34B7}" srcOrd="1" destOrd="0" presId="urn:microsoft.com/office/officeart/2016/7/layout/RepeatingBendingProcessNew"/>
    <dgm:cxn modelId="{9D6CEE2E-9974-470D-8696-C0143D422420}" type="presParOf" srcId="{F3E3CBBA-EC08-4B7E-ADC0-1465F5DE34B7}" destId="{8D8305BA-90C9-4281-8366-546967E64701}" srcOrd="0" destOrd="0" presId="urn:microsoft.com/office/officeart/2016/7/layout/RepeatingBendingProcessNew"/>
    <dgm:cxn modelId="{01EF6260-9628-48B9-A064-FD175B72EAE6}" type="presParOf" srcId="{088D381B-D0B8-4F3C-B40B-3D2653C91CB9}" destId="{FF373EA0-0140-494C-9F5F-9FF32F5D00CA}" srcOrd="2" destOrd="0" presId="urn:microsoft.com/office/officeart/2016/7/layout/RepeatingBendingProcessNew"/>
    <dgm:cxn modelId="{2345BF75-A4BD-4EBB-B5AE-75E48945C21F}" type="presParOf" srcId="{088D381B-D0B8-4F3C-B40B-3D2653C91CB9}" destId="{CC8EC6F0-B758-4EDD-A25D-1B988B3ACDFB}" srcOrd="3" destOrd="0" presId="urn:microsoft.com/office/officeart/2016/7/layout/RepeatingBendingProcessNew"/>
    <dgm:cxn modelId="{FAF16605-084F-456D-AB50-4E80BB1774B1}" type="presParOf" srcId="{CC8EC6F0-B758-4EDD-A25D-1B988B3ACDFB}" destId="{740937E4-FDCB-4D2D-8C27-E4ADA7563C1C}" srcOrd="0" destOrd="0" presId="urn:microsoft.com/office/officeart/2016/7/layout/RepeatingBendingProcessNew"/>
    <dgm:cxn modelId="{02943742-B954-45AC-8CC3-FDC42D229D6D}" type="presParOf" srcId="{088D381B-D0B8-4F3C-B40B-3D2653C91CB9}" destId="{58AD787F-B519-42BA-B5F5-83EB358F1D19}" srcOrd="4" destOrd="0" presId="urn:microsoft.com/office/officeart/2016/7/layout/RepeatingBendingProcessNew"/>
    <dgm:cxn modelId="{F9565B8A-61D0-4187-93C7-DAB33D5C1D9F}" type="presParOf" srcId="{088D381B-D0B8-4F3C-B40B-3D2653C91CB9}" destId="{68E0959D-5544-4C1C-8DEE-A2839B270D1C}" srcOrd="5" destOrd="0" presId="urn:microsoft.com/office/officeart/2016/7/layout/RepeatingBendingProcessNew"/>
    <dgm:cxn modelId="{93742610-AD96-4C8F-9E94-582CE02C7117}" type="presParOf" srcId="{68E0959D-5544-4C1C-8DEE-A2839B270D1C}" destId="{D7830C24-7EEE-4D9B-97C5-9A85472904EB}" srcOrd="0" destOrd="0" presId="urn:microsoft.com/office/officeart/2016/7/layout/RepeatingBendingProcessNew"/>
    <dgm:cxn modelId="{248C7F4A-EE1A-47B4-8C30-2584EBF206C3}" type="presParOf" srcId="{088D381B-D0B8-4F3C-B40B-3D2653C91CB9}" destId="{7D6870B6-E104-457E-90E2-C797832B5D83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5E27CE9-4B56-4575-908B-D733678CE0B8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0EFE722-5FEE-4D55-96FC-5C12147AB2A5}">
      <dgm:prSet/>
      <dgm:spPr/>
      <dgm:t>
        <a:bodyPr/>
        <a:lstStyle/>
        <a:p>
          <a:r>
            <a:rPr lang="en-GB"/>
            <a:t>Bowlby's theory helps explain Amira's behaviours.</a:t>
          </a:r>
          <a:endParaRPr lang="en-US"/>
        </a:p>
      </dgm:t>
    </dgm:pt>
    <dgm:pt modelId="{BD099276-CD4A-4A47-BC1C-5E899AEF8E51}" type="parTrans" cxnId="{6ADE53B1-9CDB-4FA6-B539-53EDCB29983E}">
      <dgm:prSet/>
      <dgm:spPr/>
      <dgm:t>
        <a:bodyPr/>
        <a:lstStyle/>
        <a:p>
          <a:endParaRPr lang="en-US"/>
        </a:p>
      </dgm:t>
    </dgm:pt>
    <dgm:pt modelId="{B978FB19-225D-4962-8A59-162E6FAF2640}" type="sibTrans" cxnId="{6ADE53B1-9CDB-4FA6-B539-53EDCB29983E}">
      <dgm:prSet/>
      <dgm:spPr/>
      <dgm:t>
        <a:bodyPr/>
        <a:lstStyle/>
        <a:p>
          <a:endParaRPr lang="en-US"/>
        </a:p>
      </dgm:t>
    </dgm:pt>
    <dgm:pt modelId="{89D1BD35-8F80-48B7-8257-2DBA0DE24655}">
      <dgm:prSet/>
      <dgm:spPr/>
      <dgm:t>
        <a:bodyPr/>
        <a:lstStyle/>
        <a:p>
          <a:r>
            <a:rPr lang="en-GB"/>
            <a:t>Strategies secure attachments, gradual separation collaboration.</a:t>
          </a:r>
          <a:endParaRPr lang="en-US"/>
        </a:p>
      </dgm:t>
    </dgm:pt>
    <dgm:pt modelId="{2D608691-381E-4B93-8B38-D29029DA02BC}" type="parTrans" cxnId="{CCE12E57-7AA9-4A77-81A9-9D70B43A3DC1}">
      <dgm:prSet/>
      <dgm:spPr/>
      <dgm:t>
        <a:bodyPr/>
        <a:lstStyle/>
        <a:p>
          <a:endParaRPr lang="en-US"/>
        </a:p>
      </dgm:t>
    </dgm:pt>
    <dgm:pt modelId="{71A7B0F5-1F0C-4FBD-908D-7EF1DF0C5940}" type="sibTrans" cxnId="{CCE12E57-7AA9-4A77-81A9-9D70B43A3DC1}">
      <dgm:prSet/>
      <dgm:spPr/>
      <dgm:t>
        <a:bodyPr/>
        <a:lstStyle/>
        <a:p>
          <a:endParaRPr lang="en-US"/>
        </a:p>
      </dgm:t>
    </dgm:pt>
    <dgm:pt modelId="{3CF7295F-BC55-4AE1-BE59-ABFF974F3A6B}">
      <dgm:prSet/>
      <dgm:spPr/>
      <dgm:t>
        <a:bodyPr/>
        <a:lstStyle/>
        <a:p>
          <a:r>
            <a:rPr lang="en-GB"/>
            <a:t>Both biological and environmental influences her development.</a:t>
          </a:r>
          <a:endParaRPr lang="en-US"/>
        </a:p>
      </dgm:t>
    </dgm:pt>
    <dgm:pt modelId="{98DB0B72-22E2-438A-A3F9-A6DB8B2BFB40}" type="parTrans" cxnId="{06BEA365-A7A1-44B2-9064-8ECE8FE3F386}">
      <dgm:prSet/>
      <dgm:spPr/>
      <dgm:t>
        <a:bodyPr/>
        <a:lstStyle/>
        <a:p>
          <a:endParaRPr lang="en-US"/>
        </a:p>
      </dgm:t>
    </dgm:pt>
    <dgm:pt modelId="{F661E14E-E9A5-4D89-AABB-9F6C153FF572}" type="sibTrans" cxnId="{06BEA365-A7A1-44B2-9064-8ECE8FE3F386}">
      <dgm:prSet/>
      <dgm:spPr/>
      <dgm:t>
        <a:bodyPr/>
        <a:lstStyle/>
        <a:p>
          <a:endParaRPr lang="en-US"/>
        </a:p>
      </dgm:t>
    </dgm:pt>
    <dgm:pt modelId="{035D278E-E8D6-48CC-B2D7-F5E052A2DD7D}">
      <dgm:prSet/>
      <dgm:spPr/>
      <dgm:t>
        <a:bodyPr/>
        <a:lstStyle/>
        <a:p>
          <a:r>
            <a:rPr lang="en-GB"/>
            <a:t>This theory is useful but should be combined with others.</a:t>
          </a:r>
          <a:endParaRPr lang="en-US"/>
        </a:p>
      </dgm:t>
    </dgm:pt>
    <dgm:pt modelId="{29D23ECA-58E8-4E65-83EF-425FBC92A5FF}" type="parTrans" cxnId="{86999092-71BA-493E-8A66-C947DCD3A12F}">
      <dgm:prSet/>
      <dgm:spPr/>
      <dgm:t>
        <a:bodyPr/>
        <a:lstStyle/>
        <a:p>
          <a:endParaRPr lang="en-US"/>
        </a:p>
      </dgm:t>
    </dgm:pt>
    <dgm:pt modelId="{B5348F07-1AE2-4AAD-A6CD-97C1B3FBB0F5}" type="sibTrans" cxnId="{86999092-71BA-493E-8A66-C947DCD3A12F}">
      <dgm:prSet/>
      <dgm:spPr/>
      <dgm:t>
        <a:bodyPr/>
        <a:lstStyle/>
        <a:p>
          <a:endParaRPr lang="en-US"/>
        </a:p>
      </dgm:t>
    </dgm:pt>
    <dgm:pt modelId="{2F6CEB14-34E1-4FB2-A5C5-299F6ACC4E22}" type="pres">
      <dgm:prSet presAssocID="{D5E27CE9-4B56-4575-908B-D733678CE0B8}" presName="vert0" presStyleCnt="0">
        <dgm:presLayoutVars>
          <dgm:dir/>
          <dgm:animOne val="branch"/>
          <dgm:animLvl val="lvl"/>
        </dgm:presLayoutVars>
      </dgm:prSet>
      <dgm:spPr/>
    </dgm:pt>
    <dgm:pt modelId="{3B78CC0C-2128-4383-B67D-6845689F1807}" type="pres">
      <dgm:prSet presAssocID="{D0EFE722-5FEE-4D55-96FC-5C12147AB2A5}" presName="thickLine" presStyleLbl="alignNode1" presStyleIdx="0" presStyleCnt="4"/>
      <dgm:spPr/>
    </dgm:pt>
    <dgm:pt modelId="{C59ACC53-A793-4FE7-9985-0D5679713BA6}" type="pres">
      <dgm:prSet presAssocID="{D0EFE722-5FEE-4D55-96FC-5C12147AB2A5}" presName="horz1" presStyleCnt="0"/>
      <dgm:spPr/>
    </dgm:pt>
    <dgm:pt modelId="{8BA2AB2B-3C45-45C9-B446-9D5D9F46406A}" type="pres">
      <dgm:prSet presAssocID="{D0EFE722-5FEE-4D55-96FC-5C12147AB2A5}" presName="tx1" presStyleLbl="revTx" presStyleIdx="0" presStyleCnt="4"/>
      <dgm:spPr/>
    </dgm:pt>
    <dgm:pt modelId="{4F2F3877-7C8B-4D43-8EF8-FE390CEF0295}" type="pres">
      <dgm:prSet presAssocID="{D0EFE722-5FEE-4D55-96FC-5C12147AB2A5}" presName="vert1" presStyleCnt="0"/>
      <dgm:spPr/>
    </dgm:pt>
    <dgm:pt modelId="{27A7B982-C298-4840-99C1-3DDC3CDB807B}" type="pres">
      <dgm:prSet presAssocID="{89D1BD35-8F80-48B7-8257-2DBA0DE24655}" presName="thickLine" presStyleLbl="alignNode1" presStyleIdx="1" presStyleCnt="4"/>
      <dgm:spPr/>
    </dgm:pt>
    <dgm:pt modelId="{01E389CC-8386-49BC-ADE0-9E38986662FF}" type="pres">
      <dgm:prSet presAssocID="{89D1BD35-8F80-48B7-8257-2DBA0DE24655}" presName="horz1" presStyleCnt="0"/>
      <dgm:spPr/>
    </dgm:pt>
    <dgm:pt modelId="{386F411D-D7E0-4EDF-AAA9-9BB0BEC5172D}" type="pres">
      <dgm:prSet presAssocID="{89D1BD35-8F80-48B7-8257-2DBA0DE24655}" presName="tx1" presStyleLbl="revTx" presStyleIdx="1" presStyleCnt="4"/>
      <dgm:spPr/>
    </dgm:pt>
    <dgm:pt modelId="{33D97630-AEC9-4BC8-8395-2DE596B30145}" type="pres">
      <dgm:prSet presAssocID="{89D1BD35-8F80-48B7-8257-2DBA0DE24655}" presName="vert1" presStyleCnt="0"/>
      <dgm:spPr/>
    </dgm:pt>
    <dgm:pt modelId="{7D47EC06-1E84-4384-82A3-EEAE7083F488}" type="pres">
      <dgm:prSet presAssocID="{3CF7295F-BC55-4AE1-BE59-ABFF974F3A6B}" presName="thickLine" presStyleLbl="alignNode1" presStyleIdx="2" presStyleCnt="4"/>
      <dgm:spPr/>
    </dgm:pt>
    <dgm:pt modelId="{B6CF2986-9FFE-418F-8DDC-62B091D10152}" type="pres">
      <dgm:prSet presAssocID="{3CF7295F-BC55-4AE1-BE59-ABFF974F3A6B}" presName="horz1" presStyleCnt="0"/>
      <dgm:spPr/>
    </dgm:pt>
    <dgm:pt modelId="{0779F907-A66E-4B5E-8B9F-3A2BC78F6CF4}" type="pres">
      <dgm:prSet presAssocID="{3CF7295F-BC55-4AE1-BE59-ABFF974F3A6B}" presName="tx1" presStyleLbl="revTx" presStyleIdx="2" presStyleCnt="4"/>
      <dgm:spPr/>
    </dgm:pt>
    <dgm:pt modelId="{73751A5B-2C3D-4371-8BFD-5CE3F48CAAB0}" type="pres">
      <dgm:prSet presAssocID="{3CF7295F-BC55-4AE1-BE59-ABFF974F3A6B}" presName="vert1" presStyleCnt="0"/>
      <dgm:spPr/>
    </dgm:pt>
    <dgm:pt modelId="{54DC310E-90D5-44CF-847A-425A4853FAD1}" type="pres">
      <dgm:prSet presAssocID="{035D278E-E8D6-48CC-B2D7-F5E052A2DD7D}" presName="thickLine" presStyleLbl="alignNode1" presStyleIdx="3" presStyleCnt="4"/>
      <dgm:spPr/>
    </dgm:pt>
    <dgm:pt modelId="{4FB19217-0040-4D24-9CD5-EE79C86FDEB9}" type="pres">
      <dgm:prSet presAssocID="{035D278E-E8D6-48CC-B2D7-F5E052A2DD7D}" presName="horz1" presStyleCnt="0"/>
      <dgm:spPr/>
    </dgm:pt>
    <dgm:pt modelId="{7AA9997F-1312-4CEF-80F8-3E6C6876E5E9}" type="pres">
      <dgm:prSet presAssocID="{035D278E-E8D6-48CC-B2D7-F5E052A2DD7D}" presName="tx1" presStyleLbl="revTx" presStyleIdx="3" presStyleCnt="4"/>
      <dgm:spPr/>
    </dgm:pt>
    <dgm:pt modelId="{1D5A8066-A506-45D2-8AC7-1FB7D4055533}" type="pres">
      <dgm:prSet presAssocID="{035D278E-E8D6-48CC-B2D7-F5E052A2DD7D}" presName="vert1" presStyleCnt="0"/>
      <dgm:spPr/>
    </dgm:pt>
  </dgm:ptLst>
  <dgm:cxnLst>
    <dgm:cxn modelId="{955DDB0E-D028-4EB7-AAB1-56CEAEBF0C7D}" type="presOf" srcId="{89D1BD35-8F80-48B7-8257-2DBA0DE24655}" destId="{386F411D-D7E0-4EDF-AAA9-9BB0BEC5172D}" srcOrd="0" destOrd="0" presId="urn:microsoft.com/office/officeart/2008/layout/LinedList"/>
    <dgm:cxn modelId="{A5D49C3E-53F5-4315-9C93-E8D1BFCC4FE6}" type="presOf" srcId="{D5E27CE9-4B56-4575-908B-D733678CE0B8}" destId="{2F6CEB14-34E1-4FB2-A5C5-299F6ACC4E22}" srcOrd="0" destOrd="0" presId="urn:microsoft.com/office/officeart/2008/layout/LinedList"/>
    <dgm:cxn modelId="{06BEA365-A7A1-44B2-9064-8ECE8FE3F386}" srcId="{D5E27CE9-4B56-4575-908B-D733678CE0B8}" destId="{3CF7295F-BC55-4AE1-BE59-ABFF974F3A6B}" srcOrd="2" destOrd="0" parTransId="{98DB0B72-22E2-438A-A3F9-A6DB8B2BFB40}" sibTransId="{F661E14E-E9A5-4D89-AABB-9F6C153FF572}"/>
    <dgm:cxn modelId="{CCE12E57-7AA9-4A77-81A9-9D70B43A3DC1}" srcId="{D5E27CE9-4B56-4575-908B-D733678CE0B8}" destId="{89D1BD35-8F80-48B7-8257-2DBA0DE24655}" srcOrd="1" destOrd="0" parTransId="{2D608691-381E-4B93-8B38-D29029DA02BC}" sibTransId="{71A7B0F5-1F0C-4FBD-908D-7EF1DF0C5940}"/>
    <dgm:cxn modelId="{86999092-71BA-493E-8A66-C947DCD3A12F}" srcId="{D5E27CE9-4B56-4575-908B-D733678CE0B8}" destId="{035D278E-E8D6-48CC-B2D7-F5E052A2DD7D}" srcOrd="3" destOrd="0" parTransId="{29D23ECA-58E8-4E65-83EF-425FBC92A5FF}" sibTransId="{B5348F07-1AE2-4AAD-A6CD-97C1B3FBB0F5}"/>
    <dgm:cxn modelId="{C5064A9F-1C3D-4301-B60A-877EEDA2AE4C}" type="presOf" srcId="{D0EFE722-5FEE-4D55-96FC-5C12147AB2A5}" destId="{8BA2AB2B-3C45-45C9-B446-9D5D9F46406A}" srcOrd="0" destOrd="0" presId="urn:microsoft.com/office/officeart/2008/layout/LinedList"/>
    <dgm:cxn modelId="{6ADE53B1-9CDB-4FA6-B539-53EDCB29983E}" srcId="{D5E27CE9-4B56-4575-908B-D733678CE0B8}" destId="{D0EFE722-5FEE-4D55-96FC-5C12147AB2A5}" srcOrd="0" destOrd="0" parTransId="{BD099276-CD4A-4A47-BC1C-5E899AEF8E51}" sibTransId="{B978FB19-225D-4962-8A59-162E6FAF2640}"/>
    <dgm:cxn modelId="{0078EECB-4994-4B27-A62A-FF8E6DBF706B}" type="presOf" srcId="{035D278E-E8D6-48CC-B2D7-F5E052A2DD7D}" destId="{7AA9997F-1312-4CEF-80F8-3E6C6876E5E9}" srcOrd="0" destOrd="0" presId="urn:microsoft.com/office/officeart/2008/layout/LinedList"/>
    <dgm:cxn modelId="{F4471AEC-7B9E-4506-96EC-11126BDB1369}" type="presOf" srcId="{3CF7295F-BC55-4AE1-BE59-ABFF974F3A6B}" destId="{0779F907-A66E-4B5E-8B9F-3A2BC78F6CF4}" srcOrd="0" destOrd="0" presId="urn:microsoft.com/office/officeart/2008/layout/LinedList"/>
    <dgm:cxn modelId="{BBDA6534-9633-4835-AF2E-B021E6467E40}" type="presParOf" srcId="{2F6CEB14-34E1-4FB2-A5C5-299F6ACC4E22}" destId="{3B78CC0C-2128-4383-B67D-6845689F1807}" srcOrd="0" destOrd="0" presId="urn:microsoft.com/office/officeart/2008/layout/LinedList"/>
    <dgm:cxn modelId="{279FE244-29B5-45FE-B277-00620ACB4C25}" type="presParOf" srcId="{2F6CEB14-34E1-4FB2-A5C5-299F6ACC4E22}" destId="{C59ACC53-A793-4FE7-9985-0D5679713BA6}" srcOrd="1" destOrd="0" presId="urn:microsoft.com/office/officeart/2008/layout/LinedList"/>
    <dgm:cxn modelId="{07E1E113-472D-4C29-86D3-CAF0DB00E001}" type="presParOf" srcId="{C59ACC53-A793-4FE7-9985-0D5679713BA6}" destId="{8BA2AB2B-3C45-45C9-B446-9D5D9F46406A}" srcOrd="0" destOrd="0" presId="urn:microsoft.com/office/officeart/2008/layout/LinedList"/>
    <dgm:cxn modelId="{D160913B-2E32-494F-A9DE-A47E026A9D6B}" type="presParOf" srcId="{C59ACC53-A793-4FE7-9985-0D5679713BA6}" destId="{4F2F3877-7C8B-4D43-8EF8-FE390CEF0295}" srcOrd="1" destOrd="0" presId="urn:microsoft.com/office/officeart/2008/layout/LinedList"/>
    <dgm:cxn modelId="{B18B66B0-546C-43DD-ADA8-FE3AA1E1AF54}" type="presParOf" srcId="{2F6CEB14-34E1-4FB2-A5C5-299F6ACC4E22}" destId="{27A7B982-C298-4840-99C1-3DDC3CDB807B}" srcOrd="2" destOrd="0" presId="urn:microsoft.com/office/officeart/2008/layout/LinedList"/>
    <dgm:cxn modelId="{3A168CA2-1F30-4DC8-AB17-625795AE9DDD}" type="presParOf" srcId="{2F6CEB14-34E1-4FB2-A5C5-299F6ACC4E22}" destId="{01E389CC-8386-49BC-ADE0-9E38986662FF}" srcOrd="3" destOrd="0" presId="urn:microsoft.com/office/officeart/2008/layout/LinedList"/>
    <dgm:cxn modelId="{5596E37E-DFB9-49E3-ADAB-0AB95B33957C}" type="presParOf" srcId="{01E389CC-8386-49BC-ADE0-9E38986662FF}" destId="{386F411D-D7E0-4EDF-AAA9-9BB0BEC5172D}" srcOrd="0" destOrd="0" presId="urn:microsoft.com/office/officeart/2008/layout/LinedList"/>
    <dgm:cxn modelId="{FDDDCB82-76C2-4682-89EA-672A0696F866}" type="presParOf" srcId="{01E389CC-8386-49BC-ADE0-9E38986662FF}" destId="{33D97630-AEC9-4BC8-8395-2DE596B30145}" srcOrd="1" destOrd="0" presId="urn:microsoft.com/office/officeart/2008/layout/LinedList"/>
    <dgm:cxn modelId="{2F729F7D-90CD-415D-91B2-AE65C01E2DAC}" type="presParOf" srcId="{2F6CEB14-34E1-4FB2-A5C5-299F6ACC4E22}" destId="{7D47EC06-1E84-4384-82A3-EEAE7083F488}" srcOrd="4" destOrd="0" presId="urn:microsoft.com/office/officeart/2008/layout/LinedList"/>
    <dgm:cxn modelId="{FE85C7F6-610D-4306-9088-89B2A31F1403}" type="presParOf" srcId="{2F6CEB14-34E1-4FB2-A5C5-299F6ACC4E22}" destId="{B6CF2986-9FFE-418F-8DDC-62B091D10152}" srcOrd="5" destOrd="0" presId="urn:microsoft.com/office/officeart/2008/layout/LinedList"/>
    <dgm:cxn modelId="{D65ABB86-7054-43A2-BB03-8D6D5BCBE7E1}" type="presParOf" srcId="{B6CF2986-9FFE-418F-8DDC-62B091D10152}" destId="{0779F907-A66E-4B5E-8B9F-3A2BC78F6CF4}" srcOrd="0" destOrd="0" presId="urn:microsoft.com/office/officeart/2008/layout/LinedList"/>
    <dgm:cxn modelId="{3977D1EE-BE5B-48D7-89AE-12B5DE73A79B}" type="presParOf" srcId="{B6CF2986-9FFE-418F-8DDC-62B091D10152}" destId="{73751A5B-2C3D-4371-8BFD-5CE3F48CAAB0}" srcOrd="1" destOrd="0" presId="urn:microsoft.com/office/officeart/2008/layout/LinedList"/>
    <dgm:cxn modelId="{4253878F-2B0E-4352-AEE0-FED62068E55D}" type="presParOf" srcId="{2F6CEB14-34E1-4FB2-A5C5-299F6ACC4E22}" destId="{54DC310E-90D5-44CF-847A-425A4853FAD1}" srcOrd="6" destOrd="0" presId="urn:microsoft.com/office/officeart/2008/layout/LinedList"/>
    <dgm:cxn modelId="{85C2367C-1B05-474D-8D48-45A5347315B8}" type="presParOf" srcId="{2F6CEB14-34E1-4FB2-A5C5-299F6ACC4E22}" destId="{4FB19217-0040-4D24-9CD5-EE79C86FDEB9}" srcOrd="7" destOrd="0" presId="urn:microsoft.com/office/officeart/2008/layout/LinedList"/>
    <dgm:cxn modelId="{75488F32-F6E2-46F7-8A2D-CCC0BE4C24F2}" type="presParOf" srcId="{4FB19217-0040-4D24-9CD5-EE79C86FDEB9}" destId="{7AA9997F-1312-4CEF-80F8-3E6C6876E5E9}" srcOrd="0" destOrd="0" presId="urn:microsoft.com/office/officeart/2008/layout/LinedList"/>
    <dgm:cxn modelId="{3A5B9B04-5BB3-4549-8673-CE33644B4142}" type="presParOf" srcId="{4FB19217-0040-4D24-9CD5-EE79C86FDEB9}" destId="{1D5A8066-A506-45D2-8AC7-1FB7D405553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446BD-F8B4-4891-8C7C-AF291D1A31F3}">
      <dsp:nvSpPr>
        <dsp:cNvPr id="0" name=""/>
        <dsp:cNvSpPr/>
      </dsp:nvSpPr>
      <dsp:spPr>
        <a:xfrm>
          <a:off x="0" y="84604"/>
          <a:ext cx="6666833" cy="1271497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Amira is 3 years old and is new to a nursey setting.</a:t>
          </a:r>
          <a:endParaRPr lang="en-US" sz="2300" kern="1200"/>
        </a:p>
      </dsp:txBody>
      <dsp:txXfrm>
        <a:off x="62069" y="146673"/>
        <a:ext cx="6542695" cy="1147359"/>
      </dsp:txXfrm>
    </dsp:sp>
    <dsp:sp modelId="{17C68974-90A7-45C1-AA0A-E948415475FD}">
      <dsp:nvSpPr>
        <dsp:cNvPr id="0" name=""/>
        <dsp:cNvSpPr/>
      </dsp:nvSpPr>
      <dsp:spPr>
        <a:xfrm>
          <a:off x="0" y="1422342"/>
          <a:ext cx="6666833" cy="1271497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Amira often shows signs of anxiety when her carers leave, also has limited verbal communication skills.</a:t>
          </a:r>
          <a:endParaRPr lang="en-US" sz="2300" kern="1200"/>
        </a:p>
      </dsp:txBody>
      <dsp:txXfrm>
        <a:off x="62069" y="1484411"/>
        <a:ext cx="6542695" cy="1147359"/>
      </dsp:txXfrm>
    </dsp:sp>
    <dsp:sp modelId="{FAF65DAD-23B6-4DB1-87BB-6B0B2BAE2C33}">
      <dsp:nvSpPr>
        <dsp:cNvPr id="0" name=""/>
        <dsp:cNvSpPr/>
      </dsp:nvSpPr>
      <dsp:spPr>
        <a:xfrm>
          <a:off x="0" y="2760080"/>
          <a:ext cx="6666833" cy="1271497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Amira finds it hard to settle in and join in with group activities.</a:t>
          </a:r>
          <a:endParaRPr lang="en-US" sz="2300" kern="1200"/>
        </a:p>
      </dsp:txBody>
      <dsp:txXfrm>
        <a:off x="62069" y="2822149"/>
        <a:ext cx="6542695" cy="1147359"/>
      </dsp:txXfrm>
    </dsp:sp>
    <dsp:sp modelId="{448B2BB9-5923-4EBB-9D6A-32BF80EE6FB0}">
      <dsp:nvSpPr>
        <dsp:cNvPr id="0" name=""/>
        <dsp:cNvSpPr/>
      </dsp:nvSpPr>
      <dsp:spPr>
        <a:xfrm>
          <a:off x="0" y="4097817"/>
          <a:ext cx="6666833" cy="1271497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 this presentation I will be applying Bowlby's attachment theory to explore and support Amiras emotional and social needs.</a:t>
          </a:r>
          <a:endParaRPr lang="en-US" sz="2300" kern="1200"/>
        </a:p>
      </dsp:txBody>
      <dsp:txXfrm>
        <a:off x="62069" y="4159886"/>
        <a:ext cx="6542695" cy="11473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907F4D-2970-4CE0-A9D4-4123A6073E9D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B02827-975D-4D18-8F5D-228EB3047C57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Children are biologically driven to form attachments with carers.</a:t>
          </a:r>
          <a:endParaRPr lang="en-US" sz="1600" kern="1200"/>
        </a:p>
      </dsp:txBody>
      <dsp:txXfrm>
        <a:off x="1313516" y="631331"/>
        <a:ext cx="1948298" cy="1948298"/>
      </dsp:txXfrm>
    </dsp:sp>
    <dsp:sp modelId="{F2BA4460-35BD-4250-8655-5FDB4A21079E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Developing a secure attachment provides a safe environment for children to explore.</a:t>
          </a:r>
          <a:endParaRPr lang="en-US" sz="1600" kern="1200"/>
        </a:p>
      </dsp:txBody>
      <dsp:txXfrm>
        <a:off x="3638696" y="631331"/>
        <a:ext cx="1948298" cy="1948298"/>
      </dsp:txXfrm>
    </dsp:sp>
    <dsp:sp modelId="{1BB6497A-3697-46BF-9A5D-E5A4A188D5A9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However, if the has an insecure attachment this can lead to anxiety and social and emotional difficulties.</a:t>
          </a:r>
          <a:endParaRPr lang="en-US" sz="1600" kern="1200"/>
        </a:p>
      </dsp:txBody>
      <dsp:txXfrm>
        <a:off x="1313516" y="2956510"/>
        <a:ext cx="1948298" cy="1948298"/>
      </dsp:txXfrm>
    </dsp:sp>
    <dsp:sp modelId="{1481E5C4-00BE-4469-91AE-66E369574D15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Secure attachments are essential  for child to develop healthy emotional and social developments.</a:t>
          </a:r>
          <a:endParaRPr lang="en-US" sz="1600" kern="1200"/>
        </a:p>
      </dsp:txBody>
      <dsp:txXfrm>
        <a:off x="3638696" y="2956510"/>
        <a:ext cx="1948298" cy="19482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2A5903-0A8D-437F-8784-2589CC297F34}">
      <dsp:nvSpPr>
        <dsp:cNvPr id="0" name=""/>
        <dsp:cNvSpPr/>
      </dsp:nvSpPr>
      <dsp:spPr>
        <a:xfrm>
          <a:off x="0" y="460"/>
          <a:ext cx="435311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3FB02-9FB4-48C5-BBC9-E81E56F16E9E}">
      <dsp:nvSpPr>
        <dsp:cNvPr id="0" name=""/>
        <dsp:cNvSpPr/>
      </dsp:nvSpPr>
      <dsp:spPr>
        <a:xfrm>
          <a:off x="0" y="460"/>
          <a:ext cx="4353116" cy="753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Amira shows anxiety when her carers leave, which shows insecure attachment behaviours.(Bowbly,1969).</a:t>
          </a:r>
          <a:endParaRPr lang="en-US" sz="1300" kern="1200"/>
        </a:p>
      </dsp:txBody>
      <dsp:txXfrm>
        <a:off x="0" y="460"/>
        <a:ext cx="4353116" cy="753902"/>
      </dsp:txXfrm>
    </dsp:sp>
    <dsp:sp modelId="{72650101-98DA-4A58-BD61-3A12AB2FB0C5}">
      <dsp:nvSpPr>
        <dsp:cNvPr id="0" name=""/>
        <dsp:cNvSpPr/>
      </dsp:nvSpPr>
      <dsp:spPr>
        <a:xfrm>
          <a:off x="0" y="754362"/>
          <a:ext cx="435311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C00C8F-D713-471E-AE5C-82636CAE3272}">
      <dsp:nvSpPr>
        <dsp:cNvPr id="0" name=""/>
        <dsp:cNvSpPr/>
      </dsp:nvSpPr>
      <dsp:spPr>
        <a:xfrm>
          <a:off x="0" y="754362"/>
          <a:ext cx="4353116" cy="753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Amira is new to nursey, she is still developing trust and forming new attachments.(Ainswoth,1978).</a:t>
          </a:r>
          <a:endParaRPr lang="en-US" sz="1300" kern="1200"/>
        </a:p>
      </dsp:txBody>
      <dsp:txXfrm>
        <a:off x="0" y="754362"/>
        <a:ext cx="4353116" cy="753902"/>
      </dsp:txXfrm>
    </dsp:sp>
    <dsp:sp modelId="{497744DF-A151-44E7-B1AC-BF118B8E36FD}">
      <dsp:nvSpPr>
        <dsp:cNvPr id="0" name=""/>
        <dsp:cNvSpPr/>
      </dsp:nvSpPr>
      <dsp:spPr>
        <a:xfrm>
          <a:off x="0" y="1508265"/>
          <a:ext cx="435311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B7088-1761-4872-BB86-B4E5C938D127}">
      <dsp:nvSpPr>
        <dsp:cNvPr id="0" name=""/>
        <dsp:cNvSpPr/>
      </dsp:nvSpPr>
      <dsp:spPr>
        <a:xfrm>
          <a:off x="0" y="1508265"/>
          <a:ext cx="4353116" cy="753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Developing a key person can help Amira to explore, engage with group activities which can help support her language development.(Department of Education,2021).</a:t>
          </a:r>
          <a:endParaRPr lang="en-US" sz="1300" kern="1200"/>
        </a:p>
      </dsp:txBody>
      <dsp:txXfrm>
        <a:off x="0" y="1508265"/>
        <a:ext cx="4353116" cy="753902"/>
      </dsp:txXfrm>
    </dsp:sp>
    <dsp:sp modelId="{0CB2B0F8-83A3-4104-A8FA-F79D80426D0F}">
      <dsp:nvSpPr>
        <dsp:cNvPr id="0" name=""/>
        <dsp:cNvSpPr/>
      </dsp:nvSpPr>
      <dsp:spPr>
        <a:xfrm>
          <a:off x="0" y="2262168"/>
          <a:ext cx="435311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6AAC1A-A709-46E4-8B8F-181A5FD7C5D2}">
      <dsp:nvSpPr>
        <dsp:cNvPr id="0" name=""/>
        <dsp:cNvSpPr/>
      </dsp:nvSpPr>
      <dsp:spPr>
        <a:xfrm>
          <a:off x="0" y="2262168"/>
          <a:ext cx="4353116" cy="753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Once Amira starts feel safe and secure Amira is more likely to explore and interact with others.(Bowlby,1988).</a:t>
          </a:r>
          <a:endParaRPr lang="en-US" sz="1300" kern="1200"/>
        </a:p>
      </dsp:txBody>
      <dsp:txXfrm>
        <a:off x="0" y="2262168"/>
        <a:ext cx="4353116" cy="753902"/>
      </dsp:txXfrm>
    </dsp:sp>
    <dsp:sp modelId="{3B91E7E0-87FD-4564-817D-1E160FA598D5}">
      <dsp:nvSpPr>
        <dsp:cNvPr id="0" name=""/>
        <dsp:cNvSpPr/>
      </dsp:nvSpPr>
      <dsp:spPr>
        <a:xfrm>
          <a:off x="0" y="3016071"/>
          <a:ext cx="435311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BFE02-9E4C-47D9-8093-17870A372409}">
      <dsp:nvSpPr>
        <dsp:cNvPr id="0" name=""/>
        <dsp:cNvSpPr/>
      </dsp:nvSpPr>
      <dsp:spPr>
        <a:xfrm>
          <a:off x="0" y="3016071"/>
          <a:ext cx="4353116" cy="7539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0F0302020204030204"/>
            </a:rPr>
            <a:t>                                              </a:t>
          </a:r>
        </a:p>
      </dsp:txBody>
      <dsp:txXfrm>
        <a:off x="0" y="3016071"/>
        <a:ext cx="4353116" cy="7539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185573-B6DE-4993-B66D-4D604A2480D1}">
      <dsp:nvSpPr>
        <dsp:cNvPr id="0" name=""/>
        <dsp:cNvSpPr/>
      </dsp:nvSpPr>
      <dsp:spPr>
        <a:xfrm>
          <a:off x="0" y="499192"/>
          <a:ext cx="6666833" cy="7956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Having a  consistent key person to develop bonds and build trust to make sure  connections are safely created.</a:t>
          </a:r>
          <a:endParaRPr lang="en-US" sz="20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8838" y="538030"/>
        <a:ext cx="6589157" cy="717924"/>
      </dsp:txXfrm>
    </dsp:sp>
    <dsp:sp modelId="{60771040-7DFD-4EEB-8E12-58239D44DB67}">
      <dsp:nvSpPr>
        <dsp:cNvPr id="0" name=""/>
        <dsp:cNvSpPr/>
      </dsp:nvSpPr>
      <dsp:spPr>
        <a:xfrm>
          <a:off x="0" y="1352392"/>
          <a:ext cx="6666833" cy="79560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Developing gradual separation techniques to help Amira to settle in well. (Bowlby, J. (1988).</a:t>
          </a:r>
          <a:endParaRPr lang="en-US" sz="20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8838" y="1391230"/>
        <a:ext cx="6589157" cy="717924"/>
      </dsp:txXfrm>
    </dsp:sp>
    <dsp:sp modelId="{07F02406-6CE4-450C-B8ED-5255F80C6DFD}">
      <dsp:nvSpPr>
        <dsp:cNvPr id="0" name=""/>
        <dsp:cNvSpPr/>
      </dsp:nvSpPr>
      <dsp:spPr>
        <a:xfrm>
          <a:off x="0" y="2205592"/>
          <a:ext cx="6666833" cy="7956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Parents working together with the nursery.</a:t>
          </a:r>
          <a:endParaRPr lang="en-US" sz="20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8838" y="2244430"/>
        <a:ext cx="6589157" cy="717924"/>
      </dsp:txXfrm>
    </dsp:sp>
    <dsp:sp modelId="{2F79EB47-BAE0-4B7E-8829-5EB6BBAA4EF8}">
      <dsp:nvSpPr>
        <dsp:cNvPr id="0" name=""/>
        <dsp:cNvSpPr/>
      </dsp:nvSpPr>
      <dsp:spPr>
        <a:xfrm>
          <a:off x="0" y="3058792"/>
          <a:ext cx="6666833" cy="79560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Positive reinforcement for group play.</a:t>
          </a:r>
          <a:endParaRPr lang="en-US" sz="20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8838" y="3097630"/>
        <a:ext cx="6589157" cy="717924"/>
      </dsp:txXfrm>
    </dsp:sp>
    <dsp:sp modelId="{4368220C-6F8A-4A15-B2BA-ADC8F5479375}">
      <dsp:nvSpPr>
        <dsp:cNvPr id="0" name=""/>
        <dsp:cNvSpPr/>
      </dsp:nvSpPr>
      <dsp:spPr>
        <a:xfrm>
          <a:off x="0" y="3911992"/>
          <a:ext cx="6666833" cy="7956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Giving Amira toys and objects she likes to make her feel comfortable and make her settle in well. (</a:t>
          </a:r>
          <a:r>
            <a:rPr lang="en-GB" sz="2000" kern="1200">
              <a:solidFill>
                <a:srgbClr val="FFFFFF"/>
              </a:solidFill>
              <a:latin typeface="Calibri"/>
              <a:ea typeface="Calibri"/>
              <a:cs typeface="Calibri"/>
            </a:rPr>
            <a:t>Gov.UK (2025).</a:t>
          </a:r>
          <a:endParaRPr lang="en-US" sz="20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8838" y="3950830"/>
        <a:ext cx="6589157" cy="7179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CF9280-14F3-4980-B11B-AD66B29AA878}">
      <dsp:nvSpPr>
        <dsp:cNvPr id="0" name=""/>
        <dsp:cNvSpPr/>
      </dsp:nvSpPr>
      <dsp:spPr>
        <a:xfrm>
          <a:off x="0" y="108117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B5E42-FF52-461B-8964-73929BEA8E3D}">
      <dsp:nvSpPr>
        <dsp:cNvPr id="0" name=""/>
        <dsp:cNvSpPr/>
      </dsp:nvSpPr>
      <dsp:spPr>
        <a:xfrm>
          <a:off x="328612" y="139335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 panose="020B0004020202020204"/>
              <a:ea typeface="+mn-ea"/>
              <a:cs typeface="+mn-cs"/>
            </a:rPr>
            <a:t>Biological factors(Nature): include temperament, development, pace, language. </a:t>
          </a:r>
          <a:endParaRPr lang="en-US" sz="2000" kern="1200">
            <a:latin typeface="Aptos" panose="020B0004020202020204"/>
            <a:ea typeface="+mn-ea"/>
            <a:cs typeface="+mn-cs"/>
          </a:endParaRPr>
        </a:p>
      </dsp:txBody>
      <dsp:txXfrm>
        <a:off x="383617" y="1448357"/>
        <a:ext cx="2847502" cy="1768010"/>
      </dsp:txXfrm>
    </dsp:sp>
    <dsp:sp modelId="{BB6F431A-6586-421B-B8FE-2A12B7107DFE}">
      <dsp:nvSpPr>
        <dsp:cNvPr id="0" name=""/>
        <dsp:cNvSpPr/>
      </dsp:nvSpPr>
      <dsp:spPr>
        <a:xfrm>
          <a:off x="3614737" y="108117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54659E-EE35-4268-B2FD-A7493F2262FC}">
      <dsp:nvSpPr>
        <dsp:cNvPr id="0" name=""/>
        <dsp:cNvSpPr/>
      </dsp:nvSpPr>
      <dsp:spPr>
        <a:xfrm>
          <a:off x="3943350" y="139335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 panose="020B0004020202020204"/>
              <a:ea typeface="+mn-ea"/>
              <a:cs typeface="+mn-cs"/>
            </a:rPr>
            <a:t>Enviromental (Nurture): nursey settings, separation from carers and </a:t>
          </a:r>
          <a:r>
            <a:rPr lang="en-GB" sz="2000" kern="1200" err="1">
              <a:latin typeface="Aptos" panose="020B0004020202020204"/>
              <a:ea typeface="+mn-ea"/>
              <a:cs typeface="+mn-cs"/>
            </a:rPr>
            <a:t>routines.McLeod</a:t>
          </a:r>
          <a:r>
            <a:rPr lang="en-GB" sz="2000" kern="1200">
              <a:latin typeface="Aptos" panose="020B0004020202020204"/>
              <a:ea typeface="+mn-ea"/>
              <a:cs typeface="+mn-cs"/>
            </a:rPr>
            <a:t>, S. (2025) </a:t>
          </a:r>
          <a:endParaRPr lang="en-US" sz="2000" kern="1200">
            <a:latin typeface="Aptos" panose="020B0004020202020204"/>
            <a:ea typeface="+mn-ea"/>
            <a:cs typeface="+mn-cs"/>
          </a:endParaRPr>
        </a:p>
      </dsp:txBody>
      <dsp:txXfrm>
        <a:off x="3998355" y="1448357"/>
        <a:ext cx="2847502" cy="1768010"/>
      </dsp:txXfrm>
    </dsp:sp>
    <dsp:sp modelId="{0C0343D2-A94A-4853-BA91-9EC7DFDB5C7F}">
      <dsp:nvSpPr>
        <dsp:cNvPr id="0" name=""/>
        <dsp:cNvSpPr/>
      </dsp:nvSpPr>
      <dsp:spPr>
        <a:xfrm>
          <a:off x="7229475" y="1081170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DAEA87-F4D7-4037-A43D-F3B9EACD41E1}">
      <dsp:nvSpPr>
        <dsp:cNvPr id="0" name=""/>
        <dsp:cNvSpPr/>
      </dsp:nvSpPr>
      <dsp:spPr>
        <a:xfrm>
          <a:off x="7558087" y="1393352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ptos"/>
              <a:ea typeface="+mn-ea"/>
              <a:cs typeface="+mn-cs"/>
            </a:rPr>
            <a:t>Interaction of nature and nurture shapes adaption.(</a:t>
          </a:r>
          <a:r>
            <a:rPr lang="en-GB" sz="2000" kern="1200" err="1">
              <a:latin typeface="Calibri"/>
              <a:ea typeface="Calibri"/>
              <a:cs typeface="Calibri"/>
            </a:rPr>
            <a:t>Barole</a:t>
          </a:r>
          <a:r>
            <a:rPr lang="en-GB" sz="2000" kern="1200">
              <a:latin typeface="Calibri"/>
              <a:ea typeface="Calibri"/>
              <a:cs typeface="Calibri"/>
            </a:rPr>
            <a:t>, D. (2000).</a:t>
          </a:r>
          <a:endParaRPr lang="en-US" sz="2000" kern="1200">
            <a:latin typeface="Aptos" panose="020B0004020202020204"/>
            <a:ea typeface="+mn-ea"/>
            <a:cs typeface="+mn-cs"/>
          </a:endParaRPr>
        </a:p>
      </dsp:txBody>
      <dsp:txXfrm>
        <a:off x="7613092" y="1448357"/>
        <a:ext cx="2847502" cy="17680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E3CBBA-EC08-4B7E-ADC0-1465F5DE34B7}">
      <dsp:nvSpPr>
        <dsp:cNvPr id="0" name=""/>
        <dsp:cNvSpPr/>
      </dsp:nvSpPr>
      <dsp:spPr>
        <a:xfrm>
          <a:off x="4906438" y="868487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910712"/>
        <a:ext cx="34956" cy="6991"/>
      </dsp:txXfrm>
    </dsp:sp>
    <dsp:sp modelId="{D9B502D9-2A6A-4201-B47A-A47DD48E4C2D}">
      <dsp:nvSpPr>
        <dsp:cNvPr id="0" name=""/>
        <dsp:cNvSpPr/>
      </dsp:nvSpPr>
      <dsp:spPr>
        <a:xfrm>
          <a:off x="1868572" y="2308"/>
          <a:ext cx="3039665" cy="182379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u="sng" kern="1200"/>
            <a:t>Strengths of Bowlby's Theory:</a:t>
          </a:r>
          <a:endParaRPr lang="en-US" sz="1600" kern="1200"/>
        </a:p>
      </dsp:txBody>
      <dsp:txXfrm>
        <a:off x="1868572" y="2308"/>
        <a:ext cx="3039665" cy="1823799"/>
      </dsp:txXfrm>
    </dsp:sp>
    <dsp:sp modelId="{CC8EC6F0-B758-4EDD-A25D-1B988B3ACDFB}">
      <dsp:nvSpPr>
        <dsp:cNvPr id="0" name=""/>
        <dsp:cNvSpPr/>
      </dsp:nvSpPr>
      <dsp:spPr>
        <a:xfrm>
          <a:off x="3388405" y="1824307"/>
          <a:ext cx="3738788" cy="668523"/>
        </a:xfrm>
        <a:custGeom>
          <a:avLst/>
          <a:gdLst/>
          <a:ahLst/>
          <a:cxnLst/>
          <a:rect l="0" t="0" r="0" b="0"/>
          <a:pathLst>
            <a:path>
              <a:moveTo>
                <a:pt x="3738788" y="0"/>
              </a:moveTo>
              <a:lnTo>
                <a:pt x="3738788" y="351361"/>
              </a:lnTo>
              <a:lnTo>
                <a:pt x="0" y="351361"/>
              </a:lnTo>
              <a:lnTo>
                <a:pt x="0" y="668523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62710" y="2155073"/>
        <a:ext cx="190179" cy="6991"/>
      </dsp:txXfrm>
    </dsp:sp>
    <dsp:sp modelId="{FF373EA0-0140-494C-9F5F-9FF32F5D00CA}">
      <dsp:nvSpPr>
        <dsp:cNvPr id="0" name=""/>
        <dsp:cNvSpPr/>
      </dsp:nvSpPr>
      <dsp:spPr>
        <a:xfrm>
          <a:off x="5607361" y="2308"/>
          <a:ext cx="3039665" cy="182379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Bowlby's theory highlights and clearly explains separation anxiety effectively. Bowlby's theory also is applied in early years settings.</a:t>
          </a:r>
          <a:r>
            <a:rPr lang="en-GB" sz="1600" kern="1200">
              <a:latin typeface="Aptos Display" panose="020F0302020204030204"/>
            </a:rPr>
            <a:t> (</a:t>
          </a:r>
          <a:r>
            <a:rPr lang="en-GB" sz="1600" kern="1200">
              <a:latin typeface="Aptos"/>
            </a:rPr>
            <a:t>Bretherton, I. 1992).</a:t>
          </a:r>
          <a:endParaRPr lang="en-US" sz="1600" kern="1200"/>
        </a:p>
      </dsp:txBody>
      <dsp:txXfrm>
        <a:off x="5607361" y="2308"/>
        <a:ext cx="3039665" cy="1823799"/>
      </dsp:txXfrm>
    </dsp:sp>
    <dsp:sp modelId="{68E0959D-5544-4C1C-8DEE-A2839B270D1C}">
      <dsp:nvSpPr>
        <dsp:cNvPr id="0" name=""/>
        <dsp:cNvSpPr/>
      </dsp:nvSpPr>
      <dsp:spPr>
        <a:xfrm>
          <a:off x="4906438" y="3391410"/>
          <a:ext cx="66852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523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3221" y="3433634"/>
        <a:ext cx="34956" cy="6991"/>
      </dsp:txXfrm>
    </dsp:sp>
    <dsp:sp modelId="{58AD787F-B519-42BA-B5F5-83EB358F1D19}">
      <dsp:nvSpPr>
        <dsp:cNvPr id="0" name=""/>
        <dsp:cNvSpPr/>
      </dsp:nvSpPr>
      <dsp:spPr>
        <a:xfrm>
          <a:off x="1868572" y="2525230"/>
          <a:ext cx="3039665" cy="182379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u="sng" kern="1200"/>
            <a:t>Limitations of Bowlby's Theory:</a:t>
          </a:r>
          <a:endParaRPr lang="en-US" sz="1600" kern="1200"/>
        </a:p>
      </dsp:txBody>
      <dsp:txXfrm>
        <a:off x="1868572" y="2525230"/>
        <a:ext cx="3039665" cy="1823799"/>
      </dsp:txXfrm>
    </dsp:sp>
    <dsp:sp modelId="{7D6870B6-E104-457E-90E2-C797832B5D83}">
      <dsp:nvSpPr>
        <dsp:cNvPr id="0" name=""/>
        <dsp:cNvSpPr/>
      </dsp:nvSpPr>
      <dsp:spPr>
        <a:xfrm>
          <a:off x="5607361" y="2525230"/>
          <a:ext cx="3039665" cy="182379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946" tIns="156345" rIns="148946" bIns="156345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Underestimate's role of peers and wider environment.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Overemphasis on mother- Child bond.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Other theory for example Vygotsky, Piaget provide complementary insights.</a:t>
          </a:r>
          <a:endParaRPr lang="en-US" sz="1200" kern="1200"/>
        </a:p>
      </dsp:txBody>
      <dsp:txXfrm>
        <a:off x="5607361" y="2525230"/>
        <a:ext cx="3039665" cy="182379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8CC0C-2128-4383-B67D-6845689F180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A2AB2B-3C45-45C9-B446-9D5D9F46406A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Bowlby's theory helps explain Amira's behaviours.</a:t>
          </a:r>
          <a:endParaRPr lang="en-US" sz="3500" kern="1200"/>
        </a:p>
      </dsp:txBody>
      <dsp:txXfrm>
        <a:off x="0" y="0"/>
        <a:ext cx="6900512" cy="1384035"/>
      </dsp:txXfrm>
    </dsp:sp>
    <dsp:sp modelId="{27A7B982-C298-4840-99C1-3DDC3CDB807B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6F411D-D7E0-4EDF-AAA9-9BB0BEC5172D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Strategies secure attachments, gradual separation collaboration.</a:t>
          </a:r>
          <a:endParaRPr lang="en-US" sz="3500" kern="1200"/>
        </a:p>
      </dsp:txBody>
      <dsp:txXfrm>
        <a:off x="0" y="1384035"/>
        <a:ext cx="6900512" cy="1384035"/>
      </dsp:txXfrm>
    </dsp:sp>
    <dsp:sp modelId="{7D47EC06-1E84-4384-82A3-EEAE7083F488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9F907-A66E-4B5E-8B9F-3A2BC78F6CF4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Both biological and environmental influences her development.</a:t>
          </a:r>
          <a:endParaRPr lang="en-US" sz="3500" kern="1200"/>
        </a:p>
      </dsp:txBody>
      <dsp:txXfrm>
        <a:off x="0" y="2768070"/>
        <a:ext cx="6900512" cy="1384035"/>
      </dsp:txXfrm>
    </dsp:sp>
    <dsp:sp modelId="{54DC310E-90D5-44CF-847A-425A4853FAD1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A9997F-1312-4CEF-80F8-3E6C6876E5E9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This theory is useful but should be combined with others.</a:t>
          </a:r>
          <a:endParaRPr lang="en-US" sz="35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implypsychology.org/bowlby.html" TargetMode="External"/><Relationship Id="rId3" Type="http://schemas.openxmlformats.org/officeDocument/2006/relationships/hyperlink" Target="https://www.increaseproject.eu/images/DOWNLOADS/IO2/HU/CURR_M4-A13_Bowlby_%28EN-only%29_20170920_HU_final.pdf" TargetMode="External"/><Relationship Id="rId7" Type="http://schemas.openxmlformats.org/officeDocument/2006/relationships/hyperlink" Target="https://positivepsychology.com/attachment-theory/" TargetMode="External"/><Relationship Id="rId2" Type="http://schemas.openxmlformats.org/officeDocument/2006/relationships/hyperlink" Target="https://dpks8b.medium.com/nature-vs-nurture-comparison-163a797890a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tructural-learning.com/post/bowlbys-attachment-theory" TargetMode="External"/><Relationship Id="rId5" Type="http://schemas.openxmlformats.org/officeDocument/2006/relationships/hyperlink" Target="https://www.gov.uk/government/publications/early-years-foundation-stage-framework--2" TargetMode="External"/><Relationship Id="rId4" Type="http://schemas.openxmlformats.org/officeDocument/2006/relationships/hyperlink" Target="https://psychology.psy.sunysb.edu/attachment/online/inge_origins%20DP199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Psychology in Health and social care.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400">
                <a:solidFill>
                  <a:srgbClr val="FFFFFF"/>
                </a:solidFill>
              </a:rPr>
              <a:t>Adila Bashir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400">
                <a:solidFill>
                  <a:srgbClr val="FFFFFF"/>
                </a:solidFill>
              </a:rPr>
              <a:t>Student ID: 2424520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400">
                <a:solidFill>
                  <a:srgbClr val="FFFFFF"/>
                </a:solidFill>
              </a:rPr>
              <a:t>Modula code: LCHS4010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4400">
                <a:solidFill>
                  <a:srgbClr val="FFFFFF"/>
                </a:solidFill>
              </a:rPr>
              <a:t>Lectures Name: Neale Haddon.</a:t>
            </a:r>
          </a:p>
          <a:p>
            <a:pPr algn="l"/>
            <a:endParaRPr lang="en-US" sz="4400" b="1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400" b="1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4400">
              <a:solidFill>
                <a:srgbClr val="FFFFFF"/>
              </a:solidFill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A78F6-E966-E1CA-C338-902C2A39B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500">
                <a:solidFill>
                  <a:srgbClr val="FFFFFF"/>
                </a:solidFill>
              </a:rPr>
              <a:t>Introduction:</a:t>
            </a:r>
            <a:br>
              <a:rPr lang="en-GB" sz="2500">
                <a:solidFill>
                  <a:srgbClr val="FFFFFF"/>
                </a:solidFill>
              </a:rPr>
            </a:br>
            <a:r>
              <a:rPr lang="en-GB" sz="2500">
                <a:solidFill>
                  <a:srgbClr val="FFFFFF"/>
                </a:solidFill>
              </a:rPr>
              <a:t>Amira's Developmental Support Plan: Applying Bowlby's Attachment Theory: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71B1BD-62B9-A7F6-0EE7-4B86A82D56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556862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6119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E2030A-C31C-D6A9-B37F-1EED0D12F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 Overview of Bowlby's Attachment Theory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822F4F-6FEB-CD75-B2B8-E1BECAF598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4403597"/>
              </p:ext>
            </p:extLst>
          </p:nvPr>
        </p:nvGraphicFramePr>
        <p:xfrm>
          <a:off x="5045583" y="86169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95052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F1F0B5-7442-DC7E-8D7B-94F6AFCA2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GB" sz="3200">
                <a:solidFill>
                  <a:srgbClr val="595959"/>
                </a:solidFill>
              </a:rPr>
              <a:t>Key concepts of Bowlby's Theory:</a:t>
            </a:r>
          </a:p>
        </p:txBody>
      </p:sp>
      <p:pic>
        <p:nvPicPr>
          <p:cNvPr id="9" name="Picture 8" descr="4 Styles of Attachment">
            <a:extLst>
              <a:ext uri="{FF2B5EF4-FFF2-40B4-BE49-F238E27FC236}">
                <a16:creationId xmlns:a16="http://schemas.microsoft.com/office/drawing/2014/main" id="{4C6CDFD5-F6BB-723F-7A79-EBE6589415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1" y="794136"/>
            <a:ext cx="4797056" cy="5315297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94D6FB6-3AD9-21CE-A9FD-CA20063A2E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0934233"/>
              </p:ext>
            </p:extLst>
          </p:nvPr>
        </p:nvGraphicFramePr>
        <p:xfrm>
          <a:off x="871442" y="2447337"/>
          <a:ext cx="4353116" cy="3770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6" name="TextBox 265">
            <a:extLst>
              <a:ext uri="{FF2B5EF4-FFF2-40B4-BE49-F238E27FC236}">
                <a16:creationId xmlns:a16="http://schemas.microsoft.com/office/drawing/2014/main" id="{4BAA1DB7-B683-73AE-BDDC-75D730E88AEC}"/>
              </a:ext>
            </a:extLst>
          </p:cNvPr>
          <p:cNvSpPr txBox="1"/>
          <p:nvPr/>
        </p:nvSpPr>
        <p:spPr>
          <a:xfrm>
            <a:off x="6971270" y="2816661"/>
            <a:ext cx="2203621" cy="3231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/>
              <a:t>Mcgarvie, S. (2025)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734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E7EA3-6F99-77EB-D991-ECE5CEA78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000"/>
              <a:t>Applying Bowlby's Attachment Theory to Amira</a:t>
            </a:r>
          </a:p>
        </p:txBody>
      </p:sp>
      <p:sp>
        <p:nvSpPr>
          <p:cNvPr id="58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80753-2752-C025-405B-2C7FE096C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1713553"/>
            <a:ext cx="4211348" cy="5020383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endParaRPr lang="en-GB" sz="4000"/>
          </a:p>
          <a:p>
            <a:pPr marL="0" indent="0">
              <a:buNone/>
            </a:pPr>
            <a:endParaRPr lang="en-GB" sz="4000"/>
          </a:p>
          <a:p>
            <a:pPr marL="0" indent="0">
              <a:buNone/>
            </a:pPr>
            <a:endParaRPr lang="en-GB" sz="4000"/>
          </a:p>
          <a:p>
            <a:pPr marL="0" indent="0">
              <a:buNone/>
            </a:pPr>
            <a:endParaRPr lang="en-GB"/>
          </a:p>
          <a:p>
            <a:r>
              <a:rPr lang="en-GB" sz="6600"/>
              <a:t>Anxiety when carers leave the room which shows insecure attachments. Which shows that behaviour is also affected when the child feels safe or unsafe.</a:t>
            </a:r>
            <a:endParaRPr lang="en-US" sz="6600"/>
          </a:p>
          <a:p>
            <a:r>
              <a:rPr lang="en-GB" sz="6600"/>
              <a:t>Amira has limited communication skills which leads to stress and has no confidence.</a:t>
            </a:r>
          </a:p>
          <a:p>
            <a:r>
              <a:rPr lang="en-GB" sz="6600"/>
              <a:t>Amira finds it difficult to play in a group which also shows Amira unsecure.</a:t>
            </a:r>
          </a:p>
          <a:p>
            <a:r>
              <a:rPr lang="en-GB" sz="6600"/>
              <a:t>  Bowlby's Theory also suggests that children and carers form a strong  bond.                                                                                                   </a:t>
            </a:r>
            <a:r>
              <a:rPr lang="en-GB" sz="4000"/>
              <a:t>                                                                                                                                       </a:t>
            </a:r>
            <a:r>
              <a:rPr lang="en-GB"/>
              <a:t>                                                                                 </a:t>
            </a:r>
          </a:p>
          <a:p>
            <a:pPr marL="0" indent="0">
              <a:buNone/>
            </a:pPr>
            <a:r>
              <a:rPr lang="en-GB"/>
              <a:t>                                                                               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 </a:t>
            </a:r>
          </a:p>
          <a:p>
            <a:pPr marL="0" indent="0">
              <a:buNone/>
            </a:pPr>
            <a:r>
              <a:rPr lang="en-GB"/>
              <a:t>                      </a:t>
            </a:r>
          </a:p>
        </p:txBody>
      </p:sp>
      <p:pic>
        <p:nvPicPr>
          <p:cNvPr id="5" name="Picture 4" descr="internal working model of attachment">
            <a:extLst>
              <a:ext uri="{FF2B5EF4-FFF2-40B4-BE49-F238E27FC236}">
                <a16:creationId xmlns:a16="http://schemas.microsoft.com/office/drawing/2014/main" id="{C96CE1B2-A93F-D156-2F6D-C21B769A08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8265" y="1380899"/>
            <a:ext cx="5458968" cy="37666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34A810-8386-E0C7-186B-87170EDB0E07}"/>
              </a:ext>
            </a:extLst>
          </p:cNvPr>
          <p:cNvSpPr txBox="1"/>
          <p:nvPr/>
        </p:nvSpPr>
        <p:spPr>
          <a:xfrm>
            <a:off x="7218405" y="4536996"/>
            <a:ext cx="1925595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  <a:p>
            <a:r>
              <a:rPr lang="en-GB" sz="2000"/>
              <a:t>  (Bowlby,1988)     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657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lowchart: Document 33">
            <a:extLst>
              <a:ext uri="{FF2B5EF4-FFF2-40B4-BE49-F238E27FC236}">
                <a16:creationId xmlns:a16="http://schemas.microsoft.com/office/drawing/2014/main" id="{D12DDE76-C203-4047-9998-63900085B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175" y="0"/>
            <a:ext cx="3248025" cy="3400426"/>
          </a:xfrm>
          <a:prstGeom prst="flowChartDocumen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1A1D1-43F4-EFCC-ADF2-3B2D4E750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1162"/>
            <a:ext cx="2840182" cy="237114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     Practical Strategies and Interventions: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8A356A8B-8849-DF21-50F4-B1CC70F514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5073813"/>
              </p:ext>
            </p:extLst>
          </p:nvPr>
        </p:nvGraphicFramePr>
        <p:xfrm>
          <a:off x="4905052" y="997575"/>
          <a:ext cx="6666833" cy="5206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2231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C3F97-079A-17DC-EA7C-2D0C97A77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Biological &amp; Enviromental Influences: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58AF6D-B6B6-1858-A7A9-232F882801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8220751"/>
              </p:ext>
            </p:extLst>
          </p:nvPr>
        </p:nvGraphicFramePr>
        <p:xfrm>
          <a:off x="364524" y="1252151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8333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9724072-C1EA-504B-C362-5387E0ED655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278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92AF74-0B0F-8AFF-EE8C-0DF01E308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Critical Evaluation of Bowlby's Theory: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9F2F8F1-4203-EAB7-81A6-12EBBFC372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10639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0589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454FCF-2B37-8DEE-8B96-2BB207048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Conclusion: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CD0569F4-E4EF-9AF2-4EE9-11BFEFB227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772065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67272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77DCB-EB74-B17B-8C41-F5C0635486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55E3C5-C751-B381-D5E4-53B473FE1A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lang="en-GB"/>
              <a:t>Barole, D. (2000) Nature vs Nurture comparison. [Online] Available from: </a:t>
            </a:r>
            <a:r>
              <a:rPr lang="en-GB">
                <a:hlinkClick r:id="rId2"/>
              </a:rPr>
              <a:t>https://dpks8b.medium.com/nature-vs-nurture-comparison-163a797890a1</a:t>
            </a:r>
            <a:r>
              <a:rPr lang="en-GB"/>
              <a:t> (Accessed: 29.09.2025).</a:t>
            </a:r>
          </a:p>
          <a:p>
            <a:r>
              <a:rPr lang="en-GB"/>
              <a:t>Bowlby, J. (1988) A secure base: Parent–child attachment and healthy human development. New York: Basic Books. [Online] Available from: </a:t>
            </a:r>
            <a:r>
              <a:rPr lang="en-GB">
                <a:hlinkClick r:id="rId3"/>
              </a:rPr>
              <a:t>https://www.increaseproject.eu/images/DOWNLOADS/IO2/HU/CURR_M4-A13_Bowlby_%28EN-only%29_20170920_HU_final.pdf</a:t>
            </a:r>
            <a:r>
              <a:rPr lang="en-GB"/>
              <a:t> (Accessed: 28.09.2025).</a:t>
            </a:r>
          </a:p>
          <a:p>
            <a:r>
              <a:rPr lang="en-GB"/>
              <a:t>Bretherton, I. (1992) ‘The origins of attachment theory: John Bowlby and Mary Ainsworth’, Developmental Psychology, 28(5), pp. 759–775. [Online] Available from: </a:t>
            </a:r>
            <a:r>
              <a:rPr lang="en-GB">
                <a:hlinkClick r:id="rId4"/>
              </a:rPr>
              <a:t>https://psychology.psy.sunysb.edu/attachment/online/inge_origins%20DP1992.pdf</a:t>
            </a:r>
            <a:r>
              <a:rPr lang="en-GB"/>
              <a:t> (Accessed: 27.09.2025).</a:t>
            </a:r>
          </a:p>
          <a:p>
            <a:r>
              <a:rPr lang="en-GB"/>
              <a:t>Gov.UK (2025) Early years foundation stage (EYFS) statutory framework. Department for Education. [Online] Available from: </a:t>
            </a:r>
            <a:r>
              <a:rPr lang="en-GB">
                <a:hlinkClick r:id="rId5"/>
              </a:rPr>
              <a:t>https://www.gov.uk/government/publications/early-years-foundation-stage-framework--2</a:t>
            </a:r>
            <a:r>
              <a:rPr lang="en-GB"/>
              <a:t> (Accessed: 29.09.2025).</a:t>
            </a:r>
          </a:p>
          <a:p>
            <a:r>
              <a:rPr lang="en-GB"/>
              <a:t>Main, P. (2023, June 30) Bowlby’s Attachment Theory. [Online] Structural Learning. Available from: </a:t>
            </a:r>
            <a:r>
              <a:rPr lang="en-GB">
                <a:hlinkClick r:id="rId6"/>
              </a:rPr>
              <a:t>https://www.structural-learning.com/post/bowlbys-attachment-theory</a:t>
            </a:r>
            <a:r>
              <a:rPr lang="en-GB"/>
              <a:t> (Accessed: 04.10.2025).</a:t>
            </a:r>
          </a:p>
          <a:p>
            <a:r>
              <a:rPr lang="en-GB"/>
              <a:t>McGarvie, S. (2025) Attachment Theory, Bowlby’s Stages &amp; Attachment Styles. [Online] PositivePsychology.com. Available from: </a:t>
            </a:r>
            <a:r>
              <a:rPr lang="en-GB">
                <a:hlinkClick r:id="rId7"/>
              </a:rPr>
              <a:t>https://positivepsychology.com/attachment-theory/</a:t>
            </a:r>
            <a:r>
              <a:rPr lang="en-GB"/>
              <a:t> (Accessed: 03.10.2025).</a:t>
            </a:r>
          </a:p>
          <a:p>
            <a:r>
              <a:rPr lang="en-GB"/>
              <a:t>McLeod, S. (2025) John Bowlby’s Attachment Theory. [Online] Simply Psychology. Available from: </a:t>
            </a:r>
            <a:r>
              <a:rPr lang="en-GB">
                <a:hlinkClick r:id="rId8"/>
              </a:rPr>
              <a:t>https://www.simplypsychology.org/bowlby.html</a:t>
            </a:r>
            <a:r>
              <a:rPr lang="en-GB"/>
              <a:t> (Accessed: 01.10.2025).</a:t>
            </a:r>
          </a:p>
        </p:txBody>
      </p:sp>
    </p:spTree>
    <p:extLst>
      <p:ext uri="{BB962C8B-B14F-4D97-AF65-F5344CB8AC3E}">
        <p14:creationId xmlns:p14="http://schemas.microsoft.com/office/powerpoint/2010/main" val="26240376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Psychology in Health and social care.</vt:lpstr>
      <vt:lpstr>Introduction: Amira's Developmental Support Plan: Applying Bowlby's Attachment Theory:</vt:lpstr>
      <vt:lpstr> Overview of Bowlby's Attachment Theory</vt:lpstr>
      <vt:lpstr>Key concepts of Bowlby's Theory:</vt:lpstr>
      <vt:lpstr>Applying Bowlby's Attachment Theory to Amira</vt:lpstr>
      <vt:lpstr>      Practical Strategies and Interventions:</vt:lpstr>
      <vt:lpstr>Biological &amp; Enviromental Influences:</vt:lpstr>
      <vt:lpstr>Critical Evaluation of Bowlby's Theory:</vt:lpstr>
      <vt:lpstr>Conclusion: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 in Health and social care.</dc:title>
  <dc:creator/>
  <cp:revision>1</cp:revision>
  <dcterms:created xsi:type="dcterms:W3CDTF">2025-10-04T16:21:10Z</dcterms:created>
  <dcterms:modified xsi:type="dcterms:W3CDTF">2025-10-12T18:54:08Z</dcterms:modified>
</cp:coreProperties>
</file>