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10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presProps" Target="presProps.xml" /><Relationship Id="rId5" Type="http://schemas.openxmlformats.org/officeDocument/2006/relationships/slide" Target="slides/slide4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ableStyles" Target="tableStyles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056FBC-9763-43DD-BD36-F3F2D22858F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E9B736D-15F5-4E20-93EF-0B763B5034B2}">
      <dgm:prSet/>
      <dgm:spPr/>
      <dgm:t>
        <a:bodyPr/>
        <a:lstStyle/>
        <a:p>
          <a:r>
            <a:rPr lang="en-US" b="0" i="0" baseline="0"/>
            <a:t>Knowing strengths, limits and values</a:t>
          </a:r>
          <a:endParaRPr lang="en-US"/>
        </a:p>
      </dgm:t>
    </dgm:pt>
    <dgm:pt modelId="{AD9E7775-29DE-4EE8-9EA4-7AA1562F372B}" type="parTrans" cxnId="{4B752710-786D-44D4-B012-540BFDA55DB9}">
      <dgm:prSet/>
      <dgm:spPr/>
      <dgm:t>
        <a:bodyPr/>
        <a:lstStyle/>
        <a:p>
          <a:endParaRPr lang="en-US"/>
        </a:p>
      </dgm:t>
    </dgm:pt>
    <dgm:pt modelId="{8E880990-61B2-4BF1-B183-C15027658DEB}" type="sibTrans" cxnId="{4B752710-786D-44D4-B012-540BFDA55DB9}">
      <dgm:prSet/>
      <dgm:spPr/>
      <dgm:t>
        <a:bodyPr/>
        <a:lstStyle/>
        <a:p>
          <a:endParaRPr lang="en-US"/>
        </a:p>
      </dgm:t>
    </dgm:pt>
    <dgm:pt modelId="{519FF676-F439-48A4-87D3-3724208B3F2D}">
      <dgm:prSet/>
      <dgm:spPr/>
      <dgm:t>
        <a:bodyPr/>
        <a:lstStyle/>
        <a:p>
          <a:r>
            <a:rPr lang="en-US" b="0" i="0" baseline="0"/>
            <a:t>Helps build confidence and professional identity</a:t>
          </a:r>
          <a:endParaRPr lang="en-US"/>
        </a:p>
      </dgm:t>
    </dgm:pt>
    <dgm:pt modelId="{482B0216-DF08-41F4-A440-D6275A506FD4}" type="parTrans" cxnId="{FB9B88A5-18DF-4567-8A05-818AE4E87FFF}">
      <dgm:prSet/>
      <dgm:spPr/>
      <dgm:t>
        <a:bodyPr/>
        <a:lstStyle/>
        <a:p>
          <a:endParaRPr lang="en-US"/>
        </a:p>
      </dgm:t>
    </dgm:pt>
    <dgm:pt modelId="{11B70464-08EB-411F-B6F6-34DF5A519203}" type="sibTrans" cxnId="{FB9B88A5-18DF-4567-8A05-818AE4E87FFF}">
      <dgm:prSet/>
      <dgm:spPr/>
      <dgm:t>
        <a:bodyPr/>
        <a:lstStyle/>
        <a:p>
          <a:endParaRPr lang="en-US"/>
        </a:p>
      </dgm:t>
    </dgm:pt>
    <dgm:pt modelId="{06296A7B-DD33-4078-BCDB-51DFF510FDE1}">
      <dgm:prSet/>
      <dgm:spPr/>
      <dgm:t>
        <a:bodyPr/>
        <a:lstStyle/>
        <a:p>
          <a:r>
            <a:rPr lang="en-US" b="0" i="0" baseline="0"/>
            <a:t>Improves reflection and decision-making</a:t>
          </a:r>
          <a:endParaRPr lang="en-US"/>
        </a:p>
      </dgm:t>
    </dgm:pt>
    <dgm:pt modelId="{3BE28008-4E8F-402B-B974-2414CB419DBF}" type="parTrans" cxnId="{54CFA26A-D3F1-4A17-A340-306C87E181E9}">
      <dgm:prSet/>
      <dgm:spPr/>
      <dgm:t>
        <a:bodyPr/>
        <a:lstStyle/>
        <a:p>
          <a:endParaRPr lang="en-US"/>
        </a:p>
      </dgm:t>
    </dgm:pt>
    <dgm:pt modelId="{9D032268-2909-4F17-9B87-03C7DBF4ABDD}" type="sibTrans" cxnId="{54CFA26A-D3F1-4A17-A340-306C87E181E9}">
      <dgm:prSet/>
      <dgm:spPr/>
      <dgm:t>
        <a:bodyPr/>
        <a:lstStyle/>
        <a:p>
          <a:endParaRPr lang="en-US"/>
        </a:p>
      </dgm:t>
    </dgm:pt>
    <dgm:pt modelId="{AC95F57F-33CC-4170-BB6D-53299F562CE3}">
      <dgm:prSet/>
      <dgm:spPr/>
      <dgm:t>
        <a:bodyPr/>
        <a:lstStyle/>
        <a:p>
          <a:r>
            <a:rPr lang="en-US" b="0" i="0" baseline="0"/>
            <a:t>Key skill for safe and ethical care</a:t>
          </a:r>
          <a:endParaRPr lang="en-US"/>
        </a:p>
      </dgm:t>
    </dgm:pt>
    <dgm:pt modelId="{07A38E8A-FB92-494B-A045-72590008CB6F}" type="parTrans" cxnId="{B6BC31A7-3C28-4DB3-8C98-F3CDBE8416F3}">
      <dgm:prSet/>
      <dgm:spPr/>
      <dgm:t>
        <a:bodyPr/>
        <a:lstStyle/>
        <a:p>
          <a:endParaRPr lang="en-US"/>
        </a:p>
      </dgm:t>
    </dgm:pt>
    <dgm:pt modelId="{DB7B4FC6-9FFA-4403-A6D5-D1F87CCD4033}" type="sibTrans" cxnId="{B6BC31A7-3C28-4DB3-8C98-F3CDBE8416F3}">
      <dgm:prSet/>
      <dgm:spPr/>
      <dgm:t>
        <a:bodyPr/>
        <a:lstStyle/>
        <a:p>
          <a:endParaRPr lang="en-US"/>
        </a:p>
      </dgm:t>
    </dgm:pt>
    <dgm:pt modelId="{87545C79-6C96-4451-A6F9-BF1D03FCBCF1}" type="pres">
      <dgm:prSet presAssocID="{3E056FBC-9763-43DD-BD36-F3F2D22858FD}" presName="linear" presStyleCnt="0">
        <dgm:presLayoutVars>
          <dgm:animLvl val="lvl"/>
          <dgm:resizeHandles val="exact"/>
        </dgm:presLayoutVars>
      </dgm:prSet>
      <dgm:spPr/>
    </dgm:pt>
    <dgm:pt modelId="{5EB34723-D384-40E5-8455-A2599500BCB8}" type="pres">
      <dgm:prSet presAssocID="{2E9B736D-15F5-4E20-93EF-0B763B5034B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7E03AEF-571B-47ED-A701-58C76EE2A601}" type="pres">
      <dgm:prSet presAssocID="{8E880990-61B2-4BF1-B183-C15027658DEB}" presName="spacer" presStyleCnt="0"/>
      <dgm:spPr/>
    </dgm:pt>
    <dgm:pt modelId="{8D23C3C1-00A0-4B24-8011-86B8D4B3654F}" type="pres">
      <dgm:prSet presAssocID="{519FF676-F439-48A4-87D3-3724208B3F2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6975BF0-ED02-44E7-B861-9AA8EC59FD62}" type="pres">
      <dgm:prSet presAssocID="{11B70464-08EB-411F-B6F6-34DF5A519203}" presName="spacer" presStyleCnt="0"/>
      <dgm:spPr/>
    </dgm:pt>
    <dgm:pt modelId="{94AC5466-8689-46B5-B87A-C2EE994B93FC}" type="pres">
      <dgm:prSet presAssocID="{06296A7B-DD33-4078-BCDB-51DFF510FDE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9DE1A2C-0E8F-4EAB-8B1A-A46C9D97F674}" type="pres">
      <dgm:prSet presAssocID="{9D032268-2909-4F17-9B87-03C7DBF4ABDD}" presName="spacer" presStyleCnt="0"/>
      <dgm:spPr/>
    </dgm:pt>
    <dgm:pt modelId="{1A54ADD7-3557-46FD-AD21-342D99CF270A}" type="pres">
      <dgm:prSet presAssocID="{AC95F57F-33CC-4170-BB6D-53299F562CE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B752710-786D-44D4-B012-540BFDA55DB9}" srcId="{3E056FBC-9763-43DD-BD36-F3F2D22858FD}" destId="{2E9B736D-15F5-4E20-93EF-0B763B5034B2}" srcOrd="0" destOrd="0" parTransId="{AD9E7775-29DE-4EE8-9EA4-7AA1562F372B}" sibTransId="{8E880990-61B2-4BF1-B183-C15027658DEB}"/>
    <dgm:cxn modelId="{FB1DFB39-9F1B-4258-A527-E6295D56EE19}" type="presOf" srcId="{3E056FBC-9763-43DD-BD36-F3F2D22858FD}" destId="{87545C79-6C96-4451-A6F9-BF1D03FCBCF1}" srcOrd="0" destOrd="0" presId="urn:microsoft.com/office/officeart/2005/8/layout/vList2"/>
    <dgm:cxn modelId="{D2AF7F65-AC84-47D2-B598-4B8E1A08ECCB}" type="presOf" srcId="{06296A7B-DD33-4078-BCDB-51DFF510FDE1}" destId="{94AC5466-8689-46B5-B87A-C2EE994B93FC}" srcOrd="0" destOrd="0" presId="urn:microsoft.com/office/officeart/2005/8/layout/vList2"/>
    <dgm:cxn modelId="{54CFA26A-D3F1-4A17-A340-306C87E181E9}" srcId="{3E056FBC-9763-43DD-BD36-F3F2D22858FD}" destId="{06296A7B-DD33-4078-BCDB-51DFF510FDE1}" srcOrd="2" destOrd="0" parTransId="{3BE28008-4E8F-402B-B974-2414CB419DBF}" sibTransId="{9D032268-2909-4F17-9B87-03C7DBF4ABDD}"/>
    <dgm:cxn modelId="{FB9B88A5-18DF-4567-8A05-818AE4E87FFF}" srcId="{3E056FBC-9763-43DD-BD36-F3F2D22858FD}" destId="{519FF676-F439-48A4-87D3-3724208B3F2D}" srcOrd="1" destOrd="0" parTransId="{482B0216-DF08-41F4-A440-D6275A506FD4}" sibTransId="{11B70464-08EB-411F-B6F6-34DF5A519203}"/>
    <dgm:cxn modelId="{B6BC31A7-3C28-4DB3-8C98-F3CDBE8416F3}" srcId="{3E056FBC-9763-43DD-BD36-F3F2D22858FD}" destId="{AC95F57F-33CC-4170-BB6D-53299F562CE3}" srcOrd="3" destOrd="0" parTransId="{07A38E8A-FB92-494B-A045-72590008CB6F}" sibTransId="{DB7B4FC6-9FFA-4403-A6D5-D1F87CCD4033}"/>
    <dgm:cxn modelId="{526CCAC7-4671-4AE6-BB2C-C7B460BCB581}" type="presOf" srcId="{519FF676-F439-48A4-87D3-3724208B3F2D}" destId="{8D23C3C1-00A0-4B24-8011-86B8D4B3654F}" srcOrd="0" destOrd="0" presId="urn:microsoft.com/office/officeart/2005/8/layout/vList2"/>
    <dgm:cxn modelId="{23A0A6D5-609E-478F-8BA7-BE9110A7A0F5}" type="presOf" srcId="{2E9B736D-15F5-4E20-93EF-0B763B5034B2}" destId="{5EB34723-D384-40E5-8455-A2599500BCB8}" srcOrd="0" destOrd="0" presId="urn:microsoft.com/office/officeart/2005/8/layout/vList2"/>
    <dgm:cxn modelId="{0445A1D6-2DD0-4E88-B166-EBE89BF7A5BB}" type="presOf" srcId="{AC95F57F-33CC-4170-BB6D-53299F562CE3}" destId="{1A54ADD7-3557-46FD-AD21-342D99CF270A}" srcOrd="0" destOrd="0" presId="urn:microsoft.com/office/officeart/2005/8/layout/vList2"/>
    <dgm:cxn modelId="{09661CA3-8B3B-4B6B-9FEB-552E96AE4059}" type="presParOf" srcId="{87545C79-6C96-4451-A6F9-BF1D03FCBCF1}" destId="{5EB34723-D384-40E5-8455-A2599500BCB8}" srcOrd="0" destOrd="0" presId="urn:microsoft.com/office/officeart/2005/8/layout/vList2"/>
    <dgm:cxn modelId="{0DC7D578-6E1D-454D-9439-F3C13F4F6EA3}" type="presParOf" srcId="{87545C79-6C96-4451-A6F9-BF1D03FCBCF1}" destId="{A7E03AEF-571B-47ED-A701-58C76EE2A601}" srcOrd="1" destOrd="0" presId="urn:microsoft.com/office/officeart/2005/8/layout/vList2"/>
    <dgm:cxn modelId="{5C2441A6-BC32-4D8B-BF8E-FE778C172AAA}" type="presParOf" srcId="{87545C79-6C96-4451-A6F9-BF1D03FCBCF1}" destId="{8D23C3C1-00A0-4B24-8011-86B8D4B3654F}" srcOrd="2" destOrd="0" presId="urn:microsoft.com/office/officeart/2005/8/layout/vList2"/>
    <dgm:cxn modelId="{80413239-C753-4C0A-B0C1-1CF58C5021F9}" type="presParOf" srcId="{87545C79-6C96-4451-A6F9-BF1D03FCBCF1}" destId="{F6975BF0-ED02-44E7-B861-9AA8EC59FD62}" srcOrd="3" destOrd="0" presId="urn:microsoft.com/office/officeart/2005/8/layout/vList2"/>
    <dgm:cxn modelId="{9FF03D72-DFB1-4C20-BABF-ED6699148B72}" type="presParOf" srcId="{87545C79-6C96-4451-A6F9-BF1D03FCBCF1}" destId="{94AC5466-8689-46B5-B87A-C2EE994B93FC}" srcOrd="4" destOrd="0" presId="urn:microsoft.com/office/officeart/2005/8/layout/vList2"/>
    <dgm:cxn modelId="{F9A9A490-1066-42C7-BF19-EF3EA6A0CD55}" type="presParOf" srcId="{87545C79-6C96-4451-A6F9-BF1D03FCBCF1}" destId="{59DE1A2C-0E8F-4EAB-8B1A-A46C9D97F674}" srcOrd="5" destOrd="0" presId="urn:microsoft.com/office/officeart/2005/8/layout/vList2"/>
    <dgm:cxn modelId="{A2E48E85-DD14-4499-AB3B-3E3B9A82BAEC}" type="presParOf" srcId="{87545C79-6C96-4451-A6F9-BF1D03FCBCF1}" destId="{1A54ADD7-3557-46FD-AD21-342D99CF270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AC60E6-E166-43E7-96B5-8FA277F7731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F491D2F-26E8-4433-AE82-65FFFF763B35}">
      <dgm:prSet/>
      <dgm:spPr/>
      <dgm:t>
        <a:bodyPr/>
        <a:lstStyle/>
        <a:p>
          <a:r>
            <a:rPr lang="en-US" b="0" i="0" baseline="0"/>
            <a:t>Strong communication and listening skills</a:t>
          </a:r>
          <a:endParaRPr lang="en-US"/>
        </a:p>
      </dgm:t>
    </dgm:pt>
    <dgm:pt modelId="{0D167E42-F758-4ACA-8421-7EB667AF1A3E}" type="parTrans" cxnId="{40A24898-7852-407E-8014-C3AABF4A33F3}">
      <dgm:prSet/>
      <dgm:spPr/>
      <dgm:t>
        <a:bodyPr/>
        <a:lstStyle/>
        <a:p>
          <a:endParaRPr lang="en-US"/>
        </a:p>
      </dgm:t>
    </dgm:pt>
    <dgm:pt modelId="{D6F125FC-7324-4B2E-8A37-530CA412B09E}" type="sibTrans" cxnId="{40A24898-7852-407E-8014-C3AABF4A33F3}">
      <dgm:prSet/>
      <dgm:spPr/>
      <dgm:t>
        <a:bodyPr/>
        <a:lstStyle/>
        <a:p>
          <a:endParaRPr lang="en-US"/>
        </a:p>
      </dgm:t>
    </dgm:pt>
    <dgm:pt modelId="{4F707E7D-6A7C-49E7-A60F-5C2893AD084C}">
      <dgm:prSet/>
      <dgm:spPr/>
      <dgm:t>
        <a:bodyPr/>
        <a:lstStyle/>
        <a:p>
          <a:r>
            <a:rPr lang="en-US" b="0" i="0" baseline="0"/>
            <a:t>Positive attitude and dependability</a:t>
          </a:r>
          <a:endParaRPr lang="en-US"/>
        </a:p>
      </dgm:t>
    </dgm:pt>
    <dgm:pt modelId="{82EB81C7-5FE9-47CE-BE7E-3DBC749B392A}" type="parTrans" cxnId="{339D1671-DBCA-4E04-8926-5290F620366F}">
      <dgm:prSet/>
      <dgm:spPr/>
      <dgm:t>
        <a:bodyPr/>
        <a:lstStyle/>
        <a:p>
          <a:endParaRPr lang="en-US"/>
        </a:p>
      </dgm:t>
    </dgm:pt>
    <dgm:pt modelId="{3C50D602-AE25-4DBB-BE8B-907EC0418051}" type="sibTrans" cxnId="{339D1671-DBCA-4E04-8926-5290F620366F}">
      <dgm:prSet/>
      <dgm:spPr/>
      <dgm:t>
        <a:bodyPr/>
        <a:lstStyle/>
        <a:p>
          <a:endParaRPr lang="en-US"/>
        </a:p>
      </dgm:t>
    </dgm:pt>
    <dgm:pt modelId="{65F00C34-5360-4AA4-A646-C4E9726EADB9}">
      <dgm:prSet/>
      <dgm:spPr/>
      <dgm:t>
        <a:bodyPr/>
        <a:lstStyle/>
        <a:p>
          <a:r>
            <a:rPr lang="en-US" b="0" i="0" baseline="0"/>
            <a:t>Organised and detail-oriented</a:t>
          </a:r>
          <a:endParaRPr lang="en-US"/>
        </a:p>
      </dgm:t>
    </dgm:pt>
    <dgm:pt modelId="{3E6286C8-AB9E-40AB-A097-FC2E1E873E85}" type="parTrans" cxnId="{BA7C5D5B-1CF9-4962-A4D2-365A318173EB}">
      <dgm:prSet/>
      <dgm:spPr/>
      <dgm:t>
        <a:bodyPr/>
        <a:lstStyle/>
        <a:p>
          <a:endParaRPr lang="en-US"/>
        </a:p>
      </dgm:t>
    </dgm:pt>
    <dgm:pt modelId="{A9C75AB9-9FED-4C1E-BE64-C87CC792324E}" type="sibTrans" cxnId="{BA7C5D5B-1CF9-4962-A4D2-365A318173EB}">
      <dgm:prSet/>
      <dgm:spPr/>
      <dgm:t>
        <a:bodyPr/>
        <a:lstStyle/>
        <a:p>
          <a:endParaRPr lang="en-US"/>
        </a:p>
      </dgm:t>
    </dgm:pt>
    <dgm:pt modelId="{7A46279F-D094-43A5-A55F-9240AB3D76C8}">
      <dgm:prSet/>
      <dgm:spPr/>
      <dgm:t>
        <a:bodyPr/>
        <a:lstStyle/>
        <a:p>
          <a:r>
            <a:rPr lang="en-US" b="0" i="0" baseline="0"/>
            <a:t>Empathy and respect for diversity</a:t>
          </a:r>
          <a:endParaRPr lang="en-US"/>
        </a:p>
      </dgm:t>
    </dgm:pt>
    <dgm:pt modelId="{136F7AA5-D5C7-4BE0-84AF-9EE03C2B77DD}" type="parTrans" cxnId="{16040D50-AF36-4D4F-93C9-B95C0F640B26}">
      <dgm:prSet/>
      <dgm:spPr/>
      <dgm:t>
        <a:bodyPr/>
        <a:lstStyle/>
        <a:p>
          <a:endParaRPr lang="en-US"/>
        </a:p>
      </dgm:t>
    </dgm:pt>
    <dgm:pt modelId="{743924F9-68AB-4B9C-9C51-3EFC8E5BA34B}" type="sibTrans" cxnId="{16040D50-AF36-4D4F-93C9-B95C0F640B26}">
      <dgm:prSet/>
      <dgm:spPr/>
      <dgm:t>
        <a:bodyPr/>
        <a:lstStyle/>
        <a:p>
          <a:endParaRPr lang="en-US"/>
        </a:p>
      </dgm:t>
    </dgm:pt>
    <dgm:pt modelId="{05BAE089-70D2-49F3-8CF7-1023985085B2}" type="pres">
      <dgm:prSet presAssocID="{EDAC60E6-E166-43E7-96B5-8FA277F77311}" presName="linear" presStyleCnt="0">
        <dgm:presLayoutVars>
          <dgm:animLvl val="lvl"/>
          <dgm:resizeHandles val="exact"/>
        </dgm:presLayoutVars>
      </dgm:prSet>
      <dgm:spPr/>
    </dgm:pt>
    <dgm:pt modelId="{76998EB7-D6D0-4A86-B78F-CC98E638C9A7}" type="pres">
      <dgm:prSet presAssocID="{BF491D2F-26E8-4433-AE82-65FFFF763B3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9C8F852-32B4-4BFD-A079-2FE603B08920}" type="pres">
      <dgm:prSet presAssocID="{D6F125FC-7324-4B2E-8A37-530CA412B09E}" presName="spacer" presStyleCnt="0"/>
      <dgm:spPr/>
    </dgm:pt>
    <dgm:pt modelId="{72689AC7-99F1-4BC0-BE31-65B31EE2ECC2}" type="pres">
      <dgm:prSet presAssocID="{4F707E7D-6A7C-49E7-A60F-5C2893AD084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0CA6CC8-7431-4F10-86EE-8C83E2128826}" type="pres">
      <dgm:prSet presAssocID="{3C50D602-AE25-4DBB-BE8B-907EC0418051}" presName="spacer" presStyleCnt="0"/>
      <dgm:spPr/>
    </dgm:pt>
    <dgm:pt modelId="{1BFEAD68-F178-4417-90EE-F62E2EAE5203}" type="pres">
      <dgm:prSet presAssocID="{65F00C34-5360-4AA4-A646-C4E9726EADB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B9EA2BB-CD50-4357-B629-8B28AA4C9F24}" type="pres">
      <dgm:prSet presAssocID="{A9C75AB9-9FED-4C1E-BE64-C87CC792324E}" presName="spacer" presStyleCnt="0"/>
      <dgm:spPr/>
    </dgm:pt>
    <dgm:pt modelId="{BD4484CD-D6A3-4B32-A411-ED8DF4F18719}" type="pres">
      <dgm:prSet presAssocID="{7A46279F-D094-43A5-A55F-9240AB3D76C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4CAB009-0AEA-42AD-B71E-D35DAC1C9542}" type="presOf" srcId="{EDAC60E6-E166-43E7-96B5-8FA277F77311}" destId="{05BAE089-70D2-49F3-8CF7-1023985085B2}" srcOrd="0" destOrd="0" presId="urn:microsoft.com/office/officeart/2005/8/layout/vList2"/>
    <dgm:cxn modelId="{A18D181B-926A-4B88-B520-8BCE14F3BB4C}" type="presOf" srcId="{7A46279F-D094-43A5-A55F-9240AB3D76C8}" destId="{BD4484CD-D6A3-4B32-A411-ED8DF4F18719}" srcOrd="0" destOrd="0" presId="urn:microsoft.com/office/officeart/2005/8/layout/vList2"/>
    <dgm:cxn modelId="{7A4E0F39-1946-41A4-95B0-ACCAAC53EBEE}" type="presOf" srcId="{65F00C34-5360-4AA4-A646-C4E9726EADB9}" destId="{1BFEAD68-F178-4417-90EE-F62E2EAE5203}" srcOrd="0" destOrd="0" presId="urn:microsoft.com/office/officeart/2005/8/layout/vList2"/>
    <dgm:cxn modelId="{BA7C5D5B-1CF9-4962-A4D2-365A318173EB}" srcId="{EDAC60E6-E166-43E7-96B5-8FA277F77311}" destId="{65F00C34-5360-4AA4-A646-C4E9726EADB9}" srcOrd="2" destOrd="0" parTransId="{3E6286C8-AB9E-40AB-A097-FC2E1E873E85}" sibTransId="{A9C75AB9-9FED-4C1E-BE64-C87CC792324E}"/>
    <dgm:cxn modelId="{6E0C734D-7336-4951-A976-E520471C7EDE}" type="presOf" srcId="{4F707E7D-6A7C-49E7-A60F-5C2893AD084C}" destId="{72689AC7-99F1-4BC0-BE31-65B31EE2ECC2}" srcOrd="0" destOrd="0" presId="urn:microsoft.com/office/officeart/2005/8/layout/vList2"/>
    <dgm:cxn modelId="{16040D50-AF36-4D4F-93C9-B95C0F640B26}" srcId="{EDAC60E6-E166-43E7-96B5-8FA277F77311}" destId="{7A46279F-D094-43A5-A55F-9240AB3D76C8}" srcOrd="3" destOrd="0" parTransId="{136F7AA5-D5C7-4BE0-84AF-9EE03C2B77DD}" sibTransId="{743924F9-68AB-4B9C-9C51-3EFC8E5BA34B}"/>
    <dgm:cxn modelId="{339D1671-DBCA-4E04-8926-5290F620366F}" srcId="{EDAC60E6-E166-43E7-96B5-8FA277F77311}" destId="{4F707E7D-6A7C-49E7-A60F-5C2893AD084C}" srcOrd="1" destOrd="0" parTransId="{82EB81C7-5FE9-47CE-BE7E-3DBC749B392A}" sibTransId="{3C50D602-AE25-4DBB-BE8B-907EC0418051}"/>
    <dgm:cxn modelId="{22F36B95-9B7D-4B42-B893-8CCCB14D65C0}" type="presOf" srcId="{BF491D2F-26E8-4433-AE82-65FFFF763B35}" destId="{76998EB7-D6D0-4A86-B78F-CC98E638C9A7}" srcOrd="0" destOrd="0" presId="urn:microsoft.com/office/officeart/2005/8/layout/vList2"/>
    <dgm:cxn modelId="{40A24898-7852-407E-8014-C3AABF4A33F3}" srcId="{EDAC60E6-E166-43E7-96B5-8FA277F77311}" destId="{BF491D2F-26E8-4433-AE82-65FFFF763B35}" srcOrd="0" destOrd="0" parTransId="{0D167E42-F758-4ACA-8421-7EB667AF1A3E}" sibTransId="{D6F125FC-7324-4B2E-8A37-530CA412B09E}"/>
    <dgm:cxn modelId="{B2C58BBE-15B3-456D-8F3D-B5F6AFBC60DA}" type="presParOf" srcId="{05BAE089-70D2-49F3-8CF7-1023985085B2}" destId="{76998EB7-D6D0-4A86-B78F-CC98E638C9A7}" srcOrd="0" destOrd="0" presId="urn:microsoft.com/office/officeart/2005/8/layout/vList2"/>
    <dgm:cxn modelId="{C83BD4A6-7DDD-4CAE-8D8D-254E617F81B9}" type="presParOf" srcId="{05BAE089-70D2-49F3-8CF7-1023985085B2}" destId="{69C8F852-32B4-4BFD-A079-2FE603B08920}" srcOrd="1" destOrd="0" presId="urn:microsoft.com/office/officeart/2005/8/layout/vList2"/>
    <dgm:cxn modelId="{C9A791BF-F615-4CDC-826A-2A881FA09080}" type="presParOf" srcId="{05BAE089-70D2-49F3-8CF7-1023985085B2}" destId="{72689AC7-99F1-4BC0-BE31-65B31EE2ECC2}" srcOrd="2" destOrd="0" presId="urn:microsoft.com/office/officeart/2005/8/layout/vList2"/>
    <dgm:cxn modelId="{F1D06285-4392-4C91-A464-F499C5B20662}" type="presParOf" srcId="{05BAE089-70D2-49F3-8CF7-1023985085B2}" destId="{50CA6CC8-7431-4F10-86EE-8C83E2128826}" srcOrd="3" destOrd="0" presId="urn:microsoft.com/office/officeart/2005/8/layout/vList2"/>
    <dgm:cxn modelId="{EE649E21-4218-4F66-90AB-0ED95066637F}" type="presParOf" srcId="{05BAE089-70D2-49F3-8CF7-1023985085B2}" destId="{1BFEAD68-F178-4417-90EE-F62E2EAE5203}" srcOrd="4" destOrd="0" presId="urn:microsoft.com/office/officeart/2005/8/layout/vList2"/>
    <dgm:cxn modelId="{CDE7FDC4-3980-41A0-854C-DC6BB0D6DE87}" type="presParOf" srcId="{05BAE089-70D2-49F3-8CF7-1023985085B2}" destId="{EB9EA2BB-CD50-4357-B629-8B28AA4C9F24}" srcOrd="5" destOrd="0" presId="urn:microsoft.com/office/officeart/2005/8/layout/vList2"/>
    <dgm:cxn modelId="{2DBE253C-8F12-4CF2-A39C-C8DA1D0248A8}" type="presParOf" srcId="{05BAE089-70D2-49F3-8CF7-1023985085B2}" destId="{BD4484CD-D6A3-4B32-A411-ED8DF4F1871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AB12C1F-1036-4220-B898-4F64FA558A3E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1521DFD-BE4E-4518-9A8B-66C171C6F524}">
      <dgm:prSet/>
      <dgm:spPr/>
      <dgm:t>
        <a:bodyPr/>
        <a:lstStyle/>
        <a:p>
          <a:r>
            <a:rPr lang="en-US" b="0" i="0" baseline="0"/>
            <a:t>Sometimes too focused on details</a:t>
          </a:r>
          <a:endParaRPr lang="en-US"/>
        </a:p>
      </dgm:t>
    </dgm:pt>
    <dgm:pt modelId="{9F7AD6C7-1B5F-4E60-84B9-F4DEAABAED36}" type="parTrans" cxnId="{3A400EDF-C276-4BF0-BD1D-63173C41C97A}">
      <dgm:prSet/>
      <dgm:spPr/>
      <dgm:t>
        <a:bodyPr/>
        <a:lstStyle/>
        <a:p>
          <a:endParaRPr lang="en-US"/>
        </a:p>
      </dgm:t>
    </dgm:pt>
    <dgm:pt modelId="{915F671D-1939-4278-8ED7-4CA3187A0DB3}" type="sibTrans" cxnId="{3A400EDF-C276-4BF0-BD1D-63173C41C97A}">
      <dgm:prSet/>
      <dgm:spPr/>
      <dgm:t>
        <a:bodyPr/>
        <a:lstStyle/>
        <a:p>
          <a:endParaRPr lang="en-US"/>
        </a:p>
      </dgm:t>
    </dgm:pt>
    <dgm:pt modelId="{9CE35933-4913-4BA8-8C75-55704E172786}">
      <dgm:prSet/>
      <dgm:spPr/>
      <dgm:t>
        <a:bodyPr/>
        <a:lstStyle/>
        <a:p>
          <a:r>
            <a:rPr lang="en-US" b="0" i="0" baseline="0"/>
            <a:t>Hesitant to delegate tasks</a:t>
          </a:r>
          <a:endParaRPr lang="en-US"/>
        </a:p>
      </dgm:t>
    </dgm:pt>
    <dgm:pt modelId="{24D16F8E-6ABA-4646-9901-6FC2D6E96E73}" type="parTrans" cxnId="{03750700-4DAF-4AE7-AFF7-CD1930ED23D5}">
      <dgm:prSet/>
      <dgm:spPr/>
      <dgm:t>
        <a:bodyPr/>
        <a:lstStyle/>
        <a:p>
          <a:endParaRPr lang="en-US"/>
        </a:p>
      </dgm:t>
    </dgm:pt>
    <dgm:pt modelId="{86658AB0-9B89-476D-A2A4-81AEB711B8DC}" type="sibTrans" cxnId="{03750700-4DAF-4AE7-AFF7-CD1930ED23D5}">
      <dgm:prSet/>
      <dgm:spPr/>
      <dgm:t>
        <a:bodyPr/>
        <a:lstStyle/>
        <a:p>
          <a:endParaRPr lang="en-US"/>
        </a:p>
      </dgm:t>
    </dgm:pt>
    <dgm:pt modelId="{7401F95F-DB2E-410D-8AD1-5D9DE8044626}">
      <dgm:prSet/>
      <dgm:spPr/>
      <dgm:t>
        <a:bodyPr/>
        <a:lstStyle/>
        <a:p>
          <a:r>
            <a:rPr lang="en-US" b="0" i="0" baseline="0"/>
            <a:t>Limited experience in real care settings</a:t>
          </a:r>
          <a:endParaRPr lang="en-US"/>
        </a:p>
      </dgm:t>
    </dgm:pt>
    <dgm:pt modelId="{EC2B9532-188B-470C-9AC4-5225868B40A3}" type="parTrans" cxnId="{AB4D4595-6DC7-445E-9C81-B12E4D1FA1F7}">
      <dgm:prSet/>
      <dgm:spPr/>
      <dgm:t>
        <a:bodyPr/>
        <a:lstStyle/>
        <a:p>
          <a:endParaRPr lang="en-US"/>
        </a:p>
      </dgm:t>
    </dgm:pt>
    <dgm:pt modelId="{616208FC-06C1-4F22-80BB-9277684C7DC0}" type="sibTrans" cxnId="{AB4D4595-6DC7-445E-9C81-B12E4D1FA1F7}">
      <dgm:prSet/>
      <dgm:spPr/>
      <dgm:t>
        <a:bodyPr/>
        <a:lstStyle/>
        <a:p>
          <a:endParaRPr lang="en-US"/>
        </a:p>
      </dgm:t>
    </dgm:pt>
    <dgm:pt modelId="{B4A255D2-844A-41A5-BF72-9C55D6F07038}">
      <dgm:prSet/>
      <dgm:spPr/>
      <dgm:t>
        <a:bodyPr/>
        <a:lstStyle/>
        <a:p>
          <a:r>
            <a:rPr lang="en-US" b="0" i="0" baseline="0"/>
            <a:t>Need to build more confidence in leadership</a:t>
          </a:r>
          <a:endParaRPr lang="en-US"/>
        </a:p>
      </dgm:t>
    </dgm:pt>
    <dgm:pt modelId="{40515FCD-0FA5-4C33-A4AB-0FFC439949F6}" type="parTrans" cxnId="{D2184AF5-78AB-4C7B-A3C2-5BD90917819A}">
      <dgm:prSet/>
      <dgm:spPr/>
      <dgm:t>
        <a:bodyPr/>
        <a:lstStyle/>
        <a:p>
          <a:endParaRPr lang="en-US"/>
        </a:p>
      </dgm:t>
    </dgm:pt>
    <dgm:pt modelId="{9B5F011F-76A6-454B-8CC8-36CC5E6DCF2C}" type="sibTrans" cxnId="{D2184AF5-78AB-4C7B-A3C2-5BD90917819A}">
      <dgm:prSet/>
      <dgm:spPr/>
      <dgm:t>
        <a:bodyPr/>
        <a:lstStyle/>
        <a:p>
          <a:endParaRPr lang="en-US"/>
        </a:p>
      </dgm:t>
    </dgm:pt>
    <dgm:pt modelId="{20D40F4D-3C4A-42C5-A42E-0C0AABD1F5BF}" type="pres">
      <dgm:prSet presAssocID="{7AB12C1F-1036-4220-B898-4F64FA558A3E}" presName="linear" presStyleCnt="0">
        <dgm:presLayoutVars>
          <dgm:animLvl val="lvl"/>
          <dgm:resizeHandles val="exact"/>
        </dgm:presLayoutVars>
      </dgm:prSet>
      <dgm:spPr/>
    </dgm:pt>
    <dgm:pt modelId="{0EE84126-E5ED-44AA-B5DC-A3413899F87A}" type="pres">
      <dgm:prSet presAssocID="{81521DFD-BE4E-4518-9A8B-66C171C6F52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ABB773D-C707-49EB-B85E-D52BD74CA982}" type="pres">
      <dgm:prSet presAssocID="{915F671D-1939-4278-8ED7-4CA3187A0DB3}" presName="spacer" presStyleCnt="0"/>
      <dgm:spPr/>
    </dgm:pt>
    <dgm:pt modelId="{447972FA-8BB0-4BC5-81BB-DEC4146A5A9D}" type="pres">
      <dgm:prSet presAssocID="{9CE35933-4913-4BA8-8C75-55704E17278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69C4F66-D4CC-4B76-91EF-88E94D9DE6D1}" type="pres">
      <dgm:prSet presAssocID="{86658AB0-9B89-476D-A2A4-81AEB711B8DC}" presName="spacer" presStyleCnt="0"/>
      <dgm:spPr/>
    </dgm:pt>
    <dgm:pt modelId="{012B8C09-34A3-4331-AD50-B099D7C7043E}" type="pres">
      <dgm:prSet presAssocID="{7401F95F-DB2E-410D-8AD1-5D9DE804462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9D8D9EB-CA0F-4B09-91B6-1BF5B644D50C}" type="pres">
      <dgm:prSet presAssocID="{616208FC-06C1-4F22-80BB-9277684C7DC0}" presName="spacer" presStyleCnt="0"/>
      <dgm:spPr/>
    </dgm:pt>
    <dgm:pt modelId="{E44412EF-7C0E-422F-88C2-54B291B22962}" type="pres">
      <dgm:prSet presAssocID="{B4A255D2-844A-41A5-BF72-9C55D6F0703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3750700-4DAF-4AE7-AFF7-CD1930ED23D5}" srcId="{7AB12C1F-1036-4220-B898-4F64FA558A3E}" destId="{9CE35933-4913-4BA8-8C75-55704E172786}" srcOrd="1" destOrd="0" parTransId="{24D16F8E-6ABA-4646-9901-6FC2D6E96E73}" sibTransId="{86658AB0-9B89-476D-A2A4-81AEB711B8DC}"/>
    <dgm:cxn modelId="{D4ADB709-5C8A-4A26-9AF9-DEC57876EDE2}" type="presOf" srcId="{9CE35933-4913-4BA8-8C75-55704E172786}" destId="{447972FA-8BB0-4BC5-81BB-DEC4146A5A9D}" srcOrd="0" destOrd="0" presId="urn:microsoft.com/office/officeart/2005/8/layout/vList2"/>
    <dgm:cxn modelId="{9DDE3929-BC40-4D2C-8D33-938E74EE037C}" type="presOf" srcId="{81521DFD-BE4E-4518-9A8B-66C171C6F524}" destId="{0EE84126-E5ED-44AA-B5DC-A3413899F87A}" srcOrd="0" destOrd="0" presId="urn:microsoft.com/office/officeart/2005/8/layout/vList2"/>
    <dgm:cxn modelId="{001B4045-E407-4F3C-BF37-B000DD5BDD4B}" type="presOf" srcId="{B4A255D2-844A-41A5-BF72-9C55D6F07038}" destId="{E44412EF-7C0E-422F-88C2-54B291B22962}" srcOrd="0" destOrd="0" presId="urn:microsoft.com/office/officeart/2005/8/layout/vList2"/>
    <dgm:cxn modelId="{83DDF270-0859-49FF-AEE7-5888DA8F8FA7}" type="presOf" srcId="{7AB12C1F-1036-4220-B898-4F64FA558A3E}" destId="{20D40F4D-3C4A-42C5-A42E-0C0AABD1F5BF}" srcOrd="0" destOrd="0" presId="urn:microsoft.com/office/officeart/2005/8/layout/vList2"/>
    <dgm:cxn modelId="{AB4D4595-6DC7-445E-9C81-B12E4D1FA1F7}" srcId="{7AB12C1F-1036-4220-B898-4F64FA558A3E}" destId="{7401F95F-DB2E-410D-8AD1-5D9DE8044626}" srcOrd="2" destOrd="0" parTransId="{EC2B9532-188B-470C-9AC4-5225868B40A3}" sibTransId="{616208FC-06C1-4F22-80BB-9277684C7DC0}"/>
    <dgm:cxn modelId="{3A400EDF-C276-4BF0-BD1D-63173C41C97A}" srcId="{7AB12C1F-1036-4220-B898-4F64FA558A3E}" destId="{81521DFD-BE4E-4518-9A8B-66C171C6F524}" srcOrd="0" destOrd="0" parTransId="{9F7AD6C7-1B5F-4E60-84B9-F4DEAABAED36}" sibTransId="{915F671D-1939-4278-8ED7-4CA3187A0DB3}"/>
    <dgm:cxn modelId="{B30C8DEC-4302-4C5F-8084-51141567342C}" type="presOf" srcId="{7401F95F-DB2E-410D-8AD1-5D9DE8044626}" destId="{012B8C09-34A3-4331-AD50-B099D7C7043E}" srcOrd="0" destOrd="0" presId="urn:microsoft.com/office/officeart/2005/8/layout/vList2"/>
    <dgm:cxn modelId="{D2184AF5-78AB-4C7B-A3C2-5BD90917819A}" srcId="{7AB12C1F-1036-4220-B898-4F64FA558A3E}" destId="{B4A255D2-844A-41A5-BF72-9C55D6F07038}" srcOrd="3" destOrd="0" parTransId="{40515FCD-0FA5-4C33-A4AB-0FFC439949F6}" sibTransId="{9B5F011F-76A6-454B-8CC8-36CC5E6DCF2C}"/>
    <dgm:cxn modelId="{FA30D2A1-659E-447C-AEED-F199CA4D4C72}" type="presParOf" srcId="{20D40F4D-3C4A-42C5-A42E-0C0AABD1F5BF}" destId="{0EE84126-E5ED-44AA-B5DC-A3413899F87A}" srcOrd="0" destOrd="0" presId="urn:microsoft.com/office/officeart/2005/8/layout/vList2"/>
    <dgm:cxn modelId="{8E5876F8-34BA-458E-AEB4-D6E8BAF6A9A2}" type="presParOf" srcId="{20D40F4D-3C4A-42C5-A42E-0C0AABD1F5BF}" destId="{8ABB773D-C707-49EB-B85E-D52BD74CA982}" srcOrd="1" destOrd="0" presId="urn:microsoft.com/office/officeart/2005/8/layout/vList2"/>
    <dgm:cxn modelId="{9425AD14-FB88-4BC0-86DA-B598DC719181}" type="presParOf" srcId="{20D40F4D-3C4A-42C5-A42E-0C0AABD1F5BF}" destId="{447972FA-8BB0-4BC5-81BB-DEC4146A5A9D}" srcOrd="2" destOrd="0" presId="urn:microsoft.com/office/officeart/2005/8/layout/vList2"/>
    <dgm:cxn modelId="{5138F93A-1B3E-407B-B560-8EBD29AD0586}" type="presParOf" srcId="{20D40F4D-3C4A-42C5-A42E-0C0AABD1F5BF}" destId="{369C4F66-D4CC-4B76-91EF-88E94D9DE6D1}" srcOrd="3" destOrd="0" presId="urn:microsoft.com/office/officeart/2005/8/layout/vList2"/>
    <dgm:cxn modelId="{D317CB07-5A29-4463-9F65-5FA3CF54855B}" type="presParOf" srcId="{20D40F4D-3C4A-42C5-A42E-0C0AABD1F5BF}" destId="{012B8C09-34A3-4331-AD50-B099D7C7043E}" srcOrd="4" destOrd="0" presId="urn:microsoft.com/office/officeart/2005/8/layout/vList2"/>
    <dgm:cxn modelId="{4325BE85-BF40-44AC-BE79-8BDA4672151F}" type="presParOf" srcId="{20D40F4D-3C4A-42C5-A42E-0C0AABD1F5BF}" destId="{09D8D9EB-CA0F-4B09-91B6-1BF5B644D50C}" srcOrd="5" destOrd="0" presId="urn:microsoft.com/office/officeart/2005/8/layout/vList2"/>
    <dgm:cxn modelId="{79654B30-3090-44D1-AFDA-C33E9621F40D}" type="presParOf" srcId="{20D40F4D-3C4A-42C5-A42E-0C0AABD1F5BF}" destId="{E44412EF-7C0E-422F-88C2-54B291B2296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EFDE8EE-FB14-447A-9DEB-5939590BDAE3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C4BF7280-F328-46E9-9205-CFEB6E3A6495}">
      <dgm:prSet/>
      <dgm:spPr/>
      <dgm:t>
        <a:bodyPr/>
        <a:lstStyle/>
        <a:p>
          <a:r>
            <a:rPr lang="en-US" b="0" i="0" baseline="0"/>
            <a:t>Leadership and team-building training</a:t>
          </a:r>
          <a:endParaRPr lang="en-US"/>
        </a:p>
      </dgm:t>
    </dgm:pt>
    <dgm:pt modelId="{374CC1F9-E2F6-4F9F-B575-B40C3315EE00}" type="parTrans" cxnId="{956D4ED2-1A08-4111-8FE3-7AEE635DD7CD}">
      <dgm:prSet/>
      <dgm:spPr/>
      <dgm:t>
        <a:bodyPr/>
        <a:lstStyle/>
        <a:p>
          <a:endParaRPr lang="en-US"/>
        </a:p>
      </dgm:t>
    </dgm:pt>
    <dgm:pt modelId="{DA38F716-1CA2-4B6D-AA12-4419AD5D3832}" type="sibTrans" cxnId="{956D4ED2-1A08-4111-8FE3-7AEE635DD7CD}">
      <dgm:prSet/>
      <dgm:spPr/>
      <dgm:t>
        <a:bodyPr/>
        <a:lstStyle/>
        <a:p>
          <a:endParaRPr lang="en-US"/>
        </a:p>
      </dgm:t>
    </dgm:pt>
    <dgm:pt modelId="{63572441-29D8-48E4-B707-19FCFBBF34A5}">
      <dgm:prSet/>
      <dgm:spPr/>
      <dgm:t>
        <a:bodyPr/>
        <a:lstStyle/>
        <a:p>
          <a:r>
            <a:rPr lang="en-US" b="0" i="0" baseline="0"/>
            <a:t>Volunteering and shadowing in care services</a:t>
          </a:r>
          <a:endParaRPr lang="en-US"/>
        </a:p>
      </dgm:t>
    </dgm:pt>
    <dgm:pt modelId="{2D515D7F-5308-4B5D-9CB1-5EB7B31BC58A}" type="parTrans" cxnId="{8A38006E-515A-4817-8073-098CDFD0A14E}">
      <dgm:prSet/>
      <dgm:spPr/>
      <dgm:t>
        <a:bodyPr/>
        <a:lstStyle/>
        <a:p>
          <a:endParaRPr lang="en-US"/>
        </a:p>
      </dgm:t>
    </dgm:pt>
    <dgm:pt modelId="{18C06024-01B6-48B7-93F8-4B5CBE058B8F}" type="sibTrans" cxnId="{8A38006E-515A-4817-8073-098CDFD0A14E}">
      <dgm:prSet/>
      <dgm:spPr/>
      <dgm:t>
        <a:bodyPr/>
        <a:lstStyle/>
        <a:p>
          <a:endParaRPr lang="en-US"/>
        </a:p>
      </dgm:t>
    </dgm:pt>
    <dgm:pt modelId="{139827D1-77B7-4FD2-8513-96A0822548FC}">
      <dgm:prSet/>
      <dgm:spPr/>
      <dgm:t>
        <a:bodyPr/>
        <a:lstStyle/>
        <a:p>
          <a:r>
            <a:rPr lang="en-US" b="0" i="0" baseline="0"/>
            <a:t>Professional mentoring programmes</a:t>
          </a:r>
          <a:endParaRPr lang="en-US"/>
        </a:p>
      </dgm:t>
    </dgm:pt>
    <dgm:pt modelId="{B391CC7D-D252-437C-9E43-410F6A15ED6F}" type="parTrans" cxnId="{0CB8B1DD-16D3-4FAF-99B8-A1D5F779B7EF}">
      <dgm:prSet/>
      <dgm:spPr/>
      <dgm:t>
        <a:bodyPr/>
        <a:lstStyle/>
        <a:p>
          <a:endParaRPr lang="en-US"/>
        </a:p>
      </dgm:t>
    </dgm:pt>
    <dgm:pt modelId="{DBE6E1EC-0228-48E5-9654-4A3B83F60521}" type="sibTrans" cxnId="{0CB8B1DD-16D3-4FAF-99B8-A1D5F779B7EF}">
      <dgm:prSet/>
      <dgm:spPr/>
      <dgm:t>
        <a:bodyPr/>
        <a:lstStyle/>
        <a:p>
          <a:endParaRPr lang="en-US"/>
        </a:p>
      </dgm:t>
    </dgm:pt>
    <dgm:pt modelId="{8CA93A5F-5BD4-47D7-81A4-026AB3FD5AC3}">
      <dgm:prSet/>
      <dgm:spPr/>
      <dgm:t>
        <a:bodyPr/>
        <a:lstStyle/>
        <a:p>
          <a:r>
            <a:rPr lang="en-US" b="0" i="0" baseline="0"/>
            <a:t>Continuous Professional Development (CPD)</a:t>
          </a:r>
          <a:endParaRPr lang="en-US"/>
        </a:p>
      </dgm:t>
    </dgm:pt>
    <dgm:pt modelId="{002741D1-AD1C-427B-8D8D-FAC4C08D3566}" type="parTrans" cxnId="{B7459CD4-8E79-4396-B3D3-2115E4504674}">
      <dgm:prSet/>
      <dgm:spPr/>
      <dgm:t>
        <a:bodyPr/>
        <a:lstStyle/>
        <a:p>
          <a:endParaRPr lang="en-US"/>
        </a:p>
      </dgm:t>
    </dgm:pt>
    <dgm:pt modelId="{9EDF49CD-37D5-48BC-8398-5AD5BFA7A83B}" type="sibTrans" cxnId="{B7459CD4-8E79-4396-B3D3-2115E4504674}">
      <dgm:prSet/>
      <dgm:spPr/>
      <dgm:t>
        <a:bodyPr/>
        <a:lstStyle/>
        <a:p>
          <a:endParaRPr lang="en-US"/>
        </a:p>
      </dgm:t>
    </dgm:pt>
    <dgm:pt modelId="{39F5D5CF-4598-47A4-9271-2A8B335294A9}" type="pres">
      <dgm:prSet presAssocID="{BEFDE8EE-FB14-447A-9DEB-5939590BDAE3}" presName="vert0" presStyleCnt="0">
        <dgm:presLayoutVars>
          <dgm:dir/>
          <dgm:animOne val="branch"/>
          <dgm:animLvl val="lvl"/>
        </dgm:presLayoutVars>
      </dgm:prSet>
      <dgm:spPr/>
    </dgm:pt>
    <dgm:pt modelId="{EB1C9D00-4D81-4C43-BB90-204AC4181F0F}" type="pres">
      <dgm:prSet presAssocID="{C4BF7280-F328-46E9-9205-CFEB6E3A6495}" presName="thickLine" presStyleLbl="alignNode1" presStyleIdx="0" presStyleCnt="4"/>
      <dgm:spPr/>
    </dgm:pt>
    <dgm:pt modelId="{D5201477-3824-45B0-A9AA-BD54CECE0140}" type="pres">
      <dgm:prSet presAssocID="{C4BF7280-F328-46E9-9205-CFEB6E3A6495}" presName="horz1" presStyleCnt="0"/>
      <dgm:spPr/>
    </dgm:pt>
    <dgm:pt modelId="{47121311-BDCF-4CE9-9F84-ABC021F38B9E}" type="pres">
      <dgm:prSet presAssocID="{C4BF7280-F328-46E9-9205-CFEB6E3A6495}" presName="tx1" presStyleLbl="revTx" presStyleIdx="0" presStyleCnt="4"/>
      <dgm:spPr/>
    </dgm:pt>
    <dgm:pt modelId="{B70BD82D-72F6-4587-8482-6931ED060D09}" type="pres">
      <dgm:prSet presAssocID="{C4BF7280-F328-46E9-9205-CFEB6E3A6495}" presName="vert1" presStyleCnt="0"/>
      <dgm:spPr/>
    </dgm:pt>
    <dgm:pt modelId="{255248ED-96F1-4B89-AC1A-7AAB9D1AB381}" type="pres">
      <dgm:prSet presAssocID="{63572441-29D8-48E4-B707-19FCFBBF34A5}" presName="thickLine" presStyleLbl="alignNode1" presStyleIdx="1" presStyleCnt="4"/>
      <dgm:spPr/>
    </dgm:pt>
    <dgm:pt modelId="{9A47A017-653A-4F79-8607-2428EE83BF6B}" type="pres">
      <dgm:prSet presAssocID="{63572441-29D8-48E4-B707-19FCFBBF34A5}" presName="horz1" presStyleCnt="0"/>
      <dgm:spPr/>
    </dgm:pt>
    <dgm:pt modelId="{371E56F2-0545-4631-8454-5FF990F45AA7}" type="pres">
      <dgm:prSet presAssocID="{63572441-29D8-48E4-B707-19FCFBBF34A5}" presName="tx1" presStyleLbl="revTx" presStyleIdx="1" presStyleCnt="4"/>
      <dgm:spPr/>
    </dgm:pt>
    <dgm:pt modelId="{088F6971-AD49-48C5-9E21-7B965656BBC1}" type="pres">
      <dgm:prSet presAssocID="{63572441-29D8-48E4-B707-19FCFBBF34A5}" presName="vert1" presStyleCnt="0"/>
      <dgm:spPr/>
    </dgm:pt>
    <dgm:pt modelId="{537BAC47-DF8E-4000-A9FD-9008BBA01F6C}" type="pres">
      <dgm:prSet presAssocID="{139827D1-77B7-4FD2-8513-96A0822548FC}" presName="thickLine" presStyleLbl="alignNode1" presStyleIdx="2" presStyleCnt="4"/>
      <dgm:spPr/>
    </dgm:pt>
    <dgm:pt modelId="{1C1EF889-AF69-4121-AF03-83123214A750}" type="pres">
      <dgm:prSet presAssocID="{139827D1-77B7-4FD2-8513-96A0822548FC}" presName="horz1" presStyleCnt="0"/>
      <dgm:spPr/>
    </dgm:pt>
    <dgm:pt modelId="{248D4B9A-9EA8-416A-9AA0-14FC88A14DA5}" type="pres">
      <dgm:prSet presAssocID="{139827D1-77B7-4FD2-8513-96A0822548FC}" presName="tx1" presStyleLbl="revTx" presStyleIdx="2" presStyleCnt="4"/>
      <dgm:spPr/>
    </dgm:pt>
    <dgm:pt modelId="{DB1F6165-C57A-493D-B27E-EE0689C3E6C2}" type="pres">
      <dgm:prSet presAssocID="{139827D1-77B7-4FD2-8513-96A0822548FC}" presName="vert1" presStyleCnt="0"/>
      <dgm:spPr/>
    </dgm:pt>
    <dgm:pt modelId="{A696B59D-559F-49E0-A291-78A20E444B92}" type="pres">
      <dgm:prSet presAssocID="{8CA93A5F-5BD4-47D7-81A4-026AB3FD5AC3}" presName="thickLine" presStyleLbl="alignNode1" presStyleIdx="3" presStyleCnt="4"/>
      <dgm:spPr/>
    </dgm:pt>
    <dgm:pt modelId="{E07E3B77-A7A3-4CDC-A5BD-1D1FEF6867AB}" type="pres">
      <dgm:prSet presAssocID="{8CA93A5F-5BD4-47D7-81A4-026AB3FD5AC3}" presName="horz1" presStyleCnt="0"/>
      <dgm:spPr/>
    </dgm:pt>
    <dgm:pt modelId="{22AFC752-996B-4DED-87CC-A398A83AB343}" type="pres">
      <dgm:prSet presAssocID="{8CA93A5F-5BD4-47D7-81A4-026AB3FD5AC3}" presName="tx1" presStyleLbl="revTx" presStyleIdx="3" presStyleCnt="4"/>
      <dgm:spPr/>
    </dgm:pt>
    <dgm:pt modelId="{8B869B4D-7478-4001-B179-F81F59FD446B}" type="pres">
      <dgm:prSet presAssocID="{8CA93A5F-5BD4-47D7-81A4-026AB3FD5AC3}" presName="vert1" presStyleCnt="0"/>
      <dgm:spPr/>
    </dgm:pt>
  </dgm:ptLst>
  <dgm:cxnLst>
    <dgm:cxn modelId="{F9B54311-4D93-41A1-BC64-D9BF663B8DA1}" type="presOf" srcId="{139827D1-77B7-4FD2-8513-96A0822548FC}" destId="{248D4B9A-9EA8-416A-9AA0-14FC88A14DA5}" srcOrd="0" destOrd="0" presId="urn:microsoft.com/office/officeart/2008/layout/LinedList"/>
    <dgm:cxn modelId="{29C6CD2F-80C2-42AF-B18C-FC924DAF7F88}" type="presOf" srcId="{63572441-29D8-48E4-B707-19FCFBBF34A5}" destId="{371E56F2-0545-4631-8454-5FF990F45AA7}" srcOrd="0" destOrd="0" presId="urn:microsoft.com/office/officeart/2008/layout/LinedList"/>
    <dgm:cxn modelId="{8A38006E-515A-4817-8073-098CDFD0A14E}" srcId="{BEFDE8EE-FB14-447A-9DEB-5939590BDAE3}" destId="{63572441-29D8-48E4-B707-19FCFBBF34A5}" srcOrd="1" destOrd="0" parTransId="{2D515D7F-5308-4B5D-9CB1-5EB7B31BC58A}" sibTransId="{18C06024-01B6-48B7-93F8-4B5CBE058B8F}"/>
    <dgm:cxn modelId="{C55B96A1-DD7D-4E3B-AD55-8800F680D175}" type="presOf" srcId="{8CA93A5F-5BD4-47D7-81A4-026AB3FD5AC3}" destId="{22AFC752-996B-4DED-87CC-A398A83AB343}" srcOrd="0" destOrd="0" presId="urn:microsoft.com/office/officeart/2008/layout/LinedList"/>
    <dgm:cxn modelId="{799876D1-BFAF-46C4-96AC-7779B8CD5DA2}" type="presOf" srcId="{BEFDE8EE-FB14-447A-9DEB-5939590BDAE3}" destId="{39F5D5CF-4598-47A4-9271-2A8B335294A9}" srcOrd="0" destOrd="0" presId="urn:microsoft.com/office/officeart/2008/layout/LinedList"/>
    <dgm:cxn modelId="{956D4ED2-1A08-4111-8FE3-7AEE635DD7CD}" srcId="{BEFDE8EE-FB14-447A-9DEB-5939590BDAE3}" destId="{C4BF7280-F328-46E9-9205-CFEB6E3A6495}" srcOrd="0" destOrd="0" parTransId="{374CC1F9-E2F6-4F9F-B575-B40C3315EE00}" sibTransId="{DA38F716-1CA2-4B6D-AA12-4419AD5D3832}"/>
    <dgm:cxn modelId="{B7459CD4-8E79-4396-B3D3-2115E4504674}" srcId="{BEFDE8EE-FB14-447A-9DEB-5939590BDAE3}" destId="{8CA93A5F-5BD4-47D7-81A4-026AB3FD5AC3}" srcOrd="3" destOrd="0" parTransId="{002741D1-AD1C-427B-8D8D-FAC4C08D3566}" sibTransId="{9EDF49CD-37D5-48BC-8398-5AD5BFA7A83B}"/>
    <dgm:cxn modelId="{0CB8B1DD-16D3-4FAF-99B8-A1D5F779B7EF}" srcId="{BEFDE8EE-FB14-447A-9DEB-5939590BDAE3}" destId="{139827D1-77B7-4FD2-8513-96A0822548FC}" srcOrd="2" destOrd="0" parTransId="{B391CC7D-D252-437C-9E43-410F6A15ED6F}" sibTransId="{DBE6E1EC-0228-48E5-9654-4A3B83F60521}"/>
    <dgm:cxn modelId="{C031BFF7-4734-4BA2-B391-2EF60123F5FC}" type="presOf" srcId="{C4BF7280-F328-46E9-9205-CFEB6E3A6495}" destId="{47121311-BDCF-4CE9-9F84-ABC021F38B9E}" srcOrd="0" destOrd="0" presId="urn:microsoft.com/office/officeart/2008/layout/LinedList"/>
    <dgm:cxn modelId="{59762863-1A8F-444A-92A2-FA7732C94E74}" type="presParOf" srcId="{39F5D5CF-4598-47A4-9271-2A8B335294A9}" destId="{EB1C9D00-4D81-4C43-BB90-204AC4181F0F}" srcOrd="0" destOrd="0" presId="urn:microsoft.com/office/officeart/2008/layout/LinedList"/>
    <dgm:cxn modelId="{70084F6C-BBC5-44FD-9B33-72A6EF32F10C}" type="presParOf" srcId="{39F5D5CF-4598-47A4-9271-2A8B335294A9}" destId="{D5201477-3824-45B0-A9AA-BD54CECE0140}" srcOrd="1" destOrd="0" presId="urn:microsoft.com/office/officeart/2008/layout/LinedList"/>
    <dgm:cxn modelId="{81F3E3B0-8512-4CDD-8C10-69CE741CDFAF}" type="presParOf" srcId="{D5201477-3824-45B0-A9AA-BD54CECE0140}" destId="{47121311-BDCF-4CE9-9F84-ABC021F38B9E}" srcOrd="0" destOrd="0" presId="urn:microsoft.com/office/officeart/2008/layout/LinedList"/>
    <dgm:cxn modelId="{C3D63805-72F2-40DE-8F69-8F79E2B737C0}" type="presParOf" srcId="{D5201477-3824-45B0-A9AA-BD54CECE0140}" destId="{B70BD82D-72F6-4587-8482-6931ED060D09}" srcOrd="1" destOrd="0" presId="urn:microsoft.com/office/officeart/2008/layout/LinedList"/>
    <dgm:cxn modelId="{6AEB14CE-731C-4BE3-8B5C-EBAC3A515320}" type="presParOf" srcId="{39F5D5CF-4598-47A4-9271-2A8B335294A9}" destId="{255248ED-96F1-4B89-AC1A-7AAB9D1AB381}" srcOrd="2" destOrd="0" presId="urn:microsoft.com/office/officeart/2008/layout/LinedList"/>
    <dgm:cxn modelId="{9A839564-0031-4869-A3AA-52872E3DF3E2}" type="presParOf" srcId="{39F5D5CF-4598-47A4-9271-2A8B335294A9}" destId="{9A47A017-653A-4F79-8607-2428EE83BF6B}" srcOrd="3" destOrd="0" presId="urn:microsoft.com/office/officeart/2008/layout/LinedList"/>
    <dgm:cxn modelId="{E5786B2C-B174-4927-B636-11E775841636}" type="presParOf" srcId="{9A47A017-653A-4F79-8607-2428EE83BF6B}" destId="{371E56F2-0545-4631-8454-5FF990F45AA7}" srcOrd="0" destOrd="0" presId="urn:microsoft.com/office/officeart/2008/layout/LinedList"/>
    <dgm:cxn modelId="{D9B0CE53-7B57-4643-A8FF-F89E8DB1CF33}" type="presParOf" srcId="{9A47A017-653A-4F79-8607-2428EE83BF6B}" destId="{088F6971-AD49-48C5-9E21-7B965656BBC1}" srcOrd="1" destOrd="0" presId="urn:microsoft.com/office/officeart/2008/layout/LinedList"/>
    <dgm:cxn modelId="{C69392D0-CCB7-4892-9C90-AAD253E18371}" type="presParOf" srcId="{39F5D5CF-4598-47A4-9271-2A8B335294A9}" destId="{537BAC47-DF8E-4000-A9FD-9008BBA01F6C}" srcOrd="4" destOrd="0" presId="urn:microsoft.com/office/officeart/2008/layout/LinedList"/>
    <dgm:cxn modelId="{AD7F8C61-4A11-45BE-BF91-FBC1747D60B2}" type="presParOf" srcId="{39F5D5CF-4598-47A4-9271-2A8B335294A9}" destId="{1C1EF889-AF69-4121-AF03-83123214A750}" srcOrd="5" destOrd="0" presId="urn:microsoft.com/office/officeart/2008/layout/LinedList"/>
    <dgm:cxn modelId="{6659E490-EC40-4BA6-B22D-495AE5431783}" type="presParOf" srcId="{1C1EF889-AF69-4121-AF03-83123214A750}" destId="{248D4B9A-9EA8-416A-9AA0-14FC88A14DA5}" srcOrd="0" destOrd="0" presId="urn:microsoft.com/office/officeart/2008/layout/LinedList"/>
    <dgm:cxn modelId="{864A536F-2C90-497A-8B1F-BFFC5CF93BDF}" type="presParOf" srcId="{1C1EF889-AF69-4121-AF03-83123214A750}" destId="{DB1F6165-C57A-493D-B27E-EE0689C3E6C2}" srcOrd="1" destOrd="0" presId="urn:microsoft.com/office/officeart/2008/layout/LinedList"/>
    <dgm:cxn modelId="{6D873C57-DD95-42F7-9A07-6607F52BCABF}" type="presParOf" srcId="{39F5D5CF-4598-47A4-9271-2A8B335294A9}" destId="{A696B59D-559F-49E0-A291-78A20E444B92}" srcOrd="6" destOrd="0" presId="urn:microsoft.com/office/officeart/2008/layout/LinedList"/>
    <dgm:cxn modelId="{EB659236-0D1B-4077-AC31-6434943A8112}" type="presParOf" srcId="{39F5D5CF-4598-47A4-9271-2A8B335294A9}" destId="{E07E3B77-A7A3-4CDC-A5BD-1D1FEF6867AB}" srcOrd="7" destOrd="0" presId="urn:microsoft.com/office/officeart/2008/layout/LinedList"/>
    <dgm:cxn modelId="{773CC9C8-D3E1-4891-96E1-D5A361880982}" type="presParOf" srcId="{E07E3B77-A7A3-4CDC-A5BD-1D1FEF6867AB}" destId="{22AFC752-996B-4DED-87CC-A398A83AB343}" srcOrd="0" destOrd="0" presId="urn:microsoft.com/office/officeart/2008/layout/LinedList"/>
    <dgm:cxn modelId="{2EB73E19-629B-44DA-A8A7-6FDF605BF2A4}" type="presParOf" srcId="{E07E3B77-A7A3-4CDC-A5BD-1D1FEF6867AB}" destId="{8B869B4D-7478-4001-B179-F81F59FD446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A4797B3-BA9D-456C-B78B-BC650E6F6493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3A92E33-492C-4D45-B750-24953DEFFB0A}">
      <dgm:prSet/>
      <dgm:spPr/>
      <dgm:t>
        <a:bodyPr/>
        <a:lstStyle/>
        <a:p>
          <a:r>
            <a:rPr lang="en-US" b="0" i="0" baseline="0"/>
            <a:t>Workload stress and burnout</a:t>
          </a:r>
          <a:endParaRPr lang="en-US"/>
        </a:p>
      </dgm:t>
    </dgm:pt>
    <dgm:pt modelId="{84733A64-AA26-4844-9CB0-8180FFCC029B}" type="parTrans" cxnId="{DA40D1CC-8DAA-4582-8D64-EE49E76EF520}">
      <dgm:prSet/>
      <dgm:spPr/>
      <dgm:t>
        <a:bodyPr/>
        <a:lstStyle/>
        <a:p>
          <a:endParaRPr lang="en-US"/>
        </a:p>
      </dgm:t>
    </dgm:pt>
    <dgm:pt modelId="{E80D49F9-A936-4E08-A91B-F4C375A91CD8}" type="sibTrans" cxnId="{DA40D1CC-8DAA-4582-8D64-EE49E76EF520}">
      <dgm:prSet/>
      <dgm:spPr/>
      <dgm:t>
        <a:bodyPr/>
        <a:lstStyle/>
        <a:p>
          <a:endParaRPr lang="en-US"/>
        </a:p>
      </dgm:t>
    </dgm:pt>
    <dgm:pt modelId="{E1E07F74-6262-4B7E-80AA-0B41579AEADB}">
      <dgm:prSet/>
      <dgm:spPr/>
      <dgm:t>
        <a:bodyPr/>
        <a:lstStyle/>
        <a:p>
          <a:r>
            <a:rPr lang="en-US" b="0" i="0" baseline="0"/>
            <a:t>High expectations in care settings</a:t>
          </a:r>
          <a:endParaRPr lang="en-US"/>
        </a:p>
      </dgm:t>
    </dgm:pt>
    <dgm:pt modelId="{7E2592FD-E4E5-4534-9321-BF6C5FF3A276}" type="parTrans" cxnId="{8217B05F-C9F3-416F-A3DE-B908E7CA6E9A}">
      <dgm:prSet/>
      <dgm:spPr/>
      <dgm:t>
        <a:bodyPr/>
        <a:lstStyle/>
        <a:p>
          <a:endParaRPr lang="en-US"/>
        </a:p>
      </dgm:t>
    </dgm:pt>
    <dgm:pt modelId="{84786BD3-1C25-4D38-94F7-BEE8A1105588}" type="sibTrans" cxnId="{8217B05F-C9F3-416F-A3DE-B908E7CA6E9A}">
      <dgm:prSet/>
      <dgm:spPr/>
      <dgm:t>
        <a:bodyPr/>
        <a:lstStyle/>
        <a:p>
          <a:endParaRPr lang="en-US"/>
        </a:p>
      </dgm:t>
    </dgm:pt>
    <dgm:pt modelId="{D5406EBE-8D12-4941-A774-420A07E67798}">
      <dgm:prSet/>
      <dgm:spPr/>
      <dgm:t>
        <a:bodyPr/>
        <a:lstStyle/>
        <a:p>
          <a:r>
            <a:rPr lang="en-US" b="0" i="0" baseline="0"/>
            <a:t>Limited job opportunities without experience</a:t>
          </a:r>
          <a:endParaRPr lang="en-US"/>
        </a:p>
      </dgm:t>
    </dgm:pt>
    <dgm:pt modelId="{8E857110-7A67-49FA-81A2-99BB2C3B9D96}" type="parTrans" cxnId="{6CB85BDF-04DC-4BB0-AFC3-A53324A79A04}">
      <dgm:prSet/>
      <dgm:spPr/>
      <dgm:t>
        <a:bodyPr/>
        <a:lstStyle/>
        <a:p>
          <a:endParaRPr lang="en-US"/>
        </a:p>
      </dgm:t>
    </dgm:pt>
    <dgm:pt modelId="{FE5A9BD7-46B1-40D4-8813-1A65A7A1D42E}" type="sibTrans" cxnId="{6CB85BDF-04DC-4BB0-AFC3-A53324A79A04}">
      <dgm:prSet/>
      <dgm:spPr/>
      <dgm:t>
        <a:bodyPr/>
        <a:lstStyle/>
        <a:p>
          <a:endParaRPr lang="en-US"/>
        </a:p>
      </dgm:t>
    </dgm:pt>
    <dgm:pt modelId="{97CE1E1D-1AB0-449C-809E-E2562A43AD9C}">
      <dgm:prSet/>
      <dgm:spPr/>
      <dgm:t>
        <a:bodyPr/>
        <a:lstStyle/>
        <a:p>
          <a:r>
            <a:rPr lang="en-US" b="0" i="0" baseline="0"/>
            <a:t>Constant changes in health policies</a:t>
          </a:r>
          <a:endParaRPr lang="en-US"/>
        </a:p>
      </dgm:t>
    </dgm:pt>
    <dgm:pt modelId="{F8BA5A9E-A356-4894-921E-81B490A788E7}" type="parTrans" cxnId="{FAA5BA76-A55D-49FE-AA55-70485920F976}">
      <dgm:prSet/>
      <dgm:spPr/>
      <dgm:t>
        <a:bodyPr/>
        <a:lstStyle/>
        <a:p>
          <a:endParaRPr lang="en-US"/>
        </a:p>
      </dgm:t>
    </dgm:pt>
    <dgm:pt modelId="{A5AA63FF-8BCC-481F-81B2-FA0D51B83A74}" type="sibTrans" cxnId="{FAA5BA76-A55D-49FE-AA55-70485920F976}">
      <dgm:prSet/>
      <dgm:spPr/>
      <dgm:t>
        <a:bodyPr/>
        <a:lstStyle/>
        <a:p>
          <a:endParaRPr lang="en-US"/>
        </a:p>
      </dgm:t>
    </dgm:pt>
    <dgm:pt modelId="{29F425D8-FD21-407E-9372-E99534312054}" type="pres">
      <dgm:prSet presAssocID="{EA4797B3-BA9D-456C-B78B-BC650E6F6493}" presName="linear" presStyleCnt="0">
        <dgm:presLayoutVars>
          <dgm:animLvl val="lvl"/>
          <dgm:resizeHandles val="exact"/>
        </dgm:presLayoutVars>
      </dgm:prSet>
      <dgm:spPr/>
    </dgm:pt>
    <dgm:pt modelId="{14636C60-3AA1-4085-A49B-81728154E841}" type="pres">
      <dgm:prSet presAssocID="{93A92E33-492C-4D45-B750-24953DEFFB0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D5FACD8-1BD4-48ED-8644-6504BF90C675}" type="pres">
      <dgm:prSet presAssocID="{E80D49F9-A936-4E08-A91B-F4C375A91CD8}" presName="spacer" presStyleCnt="0"/>
      <dgm:spPr/>
    </dgm:pt>
    <dgm:pt modelId="{98FBFFCE-C7F3-470D-9F2C-1F3DBDDFBF5E}" type="pres">
      <dgm:prSet presAssocID="{E1E07F74-6262-4B7E-80AA-0B41579AEAD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2B794E8-2946-474A-98D0-084F9013BB8D}" type="pres">
      <dgm:prSet presAssocID="{84786BD3-1C25-4D38-94F7-BEE8A1105588}" presName="spacer" presStyleCnt="0"/>
      <dgm:spPr/>
    </dgm:pt>
    <dgm:pt modelId="{773F1B8E-18A3-4709-9FF3-06A0DE469D25}" type="pres">
      <dgm:prSet presAssocID="{D5406EBE-8D12-4941-A774-420A07E6779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23D6E12-8CAC-4192-A9B0-7DAE4115FAA7}" type="pres">
      <dgm:prSet presAssocID="{FE5A9BD7-46B1-40D4-8813-1A65A7A1D42E}" presName="spacer" presStyleCnt="0"/>
      <dgm:spPr/>
    </dgm:pt>
    <dgm:pt modelId="{3493C9A1-FF48-4559-B46F-9E9B6F9C64F5}" type="pres">
      <dgm:prSet presAssocID="{97CE1E1D-1AB0-449C-809E-E2562A43AD9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A45AB2E-1BE2-4634-A90C-4B211445BE3E}" type="presOf" srcId="{97CE1E1D-1AB0-449C-809E-E2562A43AD9C}" destId="{3493C9A1-FF48-4559-B46F-9E9B6F9C64F5}" srcOrd="0" destOrd="0" presId="urn:microsoft.com/office/officeart/2005/8/layout/vList2"/>
    <dgm:cxn modelId="{8217B05F-C9F3-416F-A3DE-B908E7CA6E9A}" srcId="{EA4797B3-BA9D-456C-B78B-BC650E6F6493}" destId="{E1E07F74-6262-4B7E-80AA-0B41579AEADB}" srcOrd="1" destOrd="0" parTransId="{7E2592FD-E4E5-4534-9321-BF6C5FF3A276}" sibTransId="{84786BD3-1C25-4D38-94F7-BEE8A1105588}"/>
    <dgm:cxn modelId="{FAA5BA76-A55D-49FE-AA55-70485920F976}" srcId="{EA4797B3-BA9D-456C-B78B-BC650E6F6493}" destId="{97CE1E1D-1AB0-449C-809E-E2562A43AD9C}" srcOrd="3" destOrd="0" parTransId="{F8BA5A9E-A356-4894-921E-81B490A788E7}" sibTransId="{A5AA63FF-8BCC-481F-81B2-FA0D51B83A74}"/>
    <dgm:cxn modelId="{20ADBD8F-A7D3-4616-A617-AF46B5854D04}" type="presOf" srcId="{93A92E33-492C-4D45-B750-24953DEFFB0A}" destId="{14636C60-3AA1-4085-A49B-81728154E841}" srcOrd="0" destOrd="0" presId="urn:microsoft.com/office/officeart/2005/8/layout/vList2"/>
    <dgm:cxn modelId="{D08E179B-810A-4249-88BC-CBAE54F0697D}" type="presOf" srcId="{D5406EBE-8D12-4941-A774-420A07E67798}" destId="{773F1B8E-18A3-4709-9FF3-06A0DE469D25}" srcOrd="0" destOrd="0" presId="urn:microsoft.com/office/officeart/2005/8/layout/vList2"/>
    <dgm:cxn modelId="{FAFE5FCC-8343-4622-9F4C-947F60AA8A0A}" type="presOf" srcId="{EA4797B3-BA9D-456C-B78B-BC650E6F6493}" destId="{29F425D8-FD21-407E-9372-E99534312054}" srcOrd="0" destOrd="0" presId="urn:microsoft.com/office/officeart/2005/8/layout/vList2"/>
    <dgm:cxn modelId="{DA40D1CC-8DAA-4582-8D64-EE49E76EF520}" srcId="{EA4797B3-BA9D-456C-B78B-BC650E6F6493}" destId="{93A92E33-492C-4D45-B750-24953DEFFB0A}" srcOrd="0" destOrd="0" parTransId="{84733A64-AA26-4844-9CB0-8180FFCC029B}" sibTransId="{E80D49F9-A936-4E08-A91B-F4C375A91CD8}"/>
    <dgm:cxn modelId="{6CB85BDF-04DC-4BB0-AFC3-A53324A79A04}" srcId="{EA4797B3-BA9D-456C-B78B-BC650E6F6493}" destId="{D5406EBE-8D12-4941-A774-420A07E67798}" srcOrd="2" destOrd="0" parTransId="{8E857110-7A67-49FA-81A2-99BB2C3B9D96}" sibTransId="{FE5A9BD7-46B1-40D4-8813-1A65A7A1D42E}"/>
    <dgm:cxn modelId="{938970FF-A014-4C10-87EC-C044EA64C2D1}" type="presOf" srcId="{E1E07F74-6262-4B7E-80AA-0B41579AEADB}" destId="{98FBFFCE-C7F3-470D-9F2C-1F3DBDDFBF5E}" srcOrd="0" destOrd="0" presId="urn:microsoft.com/office/officeart/2005/8/layout/vList2"/>
    <dgm:cxn modelId="{4AFACF4B-B7C6-4EB4-A45B-6FBF2509C3DD}" type="presParOf" srcId="{29F425D8-FD21-407E-9372-E99534312054}" destId="{14636C60-3AA1-4085-A49B-81728154E841}" srcOrd="0" destOrd="0" presId="urn:microsoft.com/office/officeart/2005/8/layout/vList2"/>
    <dgm:cxn modelId="{10850074-3FA6-4D28-BCBA-961B749073E5}" type="presParOf" srcId="{29F425D8-FD21-407E-9372-E99534312054}" destId="{AD5FACD8-1BD4-48ED-8644-6504BF90C675}" srcOrd="1" destOrd="0" presId="urn:microsoft.com/office/officeart/2005/8/layout/vList2"/>
    <dgm:cxn modelId="{39458813-9A40-4893-9676-36D7E86FB97C}" type="presParOf" srcId="{29F425D8-FD21-407E-9372-E99534312054}" destId="{98FBFFCE-C7F3-470D-9F2C-1F3DBDDFBF5E}" srcOrd="2" destOrd="0" presId="urn:microsoft.com/office/officeart/2005/8/layout/vList2"/>
    <dgm:cxn modelId="{046372A3-E71D-4EDF-927A-D87559528F3B}" type="presParOf" srcId="{29F425D8-FD21-407E-9372-E99534312054}" destId="{52B794E8-2946-474A-98D0-084F9013BB8D}" srcOrd="3" destOrd="0" presId="urn:microsoft.com/office/officeart/2005/8/layout/vList2"/>
    <dgm:cxn modelId="{38ECD1FE-21C1-42C7-91F0-6DCE0DE2F4DC}" type="presParOf" srcId="{29F425D8-FD21-407E-9372-E99534312054}" destId="{773F1B8E-18A3-4709-9FF3-06A0DE469D25}" srcOrd="4" destOrd="0" presId="urn:microsoft.com/office/officeart/2005/8/layout/vList2"/>
    <dgm:cxn modelId="{C75B6A02-F846-45E4-9D95-EEBF4A8BA388}" type="presParOf" srcId="{29F425D8-FD21-407E-9372-E99534312054}" destId="{323D6E12-8CAC-4192-A9B0-7DAE4115FAA7}" srcOrd="5" destOrd="0" presId="urn:microsoft.com/office/officeart/2005/8/layout/vList2"/>
    <dgm:cxn modelId="{A87A8EF7-FA88-4D01-B861-EFFC2FCBAB35}" type="presParOf" srcId="{29F425D8-FD21-407E-9372-E99534312054}" destId="{3493C9A1-FF48-4559-B46F-9E9B6F9C64F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5049C05-3C6B-42A1-9ED0-1F4FE7048FD2}" type="doc">
      <dgm:prSet loTypeId="urn:microsoft.com/office/officeart/2016/7/layout/VerticalHollowAction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DD6EC8B-D604-4E15-A447-2D12BD0F8A27}">
      <dgm:prSet/>
      <dgm:spPr/>
      <dgm:t>
        <a:bodyPr/>
        <a:lstStyle/>
        <a:p>
          <a:r>
            <a:rPr lang="en-US"/>
            <a:t>Use</a:t>
          </a:r>
        </a:p>
      </dgm:t>
    </dgm:pt>
    <dgm:pt modelId="{47454DCE-C44A-42CA-B6A3-CA4226F00FC8}" type="parTrans" cxnId="{2C83D50C-0D1D-4882-84F9-FA4DAB8540CD}">
      <dgm:prSet/>
      <dgm:spPr/>
      <dgm:t>
        <a:bodyPr/>
        <a:lstStyle/>
        <a:p>
          <a:endParaRPr lang="en-US"/>
        </a:p>
      </dgm:t>
    </dgm:pt>
    <dgm:pt modelId="{2B622C1F-0A53-4C50-BD0C-9226542D3F4F}" type="sibTrans" cxnId="{2C83D50C-0D1D-4882-84F9-FA4DAB8540CD}">
      <dgm:prSet/>
      <dgm:spPr/>
      <dgm:t>
        <a:bodyPr/>
        <a:lstStyle/>
        <a:p>
          <a:endParaRPr lang="en-US"/>
        </a:p>
      </dgm:t>
    </dgm:pt>
    <dgm:pt modelId="{834CB83B-FE9F-4BEB-A7BE-07CB0749419F}">
      <dgm:prSet/>
      <dgm:spPr/>
      <dgm:t>
        <a:bodyPr/>
        <a:lstStyle/>
        <a:p>
          <a:r>
            <a:rPr lang="en-US"/>
            <a:t>Use SMART goals to plan learning and work</a:t>
          </a:r>
        </a:p>
      </dgm:t>
    </dgm:pt>
    <dgm:pt modelId="{8624A4E0-6BEC-4FA1-8D93-C296EF981D9E}" type="parTrans" cxnId="{517BA16A-1DE8-4C76-887D-C80D533EA560}">
      <dgm:prSet/>
      <dgm:spPr/>
      <dgm:t>
        <a:bodyPr/>
        <a:lstStyle/>
        <a:p>
          <a:endParaRPr lang="en-US"/>
        </a:p>
      </dgm:t>
    </dgm:pt>
    <dgm:pt modelId="{594BD8B9-77EA-40DB-ABE9-F125ACE2DDA3}" type="sibTrans" cxnId="{517BA16A-1DE8-4C76-887D-C80D533EA560}">
      <dgm:prSet/>
      <dgm:spPr/>
      <dgm:t>
        <a:bodyPr/>
        <a:lstStyle/>
        <a:p>
          <a:endParaRPr lang="en-US"/>
        </a:p>
      </dgm:t>
    </dgm:pt>
    <dgm:pt modelId="{8A192AD9-1789-4827-BEB0-CF14576F32D5}">
      <dgm:prSet/>
      <dgm:spPr/>
      <dgm:t>
        <a:bodyPr/>
        <a:lstStyle/>
        <a:p>
          <a:r>
            <a:rPr lang="en-US"/>
            <a:t>Join</a:t>
          </a:r>
        </a:p>
      </dgm:t>
    </dgm:pt>
    <dgm:pt modelId="{2C5ADB2F-2EF5-4312-87C7-16AE41638F00}" type="parTrans" cxnId="{5417091F-AF2A-461F-859C-EDBEC162917D}">
      <dgm:prSet/>
      <dgm:spPr/>
      <dgm:t>
        <a:bodyPr/>
        <a:lstStyle/>
        <a:p>
          <a:endParaRPr lang="en-US"/>
        </a:p>
      </dgm:t>
    </dgm:pt>
    <dgm:pt modelId="{8DCF824F-A7F2-4E4F-8A12-8C20118CCC09}" type="sibTrans" cxnId="{5417091F-AF2A-461F-859C-EDBEC162917D}">
      <dgm:prSet/>
      <dgm:spPr/>
      <dgm:t>
        <a:bodyPr/>
        <a:lstStyle/>
        <a:p>
          <a:endParaRPr lang="en-US"/>
        </a:p>
      </dgm:t>
    </dgm:pt>
    <dgm:pt modelId="{6D74343E-EF19-4B65-B67D-6EBA1591A20C}">
      <dgm:prSet/>
      <dgm:spPr/>
      <dgm:t>
        <a:bodyPr/>
        <a:lstStyle/>
        <a:p>
          <a:r>
            <a:rPr lang="en-US"/>
            <a:t>Join leadership and resilience training</a:t>
          </a:r>
        </a:p>
      </dgm:t>
    </dgm:pt>
    <dgm:pt modelId="{F5C792A0-2819-44E4-8C63-22C7F7E1C19E}" type="parTrans" cxnId="{AEA61DBF-3330-4D48-837D-BAE43E353588}">
      <dgm:prSet/>
      <dgm:spPr/>
      <dgm:t>
        <a:bodyPr/>
        <a:lstStyle/>
        <a:p>
          <a:endParaRPr lang="en-US"/>
        </a:p>
      </dgm:t>
    </dgm:pt>
    <dgm:pt modelId="{C5AE25B0-3313-4D78-813F-0325FF50678D}" type="sibTrans" cxnId="{AEA61DBF-3330-4D48-837D-BAE43E353588}">
      <dgm:prSet/>
      <dgm:spPr/>
      <dgm:t>
        <a:bodyPr/>
        <a:lstStyle/>
        <a:p>
          <a:endParaRPr lang="en-US"/>
        </a:p>
      </dgm:t>
    </dgm:pt>
    <dgm:pt modelId="{5FD1E9D4-ABF3-49EF-8612-0DCCF0DCA954}">
      <dgm:prSet/>
      <dgm:spPr/>
      <dgm:t>
        <a:bodyPr/>
        <a:lstStyle/>
        <a:p>
          <a:r>
            <a:rPr lang="en-US"/>
            <a:t>Gain</a:t>
          </a:r>
        </a:p>
      </dgm:t>
    </dgm:pt>
    <dgm:pt modelId="{CBDAA104-796D-4A92-822C-5E37F080A80A}" type="parTrans" cxnId="{81C5D20F-31F5-4BE2-A73B-15169E1DB7C5}">
      <dgm:prSet/>
      <dgm:spPr/>
      <dgm:t>
        <a:bodyPr/>
        <a:lstStyle/>
        <a:p>
          <a:endParaRPr lang="en-US"/>
        </a:p>
      </dgm:t>
    </dgm:pt>
    <dgm:pt modelId="{FAAF4A81-7E0D-4053-9EE1-C323792F1BC9}" type="sibTrans" cxnId="{81C5D20F-31F5-4BE2-A73B-15169E1DB7C5}">
      <dgm:prSet/>
      <dgm:spPr/>
      <dgm:t>
        <a:bodyPr/>
        <a:lstStyle/>
        <a:p>
          <a:endParaRPr lang="en-US"/>
        </a:p>
      </dgm:t>
    </dgm:pt>
    <dgm:pt modelId="{855A158D-91C7-4AAD-A14D-2826F49499A2}">
      <dgm:prSet/>
      <dgm:spPr/>
      <dgm:t>
        <a:bodyPr/>
        <a:lstStyle/>
        <a:p>
          <a:r>
            <a:rPr lang="en-US"/>
            <a:t>Gain experience through volunteering</a:t>
          </a:r>
        </a:p>
      </dgm:t>
    </dgm:pt>
    <dgm:pt modelId="{9651A487-681C-4493-A8AB-4F455C564007}" type="parTrans" cxnId="{E614293C-C85F-4FE9-88F9-09DB29F5E11A}">
      <dgm:prSet/>
      <dgm:spPr/>
      <dgm:t>
        <a:bodyPr/>
        <a:lstStyle/>
        <a:p>
          <a:endParaRPr lang="en-US"/>
        </a:p>
      </dgm:t>
    </dgm:pt>
    <dgm:pt modelId="{B9049A8E-7B5F-4352-8B97-8FDE698E9E3C}" type="sibTrans" cxnId="{E614293C-C85F-4FE9-88F9-09DB29F5E11A}">
      <dgm:prSet/>
      <dgm:spPr/>
      <dgm:t>
        <a:bodyPr/>
        <a:lstStyle/>
        <a:p>
          <a:endParaRPr lang="en-US"/>
        </a:p>
      </dgm:t>
    </dgm:pt>
    <dgm:pt modelId="{43B27234-8C24-4FCA-9422-70AA13CE2A38}">
      <dgm:prSet/>
      <dgm:spPr/>
      <dgm:t>
        <a:bodyPr/>
        <a:lstStyle/>
        <a:p>
          <a:r>
            <a:rPr lang="en-US"/>
            <a:t>Reflect</a:t>
          </a:r>
        </a:p>
      </dgm:t>
    </dgm:pt>
    <dgm:pt modelId="{C6FA2A79-2563-465C-AC4A-BEC608C3BBE7}" type="parTrans" cxnId="{0E8D5010-ED50-4469-BAD6-0518C0844CAB}">
      <dgm:prSet/>
      <dgm:spPr/>
      <dgm:t>
        <a:bodyPr/>
        <a:lstStyle/>
        <a:p>
          <a:endParaRPr lang="en-US"/>
        </a:p>
      </dgm:t>
    </dgm:pt>
    <dgm:pt modelId="{68306492-52F1-4A13-B2F9-90F1E7E3BE83}" type="sibTrans" cxnId="{0E8D5010-ED50-4469-BAD6-0518C0844CAB}">
      <dgm:prSet/>
      <dgm:spPr/>
      <dgm:t>
        <a:bodyPr/>
        <a:lstStyle/>
        <a:p>
          <a:endParaRPr lang="en-US"/>
        </a:p>
      </dgm:t>
    </dgm:pt>
    <dgm:pt modelId="{645CE8C9-F4C8-4ED6-A2A3-4446FCE20403}">
      <dgm:prSet/>
      <dgm:spPr/>
      <dgm:t>
        <a:bodyPr/>
        <a:lstStyle/>
        <a:p>
          <a:r>
            <a:rPr lang="en-US"/>
            <a:t>Reflect after each task using Gibbs’ Cycle</a:t>
          </a:r>
        </a:p>
      </dgm:t>
    </dgm:pt>
    <dgm:pt modelId="{CDAAEFD9-5641-48E1-88F7-C7EABFBEB076}" type="parTrans" cxnId="{53E27E7D-2C17-458A-AABF-BC05633EBB6C}">
      <dgm:prSet/>
      <dgm:spPr/>
      <dgm:t>
        <a:bodyPr/>
        <a:lstStyle/>
        <a:p>
          <a:endParaRPr lang="en-US"/>
        </a:p>
      </dgm:t>
    </dgm:pt>
    <dgm:pt modelId="{C2373026-06D7-41DD-A08A-D84F39D4FC06}" type="sibTrans" cxnId="{53E27E7D-2C17-458A-AABF-BC05633EBB6C}">
      <dgm:prSet/>
      <dgm:spPr/>
      <dgm:t>
        <a:bodyPr/>
        <a:lstStyle/>
        <a:p>
          <a:endParaRPr lang="en-US"/>
        </a:p>
      </dgm:t>
    </dgm:pt>
    <dgm:pt modelId="{C67C49B6-DD55-4612-9CE3-E6FAF7B9FEC4}">
      <dgm:prSet/>
      <dgm:spPr/>
      <dgm:t>
        <a:bodyPr/>
        <a:lstStyle/>
        <a:p>
          <a:r>
            <a:rPr lang="en-US"/>
            <a:t>Ask</a:t>
          </a:r>
        </a:p>
      </dgm:t>
    </dgm:pt>
    <dgm:pt modelId="{50A76038-7106-44FF-8850-BF57B6575BA0}" type="parTrans" cxnId="{E4FA90E0-F2FE-4EA8-A8CC-99BA75EFED53}">
      <dgm:prSet/>
      <dgm:spPr/>
      <dgm:t>
        <a:bodyPr/>
        <a:lstStyle/>
        <a:p>
          <a:endParaRPr lang="en-US"/>
        </a:p>
      </dgm:t>
    </dgm:pt>
    <dgm:pt modelId="{87803C5C-5C33-419D-A874-0002B1ADF18F}" type="sibTrans" cxnId="{E4FA90E0-F2FE-4EA8-A8CC-99BA75EFED53}">
      <dgm:prSet/>
      <dgm:spPr/>
      <dgm:t>
        <a:bodyPr/>
        <a:lstStyle/>
        <a:p>
          <a:endParaRPr lang="en-US"/>
        </a:p>
      </dgm:t>
    </dgm:pt>
    <dgm:pt modelId="{EDB95151-ADF6-4B43-B973-A8DA53756C07}">
      <dgm:prSet/>
      <dgm:spPr/>
      <dgm:t>
        <a:bodyPr/>
        <a:lstStyle/>
        <a:p>
          <a:r>
            <a:rPr lang="en-US"/>
            <a:t>Ask for feedback to build confidence</a:t>
          </a:r>
        </a:p>
      </dgm:t>
    </dgm:pt>
    <dgm:pt modelId="{E2219E81-2535-4251-8BA0-F007C69047AD}" type="parTrans" cxnId="{F01E9591-04F6-4A42-98F2-C1C56E0614A6}">
      <dgm:prSet/>
      <dgm:spPr/>
      <dgm:t>
        <a:bodyPr/>
        <a:lstStyle/>
        <a:p>
          <a:endParaRPr lang="en-US"/>
        </a:p>
      </dgm:t>
    </dgm:pt>
    <dgm:pt modelId="{56F7142C-8D75-407A-828B-3AEDBEC366F4}" type="sibTrans" cxnId="{F01E9591-04F6-4A42-98F2-C1C56E0614A6}">
      <dgm:prSet/>
      <dgm:spPr/>
      <dgm:t>
        <a:bodyPr/>
        <a:lstStyle/>
        <a:p>
          <a:endParaRPr lang="en-US"/>
        </a:p>
      </dgm:t>
    </dgm:pt>
    <dgm:pt modelId="{7F2DBCBE-A8F3-4C8E-8C79-396F791FD5D5}" type="pres">
      <dgm:prSet presAssocID="{35049C05-3C6B-42A1-9ED0-1F4FE7048FD2}" presName="Name0" presStyleCnt="0">
        <dgm:presLayoutVars>
          <dgm:dir/>
          <dgm:animLvl val="lvl"/>
          <dgm:resizeHandles val="exact"/>
        </dgm:presLayoutVars>
      </dgm:prSet>
      <dgm:spPr/>
    </dgm:pt>
    <dgm:pt modelId="{8FE86722-10F9-47FF-AD10-3A76565F7642}" type="pres">
      <dgm:prSet presAssocID="{6DD6EC8B-D604-4E15-A447-2D12BD0F8A27}" presName="linNode" presStyleCnt="0"/>
      <dgm:spPr/>
    </dgm:pt>
    <dgm:pt modelId="{FFF9EBA9-5586-42FA-A6D6-593A01F29EC9}" type="pres">
      <dgm:prSet presAssocID="{6DD6EC8B-D604-4E15-A447-2D12BD0F8A27}" presName="parentText" presStyleLbl="solidFgAcc1" presStyleIdx="0" presStyleCnt="5">
        <dgm:presLayoutVars>
          <dgm:chMax val="1"/>
          <dgm:bulletEnabled/>
        </dgm:presLayoutVars>
      </dgm:prSet>
      <dgm:spPr/>
    </dgm:pt>
    <dgm:pt modelId="{B2943CA7-39DC-47E7-B30D-EAFBA1B4A887}" type="pres">
      <dgm:prSet presAssocID="{6DD6EC8B-D604-4E15-A447-2D12BD0F8A27}" presName="descendantText" presStyleLbl="alignNode1" presStyleIdx="0" presStyleCnt="5">
        <dgm:presLayoutVars>
          <dgm:bulletEnabled/>
        </dgm:presLayoutVars>
      </dgm:prSet>
      <dgm:spPr/>
    </dgm:pt>
    <dgm:pt modelId="{FD58DF19-A0F4-4D81-90F0-5717E021DA87}" type="pres">
      <dgm:prSet presAssocID="{2B622C1F-0A53-4C50-BD0C-9226542D3F4F}" presName="sp" presStyleCnt="0"/>
      <dgm:spPr/>
    </dgm:pt>
    <dgm:pt modelId="{CBEC627C-8181-4FF6-94AF-A4B97ECD4F94}" type="pres">
      <dgm:prSet presAssocID="{8A192AD9-1789-4827-BEB0-CF14576F32D5}" presName="linNode" presStyleCnt="0"/>
      <dgm:spPr/>
    </dgm:pt>
    <dgm:pt modelId="{23558874-6032-47E7-BE9F-FF9CE26376F9}" type="pres">
      <dgm:prSet presAssocID="{8A192AD9-1789-4827-BEB0-CF14576F32D5}" presName="parentText" presStyleLbl="solidFgAcc1" presStyleIdx="1" presStyleCnt="5">
        <dgm:presLayoutVars>
          <dgm:chMax val="1"/>
          <dgm:bulletEnabled/>
        </dgm:presLayoutVars>
      </dgm:prSet>
      <dgm:spPr/>
    </dgm:pt>
    <dgm:pt modelId="{399A89E0-6CB5-4A0C-9661-29D5F202D213}" type="pres">
      <dgm:prSet presAssocID="{8A192AD9-1789-4827-BEB0-CF14576F32D5}" presName="descendantText" presStyleLbl="alignNode1" presStyleIdx="1" presStyleCnt="5">
        <dgm:presLayoutVars>
          <dgm:bulletEnabled/>
        </dgm:presLayoutVars>
      </dgm:prSet>
      <dgm:spPr/>
    </dgm:pt>
    <dgm:pt modelId="{522E75ED-E8EA-4FCD-B646-A2B02C8EAA24}" type="pres">
      <dgm:prSet presAssocID="{8DCF824F-A7F2-4E4F-8A12-8C20118CCC09}" presName="sp" presStyleCnt="0"/>
      <dgm:spPr/>
    </dgm:pt>
    <dgm:pt modelId="{4CB2DFF3-EA24-4329-8E10-6679E72E1657}" type="pres">
      <dgm:prSet presAssocID="{5FD1E9D4-ABF3-49EF-8612-0DCCF0DCA954}" presName="linNode" presStyleCnt="0"/>
      <dgm:spPr/>
    </dgm:pt>
    <dgm:pt modelId="{D9043F78-1584-403C-88D7-4114EB0D484C}" type="pres">
      <dgm:prSet presAssocID="{5FD1E9D4-ABF3-49EF-8612-0DCCF0DCA954}" presName="parentText" presStyleLbl="solidFgAcc1" presStyleIdx="2" presStyleCnt="5">
        <dgm:presLayoutVars>
          <dgm:chMax val="1"/>
          <dgm:bulletEnabled/>
        </dgm:presLayoutVars>
      </dgm:prSet>
      <dgm:spPr/>
    </dgm:pt>
    <dgm:pt modelId="{7EA6EED8-1EEF-4D0C-A612-23B45B6794EF}" type="pres">
      <dgm:prSet presAssocID="{5FD1E9D4-ABF3-49EF-8612-0DCCF0DCA954}" presName="descendantText" presStyleLbl="alignNode1" presStyleIdx="2" presStyleCnt="5">
        <dgm:presLayoutVars>
          <dgm:bulletEnabled/>
        </dgm:presLayoutVars>
      </dgm:prSet>
      <dgm:spPr/>
    </dgm:pt>
    <dgm:pt modelId="{272E3868-3466-4368-BF04-1702AF885E69}" type="pres">
      <dgm:prSet presAssocID="{FAAF4A81-7E0D-4053-9EE1-C323792F1BC9}" presName="sp" presStyleCnt="0"/>
      <dgm:spPr/>
    </dgm:pt>
    <dgm:pt modelId="{59F8BB94-3CDC-4DB4-91DA-542969B53906}" type="pres">
      <dgm:prSet presAssocID="{43B27234-8C24-4FCA-9422-70AA13CE2A38}" presName="linNode" presStyleCnt="0"/>
      <dgm:spPr/>
    </dgm:pt>
    <dgm:pt modelId="{9BF643F8-9BF4-4088-8A0F-C991A5EF4B2D}" type="pres">
      <dgm:prSet presAssocID="{43B27234-8C24-4FCA-9422-70AA13CE2A38}" presName="parentText" presStyleLbl="solidFgAcc1" presStyleIdx="3" presStyleCnt="5">
        <dgm:presLayoutVars>
          <dgm:chMax val="1"/>
          <dgm:bulletEnabled/>
        </dgm:presLayoutVars>
      </dgm:prSet>
      <dgm:spPr/>
    </dgm:pt>
    <dgm:pt modelId="{30BE5030-1D83-4741-9426-711D8193F5D3}" type="pres">
      <dgm:prSet presAssocID="{43B27234-8C24-4FCA-9422-70AA13CE2A38}" presName="descendantText" presStyleLbl="alignNode1" presStyleIdx="3" presStyleCnt="5">
        <dgm:presLayoutVars>
          <dgm:bulletEnabled/>
        </dgm:presLayoutVars>
      </dgm:prSet>
      <dgm:spPr/>
    </dgm:pt>
    <dgm:pt modelId="{9242714E-AE4F-45CE-9E38-2D571B76EA02}" type="pres">
      <dgm:prSet presAssocID="{68306492-52F1-4A13-B2F9-90F1E7E3BE83}" presName="sp" presStyleCnt="0"/>
      <dgm:spPr/>
    </dgm:pt>
    <dgm:pt modelId="{77C7CDA3-C731-4C2B-817D-916E192B303F}" type="pres">
      <dgm:prSet presAssocID="{C67C49B6-DD55-4612-9CE3-E6FAF7B9FEC4}" presName="linNode" presStyleCnt="0"/>
      <dgm:spPr/>
    </dgm:pt>
    <dgm:pt modelId="{8FB8E351-77E1-4A68-9222-272E904CCC1E}" type="pres">
      <dgm:prSet presAssocID="{C67C49B6-DD55-4612-9CE3-E6FAF7B9FEC4}" presName="parentText" presStyleLbl="solidFgAcc1" presStyleIdx="4" presStyleCnt="5">
        <dgm:presLayoutVars>
          <dgm:chMax val="1"/>
          <dgm:bulletEnabled/>
        </dgm:presLayoutVars>
      </dgm:prSet>
      <dgm:spPr/>
    </dgm:pt>
    <dgm:pt modelId="{AA6438D6-1585-4917-BAE7-62622A1A7B9C}" type="pres">
      <dgm:prSet presAssocID="{C67C49B6-DD55-4612-9CE3-E6FAF7B9FEC4}" presName="descendantText" presStyleLbl="alignNode1" presStyleIdx="4" presStyleCnt="5">
        <dgm:presLayoutVars>
          <dgm:bulletEnabled/>
        </dgm:presLayoutVars>
      </dgm:prSet>
      <dgm:spPr/>
    </dgm:pt>
  </dgm:ptLst>
  <dgm:cxnLst>
    <dgm:cxn modelId="{B343A108-9C26-4BFC-B2CA-20E2AB49441E}" type="presOf" srcId="{5FD1E9D4-ABF3-49EF-8612-0DCCF0DCA954}" destId="{D9043F78-1584-403C-88D7-4114EB0D484C}" srcOrd="0" destOrd="0" presId="urn:microsoft.com/office/officeart/2016/7/layout/VerticalHollowActionList"/>
    <dgm:cxn modelId="{2C83D50C-0D1D-4882-84F9-FA4DAB8540CD}" srcId="{35049C05-3C6B-42A1-9ED0-1F4FE7048FD2}" destId="{6DD6EC8B-D604-4E15-A447-2D12BD0F8A27}" srcOrd="0" destOrd="0" parTransId="{47454DCE-C44A-42CA-B6A3-CA4226F00FC8}" sibTransId="{2B622C1F-0A53-4C50-BD0C-9226542D3F4F}"/>
    <dgm:cxn modelId="{81C5D20F-31F5-4BE2-A73B-15169E1DB7C5}" srcId="{35049C05-3C6B-42A1-9ED0-1F4FE7048FD2}" destId="{5FD1E9D4-ABF3-49EF-8612-0DCCF0DCA954}" srcOrd="2" destOrd="0" parTransId="{CBDAA104-796D-4A92-822C-5E37F080A80A}" sibTransId="{FAAF4A81-7E0D-4053-9EE1-C323792F1BC9}"/>
    <dgm:cxn modelId="{0E8D5010-ED50-4469-BAD6-0518C0844CAB}" srcId="{35049C05-3C6B-42A1-9ED0-1F4FE7048FD2}" destId="{43B27234-8C24-4FCA-9422-70AA13CE2A38}" srcOrd="3" destOrd="0" parTransId="{C6FA2A79-2563-465C-AC4A-BEC608C3BBE7}" sibTransId="{68306492-52F1-4A13-B2F9-90F1E7E3BE83}"/>
    <dgm:cxn modelId="{538D401C-5692-44B9-94A1-D1D405774A2E}" type="presOf" srcId="{855A158D-91C7-4AAD-A14D-2826F49499A2}" destId="{7EA6EED8-1EEF-4D0C-A612-23B45B6794EF}" srcOrd="0" destOrd="0" presId="urn:microsoft.com/office/officeart/2016/7/layout/VerticalHollowActionList"/>
    <dgm:cxn modelId="{5417091F-AF2A-461F-859C-EDBEC162917D}" srcId="{35049C05-3C6B-42A1-9ED0-1F4FE7048FD2}" destId="{8A192AD9-1789-4827-BEB0-CF14576F32D5}" srcOrd="1" destOrd="0" parTransId="{2C5ADB2F-2EF5-4312-87C7-16AE41638F00}" sibTransId="{8DCF824F-A7F2-4E4F-8A12-8C20118CCC09}"/>
    <dgm:cxn modelId="{E614293C-C85F-4FE9-88F9-09DB29F5E11A}" srcId="{5FD1E9D4-ABF3-49EF-8612-0DCCF0DCA954}" destId="{855A158D-91C7-4AAD-A14D-2826F49499A2}" srcOrd="0" destOrd="0" parTransId="{9651A487-681C-4493-A8AB-4F455C564007}" sibTransId="{B9049A8E-7B5F-4352-8B97-8FDE698E9E3C}"/>
    <dgm:cxn modelId="{6E795869-F7CC-407C-A89F-E48879C78E67}" type="presOf" srcId="{6DD6EC8B-D604-4E15-A447-2D12BD0F8A27}" destId="{FFF9EBA9-5586-42FA-A6D6-593A01F29EC9}" srcOrd="0" destOrd="0" presId="urn:microsoft.com/office/officeart/2016/7/layout/VerticalHollowActionList"/>
    <dgm:cxn modelId="{517BA16A-1DE8-4C76-887D-C80D533EA560}" srcId="{6DD6EC8B-D604-4E15-A447-2D12BD0F8A27}" destId="{834CB83B-FE9F-4BEB-A7BE-07CB0749419F}" srcOrd="0" destOrd="0" parTransId="{8624A4E0-6BEC-4FA1-8D93-C296EF981D9E}" sibTransId="{594BD8B9-77EA-40DB-ABE9-F125ACE2DDA3}"/>
    <dgm:cxn modelId="{870F246D-D82B-443B-BD91-D6C6A112B437}" type="presOf" srcId="{C67C49B6-DD55-4612-9CE3-E6FAF7B9FEC4}" destId="{8FB8E351-77E1-4A68-9222-272E904CCC1E}" srcOrd="0" destOrd="0" presId="urn:microsoft.com/office/officeart/2016/7/layout/VerticalHollowActionList"/>
    <dgm:cxn modelId="{67839175-43A2-4F53-8729-B42D512BBDC8}" type="presOf" srcId="{43B27234-8C24-4FCA-9422-70AA13CE2A38}" destId="{9BF643F8-9BF4-4088-8A0F-C991A5EF4B2D}" srcOrd="0" destOrd="0" presId="urn:microsoft.com/office/officeart/2016/7/layout/VerticalHollowActionList"/>
    <dgm:cxn modelId="{86738257-93A0-440E-8FD5-1F10A6583677}" type="presOf" srcId="{EDB95151-ADF6-4B43-B973-A8DA53756C07}" destId="{AA6438D6-1585-4917-BAE7-62622A1A7B9C}" srcOrd="0" destOrd="0" presId="urn:microsoft.com/office/officeart/2016/7/layout/VerticalHollowActionList"/>
    <dgm:cxn modelId="{53E27E7D-2C17-458A-AABF-BC05633EBB6C}" srcId="{43B27234-8C24-4FCA-9422-70AA13CE2A38}" destId="{645CE8C9-F4C8-4ED6-A2A3-4446FCE20403}" srcOrd="0" destOrd="0" parTransId="{CDAAEFD9-5641-48E1-88F7-C7EABFBEB076}" sibTransId="{C2373026-06D7-41DD-A08A-D84F39D4FC06}"/>
    <dgm:cxn modelId="{514F1D90-1659-4FC5-AD2E-BE9D403CC1EC}" type="presOf" srcId="{834CB83B-FE9F-4BEB-A7BE-07CB0749419F}" destId="{B2943CA7-39DC-47E7-B30D-EAFBA1B4A887}" srcOrd="0" destOrd="0" presId="urn:microsoft.com/office/officeart/2016/7/layout/VerticalHollowActionList"/>
    <dgm:cxn modelId="{F01E9591-04F6-4A42-98F2-C1C56E0614A6}" srcId="{C67C49B6-DD55-4612-9CE3-E6FAF7B9FEC4}" destId="{EDB95151-ADF6-4B43-B973-A8DA53756C07}" srcOrd="0" destOrd="0" parTransId="{E2219E81-2535-4251-8BA0-F007C69047AD}" sibTransId="{56F7142C-8D75-407A-828B-3AEDBEC366F4}"/>
    <dgm:cxn modelId="{600D7AAC-7866-4360-8BC6-CE4A1BE473C8}" type="presOf" srcId="{35049C05-3C6B-42A1-9ED0-1F4FE7048FD2}" destId="{7F2DBCBE-A8F3-4C8E-8C79-396F791FD5D5}" srcOrd="0" destOrd="0" presId="urn:microsoft.com/office/officeart/2016/7/layout/VerticalHollowActionList"/>
    <dgm:cxn modelId="{AEA61DBF-3330-4D48-837D-BAE43E353588}" srcId="{8A192AD9-1789-4827-BEB0-CF14576F32D5}" destId="{6D74343E-EF19-4B65-B67D-6EBA1591A20C}" srcOrd="0" destOrd="0" parTransId="{F5C792A0-2819-44E4-8C63-22C7F7E1C19E}" sibTransId="{C5AE25B0-3313-4D78-813F-0325FF50678D}"/>
    <dgm:cxn modelId="{F56A90CF-A722-4AD1-B2BC-3D088FC6C68F}" type="presOf" srcId="{6D74343E-EF19-4B65-B67D-6EBA1591A20C}" destId="{399A89E0-6CB5-4A0C-9661-29D5F202D213}" srcOrd="0" destOrd="0" presId="urn:microsoft.com/office/officeart/2016/7/layout/VerticalHollowActionList"/>
    <dgm:cxn modelId="{E4FA90E0-F2FE-4EA8-A8CC-99BA75EFED53}" srcId="{35049C05-3C6B-42A1-9ED0-1F4FE7048FD2}" destId="{C67C49B6-DD55-4612-9CE3-E6FAF7B9FEC4}" srcOrd="4" destOrd="0" parTransId="{50A76038-7106-44FF-8850-BF57B6575BA0}" sibTransId="{87803C5C-5C33-419D-A874-0002B1ADF18F}"/>
    <dgm:cxn modelId="{E7D2C0F2-0F3A-4604-95A7-B902B24335FC}" type="presOf" srcId="{8A192AD9-1789-4827-BEB0-CF14576F32D5}" destId="{23558874-6032-47E7-BE9F-FF9CE26376F9}" srcOrd="0" destOrd="0" presId="urn:microsoft.com/office/officeart/2016/7/layout/VerticalHollowActionList"/>
    <dgm:cxn modelId="{ACF988F7-299B-49BC-9094-20EB74BB8297}" type="presOf" srcId="{645CE8C9-F4C8-4ED6-A2A3-4446FCE20403}" destId="{30BE5030-1D83-4741-9426-711D8193F5D3}" srcOrd="0" destOrd="0" presId="urn:microsoft.com/office/officeart/2016/7/layout/VerticalHollowActionList"/>
    <dgm:cxn modelId="{451D3FDD-37C1-48F9-A887-3027A0F42519}" type="presParOf" srcId="{7F2DBCBE-A8F3-4C8E-8C79-396F791FD5D5}" destId="{8FE86722-10F9-47FF-AD10-3A76565F7642}" srcOrd="0" destOrd="0" presId="urn:microsoft.com/office/officeart/2016/7/layout/VerticalHollowActionList"/>
    <dgm:cxn modelId="{490D89D8-F685-45D7-9ED0-8924A9F934DD}" type="presParOf" srcId="{8FE86722-10F9-47FF-AD10-3A76565F7642}" destId="{FFF9EBA9-5586-42FA-A6D6-593A01F29EC9}" srcOrd="0" destOrd="0" presId="urn:microsoft.com/office/officeart/2016/7/layout/VerticalHollowActionList"/>
    <dgm:cxn modelId="{EE9081C9-3273-4DBF-A24C-14E25966AB21}" type="presParOf" srcId="{8FE86722-10F9-47FF-AD10-3A76565F7642}" destId="{B2943CA7-39DC-47E7-B30D-EAFBA1B4A887}" srcOrd="1" destOrd="0" presId="urn:microsoft.com/office/officeart/2016/7/layout/VerticalHollowActionList"/>
    <dgm:cxn modelId="{AC0248B0-F0CE-4EF9-8950-B4D7EC873090}" type="presParOf" srcId="{7F2DBCBE-A8F3-4C8E-8C79-396F791FD5D5}" destId="{FD58DF19-A0F4-4D81-90F0-5717E021DA87}" srcOrd="1" destOrd="0" presId="urn:microsoft.com/office/officeart/2016/7/layout/VerticalHollowActionList"/>
    <dgm:cxn modelId="{7D88B746-FC95-4A05-8095-6BB0C9D30D1B}" type="presParOf" srcId="{7F2DBCBE-A8F3-4C8E-8C79-396F791FD5D5}" destId="{CBEC627C-8181-4FF6-94AF-A4B97ECD4F94}" srcOrd="2" destOrd="0" presId="urn:microsoft.com/office/officeart/2016/7/layout/VerticalHollowActionList"/>
    <dgm:cxn modelId="{69A5E1DE-4AC5-487A-B567-7D7FE31A601F}" type="presParOf" srcId="{CBEC627C-8181-4FF6-94AF-A4B97ECD4F94}" destId="{23558874-6032-47E7-BE9F-FF9CE26376F9}" srcOrd="0" destOrd="0" presId="urn:microsoft.com/office/officeart/2016/7/layout/VerticalHollowActionList"/>
    <dgm:cxn modelId="{E55EAF87-C5CA-4972-99E5-CBBBF4D5692B}" type="presParOf" srcId="{CBEC627C-8181-4FF6-94AF-A4B97ECD4F94}" destId="{399A89E0-6CB5-4A0C-9661-29D5F202D213}" srcOrd="1" destOrd="0" presId="urn:microsoft.com/office/officeart/2016/7/layout/VerticalHollowActionList"/>
    <dgm:cxn modelId="{D831D17A-DD76-43A1-A7B1-E3F188B42A94}" type="presParOf" srcId="{7F2DBCBE-A8F3-4C8E-8C79-396F791FD5D5}" destId="{522E75ED-E8EA-4FCD-B646-A2B02C8EAA24}" srcOrd="3" destOrd="0" presId="urn:microsoft.com/office/officeart/2016/7/layout/VerticalHollowActionList"/>
    <dgm:cxn modelId="{88A22A1F-6E1E-4F4C-8830-B58096684BF1}" type="presParOf" srcId="{7F2DBCBE-A8F3-4C8E-8C79-396F791FD5D5}" destId="{4CB2DFF3-EA24-4329-8E10-6679E72E1657}" srcOrd="4" destOrd="0" presId="urn:microsoft.com/office/officeart/2016/7/layout/VerticalHollowActionList"/>
    <dgm:cxn modelId="{E35D121E-33B5-47E2-97E0-4385FF3389D0}" type="presParOf" srcId="{4CB2DFF3-EA24-4329-8E10-6679E72E1657}" destId="{D9043F78-1584-403C-88D7-4114EB0D484C}" srcOrd="0" destOrd="0" presId="urn:microsoft.com/office/officeart/2016/7/layout/VerticalHollowActionList"/>
    <dgm:cxn modelId="{9411C272-35F9-4322-B22D-8B84A3B21393}" type="presParOf" srcId="{4CB2DFF3-EA24-4329-8E10-6679E72E1657}" destId="{7EA6EED8-1EEF-4D0C-A612-23B45B6794EF}" srcOrd="1" destOrd="0" presId="urn:microsoft.com/office/officeart/2016/7/layout/VerticalHollowActionList"/>
    <dgm:cxn modelId="{21D17357-8BD2-4063-AE37-F9174328AFFD}" type="presParOf" srcId="{7F2DBCBE-A8F3-4C8E-8C79-396F791FD5D5}" destId="{272E3868-3466-4368-BF04-1702AF885E69}" srcOrd="5" destOrd="0" presId="urn:microsoft.com/office/officeart/2016/7/layout/VerticalHollowActionList"/>
    <dgm:cxn modelId="{034F9CC6-B78B-4EFC-B724-B1BD0832CFCD}" type="presParOf" srcId="{7F2DBCBE-A8F3-4C8E-8C79-396F791FD5D5}" destId="{59F8BB94-3CDC-4DB4-91DA-542969B53906}" srcOrd="6" destOrd="0" presId="urn:microsoft.com/office/officeart/2016/7/layout/VerticalHollowActionList"/>
    <dgm:cxn modelId="{4CB9127F-09C1-4BDD-98C2-1313A02E0322}" type="presParOf" srcId="{59F8BB94-3CDC-4DB4-91DA-542969B53906}" destId="{9BF643F8-9BF4-4088-8A0F-C991A5EF4B2D}" srcOrd="0" destOrd="0" presId="urn:microsoft.com/office/officeart/2016/7/layout/VerticalHollowActionList"/>
    <dgm:cxn modelId="{1B942528-4746-483C-82C0-1BAA3FC77119}" type="presParOf" srcId="{59F8BB94-3CDC-4DB4-91DA-542969B53906}" destId="{30BE5030-1D83-4741-9426-711D8193F5D3}" srcOrd="1" destOrd="0" presId="urn:microsoft.com/office/officeart/2016/7/layout/VerticalHollowActionList"/>
    <dgm:cxn modelId="{50A76DEC-2E3D-4513-89DE-41CE4E1A1EB8}" type="presParOf" srcId="{7F2DBCBE-A8F3-4C8E-8C79-396F791FD5D5}" destId="{9242714E-AE4F-45CE-9E38-2D571B76EA02}" srcOrd="7" destOrd="0" presId="urn:microsoft.com/office/officeart/2016/7/layout/VerticalHollowActionList"/>
    <dgm:cxn modelId="{A5CE762F-65BF-4B63-8D58-E838FF48CF2A}" type="presParOf" srcId="{7F2DBCBE-A8F3-4C8E-8C79-396F791FD5D5}" destId="{77C7CDA3-C731-4C2B-817D-916E192B303F}" srcOrd="8" destOrd="0" presId="urn:microsoft.com/office/officeart/2016/7/layout/VerticalHollowActionList"/>
    <dgm:cxn modelId="{8ED02293-F22F-488C-888D-67A9C62EA2C7}" type="presParOf" srcId="{77C7CDA3-C731-4C2B-817D-916E192B303F}" destId="{8FB8E351-77E1-4A68-9222-272E904CCC1E}" srcOrd="0" destOrd="0" presId="urn:microsoft.com/office/officeart/2016/7/layout/VerticalHollowActionList"/>
    <dgm:cxn modelId="{1FF993F5-BE14-44D1-B8AB-E8268DF1507A}" type="presParOf" srcId="{77C7CDA3-C731-4C2B-817D-916E192B303F}" destId="{AA6438D6-1585-4917-BAE7-62622A1A7B9C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B3829B9-E0F5-4940-B615-5A64BF36BE73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7108790-7008-4290-80CE-34612C40175A}">
      <dgm:prSet/>
      <dgm:spPr/>
      <dgm:t>
        <a:bodyPr/>
        <a:lstStyle/>
        <a:p>
          <a:r>
            <a:rPr lang="en-US" b="0" i="0" baseline="0"/>
            <a:t>Self-awareness helps me understand and improve myself</a:t>
          </a:r>
          <a:endParaRPr lang="en-US"/>
        </a:p>
      </dgm:t>
    </dgm:pt>
    <dgm:pt modelId="{D2A69144-49C4-4E88-99D0-ED8C46610712}" type="parTrans" cxnId="{65E48CCF-1E44-4BB3-9B68-EFDA7DA52F91}">
      <dgm:prSet/>
      <dgm:spPr/>
      <dgm:t>
        <a:bodyPr/>
        <a:lstStyle/>
        <a:p>
          <a:endParaRPr lang="en-US"/>
        </a:p>
      </dgm:t>
    </dgm:pt>
    <dgm:pt modelId="{66DA4CBE-DCDD-4ED1-A79C-0323E16D1D4F}" type="sibTrans" cxnId="{65E48CCF-1E44-4BB3-9B68-EFDA7DA52F91}">
      <dgm:prSet/>
      <dgm:spPr/>
      <dgm:t>
        <a:bodyPr/>
        <a:lstStyle/>
        <a:p>
          <a:endParaRPr lang="en-US"/>
        </a:p>
      </dgm:t>
    </dgm:pt>
    <dgm:pt modelId="{F3F744EB-FE2E-4B5D-98AC-6086476C3CA4}">
      <dgm:prSet/>
      <dgm:spPr/>
      <dgm:t>
        <a:bodyPr/>
        <a:lstStyle/>
        <a:p>
          <a:r>
            <a:rPr lang="en-US" b="0" i="0" baseline="0"/>
            <a:t>Reflection and feedback support learning</a:t>
          </a:r>
          <a:endParaRPr lang="en-US"/>
        </a:p>
      </dgm:t>
    </dgm:pt>
    <dgm:pt modelId="{0958A043-C840-45A7-AF4D-B7513640FB41}" type="parTrans" cxnId="{2CD3A0BB-CF16-42BE-8BA2-4327E2EE1613}">
      <dgm:prSet/>
      <dgm:spPr/>
      <dgm:t>
        <a:bodyPr/>
        <a:lstStyle/>
        <a:p>
          <a:endParaRPr lang="en-US"/>
        </a:p>
      </dgm:t>
    </dgm:pt>
    <dgm:pt modelId="{69FF974D-7935-4D57-AB51-C91EB5DF68A7}" type="sibTrans" cxnId="{2CD3A0BB-CF16-42BE-8BA2-4327E2EE1613}">
      <dgm:prSet/>
      <dgm:spPr/>
      <dgm:t>
        <a:bodyPr/>
        <a:lstStyle/>
        <a:p>
          <a:endParaRPr lang="en-US"/>
        </a:p>
      </dgm:t>
    </dgm:pt>
    <dgm:pt modelId="{BA1DF68B-A111-4C52-9083-4EA27D3CE63A}">
      <dgm:prSet/>
      <dgm:spPr/>
      <dgm:t>
        <a:bodyPr/>
        <a:lstStyle/>
        <a:p>
          <a:r>
            <a:rPr lang="en-US" b="0" i="0" baseline="0"/>
            <a:t>My goal is to become confident, resilient and professional</a:t>
          </a:r>
          <a:endParaRPr lang="en-US"/>
        </a:p>
      </dgm:t>
    </dgm:pt>
    <dgm:pt modelId="{2914D0E1-E696-45B7-B288-137F0A4DEBD2}" type="parTrans" cxnId="{8676957D-87D3-41F8-9962-603BCD12530E}">
      <dgm:prSet/>
      <dgm:spPr/>
      <dgm:t>
        <a:bodyPr/>
        <a:lstStyle/>
        <a:p>
          <a:endParaRPr lang="en-US"/>
        </a:p>
      </dgm:t>
    </dgm:pt>
    <dgm:pt modelId="{F8E88E1D-D97F-4013-BB44-9B5E8CE8141C}" type="sibTrans" cxnId="{8676957D-87D3-41F8-9962-603BCD12530E}">
      <dgm:prSet/>
      <dgm:spPr/>
      <dgm:t>
        <a:bodyPr/>
        <a:lstStyle/>
        <a:p>
          <a:endParaRPr lang="en-US"/>
        </a:p>
      </dgm:t>
    </dgm:pt>
    <dgm:pt modelId="{B9DC6197-8FFF-4201-B3EE-3A4BA28435ED}">
      <dgm:prSet/>
      <dgm:spPr/>
      <dgm:t>
        <a:bodyPr/>
        <a:lstStyle/>
        <a:p>
          <a:r>
            <a:rPr lang="en-US" b="0" i="0" baseline="0"/>
            <a:t>I will use empathy and leadership to deliver quality care</a:t>
          </a:r>
          <a:endParaRPr lang="en-US"/>
        </a:p>
      </dgm:t>
    </dgm:pt>
    <dgm:pt modelId="{DDFF74E2-0FD3-41AE-A9DC-FB7548208BF7}" type="parTrans" cxnId="{0FAE4DB8-48FA-46BB-8D13-15911929B107}">
      <dgm:prSet/>
      <dgm:spPr/>
      <dgm:t>
        <a:bodyPr/>
        <a:lstStyle/>
        <a:p>
          <a:endParaRPr lang="en-US"/>
        </a:p>
      </dgm:t>
    </dgm:pt>
    <dgm:pt modelId="{01228018-470E-448E-8224-D3F3D9087DC2}" type="sibTrans" cxnId="{0FAE4DB8-48FA-46BB-8D13-15911929B107}">
      <dgm:prSet/>
      <dgm:spPr/>
      <dgm:t>
        <a:bodyPr/>
        <a:lstStyle/>
        <a:p>
          <a:endParaRPr lang="en-US"/>
        </a:p>
      </dgm:t>
    </dgm:pt>
    <dgm:pt modelId="{B68BBD75-5473-4429-9C1A-2CB6E9174A16}" type="pres">
      <dgm:prSet presAssocID="{4B3829B9-E0F5-4940-B615-5A64BF36BE73}" presName="linear" presStyleCnt="0">
        <dgm:presLayoutVars>
          <dgm:animLvl val="lvl"/>
          <dgm:resizeHandles val="exact"/>
        </dgm:presLayoutVars>
      </dgm:prSet>
      <dgm:spPr/>
    </dgm:pt>
    <dgm:pt modelId="{CFC5A1E0-D5DD-48D3-B0A6-ABAB3D2CB2C6}" type="pres">
      <dgm:prSet presAssocID="{A7108790-7008-4290-80CE-34612C40175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F08FE15-9C3D-4BA2-BC84-3BFE4BBFB11C}" type="pres">
      <dgm:prSet presAssocID="{66DA4CBE-DCDD-4ED1-A79C-0323E16D1D4F}" presName="spacer" presStyleCnt="0"/>
      <dgm:spPr/>
    </dgm:pt>
    <dgm:pt modelId="{E6374DCD-008C-4744-9DEB-69100926D50B}" type="pres">
      <dgm:prSet presAssocID="{F3F744EB-FE2E-4B5D-98AC-6086476C3CA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C85DB06-FEDE-4676-B921-3A2549F748E5}" type="pres">
      <dgm:prSet presAssocID="{69FF974D-7935-4D57-AB51-C91EB5DF68A7}" presName="spacer" presStyleCnt="0"/>
      <dgm:spPr/>
    </dgm:pt>
    <dgm:pt modelId="{AD796DDF-E041-40F5-846A-7EA28866D9CE}" type="pres">
      <dgm:prSet presAssocID="{BA1DF68B-A111-4C52-9083-4EA27D3CE63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51BC787-48C5-4118-B121-BDC11C95ACAC}" type="pres">
      <dgm:prSet presAssocID="{F8E88E1D-D97F-4013-BB44-9B5E8CE8141C}" presName="spacer" presStyleCnt="0"/>
      <dgm:spPr/>
    </dgm:pt>
    <dgm:pt modelId="{4C811926-27D3-4428-85B7-59C62890D92F}" type="pres">
      <dgm:prSet presAssocID="{B9DC6197-8FFF-4201-B3EE-3A4BA28435E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1890003-642B-4F05-86F5-754FB0749B4C}" type="presOf" srcId="{F3F744EB-FE2E-4B5D-98AC-6086476C3CA4}" destId="{E6374DCD-008C-4744-9DEB-69100926D50B}" srcOrd="0" destOrd="0" presId="urn:microsoft.com/office/officeart/2005/8/layout/vList2"/>
    <dgm:cxn modelId="{3625EF2D-237F-4B70-8311-B991602ADCDE}" type="presOf" srcId="{A7108790-7008-4290-80CE-34612C40175A}" destId="{CFC5A1E0-D5DD-48D3-B0A6-ABAB3D2CB2C6}" srcOrd="0" destOrd="0" presId="urn:microsoft.com/office/officeart/2005/8/layout/vList2"/>
    <dgm:cxn modelId="{B8B94E37-8478-405D-BD54-3773F06893E4}" type="presOf" srcId="{BA1DF68B-A111-4C52-9083-4EA27D3CE63A}" destId="{AD796DDF-E041-40F5-846A-7EA28866D9CE}" srcOrd="0" destOrd="0" presId="urn:microsoft.com/office/officeart/2005/8/layout/vList2"/>
    <dgm:cxn modelId="{2EA2D94F-E654-4431-8894-A0C401D792B0}" type="presOf" srcId="{B9DC6197-8FFF-4201-B3EE-3A4BA28435ED}" destId="{4C811926-27D3-4428-85B7-59C62890D92F}" srcOrd="0" destOrd="0" presId="urn:microsoft.com/office/officeart/2005/8/layout/vList2"/>
    <dgm:cxn modelId="{8676957D-87D3-41F8-9962-603BCD12530E}" srcId="{4B3829B9-E0F5-4940-B615-5A64BF36BE73}" destId="{BA1DF68B-A111-4C52-9083-4EA27D3CE63A}" srcOrd="2" destOrd="0" parTransId="{2914D0E1-E696-45B7-B288-137F0A4DEBD2}" sibTransId="{F8E88E1D-D97F-4013-BB44-9B5E8CE8141C}"/>
    <dgm:cxn modelId="{0FAE4DB8-48FA-46BB-8D13-15911929B107}" srcId="{4B3829B9-E0F5-4940-B615-5A64BF36BE73}" destId="{B9DC6197-8FFF-4201-B3EE-3A4BA28435ED}" srcOrd="3" destOrd="0" parTransId="{DDFF74E2-0FD3-41AE-A9DC-FB7548208BF7}" sibTransId="{01228018-470E-448E-8224-D3F3D9087DC2}"/>
    <dgm:cxn modelId="{2CD3A0BB-CF16-42BE-8BA2-4327E2EE1613}" srcId="{4B3829B9-E0F5-4940-B615-5A64BF36BE73}" destId="{F3F744EB-FE2E-4B5D-98AC-6086476C3CA4}" srcOrd="1" destOrd="0" parTransId="{0958A043-C840-45A7-AF4D-B7513640FB41}" sibTransId="{69FF974D-7935-4D57-AB51-C91EB5DF68A7}"/>
    <dgm:cxn modelId="{65E48CCF-1E44-4BB3-9B68-EFDA7DA52F91}" srcId="{4B3829B9-E0F5-4940-B615-5A64BF36BE73}" destId="{A7108790-7008-4290-80CE-34612C40175A}" srcOrd="0" destOrd="0" parTransId="{D2A69144-49C4-4E88-99D0-ED8C46610712}" sibTransId="{66DA4CBE-DCDD-4ED1-A79C-0323E16D1D4F}"/>
    <dgm:cxn modelId="{FD04C6ED-8B55-4AF5-9DA0-E4D545170FA8}" type="presOf" srcId="{4B3829B9-E0F5-4940-B615-5A64BF36BE73}" destId="{B68BBD75-5473-4429-9C1A-2CB6E9174A16}" srcOrd="0" destOrd="0" presId="urn:microsoft.com/office/officeart/2005/8/layout/vList2"/>
    <dgm:cxn modelId="{69B04AB1-EE08-4E43-91B5-F300DAF3FEE1}" type="presParOf" srcId="{B68BBD75-5473-4429-9C1A-2CB6E9174A16}" destId="{CFC5A1E0-D5DD-48D3-B0A6-ABAB3D2CB2C6}" srcOrd="0" destOrd="0" presId="urn:microsoft.com/office/officeart/2005/8/layout/vList2"/>
    <dgm:cxn modelId="{563C8984-667E-4943-9D87-56B6D5CADEC0}" type="presParOf" srcId="{B68BBD75-5473-4429-9C1A-2CB6E9174A16}" destId="{BF08FE15-9C3D-4BA2-BC84-3BFE4BBFB11C}" srcOrd="1" destOrd="0" presId="urn:microsoft.com/office/officeart/2005/8/layout/vList2"/>
    <dgm:cxn modelId="{D73AE6D0-F06E-425E-A132-83B74F3BE4AF}" type="presParOf" srcId="{B68BBD75-5473-4429-9C1A-2CB6E9174A16}" destId="{E6374DCD-008C-4744-9DEB-69100926D50B}" srcOrd="2" destOrd="0" presId="urn:microsoft.com/office/officeart/2005/8/layout/vList2"/>
    <dgm:cxn modelId="{45DF6957-6C81-461B-A936-CA3DCC9EF3A9}" type="presParOf" srcId="{B68BBD75-5473-4429-9C1A-2CB6E9174A16}" destId="{9C85DB06-FEDE-4676-B921-3A2549F748E5}" srcOrd="3" destOrd="0" presId="urn:microsoft.com/office/officeart/2005/8/layout/vList2"/>
    <dgm:cxn modelId="{C3A4556E-3E78-4B9A-9A5D-D15C44B9E30A}" type="presParOf" srcId="{B68BBD75-5473-4429-9C1A-2CB6E9174A16}" destId="{AD796DDF-E041-40F5-846A-7EA28866D9CE}" srcOrd="4" destOrd="0" presId="urn:microsoft.com/office/officeart/2005/8/layout/vList2"/>
    <dgm:cxn modelId="{658F027D-BD68-4935-8E94-26D2A5017B2D}" type="presParOf" srcId="{B68BBD75-5473-4429-9C1A-2CB6E9174A16}" destId="{851BC787-48C5-4118-B121-BDC11C95ACAC}" srcOrd="5" destOrd="0" presId="urn:microsoft.com/office/officeart/2005/8/layout/vList2"/>
    <dgm:cxn modelId="{68F3DB45-A39F-4055-9397-2A0A9B98339C}" type="presParOf" srcId="{B68BBD75-5473-4429-9C1A-2CB6E9174A16}" destId="{4C811926-27D3-4428-85B7-59C62890D92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B34723-D384-40E5-8455-A2599500BCB8}">
      <dsp:nvSpPr>
        <dsp:cNvPr id="0" name=""/>
        <dsp:cNvSpPr/>
      </dsp:nvSpPr>
      <dsp:spPr>
        <a:xfrm>
          <a:off x="0" y="42799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Knowing strengths, limits and values</a:t>
          </a:r>
          <a:endParaRPr lang="en-US" sz="3200" kern="1200"/>
        </a:p>
      </dsp:txBody>
      <dsp:txXfrm>
        <a:off x="62141" y="104940"/>
        <a:ext cx="6542551" cy="1148678"/>
      </dsp:txXfrm>
    </dsp:sp>
    <dsp:sp modelId="{8D23C3C1-00A0-4B24-8011-86B8D4B3654F}">
      <dsp:nvSpPr>
        <dsp:cNvPr id="0" name=""/>
        <dsp:cNvSpPr/>
      </dsp:nvSpPr>
      <dsp:spPr>
        <a:xfrm>
          <a:off x="0" y="1407919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Helps build confidence and professional identity</a:t>
          </a:r>
          <a:endParaRPr lang="en-US" sz="3200" kern="1200"/>
        </a:p>
      </dsp:txBody>
      <dsp:txXfrm>
        <a:off x="62141" y="1470060"/>
        <a:ext cx="6542551" cy="1148678"/>
      </dsp:txXfrm>
    </dsp:sp>
    <dsp:sp modelId="{94AC5466-8689-46B5-B87A-C2EE994B93FC}">
      <dsp:nvSpPr>
        <dsp:cNvPr id="0" name=""/>
        <dsp:cNvSpPr/>
      </dsp:nvSpPr>
      <dsp:spPr>
        <a:xfrm>
          <a:off x="0" y="2773040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4295742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2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2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Improves reflection and decision-making</a:t>
          </a:r>
          <a:endParaRPr lang="en-US" sz="3200" kern="1200"/>
        </a:p>
      </dsp:txBody>
      <dsp:txXfrm>
        <a:off x="62141" y="2835181"/>
        <a:ext cx="6542551" cy="1148678"/>
      </dsp:txXfrm>
    </dsp:sp>
    <dsp:sp modelId="{1A54ADD7-3557-46FD-AD21-342D99CF270A}">
      <dsp:nvSpPr>
        <dsp:cNvPr id="0" name=""/>
        <dsp:cNvSpPr/>
      </dsp:nvSpPr>
      <dsp:spPr>
        <a:xfrm>
          <a:off x="0" y="4138160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6443612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2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2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Key skill for safe and ethical care</a:t>
          </a:r>
          <a:endParaRPr lang="en-US" sz="3200" kern="1200"/>
        </a:p>
      </dsp:txBody>
      <dsp:txXfrm>
        <a:off x="62141" y="4200301"/>
        <a:ext cx="6542551" cy="11486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998EB7-D6D0-4A86-B78F-CC98E638C9A7}">
      <dsp:nvSpPr>
        <dsp:cNvPr id="0" name=""/>
        <dsp:cNvSpPr/>
      </dsp:nvSpPr>
      <dsp:spPr>
        <a:xfrm>
          <a:off x="0" y="42799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Strong communication and listening skills</a:t>
          </a:r>
          <a:endParaRPr lang="en-US" sz="3200" kern="1200"/>
        </a:p>
      </dsp:txBody>
      <dsp:txXfrm>
        <a:off x="62141" y="104940"/>
        <a:ext cx="6542551" cy="1148678"/>
      </dsp:txXfrm>
    </dsp:sp>
    <dsp:sp modelId="{72689AC7-99F1-4BC0-BE31-65B31EE2ECC2}">
      <dsp:nvSpPr>
        <dsp:cNvPr id="0" name=""/>
        <dsp:cNvSpPr/>
      </dsp:nvSpPr>
      <dsp:spPr>
        <a:xfrm>
          <a:off x="0" y="1407919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Positive attitude and dependability</a:t>
          </a:r>
          <a:endParaRPr lang="en-US" sz="3200" kern="1200"/>
        </a:p>
      </dsp:txBody>
      <dsp:txXfrm>
        <a:off x="62141" y="1470060"/>
        <a:ext cx="6542551" cy="1148678"/>
      </dsp:txXfrm>
    </dsp:sp>
    <dsp:sp modelId="{1BFEAD68-F178-4417-90EE-F62E2EAE5203}">
      <dsp:nvSpPr>
        <dsp:cNvPr id="0" name=""/>
        <dsp:cNvSpPr/>
      </dsp:nvSpPr>
      <dsp:spPr>
        <a:xfrm>
          <a:off x="0" y="2773040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4295742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2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2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Organised and detail-oriented</a:t>
          </a:r>
          <a:endParaRPr lang="en-US" sz="3200" kern="1200"/>
        </a:p>
      </dsp:txBody>
      <dsp:txXfrm>
        <a:off x="62141" y="2835181"/>
        <a:ext cx="6542551" cy="1148678"/>
      </dsp:txXfrm>
    </dsp:sp>
    <dsp:sp modelId="{BD4484CD-D6A3-4B32-A411-ED8DF4F18719}">
      <dsp:nvSpPr>
        <dsp:cNvPr id="0" name=""/>
        <dsp:cNvSpPr/>
      </dsp:nvSpPr>
      <dsp:spPr>
        <a:xfrm>
          <a:off x="0" y="4138160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6443612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2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2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Empathy and respect for diversity</a:t>
          </a:r>
          <a:endParaRPr lang="en-US" sz="3200" kern="1200"/>
        </a:p>
      </dsp:txBody>
      <dsp:txXfrm>
        <a:off x="62141" y="4200301"/>
        <a:ext cx="6542551" cy="11486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E84126-E5ED-44AA-B5DC-A3413899F87A}">
      <dsp:nvSpPr>
        <dsp:cNvPr id="0" name=""/>
        <dsp:cNvSpPr/>
      </dsp:nvSpPr>
      <dsp:spPr>
        <a:xfrm>
          <a:off x="0" y="33439"/>
          <a:ext cx="6666833" cy="12776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Sometimes too focused on details</a:t>
          </a:r>
          <a:endParaRPr lang="en-US" sz="3200" kern="1200"/>
        </a:p>
      </dsp:txBody>
      <dsp:txXfrm>
        <a:off x="62369" y="95808"/>
        <a:ext cx="6542095" cy="1152902"/>
      </dsp:txXfrm>
    </dsp:sp>
    <dsp:sp modelId="{447972FA-8BB0-4BC5-81BB-DEC4146A5A9D}">
      <dsp:nvSpPr>
        <dsp:cNvPr id="0" name=""/>
        <dsp:cNvSpPr/>
      </dsp:nvSpPr>
      <dsp:spPr>
        <a:xfrm>
          <a:off x="0" y="1403239"/>
          <a:ext cx="6666833" cy="127764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Hesitant to delegate tasks</a:t>
          </a:r>
          <a:endParaRPr lang="en-US" sz="3200" kern="1200"/>
        </a:p>
      </dsp:txBody>
      <dsp:txXfrm>
        <a:off x="62369" y="1465608"/>
        <a:ext cx="6542095" cy="1152902"/>
      </dsp:txXfrm>
    </dsp:sp>
    <dsp:sp modelId="{012B8C09-34A3-4331-AD50-B099D7C7043E}">
      <dsp:nvSpPr>
        <dsp:cNvPr id="0" name=""/>
        <dsp:cNvSpPr/>
      </dsp:nvSpPr>
      <dsp:spPr>
        <a:xfrm>
          <a:off x="0" y="2773040"/>
          <a:ext cx="6666833" cy="127764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Limited experience in real care settings</a:t>
          </a:r>
          <a:endParaRPr lang="en-US" sz="3200" kern="1200"/>
        </a:p>
      </dsp:txBody>
      <dsp:txXfrm>
        <a:off x="62369" y="2835409"/>
        <a:ext cx="6542095" cy="1152902"/>
      </dsp:txXfrm>
    </dsp:sp>
    <dsp:sp modelId="{E44412EF-7C0E-422F-88C2-54B291B22962}">
      <dsp:nvSpPr>
        <dsp:cNvPr id="0" name=""/>
        <dsp:cNvSpPr/>
      </dsp:nvSpPr>
      <dsp:spPr>
        <a:xfrm>
          <a:off x="0" y="4142840"/>
          <a:ext cx="6666833" cy="127764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Need to build more confidence in leadership</a:t>
          </a:r>
          <a:endParaRPr lang="en-US" sz="3200" kern="1200"/>
        </a:p>
      </dsp:txBody>
      <dsp:txXfrm>
        <a:off x="62369" y="4205209"/>
        <a:ext cx="6542095" cy="11529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1C9D00-4D81-4C43-BB90-204AC4181F0F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7121311-BDCF-4CE9-9F84-ABC021F38B9E}">
      <dsp:nvSpPr>
        <dsp:cNvPr id="0" name=""/>
        <dsp:cNvSpPr/>
      </dsp:nvSpPr>
      <dsp:spPr>
        <a:xfrm>
          <a:off x="0" y="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0" i="0" kern="1200" baseline="0"/>
            <a:t>Leadership and team-building training</a:t>
          </a:r>
          <a:endParaRPr lang="en-US" sz="3800" kern="1200"/>
        </a:p>
      </dsp:txBody>
      <dsp:txXfrm>
        <a:off x="0" y="0"/>
        <a:ext cx="6666833" cy="1363480"/>
      </dsp:txXfrm>
    </dsp:sp>
    <dsp:sp modelId="{255248ED-96F1-4B89-AC1A-7AAB9D1AB381}">
      <dsp:nvSpPr>
        <dsp:cNvPr id="0" name=""/>
        <dsp:cNvSpPr/>
      </dsp:nvSpPr>
      <dsp:spPr>
        <a:xfrm>
          <a:off x="0" y="136348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71E56F2-0545-4631-8454-5FF990F45AA7}">
      <dsp:nvSpPr>
        <dsp:cNvPr id="0" name=""/>
        <dsp:cNvSpPr/>
      </dsp:nvSpPr>
      <dsp:spPr>
        <a:xfrm>
          <a:off x="0" y="136348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0" i="0" kern="1200" baseline="0"/>
            <a:t>Volunteering and shadowing in care services</a:t>
          </a:r>
          <a:endParaRPr lang="en-US" sz="3800" kern="1200"/>
        </a:p>
      </dsp:txBody>
      <dsp:txXfrm>
        <a:off x="0" y="1363480"/>
        <a:ext cx="6666833" cy="1363480"/>
      </dsp:txXfrm>
    </dsp:sp>
    <dsp:sp modelId="{537BAC47-DF8E-4000-A9FD-9008BBA01F6C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48D4B9A-9EA8-416A-9AA0-14FC88A14DA5}">
      <dsp:nvSpPr>
        <dsp:cNvPr id="0" name=""/>
        <dsp:cNvSpPr/>
      </dsp:nvSpPr>
      <dsp:spPr>
        <a:xfrm>
          <a:off x="0" y="272696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0" i="0" kern="1200" baseline="0"/>
            <a:t>Professional mentoring programmes</a:t>
          </a:r>
          <a:endParaRPr lang="en-US" sz="3800" kern="1200"/>
        </a:p>
      </dsp:txBody>
      <dsp:txXfrm>
        <a:off x="0" y="2726960"/>
        <a:ext cx="6666833" cy="1363480"/>
      </dsp:txXfrm>
    </dsp:sp>
    <dsp:sp modelId="{A696B59D-559F-49E0-A291-78A20E444B92}">
      <dsp:nvSpPr>
        <dsp:cNvPr id="0" name=""/>
        <dsp:cNvSpPr/>
      </dsp:nvSpPr>
      <dsp:spPr>
        <a:xfrm>
          <a:off x="0" y="409044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2AFC752-996B-4DED-87CC-A398A83AB343}">
      <dsp:nvSpPr>
        <dsp:cNvPr id="0" name=""/>
        <dsp:cNvSpPr/>
      </dsp:nvSpPr>
      <dsp:spPr>
        <a:xfrm>
          <a:off x="0" y="409044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0" i="0" kern="1200" baseline="0"/>
            <a:t>Continuous Professional Development (CPD)</a:t>
          </a:r>
          <a:endParaRPr lang="en-US" sz="3800" kern="1200"/>
        </a:p>
      </dsp:txBody>
      <dsp:txXfrm>
        <a:off x="0" y="4090440"/>
        <a:ext cx="6666833" cy="13634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636C60-3AA1-4085-A49B-81728154E841}">
      <dsp:nvSpPr>
        <dsp:cNvPr id="0" name=""/>
        <dsp:cNvSpPr/>
      </dsp:nvSpPr>
      <dsp:spPr>
        <a:xfrm>
          <a:off x="0" y="33439"/>
          <a:ext cx="6666833" cy="12776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Workload stress and burnout</a:t>
          </a:r>
          <a:endParaRPr lang="en-US" sz="3200" kern="1200"/>
        </a:p>
      </dsp:txBody>
      <dsp:txXfrm>
        <a:off x="62369" y="95808"/>
        <a:ext cx="6542095" cy="1152902"/>
      </dsp:txXfrm>
    </dsp:sp>
    <dsp:sp modelId="{98FBFFCE-C7F3-470D-9F2C-1F3DBDDFBF5E}">
      <dsp:nvSpPr>
        <dsp:cNvPr id="0" name=""/>
        <dsp:cNvSpPr/>
      </dsp:nvSpPr>
      <dsp:spPr>
        <a:xfrm>
          <a:off x="0" y="1403239"/>
          <a:ext cx="6666833" cy="127764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High expectations in care settings</a:t>
          </a:r>
          <a:endParaRPr lang="en-US" sz="3200" kern="1200"/>
        </a:p>
      </dsp:txBody>
      <dsp:txXfrm>
        <a:off x="62369" y="1465608"/>
        <a:ext cx="6542095" cy="1152902"/>
      </dsp:txXfrm>
    </dsp:sp>
    <dsp:sp modelId="{773F1B8E-18A3-4709-9FF3-06A0DE469D25}">
      <dsp:nvSpPr>
        <dsp:cNvPr id="0" name=""/>
        <dsp:cNvSpPr/>
      </dsp:nvSpPr>
      <dsp:spPr>
        <a:xfrm>
          <a:off x="0" y="2773040"/>
          <a:ext cx="6666833" cy="127764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Limited job opportunities without experience</a:t>
          </a:r>
          <a:endParaRPr lang="en-US" sz="3200" kern="1200"/>
        </a:p>
      </dsp:txBody>
      <dsp:txXfrm>
        <a:off x="62369" y="2835409"/>
        <a:ext cx="6542095" cy="1152902"/>
      </dsp:txXfrm>
    </dsp:sp>
    <dsp:sp modelId="{3493C9A1-FF48-4559-B46F-9E9B6F9C64F5}">
      <dsp:nvSpPr>
        <dsp:cNvPr id="0" name=""/>
        <dsp:cNvSpPr/>
      </dsp:nvSpPr>
      <dsp:spPr>
        <a:xfrm>
          <a:off x="0" y="4142840"/>
          <a:ext cx="6666833" cy="127764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Constant changes in health policies</a:t>
          </a:r>
          <a:endParaRPr lang="en-US" sz="3200" kern="1200"/>
        </a:p>
      </dsp:txBody>
      <dsp:txXfrm>
        <a:off x="62369" y="4205209"/>
        <a:ext cx="6542095" cy="115290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943CA7-39DC-47E7-B30D-EAFBA1B4A887}">
      <dsp:nvSpPr>
        <dsp:cNvPr id="0" name=""/>
        <dsp:cNvSpPr/>
      </dsp:nvSpPr>
      <dsp:spPr>
        <a:xfrm>
          <a:off x="1333366" y="2370"/>
          <a:ext cx="5333466" cy="103991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484" tIns="264140" rIns="103484" bIns="26414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Use SMART goals to plan learning and work</a:t>
          </a:r>
        </a:p>
      </dsp:txBody>
      <dsp:txXfrm>
        <a:off x="1333366" y="2370"/>
        <a:ext cx="5333466" cy="1039919"/>
      </dsp:txXfrm>
    </dsp:sp>
    <dsp:sp modelId="{FFF9EBA9-5586-42FA-A6D6-593A01F29EC9}">
      <dsp:nvSpPr>
        <dsp:cNvPr id="0" name=""/>
        <dsp:cNvSpPr/>
      </dsp:nvSpPr>
      <dsp:spPr>
        <a:xfrm>
          <a:off x="0" y="2370"/>
          <a:ext cx="1333366" cy="103991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557" tIns="102721" rIns="70557" bIns="102721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Use</a:t>
          </a:r>
        </a:p>
      </dsp:txBody>
      <dsp:txXfrm>
        <a:off x="0" y="2370"/>
        <a:ext cx="1333366" cy="1039919"/>
      </dsp:txXfrm>
    </dsp:sp>
    <dsp:sp modelId="{399A89E0-6CB5-4A0C-9661-29D5F202D213}">
      <dsp:nvSpPr>
        <dsp:cNvPr id="0" name=""/>
        <dsp:cNvSpPr/>
      </dsp:nvSpPr>
      <dsp:spPr>
        <a:xfrm>
          <a:off x="1333366" y="1104685"/>
          <a:ext cx="5333466" cy="1039919"/>
        </a:xfrm>
        <a:prstGeom prst="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484" tIns="264140" rIns="103484" bIns="26414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Join leadership and resilience training</a:t>
          </a:r>
        </a:p>
      </dsp:txBody>
      <dsp:txXfrm>
        <a:off x="1333366" y="1104685"/>
        <a:ext cx="5333466" cy="1039919"/>
      </dsp:txXfrm>
    </dsp:sp>
    <dsp:sp modelId="{23558874-6032-47E7-BE9F-FF9CE26376F9}">
      <dsp:nvSpPr>
        <dsp:cNvPr id="0" name=""/>
        <dsp:cNvSpPr/>
      </dsp:nvSpPr>
      <dsp:spPr>
        <a:xfrm>
          <a:off x="0" y="1104685"/>
          <a:ext cx="1333366" cy="103991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557" tIns="102721" rIns="70557" bIns="102721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Join</a:t>
          </a:r>
        </a:p>
      </dsp:txBody>
      <dsp:txXfrm>
        <a:off x="0" y="1104685"/>
        <a:ext cx="1333366" cy="1039919"/>
      </dsp:txXfrm>
    </dsp:sp>
    <dsp:sp modelId="{7EA6EED8-1EEF-4D0C-A612-23B45B6794EF}">
      <dsp:nvSpPr>
        <dsp:cNvPr id="0" name=""/>
        <dsp:cNvSpPr/>
      </dsp:nvSpPr>
      <dsp:spPr>
        <a:xfrm>
          <a:off x="1333366" y="2207000"/>
          <a:ext cx="5333466" cy="1039919"/>
        </a:xfrm>
        <a:prstGeom prst="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484" tIns="264140" rIns="103484" bIns="26414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Gain experience through volunteering</a:t>
          </a:r>
        </a:p>
      </dsp:txBody>
      <dsp:txXfrm>
        <a:off x="1333366" y="2207000"/>
        <a:ext cx="5333466" cy="1039919"/>
      </dsp:txXfrm>
    </dsp:sp>
    <dsp:sp modelId="{D9043F78-1584-403C-88D7-4114EB0D484C}">
      <dsp:nvSpPr>
        <dsp:cNvPr id="0" name=""/>
        <dsp:cNvSpPr/>
      </dsp:nvSpPr>
      <dsp:spPr>
        <a:xfrm>
          <a:off x="0" y="2207000"/>
          <a:ext cx="1333366" cy="103991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557" tIns="102721" rIns="70557" bIns="102721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Gain</a:t>
          </a:r>
        </a:p>
      </dsp:txBody>
      <dsp:txXfrm>
        <a:off x="0" y="2207000"/>
        <a:ext cx="1333366" cy="1039919"/>
      </dsp:txXfrm>
    </dsp:sp>
    <dsp:sp modelId="{30BE5030-1D83-4741-9426-711D8193F5D3}">
      <dsp:nvSpPr>
        <dsp:cNvPr id="0" name=""/>
        <dsp:cNvSpPr/>
      </dsp:nvSpPr>
      <dsp:spPr>
        <a:xfrm>
          <a:off x="1333366" y="3309315"/>
          <a:ext cx="5333466" cy="1039919"/>
        </a:xfrm>
        <a:prstGeom prst="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484" tIns="264140" rIns="103484" bIns="26414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Reflect after each task using Gibbs’ Cycle</a:t>
          </a:r>
        </a:p>
      </dsp:txBody>
      <dsp:txXfrm>
        <a:off x="1333366" y="3309315"/>
        <a:ext cx="5333466" cy="1039919"/>
      </dsp:txXfrm>
    </dsp:sp>
    <dsp:sp modelId="{9BF643F8-9BF4-4088-8A0F-C991A5EF4B2D}">
      <dsp:nvSpPr>
        <dsp:cNvPr id="0" name=""/>
        <dsp:cNvSpPr/>
      </dsp:nvSpPr>
      <dsp:spPr>
        <a:xfrm>
          <a:off x="0" y="3309315"/>
          <a:ext cx="1333366" cy="103991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557" tIns="102721" rIns="70557" bIns="102721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Reflect</a:t>
          </a:r>
        </a:p>
      </dsp:txBody>
      <dsp:txXfrm>
        <a:off x="0" y="3309315"/>
        <a:ext cx="1333366" cy="1039919"/>
      </dsp:txXfrm>
    </dsp:sp>
    <dsp:sp modelId="{AA6438D6-1585-4917-BAE7-62622A1A7B9C}">
      <dsp:nvSpPr>
        <dsp:cNvPr id="0" name=""/>
        <dsp:cNvSpPr/>
      </dsp:nvSpPr>
      <dsp:spPr>
        <a:xfrm>
          <a:off x="1333366" y="4411630"/>
          <a:ext cx="5333466" cy="1039919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484" tIns="264140" rIns="103484" bIns="26414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Ask for feedback to build confidence</a:t>
          </a:r>
        </a:p>
      </dsp:txBody>
      <dsp:txXfrm>
        <a:off x="1333366" y="4411630"/>
        <a:ext cx="5333466" cy="1039919"/>
      </dsp:txXfrm>
    </dsp:sp>
    <dsp:sp modelId="{8FB8E351-77E1-4A68-9222-272E904CCC1E}">
      <dsp:nvSpPr>
        <dsp:cNvPr id="0" name=""/>
        <dsp:cNvSpPr/>
      </dsp:nvSpPr>
      <dsp:spPr>
        <a:xfrm>
          <a:off x="0" y="4411630"/>
          <a:ext cx="1333366" cy="103991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557" tIns="102721" rIns="70557" bIns="102721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Ask</a:t>
          </a:r>
        </a:p>
      </dsp:txBody>
      <dsp:txXfrm>
        <a:off x="0" y="4411630"/>
        <a:ext cx="1333366" cy="103991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C5A1E0-D5DD-48D3-B0A6-ABAB3D2CB2C6}">
      <dsp:nvSpPr>
        <dsp:cNvPr id="0" name=""/>
        <dsp:cNvSpPr/>
      </dsp:nvSpPr>
      <dsp:spPr>
        <a:xfrm>
          <a:off x="0" y="42799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Self-awareness helps me understand and improve myself</a:t>
          </a:r>
          <a:endParaRPr lang="en-US" sz="3200" kern="1200"/>
        </a:p>
      </dsp:txBody>
      <dsp:txXfrm>
        <a:off x="62141" y="104940"/>
        <a:ext cx="6542551" cy="1148678"/>
      </dsp:txXfrm>
    </dsp:sp>
    <dsp:sp modelId="{E6374DCD-008C-4744-9DEB-69100926D50B}">
      <dsp:nvSpPr>
        <dsp:cNvPr id="0" name=""/>
        <dsp:cNvSpPr/>
      </dsp:nvSpPr>
      <dsp:spPr>
        <a:xfrm>
          <a:off x="0" y="1407919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Reflection and feedback support learning</a:t>
          </a:r>
          <a:endParaRPr lang="en-US" sz="3200" kern="1200"/>
        </a:p>
      </dsp:txBody>
      <dsp:txXfrm>
        <a:off x="62141" y="1470060"/>
        <a:ext cx="6542551" cy="1148678"/>
      </dsp:txXfrm>
    </dsp:sp>
    <dsp:sp modelId="{AD796DDF-E041-40F5-846A-7EA28866D9CE}">
      <dsp:nvSpPr>
        <dsp:cNvPr id="0" name=""/>
        <dsp:cNvSpPr/>
      </dsp:nvSpPr>
      <dsp:spPr>
        <a:xfrm>
          <a:off x="0" y="2773040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My goal is to become confident, resilient and professional</a:t>
          </a:r>
          <a:endParaRPr lang="en-US" sz="3200" kern="1200"/>
        </a:p>
      </dsp:txBody>
      <dsp:txXfrm>
        <a:off x="62141" y="2835181"/>
        <a:ext cx="6542551" cy="1148678"/>
      </dsp:txXfrm>
    </dsp:sp>
    <dsp:sp modelId="{4C811926-27D3-4428-85B7-59C62890D92F}">
      <dsp:nvSpPr>
        <dsp:cNvPr id="0" name=""/>
        <dsp:cNvSpPr/>
      </dsp:nvSpPr>
      <dsp:spPr>
        <a:xfrm>
          <a:off x="0" y="4138160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I will use empathy and leadership to deliver quality care</a:t>
          </a:r>
          <a:endParaRPr lang="en-US" sz="3200" kern="1200"/>
        </a:p>
      </dsp:txBody>
      <dsp:txXfrm>
        <a:off x="62141" y="4200301"/>
        <a:ext cx="6542551" cy="11486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FCD65-D53A-15E0-74A4-3EDEFEDEC0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2447B6-1115-203D-2605-C2DECFDAE5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F25974-5725-78E4-B2A3-1FDD20EF4B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751C2-9CB5-4B34-A2A9-464C09CE5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378056-9C33-9638-14EC-76E699BCB6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CF2DCE-90BF-3855-8AD2-C64AF9BB3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7F488-F9AC-4DFF-B04D-9510DD44C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792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07FA1-6424-E8BA-39D3-DD741F4CF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FA715-37DF-C174-0EC2-98381FF042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11DAA4-353B-56F5-2441-1F530F8085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751C2-9CB5-4B34-A2A9-464C09CE5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26096A-DAFE-E7FC-624D-CD169A2AFA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FC37DC-90F9-67F2-6510-BB12CBF3B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7F488-F9AC-4DFF-B04D-9510DD44C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5209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4379-40F1-39A4-A97A-149385CBA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1894E1-6C4C-71BB-4EAB-C4F81F504C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AB0870-AF19-9523-5A5E-922CF36B6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751C2-9CB5-4B34-A2A9-464C09CE5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320374-4D16-F7CC-B09D-EF6BBE917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6A76D-9661-8FA1-5A30-205A51B8E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7F488-F9AC-4DFF-B04D-9510DD44C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9143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77D2B-9950-1A8C-DEBA-3D03BD8EC5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A964C-37B6-2058-7D57-983D7B5031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D8B569-70B7-9845-AABD-EACC609055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B15A3A-AB8D-B6E9-998E-2A8DF1840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751C2-9CB5-4B34-A2A9-464C09CE5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88019A-C87B-2AF6-353A-1C1F0502B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70C1B8-7EC5-5FD7-3AA8-A2BC402174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7F488-F9AC-4DFF-B04D-9510DD44C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919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FF391-52DE-E141-FBAD-E64B0122E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6084E6-AED6-C4FE-DB6F-F8818BAFBB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6EBCB5-10CD-E634-5020-21D524E3CB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BE7D3D-9C42-D1CC-3A54-E57923B9C1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118FA5-2588-C1ED-9DF7-50FB8EBA52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B40888-0985-AC77-AD71-A76CB63D90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751C2-9CB5-4B34-A2A9-464C09CE5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7127F2-4798-3477-559F-1911FAD25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1E2AD0-4BBA-5131-F007-02FA14730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7F488-F9AC-4DFF-B04D-9510DD44C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1186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C9951-A41A-43FD-CF24-EF1F199A9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7C7F02-183C-DC57-8AF0-E4A41B6E1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751C2-9CB5-4B34-A2A9-464C09CE5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E5D34-D1BF-8E26-FA08-BF073F949C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90536E-B33B-1852-93F6-F107823FD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7F488-F9AC-4DFF-B04D-9510DD44C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364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458E2E-1456-FE59-547B-12C406B1A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751C2-9CB5-4B34-A2A9-464C09CE5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4D176E-863E-B61E-0320-585448CF2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589BEA-F4BF-FBC1-299D-35247C48E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7F488-F9AC-4DFF-B04D-9510DD44C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8583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B3F4-C8AA-68C9-9C9C-452581938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1581E-50C9-20AA-ADBE-2DD5A3BD8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85F1B8-E810-A8A6-7701-A9553AC867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718581-9D74-189F-2DB7-9D14946411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751C2-9CB5-4B34-A2A9-464C09CE5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23A4F0-A502-13A5-A756-ACAA00F821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BF0545-D1A8-539C-7344-C3CE0E8A1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7F488-F9AC-4DFF-B04D-9510DD44C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582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783B0-01C1-E5EF-1444-545E3666D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54904A-18EC-7B8F-6694-6147F07B33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B28082-A91F-47B0-F540-12B8B1A9EE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E978A8-D46D-6FF6-6121-7805A0F30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751C2-9CB5-4B34-A2A9-464C09CE5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6A8CDC-900A-8BE3-2C5E-6A7CD770E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F9DF32-8FFC-F85A-ECDC-CFFDF8FEB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7F488-F9AC-4DFF-B04D-9510DD44C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73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41DB5-8B2E-C495-C1C5-A08F5241E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AF4251-F3E0-5FCA-8AC4-95E3143A1D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1F8426-5B3B-36AC-39EF-AE98EE8032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751C2-9CB5-4B34-A2A9-464C09CE5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E273B4-4053-F2F8-2501-A6792DC96C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D95D2-8ABA-BF6E-4D04-CA6AF2549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7F488-F9AC-4DFF-B04D-9510DD44C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995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AE5A82-0BAC-AA62-9A4B-1D496609828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992F49-819B-57C0-002D-61227D3E23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6240D8-1457-4BE4-16C4-3BF73CFD6C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751C2-9CB5-4B34-A2A9-464C09CE5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3A551B-2BB0-D935-89D6-4943FBBD54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9FFB3E-359E-4453-ADA4-6EA9DB96E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7F488-F9AC-4DFF-B04D-9510DD44C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809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DC0C8E0-F84E-E54E-63B7-9F0D2C3DF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441DF8-0182-962B-E1D2-BEE6157007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B796C7-5830-F1D0-AD39-82D46495EE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2751C2-9CB5-4B34-A2A9-464C09CE597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0A487E-C251-E436-B84F-95C28D9794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26D4AB-9183-FCB3-CAA9-46C10DDD9F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877F488-F9AC-4DFF-B04D-9510DD44C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687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 /><Relationship Id="rId2" Type="http://schemas.openxmlformats.org/officeDocument/2006/relationships/diagramData" Target="../diagrams/data4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4.xml" /><Relationship Id="rId5" Type="http://schemas.openxmlformats.org/officeDocument/2006/relationships/diagramColors" Target="../diagrams/colors4.xml" /><Relationship Id="rId4" Type="http://schemas.openxmlformats.org/officeDocument/2006/relationships/diagramQuickStyle" Target="../diagrams/quickStyle4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 /><Relationship Id="rId2" Type="http://schemas.openxmlformats.org/officeDocument/2006/relationships/diagramData" Target="../diagrams/data5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5.xml" /><Relationship Id="rId5" Type="http://schemas.openxmlformats.org/officeDocument/2006/relationships/diagramColors" Target="../diagrams/colors5.xml" /><Relationship Id="rId4" Type="http://schemas.openxmlformats.org/officeDocument/2006/relationships/diagramQuickStyle" Target="../diagrams/quickStyle5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 /><Relationship Id="rId2" Type="http://schemas.openxmlformats.org/officeDocument/2006/relationships/diagramData" Target="../diagrams/data6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6.xml" /><Relationship Id="rId5" Type="http://schemas.openxmlformats.org/officeDocument/2006/relationships/diagramColors" Target="../diagrams/colors6.xml" /><Relationship Id="rId4" Type="http://schemas.openxmlformats.org/officeDocument/2006/relationships/diagramQuickStyle" Target="../diagrams/quickStyle6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 /><Relationship Id="rId2" Type="http://schemas.openxmlformats.org/officeDocument/2006/relationships/diagramData" Target="../diagrams/data7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7.xml" /><Relationship Id="rId5" Type="http://schemas.openxmlformats.org/officeDocument/2006/relationships/diagramColors" Target="../diagrams/colors7.xml" /><Relationship Id="rId4" Type="http://schemas.openxmlformats.org/officeDocument/2006/relationships/diagramQuickStyle" Target="../diagrams/quickStyle7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ingsfund.org.uk/" TargetMode="External" /><Relationship Id="rId2" Type="http://schemas.openxmlformats.org/officeDocument/2006/relationships/hyperlink" Target="https://www.leadershipacademy.nhs.uk/" TargetMode="Externa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739B49-1908-2FD1-4FAB-3EEC88761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Developing Self-Awareness and Professional Growth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5C7A9-411E-40D5-754D-EF6087E7C9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br>
              <a:rPr lang="en-US" sz="2000"/>
            </a:br>
            <a:r>
              <a:rPr lang="en-US" sz="2000" b="1"/>
              <a:t>Name:</a:t>
            </a:r>
            <a:r>
              <a:rPr lang="en-US" sz="2000"/>
              <a:t> Elena Vasmina Radu</a:t>
            </a:r>
            <a:br>
              <a:rPr lang="en-US" sz="2000"/>
            </a:br>
            <a:r>
              <a:rPr lang="en-US" sz="2000" b="1"/>
              <a:t>Student ID:</a:t>
            </a:r>
            <a:r>
              <a:rPr lang="en-US" sz="2000"/>
              <a:t> 2422553</a:t>
            </a:r>
            <a:br>
              <a:rPr lang="en-US" sz="2000"/>
            </a:br>
            <a:r>
              <a:rPr lang="en-US" sz="2000" b="1"/>
              <a:t>Module:</a:t>
            </a:r>
            <a:r>
              <a:rPr lang="en-US" sz="2000"/>
              <a:t> LCHS4009 – Professional Development within Health and Social Care</a:t>
            </a:r>
            <a:endParaRPr lang="en-GB" sz="2000"/>
          </a:p>
        </p:txBody>
      </p:sp>
      <p:pic>
        <p:nvPicPr>
          <p:cNvPr id="7" name="Graphic 6" descr="Diploma Roll">
            <a:extLst>
              <a:ext uri="{FF2B5EF4-FFF2-40B4-BE49-F238E27FC236}">
                <a16:creationId xmlns:a16="http://schemas.microsoft.com/office/drawing/2014/main" id="{FEE86939-6A4F-EE30-58C4-B34E47F3A7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09502" y="1627051"/>
            <a:ext cx="3615776" cy="3615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3162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B13902-7D4E-5ED7-E3CF-E2AE4F607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700">
                <a:solidFill>
                  <a:srgbClr val="FFFFFF"/>
                </a:solidFill>
              </a:rPr>
              <a:t>Understanding Self-Awareness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EF9D3F7B-C563-7C59-C3DA-57F8CD7EAA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403507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022135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9652EE-A71C-FE4F-AFDF-F5AC533D4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Strengths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D265D984-70A6-90B4-92B9-73E86C0B56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074771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02794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D86DCD-8D09-425C-AC9B-0A7EAF4BC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Weaknesses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E1367AD1-685C-250D-F4C1-4D61780BD4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323579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28069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B5CA8C-1C22-0383-3EE5-1577DD99D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Opportunities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7478B149-27FC-7741-955D-BD08993EB5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875735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122852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3B4058-2562-FF7D-C9F0-069630812D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Threats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00E70C04-94CE-FE57-267E-26E468BD92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139996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02029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11C25-CD26-C925-9D61-66F61489D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Action Plan</a:t>
            </a:r>
          </a:p>
        </p:txBody>
      </p:sp>
      <p:graphicFrame>
        <p:nvGraphicFramePr>
          <p:cNvPr id="28" name="Rectangle 1">
            <a:extLst>
              <a:ext uri="{FF2B5EF4-FFF2-40B4-BE49-F238E27FC236}">
                <a16:creationId xmlns:a16="http://schemas.microsoft.com/office/drawing/2014/main" id="{477AC511-62C9-A3CD-C88E-640E5ED448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941379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900554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AD58E5-2D96-C54E-5A5B-3A64C372E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DDBE5977-4C54-00D8-ED26-88E60BF23E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399490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91735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D9B6AB-EE9D-94F7-0ADA-8D68FA803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011DF51-4AC4-1F21-EA21-B413F067BA6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810259" y="649480"/>
            <a:ext cx="6555347" cy="55460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Bolton, G. (2010)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Reflective Practice: Writing and Professional Development.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3rd ed. London: SAGE Publications.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Cameron, S. and Price, D. (2009)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Business Research Methods: A Practical Approach.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London: CIPD.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Department of Health and Social Care (2022)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People at the Heart of Care: Adult Social Care Reform White Paper.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London: DHSC.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Johns, C. (2017)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Becoming a Reflective Practitioner.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5th ed. Oxford: Wiley-Blackwell.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Kline, N. (2018)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The Promise That Changes Everything: I Won’t Interrupt You.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London: Penguin Life.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Kolb, D. (2015)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Experiential Learning: Experience as the Source of Learning and Development.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2nd ed. New Jersey: Pearson Education.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NHS Leadership Academy (2023)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Healthcare Leadership Model: The Nine Dimensions of Leadership Behaviour.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Available at: 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hlinkClick r:id="rId2"/>
              </a:rPr>
              <a:t>https://www.leadershipacademy.nhs.uk</a:t>
            </a: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Schön, D.A. (1983)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The Reflective Practitioner: How Professionals Think in Action.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New York: Basic Books.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Smith, M. (2021)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Resilience at Work: How to Build Confidence and Wellbeing in a Changing World.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London: Kogan Page.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The King’s Fund (2023)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Leadership in Integrated Care Systems: Developing People for Better Outcomes.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Available at: 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hlinkClick r:id="rId3"/>
              </a:rPr>
              <a:t>https://www.kingsfund.org.uk</a:t>
            </a: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37644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461</Words>
  <Application>Microsoft Office PowerPoint</Application>
  <PresentationFormat>Ecran lat</PresentationFormat>
  <Paragraphs>54</Paragraphs>
  <Slides>9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9</vt:i4>
      </vt:variant>
    </vt:vector>
  </HeadingPairs>
  <TitlesOfParts>
    <vt:vector size="10" baseType="lpstr">
      <vt:lpstr>Office Theme</vt:lpstr>
      <vt:lpstr>Developing Self-Awareness and Professional Growth</vt:lpstr>
      <vt:lpstr>Understanding Self-Awareness</vt:lpstr>
      <vt:lpstr>Strengths</vt:lpstr>
      <vt:lpstr>Weaknesses</vt:lpstr>
      <vt:lpstr>Opportunities</vt:lpstr>
      <vt:lpstr>Threats</vt:lpstr>
      <vt:lpstr>Action Plan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Self-Awareness and Professional Growth</dc:title>
  <dc:creator>balan bianca</dc:creator>
  <cp:lastModifiedBy>manolet9@gmail.com</cp:lastModifiedBy>
  <cp:revision>2</cp:revision>
  <dcterms:created xsi:type="dcterms:W3CDTF">2025-11-06T12:54:57Z</dcterms:created>
  <dcterms:modified xsi:type="dcterms:W3CDTF">2025-11-09T21:56:06Z</dcterms:modified>
</cp:coreProperties>
</file>