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wmv" ContentType="video/x-ms-wmv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theme/theme2.xml" ContentType="application/vnd.openxmlformats-officedocument.theme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theme/theme3.xml" ContentType="application/vnd.openxmlformats-officedocument.theme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4.xml" ContentType="application/vnd.openxmlformats-officedocument.theme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theme/theme5.xml" ContentType="application/vnd.openxmlformats-officedocument.theme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theme/theme6.xml" ContentType="application/vnd.openxmlformats-officedocument.theme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theme/theme7.xml" ContentType="application/vnd.openxmlformats-officedocument.theme+xml"/>
  <Override PartName="/ppt/theme/theme8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63" r:id="rId2"/>
    <p:sldMasterId id="2147483669" r:id="rId3"/>
    <p:sldMasterId id="2147483677" r:id="rId4"/>
    <p:sldMasterId id="2147483680" r:id="rId5"/>
    <p:sldMasterId id="2147483684" r:id="rId6"/>
    <p:sldMasterId id="2147483688" r:id="rId7"/>
  </p:sldMasterIdLst>
  <p:notesMasterIdLst>
    <p:notesMasterId r:id="rId50"/>
  </p:notesMasterIdLst>
  <p:sldIdLst>
    <p:sldId id="257" r:id="rId8"/>
    <p:sldId id="256" r:id="rId9"/>
    <p:sldId id="823" r:id="rId10"/>
    <p:sldId id="824" r:id="rId11"/>
    <p:sldId id="825" r:id="rId12"/>
    <p:sldId id="307" r:id="rId13"/>
    <p:sldId id="309" r:id="rId14"/>
    <p:sldId id="310" r:id="rId15"/>
    <p:sldId id="277" r:id="rId16"/>
    <p:sldId id="294" r:id="rId17"/>
    <p:sldId id="293" r:id="rId18"/>
    <p:sldId id="295" r:id="rId19"/>
    <p:sldId id="292" r:id="rId20"/>
    <p:sldId id="296" r:id="rId21"/>
    <p:sldId id="311" r:id="rId22"/>
    <p:sldId id="312" r:id="rId23"/>
    <p:sldId id="826" r:id="rId24"/>
    <p:sldId id="827" r:id="rId25"/>
    <p:sldId id="828" r:id="rId26"/>
    <p:sldId id="829" r:id="rId27"/>
    <p:sldId id="297" r:id="rId28"/>
    <p:sldId id="270" r:id="rId29"/>
    <p:sldId id="830" r:id="rId30"/>
    <p:sldId id="263" r:id="rId31"/>
    <p:sldId id="831" r:id="rId32"/>
    <p:sldId id="308" r:id="rId33"/>
    <p:sldId id="832" r:id="rId34"/>
    <p:sldId id="275" r:id="rId35"/>
    <p:sldId id="276" r:id="rId36"/>
    <p:sldId id="267" r:id="rId37"/>
    <p:sldId id="274" r:id="rId38"/>
    <p:sldId id="262" r:id="rId39"/>
    <p:sldId id="273" r:id="rId40"/>
    <p:sldId id="258" r:id="rId41"/>
    <p:sldId id="260" r:id="rId42"/>
    <p:sldId id="269" r:id="rId43"/>
    <p:sldId id="271" r:id="rId44"/>
    <p:sldId id="259" r:id="rId45"/>
    <p:sldId id="264" r:id="rId46"/>
    <p:sldId id="265" r:id="rId47"/>
    <p:sldId id="261" r:id="rId48"/>
    <p:sldId id="272" r:id="rId4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Default Section" id="{9EA159B0-4D1B-4829-91F1-1EE9A10502A6}">
          <p14:sldIdLst>
            <p14:sldId id="257"/>
            <p14:sldId id="256"/>
          </p14:sldIdLst>
        </p14:section>
        <p14:section name="Default Section" id="{DB243323-AA26-4E06-96A0-7CAC0F13CEFD}">
          <p14:sldIdLst/>
        </p14:section>
        <p14:section name="Default Section" id="{CDC99EC2-5556-4F8C-93D0-8301FE6DFEA4}">
          <p14:sldIdLst>
            <p14:sldId id="823"/>
            <p14:sldId id="824"/>
            <p14:sldId id="825"/>
            <p14:sldId id="307"/>
            <p14:sldId id="309"/>
            <p14:sldId id="310"/>
            <p14:sldId id="277"/>
            <p14:sldId id="294"/>
            <p14:sldId id="293"/>
            <p14:sldId id="295"/>
            <p14:sldId id="292"/>
            <p14:sldId id="296"/>
            <p14:sldId id="311"/>
            <p14:sldId id="312"/>
            <p14:sldId id="826"/>
            <p14:sldId id="827"/>
            <p14:sldId id="828"/>
            <p14:sldId id="829"/>
            <p14:sldId id="297"/>
            <p14:sldId id="270"/>
            <p14:sldId id="830"/>
            <p14:sldId id="263"/>
            <p14:sldId id="831"/>
            <p14:sldId id="308"/>
            <p14:sldId id="832"/>
            <p14:sldId id="275"/>
            <p14:sldId id="276"/>
            <p14:sldId id="267"/>
            <p14:sldId id="274"/>
            <p14:sldId id="262"/>
            <p14:sldId id="273"/>
            <p14:sldId id="258"/>
            <p14:sldId id="260"/>
            <p14:sldId id="269"/>
            <p14:sldId id="271"/>
            <p14:sldId id="259"/>
            <p14:sldId id="264"/>
            <p14:sldId id="265"/>
            <p14:sldId id="261"/>
            <p14:sldId id="272"/>
          </p14:sldIdLst>
        </p14:section>
        <p14:section name="Untitled Section" id="{2A8F0491-05E5-4579-8C49-691F6262B64B}">
          <p14:sldIdLst/>
        </p14:section>
      </p14:sectionLst>
    </p:ex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86172F30-9A26-43AC-867E-6E0CCEE7DB91}" v="2" dt="2025-10-06T11:43:45.021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86" d="100"/>
          <a:sy n="86" d="100"/>
        </p:scale>
        <p:origin x="105" y="5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6.xml"/><Relationship Id="rId18" Type="http://schemas.openxmlformats.org/officeDocument/2006/relationships/slide" Target="slides/slide11.xml"/><Relationship Id="rId26" Type="http://schemas.openxmlformats.org/officeDocument/2006/relationships/slide" Target="slides/slide19.xml"/><Relationship Id="rId39" Type="http://schemas.openxmlformats.org/officeDocument/2006/relationships/slide" Target="slides/slide32.xml"/><Relationship Id="rId21" Type="http://schemas.openxmlformats.org/officeDocument/2006/relationships/slide" Target="slides/slide14.xml"/><Relationship Id="rId34" Type="http://schemas.openxmlformats.org/officeDocument/2006/relationships/slide" Target="slides/slide27.xml"/><Relationship Id="rId42" Type="http://schemas.openxmlformats.org/officeDocument/2006/relationships/slide" Target="slides/slide35.xml"/><Relationship Id="rId47" Type="http://schemas.openxmlformats.org/officeDocument/2006/relationships/slide" Target="slides/slide40.xml"/><Relationship Id="rId50" Type="http://schemas.openxmlformats.org/officeDocument/2006/relationships/notesMaster" Target="notesMasters/notesMaster1.xml"/><Relationship Id="rId55" Type="http://schemas.microsoft.com/office/2016/11/relationships/changesInfo" Target="changesInfos/changesInfo1.xml"/><Relationship Id="rId7" Type="http://schemas.openxmlformats.org/officeDocument/2006/relationships/slideMaster" Target="slideMasters/slideMaster7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9.xml"/><Relationship Id="rId29" Type="http://schemas.openxmlformats.org/officeDocument/2006/relationships/slide" Target="slides/slide22.xml"/><Relationship Id="rId11" Type="http://schemas.openxmlformats.org/officeDocument/2006/relationships/slide" Target="slides/slide4.xml"/><Relationship Id="rId24" Type="http://schemas.openxmlformats.org/officeDocument/2006/relationships/slide" Target="slides/slide17.xml"/><Relationship Id="rId32" Type="http://schemas.openxmlformats.org/officeDocument/2006/relationships/slide" Target="slides/slide25.xml"/><Relationship Id="rId37" Type="http://schemas.openxmlformats.org/officeDocument/2006/relationships/slide" Target="slides/slide30.xml"/><Relationship Id="rId40" Type="http://schemas.openxmlformats.org/officeDocument/2006/relationships/slide" Target="slides/slide33.xml"/><Relationship Id="rId45" Type="http://schemas.openxmlformats.org/officeDocument/2006/relationships/slide" Target="slides/slide38.xml"/><Relationship Id="rId53" Type="http://schemas.openxmlformats.org/officeDocument/2006/relationships/theme" Target="theme/theme1.xml"/><Relationship Id="rId5" Type="http://schemas.openxmlformats.org/officeDocument/2006/relationships/slideMaster" Target="slideMasters/slideMaster5.xml"/><Relationship Id="rId10" Type="http://schemas.openxmlformats.org/officeDocument/2006/relationships/slide" Target="slides/slide3.xml"/><Relationship Id="rId19" Type="http://schemas.openxmlformats.org/officeDocument/2006/relationships/slide" Target="slides/slide12.xml"/><Relationship Id="rId31" Type="http://schemas.openxmlformats.org/officeDocument/2006/relationships/slide" Target="slides/slide24.xml"/><Relationship Id="rId44" Type="http://schemas.openxmlformats.org/officeDocument/2006/relationships/slide" Target="slides/slide37.xml"/><Relationship Id="rId52" Type="http://schemas.openxmlformats.org/officeDocument/2006/relationships/viewProps" Target="viewProps.xml"/><Relationship Id="rId4" Type="http://schemas.openxmlformats.org/officeDocument/2006/relationships/slideMaster" Target="slideMasters/slideMaster4.xml"/><Relationship Id="rId9" Type="http://schemas.openxmlformats.org/officeDocument/2006/relationships/slide" Target="slides/slide2.xml"/><Relationship Id="rId14" Type="http://schemas.openxmlformats.org/officeDocument/2006/relationships/slide" Target="slides/slide7.xml"/><Relationship Id="rId22" Type="http://schemas.openxmlformats.org/officeDocument/2006/relationships/slide" Target="slides/slide15.xml"/><Relationship Id="rId27" Type="http://schemas.openxmlformats.org/officeDocument/2006/relationships/slide" Target="slides/slide20.xml"/><Relationship Id="rId30" Type="http://schemas.openxmlformats.org/officeDocument/2006/relationships/slide" Target="slides/slide23.xml"/><Relationship Id="rId35" Type="http://schemas.openxmlformats.org/officeDocument/2006/relationships/slide" Target="slides/slide28.xml"/><Relationship Id="rId43" Type="http://schemas.openxmlformats.org/officeDocument/2006/relationships/slide" Target="slides/slide36.xml"/><Relationship Id="rId48" Type="http://schemas.openxmlformats.org/officeDocument/2006/relationships/slide" Target="slides/slide41.xml"/><Relationship Id="rId56" Type="http://schemas.microsoft.com/office/2015/10/relationships/revisionInfo" Target="revisionInfo.xml"/><Relationship Id="rId8" Type="http://schemas.openxmlformats.org/officeDocument/2006/relationships/slide" Target="slides/slide1.xml"/><Relationship Id="rId51" Type="http://schemas.openxmlformats.org/officeDocument/2006/relationships/presProps" Target="presProps.xml"/><Relationship Id="rId3" Type="http://schemas.openxmlformats.org/officeDocument/2006/relationships/slideMaster" Target="slideMasters/slideMaster3.xml"/><Relationship Id="rId12" Type="http://schemas.openxmlformats.org/officeDocument/2006/relationships/slide" Target="slides/slide5.xml"/><Relationship Id="rId17" Type="http://schemas.openxmlformats.org/officeDocument/2006/relationships/slide" Target="slides/slide10.xml"/><Relationship Id="rId25" Type="http://schemas.openxmlformats.org/officeDocument/2006/relationships/slide" Target="slides/slide18.xml"/><Relationship Id="rId33" Type="http://schemas.openxmlformats.org/officeDocument/2006/relationships/slide" Target="slides/slide26.xml"/><Relationship Id="rId38" Type="http://schemas.openxmlformats.org/officeDocument/2006/relationships/slide" Target="slides/slide31.xml"/><Relationship Id="rId46" Type="http://schemas.openxmlformats.org/officeDocument/2006/relationships/slide" Target="slides/slide39.xml"/><Relationship Id="rId20" Type="http://schemas.openxmlformats.org/officeDocument/2006/relationships/slide" Target="slides/slide13.xml"/><Relationship Id="rId41" Type="http://schemas.openxmlformats.org/officeDocument/2006/relationships/slide" Target="slides/slide34.xml"/><Relationship Id="rId54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Master" Target="slideMasters/slideMaster6.xml"/><Relationship Id="rId15" Type="http://schemas.openxmlformats.org/officeDocument/2006/relationships/slide" Target="slides/slide8.xml"/><Relationship Id="rId23" Type="http://schemas.openxmlformats.org/officeDocument/2006/relationships/slide" Target="slides/slide16.xml"/><Relationship Id="rId28" Type="http://schemas.openxmlformats.org/officeDocument/2006/relationships/slide" Target="slides/slide21.xml"/><Relationship Id="rId36" Type="http://schemas.openxmlformats.org/officeDocument/2006/relationships/slide" Target="slides/slide29.xml"/><Relationship Id="rId49" Type="http://schemas.openxmlformats.org/officeDocument/2006/relationships/slide" Target="slides/slide42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Darren O'Connor" userId="6303f320-515b-428d-9515-1f5db775ab4e" providerId="ADAL" clId="{86172F30-9A26-43AC-867E-6E0CCEE7DB91}"/>
    <pc:docChg chg="modSld">
      <pc:chgData name="Darren O'Connor" userId="6303f320-515b-428d-9515-1f5db775ab4e" providerId="ADAL" clId="{86172F30-9A26-43AC-867E-6E0CCEE7DB91}" dt="2025-10-06T11:43:54.159" v="3" actId="1076"/>
      <pc:docMkLst>
        <pc:docMk/>
      </pc:docMkLst>
      <pc:sldChg chg="modSp mod">
        <pc:chgData name="Darren O'Connor" userId="6303f320-515b-428d-9515-1f5db775ab4e" providerId="ADAL" clId="{86172F30-9A26-43AC-867E-6E0CCEE7DB91}" dt="2025-10-06T11:43:54.159" v="3" actId="1076"/>
        <pc:sldMkLst>
          <pc:docMk/>
          <pc:sldMk cId="0" sldId="297"/>
        </pc:sldMkLst>
        <pc:spChg chg="mod">
          <ac:chgData name="Darren O'Connor" userId="6303f320-515b-428d-9515-1f5db775ab4e" providerId="ADAL" clId="{86172F30-9A26-43AC-867E-6E0CCEE7DB91}" dt="2025-10-06T11:43:48.878" v="2" actId="1076"/>
          <ac:spMkLst>
            <pc:docMk/>
            <pc:sldMk cId="0" sldId="297"/>
            <ac:spMk id="8" creationId="{00000000-0000-0000-0000-000000000000}"/>
          </ac:spMkLst>
        </pc:spChg>
        <pc:spChg chg="mod">
          <ac:chgData name="Darren O'Connor" userId="6303f320-515b-428d-9515-1f5db775ab4e" providerId="ADAL" clId="{86172F30-9A26-43AC-867E-6E0CCEE7DB91}" dt="2025-10-06T11:43:54.159" v="3" actId="1076"/>
          <ac:spMkLst>
            <pc:docMk/>
            <pc:sldMk cId="0" sldId="297"/>
            <ac:spMk id="10" creationId="{00000000-0000-0000-0000-000000000000}"/>
          </ac:spMkLst>
        </pc:spChg>
        <pc:picChg chg="mod">
          <ac:chgData name="Darren O'Connor" userId="6303f320-515b-428d-9515-1f5db775ab4e" providerId="ADAL" clId="{86172F30-9A26-43AC-867E-6E0CCEE7DB91}" dt="2025-10-06T11:43:45.021" v="1" actId="1076"/>
          <ac:picMkLst>
            <pc:docMk/>
            <pc:sldMk cId="0" sldId="297"/>
            <ac:picMk id="31746" creationId="{00000000-0000-0000-0000-000000000000}"/>
          </ac:picMkLst>
        </pc:picChg>
      </pc:sldChg>
      <pc:sldChg chg="modSp">
        <pc:chgData name="Darren O'Connor" userId="6303f320-515b-428d-9515-1f5db775ab4e" providerId="ADAL" clId="{86172F30-9A26-43AC-867E-6E0CCEE7DB91}" dt="2025-10-06T11:43:39.967" v="0" actId="20577"/>
        <pc:sldMkLst>
          <pc:docMk/>
          <pc:sldMk cId="2300892535" sldId="828"/>
        </pc:sldMkLst>
        <pc:spChg chg="mod">
          <ac:chgData name="Darren O'Connor" userId="6303f320-515b-428d-9515-1f5db775ab4e" providerId="ADAL" clId="{86172F30-9A26-43AC-867E-6E0CCEE7DB91}" dt="2025-10-06T11:43:39.967" v="0" actId="20577"/>
          <ac:spMkLst>
            <pc:docMk/>
            <pc:sldMk cId="2300892535" sldId="828"/>
            <ac:spMk id="3" creationId="{00000000-0000-0000-0000-000000000000}"/>
          </ac:spMkLst>
        </pc:sp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2_4">
  <dgm:title val=""/>
  <dgm:desc val=""/>
  <dgm:catLst>
    <dgm:cat type="accent2" pri="11400"/>
  </dgm:catLst>
  <dgm:styleLbl name="node0">
    <dgm:fillClrLst meth="cycle">
      <a:schemeClr val="accent2">
        <a:shade val="6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cycle">
      <a:schemeClr val="accent2">
        <a:shade val="50000"/>
      </a:schemeClr>
      <a:schemeClr val="accent2">
        <a:tint val="45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cycle">
      <a:schemeClr val="accent2">
        <a:shade val="50000"/>
      </a:schemeClr>
      <a:schemeClr val="accent2">
        <a:tint val="45000"/>
      </a:schemeClr>
    </dgm:fillClrLst>
    <dgm:linClrLst meth="cycle">
      <a:schemeClr val="accent2">
        <a:shade val="50000"/>
      </a:schemeClr>
      <a:schemeClr val="accent2">
        <a:tint val="45000"/>
      </a:schemeClr>
    </dgm:linClrLst>
    <dgm:effectClrLst/>
    <dgm:txLinClrLst/>
    <dgm:txFillClrLst/>
    <dgm:txEffectClrLst/>
  </dgm:styleLbl>
  <dgm:styleLbl name="lnNode1">
    <dgm:fillClrLst meth="cycle">
      <a:schemeClr val="accent2">
        <a:shade val="50000"/>
      </a:schemeClr>
      <a:schemeClr val="accent2">
        <a:tint val="45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cycle">
      <a:schemeClr val="accent2">
        <a:shade val="80000"/>
        <a:alpha val="50000"/>
      </a:schemeClr>
      <a:schemeClr val="accent2">
        <a:tint val="45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2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2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2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2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cycle">
      <a:schemeClr val="accent2">
        <a:shade val="90000"/>
      </a:schemeClr>
      <a:schemeClr val="accent2">
        <a:tint val="50000"/>
      </a:schemeClr>
    </dgm:fillClrLst>
    <dgm:linClrLst meth="cycle">
      <a:schemeClr val="accent2">
        <a:shade val="90000"/>
      </a:schemeClr>
      <a:schemeClr val="accent2">
        <a:tint val="50000"/>
      </a:schemeClr>
    </dgm:linClrLst>
    <dgm:effectClrLst/>
    <dgm:txLinClrLst/>
    <dgm:txFillClrLst/>
    <dgm:txEffectClrLst/>
  </dgm:styleLbl>
  <dgm:styleLbl name="fgSibTrans2D1">
    <dgm:fillClrLst meth="cycle">
      <a:schemeClr val="accent2">
        <a:shade val="90000"/>
      </a:schemeClr>
      <a:schemeClr val="accent2">
        <a:tint val="50000"/>
      </a:schemeClr>
    </dgm:fillClrLst>
    <dgm:linClrLst meth="cycle">
      <a:schemeClr val="accent2">
        <a:shade val="90000"/>
      </a:schemeClr>
      <a:schemeClr val="accent2">
        <a:tint val="50000"/>
      </a:schemeClr>
    </dgm:linClrLst>
    <dgm:effectClrLst/>
    <dgm:txLinClrLst/>
    <dgm:txFillClrLst/>
    <dgm:txEffectClrLst/>
  </dgm:styleLbl>
  <dgm:styleLbl name="bgSibTrans2D1">
    <dgm:fillClrLst meth="cycle">
      <a:schemeClr val="accent2">
        <a:shade val="90000"/>
      </a:schemeClr>
      <a:schemeClr val="accent2">
        <a:tint val="50000"/>
      </a:schemeClr>
    </dgm:fillClrLst>
    <dgm:linClrLst meth="cycle">
      <a:schemeClr val="accent2">
        <a:shade val="90000"/>
      </a:schemeClr>
      <a:schemeClr val="accent2">
        <a:tint val="50000"/>
      </a:schemeClr>
    </dgm:linClrLst>
    <dgm:effectClrLst/>
    <dgm:txLinClrLst/>
    <dgm:txFillClrLst/>
    <dgm:txEffectClrLst/>
  </dgm:styleLbl>
  <dgm:styleLbl name="sibTrans1D1">
    <dgm:fillClrLst meth="cycle">
      <a:schemeClr val="accent2">
        <a:shade val="90000"/>
      </a:schemeClr>
      <a:schemeClr val="accent2">
        <a:tint val="50000"/>
      </a:schemeClr>
    </dgm:fillClrLst>
    <dgm:linClrLst meth="cycle">
      <a:schemeClr val="accent2">
        <a:shade val="90000"/>
      </a:schemeClr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2">
        <a:tint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2">
        <a:tint val="90000"/>
      </a:schemeClr>
    </dgm:fillClrLst>
    <dgm:linClrLst meth="repeat">
      <a:schemeClr val="accent2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2">
        <a:tint val="70000"/>
      </a:schemeClr>
    </dgm:fillClrLst>
    <dgm:linClrLst meth="repeat">
      <a:schemeClr val="accent2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2">
        <a:tint val="50000"/>
      </a:schemeClr>
    </dgm:fillClrLst>
    <dgm:linClrLst meth="repeat">
      <a:schemeClr val="accent2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2">
        <a:shade val="8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2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2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cycle">
      <a:schemeClr val="accent2">
        <a:shade val="50000"/>
      </a:schemeClr>
      <a:schemeClr val="accent2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cycle">
      <a:schemeClr val="accent2">
        <a:shade val="50000"/>
      </a:schemeClr>
      <a:schemeClr val="accent2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cycle">
      <a:schemeClr val="accent2">
        <a:shade val="50000"/>
      </a:schemeClr>
      <a:schemeClr val="accent2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55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cycle">
      <a:schemeClr val="accent2">
        <a:shade val="50000"/>
      </a:schemeClr>
      <a:schemeClr val="accent2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cycle">
      <a:schemeClr val="accent2">
        <a:shade val="50000"/>
      </a:schemeClr>
      <a:schemeClr val="accent2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55000"/>
      </a:schemeClr>
    </dgm:fillClrLst>
    <dgm:linClrLst meth="repeat">
      <a:schemeClr val="accent2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55000"/>
      </a:schemeClr>
    </dgm:fillClrLst>
    <dgm:linClrLst meth="repeat">
      <a:schemeClr val="accent2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5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55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3">
  <dgm:title val=""/>
  <dgm:desc val=""/>
  <dgm:catLst>
    <dgm:cat type="colorful" pri="103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3"/>
      <a:schemeClr val="accent4"/>
    </dgm:fillClrLst>
    <dgm:linClrLst>
      <a:schemeClr val="accent3"/>
      <a:schemeClr val="accent4"/>
    </dgm:linClrLst>
    <dgm:effectClrLst/>
    <dgm:txLinClrLst/>
    <dgm:txFillClrLst/>
    <dgm:txEffectClrLst/>
  </dgm:styleLbl>
  <dgm:styleLbl name="ln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3">
        <a:alpha val="50000"/>
      </a:schemeClr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3">
        <a:tint val="50000"/>
      </a:schemeClr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3"/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4">
  <dgm:title val=""/>
  <dgm:desc val=""/>
  <dgm:catLst>
    <dgm:cat type="accent1" pri="11400"/>
  </dgm:catLst>
  <dgm:styleLbl name="node0">
    <dgm:fillClrLst meth="cycle">
      <a:schemeClr val="accent1">
        <a:shade val="6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cycle">
      <a:schemeClr val="accent1">
        <a:shade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cycle">
      <a:schemeClr val="accent1">
        <a:shade val="50000"/>
      </a:schemeClr>
      <a:schemeClr val="accent1">
        <a:tint val="55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/>
    <dgm:txEffectClrLst/>
  </dgm:styleLbl>
  <dgm:styleLbl name="lnNode1">
    <dgm:fillClrLst meth="cycle">
      <a:schemeClr val="accent1">
        <a:shade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cycle">
      <a:schemeClr val="accent1">
        <a:shade val="80000"/>
        <a:alpha val="50000"/>
      </a:schemeClr>
      <a:schemeClr val="accent1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fg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bg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sibTrans1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1">
        <a:tint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1">
        <a:shade val="8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55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55000"/>
      </a:schemeClr>
    </dgm:fillClrLst>
    <dgm:linClrLst meth="repeat">
      <a:schemeClr val="accent1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55000"/>
      </a:schemeClr>
    </dgm:fillClrLst>
    <dgm:linClrLst meth="repeat">
      <a:schemeClr val="accent1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5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55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2_5">
  <dgm:title val=""/>
  <dgm:desc val=""/>
  <dgm:catLst>
    <dgm:cat type="accent2" pri="11500"/>
  </dgm:catLst>
  <dgm:styleLbl name="node0">
    <dgm:fillClrLst meth="cycle">
      <a:schemeClr val="accent2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>
        <a:alpha val="90000"/>
      </a:schemeClr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>
        <a:alpha val="90000"/>
      </a:schemeClr>
      <a:schemeClr val="accent2">
        <a:alpha val="50000"/>
      </a:schemeClr>
    </dgm:fillClrLst>
    <dgm:linClrLst>
      <a:schemeClr val="accent2">
        <a:alpha val="90000"/>
      </a:schemeClr>
      <a:schemeClr val="accent2">
        <a:alpha val="50000"/>
      </a:schemeClr>
    </dgm:linClrLst>
    <dgm:effectClrLst/>
    <dgm:txLinClrLst/>
    <dgm:txFillClrLst/>
    <dgm:txEffectClrLst/>
  </dgm:styleLbl>
  <dgm:styleLbl name="lnNode1">
    <dgm:fillClrLst>
      <a:schemeClr val="accent2">
        <a:shade val="90000"/>
      </a:schemeClr>
      <a:schemeClr val="accent2">
        <a:alpha val="50000"/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shade val="80000"/>
        <a:alpha val="50000"/>
      </a:schemeClr>
      <a:schemeClr val="accent2">
        <a:alpha val="2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>
        <a:alpha val="3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  <a:alpha val="90000"/>
      </a:schemeClr>
      <a:schemeClr val="accent2">
        <a:tint val="20000"/>
        <a:alpha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>
        <a:shade val="90000"/>
      </a:schemeClr>
      <a:schemeClr val="accent2">
        <a:tint val="50000"/>
      </a:schemeClr>
    </dgm:fillClrLst>
    <dgm:linClrLst>
      <a:schemeClr val="accent2">
        <a:shade val="90000"/>
      </a:schemeClr>
      <a:schemeClr val="accent2">
        <a:tint val="50000"/>
      </a:schemeClr>
    </dgm:linClrLst>
    <dgm:effectClrLst/>
    <dgm:txLinClrLst/>
    <dgm:txFillClrLst/>
    <dgm:txEffectClrLst/>
  </dgm:styleLbl>
  <dgm:styleLbl name="fgSibTrans2D1">
    <dgm:fillClrLst>
      <a:schemeClr val="accent2">
        <a:shade val="90000"/>
      </a:schemeClr>
      <a:schemeClr val="accent2">
        <a:tint val="50000"/>
      </a:schemeClr>
    </dgm:fillClrLst>
    <dgm:linClrLst>
      <a:schemeClr val="accent2">
        <a:shade val="90000"/>
      </a:schemeClr>
      <a:schemeClr val="accent2">
        <a:tint val="50000"/>
      </a:schemeClr>
    </dgm:linClrLst>
    <dgm:effectClrLst/>
    <dgm:txLinClrLst/>
    <dgm:txFillClrLst/>
    <dgm:txEffectClrLst/>
  </dgm:styleLbl>
  <dgm:styleLbl name="bgSibTrans2D1">
    <dgm:fillClrLst>
      <a:schemeClr val="accent2">
        <a:shade val="90000"/>
      </a:schemeClr>
      <a:schemeClr val="accent2">
        <a:tint val="50000"/>
      </a:schemeClr>
    </dgm:fillClrLst>
    <dgm:linClrLst>
      <a:schemeClr val="accent2">
        <a:shade val="90000"/>
      </a:schemeClr>
      <a:schemeClr val="accent2">
        <a:tint val="50000"/>
      </a:schemeClr>
    </dgm:linClrLst>
    <dgm:effectClrLst/>
    <dgm:txLinClrLst/>
    <dgm:txFillClrLst/>
    <dgm:txEffectClrLst/>
  </dgm:styleLbl>
  <dgm:styleLbl name="sibTrans1D1">
    <dgm:fillClrLst>
      <a:schemeClr val="accent2">
        <a:shade val="90000"/>
      </a:schemeClr>
      <a:schemeClr val="accent2">
        <a:tint val="50000"/>
      </a:schemeClr>
    </dgm:fillClrLst>
    <dgm:linClrLst>
      <a:schemeClr val="accent2">
        <a:shade val="90000"/>
      </a:schemeClr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2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shade val="80000"/>
      </a:schemeClr>
    </dgm:fillClrLst>
    <dgm:linClrLst meth="repeat">
      <a:schemeClr val="accent2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2">
        <a:tint val="90000"/>
      </a:schemeClr>
    </dgm:fillClrLst>
    <dgm:linClrLst meth="repeat">
      <a:schemeClr val="accent2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2">
        <a:tint val="70000"/>
      </a:schemeClr>
    </dgm:fillClrLst>
    <dgm:linClrLst meth="repeat">
      <a:schemeClr val="accent2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2">
        <a:tint val="50000"/>
      </a:schemeClr>
    </dgm:fillClrLst>
    <dgm:linClrLst meth="repeat">
      <a:schemeClr val="accent2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2">
        <a:shade val="8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2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2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>
        <a:alpha val="90000"/>
      </a:schemeClr>
      <a:schemeClr val="accent2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>
        <a:alpha val="90000"/>
      </a:schemeClr>
      <a:schemeClr val="accent2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>
        <a:alpha val="90000"/>
      </a:schemeClr>
      <a:schemeClr val="accent2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>
      <a:schemeClr val="accent2">
        <a:alpha val="90000"/>
      </a:schemeClr>
      <a:schemeClr val="accent2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>
        <a:alpha val="90000"/>
      </a:schemeClr>
      <a:schemeClr val="accent2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>
        <a:alpha val="90000"/>
      </a:schemeClr>
      <a:schemeClr val="accent2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alpha val="90000"/>
        <a:tint val="40000"/>
      </a:schemeClr>
      <a:schemeClr val="accent2">
        <a:alpha val="5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9FF5D44E-7E21-45D1-B1B4-C7D6DF7B197B}" type="doc">
      <dgm:prSet loTypeId="urn:microsoft.com/office/officeart/2005/8/layout/radial4" loCatId="relationship" qsTypeId="urn:microsoft.com/office/officeart/2005/8/quickstyle/3d2#3" qsCatId="3D" csTypeId="urn:microsoft.com/office/officeart/2005/8/colors/accent2_4" csCatId="accent2" phldr="1"/>
      <dgm:spPr/>
      <dgm:t>
        <a:bodyPr/>
        <a:lstStyle/>
        <a:p>
          <a:endParaRPr lang="en-GB"/>
        </a:p>
      </dgm:t>
    </dgm:pt>
    <dgm:pt modelId="{4ABD98E1-F659-408C-ADBF-C9F9F24C7BE0}">
      <dgm:prSet phldrT="[Text]"/>
      <dgm:spPr/>
      <dgm:t>
        <a:bodyPr/>
        <a:lstStyle/>
        <a:p>
          <a:r>
            <a:rPr lang="en-GB" dirty="0"/>
            <a:t>Youth Work </a:t>
          </a:r>
        </a:p>
      </dgm:t>
    </dgm:pt>
    <dgm:pt modelId="{540CF220-F17A-490D-B755-2BD727E8C95B}" type="parTrans" cxnId="{B10FF263-C92F-4D43-A9E8-F95536BF34B8}">
      <dgm:prSet/>
      <dgm:spPr/>
      <dgm:t>
        <a:bodyPr/>
        <a:lstStyle/>
        <a:p>
          <a:endParaRPr lang="en-GB"/>
        </a:p>
      </dgm:t>
    </dgm:pt>
    <dgm:pt modelId="{D3B21C57-6AEF-4AF2-B6F6-B83D557A7104}" type="sibTrans" cxnId="{B10FF263-C92F-4D43-A9E8-F95536BF34B8}">
      <dgm:prSet/>
      <dgm:spPr/>
      <dgm:t>
        <a:bodyPr/>
        <a:lstStyle/>
        <a:p>
          <a:endParaRPr lang="en-GB"/>
        </a:p>
      </dgm:t>
    </dgm:pt>
    <dgm:pt modelId="{1FB5E082-5B42-4612-A836-13297AB0CEF6}">
      <dgm:prSet phldrT="[Text]"/>
      <dgm:spPr/>
      <dgm:t>
        <a:bodyPr/>
        <a:lstStyle/>
        <a:p>
          <a:r>
            <a:rPr lang="en-GB" dirty="0"/>
            <a:t>How</a:t>
          </a:r>
        </a:p>
      </dgm:t>
    </dgm:pt>
    <dgm:pt modelId="{C52B9EAD-D074-4F0D-806B-970E8B2894C0}" type="parTrans" cxnId="{D7B16351-152D-4230-98EF-2D3110EE74E3}">
      <dgm:prSet/>
      <dgm:spPr/>
      <dgm:t>
        <a:bodyPr/>
        <a:lstStyle/>
        <a:p>
          <a:endParaRPr lang="en-GB"/>
        </a:p>
      </dgm:t>
    </dgm:pt>
    <dgm:pt modelId="{34C59EBE-7650-44E9-ACC9-4529096695F4}" type="sibTrans" cxnId="{D7B16351-152D-4230-98EF-2D3110EE74E3}">
      <dgm:prSet/>
      <dgm:spPr/>
      <dgm:t>
        <a:bodyPr/>
        <a:lstStyle/>
        <a:p>
          <a:endParaRPr lang="en-GB"/>
        </a:p>
      </dgm:t>
    </dgm:pt>
    <dgm:pt modelId="{1A8EE613-5828-4CDB-987B-6E48666D96C5}">
      <dgm:prSet phldrT="[Text]"/>
      <dgm:spPr/>
      <dgm:t>
        <a:bodyPr/>
        <a:lstStyle/>
        <a:p>
          <a:r>
            <a:rPr lang="en-GB" dirty="0"/>
            <a:t>Where</a:t>
          </a:r>
        </a:p>
      </dgm:t>
    </dgm:pt>
    <dgm:pt modelId="{E4C8B8D5-C7D4-47E7-9C5D-3721C8D1AF92}" type="parTrans" cxnId="{12B27444-4F66-4E85-80BE-83F0C2D6F823}">
      <dgm:prSet/>
      <dgm:spPr/>
      <dgm:t>
        <a:bodyPr/>
        <a:lstStyle/>
        <a:p>
          <a:endParaRPr lang="en-GB"/>
        </a:p>
      </dgm:t>
    </dgm:pt>
    <dgm:pt modelId="{7D5EA9E8-103F-4F10-ACE4-50E81EA9CE7B}" type="sibTrans" cxnId="{12B27444-4F66-4E85-80BE-83F0C2D6F823}">
      <dgm:prSet/>
      <dgm:spPr/>
      <dgm:t>
        <a:bodyPr/>
        <a:lstStyle/>
        <a:p>
          <a:endParaRPr lang="en-GB"/>
        </a:p>
      </dgm:t>
    </dgm:pt>
    <dgm:pt modelId="{7C4C5F53-A735-4300-9D01-E5B361A0E445}">
      <dgm:prSet phldrT="[Text]"/>
      <dgm:spPr/>
      <dgm:t>
        <a:bodyPr/>
        <a:lstStyle/>
        <a:p>
          <a:r>
            <a:rPr lang="en-GB" dirty="0"/>
            <a:t>When</a:t>
          </a:r>
        </a:p>
      </dgm:t>
    </dgm:pt>
    <dgm:pt modelId="{38DF2206-B360-4CCE-9F24-95E91A16455A}" type="parTrans" cxnId="{E14A4D03-6439-493F-AD18-4B8EAE6C299F}">
      <dgm:prSet/>
      <dgm:spPr/>
      <dgm:t>
        <a:bodyPr/>
        <a:lstStyle/>
        <a:p>
          <a:endParaRPr lang="en-GB"/>
        </a:p>
      </dgm:t>
    </dgm:pt>
    <dgm:pt modelId="{EFF60BFB-BA0F-4A40-ACBD-DE00A9851016}" type="sibTrans" cxnId="{E14A4D03-6439-493F-AD18-4B8EAE6C299F}">
      <dgm:prSet/>
      <dgm:spPr/>
      <dgm:t>
        <a:bodyPr/>
        <a:lstStyle/>
        <a:p>
          <a:endParaRPr lang="en-GB"/>
        </a:p>
      </dgm:t>
    </dgm:pt>
    <dgm:pt modelId="{D0D0CFCC-09BF-410F-A6C1-76E86F4CDF0D}">
      <dgm:prSet/>
      <dgm:spPr/>
      <dgm:t>
        <a:bodyPr/>
        <a:lstStyle/>
        <a:p>
          <a:r>
            <a:rPr lang="en-GB" dirty="0"/>
            <a:t>Why</a:t>
          </a:r>
        </a:p>
      </dgm:t>
    </dgm:pt>
    <dgm:pt modelId="{C40B7D48-DB72-4526-8806-1BEE17E668D0}" type="parTrans" cxnId="{3657ED16-F329-4BCE-ADB2-888F59381ADE}">
      <dgm:prSet/>
      <dgm:spPr/>
      <dgm:t>
        <a:bodyPr/>
        <a:lstStyle/>
        <a:p>
          <a:endParaRPr lang="en-GB"/>
        </a:p>
      </dgm:t>
    </dgm:pt>
    <dgm:pt modelId="{A225F242-4897-4665-A3CA-386AE7F8A2F2}" type="sibTrans" cxnId="{3657ED16-F329-4BCE-ADB2-888F59381ADE}">
      <dgm:prSet/>
      <dgm:spPr/>
      <dgm:t>
        <a:bodyPr/>
        <a:lstStyle/>
        <a:p>
          <a:endParaRPr lang="en-GB"/>
        </a:p>
      </dgm:t>
    </dgm:pt>
    <dgm:pt modelId="{564723A3-1B10-478F-BCD7-1082AC1F4A18}" type="pres">
      <dgm:prSet presAssocID="{9FF5D44E-7E21-45D1-B1B4-C7D6DF7B197B}" presName="cycle" presStyleCnt="0">
        <dgm:presLayoutVars>
          <dgm:chMax val="1"/>
          <dgm:dir/>
          <dgm:animLvl val="ctr"/>
          <dgm:resizeHandles val="exact"/>
        </dgm:presLayoutVars>
      </dgm:prSet>
      <dgm:spPr/>
    </dgm:pt>
    <dgm:pt modelId="{999CFAFA-F7EA-4FBB-AD28-9DD676AEC2B4}" type="pres">
      <dgm:prSet presAssocID="{4ABD98E1-F659-408C-ADBF-C9F9F24C7BE0}" presName="centerShape" presStyleLbl="node0" presStyleIdx="0" presStyleCnt="1" custLinFactNeighborX="-1097" custLinFactNeighborY="-778"/>
      <dgm:spPr/>
    </dgm:pt>
    <dgm:pt modelId="{57573800-2018-463C-B03A-793B58240871}" type="pres">
      <dgm:prSet presAssocID="{C52B9EAD-D074-4F0D-806B-970E8B2894C0}" presName="parTrans" presStyleLbl="bgSibTrans2D1" presStyleIdx="0" presStyleCnt="4"/>
      <dgm:spPr/>
    </dgm:pt>
    <dgm:pt modelId="{35DA332E-BAB7-499D-B80A-7F07A6452889}" type="pres">
      <dgm:prSet presAssocID="{1FB5E082-5B42-4612-A836-13297AB0CEF6}" presName="node" presStyleLbl="node1" presStyleIdx="0" presStyleCnt="4">
        <dgm:presLayoutVars>
          <dgm:bulletEnabled val="1"/>
        </dgm:presLayoutVars>
      </dgm:prSet>
      <dgm:spPr/>
    </dgm:pt>
    <dgm:pt modelId="{67B46532-9BE7-4258-A224-B09EDB0C4A8B}" type="pres">
      <dgm:prSet presAssocID="{E4C8B8D5-C7D4-47E7-9C5D-3721C8D1AF92}" presName="parTrans" presStyleLbl="bgSibTrans2D1" presStyleIdx="1" presStyleCnt="4"/>
      <dgm:spPr/>
    </dgm:pt>
    <dgm:pt modelId="{7534C265-C345-47B3-A986-3534EB6DC1BE}" type="pres">
      <dgm:prSet presAssocID="{1A8EE613-5828-4CDB-987B-6E48666D96C5}" presName="node" presStyleLbl="node1" presStyleIdx="1" presStyleCnt="4">
        <dgm:presLayoutVars>
          <dgm:bulletEnabled val="1"/>
        </dgm:presLayoutVars>
      </dgm:prSet>
      <dgm:spPr/>
    </dgm:pt>
    <dgm:pt modelId="{ECA4A42B-A409-4C40-85AE-F803DCCA025F}" type="pres">
      <dgm:prSet presAssocID="{38DF2206-B360-4CCE-9F24-95E91A16455A}" presName="parTrans" presStyleLbl="bgSibTrans2D1" presStyleIdx="2" presStyleCnt="4"/>
      <dgm:spPr/>
    </dgm:pt>
    <dgm:pt modelId="{F4004D44-11E5-417D-8D1F-F035BE328CFB}" type="pres">
      <dgm:prSet presAssocID="{7C4C5F53-A735-4300-9D01-E5B361A0E445}" presName="node" presStyleLbl="node1" presStyleIdx="2" presStyleCnt="4">
        <dgm:presLayoutVars>
          <dgm:bulletEnabled val="1"/>
        </dgm:presLayoutVars>
      </dgm:prSet>
      <dgm:spPr/>
    </dgm:pt>
    <dgm:pt modelId="{52C63ED7-A9AF-4FBC-9C86-20CFC1740237}" type="pres">
      <dgm:prSet presAssocID="{C40B7D48-DB72-4526-8806-1BEE17E668D0}" presName="parTrans" presStyleLbl="bgSibTrans2D1" presStyleIdx="3" presStyleCnt="4"/>
      <dgm:spPr/>
    </dgm:pt>
    <dgm:pt modelId="{B418B63E-0273-4229-992D-D2AB32FAF360}" type="pres">
      <dgm:prSet presAssocID="{D0D0CFCC-09BF-410F-A6C1-76E86F4CDF0D}" presName="node" presStyleLbl="node1" presStyleIdx="3" presStyleCnt="4">
        <dgm:presLayoutVars>
          <dgm:bulletEnabled val="1"/>
        </dgm:presLayoutVars>
      </dgm:prSet>
      <dgm:spPr/>
    </dgm:pt>
  </dgm:ptLst>
  <dgm:cxnLst>
    <dgm:cxn modelId="{E14A4D03-6439-493F-AD18-4B8EAE6C299F}" srcId="{4ABD98E1-F659-408C-ADBF-C9F9F24C7BE0}" destId="{7C4C5F53-A735-4300-9D01-E5B361A0E445}" srcOrd="2" destOrd="0" parTransId="{38DF2206-B360-4CCE-9F24-95E91A16455A}" sibTransId="{EFF60BFB-BA0F-4A40-ACBD-DE00A9851016}"/>
    <dgm:cxn modelId="{3657ED16-F329-4BCE-ADB2-888F59381ADE}" srcId="{4ABD98E1-F659-408C-ADBF-C9F9F24C7BE0}" destId="{D0D0CFCC-09BF-410F-A6C1-76E86F4CDF0D}" srcOrd="3" destOrd="0" parTransId="{C40B7D48-DB72-4526-8806-1BEE17E668D0}" sibTransId="{A225F242-4897-4665-A3CA-386AE7F8A2F2}"/>
    <dgm:cxn modelId="{80BA231B-2074-479C-82B6-EDED70477BD2}" type="presOf" srcId="{C52B9EAD-D074-4F0D-806B-970E8B2894C0}" destId="{57573800-2018-463C-B03A-793B58240871}" srcOrd="0" destOrd="0" presId="urn:microsoft.com/office/officeart/2005/8/layout/radial4"/>
    <dgm:cxn modelId="{6FFB5D2F-E660-4B39-A601-5A49AD3BBEB8}" type="presOf" srcId="{4ABD98E1-F659-408C-ADBF-C9F9F24C7BE0}" destId="{999CFAFA-F7EA-4FBB-AD28-9DD676AEC2B4}" srcOrd="0" destOrd="0" presId="urn:microsoft.com/office/officeart/2005/8/layout/radial4"/>
    <dgm:cxn modelId="{DD407338-3308-4056-BEB7-F28420A89012}" type="presOf" srcId="{E4C8B8D5-C7D4-47E7-9C5D-3721C8D1AF92}" destId="{67B46532-9BE7-4258-A224-B09EDB0C4A8B}" srcOrd="0" destOrd="0" presId="urn:microsoft.com/office/officeart/2005/8/layout/radial4"/>
    <dgm:cxn modelId="{AAD5593A-3B6A-46F5-A67B-91B9AC93B009}" type="presOf" srcId="{1A8EE613-5828-4CDB-987B-6E48666D96C5}" destId="{7534C265-C345-47B3-A986-3534EB6DC1BE}" srcOrd="0" destOrd="0" presId="urn:microsoft.com/office/officeart/2005/8/layout/radial4"/>
    <dgm:cxn modelId="{C10A983F-B5FC-4387-92D2-78B8B88C327A}" type="presOf" srcId="{C40B7D48-DB72-4526-8806-1BEE17E668D0}" destId="{52C63ED7-A9AF-4FBC-9C86-20CFC1740237}" srcOrd="0" destOrd="0" presId="urn:microsoft.com/office/officeart/2005/8/layout/radial4"/>
    <dgm:cxn modelId="{B10FF263-C92F-4D43-A9E8-F95536BF34B8}" srcId="{9FF5D44E-7E21-45D1-B1B4-C7D6DF7B197B}" destId="{4ABD98E1-F659-408C-ADBF-C9F9F24C7BE0}" srcOrd="0" destOrd="0" parTransId="{540CF220-F17A-490D-B755-2BD727E8C95B}" sibTransId="{D3B21C57-6AEF-4AF2-B6F6-B83D557A7104}"/>
    <dgm:cxn modelId="{12B27444-4F66-4E85-80BE-83F0C2D6F823}" srcId="{4ABD98E1-F659-408C-ADBF-C9F9F24C7BE0}" destId="{1A8EE613-5828-4CDB-987B-6E48666D96C5}" srcOrd="1" destOrd="0" parTransId="{E4C8B8D5-C7D4-47E7-9C5D-3721C8D1AF92}" sibTransId="{7D5EA9E8-103F-4F10-ACE4-50E81EA9CE7B}"/>
    <dgm:cxn modelId="{D7B16351-152D-4230-98EF-2D3110EE74E3}" srcId="{4ABD98E1-F659-408C-ADBF-C9F9F24C7BE0}" destId="{1FB5E082-5B42-4612-A836-13297AB0CEF6}" srcOrd="0" destOrd="0" parTransId="{C52B9EAD-D074-4F0D-806B-970E8B2894C0}" sibTransId="{34C59EBE-7650-44E9-ACC9-4529096695F4}"/>
    <dgm:cxn modelId="{1E6D2E53-785E-4CD3-A938-788B3E3ACEA3}" type="presOf" srcId="{1FB5E082-5B42-4612-A836-13297AB0CEF6}" destId="{35DA332E-BAB7-499D-B80A-7F07A6452889}" srcOrd="0" destOrd="0" presId="urn:microsoft.com/office/officeart/2005/8/layout/radial4"/>
    <dgm:cxn modelId="{B00A1A5A-2DF0-4CDA-9EB5-1CB285EB044C}" type="presOf" srcId="{7C4C5F53-A735-4300-9D01-E5B361A0E445}" destId="{F4004D44-11E5-417D-8D1F-F035BE328CFB}" srcOrd="0" destOrd="0" presId="urn:microsoft.com/office/officeart/2005/8/layout/radial4"/>
    <dgm:cxn modelId="{75EE8682-D2CD-4754-AA42-86A70FE26744}" type="presOf" srcId="{9FF5D44E-7E21-45D1-B1B4-C7D6DF7B197B}" destId="{564723A3-1B10-478F-BCD7-1082AC1F4A18}" srcOrd="0" destOrd="0" presId="urn:microsoft.com/office/officeart/2005/8/layout/radial4"/>
    <dgm:cxn modelId="{DB5A249D-C4C8-49E1-BF3C-2AF7A957003E}" type="presOf" srcId="{38DF2206-B360-4CCE-9F24-95E91A16455A}" destId="{ECA4A42B-A409-4C40-85AE-F803DCCA025F}" srcOrd="0" destOrd="0" presId="urn:microsoft.com/office/officeart/2005/8/layout/radial4"/>
    <dgm:cxn modelId="{D5CB03FD-7E4B-4146-9A80-093BF5338D59}" type="presOf" srcId="{D0D0CFCC-09BF-410F-A6C1-76E86F4CDF0D}" destId="{B418B63E-0273-4229-992D-D2AB32FAF360}" srcOrd="0" destOrd="0" presId="urn:microsoft.com/office/officeart/2005/8/layout/radial4"/>
    <dgm:cxn modelId="{088B7773-D7F7-4569-8118-7F19276BEA7C}" type="presParOf" srcId="{564723A3-1B10-478F-BCD7-1082AC1F4A18}" destId="{999CFAFA-F7EA-4FBB-AD28-9DD676AEC2B4}" srcOrd="0" destOrd="0" presId="urn:microsoft.com/office/officeart/2005/8/layout/radial4"/>
    <dgm:cxn modelId="{15F88DFB-189C-4C13-A36A-CED05103106E}" type="presParOf" srcId="{564723A3-1B10-478F-BCD7-1082AC1F4A18}" destId="{57573800-2018-463C-B03A-793B58240871}" srcOrd="1" destOrd="0" presId="urn:microsoft.com/office/officeart/2005/8/layout/radial4"/>
    <dgm:cxn modelId="{984D02F5-B539-47A6-8311-2237B02C488C}" type="presParOf" srcId="{564723A3-1B10-478F-BCD7-1082AC1F4A18}" destId="{35DA332E-BAB7-499D-B80A-7F07A6452889}" srcOrd="2" destOrd="0" presId="urn:microsoft.com/office/officeart/2005/8/layout/radial4"/>
    <dgm:cxn modelId="{4D8582A7-F8B0-4A6E-A9E1-D87F09C1D1A0}" type="presParOf" srcId="{564723A3-1B10-478F-BCD7-1082AC1F4A18}" destId="{67B46532-9BE7-4258-A224-B09EDB0C4A8B}" srcOrd="3" destOrd="0" presId="urn:microsoft.com/office/officeart/2005/8/layout/radial4"/>
    <dgm:cxn modelId="{1A2480CE-512E-4D93-9008-EB6B3033D2B5}" type="presParOf" srcId="{564723A3-1B10-478F-BCD7-1082AC1F4A18}" destId="{7534C265-C345-47B3-A986-3534EB6DC1BE}" srcOrd="4" destOrd="0" presId="urn:microsoft.com/office/officeart/2005/8/layout/radial4"/>
    <dgm:cxn modelId="{B58444C1-5AE9-4FD0-9590-C496C614DE53}" type="presParOf" srcId="{564723A3-1B10-478F-BCD7-1082AC1F4A18}" destId="{ECA4A42B-A409-4C40-85AE-F803DCCA025F}" srcOrd="5" destOrd="0" presId="urn:microsoft.com/office/officeart/2005/8/layout/radial4"/>
    <dgm:cxn modelId="{5868C0DC-201A-40F0-80E8-77C008497965}" type="presParOf" srcId="{564723A3-1B10-478F-BCD7-1082AC1F4A18}" destId="{F4004D44-11E5-417D-8D1F-F035BE328CFB}" srcOrd="6" destOrd="0" presId="urn:microsoft.com/office/officeart/2005/8/layout/radial4"/>
    <dgm:cxn modelId="{71A3AB3C-9A43-47F6-B34B-12E367A5F8A3}" type="presParOf" srcId="{564723A3-1B10-478F-BCD7-1082AC1F4A18}" destId="{52C63ED7-A9AF-4FBC-9C86-20CFC1740237}" srcOrd="7" destOrd="0" presId="urn:microsoft.com/office/officeart/2005/8/layout/radial4"/>
    <dgm:cxn modelId="{B2A5C1E2-3223-49AD-8EF0-3795A286CA4C}" type="presParOf" srcId="{564723A3-1B10-478F-BCD7-1082AC1F4A18}" destId="{B418B63E-0273-4229-992D-D2AB32FAF360}" srcOrd="8" destOrd="0" presId="urn:microsoft.com/office/officeart/2005/8/layout/radial4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FE116EB7-84B4-4020-860A-BA9C7AC17625}" type="doc">
      <dgm:prSet loTypeId="urn:microsoft.com/office/officeart/2005/8/layout/bProcess4" loCatId="process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5C1D3609-E468-4E72-96FB-C60162C2BE8B}">
      <dgm:prSet phldrT="[Text]"/>
      <dgm:spPr/>
      <dgm:t>
        <a:bodyPr/>
        <a:lstStyle/>
        <a:p>
          <a:r>
            <a:rPr lang="en-GB">
              <a:solidFill>
                <a:schemeClr val="tx1"/>
              </a:solidFill>
            </a:rPr>
            <a:t>1844</a:t>
          </a:r>
        </a:p>
        <a:p>
          <a:r>
            <a:rPr lang="en-GB">
              <a:solidFill>
                <a:schemeClr val="tx1"/>
              </a:solidFill>
            </a:rPr>
            <a:t>YMCA </a:t>
          </a:r>
          <a:endParaRPr lang="en-GB" dirty="0">
            <a:solidFill>
              <a:schemeClr val="tx1"/>
            </a:solidFill>
          </a:endParaRPr>
        </a:p>
      </dgm:t>
    </dgm:pt>
    <dgm:pt modelId="{3E00EEB9-07A9-4F5B-90E1-A8F446A0A739}" type="parTrans" cxnId="{0ABCB44D-E945-4790-B301-C15823327986}">
      <dgm:prSet/>
      <dgm:spPr/>
      <dgm:t>
        <a:bodyPr/>
        <a:lstStyle/>
        <a:p>
          <a:endParaRPr lang="en-GB"/>
        </a:p>
      </dgm:t>
    </dgm:pt>
    <dgm:pt modelId="{0404E626-0834-42C2-A35C-BA1768E8144E}" type="sibTrans" cxnId="{0ABCB44D-E945-4790-B301-C15823327986}">
      <dgm:prSet/>
      <dgm:spPr/>
      <dgm:t>
        <a:bodyPr/>
        <a:lstStyle/>
        <a:p>
          <a:endParaRPr lang="en-GB"/>
        </a:p>
      </dgm:t>
    </dgm:pt>
    <dgm:pt modelId="{96ABA6FF-DE74-4484-A010-763399C1A091}">
      <dgm:prSet phldrT="[Text]"/>
      <dgm:spPr/>
      <dgm:t>
        <a:bodyPr/>
        <a:lstStyle/>
        <a:p>
          <a:r>
            <a:rPr lang="en-GB">
              <a:solidFill>
                <a:schemeClr val="tx1"/>
              </a:solidFill>
            </a:rPr>
            <a:t>1907</a:t>
          </a:r>
        </a:p>
        <a:p>
          <a:r>
            <a:rPr lang="en-GB">
              <a:solidFill>
                <a:schemeClr val="tx1"/>
              </a:solidFill>
            </a:rPr>
            <a:t>Scouting</a:t>
          </a:r>
          <a:endParaRPr lang="en-GB" dirty="0">
            <a:solidFill>
              <a:schemeClr val="tx1"/>
            </a:solidFill>
          </a:endParaRPr>
        </a:p>
      </dgm:t>
    </dgm:pt>
    <dgm:pt modelId="{A738DDBD-0772-4233-862E-DA051FC9B012}" type="parTrans" cxnId="{9121F507-9128-4664-BFC2-15EA034122C6}">
      <dgm:prSet/>
      <dgm:spPr/>
      <dgm:t>
        <a:bodyPr/>
        <a:lstStyle/>
        <a:p>
          <a:endParaRPr lang="en-GB"/>
        </a:p>
      </dgm:t>
    </dgm:pt>
    <dgm:pt modelId="{EFC1A9D6-7AB0-4E47-B661-B693D4D05049}" type="sibTrans" cxnId="{9121F507-9128-4664-BFC2-15EA034122C6}">
      <dgm:prSet/>
      <dgm:spPr/>
      <dgm:t>
        <a:bodyPr/>
        <a:lstStyle/>
        <a:p>
          <a:endParaRPr lang="en-GB"/>
        </a:p>
      </dgm:t>
    </dgm:pt>
    <dgm:pt modelId="{21EA0E36-B438-4432-9A85-0388E6C6BE07}">
      <dgm:prSet phldrT="[Text]"/>
      <dgm:spPr>
        <a:solidFill>
          <a:srgbClr val="00B050"/>
        </a:solidFill>
      </dgm:spPr>
      <dgm:t>
        <a:bodyPr/>
        <a:lstStyle/>
        <a:p>
          <a:r>
            <a:rPr lang="en-GB">
              <a:solidFill>
                <a:schemeClr val="tx1"/>
              </a:solidFill>
            </a:rPr>
            <a:t>1920</a:t>
          </a:r>
        </a:p>
        <a:p>
          <a:r>
            <a:rPr lang="en-GB">
              <a:solidFill>
                <a:schemeClr val="tx1"/>
              </a:solidFill>
            </a:rPr>
            <a:t>Young Farmers</a:t>
          </a:r>
          <a:endParaRPr lang="en-GB" dirty="0">
            <a:solidFill>
              <a:schemeClr val="tx1"/>
            </a:solidFill>
          </a:endParaRPr>
        </a:p>
      </dgm:t>
    </dgm:pt>
    <dgm:pt modelId="{70632B09-D818-4723-B2B8-2BF286B069D8}" type="parTrans" cxnId="{04A725D1-BECE-49D4-85E4-7E4D586AA3C9}">
      <dgm:prSet/>
      <dgm:spPr/>
      <dgm:t>
        <a:bodyPr/>
        <a:lstStyle/>
        <a:p>
          <a:endParaRPr lang="en-GB"/>
        </a:p>
      </dgm:t>
    </dgm:pt>
    <dgm:pt modelId="{72CA4583-2D27-478C-ABE5-25FA5378DC90}" type="sibTrans" cxnId="{04A725D1-BECE-49D4-85E4-7E4D586AA3C9}">
      <dgm:prSet/>
      <dgm:spPr/>
      <dgm:t>
        <a:bodyPr/>
        <a:lstStyle/>
        <a:p>
          <a:endParaRPr lang="en-GB"/>
        </a:p>
      </dgm:t>
    </dgm:pt>
    <dgm:pt modelId="{85F7C7A7-980E-47DC-A610-D6FA2C5CF82A}">
      <dgm:prSet phldrT="[Text]"/>
      <dgm:spPr>
        <a:solidFill>
          <a:srgbClr val="00B050"/>
        </a:solidFill>
      </dgm:spPr>
      <dgm:t>
        <a:bodyPr/>
        <a:lstStyle/>
        <a:p>
          <a:r>
            <a:rPr lang="en-GB">
              <a:solidFill>
                <a:schemeClr val="tx1"/>
              </a:solidFill>
            </a:rPr>
            <a:t>1920</a:t>
          </a:r>
        </a:p>
        <a:p>
          <a:r>
            <a:rPr lang="en-GB">
              <a:solidFill>
                <a:schemeClr val="tx1"/>
              </a:solidFill>
            </a:rPr>
            <a:t>Urdd</a:t>
          </a:r>
          <a:endParaRPr lang="en-GB" dirty="0">
            <a:solidFill>
              <a:schemeClr val="tx1"/>
            </a:solidFill>
          </a:endParaRPr>
        </a:p>
      </dgm:t>
    </dgm:pt>
    <dgm:pt modelId="{A3475BF8-BD74-4DE3-A82E-EAC321290F22}" type="parTrans" cxnId="{41E4D26A-32D7-451E-A17D-03C43945973D}">
      <dgm:prSet/>
      <dgm:spPr/>
      <dgm:t>
        <a:bodyPr/>
        <a:lstStyle/>
        <a:p>
          <a:endParaRPr lang="en-GB"/>
        </a:p>
      </dgm:t>
    </dgm:pt>
    <dgm:pt modelId="{791C0743-6174-43C4-B4AE-DDB7F90F55DC}" type="sibTrans" cxnId="{41E4D26A-32D7-451E-A17D-03C43945973D}">
      <dgm:prSet/>
      <dgm:spPr/>
      <dgm:t>
        <a:bodyPr/>
        <a:lstStyle/>
        <a:p>
          <a:endParaRPr lang="en-GB"/>
        </a:p>
      </dgm:t>
    </dgm:pt>
    <dgm:pt modelId="{5849DA20-A9DD-46F7-B714-76914AF6F475}">
      <dgm:prSet phldrT="[Text]"/>
      <dgm:spPr/>
      <dgm:t>
        <a:bodyPr/>
        <a:lstStyle/>
        <a:p>
          <a:r>
            <a:rPr lang="en-GB">
              <a:solidFill>
                <a:schemeClr val="tx1"/>
              </a:solidFill>
            </a:rPr>
            <a:t>1942</a:t>
          </a:r>
        </a:p>
        <a:p>
          <a:r>
            <a:rPr lang="en-GB">
              <a:solidFill>
                <a:schemeClr val="tx1"/>
              </a:solidFill>
            </a:rPr>
            <a:t>Beveridge Report</a:t>
          </a:r>
          <a:endParaRPr lang="en-GB" dirty="0">
            <a:solidFill>
              <a:schemeClr val="tx1"/>
            </a:solidFill>
          </a:endParaRPr>
        </a:p>
      </dgm:t>
    </dgm:pt>
    <dgm:pt modelId="{A99F1B60-60AF-41AB-8310-703694597E66}" type="parTrans" cxnId="{C21F7EA0-2DA4-423B-BEAB-0F5DA07531A7}">
      <dgm:prSet/>
      <dgm:spPr/>
      <dgm:t>
        <a:bodyPr/>
        <a:lstStyle/>
        <a:p>
          <a:endParaRPr lang="en-GB"/>
        </a:p>
      </dgm:t>
    </dgm:pt>
    <dgm:pt modelId="{0F949CC2-6AE4-4EC2-9072-C3E58369BA5E}" type="sibTrans" cxnId="{C21F7EA0-2DA4-423B-BEAB-0F5DA07531A7}">
      <dgm:prSet/>
      <dgm:spPr/>
      <dgm:t>
        <a:bodyPr/>
        <a:lstStyle/>
        <a:p>
          <a:endParaRPr lang="en-GB"/>
        </a:p>
      </dgm:t>
    </dgm:pt>
    <dgm:pt modelId="{86A6AB2F-E14E-47E2-B990-0ECF781A1DC3}">
      <dgm:prSet phldrT="[Text]"/>
      <dgm:spPr/>
      <dgm:t>
        <a:bodyPr/>
        <a:lstStyle/>
        <a:p>
          <a:r>
            <a:rPr lang="en-GB">
              <a:solidFill>
                <a:schemeClr val="tx1"/>
              </a:solidFill>
            </a:rPr>
            <a:t>1944</a:t>
          </a:r>
        </a:p>
        <a:p>
          <a:r>
            <a:rPr lang="en-GB">
              <a:solidFill>
                <a:schemeClr val="tx1"/>
              </a:solidFill>
            </a:rPr>
            <a:t>Education Act </a:t>
          </a:r>
          <a:endParaRPr lang="en-GB" dirty="0">
            <a:solidFill>
              <a:schemeClr val="tx1"/>
            </a:solidFill>
          </a:endParaRPr>
        </a:p>
      </dgm:t>
    </dgm:pt>
    <dgm:pt modelId="{B83229D0-9961-4F55-90FF-A06F40C8E983}" type="parTrans" cxnId="{1173BFA0-7980-4B1A-B93B-E3F7C3475619}">
      <dgm:prSet/>
      <dgm:spPr/>
      <dgm:t>
        <a:bodyPr/>
        <a:lstStyle/>
        <a:p>
          <a:endParaRPr lang="en-GB"/>
        </a:p>
      </dgm:t>
    </dgm:pt>
    <dgm:pt modelId="{930C22C3-C304-4663-A825-BF0E0A79CB55}" type="sibTrans" cxnId="{1173BFA0-7980-4B1A-B93B-E3F7C3475619}">
      <dgm:prSet/>
      <dgm:spPr/>
      <dgm:t>
        <a:bodyPr/>
        <a:lstStyle/>
        <a:p>
          <a:endParaRPr lang="en-GB"/>
        </a:p>
      </dgm:t>
    </dgm:pt>
    <dgm:pt modelId="{CAB8F6AA-EEE1-4A16-864D-7B36423D1813}">
      <dgm:prSet phldrT="[Text]"/>
      <dgm:spPr>
        <a:solidFill>
          <a:srgbClr val="FF0000"/>
        </a:solidFill>
      </dgm:spPr>
      <dgm:t>
        <a:bodyPr/>
        <a:lstStyle/>
        <a:p>
          <a:r>
            <a:rPr lang="en-GB">
              <a:solidFill>
                <a:schemeClr val="tx1"/>
              </a:solidFill>
            </a:rPr>
            <a:t>1960</a:t>
          </a:r>
        </a:p>
        <a:p>
          <a:r>
            <a:rPr lang="en-GB">
              <a:solidFill>
                <a:schemeClr val="tx1"/>
              </a:solidFill>
            </a:rPr>
            <a:t>Albemarle Report</a:t>
          </a:r>
          <a:endParaRPr lang="en-GB" dirty="0">
            <a:solidFill>
              <a:schemeClr val="tx1"/>
            </a:solidFill>
          </a:endParaRPr>
        </a:p>
      </dgm:t>
    </dgm:pt>
    <dgm:pt modelId="{CA5E529F-12D7-41AC-9770-455E698CF9D1}" type="parTrans" cxnId="{DAE58EC6-9E25-439E-8B8C-C8034C01224B}">
      <dgm:prSet/>
      <dgm:spPr/>
      <dgm:t>
        <a:bodyPr/>
        <a:lstStyle/>
        <a:p>
          <a:endParaRPr lang="en-GB"/>
        </a:p>
      </dgm:t>
    </dgm:pt>
    <dgm:pt modelId="{8D8C20ED-4C09-4A17-B1B0-5F81075BF24A}" type="sibTrans" cxnId="{DAE58EC6-9E25-439E-8B8C-C8034C01224B}">
      <dgm:prSet/>
      <dgm:spPr/>
      <dgm:t>
        <a:bodyPr/>
        <a:lstStyle/>
        <a:p>
          <a:endParaRPr lang="en-GB"/>
        </a:p>
      </dgm:t>
    </dgm:pt>
    <dgm:pt modelId="{9690CE82-556E-4B05-8EBE-12A5F1257F07}">
      <dgm:prSet phldrT="[Text]"/>
      <dgm:spPr/>
      <dgm:t>
        <a:bodyPr/>
        <a:lstStyle/>
        <a:p>
          <a:r>
            <a:rPr lang="en-GB">
              <a:solidFill>
                <a:schemeClr val="tx1"/>
              </a:solidFill>
            </a:rPr>
            <a:t>1989</a:t>
          </a:r>
        </a:p>
        <a:p>
          <a:r>
            <a:rPr lang="en-GB">
              <a:solidFill>
                <a:schemeClr val="tx1"/>
              </a:solidFill>
            </a:rPr>
            <a:t>Children’s Report</a:t>
          </a:r>
          <a:endParaRPr lang="en-GB" dirty="0">
            <a:solidFill>
              <a:schemeClr val="tx1"/>
            </a:solidFill>
          </a:endParaRPr>
        </a:p>
      </dgm:t>
    </dgm:pt>
    <dgm:pt modelId="{2918D6CF-1136-4421-9C12-04AB531E6CBE}" type="parTrans" cxnId="{1CAE73AD-44C7-402D-9C48-1AF730C1E31D}">
      <dgm:prSet/>
      <dgm:spPr/>
      <dgm:t>
        <a:bodyPr/>
        <a:lstStyle/>
        <a:p>
          <a:endParaRPr lang="en-GB"/>
        </a:p>
      </dgm:t>
    </dgm:pt>
    <dgm:pt modelId="{0CF695A9-BAD7-4CF1-B3C6-2FAE338102C4}" type="sibTrans" cxnId="{1CAE73AD-44C7-402D-9C48-1AF730C1E31D}">
      <dgm:prSet/>
      <dgm:spPr/>
      <dgm:t>
        <a:bodyPr/>
        <a:lstStyle/>
        <a:p>
          <a:endParaRPr lang="en-GB"/>
        </a:p>
      </dgm:t>
    </dgm:pt>
    <dgm:pt modelId="{0C63C841-6E54-4142-9748-E26EAB4B303A}">
      <dgm:prSet phldrT="[Text]"/>
      <dgm:spPr>
        <a:solidFill>
          <a:srgbClr val="00B050"/>
        </a:solidFill>
      </dgm:spPr>
      <dgm:t>
        <a:bodyPr/>
        <a:lstStyle/>
        <a:p>
          <a:r>
            <a:rPr lang="en-GB">
              <a:solidFill>
                <a:schemeClr val="tx1"/>
              </a:solidFill>
            </a:rPr>
            <a:t>1992</a:t>
          </a:r>
        </a:p>
        <a:p>
          <a:r>
            <a:rPr lang="en-GB">
              <a:solidFill>
                <a:schemeClr val="tx1"/>
              </a:solidFill>
            </a:rPr>
            <a:t>Curriculum Statement for Wales (2001/2007)</a:t>
          </a:r>
          <a:endParaRPr lang="en-GB" dirty="0">
            <a:solidFill>
              <a:schemeClr val="tx1"/>
            </a:solidFill>
          </a:endParaRPr>
        </a:p>
      </dgm:t>
    </dgm:pt>
    <dgm:pt modelId="{5E23784C-19B6-4EA4-A664-AB2EDC6B3460}" type="parTrans" cxnId="{902C15ED-0ABE-40D2-8EDE-E2148A5C54F2}">
      <dgm:prSet/>
      <dgm:spPr/>
      <dgm:t>
        <a:bodyPr/>
        <a:lstStyle/>
        <a:p>
          <a:endParaRPr lang="en-GB"/>
        </a:p>
      </dgm:t>
    </dgm:pt>
    <dgm:pt modelId="{60647ED6-9497-475B-9235-BF3C1C5E85BE}" type="sibTrans" cxnId="{902C15ED-0ABE-40D2-8EDE-E2148A5C54F2}">
      <dgm:prSet/>
      <dgm:spPr/>
      <dgm:t>
        <a:bodyPr/>
        <a:lstStyle/>
        <a:p>
          <a:endParaRPr lang="en-GB"/>
        </a:p>
      </dgm:t>
    </dgm:pt>
    <dgm:pt modelId="{FD6DB4DB-F155-41B0-A1E6-C33C56D085D3}">
      <dgm:prSet/>
      <dgm:spPr>
        <a:solidFill>
          <a:srgbClr val="00B050"/>
        </a:solidFill>
      </dgm:spPr>
      <dgm:t>
        <a:bodyPr/>
        <a:lstStyle/>
        <a:p>
          <a:r>
            <a:rPr lang="en-GB">
              <a:solidFill>
                <a:schemeClr val="tx1"/>
              </a:solidFill>
            </a:rPr>
            <a:t>2000</a:t>
          </a:r>
        </a:p>
        <a:p>
          <a:r>
            <a:rPr lang="en-GB">
              <a:solidFill>
                <a:schemeClr val="tx1"/>
              </a:solidFill>
            </a:rPr>
            <a:t>Extending Entitlement (2002)</a:t>
          </a:r>
          <a:endParaRPr lang="en-GB" dirty="0">
            <a:solidFill>
              <a:schemeClr val="tx1"/>
            </a:solidFill>
          </a:endParaRPr>
        </a:p>
      </dgm:t>
    </dgm:pt>
    <dgm:pt modelId="{BBA20F85-66B1-4DEA-B9BE-5C1013C49469}" type="parTrans" cxnId="{10756B2D-3DF4-43C1-86A8-C591231D67E1}">
      <dgm:prSet/>
      <dgm:spPr/>
      <dgm:t>
        <a:bodyPr/>
        <a:lstStyle/>
        <a:p>
          <a:endParaRPr lang="en-GB"/>
        </a:p>
      </dgm:t>
    </dgm:pt>
    <dgm:pt modelId="{86CA9D88-E8E0-4FF7-9EBD-E1A9BB49E752}" type="sibTrans" cxnId="{10756B2D-3DF4-43C1-86A8-C591231D67E1}">
      <dgm:prSet/>
      <dgm:spPr/>
      <dgm:t>
        <a:bodyPr/>
        <a:lstStyle/>
        <a:p>
          <a:endParaRPr lang="en-GB"/>
        </a:p>
      </dgm:t>
    </dgm:pt>
    <dgm:pt modelId="{DBCABF06-8675-4594-BCF4-813C28EF99A9}">
      <dgm:prSet/>
      <dgm:spPr/>
      <dgm:t>
        <a:bodyPr/>
        <a:lstStyle/>
        <a:p>
          <a:r>
            <a:rPr lang="en-GB">
              <a:solidFill>
                <a:schemeClr val="tx1"/>
              </a:solidFill>
            </a:rPr>
            <a:t>2004</a:t>
          </a:r>
        </a:p>
        <a:p>
          <a:r>
            <a:rPr lang="en-GB">
              <a:solidFill>
                <a:schemeClr val="tx1"/>
              </a:solidFill>
            </a:rPr>
            <a:t>Every Child Matters</a:t>
          </a:r>
        </a:p>
        <a:p>
          <a:endParaRPr lang="en-GB" dirty="0"/>
        </a:p>
      </dgm:t>
    </dgm:pt>
    <dgm:pt modelId="{9B19D489-C711-4301-AFCA-12D59D1F853A}" type="parTrans" cxnId="{516CB4CD-2747-4516-ACD5-38527865E267}">
      <dgm:prSet/>
      <dgm:spPr/>
      <dgm:t>
        <a:bodyPr/>
        <a:lstStyle/>
        <a:p>
          <a:endParaRPr lang="en-GB"/>
        </a:p>
      </dgm:t>
    </dgm:pt>
    <dgm:pt modelId="{558DC19D-6762-4FFF-B173-8A2600CEF588}" type="sibTrans" cxnId="{516CB4CD-2747-4516-ACD5-38527865E267}">
      <dgm:prSet/>
      <dgm:spPr/>
      <dgm:t>
        <a:bodyPr/>
        <a:lstStyle/>
        <a:p>
          <a:endParaRPr lang="en-GB"/>
        </a:p>
      </dgm:t>
    </dgm:pt>
    <dgm:pt modelId="{827570E2-D8D2-4225-89A2-C00A5D878024}">
      <dgm:prSet/>
      <dgm:spPr>
        <a:solidFill>
          <a:srgbClr val="00B050"/>
        </a:solidFill>
      </dgm:spPr>
      <dgm:t>
        <a:bodyPr/>
        <a:lstStyle/>
        <a:p>
          <a:r>
            <a:rPr lang="en-GB">
              <a:solidFill>
                <a:schemeClr val="tx1"/>
              </a:solidFill>
            </a:rPr>
            <a:t>2007</a:t>
          </a:r>
        </a:p>
        <a:p>
          <a:r>
            <a:rPr lang="en-GB">
              <a:solidFill>
                <a:schemeClr val="tx1"/>
              </a:solidFill>
            </a:rPr>
            <a:t>Youth Service Strategy </a:t>
          </a:r>
        </a:p>
        <a:p>
          <a:r>
            <a:rPr lang="en-GB">
              <a:solidFill>
                <a:schemeClr val="tx1"/>
              </a:solidFill>
            </a:rPr>
            <a:t>2007</a:t>
          </a:r>
        </a:p>
        <a:p>
          <a:r>
            <a:rPr lang="en-GB">
              <a:solidFill>
                <a:schemeClr val="tx1"/>
              </a:solidFill>
            </a:rPr>
            <a:t>Participation Standards for Young People</a:t>
          </a:r>
          <a:endParaRPr lang="en-GB" dirty="0">
            <a:solidFill>
              <a:schemeClr val="tx1"/>
            </a:solidFill>
          </a:endParaRPr>
        </a:p>
      </dgm:t>
    </dgm:pt>
    <dgm:pt modelId="{9E5D814D-9E71-422D-B66E-DCC309F10076}" type="parTrans" cxnId="{E6371112-2542-4615-8AEC-C30CCD589D1C}">
      <dgm:prSet/>
      <dgm:spPr/>
      <dgm:t>
        <a:bodyPr/>
        <a:lstStyle/>
        <a:p>
          <a:endParaRPr lang="en-GB"/>
        </a:p>
      </dgm:t>
    </dgm:pt>
    <dgm:pt modelId="{3C60E453-B730-4C5A-9305-763C93E7215F}" type="sibTrans" cxnId="{E6371112-2542-4615-8AEC-C30CCD589D1C}">
      <dgm:prSet/>
      <dgm:spPr/>
      <dgm:t>
        <a:bodyPr/>
        <a:lstStyle/>
        <a:p>
          <a:endParaRPr lang="en-GB"/>
        </a:p>
      </dgm:t>
    </dgm:pt>
    <dgm:pt modelId="{C062D590-AAAE-48A4-890C-57F3F6DB1F61}">
      <dgm:prSet/>
      <dgm:spPr>
        <a:solidFill>
          <a:srgbClr val="00B050"/>
        </a:solidFill>
      </dgm:spPr>
      <dgm:t>
        <a:bodyPr/>
        <a:lstStyle/>
        <a:p>
          <a:r>
            <a:rPr lang="en-GB">
              <a:solidFill>
                <a:schemeClr val="tx1"/>
              </a:solidFill>
            </a:rPr>
            <a:t>2009</a:t>
          </a:r>
        </a:p>
        <a:p>
          <a:r>
            <a:rPr lang="en-GB">
              <a:solidFill>
                <a:schemeClr val="tx1"/>
              </a:solidFill>
            </a:rPr>
            <a:t>Getting it Right (UNCRC)</a:t>
          </a:r>
        </a:p>
        <a:p>
          <a:r>
            <a:rPr lang="en-GB">
              <a:solidFill>
                <a:schemeClr val="tx1"/>
              </a:solidFill>
            </a:rPr>
            <a:t>(2011 /2014 measure)</a:t>
          </a:r>
          <a:endParaRPr lang="en-GB" dirty="0">
            <a:solidFill>
              <a:schemeClr val="tx1"/>
            </a:solidFill>
          </a:endParaRPr>
        </a:p>
      </dgm:t>
    </dgm:pt>
    <dgm:pt modelId="{83CB4C78-4EAD-41F3-B888-F385B7915BB5}" type="parTrans" cxnId="{6C61281A-2228-4116-92DF-C377E0B7A393}">
      <dgm:prSet/>
      <dgm:spPr/>
      <dgm:t>
        <a:bodyPr/>
        <a:lstStyle/>
        <a:p>
          <a:endParaRPr lang="en-GB"/>
        </a:p>
      </dgm:t>
    </dgm:pt>
    <dgm:pt modelId="{33E3CBA7-C73B-4913-A2B3-9218EC073C3B}" type="sibTrans" cxnId="{6C61281A-2228-4116-92DF-C377E0B7A393}">
      <dgm:prSet/>
      <dgm:spPr/>
      <dgm:t>
        <a:bodyPr/>
        <a:lstStyle/>
        <a:p>
          <a:endParaRPr lang="en-GB"/>
        </a:p>
      </dgm:t>
    </dgm:pt>
    <dgm:pt modelId="{6F8852A9-A37D-4E24-BEAE-1A61B86BFE1E}">
      <dgm:prSet/>
      <dgm:spPr>
        <a:solidFill>
          <a:srgbClr val="00B050"/>
        </a:solidFill>
      </dgm:spPr>
      <dgm:t>
        <a:bodyPr/>
        <a:lstStyle/>
        <a:p>
          <a:r>
            <a:rPr lang="en-GB">
              <a:solidFill>
                <a:schemeClr val="tx1"/>
              </a:solidFill>
            </a:rPr>
            <a:t>2010</a:t>
          </a:r>
        </a:p>
        <a:p>
          <a:r>
            <a:rPr lang="en-GB">
              <a:solidFill>
                <a:schemeClr val="tx1"/>
              </a:solidFill>
            </a:rPr>
            <a:t>Cymru Ifanc</a:t>
          </a:r>
        </a:p>
        <a:p>
          <a:r>
            <a:rPr lang="en-GB">
              <a:solidFill>
                <a:schemeClr val="tx1"/>
              </a:solidFill>
            </a:rPr>
            <a:t>Statutory Guidance for Youth Support Services</a:t>
          </a:r>
          <a:endParaRPr lang="en-GB" dirty="0">
            <a:solidFill>
              <a:schemeClr val="tx1"/>
            </a:solidFill>
          </a:endParaRPr>
        </a:p>
      </dgm:t>
    </dgm:pt>
    <dgm:pt modelId="{33EFBECD-7C03-4704-B4B2-462B7B6D36E7}" type="parTrans" cxnId="{999C0375-412E-4131-816E-ECB23F09B80F}">
      <dgm:prSet/>
      <dgm:spPr/>
      <dgm:t>
        <a:bodyPr/>
        <a:lstStyle/>
        <a:p>
          <a:endParaRPr lang="en-GB"/>
        </a:p>
      </dgm:t>
    </dgm:pt>
    <dgm:pt modelId="{B5DBE8DD-545F-47AF-827F-2D06AE737E1E}" type="sibTrans" cxnId="{999C0375-412E-4131-816E-ECB23F09B80F}">
      <dgm:prSet/>
      <dgm:spPr/>
      <dgm:t>
        <a:bodyPr/>
        <a:lstStyle/>
        <a:p>
          <a:endParaRPr lang="en-GB"/>
        </a:p>
      </dgm:t>
    </dgm:pt>
    <dgm:pt modelId="{B17E055E-99A7-45D1-8899-A7DBCBEFA243}">
      <dgm:prSet/>
      <dgm:spPr>
        <a:solidFill>
          <a:srgbClr val="00B050"/>
        </a:solidFill>
      </dgm:spPr>
      <dgm:t>
        <a:bodyPr/>
        <a:lstStyle/>
        <a:p>
          <a:r>
            <a:rPr lang="en-GB">
              <a:solidFill>
                <a:schemeClr val="tx1"/>
              </a:solidFill>
            </a:rPr>
            <a:t>2013 </a:t>
          </a:r>
        </a:p>
        <a:p>
          <a:r>
            <a:rPr lang="en-GB">
              <a:solidFill>
                <a:schemeClr val="tx1"/>
              </a:solidFill>
            </a:rPr>
            <a:t>Youth Work in Wales:</a:t>
          </a:r>
        </a:p>
        <a:p>
          <a:r>
            <a:rPr lang="en-GB">
              <a:solidFill>
                <a:schemeClr val="tx1"/>
              </a:solidFill>
            </a:rPr>
            <a:t>Principles &amp; Purposes </a:t>
          </a:r>
          <a:endParaRPr lang="en-GB" dirty="0">
            <a:solidFill>
              <a:schemeClr val="tx1"/>
            </a:solidFill>
          </a:endParaRPr>
        </a:p>
      </dgm:t>
    </dgm:pt>
    <dgm:pt modelId="{A42376A3-B99F-4307-BF60-964D96955B2C}" type="parTrans" cxnId="{D2F2F698-DF51-40AD-A0A4-1D81518D7987}">
      <dgm:prSet/>
      <dgm:spPr/>
      <dgm:t>
        <a:bodyPr/>
        <a:lstStyle/>
        <a:p>
          <a:endParaRPr lang="en-GB"/>
        </a:p>
      </dgm:t>
    </dgm:pt>
    <dgm:pt modelId="{6C03A24A-AC39-4FF6-B8E4-CAE04806D57D}" type="sibTrans" cxnId="{D2F2F698-DF51-40AD-A0A4-1D81518D7987}">
      <dgm:prSet/>
      <dgm:spPr/>
      <dgm:t>
        <a:bodyPr/>
        <a:lstStyle/>
        <a:p>
          <a:endParaRPr lang="en-GB"/>
        </a:p>
      </dgm:t>
    </dgm:pt>
    <dgm:pt modelId="{4F5F5B20-40B2-453C-B9CA-2D46B8B04340}">
      <dgm:prSet/>
      <dgm:spPr>
        <a:solidFill>
          <a:srgbClr val="00B050"/>
        </a:solidFill>
      </dgm:spPr>
      <dgm:t>
        <a:bodyPr/>
        <a:lstStyle/>
        <a:p>
          <a:r>
            <a:rPr lang="en-GB">
              <a:solidFill>
                <a:schemeClr val="tx1"/>
              </a:solidFill>
            </a:rPr>
            <a:t>2013</a:t>
          </a:r>
        </a:p>
        <a:p>
          <a:r>
            <a:rPr lang="en-GB">
              <a:solidFill>
                <a:schemeClr val="tx1"/>
              </a:solidFill>
            </a:rPr>
            <a:t>Youth Engagement &amp; Progression Framework (YEPF)</a:t>
          </a:r>
          <a:endParaRPr lang="en-GB" dirty="0">
            <a:solidFill>
              <a:schemeClr val="tx1"/>
            </a:solidFill>
          </a:endParaRPr>
        </a:p>
      </dgm:t>
    </dgm:pt>
    <dgm:pt modelId="{575DDD4A-9035-4C0A-8714-557B4A82C05B}" type="parTrans" cxnId="{F5CB4446-647E-4D31-ADEA-3FADC81108B5}">
      <dgm:prSet/>
      <dgm:spPr/>
      <dgm:t>
        <a:bodyPr/>
        <a:lstStyle/>
        <a:p>
          <a:endParaRPr lang="en-GB"/>
        </a:p>
      </dgm:t>
    </dgm:pt>
    <dgm:pt modelId="{791BE2A7-1960-4D35-84EE-789F66575042}" type="sibTrans" cxnId="{F5CB4446-647E-4D31-ADEA-3FADC81108B5}">
      <dgm:prSet/>
      <dgm:spPr/>
      <dgm:t>
        <a:bodyPr/>
        <a:lstStyle/>
        <a:p>
          <a:endParaRPr lang="en-GB"/>
        </a:p>
      </dgm:t>
    </dgm:pt>
    <dgm:pt modelId="{2B01C41C-06BD-408E-8BFD-E9B775C6395A}">
      <dgm:prSet/>
      <dgm:spPr>
        <a:solidFill>
          <a:srgbClr val="00B050"/>
        </a:solidFill>
      </dgm:spPr>
      <dgm:t>
        <a:bodyPr/>
        <a:lstStyle/>
        <a:p>
          <a:r>
            <a:rPr lang="en-GB">
              <a:solidFill>
                <a:schemeClr val="tx1"/>
              </a:solidFill>
            </a:rPr>
            <a:t>2015 (Sept)</a:t>
          </a:r>
        </a:p>
        <a:p>
          <a:r>
            <a:rPr lang="en-GB">
              <a:solidFill>
                <a:schemeClr val="tx1"/>
              </a:solidFill>
            </a:rPr>
            <a:t>Youth Guarantee</a:t>
          </a:r>
          <a:endParaRPr lang="en-GB" dirty="0">
            <a:solidFill>
              <a:schemeClr val="tx1"/>
            </a:solidFill>
          </a:endParaRPr>
        </a:p>
      </dgm:t>
    </dgm:pt>
    <dgm:pt modelId="{055E12B2-491F-4B60-A08B-69EC807B301A}" type="parTrans" cxnId="{64FE6B25-09FB-48F5-B445-CE866DF1B0D4}">
      <dgm:prSet/>
      <dgm:spPr/>
      <dgm:t>
        <a:bodyPr/>
        <a:lstStyle/>
        <a:p>
          <a:endParaRPr lang="en-GB"/>
        </a:p>
      </dgm:t>
    </dgm:pt>
    <dgm:pt modelId="{89FB6C0D-4120-47B0-A18A-9326561912D7}" type="sibTrans" cxnId="{64FE6B25-09FB-48F5-B445-CE866DF1B0D4}">
      <dgm:prSet/>
      <dgm:spPr/>
      <dgm:t>
        <a:bodyPr/>
        <a:lstStyle/>
        <a:p>
          <a:endParaRPr lang="en-GB"/>
        </a:p>
      </dgm:t>
    </dgm:pt>
    <dgm:pt modelId="{BD2FC004-6DE6-4E8B-B0E3-DEC86B77BDF7}">
      <dgm:prSet/>
      <dgm:spPr>
        <a:solidFill>
          <a:srgbClr val="00B050"/>
        </a:solidFill>
      </dgm:spPr>
      <dgm:t>
        <a:bodyPr/>
        <a:lstStyle/>
        <a:p>
          <a:r>
            <a:rPr lang="en-GB">
              <a:solidFill>
                <a:schemeClr val="tx1"/>
              </a:solidFill>
            </a:rPr>
            <a:t>2014 -2018</a:t>
          </a:r>
        </a:p>
        <a:p>
          <a:r>
            <a:rPr lang="en-GB">
              <a:solidFill>
                <a:schemeClr val="tx1"/>
              </a:solidFill>
            </a:rPr>
            <a:t>National Youth Work Strategy for Wales</a:t>
          </a:r>
          <a:endParaRPr lang="en-GB" dirty="0">
            <a:solidFill>
              <a:schemeClr val="tx1"/>
            </a:solidFill>
          </a:endParaRPr>
        </a:p>
      </dgm:t>
    </dgm:pt>
    <dgm:pt modelId="{F73193B4-08D9-4D06-B622-700EA7BF9334}" type="parTrans" cxnId="{F01D5644-BE50-4485-AD91-413AF4B6B385}">
      <dgm:prSet/>
      <dgm:spPr/>
      <dgm:t>
        <a:bodyPr/>
        <a:lstStyle/>
        <a:p>
          <a:endParaRPr lang="en-GB"/>
        </a:p>
      </dgm:t>
    </dgm:pt>
    <dgm:pt modelId="{39BC6706-CD41-4FA5-AF22-36047BAFD968}" type="sibTrans" cxnId="{F01D5644-BE50-4485-AD91-413AF4B6B385}">
      <dgm:prSet/>
      <dgm:spPr/>
      <dgm:t>
        <a:bodyPr/>
        <a:lstStyle/>
        <a:p>
          <a:endParaRPr lang="en-GB"/>
        </a:p>
      </dgm:t>
    </dgm:pt>
    <dgm:pt modelId="{477261AF-43BE-4CC9-AE25-5D4107654D86}" type="pres">
      <dgm:prSet presAssocID="{FE116EB7-84B4-4020-860A-BA9C7AC17625}" presName="Name0" presStyleCnt="0">
        <dgm:presLayoutVars>
          <dgm:dir/>
          <dgm:resizeHandles/>
        </dgm:presLayoutVars>
      </dgm:prSet>
      <dgm:spPr/>
    </dgm:pt>
    <dgm:pt modelId="{C07D3ADB-C7F8-4761-B09C-ECD98743CE6A}" type="pres">
      <dgm:prSet presAssocID="{5C1D3609-E468-4E72-96FB-C60162C2BE8B}" presName="compNode" presStyleCnt="0"/>
      <dgm:spPr/>
    </dgm:pt>
    <dgm:pt modelId="{DB0D9451-54B3-4179-9903-5B4494013F56}" type="pres">
      <dgm:prSet presAssocID="{5C1D3609-E468-4E72-96FB-C60162C2BE8B}" presName="dummyConnPt" presStyleCnt="0"/>
      <dgm:spPr/>
    </dgm:pt>
    <dgm:pt modelId="{CC8EB75F-6747-44A0-B549-7B89BAFA3CBC}" type="pres">
      <dgm:prSet presAssocID="{5C1D3609-E468-4E72-96FB-C60162C2BE8B}" presName="node" presStyleLbl="node1" presStyleIdx="0" presStyleCnt="18">
        <dgm:presLayoutVars>
          <dgm:bulletEnabled val="1"/>
        </dgm:presLayoutVars>
      </dgm:prSet>
      <dgm:spPr/>
    </dgm:pt>
    <dgm:pt modelId="{717095A3-2AB1-45B7-A209-F1EB6C8E7567}" type="pres">
      <dgm:prSet presAssocID="{0404E626-0834-42C2-A35C-BA1768E8144E}" presName="sibTrans" presStyleLbl="bgSibTrans2D1" presStyleIdx="0" presStyleCnt="17"/>
      <dgm:spPr/>
    </dgm:pt>
    <dgm:pt modelId="{EFB7D708-47D6-4D25-BC44-D766170A3B6B}" type="pres">
      <dgm:prSet presAssocID="{96ABA6FF-DE74-4484-A010-763399C1A091}" presName="compNode" presStyleCnt="0"/>
      <dgm:spPr/>
    </dgm:pt>
    <dgm:pt modelId="{66D66CAC-541D-45E8-A182-31E1BD5D55EA}" type="pres">
      <dgm:prSet presAssocID="{96ABA6FF-DE74-4484-A010-763399C1A091}" presName="dummyConnPt" presStyleCnt="0"/>
      <dgm:spPr/>
    </dgm:pt>
    <dgm:pt modelId="{E9FFC3F2-3ADE-43F4-A14D-D0182DC75E57}" type="pres">
      <dgm:prSet presAssocID="{96ABA6FF-DE74-4484-A010-763399C1A091}" presName="node" presStyleLbl="node1" presStyleIdx="1" presStyleCnt="18">
        <dgm:presLayoutVars>
          <dgm:bulletEnabled val="1"/>
        </dgm:presLayoutVars>
      </dgm:prSet>
      <dgm:spPr/>
    </dgm:pt>
    <dgm:pt modelId="{BADA1B4F-5094-461F-BDCA-F24710411138}" type="pres">
      <dgm:prSet presAssocID="{EFC1A9D6-7AB0-4E47-B661-B693D4D05049}" presName="sibTrans" presStyleLbl="bgSibTrans2D1" presStyleIdx="1" presStyleCnt="17"/>
      <dgm:spPr/>
    </dgm:pt>
    <dgm:pt modelId="{E445F3AE-5912-4BB5-87A2-D75F1F704DF3}" type="pres">
      <dgm:prSet presAssocID="{21EA0E36-B438-4432-9A85-0388E6C6BE07}" presName="compNode" presStyleCnt="0"/>
      <dgm:spPr/>
    </dgm:pt>
    <dgm:pt modelId="{C3C5D37F-B0D7-4B64-AD53-F94A497B9AAC}" type="pres">
      <dgm:prSet presAssocID="{21EA0E36-B438-4432-9A85-0388E6C6BE07}" presName="dummyConnPt" presStyleCnt="0"/>
      <dgm:spPr/>
    </dgm:pt>
    <dgm:pt modelId="{3E0F1B08-A2CB-4066-9812-42AFF7550DBD}" type="pres">
      <dgm:prSet presAssocID="{21EA0E36-B438-4432-9A85-0388E6C6BE07}" presName="node" presStyleLbl="node1" presStyleIdx="2" presStyleCnt="18" custLinFactNeighborX="-605">
        <dgm:presLayoutVars>
          <dgm:bulletEnabled val="1"/>
        </dgm:presLayoutVars>
      </dgm:prSet>
      <dgm:spPr/>
    </dgm:pt>
    <dgm:pt modelId="{01700515-A2F8-432F-9671-330ADA308B38}" type="pres">
      <dgm:prSet presAssocID="{72CA4583-2D27-478C-ABE5-25FA5378DC90}" presName="sibTrans" presStyleLbl="bgSibTrans2D1" presStyleIdx="2" presStyleCnt="17"/>
      <dgm:spPr/>
    </dgm:pt>
    <dgm:pt modelId="{E8BC1B23-4FCD-4B3B-8333-CF908B21F8E9}" type="pres">
      <dgm:prSet presAssocID="{85F7C7A7-980E-47DC-A610-D6FA2C5CF82A}" presName="compNode" presStyleCnt="0"/>
      <dgm:spPr/>
    </dgm:pt>
    <dgm:pt modelId="{70B66913-30E4-48F3-AC63-AED967F2EE38}" type="pres">
      <dgm:prSet presAssocID="{85F7C7A7-980E-47DC-A610-D6FA2C5CF82A}" presName="dummyConnPt" presStyleCnt="0"/>
      <dgm:spPr/>
    </dgm:pt>
    <dgm:pt modelId="{EC773A3F-6FBC-43E7-BB25-184BDB8D705D}" type="pres">
      <dgm:prSet presAssocID="{85F7C7A7-980E-47DC-A610-D6FA2C5CF82A}" presName="node" presStyleLbl="node1" presStyleIdx="3" presStyleCnt="18">
        <dgm:presLayoutVars>
          <dgm:bulletEnabled val="1"/>
        </dgm:presLayoutVars>
      </dgm:prSet>
      <dgm:spPr/>
    </dgm:pt>
    <dgm:pt modelId="{71A05483-4317-4CA4-9A3C-0A018C436223}" type="pres">
      <dgm:prSet presAssocID="{791C0743-6174-43C4-B4AE-DDB7F90F55DC}" presName="sibTrans" presStyleLbl="bgSibTrans2D1" presStyleIdx="3" presStyleCnt="17"/>
      <dgm:spPr/>
    </dgm:pt>
    <dgm:pt modelId="{A47A6A55-743D-4068-B34D-797AAAC48881}" type="pres">
      <dgm:prSet presAssocID="{5849DA20-A9DD-46F7-B714-76914AF6F475}" presName="compNode" presStyleCnt="0"/>
      <dgm:spPr/>
    </dgm:pt>
    <dgm:pt modelId="{E4EA68CE-2EC2-4176-8C2D-7A8A76010A31}" type="pres">
      <dgm:prSet presAssocID="{5849DA20-A9DD-46F7-B714-76914AF6F475}" presName="dummyConnPt" presStyleCnt="0"/>
      <dgm:spPr/>
    </dgm:pt>
    <dgm:pt modelId="{2634E725-F013-45DC-AE2A-1C393E52A7F3}" type="pres">
      <dgm:prSet presAssocID="{5849DA20-A9DD-46F7-B714-76914AF6F475}" presName="node" presStyleLbl="node1" presStyleIdx="4" presStyleCnt="18">
        <dgm:presLayoutVars>
          <dgm:bulletEnabled val="1"/>
        </dgm:presLayoutVars>
      </dgm:prSet>
      <dgm:spPr/>
    </dgm:pt>
    <dgm:pt modelId="{21743AD6-E5A5-4C53-80F6-AE5047ECD759}" type="pres">
      <dgm:prSet presAssocID="{0F949CC2-6AE4-4EC2-9072-C3E58369BA5E}" presName="sibTrans" presStyleLbl="bgSibTrans2D1" presStyleIdx="4" presStyleCnt="17"/>
      <dgm:spPr/>
    </dgm:pt>
    <dgm:pt modelId="{50B56F21-5D0F-41B9-A050-878852B35CCB}" type="pres">
      <dgm:prSet presAssocID="{86A6AB2F-E14E-47E2-B990-0ECF781A1DC3}" presName="compNode" presStyleCnt="0"/>
      <dgm:spPr/>
    </dgm:pt>
    <dgm:pt modelId="{C3D0B7EB-D0AE-43B8-8538-DAE7BCE7AD5F}" type="pres">
      <dgm:prSet presAssocID="{86A6AB2F-E14E-47E2-B990-0ECF781A1DC3}" presName="dummyConnPt" presStyleCnt="0"/>
      <dgm:spPr/>
    </dgm:pt>
    <dgm:pt modelId="{9EB12B35-29BF-4DF9-9D6E-EFE8CF8414D7}" type="pres">
      <dgm:prSet presAssocID="{86A6AB2F-E14E-47E2-B990-0ECF781A1DC3}" presName="node" presStyleLbl="node1" presStyleIdx="5" presStyleCnt="18">
        <dgm:presLayoutVars>
          <dgm:bulletEnabled val="1"/>
        </dgm:presLayoutVars>
      </dgm:prSet>
      <dgm:spPr/>
    </dgm:pt>
    <dgm:pt modelId="{18A67A7F-04C4-4121-8640-B4A6BDA196FA}" type="pres">
      <dgm:prSet presAssocID="{930C22C3-C304-4663-A825-BF0E0A79CB55}" presName="sibTrans" presStyleLbl="bgSibTrans2D1" presStyleIdx="5" presStyleCnt="17"/>
      <dgm:spPr/>
    </dgm:pt>
    <dgm:pt modelId="{B7072C27-039F-4129-A677-1CC13D580F02}" type="pres">
      <dgm:prSet presAssocID="{CAB8F6AA-EEE1-4A16-864D-7B36423D1813}" presName="compNode" presStyleCnt="0"/>
      <dgm:spPr/>
    </dgm:pt>
    <dgm:pt modelId="{C6B91092-0A73-46B0-8DBF-812B0EF90091}" type="pres">
      <dgm:prSet presAssocID="{CAB8F6AA-EEE1-4A16-864D-7B36423D1813}" presName="dummyConnPt" presStyleCnt="0"/>
      <dgm:spPr/>
    </dgm:pt>
    <dgm:pt modelId="{457BE646-978B-4540-A9A7-C0AA1A278669}" type="pres">
      <dgm:prSet presAssocID="{CAB8F6AA-EEE1-4A16-864D-7B36423D1813}" presName="node" presStyleLbl="node1" presStyleIdx="6" presStyleCnt="18">
        <dgm:presLayoutVars>
          <dgm:bulletEnabled val="1"/>
        </dgm:presLayoutVars>
      </dgm:prSet>
      <dgm:spPr/>
    </dgm:pt>
    <dgm:pt modelId="{F9AAB967-FC39-42C5-9DF7-1ACA59A38143}" type="pres">
      <dgm:prSet presAssocID="{8D8C20ED-4C09-4A17-B1B0-5F81075BF24A}" presName="sibTrans" presStyleLbl="bgSibTrans2D1" presStyleIdx="6" presStyleCnt="17"/>
      <dgm:spPr/>
    </dgm:pt>
    <dgm:pt modelId="{170CE52B-61A2-40A1-A6D2-9A62C7916D47}" type="pres">
      <dgm:prSet presAssocID="{9690CE82-556E-4B05-8EBE-12A5F1257F07}" presName="compNode" presStyleCnt="0"/>
      <dgm:spPr/>
    </dgm:pt>
    <dgm:pt modelId="{51F3CB84-D96D-4F7F-98A0-FA09363DD6CD}" type="pres">
      <dgm:prSet presAssocID="{9690CE82-556E-4B05-8EBE-12A5F1257F07}" presName="dummyConnPt" presStyleCnt="0"/>
      <dgm:spPr/>
    </dgm:pt>
    <dgm:pt modelId="{527850CE-36FA-4797-8F36-970666DA3DAF}" type="pres">
      <dgm:prSet presAssocID="{9690CE82-556E-4B05-8EBE-12A5F1257F07}" presName="node" presStyleLbl="node1" presStyleIdx="7" presStyleCnt="18">
        <dgm:presLayoutVars>
          <dgm:bulletEnabled val="1"/>
        </dgm:presLayoutVars>
      </dgm:prSet>
      <dgm:spPr/>
    </dgm:pt>
    <dgm:pt modelId="{0C524AF9-5999-4018-BD22-A432D2431EA7}" type="pres">
      <dgm:prSet presAssocID="{0CF695A9-BAD7-4CF1-B3C6-2FAE338102C4}" presName="sibTrans" presStyleLbl="bgSibTrans2D1" presStyleIdx="7" presStyleCnt="17"/>
      <dgm:spPr/>
    </dgm:pt>
    <dgm:pt modelId="{F96D5E38-B2A4-4356-B6FA-48BEB9A1FE1D}" type="pres">
      <dgm:prSet presAssocID="{0C63C841-6E54-4142-9748-E26EAB4B303A}" presName="compNode" presStyleCnt="0"/>
      <dgm:spPr/>
    </dgm:pt>
    <dgm:pt modelId="{2CA5258B-473F-4D14-94DA-F65D2E47951F}" type="pres">
      <dgm:prSet presAssocID="{0C63C841-6E54-4142-9748-E26EAB4B303A}" presName="dummyConnPt" presStyleCnt="0"/>
      <dgm:spPr/>
    </dgm:pt>
    <dgm:pt modelId="{0C8BE823-9202-4DAC-9E48-C4C9EBC14452}" type="pres">
      <dgm:prSet presAssocID="{0C63C841-6E54-4142-9748-E26EAB4B303A}" presName="node" presStyleLbl="node1" presStyleIdx="8" presStyleCnt="18">
        <dgm:presLayoutVars>
          <dgm:bulletEnabled val="1"/>
        </dgm:presLayoutVars>
      </dgm:prSet>
      <dgm:spPr/>
    </dgm:pt>
    <dgm:pt modelId="{E968D3D5-54B2-4919-A577-CC86EEC075FA}" type="pres">
      <dgm:prSet presAssocID="{60647ED6-9497-475B-9235-BF3C1C5E85BE}" presName="sibTrans" presStyleLbl="bgSibTrans2D1" presStyleIdx="8" presStyleCnt="17"/>
      <dgm:spPr/>
    </dgm:pt>
    <dgm:pt modelId="{17713129-6528-466E-9347-0858BD2BFFFB}" type="pres">
      <dgm:prSet presAssocID="{FD6DB4DB-F155-41B0-A1E6-C33C56D085D3}" presName="compNode" presStyleCnt="0"/>
      <dgm:spPr/>
    </dgm:pt>
    <dgm:pt modelId="{ECFBABBE-EB98-4934-8AC4-02A5B61F13BE}" type="pres">
      <dgm:prSet presAssocID="{FD6DB4DB-F155-41B0-A1E6-C33C56D085D3}" presName="dummyConnPt" presStyleCnt="0"/>
      <dgm:spPr/>
    </dgm:pt>
    <dgm:pt modelId="{4FD7B5BF-B75F-4A76-9E2C-6BEB4E940644}" type="pres">
      <dgm:prSet presAssocID="{FD6DB4DB-F155-41B0-A1E6-C33C56D085D3}" presName="node" presStyleLbl="node1" presStyleIdx="9" presStyleCnt="18">
        <dgm:presLayoutVars>
          <dgm:bulletEnabled val="1"/>
        </dgm:presLayoutVars>
      </dgm:prSet>
      <dgm:spPr/>
    </dgm:pt>
    <dgm:pt modelId="{097BADC9-EFB2-44BE-AE81-794D673E14EC}" type="pres">
      <dgm:prSet presAssocID="{86CA9D88-E8E0-4FF7-9EBD-E1A9BB49E752}" presName="sibTrans" presStyleLbl="bgSibTrans2D1" presStyleIdx="9" presStyleCnt="17"/>
      <dgm:spPr/>
    </dgm:pt>
    <dgm:pt modelId="{77736277-1C22-4A8D-902E-B361CBB1A772}" type="pres">
      <dgm:prSet presAssocID="{DBCABF06-8675-4594-BCF4-813C28EF99A9}" presName="compNode" presStyleCnt="0"/>
      <dgm:spPr/>
    </dgm:pt>
    <dgm:pt modelId="{89DE9EFF-202F-46F2-BF79-E3217D1F9ECB}" type="pres">
      <dgm:prSet presAssocID="{DBCABF06-8675-4594-BCF4-813C28EF99A9}" presName="dummyConnPt" presStyleCnt="0"/>
      <dgm:spPr/>
    </dgm:pt>
    <dgm:pt modelId="{10F4B79B-B35F-4CAE-B302-9BFDE438D2C3}" type="pres">
      <dgm:prSet presAssocID="{DBCABF06-8675-4594-BCF4-813C28EF99A9}" presName="node" presStyleLbl="node1" presStyleIdx="10" presStyleCnt="18">
        <dgm:presLayoutVars>
          <dgm:bulletEnabled val="1"/>
        </dgm:presLayoutVars>
      </dgm:prSet>
      <dgm:spPr/>
    </dgm:pt>
    <dgm:pt modelId="{F3174C12-9A4B-4022-B1BA-6F8C760ABF20}" type="pres">
      <dgm:prSet presAssocID="{558DC19D-6762-4FFF-B173-8A2600CEF588}" presName="sibTrans" presStyleLbl="bgSibTrans2D1" presStyleIdx="10" presStyleCnt="17"/>
      <dgm:spPr/>
    </dgm:pt>
    <dgm:pt modelId="{165A36A9-F71E-414B-B1FC-24F0FB1D0607}" type="pres">
      <dgm:prSet presAssocID="{827570E2-D8D2-4225-89A2-C00A5D878024}" presName="compNode" presStyleCnt="0"/>
      <dgm:spPr/>
    </dgm:pt>
    <dgm:pt modelId="{AEC0F58F-64B7-4160-8F12-65A491FDEBC2}" type="pres">
      <dgm:prSet presAssocID="{827570E2-D8D2-4225-89A2-C00A5D878024}" presName="dummyConnPt" presStyleCnt="0"/>
      <dgm:spPr/>
    </dgm:pt>
    <dgm:pt modelId="{22712729-2BCC-4673-9A02-180838B5B0B8}" type="pres">
      <dgm:prSet presAssocID="{827570E2-D8D2-4225-89A2-C00A5D878024}" presName="node" presStyleLbl="node1" presStyleIdx="11" presStyleCnt="18">
        <dgm:presLayoutVars>
          <dgm:bulletEnabled val="1"/>
        </dgm:presLayoutVars>
      </dgm:prSet>
      <dgm:spPr/>
    </dgm:pt>
    <dgm:pt modelId="{7AE3E633-B2FC-48A0-8640-0985E42DD7C5}" type="pres">
      <dgm:prSet presAssocID="{3C60E453-B730-4C5A-9305-763C93E7215F}" presName="sibTrans" presStyleLbl="bgSibTrans2D1" presStyleIdx="11" presStyleCnt="17"/>
      <dgm:spPr/>
    </dgm:pt>
    <dgm:pt modelId="{D72D280B-C40A-4918-837F-00471AB77862}" type="pres">
      <dgm:prSet presAssocID="{C062D590-AAAE-48A4-890C-57F3F6DB1F61}" presName="compNode" presStyleCnt="0"/>
      <dgm:spPr/>
    </dgm:pt>
    <dgm:pt modelId="{F75E6A4E-10C8-4FF8-91E2-91717A565C8A}" type="pres">
      <dgm:prSet presAssocID="{C062D590-AAAE-48A4-890C-57F3F6DB1F61}" presName="dummyConnPt" presStyleCnt="0"/>
      <dgm:spPr/>
    </dgm:pt>
    <dgm:pt modelId="{AA31C59B-6EEA-46CD-A3EB-A25A63FC2100}" type="pres">
      <dgm:prSet presAssocID="{C062D590-AAAE-48A4-890C-57F3F6DB1F61}" presName="node" presStyleLbl="node1" presStyleIdx="12" presStyleCnt="18">
        <dgm:presLayoutVars>
          <dgm:bulletEnabled val="1"/>
        </dgm:presLayoutVars>
      </dgm:prSet>
      <dgm:spPr/>
    </dgm:pt>
    <dgm:pt modelId="{FC57C509-7A55-4621-A48D-23FF079256C4}" type="pres">
      <dgm:prSet presAssocID="{33E3CBA7-C73B-4913-A2B3-9218EC073C3B}" presName="sibTrans" presStyleLbl="bgSibTrans2D1" presStyleIdx="12" presStyleCnt="17"/>
      <dgm:spPr/>
    </dgm:pt>
    <dgm:pt modelId="{7F0DDB8B-18D9-469A-887E-2FB08F6D2A51}" type="pres">
      <dgm:prSet presAssocID="{6F8852A9-A37D-4E24-BEAE-1A61B86BFE1E}" presName="compNode" presStyleCnt="0"/>
      <dgm:spPr/>
    </dgm:pt>
    <dgm:pt modelId="{55D5297D-DB95-49B2-B9E4-92BDD641A4C3}" type="pres">
      <dgm:prSet presAssocID="{6F8852A9-A37D-4E24-BEAE-1A61B86BFE1E}" presName="dummyConnPt" presStyleCnt="0"/>
      <dgm:spPr/>
    </dgm:pt>
    <dgm:pt modelId="{7EA6BAC2-BC5B-4991-90C0-696EBFFF253F}" type="pres">
      <dgm:prSet presAssocID="{6F8852A9-A37D-4E24-BEAE-1A61B86BFE1E}" presName="node" presStyleLbl="node1" presStyleIdx="13" presStyleCnt="18">
        <dgm:presLayoutVars>
          <dgm:bulletEnabled val="1"/>
        </dgm:presLayoutVars>
      </dgm:prSet>
      <dgm:spPr/>
    </dgm:pt>
    <dgm:pt modelId="{4DA98386-F91D-4B45-9B17-D0DD404C68FC}" type="pres">
      <dgm:prSet presAssocID="{B5DBE8DD-545F-47AF-827F-2D06AE737E1E}" presName="sibTrans" presStyleLbl="bgSibTrans2D1" presStyleIdx="13" presStyleCnt="17"/>
      <dgm:spPr/>
    </dgm:pt>
    <dgm:pt modelId="{4FD6DBB0-FCE7-40B6-B307-87562A3B541F}" type="pres">
      <dgm:prSet presAssocID="{B17E055E-99A7-45D1-8899-A7DBCBEFA243}" presName="compNode" presStyleCnt="0"/>
      <dgm:spPr/>
    </dgm:pt>
    <dgm:pt modelId="{12382317-0A44-4D3A-A0FF-70E12D0D4A84}" type="pres">
      <dgm:prSet presAssocID="{B17E055E-99A7-45D1-8899-A7DBCBEFA243}" presName="dummyConnPt" presStyleCnt="0"/>
      <dgm:spPr/>
    </dgm:pt>
    <dgm:pt modelId="{72CD0621-4751-463B-8FE0-DABF6F8D418B}" type="pres">
      <dgm:prSet presAssocID="{B17E055E-99A7-45D1-8899-A7DBCBEFA243}" presName="node" presStyleLbl="node1" presStyleIdx="14" presStyleCnt="18">
        <dgm:presLayoutVars>
          <dgm:bulletEnabled val="1"/>
        </dgm:presLayoutVars>
      </dgm:prSet>
      <dgm:spPr/>
    </dgm:pt>
    <dgm:pt modelId="{7ACB18D3-2366-4AF2-A94A-B07379D7B142}" type="pres">
      <dgm:prSet presAssocID="{6C03A24A-AC39-4FF6-B8E4-CAE04806D57D}" presName="sibTrans" presStyleLbl="bgSibTrans2D1" presStyleIdx="14" presStyleCnt="17"/>
      <dgm:spPr/>
    </dgm:pt>
    <dgm:pt modelId="{FF139B53-5ADA-4FD3-966A-020C8BA98034}" type="pres">
      <dgm:prSet presAssocID="{4F5F5B20-40B2-453C-B9CA-2D46B8B04340}" presName="compNode" presStyleCnt="0"/>
      <dgm:spPr/>
    </dgm:pt>
    <dgm:pt modelId="{FCB31CCD-3129-44DB-87FD-2B01D8D1669F}" type="pres">
      <dgm:prSet presAssocID="{4F5F5B20-40B2-453C-B9CA-2D46B8B04340}" presName="dummyConnPt" presStyleCnt="0"/>
      <dgm:spPr/>
    </dgm:pt>
    <dgm:pt modelId="{695F3AF7-C2D1-415E-BD25-2C0FD7DE596C}" type="pres">
      <dgm:prSet presAssocID="{4F5F5B20-40B2-453C-B9CA-2D46B8B04340}" presName="node" presStyleLbl="node1" presStyleIdx="15" presStyleCnt="18">
        <dgm:presLayoutVars>
          <dgm:bulletEnabled val="1"/>
        </dgm:presLayoutVars>
      </dgm:prSet>
      <dgm:spPr/>
    </dgm:pt>
    <dgm:pt modelId="{1C2EEFCD-DFD6-453F-82E3-4332FF6FF3DB}" type="pres">
      <dgm:prSet presAssocID="{791BE2A7-1960-4D35-84EE-789F66575042}" presName="sibTrans" presStyleLbl="bgSibTrans2D1" presStyleIdx="15" presStyleCnt="17"/>
      <dgm:spPr/>
    </dgm:pt>
    <dgm:pt modelId="{07183B9D-5592-485D-B468-803F290CDA92}" type="pres">
      <dgm:prSet presAssocID="{2B01C41C-06BD-408E-8BFD-E9B775C6395A}" presName="compNode" presStyleCnt="0"/>
      <dgm:spPr/>
    </dgm:pt>
    <dgm:pt modelId="{D2713FA9-F616-4BAE-94F0-1F7C1CA4AD77}" type="pres">
      <dgm:prSet presAssocID="{2B01C41C-06BD-408E-8BFD-E9B775C6395A}" presName="dummyConnPt" presStyleCnt="0"/>
      <dgm:spPr/>
    </dgm:pt>
    <dgm:pt modelId="{47D208A5-FEA8-4E81-9FCF-EF9DAE360425}" type="pres">
      <dgm:prSet presAssocID="{2B01C41C-06BD-408E-8BFD-E9B775C6395A}" presName="node" presStyleLbl="node1" presStyleIdx="16" presStyleCnt="18" custLinFactY="-23255" custLinFactNeighborX="-1880" custLinFactNeighborY="-100000">
        <dgm:presLayoutVars>
          <dgm:bulletEnabled val="1"/>
        </dgm:presLayoutVars>
      </dgm:prSet>
      <dgm:spPr/>
    </dgm:pt>
    <dgm:pt modelId="{BA477AFE-0232-41C5-AD83-382BD7BD55B3}" type="pres">
      <dgm:prSet presAssocID="{89FB6C0D-4120-47B0-A18A-9326561912D7}" presName="sibTrans" presStyleLbl="bgSibTrans2D1" presStyleIdx="16" presStyleCnt="17"/>
      <dgm:spPr/>
    </dgm:pt>
    <dgm:pt modelId="{7C74615E-61C6-4E60-AE59-6BB07BE8B6D0}" type="pres">
      <dgm:prSet presAssocID="{BD2FC004-6DE6-4E8B-B0E3-DEC86B77BDF7}" presName="compNode" presStyleCnt="0"/>
      <dgm:spPr/>
    </dgm:pt>
    <dgm:pt modelId="{8C95325A-BEF0-41EF-9D51-9AFFFD4BDFA2}" type="pres">
      <dgm:prSet presAssocID="{BD2FC004-6DE6-4E8B-B0E3-DEC86B77BDF7}" presName="dummyConnPt" presStyleCnt="0"/>
      <dgm:spPr/>
    </dgm:pt>
    <dgm:pt modelId="{ACD27F63-2F6F-4CD1-ADFA-7F54B61CDD16}" type="pres">
      <dgm:prSet presAssocID="{BD2FC004-6DE6-4E8B-B0E3-DEC86B77BDF7}" presName="node" presStyleLbl="node1" presStyleIdx="17" presStyleCnt="18" custLinFactY="22210" custLinFactNeighborX="1880" custLinFactNeighborY="100000">
        <dgm:presLayoutVars>
          <dgm:bulletEnabled val="1"/>
        </dgm:presLayoutVars>
      </dgm:prSet>
      <dgm:spPr/>
    </dgm:pt>
  </dgm:ptLst>
  <dgm:cxnLst>
    <dgm:cxn modelId="{D643DC00-906B-4DCD-ACF1-985209468B04}" type="presOf" srcId="{2B01C41C-06BD-408E-8BFD-E9B775C6395A}" destId="{47D208A5-FEA8-4E81-9FCF-EF9DAE360425}" srcOrd="0" destOrd="0" presId="urn:microsoft.com/office/officeart/2005/8/layout/bProcess4"/>
    <dgm:cxn modelId="{9121F507-9128-4664-BFC2-15EA034122C6}" srcId="{FE116EB7-84B4-4020-860A-BA9C7AC17625}" destId="{96ABA6FF-DE74-4484-A010-763399C1A091}" srcOrd="1" destOrd="0" parTransId="{A738DDBD-0772-4233-862E-DA051FC9B012}" sibTransId="{EFC1A9D6-7AB0-4E47-B661-B693D4D05049}"/>
    <dgm:cxn modelId="{06880D09-6AF4-4FA0-87C6-A00D1A69656A}" type="presOf" srcId="{B17E055E-99A7-45D1-8899-A7DBCBEFA243}" destId="{72CD0621-4751-463B-8FE0-DABF6F8D418B}" srcOrd="0" destOrd="0" presId="urn:microsoft.com/office/officeart/2005/8/layout/bProcess4"/>
    <dgm:cxn modelId="{9B382109-4B6A-4B34-89F3-BE47C04F83A8}" type="presOf" srcId="{4F5F5B20-40B2-453C-B9CA-2D46B8B04340}" destId="{695F3AF7-C2D1-415E-BD25-2C0FD7DE596C}" srcOrd="0" destOrd="0" presId="urn:microsoft.com/office/officeart/2005/8/layout/bProcess4"/>
    <dgm:cxn modelId="{5E5DA50F-52F3-4158-B275-346BE5E57C38}" type="presOf" srcId="{DBCABF06-8675-4594-BCF4-813C28EF99A9}" destId="{10F4B79B-B35F-4CAE-B302-9BFDE438D2C3}" srcOrd="0" destOrd="0" presId="urn:microsoft.com/office/officeart/2005/8/layout/bProcess4"/>
    <dgm:cxn modelId="{E6371112-2542-4615-8AEC-C30CCD589D1C}" srcId="{FE116EB7-84B4-4020-860A-BA9C7AC17625}" destId="{827570E2-D8D2-4225-89A2-C00A5D878024}" srcOrd="11" destOrd="0" parTransId="{9E5D814D-9E71-422D-B66E-DCC309F10076}" sibTransId="{3C60E453-B730-4C5A-9305-763C93E7215F}"/>
    <dgm:cxn modelId="{D7672E12-6484-4907-97AA-DFCFFDE17172}" type="presOf" srcId="{6F8852A9-A37D-4E24-BEAE-1A61B86BFE1E}" destId="{7EA6BAC2-BC5B-4991-90C0-696EBFFF253F}" srcOrd="0" destOrd="0" presId="urn:microsoft.com/office/officeart/2005/8/layout/bProcess4"/>
    <dgm:cxn modelId="{CAF83514-FCAF-44F0-811A-69C7A2DA8D71}" type="presOf" srcId="{558DC19D-6762-4FFF-B173-8A2600CEF588}" destId="{F3174C12-9A4B-4022-B1BA-6F8C760ABF20}" srcOrd="0" destOrd="0" presId="urn:microsoft.com/office/officeart/2005/8/layout/bProcess4"/>
    <dgm:cxn modelId="{6C61281A-2228-4116-92DF-C377E0B7A393}" srcId="{FE116EB7-84B4-4020-860A-BA9C7AC17625}" destId="{C062D590-AAAE-48A4-890C-57F3F6DB1F61}" srcOrd="12" destOrd="0" parTransId="{83CB4C78-4EAD-41F3-B888-F385B7915BB5}" sibTransId="{33E3CBA7-C73B-4913-A2B3-9218EC073C3B}"/>
    <dgm:cxn modelId="{47F2A422-909C-4496-B2DF-64811F5526CC}" type="presOf" srcId="{6C03A24A-AC39-4FF6-B8E4-CAE04806D57D}" destId="{7ACB18D3-2366-4AF2-A94A-B07379D7B142}" srcOrd="0" destOrd="0" presId="urn:microsoft.com/office/officeart/2005/8/layout/bProcess4"/>
    <dgm:cxn modelId="{64FE6B25-09FB-48F5-B445-CE866DF1B0D4}" srcId="{FE116EB7-84B4-4020-860A-BA9C7AC17625}" destId="{2B01C41C-06BD-408E-8BFD-E9B775C6395A}" srcOrd="16" destOrd="0" parTransId="{055E12B2-491F-4B60-A08B-69EC807B301A}" sibTransId="{89FB6C0D-4120-47B0-A18A-9326561912D7}"/>
    <dgm:cxn modelId="{84F2172A-4A99-4364-9B30-03ECBDCB0205}" type="presOf" srcId="{72CA4583-2D27-478C-ABE5-25FA5378DC90}" destId="{01700515-A2F8-432F-9671-330ADA308B38}" srcOrd="0" destOrd="0" presId="urn:microsoft.com/office/officeart/2005/8/layout/bProcess4"/>
    <dgm:cxn modelId="{10756B2D-3DF4-43C1-86A8-C591231D67E1}" srcId="{FE116EB7-84B4-4020-860A-BA9C7AC17625}" destId="{FD6DB4DB-F155-41B0-A1E6-C33C56D085D3}" srcOrd="9" destOrd="0" parTransId="{BBA20F85-66B1-4DEA-B9BE-5C1013C49469}" sibTransId="{86CA9D88-E8E0-4FF7-9EBD-E1A9BB49E752}"/>
    <dgm:cxn modelId="{74B53031-AA2A-48B5-9611-58782048B898}" type="presOf" srcId="{5C1D3609-E468-4E72-96FB-C60162C2BE8B}" destId="{CC8EB75F-6747-44A0-B549-7B89BAFA3CBC}" srcOrd="0" destOrd="0" presId="urn:microsoft.com/office/officeart/2005/8/layout/bProcess4"/>
    <dgm:cxn modelId="{B4E5D735-EFAE-41C7-88B2-2AECD9093FB4}" type="presOf" srcId="{0CF695A9-BAD7-4CF1-B3C6-2FAE338102C4}" destId="{0C524AF9-5999-4018-BD22-A432D2431EA7}" srcOrd="0" destOrd="0" presId="urn:microsoft.com/office/officeart/2005/8/layout/bProcess4"/>
    <dgm:cxn modelId="{6FD20640-E87F-4602-83D9-B75A654BD92A}" type="presOf" srcId="{8D8C20ED-4C09-4A17-B1B0-5F81075BF24A}" destId="{F9AAB967-FC39-42C5-9DF7-1ACA59A38143}" srcOrd="0" destOrd="0" presId="urn:microsoft.com/office/officeart/2005/8/layout/bProcess4"/>
    <dgm:cxn modelId="{F01D5644-BE50-4485-AD91-413AF4B6B385}" srcId="{FE116EB7-84B4-4020-860A-BA9C7AC17625}" destId="{BD2FC004-6DE6-4E8B-B0E3-DEC86B77BDF7}" srcOrd="17" destOrd="0" parTransId="{F73193B4-08D9-4D06-B622-700EA7BF9334}" sibTransId="{39BC6706-CD41-4FA5-AF22-36047BAFD968}"/>
    <dgm:cxn modelId="{E5CBC864-4BC1-4886-B48A-AF77FF9ACB7F}" type="presOf" srcId="{9690CE82-556E-4B05-8EBE-12A5F1257F07}" destId="{527850CE-36FA-4797-8F36-970666DA3DAF}" srcOrd="0" destOrd="0" presId="urn:microsoft.com/office/officeart/2005/8/layout/bProcess4"/>
    <dgm:cxn modelId="{F5CB4446-647E-4D31-ADEA-3FADC81108B5}" srcId="{FE116EB7-84B4-4020-860A-BA9C7AC17625}" destId="{4F5F5B20-40B2-453C-B9CA-2D46B8B04340}" srcOrd="15" destOrd="0" parTransId="{575DDD4A-9035-4C0A-8714-557B4A82C05B}" sibTransId="{791BE2A7-1960-4D35-84EE-789F66575042}"/>
    <dgm:cxn modelId="{4BED156A-3C5F-4E7A-9E85-08BC60D7CD94}" type="presOf" srcId="{33E3CBA7-C73B-4913-A2B3-9218EC073C3B}" destId="{FC57C509-7A55-4621-A48D-23FF079256C4}" srcOrd="0" destOrd="0" presId="urn:microsoft.com/office/officeart/2005/8/layout/bProcess4"/>
    <dgm:cxn modelId="{41E4D26A-32D7-451E-A17D-03C43945973D}" srcId="{FE116EB7-84B4-4020-860A-BA9C7AC17625}" destId="{85F7C7A7-980E-47DC-A610-D6FA2C5CF82A}" srcOrd="3" destOrd="0" parTransId="{A3475BF8-BD74-4DE3-A82E-EAC321290F22}" sibTransId="{791C0743-6174-43C4-B4AE-DDB7F90F55DC}"/>
    <dgm:cxn modelId="{7635356D-251B-4BE7-B94C-D54C80B23675}" type="presOf" srcId="{5849DA20-A9DD-46F7-B714-76914AF6F475}" destId="{2634E725-F013-45DC-AE2A-1C393E52A7F3}" srcOrd="0" destOrd="0" presId="urn:microsoft.com/office/officeart/2005/8/layout/bProcess4"/>
    <dgm:cxn modelId="{0ABCB44D-E945-4790-B301-C15823327986}" srcId="{FE116EB7-84B4-4020-860A-BA9C7AC17625}" destId="{5C1D3609-E468-4E72-96FB-C60162C2BE8B}" srcOrd="0" destOrd="0" parTransId="{3E00EEB9-07A9-4F5B-90E1-A8F446A0A739}" sibTransId="{0404E626-0834-42C2-A35C-BA1768E8144E}"/>
    <dgm:cxn modelId="{392FD271-5B7C-4D57-AA85-848CF1126C1A}" type="presOf" srcId="{791C0743-6174-43C4-B4AE-DDB7F90F55DC}" destId="{71A05483-4317-4CA4-9A3C-0A018C436223}" srcOrd="0" destOrd="0" presId="urn:microsoft.com/office/officeart/2005/8/layout/bProcess4"/>
    <dgm:cxn modelId="{DCFD3953-6A62-4055-A3ED-445FD344837D}" type="presOf" srcId="{BD2FC004-6DE6-4E8B-B0E3-DEC86B77BDF7}" destId="{ACD27F63-2F6F-4CD1-ADFA-7F54B61CDD16}" srcOrd="0" destOrd="0" presId="urn:microsoft.com/office/officeart/2005/8/layout/bProcess4"/>
    <dgm:cxn modelId="{999C0375-412E-4131-816E-ECB23F09B80F}" srcId="{FE116EB7-84B4-4020-860A-BA9C7AC17625}" destId="{6F8852A9-A37D-4E24-BEAE-1A61B86BFE1E}" srcOrd="13" destOrd="0" parTransId="{33EFBECD-7C03-4704-B4B2-462B7B6D36E7}" sibTransId="{B5DBE8DD-545F-47AF-827F-2D06AE737E1E}"/>
    <dgm:cxn modelId="{EF87E077-FB2D-464B-812A-CA3132C57048}" type="presOf" srcId="{86CA9D88-E8E0-4FF7-9EBD-E1A9BB49E752}" destId="{097BADC9-EFB2-44BE-AE81-794D673E14EC}" srcOrd="0" destOrd="0" presId="urn:microsoft.com/office/officeart/2005/8/layout/bProcess4"/>
    <dgm:cxn modelId="{421B8284-1C45-4F20-B655-8A28BB7A3D44}" type="presOf" srcId="{791BE2A7-1960-4D35-84EE-789F66575042}" destId="{1C2EEFCD-DFD6-453F-82E3-4332FF6FF3DB}" srcOrd="0" destOrd="0" presId="urn:microsoft.com/office/officeart/2005/8/layout/bProcess4"/>
    <dgm:cxn modelId="{F3498885-2FA7-4900-A9AE-47FB90A83C25}" type="presOf" srcId="{96ABA6FF-DE74-4484-A010-763399C1A091}" destId="{E9FFC3F2-3ADE-43F4-A14D-D0182DC75E57}" srcOrd="0" destOrd="0" presId="urn:microsoft.com/office/officeart/2005/8/layout/bProcess4"/>
    <dgm:cxn modelId="{A02F8495-1002-4CBC-88BF-DB9106BD4977}" type="presOf" srcId="{B5DBE8DD-545F-47AF-827F-2D06AE737E1E}" destId="{4DA98386-F91D-4B45-9B17-D0DD404C68FC}" srcOrd="0" destOrd="0" presId="urn:microsoft.com/office/officeart/2005/8/layout/bProcess4"/>
    <dgm:cxn modelId="{D2F2F698-DF51-40AD-A0A4-1D81518D7987}" srcId="{FE116EB7-84B4-4020-860A-BA9C7AC17625}" destId="{B17E055E-99A7-45D1-8899-A7DBCBEFA243}" srcOrd="14" destOrd="0" parTransId="{A42376A3-B99F-4307-BF60-964D96955B2C}" sibTransId="{6C03A24A-AC39-4FF6-B8E4-CAE04806D57D}"/>
    <dgm:cxn modelId="{36A53B9B-0157-49AC-A54B-52215807B5CD}" type="presOf" srcId="{3C60E453-B730-4C5A-9305-763C93E7215F}" destId="{7AE3E633-B2FC-48A0-8640-0985E42DD7C5}" srcOrd="0" destOrd="0" presId="urn:microsoft.com/office/officeart/2005/8/layout/bProcess4"/>
    <dgm:cxn modelId="{C21F7EA0-2DA4-423B-BEAB-0F5DA07531A7}" srcId="{FE116EB7-84B4-4020-860A-BA9C7AC17625}" destId="{5849DA20-A9DD-46F7-B714-76914AF6F475}" srcOrd="4" destOrd="0" parTransId="{A99F1B60-60AF-41AB-8310-703694597E66}" sibTransId="{0F949CC2-6AE4-4EC2-9072-C3E58369BA5E}"/>
    <dgm:cxn modelId="{1173BFA0-7980-4B1A-B93B-E3F7C3475619}" srcId="{FE116EB7-84B4-4020-860A-BA9C7AC17625}" destId="{86A6AB2F-E14E-47E2-B990-0ECF781A1DC3}" srcOrd="5" destOrd="0" parTransId="{B83229D0-9961-4F55-90FF-A06F40C8E983}" sibTransId="{930C22C3-C304-4663-A825-BF0E0A79CB55}"/>
    <dgm:cxn modelId="{87E393A8-B60D-4943-BBEC-54490AFBEC8C}" type="presOf" srcId="{89FB6C0D-4120-47B0-A18A-9326561912D7}" destId="{BA477AFE-0232-41C5-AD83-382BD7BD55B3}" srcOrd="0" destOrd="0" presId="urn:microsoft.com/office/officeart/2005/8/layout/bProcess4"/>
    <dgm:cxn modelId="{1CAE73AD-44C7-402D-9C48-1AF730C1E31D}" srcId="{FE116EB7-84B4-4020-860A-BA9C7AC17625}" destId="{9690CE82-556E-4B05-8EBE-12A5F1257F07}" srcOrd="7" destOrd="0" parTransId="{2918D6CF-1136-4421-9C12-04AB531E6CBE}" sibTransId="{0CF695A9-BAD7-4CF1-B3C6-2FAE338102C4}"/>
    <dgm:cxn modelId="{E698A5AD-52BC-4F59-A4B5-97D5661B25AA}" type="presOf" srcId="{CAB8F6AA-EEE1-4A16-864D-7B36423D1813}" destId="{457BE646-978B-4540-A9A7-C0AA1A278669}" srcOrd="0" destOrd="0" presId="urn:microsoft.com/office/officeart/2005/8/layout/bProcess4"/>
    <dgm:cxn modelId="{17FA37B9-557C-4F12-8425-5B0B24B5C81D}" type="presOf" srcId="{930C22C3-C304-4663-A825-BF0E0A79CB55}" destId="{18A67A7F-04C4-4121-8640-B4A6BDA196FA}" srcOrd="0" destOrd="0" presId="urn:microsoft.com/office/officeart/2005/8/layout/bProcess4"/>
    <dgm:cxn modelId="{DAE58EC6-9E25-439E-8B8C-C8034C01224B}" srcId="{FE116EB7-84B4-4020-860A-BA9C7AC17625}" destId="{CAB8F6AA-EEE1-4A16-864D-7B36423D1813}" srcOrd="6" destOrd="0" parTransId="{CA5E529F-12D7-41AC-9770-455E698CF9D1}" sibTransId="{8D8C20ED-4C09-4A17-B1B0-5F81075BF24A}"/>
    <dgm:cxn modelId="{F9DEC7CA-E6B6-42A6-BFD5-9F4A8494EDC4}" type="presOf" srcId="{EFC1A9D6-7AB0-4E47-B661-B693D4D05049}" destId="{BADA1B4F-5094-461F-BDCA-F24710411138}" srcOrd="0" destOrd="0" presId="urn:microsoft.com/office/officeart/2005/8/layout/bProcess4"/>
    <dgm:cxn modelId="{B45956CB-2C25-42F0-9C34-BC051046DCDC}" type="presOf" srcId="{86A6AB2F-E14E-47E2-B990-0ECF781A1DC3}" destId="{9EB12B35-29BF-4DF9-9D6E-EFE8CF8414D7}" srcOrd="0" destOrd="0" presId="urn:microsoft.com/office/officeart/2005/8/layout/bProcess4"/>
    <dgm:cxn modelId="{D11A58CB-6020-401C-8ACE-B7A9EDBCC7AB}" type="presOf" srcId="{0404E626-0834-42C2-A35C-BA1768E8144E}" destId="{717095A3-2AB1-45B7-A209-F1EB6C8E7567}" srcOrd="0" destOrd="0" presId="urn:microsoft.com/office/officeart/2005/8/layout/bProcess4"/>
    <dgm:cxn modelId="{64A687CC-ED3C-437B-9362-E1945A2BCA8C}" type="presOf" srcId="{FE116EB7-84B4-4020-860A-BA9C7AC17625}" destId="{477261AF-43BE-4CC9-AE25-5D4107654D86}" srcOrd="0" destOrd="0" presId="urn:microsoft.com/office/officeart/2005/8/layout/bProcess4"/>
    <dgm:cxn modelId="{516CB4CD-2747-4516-ACD5-38527865E267}" srcId="{FE116EB7-84B4-4020-860A-BA9C7AC17625}" destId="{DBCABF06-8675-4594-BCF4-813C28EF99A9}" srcOrd="10" destOrd="0" parTransId="{9B19D489-C711-4301-AFCA-12D59D1F853A}" sibTransId="{558DC19D-6762-4FFF-B173-8A2600CEF588}"/>
    <dgm:cxn modelId="{04A725D1-BECE-49D4-85E4-7E4D586AA3C9}" srcId="{FE116EB7-84B4-4020-860A-BA9C7AC17625}" destId="{21EA0E36-B438-4432-9A85-0388E6C6BE07}" srcOrd="2" destOrd="0" parTransId="{70632B09-D818-4723-B2B8-2BF286B069D8}" sibTransId="{72CA4583-2D27-478C-ABE5-25FA5378DC90}"/>
    <dgm:cxn modelId="{B6FB0ED8-D5E1-488D-A45C-3AA1A5744D70}" type="presOf" srcId="{C062D590-AAAE-48A4-890C-57F3F6DB1F61}" destId="{AA31C59B-6EEA-46CD-A3EB-A25A63FC2100}" srcOrd="0" destOrd="0" presId="urn:microsoft.com/office/officeart/2005/8/layout/bProcess4"/>
    <dgm:cxn modelId="{2C0934DF-2721-4A9B-BC6D-919943225B6D}" type="presOf" srcId="{FD6DB4DB-F155-41B0-A1E6-C33C56D085D3}" destId="{4FD7B5BF-B75F-4A76-9E2C-6BEB4E940644}" srcOrd="0" destOrd="0" presId="urn:microsoft.com/office/officeart/2005/8/layout/bProcess4"/>
    <dgm:cxn modelId="{7307ABE6-3682-406A-8C98-EC8E4AB58C6A}" type="presOf" srcId="{60647ED6-9497-475B-9235-BF3C1C5E85BE}" destId="{E968D3D5-54B2-4919-A577-CC86EEC075FA}" srcOrd="0" destOrd="0" presId="urn:microsoft.com/office/officeart/2005/8/layout/bProcess4"/>
    <dgm:cxn modelId="{902C15ED-0ABE-40D2-8EDE-E2148A5C54F2}" srcId="{FE116EB7-84B4-4020-860A-BA9C7AC17625}" destId="{0C63C841-6E54-4142-9748-E26EAB4B303A}" srcOrd="8" destOrd="0" parTransId="{5E23784C-19B6-4EA4-A664-AB2EDC6B3460}" sibTransId="{60647ED6-9497-475B-9235-BF3C1C5E85BE}"/>
    <dgm:cxn modelId="{6AC70BF6-8F58-4599-9177-7C321D1FC102}" type="presOf" srcId="{0C63C841-6E54-4142-9748-E26EAB4B303A}" destId="{0C8BE823-9202-4DAC-9E48-C4C9EBC14452}" srcOrd="0" destOrd="0" presId="urn:microsoft.com/office/officeart/2005/8/layout/bProcess4"/>
    <dgm:cxn modelId="{7BEC60F6-EB1A-4ACF-870C-784E463AEE1B}" type="presOf" srcId="{827570E2-D8D2-4225-89A2-C00A5D878024}" destId="{22712729-2BCC-4673-9A02-180838B5B0B8}" srcOrd="0" destOrd="0" presId="urn:microsoft.com/office/officeart/2005/8/layout/bProcess4"/>
    <dgm:cxn modelId="{AEBCC1F7-9B6A-4370-B030-AACB29A418AD}" type="presOf" srcId="{0F949CC2-6AE4-4EC2-9072-C3E58369BA5E}" destId="{21743AD6-E5A5-4C53-80F6-AE5047ECD759}" srcOrd="0" destOrd="0" presId="urn:microsoft.com/office/officeart/2005/8/layout/bProcess4"/>
    <dgm:cxn modelId="{D7C025FA-66F8-4A36-AE3A-CF7548447A76}" type="presOf" srcId="{21EA0E36-B438-4432-9A85-0388E6C6BE07}" destId="{3E0F1B08-A2CB-4066-9812-42AFF7550DBD}" srcOrd="0" destOrd="0" presId="urn:microsoft.com/office/officeart/2005/8/layout/bProcess4"/>
    <dgm:cxn modelId="{0E7299FE-B654-43F0-9F3A-5F0A1FE5A0B7}" type="presOf" srcId="{85F7C7A7-980E-47DC-A610-D6FA2C5CF82A}" destId="{EC773A3F-6FBC-43E7-BB25-184BDB8D705D}" srcOrd="0" destOrd="0" presId="urn:microsoft.com/office/officeart/2005/8/layout/bProcess4"/>
    <dgm:cxn modelId="{1FE061E2-462F-457E-BC00-7AF0338698AF}" type="presParOf" srcId="{477261AF-43BE-4CC9-AE25-5D4107654D86}" destId="{C07D3ADB-C7F8-4761-B09C-ECD98743CE6A}" srcOrd="0" destOrd="0" presId="urn:microsoft.com/office/officeart/2005/8/layout/bProcess4"/>
    <dgm:cxn modelId="{8AD5D7DA-21F0-41D7-941B-D9BD1BF4266C}" type="presParOf" srcId="{C07D3ADB-C7F8-4761-B09C-ECD98743CE6A}" destId="{DB0D9451-54B3-4179-9903-5B4494013F56}" srcOrd="0" destOrd="0" presId="urn:microsoft.com/office/officeart/2005/8/layout/bProcess4"/>
    <dgm:cxn modelId="{3C0E2D79-1D4F-43EC-82CE-7FAA2C5F52F8}" type="presParOf" srcId="{C07D3ADB-C7F8-4761-B09C-ECD98743CE6A}" destId="{CC8EB75F-6747-44A0-B549-7B89BAFA3CBC}" srcOrd="1" destOrd="0" presId="urn:microsoft.com/office/officeart/2005/8/layout/bProcess4"/>
    <dgm:cxn modelId="{19119647-B0D1-4B7A-98E7-5370B8696D10}" type="presParOf" srcId="{477261AF-43BE-4CC9-AE25-5D4107654D86}" destId="{717095A3-2AB1-45B7-A209-F1EB6C8E7567}" srcOrd="1" destOrd="0" presId="urn:microsoft.com/office/officeart/2005/8/layout/bProcess4"/>
    <dgm:cxn modelId="{8A9FAECC-610B-4758-B05B-BCE7E4AB73FF}" type="presParOf" srcId="{477261AF-43BE-4CC9-AE25-5D4107654D86}" destId="{EFB7D708-47D6-4D25-BC44-D766170A3B6B}" srcOrd="2" destOrd="0" presId="urn:microsoft.com/office/officeart/2005/8/layout/bProcess4"/>
    <dgm:cxn modelId="{AB7E8947-6745-4C99-ACC8-A65845475BD1}" type="presParOf" srcId="{EFB7D708-47D6-4D25-BC44-D766170A3B6B}" destId="{66D66CAC-541D-45E8-A182-31E1BD5D55EA}" srcOrd="0" destOrd="0" presId="urn:microsoft.com/office/officeart/2005/8/layout/bProcess4"/>
    <dgm:cxn modelId="{69CA5CC9-1DA5-4D4F-AB13-66A080AC7BAE}" type="presParOf" srcId="{EFB7D708-47D6-4D25-BC44-D766170A3B6B}" destId="{E9FFC3F2-3ADE-43F4-A14D-D0182DC75E57}" srcOrd="1" destOrd="0" presId="urn:microsoft.com/office/officeart/2005/8/layout/bProcess4"/>
    <dgm:cxn modelId="{E356AE21-D6C9-4E20-BE19-08D87D25DAF5}" type="presParOf" srcId="{477261AF-43BE-4CC9-AE25-5D4107654D86}" destId="{BADA1B4F-5094-461F-BDCA-F24710411138}" srcOrd="3" destOrd="0" presId="urn:microsoft.com/office/officeart/2005/8/layout/bProcess4"/>
    <dgm:cxn modelId="{94465496-64F1-4499-8934-EAAFBDBBA4BB}" type="presParOf" srcId="{477261AF-43BE-4CC9-AE25-5D4107654D86}" destId="{E445F3AE-5912-4BB5-87A2-D75F1F704DF3}" srcOrd="4" destOrd="0" presId="urn:microsoft.com/office/officeart/2005/8/layout/bProcess4"/>
    <dgm:cxn modelId="{A3FDABAA-AB27-4CA9-A5B8-914F6501AF55}" type="presParOf" srcId="{E445F3AE-5912-4BB5-87A2-D75F1F704DF3}" destId="{C3C5D37F-B0D7-4B64-AD53-F94A497B9AAC}" srcOrd="0" destOrd="0" presId="urn:microsoft.com/office/officeart/2005/8/layout/bProcess4"/>
    <dgm:cxn modelId="{E41256FC-48F8-4B88-9B04-5F075FAFDBE9}" type="presParOf" srcId="{E445F3AE-5912-4BB5-87A2-D75F1F704DF3}" destId="{3E0F1B08-A2CB-4066-9812-42AFF7550DBD}" srcOrd="1" destOrd="0" presId="urn:microsoft.com/office/officeart/2005/8/layout/bProcess4"/>
    <dgm:cxn modelId="{E1CD8D2C-DDA8-4ACF-A0D9-CA6AAF3E3150}" type="presParOf" srcId="{477261AF-43BE-4CC9-AE25-5D4107654D86}" destId="{01700515-A2F8-432F-9671-330ADA308B38}" srcOrd="5" destOrd="0" presId="urn:microsoft.com/office/officeart/2005/8/layout/bProcess4"/>
    <dgm:cxn modelId="{A592C8EC-EAC2-4D00-921F-FFF6CAA78190}" type="presParOf" srcId="{477261AF-43BE-4CC9-AE25-5D4107654D86}" destId="{E8BC1B23-4FCD-4B3B-8333-CF908B21F8E9}" srcOrd="6" destOrd="0" presId="urn:microsoft.com/office/officeart/2005/8/layout/bProcess4"/>
    <dgm:cxn modelId="{937C3D23-CE71-4F40-9863-C65F5CB3040A}" type="presParOf" srcId="{E8BC1B23-4FCD-4B3B-8333-CF908B21F8E9}" destId="{70B66913-30E4-48F3-AC63-AED967F2EE38}" srcOrd="0" destOrd="0" presId="urn:microsoft.com/office/officeart/2005/8/layout/bProcess4"/>
    <dgm:cxn modelId="{4CB1A77C-9E42-4212-86E3-7546C8EE4A0E}" type="presParOf" srcId="{E8BC1B23-4FCD-4B3B-8333-CF908B21F8E9}" destId="{EC773A3F-6FBC-43E7-BB25-184BDB8D705D}" srcOrd="1" destOrd="0" presId="urn:microsoft.com/office/officeart/2005/8/layout/bProcess4"/>
    <dgm:cxn modelId="{5C6455FC-5579-4445-8E7F-A0C3FB194765}" type="presParOf" srcId="{477261AF-43BE-4CC9-AE25-5D4107654D86}" destId="{71A05483-4317-4CA4-9A3C-0A018C436223}" srcOrd="7" destOrd="0" presId="urn:microsoft.com/office/officeart/2005/8/layout/bProcess4"/>
    <dgm:cxn modelId="{B2856867-D4C6-4AAC-97D7-EC859F0FC6DD}" type="presParOf" srcId="{477261AF-43BE-4CC9-AE25-5D4107654D86}" destId="{A47A6A55-743D-4068-B34D-797AAAC48881}" srcOrd="8" destOrd="0" presId="urn:microsoft.com/office/officeart/2005/8/layout/bProcess4"/>
    <dgm:cxn modelId="{210263D5-B90A-4926-A65D-1968FC42FDAE}" type="presParOf" srcId="{A47A6A55-743D-4068-B34D-797AAAC48881}" destId="{E4EA68CE-2EC2-4176-8C2D-7A8A76010A31}" srcOrd="0" destOrd="0" presId="urn:microsoft.com/office/officeart/2005/8/layout/bProcess4"/>
    <dgm:cxn modelId="{CBE4D642-47BB-4DA7-B943-723DCA154D28}" type="presParOf" srcId="{A47A6A55-743D-4068-B34D-797AAAC48881}" destId="{2634E725-F013-45DC-AE2A-1C393E52A7F3}" srcOrd="1" destOrd="0" presId="urn:microsoft.com/office/officeart/2005/8/layout/bProcess4"/>
    <dgm:cxn modelId="{5428472C-32D9-4036-A7F6-EBB7B2DC7D0F}" type="presParOf" srcId="{477261AF-43BE-4CC9-AE25-5D4107654D86}" destId="{21743AD6-E5A5-4C53-80F6-AE5047ECD759}" srcOrd="9" destOrd="0" presId="urn:microsoft.com/office/officeart/2005/8/layout/bProcess4"/>
    <dgm:cxn modelId="{D5DDE13B-4600-4B7B-BE86-6947A85F7F55}" type="presParOf" srcId="{477261AF-43BE-4CC9-AE25-5D4107654D86}" destId="{50B56F21-5D0F-41B9-A050-878852B35CCB}" srcOrd="10" destOrd="0" presId="urn:microsoft.com/office/officeart/2005/8/layout/bProcess4"/>
    <dgm:cxn modelId="{89E9CFE4-0E92-4FFF-BC7E-EE9371D42C89}" type="presParOf" srcId="{50B56F21-5D0F-41B9-A050-878852B35CCB}" destId="{C3D0B7EB-D0AE-43B8-8538-DAE7BCE7AD5F}" srcOrd="0" destOrd="0" presId="urn:microsoft.com/office/officeart/2005/8/layout/bProcess4"/>
    <dgm:cxn modelId="{7C020945-4BD2-4C09-80A1-A608591003CE}" type="presParOf" srcId="{50B56F21-5D0F-41B9-A050-878852B35CCB}" destId="{9EB12B35-29BF-4DF9-9D6E-EFE8CF8414D7}" srcOrd="1" destOrd="0" presId="urn:microsoft.com/office/officeart/2005/8/layout/bProcess4"/>
    <dgm:cxn modelId="{37E0CDB1-4EC1-4722-9861-707E741CBE07}" type="presParOf" srcId="{477261AF-43BE-4CC9-AE25-5D4107654D86}" destId="{18A67A7F-04C4-4121-8640-B4A6BDA196FA}" srcOrd="11" destOrd="0" presId="urn:microsoft.com/office/officeart/2005/8/layout/bProcess4"/>
    <dgm:cxn modelId="{99B89017-2793-4B2D-A7F7-D7AEB26A45A2}" type="presParOf" srcId="{477261AF-43BE-4CC9-AE25-5D4107654D86}" destId="{B7072C27-039F-4129-A677-1CC13D580F02}" srcOrd="12" destOrd="0" presId="urn:microsoft.com/office/officeart/2005/8/layout/bProcess4"/>
    <dgm:cxn modelId="{494C095D-4619-4AD2-9FE1-014D0FC4650D}" type="presParOf" srcId="{B7072C27-039F-4129-A677-1CC13D580F02}" destId="{C6B91092-0A73-46B0-8DBF-812B0EF90091}" srcOrd="0" destOrd="0" presId="urn:microsoft.com/office/officeart/2005/8/layout/bProcess4"/>
    <dgm:cxn modelId="{4D8E4DD3-B907-4C24-B336-3D354F1CE2F2}" type="presParOf" srcId="{B7072C27-039F-4129-A677-1CC13D580F02}" destId="{457BE646-978B-4540-A9A7-C0AA1A278669}" srcOrd="1" destOrd="0" presId="urn:microsoft.com/office/officeart/2005/8/layout/bProcess4"/>
    <dgm:cxn modelId="{DADA44B1-D9A8-4666-B9D8-576B146131F5}" type="presParOf" srcId="{477261AF-43BE-4CC9-AE25-5D4107654D86}" destId="{F9AAB967-FC39-42C5-9DF7-1ACA59A38143}" srcOrd="13" destOrd="0" presId="urn:microsoft.com/office/officeart/2005/8/layout/bProcess4"/>
    <dgm:cxn modelId="{9109531F-0198-4B3E-8864-34D050B801A2}" type="presParOf" srcId="{477261AF-43BE-4CC9-AE25-5D4107654D86}" destId="{170CE52B-61A2-40A1-A6D2-9A62C7916D47}" srcOrd="14" destOrd="0" presId="urn:microsoft.com/office/officeart/2005/8/layout/bProcess4"/>
    <dgm:cxn modelId="{B076BFDD-6ADF-45B1-9B84-9C3C0F3AC683}" type="presParOf" srcId="{170CE52B-61A2-40A1-A6D2-9A62C7916D47}" destId="{51F3CB84-D96D-4F7F-98A0-FA09363DD6CD}" srcOrd="0" destOrd="0" presId="urn:microsoft.com/office/officeart/2005/8/layout/bProcess4"/>
    <dgm:cxn modelId="{B40ABE63-90E5-44A3-BCC6-57F9E35019EA}" type="presParOf" srcId="{170CE52B-61A2-40A1-A6D2-9A62C7916D47}" destId="{527850CE-36FA-4797-8F36-970666DA3DAF}" srcOrd="1" destOrd="0" presId="urn:microsoft.com/office/officeart/2005/8/layout/bProcess4"/>
    <dgm:cxn modelId="{CA040A37-ACD5-4863-8213-E2C0EA3EE7E0}" type="presParOf" srcId="{477261AF-43BE-4CC9-AE25-5D4107654D86}" destId="{0C524AF9-5999-4018-BD22-A432D2431EA7}" srcOrd="15" destOrd="0" presId="urn:microsoft.com/office/officeart/2005/8/layout/bProcess4"/>
    <dgm:cxn modelId="{3129DAF2-8D72-4992-AC55-57659E479F30}" type="presParOf" srcId="{477261AF-43BE-4CC9-AE25-5D4107654D86}" destId="{F96D5E38-B2A4-4356-B6FA-48BEB9A1FE1D}" srcOrd="16" destOrd="0" presId="urn:microsoft.com/office/officeart/2005/8/layout/bProcess4"/>
    <dgm:cxn modelId="{7B58D0C3-B210-4450-8A4E-CA7B5259AD42}" type="presParOf" srcId="{F96D5E38-B2A4-4356-B6FA-48BEB9A1FE1D}" destId="{2CA5258B-473F-4D14-94DA-F65D2E47951F}" srcOrd="0" destOrd="0" presId="urn:microsoft.com/office/officeart/2005/8/layout/bProcess4"/>
    <dgm:cxn modelId="{BCC5C6D6-36E6-4E1A-908E-49C113BE9E1E}" type="presParOf" srcId="{F96D5E38-B2A4-4356-B6FA-48BEB9A1FE1D}" destId="{0C8BE823-9202-4DAC-9E48-C4C9EBC14452}" srcOrd="1" destOrd="0" presId="urn:microsoft.com/office/officeart/2005/8/layout/bProcess4"/>
    <dgm:cxn modelId="{AB92493C-7AA9-48E5-8775-42BC9E95EA39}" type="presParOf" srcId="{477261AF-43BE-4CC9-AE25-5D4107654D86}" destId="{E968D3D5-54B2-4919-A577-CC86EEC075FA}" srcOrd="17" destOrd="0" presId="urn:microsoft.com/office/officeart/2005/8/layout/bProcess4"/>
    <dgm:cxn modelId="{46AB0F68-5CCF-4F77-A19E-8E9F1801A7E6}" type="presParOf" srcId="{477261AF-43BE-4CC9-AE25-5D4107654D86}" destId="{17713129-6528-466E-9347-0858BD2BFFFB}" srcOrd="18" destOrd="0" presId="urn:microsoft.com/office/officeart/2005/8/layout/bProcess4"/>
    <dgm:cxn modelId="{71B6AF43-D2A3-4BD7-90E2-9B5FE2C21A04}" type="presParOf" srcId="{17713129-6528-466E-9347-0858BD2BFFFB}" destId="{ECFBABBE-EB98-4934-8AC4-02A5B61F13BE}" srcOrd="0" destOrd="0" presId="urn:microsoft.com/office/officeart/2005/8/layout/bProcess4"/>
    <dgm:cxn modelId="{6ACC23AB-4E6E-44B8-93B1-2A701B225577}" type="presParOf" srcId="{17713129-6528-466E-9347-0858BD2BFFFB}" destId="{4FD7B5BF-B75F-4A76-9E2C-6BEB4E940644}" srcOrd="1" destOrd="0" presId="urn:microsoft.com/office/officeart/2005/8/layout/bProcess4"/>
    <dgm:cxn modelId="{7D4F0F79-850A-45CB-A62C-1EBD19CE5D75}" type="presParOf" srcId="{477261AF-43BE-4CC9-AE25-5D4107654D86}" destId="{097BADC9-EFB2-44BE-AE81-794D673E14EC}" srcOrd="19" destOrd="0" presId="urn:microsoft.com/office/officeart/2005/8/layout/bProcess4"/>
    <dgm:cxn modelId="{9A117473-E0F9-4D59-A3F5-4608089E4988}" type="presParOf" srcId="{477261AF-43BE-4CC9-AE25-5D4107654D86}" destId="{77736277-1C22-4A8D-902E-B361CBB1A772}" srcOrd="20" destOrd="0" presId="urn:microsoft.com/office/officeart/2005/8/layout/bProcess4"/>
    <dgm:cxn modelId="{3FC6CD36-F7C6-4380-BE1C-27EC73993F0D}" type="presParOf" srcId="{77736277-1C22-4A8D-902E-B361CBB1A772}" destId="{89DE9EFF-202F-46F2-BF79-E3217D1F9ECB}" srcOrd="0" destOrd="0" presId="urn:microsoft.com/office/officeart/2005/8/layout/bProcess4"/>
    <dgm:cxn modelId="{7616853A-C376-4600-87B8-7E3C8064D2AF}" type="presParOf" srcId="{77736277-1C22-4A8D-902E-B361CBB1A772}" destId="{10F4B79B-B35F-4CAE-B302-9BFDE438D2C3}" srcOrd="1" destOrd="0" presId="urn:microsoft.com/office/officeart/2005/8/layout/bProcess4"/>
    <dgm:cxn modelId="{FF6F0EB2-48A6-45B0-A160-E7901EDC2402}" type="presParOf" srcId="{477261AF-43BE-4CC9-AE25-5D4107654D86}" destId="{F3174C12-9A4B-4022-B1BA-6F8C760ABF20}" srcOrd="21" destOrd="0" presId="urn:microsoft.com/office/officeart/2005/8/layout/bProcess4"/>
    <dgm:cxn modelId="{01DA171E-426D-4AC8-8E74-3C16281BE9C9}" type="presParOf" srcId="{477261AF-43BE-4CC9-AE25-5D4107654D86}" destId="{165A36A9-F71E-414B-B1FC-24F0FB1D0607}" srcOrd="22" destOrd="0" presId="urn:microsoft.com/office/officeart/2005/8/layout/bProcess4"/>
    <dgm:cxn modelId="{AFB7B50B-FC34-485F-9842-DC1E77EB6BAA}" type="presParOf" srcId="{165A36A9-F71E-414B-B1FC-24F0FB1D0607}" destId="{AEC0F58F-64B7-4160-8F12-65A491FDEBC2}" srcOrd="0" destOrd="0" presId="urn:microsoft.com/office/officeart/2005/8/layout/bProcess4"/>
    <dgm:cxn modelId="{DFDDABC9-3FF8-4993-9F33-8480B709D866}" type="presParOf" srcId="{165A36A9-F71E-414B-B1FC-24F0FB1D0607}" destId="{22712729-2BCC-4673-9A02-180838B5B0B8}" srcOrd="1" destOrd="0" presId="urn:microsoft.com/office/officeart/2005/8/layout/bProcess4"/>
    <dgm:cxn modelId="{F6E0CF17-90B2-4CCF-B4A1-24B91B8AB63E}" type="presParOf" srcId="{477261AF-43BE-4CC9-AE25-5D4107654D86}" destId="{7AE3E633-B2FC-48A0-8640-0985E42DD7C5}" srcOrd="23" destOrd="0" presId="urn:microsoft.com/office/officeart/2005/8/layout/bProcess4"/>
    <dgm:cxn modelId="{35E2B86E-7FE9-44E7-9158-C08ADA4BDA0A}" type="presParOf" srcId="{477261AF-43BE-4CC9-AE25-5D4107654D86}" destId="{D72D280B-C40A-4918-837F-00471AB77862}" srcOrd="24" destOrd="0" presId="urn:microsoft.com/office/officeart/2005/8/layout/bProcess4"/>
    <dgm:cxn modelId="{791E8FBC-9B66-47CA-9864-4C7E93A4C3F8}" type="presParOf" srcId="{D72D280B-C40A-4918-837F-00471AB77862}" destId="{F75E6A4E-10C8-4FF8-91E2-91717A565C8A}" srcOrd="0" destOrd="0" presId="urn:microsoft.com/office/officeart/2005/8/layout/bProcess4"/>
    <dgm:cxn modelId="{C4FCA881-4218-4C86-9ADB-B7070FBABB6C}" type="presParOf" srcId="{D72D280B-C40A-4918-837F-00471AB77862}" destId="{AA31C59B-6EEA-46CD-A3EB-A25A63FC2100}" srcOrd="1" destOrd="0" presId="urn:microsoft.com/office/officeart/2005/8/layout/bProcess4"/>
    <dgm:cxn modelId="{EB831D98-1AA7-491D-AE80-2C98FF4978C8}" type="presParOf" srcId="{477261AF-43BE-4CC9-AE25-5D4107654D86}" destId="{FC57C509-7A55-4621-A48D-23FF079256C4}" srcOrd="25" destOrd="0" presId="urn:microsoft.com/office/officeart/2005/8/layout/bProcess4"/>
    <dgm:cxn modelId="{BE72F799-B771-4450-B0F4-EFC1600AF94B}" type="presParOf" srcId="{477261AF-43BE-4CC9-AE25-5D4107654D86}" destId="{7F0DDB8B-18D9-469A-887E-2FB08F6D2A51}" srcOrd="26" destOrd="0" presId="urn:microsoft.com/office/officeart/2005/8/layout/bProcess4"/>
    <dgm:cxn modelId="{7BA362BC-35BC-4636-BBB7-A308A16A026F}" type="presParOf" srcId="{7F0DDB8B-18D9-469A-887E-2FB08F6D2A51}" destId="{55D5297D-DB95-49B2-B9E4-92BDD641A4C3}" srcOrd="0" destOrd="0" presId="urn:microsoft.com/office/officeart/2005/8/layout/bProcess4"/>
    <dgm:cxn modelId="{FBDA8D05-E3AB-4F26-8E97-ABBBAF347E6A}" type="presParOf" srcId="{7F0DDB8B-18D9-469A-887E-2FB08F6D2A51}" destId="{7EA6BAC2-BC5B-4991-90C0-696EBFFF253F}" srcOrd="1" destOrd="0" presId="urn:microsoft.com/office/officeart/2005/8/layout/bProcess4"/>
    <dgm:cxn modelId="{C4BB9D74-5ABC-48AB-B768-9A52A5D86425}" type="presParOf" srcId="{477261AF-43BE-4CC9-AE25-5D4107654D86}" destId="{4DA98386-F91D-4B45-9B17-D0DD404C68FC}" srcOrd="27" destOrd="0" presId="urn:microsoft.com/office/officeart/2005/8/layout/bProcess4"/>
    <dgm:cxn modelId="{7420F1FF-41E7-4606-AB04-5702F357FB9D}" type="presParOf" srcId="{477261AF-43BE-4CC9-AE25-5D4107654D86}" destId="{4FD6DBB0-FCE7-40B6-B307-87562A3B541F}" srcOrd="28" destOrd="0" presId="urn:microsoft.com/office/officeart/2005/8/layout/bProcess4"/>
    <dgm:cxn modelId="{010EEC19-877E-495B-AA25-27A5C34A2A13}" type="presParOf" srcId="{4FD6DBB0-FCE7-40B6-B307-87562A3B541F}" destId="{12382317-0A44-4D3A-A0FF-70E12D0D4A84}" srcOrd="0" destOrd="0" presId="urn:microsoft.com/office/officeart/2005/8/layout/bProcess4"/>
    <dgm:cxn modelId="{52940689-68DB-411E-A16F-43C1F232E93B}" type="presParOf" srcId="{4FD6DBB0-FCE7-40B6-B307-87562A3B541F}" destId="{72CD0621-4751-463B-8FE0-DABF6F8D418B}" srcOrd="1" destOrd="0" presId="urn:microsoft.com/office/officeart/2005/8/layout/bProcess4"/>
    <dgm:cxn modelId="{05703CBC-3BDF-4005-8C72-3F58FEE09EE8}" type="presParOf" srcId="{477261AF-43BE-4CC9-AE25-5D4107654D86}" destId="{7ACB18D3-2366-4AF2-A94A-B07379D7B142}" srcOrd="29" destOrd="0" presId="urn:microsoft.com/office/officeart/2005/8/layout/bProcess4"/>
    <dgm:cxn modelId="{011E9E33-C46F-4AAD-850F-C067F8D9D11E}" type="presParOf" srcId="{477261AF-43BE-4CC9-AE25-5D4107654D86}" destId="{FF139B53-5ADA-4FD3-966A-020C8BA98034}" srcOrd="30" destOrd="0" presId="urn:microsoft.com/office/officeart/2005/8/layout/bProcess4"/>
    <dgm:cxn modelId="{97003FF6-EB93-4DB4-85B5-F6305A6FE3FD}" type="presParOf" srcId="{FF139B53-5ADA-4FD3-966A-020C8BA98034}" destId="{FCB31CCD-3129-44DB-87FD-2B01D8D1669F}" srcOrd="0" destOrd="0" presId="urn:microsoft.com/office/officeart/2005/8/layout/bProcess4"/>
    <dgm:cxn modelId="{4D47D085-099D-4D34-8613-AA6A1A7DC048}" type="presParOf" srcId="{FF139B53-5ADA-4FD3-966A-020C8BA98034}" destId="{695F3AF7-C2D1-415E-BD25-2C0FD7DE596C}" srcOrd="1" destOrd="0" presId="urn:microsoft.com/office/officeart/2005/8/layout/bProcess4"/>
    <dgm:cxn modelId="{D991BD6C-9174-471C-AA2E-15001ADFAC26}" type="presParOf" srcId="{477261AF-43BE-4CC9-AE25-5D4107654D86}" destId="{1C2EEFCD-DFD6-453F-82E3-4332FF6FF3DB}" srcOrd="31" destOrd="0" presId="urn:microsoft.com/office/officeart/2005/8/layout/bProcess4"/>
    <dgm:cxn modelId="{07A59760-75E5-423C-B30C-9A0E4FF0EC5D}" type="presParOf" srcId="{477261AF-43BE-4CC9-AE25-5D4107654D86}" destId="{07183B9D-5592-485D-B468-803F290CDA92}" srcOrd="32" destOrd="0" presId="urn:microsoft.com/office/officeart/2005/8/layout/bProcess4"/>
    <dgm:cxn modelId="{9F760C4E-3E72-4BBD-82AE-9E845BCA77A5}" type="presParOf" srcId="{07183B9D-5592-485D-B468-803F290CDA92}" destId="{D2713FA9-F616-4BAE-94F0-1F7C1CA4AD77}" srcOrd="0" destOrd="0" presId="urn:microsoft.com/office/officeart/2005/8/layout/bProcess4"/>
    <dgm:cxn modelId="{963E10E7-63EF-4BF7-96C8-29D89D57E2F3}" type="presParOf" srcId="{07183B9D-5592-485D-B468-803F290CDA92}" destId="{47D208A5-FEA8-4E81-9FCF-EF9DAE360425}" srcOrd="1" destOrd="0" presId="urn:microsoft.com/office/officeart/2005/8/layout/bProcess4"/>
    <dgm:cxn modelId="{D3010CF3-C0E4-4DE9-B274-B2057C111D80}" type="presParOf" srcId="{477261AF-43BE-4CC9-AE25-5D4107654D86}" destId="{BA477AFE-0232-41C5-AD83-382BD7BD55B3}" srcOrd="33" destOrd="0" presId="urn:microsoft.com/office/officeart/2005/8/layout/bProcess4"/>
    <dgm:cxn modelId="{17A288A3-99F6-4AC5-B941-7C6810D5C723}" type="presParOf" srcId="{477261AF-43BE-4CC9-AE25-5D4107654D86}" destId="{7C74615E-61C6-4E60-AE59-6BB07BE8B6D0}" srcOrd="34" destOrd="0" presId="urn:microsoft.com/office/officeart/2005/8/layout/bProcess4"/>
    <dgm:cxn modelId="{A49A1E5F-B599-41B2-BC25-51A36AE1273D}" type="presParOf" srcId="{7C74615E-61C6-4E60-AE59-6BB07BE8B6D0}" destId="{8C95325A-BEF0-41EF-9D51-9AFFFD4BDFA2}" srcOrd="0" destOrd="0" presId="urn:microsoft.com/office/officeart/2005/8/layout/bProcess4"/>
    <dgm:cxn modelId="{319F31A0-4308-44C1-B651-E2377EF59FD3}" type="presParOf" srcId="{7C74615E-61C6-4E60-AE59-6BB07BE8B6D0}" destId="{ACD27F63-2F6F-4CD1-ADFA-7F54B61CDD16}" srcOrd="1" destOrd="0" presId="urn:microsoft.com/office/officeart/2005/8/layout/bProcess4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A222D428-BC3A-42E2-9B6C-DE54727BD26E}" type="doc">
      <dgm:prSet loTypeId="urn:microsoft.com/office/officeart/2008/layout/RadialCluster" loCatId="relationship" qsTypeId="urn:microsoft.com/office/officeart/2005/8/quickstyle/simple1" qsCatId="simple" csTypeId="urn:microsoft.com/office/officeart/2005/8/colors/colorful3" csCatId="colorful" phldr="1"/>
      <dgm:spPr/>
      <dgm:t>
        <a:bodyPr/>
        <a:lstStyle/>
        <a:p>
          <a:endParaRPr lang="en-GB"/>
        </a:p>
      </dgm:t>
    </dgm:pt>
    <dgm:pt modelId="{23D42457-684D-4E95-82AD-B7927DE0706B}">
      <dgm:prSet phldrT="[Text]"/>
      <dgm:spPr/>
      <dgm:t>
        <a:bodyPr/>
        <a:lstStyle/>
        <a:p>
          <a:r>
            <a:rPr lang="en-GB" dirty="0"/>
            <a:t>Charitable and Voluntary organisations</a:t>
          </a:r>
        </a:p>
      </dgm:t>
    </dgm:pt>
    <dgm:pt modelId="{9B8550D5-FDD8-40E1-87BB-C824D7C068FE}" type="parTrans" cxnId="{6935953A-96FD-43A6-842B-43E063F81FF1}">
      <dgm:prSet/>
      <dgm:spPr/>
      <dgm:t>
        <a:bodyPr/>
        <a:lstStyle/>
        <a:p>
          <a:endParaRPr lang="en-GB"/>
        </a:p>
      </dgm:t>
    </dgm:pt>
    <dgm:pt modelId="{3B203779-850D-42E7-ADEA-D0D5FF5B1D88}" type="sibTrans" cxnId="{6935953A-96FD-43A6-842B-43E063F81FF1}">
      <dgm:prSet/>
      <dgm:spPr/>
      <dgm:t>
        <a:bodyPr/>
        <a:lstStyle/>
        <a:p>
          <a:endParaRPr lang="en-GB"/>
        </a:p>
      </dgm:t>
    </dgm:pt>
    <dgm:pt modelId="{E0FCE1EF-5D59-45F8-B366-FD0EA761A5A1}">
      <dgm:prSet phldrT="[Text]"/>
      <dgm:spPr/>
      <dgm:t>
        <a:bodyPr/>
        <a:lstStyle/>
        <a:p>
          <a:r>
            <a:rPr lang="en-GB" dirty="0"/>
            <a:t>Concerns by the way Young People were being treated</a:t>
          </a:r>
        </a:p>
      </dgm:t>
    </dgm:pt>
    <dgm:pt modelId="{2E0BD45B-A858-4357-9825-F5F9A78EDDC7}" type="parTrans" cxnId="{FA463AE9-9250-41C3-BB80-E6FDCDE26EA5}">
      <dgm:prSet/>
      <dgm:spPr/>
      <dgm:t>
        <a:bodyPr/>
        <a:lstStyle/>
        <a:p>
          <a:endParaRPr lang="en-GB"/>
        </a:p>
      </dgm:t>
    </dgm:pt>
    <dgm:pt modelId="{7FB79800-D6E8-4A4C-8CC4-89F8805279EB}" type="sibTrans" cxnId="{FA463AE9-9250-41C3-BB80-E6FDCDE26EA5}">
      <dgm:prSet/>
      <dgm:spPr/>
      <dgm:t>
        <a:bodyPr/>
        <a:lstStyle/>
        <a:p>
          <a:endParaRPr lang="en-GB"/>
        </a:p>
      </dgm:t>
    </dgm:pt>
    <dgm:pt modelId="{7DB060AD-DE53-47E3-B2E2-D68ED4AE794D}">
      <dgm:prSet phldrT="[Text]"/>
      <dgm:spPr/>
      <dgm:t>
        <a:bodyPr/>
        <a:lstStyle/>
        <a:p>
          <a:r>
            <a:rPr lang="en-GB" dirty="0"/>
            <a:t>Work was underpinned by religious faith </a:t>
          </a:r>
        </a:p>
      </dgm:t>
    </dgm:pt>
    <dgm:pt modelId="{F6FAE50C-AE30-4060-ADB2-377A4AA9860D}" type="parTrans" cxnId="{A8D565E2-D686-4AF7-AC2C-2C1656289E6F}">
      <dgm:prSet/>
      <dgm:spPr/>
      <dgm:t>
        <a:bodyPr/>
        <a:lstStyle/>
        <a:p>
          <a:endParaRPr lang="en-GB"/>
        </a:p>
      </dgm:t>
    </dgm:pt>
    <dgm:pt modelId="{621F964D-FEDD-4066-8617-F1846EDA8530}" type="sibTrans" cxnId="{A8D565E2-D686-4AF7-AC2C-2C1656289E6F}">
      <dgm:prSet/>
      <dgm:spPr/>
      <dgm:t>
        <a:bodyPr/>
        <a:lstStyle/>
        <a:p>
          <a:endParaRPr lang="en-GB"/>
        </a:p>
      </dgm:t>
    </dgm:pt>
    <dgm:pt modelId="{13C77FDD-472F-44E8-9D6D-D214B2012E03}">
      <dgm:prSet/>
      <dgm:spPr/>
      <dgm:t>
        <a:bodyPr/>
        <a:lstStyle/>
        <a:p>
          <a:r>
            <a:rPr lang="en-US" altLang="en-US" dirty="0">
              <a:cs typeface="Arial" panose="020B0604020202020204" pitchFamily="34" charset="0"/>
            </a:rPr>
            <a:t>Facilities ‘open to all’ but targeted efforts on </a:t>
          </a:r>
        </a:p>
        <a:p>
          <a:r>
            <a:rPr lang="en-US" altLang="en-US" dirty="0">
              <a:cs typeface="Arial" panose="020B0604020202020204" pitchFamily="34" charset="0"/>
            </a:rPr>
            <a:t>‘the working class boy and the factory girl’</a:t>
          </a:r>
          <a:endParaRPr lang="en-GB" altLang="en-US" dirty="0">
            <a:cs typeface="Arial" panose="020B0604020202020204" pitchFamily="34" charset="0"/>
          </a:endParaRPr>
        </a:p>
      </dgm:t>
    </dgm:pt>
    <dgm:pt modelId="{3A15398D-A424-4C62-B85D-96B68525A49B}" type="parTrans" cxnId="{E03DBD94-A956-4D24-9550-AAB09B60D436}">
      <dgm:prSet/>
      <dgm:spPr/>
      <dgm:t>
        <a:bodyPr/>
        <a:lstStyle/>
        <a:p>
          <a:endParaRPr lang="en-GB"/>
        </a:p>
      </dgm:t>
    </dgm:pt>
    <dgm:pt modelId="{CA07F8D9-6CDD-4C5B-AEA5-E6733F8DA473}" type="sibTrans" cxnId="{E03DBD94-A956-4D24-9550-AAB09B60D436}">
      <dgm:prSet/>
      <dgm:spPr/>
      <dgm:t>
        <a:bodyPr/>
        <a:lstStyle/>
        <a:p>
          <a:endParaRPr lang="en-GB"/>
        </a:p>
      </dgm:t>
    </dgm:pt>
    <dgm:pt modelId="{C1FCF0AC-CDAF-4FD3-996E-4135E707C7E2}">
      <dgm:prSet/>
      <dgm:spPr/>
      <dgm:t>
        <a:bodyPr/>
        <a:lstStyle/>
        <a:p>
          <a:r>
            <a:rPr lang="en-GB" altLang="en-US" dirty="0">
              <a:cs typeface="Arial" panose="020B0604020202020204" pitchFamily="34" charset="0"/>
            </a:rPr>
            <a:t>Forming relationships was seen as ‘core’ to the voluntary work with young people.</a:t>
          </a:r>
        </a:p>
      </dgm:t>
    </dgm:pt>
    <dgm:pt modelId="{27620D75-D0F3-429F-9D0A-F400065159AA}" type="parTrans" cxnId="{8058AFAB-6E4C-48A1-85AA-42A5F3ED5746}">
      <dgm:prSet/>
      <dgm:spPr/>
      <dgm:t>
        <a:bodyPr/>
        <a:lstStyle/>
        <a:p>
          <a:endParaRPr lang="en-GB"/>
        </a:p>
      </dgm:t>
    </dgm:pt>
    <dgm:pt modelId="{5C131A3D-F43A-474E-871A-5E26DCD1B587}" type="sibTrans" cxnId="{8058AFAB-6E4C-48A1-85AA-42A5F3ED5746}">
      <dgm:prSet/>
      <dgm:spPr/>
      <dgm:t>
        <a:bodyPr/>
        <a:lstStyle/>
        <a:p>
          <a:endParaRPr lang="en-GB"/>
        </a:p>
      </dgm:t>
    </dgm:pt>
    <dgm:pt modelId="{FF1F0F9E-A37D-410F-8ACF-F48A7BD6ACF7}">
      <dgm:prSet/>
      <dgm:spPr/>
      <dgm:t>
        <a:bodyPr/>
        <a:lstStyle/>
        <a:p>
          <a:r>
            <a:rPr lang="en-US" altLang="en-US" dirty="0">
              <a:cs typeface="Arial" panose="020B0604020202020204" pitchFamily="34" charset="0"/>
            </a:rPr>
            <a:t>Voluntarism/rescue Work</a:t>
          </a:r>
        </a:p>
        <a:p>
          <a:r>
            <a:rPr lang="en-US" altLang="en-US" dirty="0">
              <a:cs typeface="Arial" panose="020B0604020202020204" pitchFamily="34" charset="0"/>
            </a:rPr>
            <a:t>YMCA – 1852 (Wales) </a:t>
          </a:r>
        </a:p>
      </dgm:t>
    </dgm:pt>
    <dgm:pt modelId="{C3760B6D-959C-429A-82BD-D1A583213055}" type="parTrans" cxnId="{C48A5E41-99A0-4549-B2A7-6B49EAAB6627}">
      <dgm:prSet/>
      <dgm:spPr/>
      <dgm:t>
        <a:bodyPr/>
        <a:lstStyle/>
        <a:p>
          <a:endParaRPr lang="en-GB"/>
        </a:p>
      </dgm:t>
    </dgm:pt>
    <dgm:pt modelId="{D52A88DE-AA82-41EA-9842-519134FCAC3F}" type="sibTrans" cxnId="{C48A5E41-99A0-4549-B2A7-6B49EAAB6627}">
      <dgm:prSet/>
      <dgm:spPr/>
      <dgm:t>
        <a:bodyPr/>
        <a:lstStyle/>
        <a:p>
          <a:endParaRPr lang="en-GB"/>
        </a:p>
      </dgm:t>
    </dgm:pt>
    <dgm:pt modelId="{76B9A9D8-3D23-41B7-A6D2-5932E915C4D3}">
      <dgm:prSet/>
      <dgm:spPr/>
      <dgm:t>
        <a:bodyPr/>
        <a:lstStyle/>
        <a:p>
          <a:r>
            <a:rPr lang="en-US" altLang="en-US" dirty="0">
              <a:cs typeface="Arial" panose="020B0604020202020204" pitchFamily="34" charset="0"/>
            </a:rPr>
            <a:t>Began to intervene on behalf of poor and exploited children</a:t>
          </a:r>
          <a:endParaRPr lang="en-GB" altLang="en-US" dirty="0">
            <a:cs typeface="Arial" panose="020B0604020202020204" pitchFamily="34" charset="0"/>
          </a:endParaRPr>
        </a:p>
      </dgm:t>
    </dgm:pt>
    <dgm:pt modelId="{DDF31469-9BFA-4E50-8E0C-2A07E3616F4A}" type="parTrans" cxnId="{5E77585B-8563-45F9-83E2-18918F70A98E}">
      <dgm:prSet/>
      <dgm:spPr/>
      <dgm:t>
        <a:bodyPr/>
        <a:lstStyle/>
        <a:p>
          <a:endParaRPr lang="en-GB"/>
        </a:p>
      </dgm:t>
    </dgm:pt>
    <dgm:pt modelId="{C0AD6526-4ECB-4629-BEF0-A3422039444C}" type="sibTrans" cxnId="{5E77585B-8563-45F9-83E2-18918F70A98E}">
      <dgm:prSet/>
      <dgm:spPr/>
      <dgm:t>
        <a:bodyPr/>
        <a:lstStyle/>
        <a:p>
          <a:endParaRPr lang="en-GB"/>
        </a:p>
      </dgm:t>
    </dgm:pt>
    <dgm:pt modelId="{8186BC92-5976-4786-BFA5-04DCEF8F30F1}" type="pres">
      <dgm:prSet presAssocID="{A222D428-BC3A-42E2-9B6C-DE54727BD26E}" presName="Name0" presStyleCnt="0">
        <dgm:presLayoutVars>
          <dgm:chMax val="1"/>
          <dgm:chPref val="1"/>
          <dgm:dir/>
          <dgm:animOne val="branch"/>
          <dgm:animLvl val="lvl"/>
        </dgm:presLayoutVars>
      </dgm:prSet>
      <dgm:spPr/>
    </dgm:pt>
    <dgm:pt modelId="{D8B1CBBF-C364-4386-8FFD-54AA468A22D5}" type="pres">
      <dgm:prSet presAssocID="{23D42457-684D-4E95-82AD-B7927DE0706B}" presName="singleCycle" presStyleCnt="0"/>
      <dgm:spPr/>
    </dgm:pt>
    <dgm:pt modelId="{D475D9C5-496B-4916-B517-3CE4CE289FF4}" type="pres">
      <dgm:prSet presAssocID="{23D42457-684D-4E95-82AD-B7927DE0706B}" presName="singleCenter" presStyleLbl="node1" presStyleIdx="0" presStyleCnt="7" custScaleX="108248" custScaleY="114806">
        <dgm:presLayoutVars>
          <dgm:chMax val="7"/>
          <dgm:chPref val="7"/>
        </dgm:presLayoutVars>
      </dgm:prSet>
      <dgm:spPr/>
    </dgm:pt>
    <dgm:pt modelId="{9AB83761-C0C0-49E0-AAB0-70153C2EA1F8}" type="pres">
      <dgm:prSet presAssocID="{2E0BD45B-A858-4357-9825-F5F9A78EDDC7}" presName="Name56" presStyleLbl="parChTrans1D2" presStyleIdx="0" presStyleCnt="6"/>
      <dgm:spPr/>
    </dgm:pt>
    <dgm:pt modelId="{C16F2848-72F7-4471-B2EB-1B5601247B42}" type="pres">
      <dgm:prSet presAssocID="{E0FCE1EF-5D59-45F8-B366-FD0EA761A5A1}" presName="text0" presStyleLbl="node1" presStyleIdx="1" presStyleCnt="7" custScaleX="215584" custScaleY="74899">
        <dgm:presLayoutVars>
          <dgm:bulletEnabled val="1"/>
        </dgm:presLayoutVars>
      </dgm:prSet>
      <dgm:spPr/>
    </dgm:pt>
    <dgm:pt modelId="{C162740E-F8EA-4055-9591-77BD047795B2}" type="pres">
      <dgm:prSet presAssocID="{C3760B6D-959C-429A-82BD-D1A583213055}" presName="Name56" presStyleLbl="parChTrans1D2" presStyleIdx="1" presStyleCnt="6"/>
      <dgm:spPr/>
    </dgm:pt>
    <dgm:pt modelId="{0AE6E5C2-BBD9-4DE7-9D23-3C77246E05ED}" type="pres">
      <dgm:prSet presAssocID="{FF1F0F9E-A37D-410F-8ACF-F48A7BD6ACF7}" presName="text0" presStyleLbl="node1" presStyleIdx="2" presStyleCnt="7" custScaleX="222801" custScaleY="114726" custRadScaleRad="103891" custRadScaleInc="58195">
        <dgm:presLayoutVars>
          <dgm:bulletEnabled val="1"/>
        </dgm:presLayoutVars>
      </dgm:prSet>
      <dgm:spPr/>
    </dgm:pt>
    <dgm:pt modelId="{497E679A-466E-42E9-906F-69C445E38F43}" type="pres">
      <dgm:prSet presAssocID="{DDF31469-9BFA-4E50-8E0C-2A07E3616F4A}" presName="Name56" presStyleLbl="parChTrans1D2" presStyleIdx="2" presStyleCnt="6"/>
      <dgm:spPr/>
    </dgm:pt>
    <dgm:pt modelId="{B6D8F350-252C-4CC2-9A59-8DD8A7005D9A}" type="pres">
      <dgm:prSet presAssocID="{76B9A9D8-3D23-41B7-A6D2-5932E915C4D3}" presName="text0" presStyleLbl="node1" presStyleIdx="3" presStyleCnt="7" custScaleX="241483" custScaleY="118450" custRadScaleRad="131205" custRadScaleInc="-7832">
        <dgm:presLayoutVars>
          <dgm:bulletEnabled val="1"/>
        </dgm:presLayoutVars>
      </dgm:prSet>
      <dgm:spPr/>
    </dgm:pt>
    <dgm:pt modelId="{BD84565D-2A28-434F-97C0-218BE93DDED0}" type="pres">
      <dgm:prSet presAssocID="{27620D75-D0F3-429F-9D0A-F400065159AA}" presName="Name56" presStyleLbl="parChTrans1D2" presStyleIdx="3" presStyleCnt="6"/>
      <dgm:spPr/>
    </dgm:pt>
    <dgm:pt modelId="{97981C67-E15C-41DE-A1B7-1CC0DBC12954}" type="pres">
      <dgm:prSet presAssocID="{C1FCF0AC-CDAF-4FD3-996E-4135E707C7E2}" presName="text0" presStyleLbl="node1" presStyleIdx="4" presStyleCnt="7" custScaleX="280694" custScaleY="101485" custRadScaleRad="108592" custRadScaleInc="74069">
        <dgm:presLayoutVars>
          <dgm:bulletEnabled val="1"/>
        </dgm:presLayoutVars>
      </dgm:prSet>
      <dgm:spPr/>
    </dgm:pt>
    <dgm:pt modelId="{859936CB-A82D-46C8-83BE-9387256341FC}" type="pres">
      <dgm:prSet presAssocID="{3A15398D-A424-4C62-B85D-96B68525A49B}" presName="Name56" presStyleLbl="parChTrans1D2" presStyleIdx="4" presStyleCnt="6"/>
      <dgm:spPr/>
    </dgm:pt>
    <dgm:pt modelId="{E14F4DC0-26D8-43B0-90D5-3E82F02DFC58}" type="pres">
      <dgm:prSet presAssocID="{13C77FDD-472F-44E8-9D6D-D214B2012E03}" presName="text0" presStyleLbl="node1" presStyleIdx="5" presStyleCnt="7" custScaleX="294519" custScaleY="107653" custRadScaleRad="125495" custRadScaleInc="52665">
        <dgm:presLayoutVars>
          <dgm:bulletEnabled val="1"/>
        </dgm:presLayoutVars>
      </dgm:prSet>
      <dgm:spPr/>
    </dgm:pt>
    <dgm:pt modelId="{95A5EDE6-B48F-488A-8A9F-AE87003B8D87}" type="pres">
      <dgm:prSet presAssocID="{F6FAE50C-AE30-4060-ADB2-377A4AA9860D}" presName="Name56" presStyleLbl="parChTrans1D2" presStyleIdx="5" presStyleCnt="6"/>
      <dgm:spPr/>
    </dgm:pt>
    <dgm:pt modelId="{8ACFE16F-A200-4B67-8843-7AFD999EE694}" type="pres">
      <dgm:prSet presAssocID="{7DB060AD-DE53-47E3-B2E2-D68ED4AE794D}" presName="text0" presStyleLbl="node1" presStyleIdx="6" presStyleCnt="7" custScaleX="183867" custScaleY="88995">
        <dgm:presLayoutVars>
          <dgm:bulletEnabled val="1"/>
        </dgm:presLayoutVars>
      </dgm:prSet>
      <dgm:spPr/>
    </dgm:pt>
  </dgm:ptLst>
  <dgm:cxnLst>
    <dgm:cxn modelId="{F6960310-C731-4A80-8184-62B9EDB39FF6}" type="presOf" srcId="{3A15398D-A424-4C62-B85D-96B68525A49B}" destId="{859936CB-A82D-46C8-83BE-9387256341FC}" srcOrd="0" destOrd="0" presId="urn:microsoft.com/office/officeart/2008/layout/RadialCluster"/>
    <dgm:cxn modelId="{F427011D-5E26-42F9-BEC2-31F4F09126E0}" type="presOf" srcId="{F6FAE50C-AE30-4060-ADB2-377A4AA9860D}" destId="{95A5EDE6-B48F-488A-8A9F-AE87003B8D87}" srcOrd="0" destOrd="0" presId="urn:microsoft.com/office/officeart/2008/layout/RadialCluster"/>
    <dgm:cxn modelId="{5EF8A235-5341-4A04-8464-4D6A01763194}" type="presOf" srcId="{23D42457-684D-4E95-82AD-B7927DE0706B}" destId="{D475D9C5-496B-4916-B517-3CE4CE289FF4}" srcOrd="0" destOrd="0" presId="urn:microsoft.com/office/officeart/2008/layout/RadialCluster"/>
    <dgm:cxn modelId="{6935953A-96FD-43A6-842B-43E063F81FF1}" srcId="{A222D428-BC3A-42E2-9B6C-DE54727BD26E}" destId="{23D42457-684D-4E95-82AD-B7927DE0706B}" srcOrd="0" destOrd="0" parTransId="{9B8550D5-FDD8-40E1-87BB-C824D7C068FE}" sibTransId="{3B203779-850D-42E7-ADEA-D0D5FF5B1D88}"/>
    <dgm:cxn modelId="{5E77585B-8563-45F9-83E2-18918F70A98E}" srcId="{23D42457-684D-4E95-82AD-B7927DE0706B}" destId="{76B9A9D8-3D23-41B7-A6D2-5932E915C4D3}" srcOrd="2" destOrd="0" parTransId="{DDF31469-9BFA-4E50-8E0C-2A07E3616F4A}" sibTransId="{C0AD6526-4ECB-4629-BEF0-A3422039444C}"/>
    <dgm:cxn modelId="{C48A5E41-99A0-4549-B2A7-6B49EAAB6627}" srcId="{23D42457-684D-4E95-82AD-B7927DE0706B}" destId="{FF1F0F9E-A37D-410F-8ACF-F48A7BD6ACF7}" srcOrd="1" destOrd="0" parTransId="{C3760B6D-959C-429A-82BD-D1A583213055}" sibTransId="{D52A88DE-AA82-41EA-9842-519134FCAC3F}"/>
    <dgm:cxn modelId="{77388D43-4995-438E-93E9-F69509C32A9F}" type="presOf" srcId="{27620D75-D0F3-429F-9D0A-F400065159AA}" destId="{BD84565D-2A28-434F-97C0-218BE93DDED0}" srcOrd="0" destOrd="0" presId="urn:microsoft.com/office/officeart/2008/layout/RadialCluster"/>
    <dgm:cxn modelId="{71005179-7E5A-4E62-AFB3-0E849F2EB8B4}" type="presOf" srcId="{FF1F0F9E-A37D-410F-8ACF-F48A7BD6ACF7}" destId="{0AE6E5C2-BBD9-4DE7-9D23-3C77246E05ED}" srcOrd="0" destOrd="0" presId="urn:microsoft.com/office/officeart/2008/layout/RadialCluster"/>
    <dgm:cxn modelId="{2318F47B-97B0-4AC9-9938-B4084EBCF92C}" type="presOf" srcId="{76B9A9D8-3D23-41B7-A6D2-5932E915C4D3}" destId="{B6D8F350-252C-4CC2-9A59-8DD8A7005D9A}" srcOrd="0" destOrd="0" presId="urn:microsoft.com/office/officeart/2008/layout/RadialCluster"/>
    <dgm:cxn modelId="{669B057F-F126-49B2-A40B-EEC9840ACB95}" type="presOf" srcId="{C1FCF0AC-CDAF-4FD3-996E-4135E707C7E2}" destId="{97981C67-E15C-41DE-A1B7-1CC0DBC12954}" srcOrd="0" destOrd="0" presId="urn:microsoft.com/office/officeart/2008/layout/RadialCluster"/>
    <dgm:cxn modelId="{4EEAFF7F-F67A-4D76-98DA-C8B0856C8768}" type="presOf" srcId="{7DB060AD-DE53-47E3-B2E2-D68ED4AE794D}" destId="{8ACFE16F-A200-4B67-8843-7AFD999EE694}" srcOrd="0" destOrd="0" presId="urn:microsoft.com/office/officeart/2008/layout/RadialCluster"/>
    <dgm:cxn modelId="{E03DBD94-A956-4D24-9550-AAB09B60D436}" srcId="{23D42457-684D-4E95-82AD-B7927DE0706B}" destId="{13C77FDD-472F-44E8-9D6D-D214B2012E03}" srcOrd="4" destOrd="0" parTransId="{3A15398D-A424-4C62-B85D-96B68525A49B}" sibTransId="{CA07F8D9-6CDD-4C5B-AEA5-E6733F8DA473}"/>
    <dgm:cxn modelId="{E2BB7796-3A65-49C2-AD48-0019B1A8D6D8}" type="presOf" srcId="{DDF31469-9BFA-4E50-8E0C-2A07E3616F4A}" destId="{497E679A-466E-42E9-906F-69C445E38F43}" srcOrd="0" destOrd="0" presId="urn:microsoft.com/office/officeart/2008/layout/RadialCluster"/>
    <dgm:cxn modelId="{8058AFAB-6E4C-48A1-85AA-42A5F3ED5746}" srcId="{23D42457-684D-4E95-82AD-B7927DE0706B}" destId="{C1FCF0AC-CDAF-4FD3-996E-4135E707C7E2}" srcOrd="3" destOrd="0" parTransId="{27620D75-D0F3-429F-9D0A-F400065159AA}" sibTransId="{5C131A3D-F43A-474E-871A-5E26DCD1B587}"/>
    <dgm:cxn modelId="{DF1547B8-1FAE-4295-8BC2-D05504CF844D}" type="presOf" srcId="{13C77FDD-472F-44E8-9D6D-D214B2012E03}" destId="{E14F4DC0-26D8-43B0-90D5-3E82F02DFC58}" srcOrd="0" destOrd="0" presId="urn:microsoft.com/office/officeart/2008/layout/RadialCluster"/>
    <dgm:cxn modelId="{F3EBB2BF-B9A2-4425-888D-DC79FFE6C730}" type="presOf" srcId="{A222D428-BC3A-42E2-9B6C-DE54727BD26E}" destId="{8186BC92-5976-4786-BFA5-04DCEF8F30F1}" srcOrd="0" destOrd="0" presId="urn:microsoft.com/office/officeart/2008/layout/RadialCluster"/>
    <dgm:cxn modelId="{3EA82DCF-1A12-4193-A257-5FCD3B78F542}" type="presOf" srcId="{C3760B6D-959C-429A-82BD-D1A583213055}" destId="{C162740E-F8EA-4055-9591-77BD047795B2}" srcOrd="0" destOrd="0" presId="urn:microsoft.com/office/officeart/2008/layout/RadialCluster"/>
    <dgm:cxn modelId="{A8D565E2-D686-4AF7-AC2C-2C1656289E6F}" srcId="{23D42457-684D-4E95-82AD-B7927DE0706B}" destId="{7DB060AD-DE53-47E3-B2E2-D68ED4AE794D}" srcOrd="5" destOrd="0" parTransId="{F6FAE50C-AE30-4060-ADB2-377A4AA9860D}" sibTransId="{621F964D-FEDD-4066-8617-F1846EDA8530}"/>
    <dgm:cxn modelId="{E21232E4-4E8A-4831-9F38-6F5D1F11D77E}" type="presOf" srcId="{2E0BD45B-A858-4357-9825-F5F9A78EDDC7}" destId="{9AB83761-C0C0-49E0-AAB0-70153C2EA1F8}" srcOrd="0" destOrd="0" presId="urn:microsoft.com/office/officeart/2008/layout/RadialCluster"/>
    <dgm:cxn modelId="{FA463AE9-9250-41C3-BB80-E6FDCDE26EA5}" srcId="{23D42457-684D-4E95-82AD-B7927DE0706B}" destId="{E0FCE1EF-5D59-45F8-B366-FD0EA761A5A1}" srcOrd="0" destOrd="0" parTransId="{2E0BD45B-A858-4357-9825-F5F9A78EDDC7}" sibTransId="{7FB79800-D6E8-4A4C-8CC4-89F8805279EB}"/>
    <dgm:cxn modelId="{0ECDA1F8-6D0A-425D-99B1-FD8BF4C55743}" type="presOf" srcId="{E0FCE1EF-5D59-45F8-B366-FD0EA761A5A1}" destId="{C16F2848-72F7-4471-B2EB-1B5601247B42}" srcOrd="0" destOrd="0" presId="urn:microsoft.com/office/officeart/2008/layout/RadialCluster"/>
    <dgm:cxn modelId="{AEC10034-C4D6-406D-B36F-867D3C683EC8}" type="presParOf" srcId="{8186BC92-5976-4786-BFA5-04DCEF8F30F1}" destId="{D8B1CBBF-C364-4386-8FFD-54AA468A22D5}" srcOrd="0" destOrd="0" presId="urn:microsoft.com/office/officeart/2008/layout/RadialCluster"/>
    <dgm:cxn modelId="{67B834AA-4570-4038-88EE-90DF97AD0189}" type="presParOf" srcId="{D8B1CBBF-C364-4386-8FFD-54AA468A22D5}" destId="{D475D9C5-496B-4916-B517-3CE4CE289FF4}" srcOrd="0" destOrd="0" presId="urn:microsoft.com/office/officeart/2008/layout/RadialCluster"/>
    <dgm:cxn modelId="{F9519076-5A06-4AAC-A436-6088E2B43B9D}" type="presParOf" srcId="{D8B1CBBF-C364-4386-8FFD-54AA468A22D5}" destId="{9AB83761-C0C0-49E0-AAB0-70153C2EA1F8}" srcOrd="1" destOrd="0" presId="urn:microsoft.com/office/officeart/2008/layout/RadialCluster"/>
    <dgm:cxn modelId="{EE40FBDF-8D72-46CD-8B4E-E2674FFCB7DE}" type="presParOf" srcId="{D8B1CBBF-C364-4386-8FFD-54AA468A22D5}" destId="{C16F2848-72F7-4471-B2EB-1B5601247B42}" srcOrd="2" destOrd="0" presId="urn:microsoft.com/office/officeart/2008/layout/RadialCluster"/>
    <dgm:cxn modelId="{FD7C8A1A-7EB3-452F-BF11-8EAD83858E85}" type="presParOf" srcId="{D8B1CBBF-C364-4386-8FFD-54AA468A22D5}" destId="{C162740E-F8EA-4055-9591-77BD047795B2}" srcOrd="3" destOrd="0" presId="urn:microsoft.com/office/officeart/2008/layout/RadialCluster"/>
    <dgm:cxn modelId="{DE1827B6-DC05-436D-88F2-E4E97077DA5B}" type="presParOf" srcId="{D8B1CBBF-C364-4386-8FFD-54AA468A22D5}" destId="{0AE6E5C2-BBD9-4DE7-9D23-3C77246E05ED}" srcOrd="4" destOrd="0" presId="urn:microsoft.com/office/officeart/2008/layout/RadialCluster"/>
    <dgm:cxn modelId="{E127DD29-6C7E-4182-B1D3-E6C02768F4A2}" type="presParOf" srcId="{D8B1CBBF-C364-4386-8FFD-54AA468A22D5}" destId="{497E679A-466E-42E9-906F-69C445E38F43}" srcOrd="5" destOrd="0" presId="urn:microsoft.com/office/officeart/2008/layout/RadialCluster"/>
    <dgm:cxn modelId="{3305A686-EFC9-4A18-9CFA-A3C4CB8DD080}" type="presParOf" srcId="{D8B1CBBF-C364-4386-8FFD-54AA468A22D5}" destId="{B6D8F350-252C-4CC2-9A59-8DD8A7005D9A}" srcOrd="6" destOrd="0" presId="urn:microsoft.com/office/officeart/2008/layout/RadialCluster"/>
    <dgm:cxn modelId="{2E9EC263-8D0E-4F5C-96BB-505681044D72}" type="presParOf" srcId="{D8B1CBBF-C364-4386-8FFD-54AA468A22D5}" destId="{BD84565D-2A28-434F-97C0-218BE93DDED0}" srcOrd="7" destOrd="0" presId="urn:microsoft.com/office/officeart/2008/layout/RadialCluster"/>
    <dgm:cxn modelId="{0D1F102A-BECD-445C-94F5-17AB517D2E11}" type="presParOf" srcId="{D8B1CBBF-C364-4386-8FFD-54AA468A22D5}" destId="{97981C67-E15C-41DE-A1B7-1CC0DBC12954}" srcOrd="8" destOrd="0" presId="urn:microsoft.com/office/officeart/2008/layout/RadialCluster"/>
    <dgm:cxn modelId="{49B0F497-7DD8-48A0-802D-6F09DF2C18F9}" type="presParOf" srcId="{D8B1CBBF-C364-4386-8FFD-54AA468A22D5}" destId="{859936CB-A82D-46C8-83BE-9387256341FC}" srcOrd="9" destOrd="0" presId="urn:microsoft.com/office/officeart/2008/layout/RadialCluster"/>
    <dgm:cxn modelId="{142FAE2D-5F4A-4EB1-90E9-A4F66E86EC6E}" type="presParOf" srcId="{D8B1CBBF-C364-4386-8FFD-54AA468A22D5}" destId="{E14F4DC0-26D8-43B0-90D5-3E82F02DFC58}" srcOrd="10" destOrd="0" presId="urn:microsoft.com/office/officeart/2008/layout/RadialCluster"/>
    <dgm:cxn modelId="{B26DB662-EA87-4ED5-BCD0-4FF45C84FABE}" type="presParOf" srcId="{D8B1CBBF-C364-4386-8FFD-54AA468A22D5}" destId="{95A5EDE6-B48F-488A-8A9F-AE87003B8D87}" srcOrd="11" destOrd="0" presId="urn:microsoft.com/office/officeart/2008/layout/RadialCluster"/>
    <dgm:cxn modelId="{7865586E-C18E-425C-BE79-E5DD1B30027A}" type="presParOf" srcId="{D8B1CBBF-C364-4386-8FFD-54AA468A22D5}" destId="{8ACFE16F-A200-4B67-8843-7AFD999EE694}" srcOrd="12" destOrd="0" presId="urn:microsoft.com/office/officeart/2008/layout/RadialCluster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A222D428-BC3A-42E2-9B6C-DE54727BD26E}" type="doc">
      <dgm:prSet loTypeId="urn:diagrams.loki3.com/TabbedArc+Icon" loCatId="relationship" qsTypeId="urn:microsoft.com/office/officeart/2005/8/quickstyle/simple1" qsCatId="simple" csTypeId="urn:microsoft.com/office/officeart/2005/8/colors/accent1_4" csCatId="accent1" phldr="1"/>
      <dgm:spPr/>
      <dgm:t>
        <a:bodyPr/>
        <a:lstStyle/>
        <a:p>
          <a:endParaRPr lang="en-GB"/>
        </a:p>
      </dgm:t>
    </dgm:pt>
    <dgm:pt modelId="{23D42457-684D-4E95-82AD-B7927DE0706B}">
      <dgm:prSet phldrT="[Text]" custT="1"/>
      <dgm:spPr/>
      <dgm:t>
        <a:bodyPr/>
        <a:lstStyle/>
        <a:p>
          <a:r>
            <a:rPr lang="en-GB" sz="2800" dirty="0">
              <a:solidFill>
                <a:srgbClr val="FFC000"/>
              </a:solidFill>
            </a:rPr>
            <a:t>Albermarle Committee Proposals</a:t>
          </a:r>
        </a:p>
      </dgm:t>
    </dgm:pt>
    <dgm:pt modelId="{9B8550D5-FDD8-40E1-87BB-C824D7C068FE}" type="parTrans" cxnId="{6935953A-96FD-43A6-842B-43E063F81FF1}">
      <dgm:prSet/>
      <dgm:spPr/>
      <dgm:t>
        <a:bodyPr/>
        <a:lstStyle/>
        <a:p>
          <a:endParaRPr lang="en-GB"/>
        </a:p>
      </dgm:t>
    </dgm:pt>
    <dgm:pt modelId="{3B203779-850D-42E7-ADEA-D0D5FF5B1D88}" type="sibTrans" cxnId="{6935953A-96FD-43A6-842B-43E063F81FF1}">
      <dgm:prSet/>
      <dgm:spPr/>
      <dgm:t>
        <a:bodyPr/>
        <a:lstStyle/>
        <a:p>
          <a:endParaRPr lang="en-GB"/>
        </a:p>
      </dgm:t>
    </dgm:pt>
    <dgm:pt modelId="{FF1F0F9E-A37D-410F-8ACF-F48A7BD6ACF7}">
      <dgm:prSet custT="1"/>
      <dgm:spPr/>
      <dgm:t>
        <a:bodyPr/>
        <a:lstStyle/>
        <a:p>
          <a:r>
            <a:rPr lang="en-GB" altLang="en-US" sz="2400" dirty="0">
              <a:latin typeface="Arial" panose="020B0604020202020204" pitchFamily="34" charset="0"/>
              <a:cs typeface="Arial" panose="020B0604020202020204" pitchFamily="34" charset="0"/>
            </a:rPr>
            <a:t>The creation of a Youth Service Development Council to advise the Minister</a:t>
          </a:r>
          <a:endParaRPr lang="en-US" altLang="en-US" sz="24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C3760B6D-959C-429A-82BD-D1A583213055}" type="parTrans" cxnId="{C48A5E41-99A0-4549-B2A7-6B49EAAB6627}">
      <dgm:prSet/>
      <dgm:spPr/>
      <dgm:t>
        <a:bodyPr/>
        <a:lstStyle/>
        <a:p>
          <a:endParaRPr lang="en-GB"/>
        </a:p>
      </dgm:t>
    </dgm:pt>
    <dgm:pt modelId="{D52A88DE-AA82-41EA-9842-519134FCAC3F}" type="sibTrans" cxnId="{C48A5E41-99A0-4549-B2A7-6B49EAAB6627}">
      <dgm:prSet/>
      <dgm:spPr/>
      <dgm:t>
        <a:bodyPr/>
        <a:lstStyle/>
        <a:p>
          <a:endParaRPr lang="en-GB"/>
        </a:p>
      </dgm:t>
    </dgm:pt>
    <dgm:pt modelId="{DBA4541E-DBA6-4B8A-9119-CD74844F78B9}">
      <dgm:prSet/>
      <dgm:spPr/>
      <dgm:t>
        <a:bodyPr/>
        <a:lstStyle/>
        <a:p>
          <a:endParaRPr lang="en-GB" altLang="en-US" sz="1900" dirty="0">
            <a:cs typeface="Arial" panose="020B0604020202020204" pitchFamily="34" charset="0"/>
          </a:endParaRPr>
        </a:p>
      </dgm:t>
    </dgm:pt>
    <dgm:pt modelId="{140F641E-4B9D-4711-A433-CC6DAE2C8F69}" type="parTrans" cxnId="{9BA9E0CA-CFF6-4F9F-8F5C-F3FE3148570D}">
      <dgm:prSet/>
      <dgm:spPr/>
      <dgm:t>
        <a:bodyPr/>
        <a:lstStyle/>
        <a:p>
          <a:endParaRPr lang="en-GB"/>
        </a:p>
      </dgm:t>
    </dgm:pt>
    <dgm:pt modelId="{EAE256CE-3059-4587-BD58-86547E107B9E}" type="sibTrans" cxnId="{9BA9E0CA-CFF6-4F9F-8F5C-F3FE3148570D}">
      <dgm:prSet/>
      <dgm:spPr/>
      <dgm:t>
        <a:bodyPr/>
        <a:lstStyle/>
        <a:p>
          <a:endParaRPr lang="en-GB"/>
        </a:p>
      </dgm:t>
    </dgm:pt>
    <dgm:pt modelId="{077D91D4-4D6F-4C2F-A1B4-86787F9A7E3B}">
      <dgm:prSet/>
      <dgm:spPr/>
      <dgm:t>
        <a:bodyPr/>
        <a:lstStyle/>
        <a:p>
          <a:endParaRPr lang="en-US" altLang="en-US" sz="1900" dirty="0">
            <a:cs typeface="Arial" panose="020B0604020202020204" pitchFamily="34" charset="0"/>
          </a:endParaRPr>
        </a:p>
      </dgm:t>
    </dgm:pt>
    <dgm:pt modelId="{88CFE46A-68EB-435C-9F0E-85FD939EEC29}" type="parTrans" cxnId="{4F1322B2-F799-4D25-9DB6-F9835158E99C}">
      <dgm:prSet/>
      <dgm:spPr/>
      <dgm:t>
        <a:bodyPr/>
        <a:lstStyle/>
        <a:p>
          <a:endParaRPr lang="en-GB"/>
        </a:p>
      </dgm:t>
    </dgm:pt>
    <dgm:pt modelId="{C6AE3BCD-22A4-4E7B-AB84-EC4DBC5C81D7}" type="sibTrans" cxnId="{4F1322B2-F799-4D25-9DB6-F9835158E99C}">
      <dgm:prSet/>
      <dgm:spPr/>
      <dgm:t>
        <a:bodyPr/>
        <a:lstStyle/>
        <a:p>
          <a:endParaRPr lang="en-GB"/>
        </a:p>
      </dgm:t>
    </dgm:pt>
    <dgm:pt modelId="{813E263B-F1F6-44E8-8BC5-3CF1047D5BF7}">
      <dgm:prSet/>
      <dgm:spPr/>
      <dgm:t>
        <a:bodyPr/>
        <a:lstStyle/>
        <a:p>
          <a:endParaRPr lang="en-GB" altLang="en-US" sz="1900" dirty="0">
            <a:cs typeface="Arial" panose="020B0604020202020204" pitchFamily="34" charset="0"/>
          </a:endParaRPr>
        </a:p>
      </dgm:t>
    </dgm:pt>
    <dgm:pt modelId="{7C819DFF-1F89-4997-A117-786A4CABF719}" type="parTrans" cxnId="{9D9B08F6-E9E6-489C-9613-4D502C5522FD}">
      <dgm:prSet/>
      <dgm:spPr/>
      <dgm:t>
        <a:bodyPr/>
        <a:lstStyle/>
        <a:p>
          <a:endParaRPr lang="en-GB"/>
        </a:p>
      </dgm:t>
    </dgm:pt>
    <dgm:pt modelId="{6C4A24E9-7A10-4F63-9B2F-9A062FF4E9EF}" type="sibTrans" cxnId="{9D9B08F6-E9E6-489C-9613-4D502C5522FD}">
      <dgm:prSet/>
      <dgm:spPr/>
      <dgm:t>
        <a:bodyPr/>
        <a:lstStyle/>
        <a:p>
          <a:endParaRPr lang="en-GB"/>
        </a:p>
      </dgm:t>
    </dgm:pt>
    <dgm:pt modelId="{4A8F7339-84CE-456B-8C16-F18A1A619485}">
      <dgm:prSet custT="1"/>
      <dgm:spPr/>
      <dgm:t>
        <a:bodyPr/>
        <a:lstStyle/>
        <a:p>
          <a:r>
            <a:rPr lang="en-GB" altLang="en-US" sz="2400" dirty="0">
              <a:latin typeface="Arial" panose="020B0604020202020204" pitchFamily="34" charset="0"/>
              <a:cs typeface="Arial" panose="020B0604020202020204" pitchFamily="34" charset="0"/>
            </a:rPr>
            <a:t>10 year development programme</a:t>
          </a:r>
          <a:endParaRPr lang="en-US" altLang="en-US" sz="24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DFA602C9-21B4-49E0-81B4-416F814ABC41}" type="parTrans" cxnId="{1410EE71-1E46-4012-8AB0-3692EB09ABDB}">
      <dgm:prSet/>
      <dgm:spPr/>
      <dgm:t>
        <a:bodyPr/>
        <a:lstStyle/>
        <a:p>
          <a:endParaRPr lang="en-GB"/>
        </a:p>
      </dgm:t>
    </dgm:pt>
    <dgm:pt modelId="{2907EC93-CB60-4BB2-B1FE-F11A02DA56D5}" type="sibTrans" cxnId="{1410EE71-1E46-4012-8AB0-3692EB09ABDB}">
      <dgm:prSet/>
      <dgm:spPr/>
      <dgm:t>
        <a:bodyPr/>
        <a:lstStyle/>
        <a:p>
          <a:endParaRPr lang="en-GB"/>
        </a:p>
      </dgm:t>
    </dgm:pt>
    <dgm:pt modelId="{4A236D21-B42C-4D84-970D-84966364681E}">
      <dgm:prSet custT="1"/>
      <dgm:spPr/>
      <dgm:t>
        <a:bodyPr/>
        <a:lstStyle/>
        <a:p>
          <a:r>
            <a:rPr lang="en-GB" altLang="en-US" sz="2400" dirty="0">
              <a:latin typeface="Arial" panose="020B0604020202020204" pitchFamily="34" charset="0"/>
              <a:cs typeface="Arial" panose="020B0604020202020204" pitchFamily="34" charset="0"/>
            </a:rPr>
            <a:t>Government </a:t>
          </a:r>
          <a:r>
            <a:rPr lang="en-GB" altLang="en-US" sz="2400" dirty="0">
              <a:solidFill>
                <a:srgbClr val="FFC000"/>
              </a:solidFill>
              <a:latin typeface="Arial" panose="020B0604020202020204" pitchFamily="34" charset="0"/>
              <a:cs typeface="Arial" panose="020B0604020202020204" pitchFamily="34" charset="0"/>
            </a:rPr>
            <a:t>match funding </a:t>
          </a:r>
          <a:r>
            <a:rPr lang="en-GB" altLang="en-US" sz="2400" dirty="0">
              <a:latin typeface="Arial" panose="020B0604020202020204" pitchFamily="34" charset="0"/>
              <a:cs typeface="Arial" panose="020B0604020202020204" pitchFamily="34" charset="0"/>
            </a:rPr>
            <a:t>to LEA’s to ensure increased expenditure on youth service</a:t>
          </a:r>
          <a:endParaRPr lang="en-US" altLang="en-US" sz="24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57B7ADD1-11CD-4B69-8C42-DD422FEBBE99}" type="parTrans" cxnId="{BB929951-AEC3-49E0-A556-FF58F1C61658}">
      <dgm:prSet/>
      <dgm:spPr/>
      <dgm:t>
        <a:bodyPr/>
        <a:lstStyle/>
        <a:p>
          <a:endParaRPr lang="en-GB"/>
        </a:p>
      </dgm:t>
    </dgm:pt>
    <dgm:pt modelId="{3F54100D-76D6-4748-A62F-197B1BBE2B98}" type="sibTrans" cxnId="{BB929951-AEC3-49E0-A556-FF58F1C61658}">
      <dgm:prSet/>
      <dgm:spPr/>
      <dgm:t>
        <a:bodyPr/>
        <a:lstStyle/>
        <a:p>
          <a:endParaRPr lang="en-GB"/>
        </a:p>
      </dgm:t>
    </dgm:pt>
    <dgm:pt modelId="{1E4AD205-60FC-459A-B296-AFF268486A2F}">
      <dgm:prSet custT="1"/>
      <dgm:spPr/>
      <dgm:t>
        <a:bodyPr/>
        <a:lstStyle/>
        <a:p>
          <a:r>
            <a:rPr lang="en-GB" altLang="en-US" sz="2400" dirty="0">
              <a:latin typeface="Arial" panose="020B0604020202020204" pitchFamily="34" charset="0"/>
              <a:cs typeface="Arial" panose="020B0604020202020204" pitchFamily="34" charset="0"/>
            </a:rPr>
            <a:t>An emergency training college to</a:t>
          </a:r>
          <a:r>
            <a:rPr lang="en-GB" altLang="en-US" sz="2400" dirty="0">
              <a:solidFill>
                <a:srgbClr val="FFC000"/>
              </a:solidFill>
              <a:latin typeface="Arial" panose="020B0604020202020204" pitchFamily="34" charset="0"/>
              <a:cs typeface="Arial" panose="020B0604020202020204" pitchFamily="34" charset="0"/>
            </a:rPr>
            <a:t> increase </a:t>
          </a:r>
          <a:r>
            <a:rPr lang="en-GB" altLang="en-US" sz="2400" dirty="0">
              <a:latin typeface="Arial" panose="020B0604020202020204" pitchFamily="34" charset="0"/>
              <a:cs typeface="Arial" panose="020B0604020202020204" pitchFamily="34" charset="0"/>
            </a:rPr>
            <a:t>full-time leaders from </a:t>
          </a:r>
          <a:r>
            <a:rPr lang="en-GB" altLang="en-US" sz="2400" dirty="0">
              <a:solidFill>
                <a:srgbClr val="FFC000"/>
              </a:solidFill>
              <a:latin typeface="Arial" panose="020B0604020202020204" pitchFamily="34" charset="0"/>
              <a:cs typeface="Arial" panose="020B0604020202020204" pitchFamily="34" charset="0"/>
            </a:rPr>
            <a:t>700 to 1300 </a:t>
          </a:r>
          <a:r>
            <a:rPr lang="en-GB" altLang="en-US" sz="2400" dirty="0">
              <a:latin typeface="Arial" panose="020B0604020202020204" pitchFamily="34" charset="0"/>
              <a:cs typeface="Arial" panose="020B0604020202020204" pitchFamily="34" charset="0"/>
            </a:rPr>
            <a:t>by 1966</a:t>
          </a:r>
          <a:endParaRPr lang="en-US" altLang="en-US" sz="24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E6166E40-3334-4129-BA39-BC8E1E68870D}" type="parTrans" cxnId="{2C48F8A2-C554-437C-853E-26FDB9C862D8}">
      <dgm:prSet/>
      <dgm:spPr/>
      <dgm:t>
        <a:bodyPr/>
        <a:lstStyle/>
        <a:p>
          <a:endParaRPr lang="en-GB"/>
        </a:p>
      </dgm:t>
    </dgm:pt>
    <dgm:pt modelId="{7AFA77EA-B46A-485E-B433-60718AC7D535}" type="sibTrans" cxnId="{2C48F8A2-C554-437C-853E-26FDB9C862D8}">
      <dgm:prSet/>
      <dgm:spPr/>
      <dgm:t>
        <a:bodyPr/>
        <a:lstStyle/>
        <a:p>
          <a:endParaRPr lang="en-GB"/>
        </a:p>
      </dgm:t>
    </dgm:pt>
    <dgm:pt modelId="{DBDB1982-5A13-4B8B-838A-26069833C53A}">
      <dgm:prSet custT="1"/>
      <dgm:spPr/>
      <dgm:t>
        <a:bodyPr/>
        <a:lstStyle/>
        <a:p>
          <a:r>
            <a:rPr lang="en-GB" altLang="en-US" sz="2400" dirty="0">
              <a:latin typeface="Arial" panose="020B0604020202020204" pitchFamily="34" charset="0"/>
              <a:cs typeface="Arial" panose="020B0604020202020204" pitchFamily="34" charset="0"/>
            </a:rPr>
            <a:t>A committee to negotiate salaries and conditions of service</a:t>
          </a:r>
          <a:endParaRPr lang="en-US" altLang="en-US" sz="24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CB8DF97D-7DE7-4BF7-9CED-09749CF5F8F8}" type="parTrans" cxnId="{FC91F9DB-AD7C-49B9-95E5-7F1179E97ABD}">
      <dgm:prSet/>
      <dgm:spPr/>
      <dgm:t>
        <a:bodyPr/>
        <a:lstStyle/>
        <a:p>
          <a:endParaRPr lang="en-GB"/>
        </a:p>
      </dgm:t>
    </dgm:pt>
    <dgm:pt modelId="{1ADA6405-2FE3-41E0-8D5D-E8EEF86A87C5}" type="sibTrans" cxnId="{FC91F9DB-AD7C-49B9-95E5-7F1179E97ABD}">
      <dgm:prSet/>
      <dgm:spPr/>
      <dgm:t>
        <a:bodyPr/>
        <a:lstStyle/>
        <a:p>
          <a:endParaRPr lang="en-GB"/>
        </a:p>
      </dgm:t>
    </dgm:pt>
    <dgm:pt modelId="{A745C05E-C12D-4762-A838-D962190C48C9}">
      <dgm:prSet custT="1"/>
      <dgm:spPr/>
      <dgm:t>
        <a:bodyPr/>
        <a:lstStyle/>
        <a:p>
          <a:r>
            <a:rPr lang="en-GB" altLang="en-US" sz="2400" dirty="0">
              <a:latin typeface="Arial" panose="020B0604020202020204" pitchFamily="34" charset="0"/>
              <a:cs typeface="Arial" panose="020B0604020202020204" pitchFamily="34" charset="0"/>
            </a:rPr>
            <a:t>A youth service building programme</a:t>
          </a:r>
          <a:endParaRPr lang="en-US" altLang="en-US" sz="24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1EA6A128-CC5F-4B7E-9DC0-B6C7032F1D87}" type="parTrans" cxnId="{814EB1F7-474E-40E2-A5B2-6E1ED80A5EFC}">
      <dgm:prSet/>
      <dgm:spPr/>
      <dgm:t>
        <a:bodyPr/>
        <a:lstStyle/>
        <a:p>
          <a:endParaRPr lang="en-GB"/>
        </a:p>
      </dgm:t>
    </dgm:pt>
    <dgm:pt modelId="{48347ABE-14C6-4463-AC02-9BD506C1352C}" type="sibTrans" cxnId="{814EB1F7-474E-40E2-A5B2-6E1ED80A5EFC}">
      <dgm:prSet/>
      <dgm:spPr/>
      <dgm:t>
        <a:bodyPr/>
        <a:lstStyle/>
        <a:p>
          <a:endParaRPr lang="en-GB"/>
        </a:p>
      </dgm:t>
    </dgm:pt>
    <dgm:pt modelId="{AC1DD716-D0BC-429B-B6C6-FE205CA4E91A}">
      <dgm:prSet custT="1"/>
      <dgm:spPr/>
      <dgm:t>
        <a:bodyPr/>
        <a:lstStyle/>
        <a:p>
          <a:r>
            <a:rPr lang="en-US" altLang="en-US" sz="2400" dirty="0">
              <a:latin typeface="Arial" panose="020B0604020202020204" pitchFamily="34" charset="0"/>
              <a:cs typeface="Arial" panose="020B0604020202020204" pitchFamily="34" charset="0"/>
            </a:rPr>
            <a:t>More paid part time workers</a:t>
          </a:r>
        </a:p>
      </dgm:t>
    </dgm:pt>
    <dgm:pt modelId="{79800A49-34DB-4DE1-8139-17C2A694F6A1}" type="parTrans" cxnId="{DF089F3B-EBC4-409E-8161-03C07044796F}">
      <dgm:prSet/>
      <dgm:spPr/>
      <dgm:t>
        <a:bodyPr/>
        <a:lstStyle/>
        <a:p>
          <a:endParaRPr lang="en-GB"/>
        </a:p>
      </dgm:t>
    </dgm:pt>
    <dgm:pt modelId="{DE048109-CA60-4C86-8E94-9CCC1E5BC7DD}" type="sibTrans" cxnId="{DF089F3B-EBC4-409E-8161-03C07044796F}">
      <dgm:prSet/>
      <dgm:spPr/>
      <dgm:t>
        <a:bodyPr/>
        <a:lstStyle/>
        <a:p>
          <a:endParaRPr lang="en-GB"/>
        </a:p>
      </dgm:t>
    </dgm:pt>
    <dgm:pt modelId="{E8602F20-B070-4CAE-B577-B025DF3CF6E1}">
      <dgm:prSet custT="1"/>
      <dgm:spPr/>
      <dgm:t>
        <a:bodyPr/>
        <a:lstStyle/>
        <a:p>
          <a:r>
            <a:rPr lang="en-US" altLang="en-US" sz="2400" dirty="0">
              <a:latin typeface="Arial" panose="020B0604020202020204" pitchFamily="34" charset="0"/>
              <a:cs typeface="Arial" panose="020B0604020202020204" pitchFamily="34" charset="0"/>
            </a:rPr>
            <a:t>More training for part time workers</a:t>
          </a:r>
        </a:p>
      </dgm:t>
    </dgm:pt>
    <dgm:pt modelId="{704A2ACF-73FC-4EBE-BD08-9B7E3C29F9C0}" type="parTrans" cxnId="{DCEC2122-84CF-4FF3-ABED-1D2B9FBA7365}">
      <dgm:prSet/>
      <dgm:spPr/>
      <dgm:t>
        <a:bodyPr/>
        <a:lstStyle/>
        <a:p>
          <a:endParaRPr lang="en-GB"/>
        </a:p>
      </dgm:t>
    </dgm:pt>
    <dgm:pt modelId="{B6268516-740E-430D-82D8-E1AAA952AB36}" type="sibTrans" cxnId="{DCEC2122-84CF-4FF3-ABED-1D2B9FBA7365}">
      <dgm:prSet/>
      <dgm:spPr/>
      <dgm:t>
        <a:bodyPr/>
        <a:lstStyle/>
        <a:p>
          <a:endParaRPr lang="en-GB"/>
        </a:p>
      </dgm:t>
    </dgm:pt>
    <dgm:pt modelId="{AA64C1DF-D933-46CD-8450-A344A826161D}">
      <dgm:prSet custT="1"/>
      <dgm:spPr/>
      <dgm:t>
        <a:bodyPr/>
        <a:lstStyle/>
        <a:p>
          <a:r>
            <a:rPr lang="en-US" altLang="en-US" sz="2400" dirty="0">
              <a:solidFill>
                <a:srgbClr val="FFC000"/>
              </a:solidFill>
              <a:latin typeface="Arial" panose="020B0604020202020204" pitchFamily="34" charset="0"/>
              <a:cs typeface="Arial" panose="020B0604020202020204" pitchFamily="34" charset="0"/>
            </a:rPr>
            <a:t>Young People as partners in the service</a:t>
          </a:r>
        </a:p>
      </dgm:t>
    </dgm:pt>
    <dgm:pt modelId="{773F4D7E-AF60-40A0-8EDA-201EC387BFA7}" type="parTrans" cxnId="{A5023FC4-BFBA-48DF-91C8-1EA7097CF026}">
      <dgm:prSet/>
      <dgm:spPr/>
      <dgm:t>
        <a:bodyPr/>
        <a:lstStyle/>
        <a:p>
          <a:endParaRPr lang="en-GB"/>
        </a:p>
      </dgm:t>
    </dgm:pt>
    <dgm:pt modelId="{8E0C032B-F605-443D-9700-DBB1563232DD}" type="sibTrans" cxnId="{A5023FC4-BFBA-48DF-91C8-1EA7097CF026}">
      <dgm:prSet/>
      <dgm:spPr/>
      <dgm:t>
        <a:bodyPr/>
        <a:lstStyle/>
        <a:p>
          <a:endParaRPr lang="en-GB"/>
        </a:p>
      </dgm:t>
    </dgm:pt>
    <dgm:pt modelId="{240ECD51-E8B7-42C4-91F7-339EC1A67D11}">
      <dgm:prSet custT="1"/>
      <dgm:spPr/>
      <dgm:t>
        <a:bodyPr/>
        <a:lstStyle/>
        <a:p>
          <a:endParaRPr lang="en-US" altLang="en-US" sz="2400" dirty="0">
            <a:solidFill>
              <a:srgbClr val="FFC000"/>
            </a:solidFill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6C82564B-1703-4B2A-9022-6C0978FBFCEF}" type="parTrans" cxnId="{712B18DA-EE5F-44AC-8FF0-8718CF39C6D0}">
      <dgm:prSet/>
      <dgm:spPr/>
      <dgm:t>
        <a:bodyPr/>
        <a:lstStyle/>
        <a:p>
          <a:endParaRPr lang="en-GB"/>
        </a:p>
      </dgm:t>
    </dgm:pt>
    <dgm:pt modelId="{72D65716-2D55-4C97-934B-8463A659AFCD}" type="sibTrans" cxnId="{712B18DA-EE5F-44AC-8FF0-8718CF39C6D0}">
      <dgm:prSet/>
      <dgm:spPr/>
      <dgm:t>
        <a:bodyPr/>
        <a:lstStyle/>
        <a:p>
          <a:endParaRPr lang="en-GB"/>
        </a:p>
      </dgm:t>
    </dgm:pt>
    <dgm:pt modelId="{AEBFC051-EBCC-4DF7-A343-4B72B438D2CE}" type="pres">
      <dgm:prSet presAssocID="{A222D428-BC3A-42E2-9B6C-DE54727BD26E}" presName="Name0" presStyleCnt="0">
        <dgm:presLayoutVars>
          <dgm:dir/>
          <dgm:resizeHandles val="exact"/>
        </dgm:presLayoutVars>
      </dgm:prSet>
      <dgm:spPr/>
    </dgm:pt>
    <dgm:pt modelId="{50CA8DAC-896A-4243-81F3-86CDFB51C5D0}" type="pres">
      <dgm:prSet presAssocID="{23D42457-684D-4E95-82AD-B7927DE0706B}" presName="one" presStyleLbl="node1" presStyleIdx="0" presStyleCnt="1" custScaleX="106556" custRadScaleRad="100990" custRadScaleInc="-517">
        <dgm:presLayoutVars>
          <dgm:bulletEnabled val="1"/>
        </dgm:presLayoutVars>
      </dgm:prSet>
      <dgm:spPr/>
    </dgm:pt>
  </dgm:ptLst>
  <dgm:cxnLst>
    <dgm:cxn modelId="{AB22190F-20A5-4F86-9D81-DED19574A981}" type="presOf" srcId="{240ECD51-E8B7-42C4-91F7-339EC1A67D11}" destId="{50CA8DAC-896A-4243-81F3-86CDFB51C5D0}" srcOrd="0" destOrd="10" presId="urn:diagrams.loki3.com/TabbedArc+Icon"/>
    <dgm:cxn modelId="{DCEC2122-84CF-4FF3-ABED-1D2B9FBA7365}" srcId="{23D42457-684D-4E95-82AD-B7927DE0706B}" destId="{E8602F20-B070-4CAE-B577-B025DF3CF6E1}" srcOrd="6" destOrd="0" parTransId="{704A2ACF-73FC-4EBE-BD08-9B7E3C29F9C0}" sibTransId="{B6268516-740E-430D-82D8-E1AAA952AB36}"/>
    <dgm:cxn modelId="{EE042922-3D01-4C81-B71B-4BD1B1163539}" type="presOf" srcId="{077D91D4-4D6F-4C2F-A1B4-86787F9A7E3B}" destId="{50CA8DAC-896A-4243-81F3-86CDFB51C5D0}" srcOrd="0" destOrd="12" presId="urn:diagrams.loki3.com/TabbedArc+Icon"/>
    <dgm:cxn modelId="{FD645335-3C67-4283-846D-79E5190AA24C}" type="presOf" srcId="{23D42457-684D-4E95-82AD-B7927DE0706B}" destId="{50CA8DAC-896A-4243-81F3-86CDFB51C5D0}" srcOrd="0" destOrd="0" presId="urn:diagrams.loki3.com/TabbedArc+Icon"/>
    <dgm:cxn modelId="{6935953A-96FD-43A6-842B-43E063F81FF1}" srcId="{A222D428-BC3A-42E2-9B6C-DE54727BD26E}" destId="{23D42457-684D-4E95-82AD-B7927DE0706B}" srcOrd="0" destOrd="0" parTransId="{9B8550D5-FDD8-40E1-87BB-C824D7C068FE}" sibTransId="{3B203779-850D-42E7-ADEA-D0D5FF5B1D88}"/>
    <dgm:cxn modelId="{DF089F3B-EBC4-409E-8161-03C07044796F}" srcId="{23D42457-684D-4E95-82AD-B7927DE0706B}" destId="{AC1DD716-D0BC-429B-B6C6-FE205CA4E91A}" srcOrd="5" destOrd="0" parTransId="{79800A49-34DB-4DE1-8139-17C2A694F6A1}" sibTransId="{DE048109-CA60-4C86-8E94-9CCC1E5BC7DD}"/>
    <dgm:cxn modelId="{C48A5E41-99A0-4549-B2A7-6B49EAAB6627}" srcId="{23D42457-684D-4E95-82AD-B7927DE0706B}" destId="{FF1F0F9E-A37D-410F-8ACF-F48A7BD6ACF7}" srcOrd="0" destOrd="0" parTransId="{C3760B6D-959C-429A-82BD-D1A583213055}" sibTransId="{D52A88DE-AA82-41EA-9842-519134FCAC3F}"/>
    <dgm:cxn modelId="{CFA0F848-606A-483E-88E0-EFA154DEBD0E}" type="presOf" srcId="{AA64C1DF-D933-46CD-8450-A344A826161D}" destId="{50CA8DAC-896A-4243-81F3-86CDFB51C5D0}" srcOrd="0" destOrd="9" presId="urn:diagrams.loki3.com/TabbedArc+Icon"/>
    <dgm:cxn modelId="{0006AC4C-AFFB-4917-BBD7-6E17528E35FD}" type="presOf" srcId="{A745C05E-C12D-4762-A838-D962190C48C9}" destId="{50CA8DAC-896A-4243-81F3-86CDFB51C5D0}" srcOrd="0" destOrd="8" presId="urn:diagrams.loki3.com/TabbedArc+Icon"/>
    <dgm:cxn modelId="{DB2CBB4F-4EAD-4876-A72F-38CF29339988}" type="presOf" srcId="{A222D428-BC3A-42E2-9B6C-DE54727BD26E}" destId="{AEBFC051-EBCC-4DF7-A343-4B72B438D2CE}" srcOrd="0" destOrd="0" presId="urn:diagrams.loki3.com/TabbedArc+Icon"/>
    <dgm:cxn modelId="{BB929951-AEC3-49E0-A556-FF58F1C61658}" srcId="{23D42457-684D-4E95-82AD-B7927DE0706B}" destId="{4A236D21-B42C-4D84-970D-84966364681E}" srcOrd="2" destOrd="0" parTransId="{57B7ADD1-11CD-4B69-8C42-DD422FEBBE99}" sibTransId="{3F54100D-76D6-4748-A62F-197B1BBE2B98}"/>
    <dgm:cxn modelId="{1410EE71-1E46-4012-8AB0-3692EB09ABDB}" srcId="{23D42457-684D-4E95-82AD-B7927DE0706B}" destId="{4A8F7339-84CE-456B-8C16-F18A1A619485}" srcOrd="1" destOrd="0" parTransId="{DFA602C9-21B4-49E0-81B4-416F814ABC41}" sibTransId="{2907EC93-CB60-4BB2-B1FE-F11A02DA56D5}"/>
    <dgm:cxn modelId="{75F58E76-8ABA-4E15-8D7A-685A17DE4D4A}" type="presOf" srcId="{DBDB1982-5A13-4B8B-838A-26069833C53A}" destId="{50CA8DAC-896A-4243-81F3-86CDFB51C5D0}" srcOrd="0" destOrd="5" presId="urn:diagrams.loki3.com/TabbedArc+Icon"/>
    <dgm:cxn modelId="{3304CB5A-90F6-4EF9-B7A8-3BC379A07FA0}" type="presOf" srcId="{E8602F20-B070-4CAE-B577-B025DF3CF6E1}" destId="{50CA8DAC-896A-4243-81F3-86CDFB51C5D0}" srcOrd="0" destOrd="7" presId="urn:diagrams.loki3.com/TabbedArc+Icon"/>
    <dgm:cxn modelId="{4E7FDC7E-36FA-43F3-ABB0-680356CDD687}" type="presOf" srcId="{4A8F7339-84CE-456B-8C16-F18A1A619485}" destId="{50CA8DAC-896A-4243-81F3-86CDFB51C5D0}" srcOrd="0" destOrd="2" presId="urn:diagrams.loki3.com/TabbedArc+Icon"/>
    <dgm:cxn modelId="{22F72C8F-586D-4A8E-BF40-9C26AC441807}" type="presOf" srcId="{AC1DD716-D0BC-429B-B6C6-FE205CA4E91A}" destId="{50CA8DAC-896A-4243-81F3-86CDFB51C5D0}" srcOrd="0" destOrd="6" presId="urn:diagrams.loki3.com/TabbedArc+Icon"/>
    <dgm:cxn modelId="{2C48F8A2-C554-437C-853E-26FDB9C862D8}" srcId="{23D42457-684D-4E95-82AD-B7927DE0706B}" destId="{1E4AD205-60FC-459A-B296-AFF268486A2F}" srcOrd="3" destOrd="0" parTransId="{E6166E40-3334-4129-BA39-BC8E1E68870D}" sibTransId="{7AFA77EA-B46A-485E-B433-60718AC7D535}"/>
    <dgm:cxn modelId="{62F23CAA-FBB5-442E-8AD5-3EC2AA4EE8F9}" type="presOf" srcId="{813E263B-F1F6-44E8-8BC5-3CF1047D5BF7}" destId="{50CA8DAC-896A-4243-81F3-86CDFB51C5D0}" srcOrd="0" destOrd="11" presId="urn:diagrams.loki3.com/TabbedArc+Icon"/>
    <dgm:cxn modelId="{4F1322B2-F799-4D25-9DB6-F9835158E99C}" srcId="{23D42457-684D-4E95-82AD-B7927DE0706B}" destId="{077D91D4-4D6F-4C2F-A1B4-86787F9A7E3B}" srcOrd="11" destOrd="0" parTransId="{88CFE46A-68EB-435C-9F0E-85FD939EEC29}" sibTransId="{C6AE3BCD-22A4-4E7B-AB84-EC4DBC5C81D7}"/>
    <dgm:cxn modelId="{C830BBB3-774F-4332-B024-084895E5C837}" type="presOf" srcId="{FF1F0F9E-A37D-410F-8ACF-F48A7BD6ACF7}" destId="{50CA8DAC-896A-4243-81F3-86CDFB51C5D0}" srcOrd="0" destOrd="1" presId="urn:diagrams.loki3.com/TabbedArc+Icon"/>
    <dgm:cxn modelId="{60CA92C0-5A71-445C-83CD-A57AA9265B1F}" type="presOf" srcId="{1E4AD205-60FC-459A-B296-AFF268486A2F}" destId="{50CA8DAC-896A-4243-81F3-86CDFB51C5D0}" srcOrd="0" destOrd="4" presId="urn:diagrams.loki3.com/TabbedArc+Icon"/>
    <dgm:cxn modelId="{A5023FC4-BFBA-48DF-91C8-1EA7097CF026}" srcId="{23D42457-684D-4E95-82AD-B7927DE0706B}" destId="{AA64C1DF-D933-46CD-8450-A344A826161D}" srcOrd="8" destOrd="0" parTransId="{773F4D7E-AF60-40A0-8EDA-201EC387BFA7}" sibTransId="{8E0C032B-F605-443D-9700-DBB1563232DD}"/>
    <dgm:cxn modelId="{3E6FCEC8-EFBC-4294-AADE-6471A8E9D735}" type="presOf" srcId="{DBA4541E-DBA6-4B8A-9119-CD74844F78B9}" destId="{50CA8DAC-896A-4243-81F3-86CDFB51C5D0}" srcOrd="0" destOrd="13" presId="urn:diagrams.loki3.com/TabbedArc+Icon"/>
    <dgm:cxn modelId="{9BA9E0CA-CFF6-4F9F-8F5C-F3FE3148570D}" srcId="{23D42457-684D-4E95-82AD-B7927DE0706B}" destId="{DBA4541E-DBA6-4B8A-9119-CD74844F78B9}" srcOrd="12" destOrd="0" parTransId="{140F641E-4B9D-4711-A433-CC6DAE2C8F69}" sibTransId="{EAE256CE-3059-4587-BD58-86547E107B9E}"/>
    <dgm:cxn modelId="{712B18DA-EE5F-44AC-8FF0-8718CF39C6D0}" srcId="{23D42457-684D-4E95-82AD-B7927DE0706B}" destId="{240ECD51-E8B7-42C4-91F7-339EC1A67D11}" srcOrd="9" destOrd="0" parTransId="{6C82564B-1703-4B2A-9022-6C0978FBFCEF}" sibTransId="{72D65716-2D55-4C97-934B-8463A659AFCD}"/>
    <dgm:cxn modelId="{FC91F9DB-AD7C-49B9-95E5-7F1179E97ABD}" srcId="{23D42457-684D-4E95-82AD-B7927DE0706B}" destId="{DBDB1982-5A13-4B8B-838A-26069833C53A}" srcOrd="4" destOrd="0" parTransId="{CB8DF97D-7DE7-4BF7-9CED-09749CF5F8F8}" sibTransId="{1ADA6405-2FE3-41E0-8D5D-E8EEF86A87C5}"/>
    <dgm:cxn modelId="{591703E2-3633-45B3-BC1F-474F133D88EA}" type="presOf" srcId="{4A236D21-B42C-4D84-970D-84966364681E}" destId="{50CA8DAC-896A-4243-81F3-86CDFB51C5D0}" srcOrd="0" destOrd="3" presId="urn:diagrams.loki3.com/TabbedArc+Icon"/>
    <dgm:cxn modelId="{9D9B08F6-E9E6-489C-9613-4D502C5522FD}" srcId="{23D42457-684D-4E95-82AD-B7927DE0706B}" destId="{813E263B-F1F6-44E8-8BC5-3CF1047D5BF7}" srcOrd="10" destOrd="0" parTransId="{7C819DFF-1F89-4997-A117-786A4CABF719}" sibTransId="{6C4A24E9-7A10-4F63-9B2F-9A062FF4E9EF}"/>
    <dgm:cxn modelId="{814EB1F7-474E-40E2-A5B2-6E1ED80A5EFC}" srcId="{23D42457-684D-4E95-82AD-B7927DE0706B}" destId="{A745C05E-C12D-4762-A838-D962190C48C9}" srcOrd="7" destOrd="0" parTransId="{1EA6A128-CC5F-4B7E-9DC0-B6C7032F1D87}" sibTransId="{48347ABE-14C6-4463-AC02-9BD506C1352C}"/>
    <dgm:cxn modelId="{8C9CA5C9-B3DB-4782-B758-0EF76DEA3D66}" type="presParOf" srcId="{AEBFC051-EBCC-4DF7-A343-4B72B438D2CE}" destId="{50CA8DAC-896A-4243-81F3-86CDFB51C5D0}" srcOrd="0" destOrd="0" presId="urn:diagrams.loki3.com/TabbedArc+Icon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5D651092-DC05-4898-9559-E5ED8C8E7B98}" type="doc">
      <dgm:prSet loTypeId="urn:microsoft.com/office/officeart/2005/8/layout/vList2" loCatId="list" qsTypeId="urn:microsoft.com/office/officeart/2005/8/quickstyle/3d1" qsCatId="3D" csTypeId="urn:microsoft.com/office/officeart/2005/8/colors/accent2_5" csCatId="accent2" phldr="1"/>
      <dgm:spPr/>
      <dgm:t>
        <a:bodyPr/>
        <a:lstStyle/>
        <a:p>
          <a:endParaRPr lang="en-GB"/>
        </a:p>
      </dgm:t>
    </dgm:pt>
    <dgm:pt modelId="{510EF739-55CB-4A94-BA4C-0087CD347DCC}">
      <dgm:prSet/>
      <dgm:spPr/>
      <dgm:t>
        <a:bodyPr/>
        <a:lstStyle/>
        <a:p>
          <a:pPr rtl="0"/>
          <a:r>
            <a:rPr lang="en-GB" dirty="0"/>
            <a:t>Participation and Empowerment</a:t>
          </a:r>
          <a:endParaRPr lang="en-US" dirty="0"/>
        </a:p>
      </dgm:t>
    </dgm:pt>
    <dgm:pt modelId="{54A69E4C-DFD3-4C7D-85A7-F61FD1CF8470}" type="parTrans" cxnId="{5266C771-B14F-4DBF-AAE1-D5356718BA9D}">
      <dgm:prSet/>
      <dgm:spPr/>
      <dgm:t>
        <a:bodyPr/>
        <a:lstStyle/>
        <a:p>
          <a:endParaRPr lang="en-GB"/>
        </a:p>
      </dgm:t>
    </dgm:pt>
    <dgm:pt modelId="{7D2AEC83-26CA-40D0-A4F2-4C552578029B}" type="sibTrans" cxnId="{5266C771-B14F-4DBF-AAE1-D5356718BA9D}">
      <dgm:prSet/>
      <dgm:spPr/>
      <dgm:t>
        <a:bodyPr/>
        <a:lstStyle/>
        <a:p>
          <a:endParaRPr lang="en-GB"/>
        </a:p>
      </dgm:t>
    </dgm:pt>
    <dgm:pt modelId="{9B5EE1ED-71F3-4E7B-8D2F-BA785EA3AE58}" type="pres">
      <dgm:prSet presAssocID="{5D651092-DC05-4898-9559-E5ED8C8E7B98}" presName="linear" presStyleCnt="0">
        <dgm:presLayoutVars>
          <dgm:animLvl val="lvl"/>
          <dgm:resizeHandles val="exact"/>
        </dgm:presLayoutVars>
      </dgm:prSet>
      <dgm:spPr/>
    </dgm:pt>
    <dgm:pt modelId="{21550117-DD48-46DD-91AB-1CA59E8E29F1}" type="pres">
      <dgm:prSet presAssocID="{510EF739-55CB-4A94-BA4C-0087CD347DCC}" presName="parentText" presStyleLbl="node1" presStyleIdx="0" presStyleCnt="1" custScaleY="125247" custLinFactNeighborX="872" custLinFactNeighborY="-23758">
        <dgm:presLayoutVars>
          <dgm:chMax val="0"/>
          <dgm:bulletEnabled val="1"/>
        </dgm:presLayoutVars>
      </dgm:prSet>
      <dgm:spPr/>
    </dgm:pt>
  </dgm:ptLst>
  <dgm:cxnLst>
    <dgm:cxn modelId="{8C7FE433-C729-4835-8D88-A5FF0FBA9570}" type="presOf" srcId="{510EF739-55CB-4A94-BA4C-0087CD347DCC}" destId="{21550117-DD48-46DD-91AB-1CA59E8E29F1}" srcOrd="0" destOrd="0" presId="urn:microsoft.com/office/officeart/2005/8/layout/vList2"/>
    <dgm:cxn modelId="{486C3B6B-6B8B-4585-B41F-579B64954BA2}" type="presOf" srcId="{5D651092-DC05-4898-9559-E5ED8C8E7B98}" destId="{9B5EE1ED-71F3-4E7B-8D2F-BA785EA3AE58}" srcOrd="0" destOrd="0" presId="urn:microsoft.com/office/officeart/2005/8/layout/vList2"/>
    <dgm:cxn modelId="{5266C771-B14F-4DBF-AAE1-D5356718BA9D}" srcId="{5D651092-DC05-4898-9559-E5ED8C8E7B98}" destId="{510EF739-55CB-4A94-BA4C-0087CD347DCC}" srcOrd="0" destOrd="0" parTransId="{54A69E4C-DFD3-4C7D-85A7-F61FD1CF8470}" sibTransId="{7D2AEC83-26CA-40D0-A4F2-4C552578029B}"/>
    <dgm:cxn modelId="{DC46AA21-4235-4924-8164-3D19C79EAD7D}" type="presParOf" srcId="{9B5EE1ED-71F3-4E7B-8D2F-BA785EA3AE58}" destId="{21550117-DD48-46DD-91AB-1CA59E8E29F1}" srcOrd="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1844FA37-9221-431E-A932-F0E895FCCEF3}" type="doc">
      <dgm:prSet loTypeId="urn:microsoft.com/office/officeart/2005/8/layout/hList3" loCatId="list" qsTypeId="urn:microsoft.com/office/officeart/2005/8/quickstyle/simple1" qsCatId="simple" csTypeId="urn:microsoft.com/office/officeart/2005/8/colors/colorful5" csCatId="colorful" phldr="1"/>
      <dgm:spPr/>
      <dgm:t>
        <a:bodyPr/>
        <a:lstStyle/>
        <a:p>
          <a:endParaRPr lang="en-GB"/>
        </a:p>
      </dgm:t>
    </dgm:pt>
    <dgm:pt modelId="{E48A6E33-4F77-4FCE-B4E6-5E1EE972977D}">
      <dgm:prSet phldrT="[Text]"/>
      <dgm:spPr/>
      <dgm:t>
        <a:bodyPr/>
        <a:lstStyle/>
        <a:p>
          <a:r>
            <a:rPr lang="en-GB" dirty="0"/>
            <a:t>Five Pillars of Youth Work </a:t>
          </a:r>
        </a:p>
      </dgm:t>
    </dgm:pt>
    <dgm:pt modelId="{1AF4DFDA-3D1B-4FCC-A1FE-5EFC7D97C6B0}" type="parTrans" cxnId="{26322951-1A63-47C5-82C9-95CEEC6270E6}">
      <dgm:prSet/>
      <dgm:spPr/>
      <dgm:t>
        <a:bodyPr/>
        <a:lstStyle/>
        <a:p>
          <a:endParaRPr lang="en-GB"/>
        </a:p>
      </dgm:t>
    </dgm:pt>
    <dgm:pt modelId="{F9FADCF5-425E-4496-99E3-E6A8ACC678AF}" type="sibTrans" cxnId="{26322951-1A63-47C5-82C9-95CEEC6270E6}">
      <dgm:prSet/>
      <dgm:spPr/>
      <dgm:t>
        <a:bodyPr/>
        <a:lstStyle/>
        <a:p>
          <a:endParaRPr lang="en-GB"/>
        </a:p>
      </dgm:t>
    </dgm:pt>
    <dgm:pt modelId="{928B7D2B-6F8E-47CB-B7A9-8BD444BE222E}">
      <dgm:prSet phldrT="[Text]"/>
      <dgm:spPr>
        <a:solidFill>
          <a:srgbClr val="FFC000"/>
        </a:solidFill>
      </dgm:spPr>
      <dgm:t>
        <a:bodyPr/>
        <a:lstStyle/>
        <a:p>
          <a:r>
            <a:rPr lang="en-GB" dirty="0"/>
            <a:t>Expressive </a:t>
          </a:r>
        </a:p>
      </dgm:t>
    </dgm:pt>
    <dgm:pt modelId="{B360AD2B-B88C-4ED3-9C4A-F4842A937B72}" type="parTrans" cxnId="{F310C557-CA64-4997-9EBF-7B9C5820746B}">
      <dgm:prSet/>
      <dgm:spPr/>
      <dgm:t>
        <a:bodyPr/>
        <a:lstStyle/>
        <a:p>
          <a:endParaRPr lang="en-GB"/>
        </a:p>
      </dgm:t>
    </dgm:pt>
    <dgm:pt modelId="{37308F90-D96C-4FDE-8C72-0DCEAE7DE585}" type="sibTrans" cxnId="{F310C557-CA64-4997-9EBF-7B9C5820746B}">
      <dgm:prSet/>
      <dgm:spPr/>
      <dgm:t>
        <a:bodyPr/>
        <a:lstStyle/>
        <a:p>
          <a:endParaRPr lang="en-GB"/>
        </a:p>
      </dgm:t>
    </dgm:pt>
    <dgm:pt modelId="{03B68C88-EC46-4218-B3AA-4705019BD6E8}">
      <dgm:prSet phldrT="[Text]"/>
      <dgm:spPr/>
      <dgm:t>
        <a:bodyPr/>
        <a:lstStyle/>
        <a:p>
          <a:r>
            <a:rPr lang="en-GB" dirty="0"/>
            <a:t>Empowering </a:t>
          </a:r>
        </a:p>
      </dgm:t>
    </dgm:pt>
    <dgm:pt modelId="{BFFA004F-8996-40AC-8108-7E8F91E46F82}" type="parTrans" cxnId="{6A67A69D-AC84-472F-8646-C1C677C217B8}">
      <dgm:prSet/>
      <dgm:spPr/>
      <dgm:t>
        <a:bodyPr/>
        <a:lstStyle/>
        <a:p>
          <a:endParaRPr lang="en-GB"/>
        </a:p>
      </dgm:t>
    </dgm:pt>
    <dgm:pt modelId="{BBDF3060-0FD9-458F-9F69-58E49277E641}" type="sibTrans" cxnId="{6A67A69D-AC84-472F-8646-C1C677C217B8}">
      <dgm:prSet/>
      <dgm:spPr/>
      <dgm:t>
        <a:bodyPr/>
        <a:lstStyle/>
        <a:p>
          <a:endParaRPr lang="en-GB"/>
        </a:p>
      </dgm:t>
    </dgm:pt>
    <dgm:pt modelId="{30B4EE40-AA49-4603-8520-EF348CD7C54A}">
      <dgm:prSet phldrT="[Text]"/>
      <dgm:spPr>
        <a:solidFill>
          <a:srgbClr val="9966FF"/>
        </a:solidFill>
      </dgm:spPr>
      <dgm:t>
        <a:bodyPr/>
        <a:lstStyle/>
        <a:p>
          <a:r>
            <a:rPr lang="en-GB" dirty="0"/>
            <a:t>Participative </a:t>
          </a:r>
        </a:p>
      </dgm:t>
    </dgm:pt>
    <dgm:pt modelId="{B1BDD366-0A3B-4A1A-8128-22E6CBE44F25}" type="parTrans" cxnId="{32EF8BE6-9089-4C70-8EC2-C3ABB0A617A3}">
      <dgm:prSet/>
      <dgm:spPr/>
      <dgm:t>
        <a:bodyPr/>
        <a:lstStyle/>
        <a:p>
          <a:endParaRPr lang="en-GB"/>
        </a:p>
      </dgm:t>
    </dgm:pt>
    <dgm:pt modelId="{08C4E15B-D9CE-479C-AD59-340C8282781E}" type="sibTrans" cxnId="{32EF8BE6-9089-4C70-8EC2-C3ABB0A617A3}">
      <dgm:prSet/>
      <dgm:spPr/>
      <dgm:t>
        <a:bodyPr/>
        <a:lstStyle/>
        <a:p>
          <a:endParaRPr lang="en-GB"/>
        </a:p>
      </dgm:t>
    </dgm:pt>
    <dgm:pt modelId="{8F02D91E-02DD-430F-92F9-773BDC3C4F06}">
      <dgm:prSet/>
      <dgm:spPr/>
      <dgm:t>
        <a:bodyPr/>
        <a:lstStyle/>
        <a:p>
          <a:r>
            <a:rPr lang="en-GB" dirty="0"/>
            <a:t>Inclusive </a:t>
          </a:r>
        </a:p>
      </dgm:t>
    </dgm:pt>
    <dgm:pt modelId="{1413ECF6-D8E5-40EB-B14E-50531C00A4FA}" type="parTrans" cxnId="{786D1BC0-CEEE-47E1-BE51-6EAA385C80E2}">
      <dgm:prSet/>
      <dgm:spPr/>
      <dgm:t>
        <a:bodyPr/>
        <a:lstStyle/>
        <a:p>
          <a:endParaRPr lang="en-GB"/>
        </a:p>
      </dgm:t>
    </dgm:pt>
    <dgm:pt modelId="{A7F2417D-85F3-4BA0-997E-6C8B2EF0EB72}" type="sibTrans" cxnId="{786D1BC0-CEEE-47E1-BE51-6EAA385C80E2}">
      <dgm:prSet/>
      <dgm:spPr/>
      <dgm:t>
        <a:bodyPr/>
        <a:lstStyle/>
        <a:p>
          <a:endParaRPr lang="en-GB"/>
        </a:p>
      </dgm:t>
    </dgm:pt>
    <dgm:pt modelId="{FC5ADC44-7900-42EE-8579-12BBF0E8A7E7}">
      <dgm:prSet/>
      <dgm:spPr>
        <a:solidFill>
          <a:srgbClr val="00B0F0"/>
        </a:solidFill>
      </dgm:spPr>
      <dgm:t>
        <a:bodyPr/>
        <a:lstStyle/>
        <a:p>
          <a:r>
            <a:rPr lang="en-GB" dirty="0"/>
            <a:t>Educative </a:t>
          </a:r>
        </a:p>
      </dgm:t>
    </dgm:pt>
    <dgm:pt modelId="{381F75B0-AD42-410A-9A3E-5E7A4CE13E3E}" type="parTrans" cxnId="{7283F7A9-BECF-4780-AC0A-E11A85016A20}">
      <dgm:prSet/>
      <dgm:spPr/>
      <dgm:t>
        <a:bodyPr/>
        <a:lstStyle/>
        <a:p>
          <a:endParaRPr lang="en-GB"/>
        </a:p>
      </dgm:t>
    </dgm:pt>
    <dgm:pt modelId="{4827BB70-99F3-4D78-BA6C-4B0652A85B6D}" type="sibTrans" cxnId="{7283F7A9-BECF-4780-AC0A-E11A85016A20}">
      <dgm:prSet/>
      <dgm:spPr/>
      <dgm:t>
        <a:bodyPr/>
        <a:lstStyle/>
        <a:p>
          <a:endParaRPr lang="en-GB"/>
        </a:p>
      </dgm:t>
    </dgm:pt>
    <dgm:pt modelId="{9069773F-204A-4737-9FAD-BE5BAC96723A}" type="pres">
      <dgm:prSet presAssocID="{1844FA37-9221-431E-A932-F0E895FCCEF3}" presName="composite" presStyleCnt="0">
        <dgm:presLayoutVars>
          <dgm:chMax val="1"/>
          <dgm:dir/>
          <dgm:resizeHandles val="exact"/>
        </dgm:presLayoutVars>
      </dgm:prSet>
      <dgm:spPr/>
    </dgm:pt>
    <dgm:pt modelId="{24A7EA67-B850-435A-B3B7-E7FDF580A56B}" type="pres">
      <dgm:prSet presAssocID="{E48A6E33-4F77-4FCE-B4E6-5E1EE972977D}" presName="roof" presStyleLbl="dkBgShp" presStyleIdx="0" presStyleCnt="2" custLinFactNeighborX="-444" custLinFactNeighborY="2220"/>
      <dgm:spPr/>
    </dgm:pt>
    <dgm:pt modelId="{567E38DA-01E8-4DB0-B842-8C2CD7DE709E}" type="pres">
      <dgm:prSet presAssocID="{E48A6E33-4F77-4FCE-B4E6-5E1EE972977D}" presName="pillars" presStyleCnt="0"/>
      <dgm:spPr/>
    </dgm:pt>
    <dgm:pt modelId="{F3623210-099C-444C-B6F6-DBFFB1EF9EFD}" type="pres">
      <dgm:prSet presAssocID="{E48A6E33-4F77-4FCE-B4E6-5E1EE972977D}" presName="pillar1" presStyleLbl="node1" presStyleIdx="0" presStyleCnt="5">
        <dgm:presLayoutVars>
          <dgm:bulletEnabled val="1"/>
        </dgm:presLayoutVars>
      </dgm:prSet>
      <dgm:spPr/>
    </dgm:pt>
    <dgm:pt modelId="{9E4AF25B-8122-484E-8C5C-42BB60815D8E}" type="pres">
      <dgm:prSet presAssocID="{928B7D2B-6F8E-47CB-B7A9-8BD444BE222E}" presName="pillarX" presStyleLbl="node1" presStyleIdx="1" presStyleCnt="5">
        <dgm:presLayoutVars>
          <dgm:bulletEnabled val="1"/>
        </dgm:presLayoutVars>
      </dgm:prSet>
      <dgm:spPr/>
    </dgm:pt>
    <dgm:pt modelId="{7D079472-D054-4CAD-8FEA-CC598D82E907}" type="pres">
      <dgm:prSet presAssocID="{03B68C88-EC46-4218-B3AA-4705019BD6E8}" presName="pillarX" presStyleLbl="node1" presStyleIdx="2" presStyleCnt="5">
        <dgm:presLayoutVars>
          <dgm:bulletEnabled val="1"/>
        </dgm:presLayoutVars>
      </dgm:prSet>
      <dgm:spPr/>
    </dgm:pt>
    <dgm:pt modelId="{E2BD0030-F31C-46DA-966D-6D30D5D9DD04}" type="pres">
      <dgm:prSet presAssocID="{30B4EE40-AA49-4603-8520-EF348CD7C54A}" presName="pillarX" presStyleLbl="node1" presStyleIdx="3" presStyleCnt="5">
        <dgm:presLayoutVars>
          <dgm:bulletEnabled val="1"/>
        </dgm:presLayoutVars>
      </dgm:prSet>
      <dgm:spPr/>
    </dgm:pt>
    <dgm:pt modelId="{EB69F231-1921-4F4C-AF26-076817F017DC}" type="pres">
      <dgm:prSet presAssocID="{8F02D91E-02DD-430F-92F9-773BDC3C4F06}" presName="pillarX" presStyleLbl="node1" presStyleIdx="4" presStyleCnt="5">
        <dgm:presLayoutVars>
          <dgm:bulletEnabled val="1"/>
        </dgm:presLayoutVars>
      </dgm:prSet>
      <dgm:spPr/>
    </dgm:pt>
    <dgm:pt modelId="{B391B1D7-DC76-4384-AB39-4BE33D008B16}" type="pres">
      <dgm:prSet presAssocID="{E48A6E33-4F77-4FCE-B4E6-5E1EE972977D}" presName="base" presStyleLbl="dkBgShp" presStyleIdx="1" presStyleCnt="2"/>
      <dgm:spPr/>
    </dgm:pt>
  </dgm:ptLst>
  <dgm:cxnLst>
    <dgm:cxn modelId="{4D416A67-A6CD-4DD2-BB0D-C8D1F1518973}" type="presOf" srcId="{03B68C88-EC46-4218-B3AA-4705019BD6E8}" destId="{7D079472-D054-4CAD-8FEA-CC598D82E907}" srcOrd="0" destOrd="0" presId="urn:microsoft.com/office/officeart/2005/8/layout/hList3"/>
    <dgm:cxn modelId="{26322951-1A63-47C5-82C9-95CEEC6270E6}" srcId="{1844FA37-9221-431E-A932-F0E895FCCEF3}" destId="{E48A6E33-4F77-4FCE-B4E6-5E1EE972977D}" srcOrd="0" destOrd="0" parTransId="{1AF4DFDA-3D1B-4FCC-A1FE-5EFC7D97C6B0}" sibTransId="{F9FADCF5-425E-4496-99E3-E6A8ACC678AF}"/>
    <dgm:cxn modelId="{F310C557-CA64-4997-9EBF-7B9C5820746B}" srcId="{E48A6E33-4F77-4FCE-B4E6-5E1EE972977D}" destId="{928B7D2B-6F8E-47CB-B7A9-8BD444BE222E}" srcOrd="1" destOrd="0" parTransId="{B360AD2B-B88C-4ED3-9C4A-F4842A937B72}" sibTransId="{37308F90-D96C-4FDE-8C72-0DCEAE7DE585}"/>
    <dgm:cxn modelId="{6A67A69D-AC84-472F-8646-C1C677C217B8}" srcId="{E48A6E33-4F77-4FCE-B4E6-5E1EE972977D}" destId="{03B68C88-EC46-4218-B3AA-4705019BD6E8}" srcOrd="2" destOrd="0" parTransId="{BFFA004F-8996-40AC-8108-7E8F91E46F82}" sibTransId="{BBDF3060-0FD9-458F-9F69-58E49277E641}"/>
    <dgm:cxn modelId="{7283F7A9-BECF-4780-AC0A-E11A85016A20}" srcId="{E48A6E33-4F77-4FCE-B4E6-5E1EE972977D}" destId="{FC5ADC44-7900-42EE-8579-12BBF0E8A7E7}" srcOrd="0" destOrd="0" parTransId="{381F75B0-AD42-410A-9A3E-5E7A4CE13E3E}" sibTransId="{4827BB70-99F3-4D78-BA6C-4B0652A85B6D}"/>
    <dgm:cxn modelId="{04B9ABB9-7AD2-41BB-AF3D-80C4FC7E37C2}" type="presOf" srcId="{E48A6E33-4F77-4FCE-B4E6-5E1EE972977D}" destId="{24A7EA67-B850-435A-B3B7-E7FDF580A56B}" srcOrd="0" destOrd="0" presId="urn:microsoft.com/office/officeart/2005/8/layout/hList3"/>
    <dgm:cxn modelId="{244104BC-8148-4459-A452-BDC6A61CA711}" type="presOf" srcId="{928B7D2B-6F8E-47CB-B7A9-8BD444BE222E}" destId="{9E4AF25B-8122-484E-8C5C-42BB60815D8E}" srcOrd="0" destOrd="0" presId="urn:microsoft.com/office/officeart/2005/8/layout/hList3"/>
    <dgm:cxn modelId="{786D1BC0-CEEE-47E1-BE51-6EAA385C80E2}" srcId="{E48A6E33-4F77-4FCE-B4E6-5E1EE972977D}" destId="{8F02D91E-02DD-430F-92F9-773BDC3C4F06}" srcOrd="4" destOrd="0" parTransId="{1413ECF6-D8E5-40EB-B14E-50531C00A4FA}" sibTransId="{A7F2417D-85F3-4BA0-997E-6C8B2EF0EB72}"/>
    <dgm:cxn modelId="{81BACAD2-B579-4959-8D11-384EE17AFFF5}" type="presOf" srcId="{8F02D91E-02DD-430F-92F9-773BDC3C4F06}" destId="{EB69F231-1921-4F4C-AF26-076817F017DC}" srcOrd="0" destOrd="0" presId="urn:microsoft.com/office/officeart/2005/8/layout/hList3"/>
    <dgm:cxn modelId="{1AE433E4-D029-486A-9D4C-D740D2CD736C}" type="presOf" srcId="{1844FA37-9221-431E-A932-F0E895FCCEF3}" destId="{9069773F-204A-4737-9FAD-BE5BAC96723A}" srcOrd="0" destOrd="0" presId="urn:microsoft.com/office/officeart/2005/8/layout/hList3"/>
    <dgm:cxn modelId="{32EF8BE6-9089-4C70-8EC2-C3ABB0A617A3}" srcId="{E48A6E33-4F77-4FCE-B4E6-5E1EE972977D}" destId="{30B4EE40-AA49-4603-8520-EF348CD7C54A}" srcOrd="3" destOrd="0" parTransId="{B1BDD366-0A3B-4A1A-8128-22E6CBE44F25}" sibTransId="{08C4E15B-D9CE-479C-AD59-340C8282781E}"/>
    <dgm:cxn modelId="{E4A229E9-1A36-4EB1-9198-257D7F5C3A2C}" type="presOf" srcId="{30B4EE40-AA49-4603-8520-EF348CD7C54A}" destId="{E2BD0030-F31C-46DA-966D-6D30D5D9DD04}" srcOrd="0" destOrd="0" presId="urn:microsoft.com/office/officeart/2005/8/layout/hList3"/>
    <dgm:cxn modelId="{5C6BE3FB-D1E4-47F2-BF3E-5150A5560CB1}" type="presOf" srcId="{FC5ADC44-7900-42EE-8579-12BBF0E8A7E7}" destId="{F3623210-099C-444C-B6F6-DBFFB1EF9EFD}" srcOrd="0" destOrd="0" presId="urn:microsoft.com/office/officeart/2005/8/layout/hList3"/>
    <dgm:cxn modelId="{1B87374A-ADDC-4B51-B50C-C54174FEFF52}" type="presParOf" srcId="{9069773F-204A-4737-9FAD-BE5BAC96723A}" destId="{24A7EA67-B850-435A-B3B7-E7FDF580A56B}" srcOrd="0" destOrd="0" presId="urn:microsoft.com/office/officeart/2005/8/layout/hList3"/>
    <dgm:cxn modelId="{0E418AAA-39EE-4D0C-BAB2-E0AD56EFECD6}" type="presParOf" srcId="{9069773F-204A-4737-9FAD-BE5BAC96723A}" destId="{567E38DA-01E8-4DB0-B842-8C2CD7DE709E}" srcOrd="1" destOrd="0" presId="urn:microsoft.com/office/officeart/2005/8/layout/hList3"/>
    <dgm:cxn modelId="{3DDF75AE-3CBF-4F2D-8F7F-DB19B6C6B3F6}" type="presParOf" srcId="{567E38DA-01E8-4DB0-B842-8C2CD7DE709E}" destId="{F3623210-099C-444C-B6F6-DBFFB1EF9EFD}" srcOrd="0" destOrd="0" presId="urn:microsoft.com/office/officeart/2005/8/layout/hList3"/>
    <dgm:cxn modelId="{1D5F6B38-2323-4CB9-9598-2E5E1939361B}" type="presParOf" srcId="{567E38DA-01E8-4DB0-B842-8C2CD7DE709E}" destId="{9E4AF25B-8122-484E-8C5C-42BB60815D8E}" srcOrd="1" destOrd="0" presId="urn:microsoft.com/office/officeart/2005/8/layout/hList3"/>
    <dgm:cxn modelId="{A4581AA5-6FB9-44B3-8067-FE6BF2CCB584}" type="presParOf" srcId="{567E38DA-01E8-4DB0-B842-8C2CD7DE709E}" destId="{7D079472-D054-4CAD-8FEA-CC598D82E907}" srcOrd="2" destOrd="0" presId="urn:microsoft.com/office/officeart/2005/8/layout/hList3"/>
    <dgm:cxn modelId="{CAF9FA67-85D8-41EE-BE97-EC843141C852}" type="presParOf" srcId="{567E38DA-01E8-4DB0-B842-8C2CD7DE709E}" destId="{E2BD0030-F31C-46DA-966D-6D30D5D9DD04}" srcOrd="3" destOrd="0" presId="urn:microsoft.com/office/officeart/2005/8/layout/hList3"/>
    <dgm:cxn modelId="{0410F415-4E92-4933-835A-F6C46BE56C89}" type="presParOf" srcId="{567E38DA-01E8-4DB0-B842-8C2CD7DE709E}" destId="{EB69F231-1921-4F4C-AF26-076817F017DC}" srcOrd="4" destOrd="0" presId="urn:microsoft.com/office/officeart/2005/8/layout/hList3"/>
    <dgm:cxn modelId="{DE119BF9-3597-478F-BCD7-0632E33B3E18}" type="presParOf" srcId="{9069773F-204A-4737-9FAD-BE5BAC96723A}" destId="{B391B1D7-DC76-4384-AB39-4BE33D008B16}" srcOrd="2" destOrd="0" presId="urn:microsoft.com/office/officeart/2005/8/layout/hLis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99CFAFA-F7EA-4FBB-AD28-9DD676AEC2B4}">
      <dsp:nvSpPr>
        <dsp:cNvPr id="0" name=""/>
        <dsp:cNvSpPr/>
      </dsp:nvSpPr>
      <dsp:spPr>
        <a:xfrm>
          <a:off x="2398901" y="1741438"/>
          <a:ext cx="1695724" cy="1695724"/>
        </a:xfrm>
        <a:prstGeom prst="ellipse">
          <a:avLst/>
        </a:prstGeom>
        <a:gradFill rotWithShape="0">
          <a:gsLst>
            <a:gs pos="0">
              <a:schemeClr val="accent2">
                <a:shade val="60000"/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shade val="60000"/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shade val="60000"/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4130" tIns="24130" rIns="24130" bIns="24130" numCol="1" spcCol="1270" anchor="ctr" anchorCtr="0">
          <a:noAutofit/>
        </a:bodyPr>
        <a:lstStyle/>
        <a:p>
          <a:pPr marL="0" lvl="0" indent="0" algn="ctr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800" kern="1200" dirty="0"/>
            <a:t>Youth Work </a:t>
          </a:r>
        </a:p>
      </dsp:txBody>
      <dsp:txXfrm>
        <a:off x="2647234" y="1989771"/>
        <a:ext cx="1199058" cy="1199058"/>
      </dsp:txXfrm>
    </dsp:sp>
    <dsp:sp modelId="{57573800-2018-463C-B03A-793B58240871}">
      <dsp:nvSpPr>
        <dsp:cNvPr id="0" name=""/>
        <dsp:cNvSpPr/>
      </dsp:nvSpPr>
      <dsp:spPr>
        <a:xfrm rot="11667022">
          <a:off x="1166510" y="1967516"/>
          <a:ext cx="1210152" cy="483281"/>
        </a:xfrm>
        <a:prstGeom prst="leftArrow">
          <a:avLst>
            <a:gd name="adj1" fmla="val 60000"/>
            <a:gd name="adj2" fmla="val 50000"/>
          </a:avLst>
        </a:prstGeom>
        <a:solidFill>
          <a:schemeClr val="accent2">
            <a:shade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z="-152400" extrusionH="63500" prstMaterial="matte">
          <a:bevelT w="25400" h="6350" prst="relaxedInset"/>
          <a:contourClr>
            <a:schemeClr val="bg1"/>
          </a:contourClr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35DA332E-BAB7-499D-B80A-7F07A6452889}">
      <dsp:nvSpPr>
        <dsp:cNvPr id="0" name=""/>
        <dsp:cNvSpPr/>
      </dsp:nvSpPr>
      <dsp:spPr>
        <a:xfrm>
          <a:off x="380182" y="1413790"/>
          <a:ext cx="1610938" cy="1288750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2">
                <a:shade val="50000"/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shade val="50000"/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shade val="50000"/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4295" tIns="74295" rIns="74295" bIns="74295" numCol="1" spcCol="1270" anchor="ctr" anchorCtr="0">
          <a:noAutofit/>
        </a:bodyPr>
        <a:lstStyle/>
        <a:p>
          <a:pPr marL="0" lvl="0" indent="0" algn="ctr" defTabSz="1733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900" kern="1200" dirty="0"/>
            <a:t>How</a:t>
          </a:r>
        </a:p>
      </dsp:txBody>
      <dsp:txXfrm>
        <a:off x="417928" y="1451536"/>
        <a:ext cx="1535446" cy="1213258"/>
      </dsp:txXfrm>
    </dsp:sp>
    <dsp:sp modelId="{67B46532-9BE7-4258-A224-B09EDB0C4A8B}">
      <dsp:nvSpPr>
        <dsp:cNvPr id="0" name=""/>
        <dsp:cNvSpPr/>
      </dsp:nvSpPr>
      <dsp:spPr>
        <a:xfrm rot="14746843">
          <a:off x="2013910" y="956387"/>
          <a:ext cx="1214054" cy="483281"/>
        </a:xfrm>
        <a:prstGeom prst="leftArrow">
          <a:avLst>
            <a:gd name="adj1" fmla="val 60000"/>
            <a:gd name="adj2" fmla="val 50000"/>
          </a:avLst>
        </a:prstGeom>
        <a:solidFill>
          <a:schemeClr val="accent2">
            <a:shade val="90000"/>
            <a:hueOff val="-287340"/>
            <a:satOff val="204"/>
            <a:lumOff val="16057"/>
            <a:alphaOff val="0"/>
          </a:schemeClr>
        </a:solid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z="-152400" extrusionH="63500" prstMaterial="matte">
          <a:bevelT w="25400" h="6350" prst="relaxedInset"/>
          <a:contourClr>
            <a:schemeClr val="bg1"/>
          </a:contourClr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7534C265-C345-47B3-A986-3534EB6DC1BE}">
      <dsp:nvSpPr>
        <dsp:cNvPr id="0" name=""/>
        <dsp:cNvSpPr/>
      </dsp:nvSpPr>
      <dsp:spPr>
        <a:xfrm>
          <a:off x="1566448" y="54"/>
          <a:ext cx="1610938" cy="1288750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2">
                <a:shade val="50000"/>
                <a:hueOff val="-295587"/>
                <a:satOff val="3892"/>
                <a:lumOff val="23309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shade val="50000"/>
                <a:hueOff val="-295587"/>
                <a:satOff val="3892"/>
                <a:lumOff val="23309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shade val="50000"/>
                <a:hueOff val="-295587"/>
                <a:satOff val="3892"/>
                <a:lumOff val="23309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4295" tIns="74295" rIns="74295" bIns="74295" numCol="1" spcCol="1270" anchor="ctr" anchorCtr="0">
          <a:noAutofit/>
        </a:bodyPr>
        <a:lstStyle/>
        <a:p>
          <a:pPr marL="0" lvl="0" indent="0" algn="ctr" defTabSz="1733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900" kern="1200" dirty="0"/>
            <a:t>Where</a:t>
          </a:r>
        </a:p>
      </dsp:txBody>
      <dsp:txXfrm>
        <a:off x="1604194" y="37800"/>
        <a:ext cx="1535446" cy="1213258"/>
      </dsp:txXfrm>
    </dsp:sp>
    <dsp:sp modelId="{ECA4A42B-A409-4C40-85AE-F803DCCA025F}">
      <dsp:nvSpPr>
        <dsp:cNvPr id="0" name=""/>
        <dsp:cNvSpPr/>
      </dsp:nvSpPr>
      <dsp:spPr>
        <a:xfrm rot="17791384">
          <a:off x="3311253" y="963288"/>
          <a:ext cx="1252856" cy="483281"/>
        </a:xfrm>
        <a:prstGeom prst="leftArrow">
          <a:avLst>
            <a:gd name="adj1" fmla="val 60000"/>
            <a:gd name="adj2" fmla="val 50000"/>
          </a:avLst>
        </a:prstGeom>
        <a:solidFill>
          <a:schemeClr val="accent2">
            <a:shade val="90000"/>
            <a:hueOff val="-574681"/>
            <a:satOff val="409"/>
            <a:lumOff val="32114"/>
            <a:alphaOff val="0"/>
          </a:schemeClr>
        </a:solid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z="-152400" extrusionH="63500" prstMaterial="matte">
          <a:bevelT w="25400" h="6350" prst="relaxedInset"/>
          <a:contourClr>
            <a:schemeClr val="bg1"/>
          </a:contourClr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4004D44-11E5-417D-8D1F-F035BE328CFB}">
      <dsp:nvSpPr>
        <dsp:cNvPr id="0" name=""/>
        <dsp:cNvSpPr/>
      </dsp:nvSpPr>
      <dsp:spPr>
        <a:xfrm>
          <a:off x="3411949" y="54"/>
          <a:ext cx="1610938" cy="1288750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2">
                <a:shade val="50000"/>
                <a:hueOff val="-591173"/>
                <a:satOff val="7783"/>
                <a:lumOff val="46617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shade val="50000"/>
                <a:hueOff val="-591173"/>
                <a:satOff val="7783"/>
                <a:lumOff val="46617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shade val="50000"/>
                <a:hueOff val="-591173"/>
                <a:satOff val="7783"/>
                <a:lumOff val="46617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4295" tIns="74295" rIns="74295" bIns="74295" numCol="1" spcCol="1270" anchor="ctr" anchorCtr="0">
          <a:noAutofit/>
        </a:bodyPr>
        <a:lstStyle/>
        <a:p>
          <a:pPr marL="0" lvl="0" indent="0" algn="ctr" defTabSz="1733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900" kern="1200" dirty="0"/>
            <a:t>When</a:t>
          </a:r>
        </a:p>
      </dsp:txBody>
      <dsp:txXfrm>
        <a:off x="3449695" y="37800"/>
        <a:ext cx="1535446" cy="1213258"/>
      </dsp:txXfrm>
    </dsp:sp>
    <dsp:sp modelId="{52C63ED7-A9AF-4FBC-9C86-20CFC1740237}">
      <dsp:nvSpPr>
        <dsp:cNvPr id="0" name=""/>
        <dsp:cNvSpPr/>
      </dsp:nvSpPr>
      <dsp:spPr>
        <a:xfrm rot="20769979">
          <a:off x="4124559" y="1971697"/>
          <a:ext cx="1297948" cy="483281"/>
        </a:xfrm>
        <a:prstGeom prst="leftArrow">
          <a:avLst>
            <a:gd name="adj1" fmla="val 60000"/>
            <a:gd name="adj2" fmla="val 50000"/>
          </a:avLst>
        </a:prstGeom>
        <a:solidFill>
          <a:schemeClr val="accent2">
            <a:shade val="90000"/>
            <a:hueOff val="-287340"/>
            <a:satOff val="204"/>
            <a:lumOff val="16057"/>
            <a:alphaOff val="0"/>
          </a:schemeClr>
        </a:solid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z="-152400" extrusionH="63500" prstMaterial="matte">
          <a:bevelT w="25400" h="6350" prst="relaxedInset"/>
          <a:contourClr>
            <a:schemeClr val="bg1"/>
          </a:contourClr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B418B63E-0273-4229-992D-D2AB32FAF360}">
      <dsp:nvSpPr>
        <dsp:cNvPr id="0" name=""/>
        <dsp:cNvSpPr/>
      </dsp:nvSpPr>
      <dsp:spPr>
        <a:xfrm>
          <a:off x="4598214" y="1413790"/>
          <a:ext cx="1610938" cy="1288750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2">
                <a:shade val="50000"/>
                <a:hueOff val="-295587"/>
                <a:satOff val="3892"/>
                <a:lumOff val="23309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shade val="50000"/>
                <a:hueOff val="-295587"/>
                <a:satOff val="3892"/>
                <a:lumOff val="23309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shade val="50000"/>
                <a:hueOff val="-295587"/>
                <a:satOff val="3892"/>
                <a:lumOff val="23309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4295" tIns="74295" rIns="74295" bIns="74295" numCol="1" spcCol="1270" anchor="ctr" anchorCtr="0">
          <a:noAutofit/>
        </a:bodyPr>
        <a:lstStyle/>
        <a:p>
          <a:pPr marL="0" lvl="0" indent="0" algn="ctr" defTabSz="1733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900" kern="1200" dirty="0"/>
            <a:t>Why</a:t>
          </a:r>
        </a:p>
      </dsp:txBody>
      <dsp:txXfrm>
        <a:off x="4635960" y="1451536"/>
        <a:ext cx="1535446" cy="1213258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17095A3-2AB1-45B7-A209-F1EB6C8E7567}">
      <dsp:nvSpPr>
        <dsp:cNvPr id="0" name=""/>
        <dsp:cNvSpPr/>
      </dsp:nvSpPr>
      <dsp:spPr>
        <a:xfrm rot="5400000">
          <a:off x="1807136" y="663216"/>
          <a:ext cx="1036233" cy="124892"/>
        </a:xfrm>
        <a:prstGeom prst="rect">
          <a:avLst/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C8EB75F-6747-44A0-B549-7B89BAFA3CBC}">
      <dsp:nvSpPr>
        <dsp:cNvPr id="0" name=""/>
        <dsp:cNvSpPr/>
      </dsp:nvSpPr>
      <dsp:spPr>
        <a:xfrm>
          <a:off x="2045447" y="1795"/>
          <a:ext cx="1387691" cy="832615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0480" tIns="30480" rIns="30480" bIns="30480" numCol="1" spcCol="1270" anchor="ctr" anchorCtr="0">
          <a:noAutofit/>
        </a:bodyPr>
        <a:lstStyle/>
        <a:p>
          <a:pPr marL="0" lvl="0" indent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800" kern="1200">
              <a:solidFill>
                <a:schemeClr val="tx1"/>
              </a:solidFill>
            </a:rPr>
            <a:t>1844</a:t>
          </a:r>
        </a:p>
        <a:p>
          <a:pPr marL="0" lvl="0" indent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800" kern="1200">
              <a:solidFill>
                <a:schemeClr val="tx1"/>
              </a:solidFill>
            </a:rPr>
            <a:t>YMCA </a:t>
          </a:r>
          <a:endParaRPr lang="en-GB" sz="800" kern="1200" dirty="0">
            <a:solidFill>
              <a:schemeClr val="tx1"/>
            </a:solidFill>
          </a:endParaRPr>
        </a:p>
      </dsp:txBody>
      <dsp:txXfrm>
        <a:off x="2069833" y="26181"/>
        <a:ext cx="1338919" cy="783843"/>
      </dsp:txXfrm>
    </dsp:sp>
    <dsp:sp modelId="{BADA1B4F-5094-461F-BDCA-F24710411138}">
      <dsp:nvSpPr>
        <dsp:cNvPr id="0" name=""/>
        <dsp:cNvSpPr/>
      </dsp:nvSpPr>
      <dsp:spPr>
        <a:xfrm rot="5427852">
          <a:off x="1802921" y="1703985"/>
          <a:ext cx="1036267" cy="124892"/>
        </a:xfrm>
        <a:prstGeom prst="rect">
          <a:avLst/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9FFC3F2-3ADE-43F4-A14D-D0182DC75E57}">
      <dsp:nvSpPr>
        <dsp:cNvPr id="0" name=""/>
        <dsp:cNvSpPr/>
      </dsp:nvSpPr>
      <dsp:spPr>
        <a:xfrm>
          <a:off x="2045447" y="1042564"/>
          <a:ext cx="1387691" cy="832615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0480" tIns="30480" rIns="30480" bIns="30480" numCol="1" spcCol="1270" anchor="ctr" anchorCtr="0">
          <a:noAutofit/>
        </a:bodyPr>
        <a:lstStyle/>
        <a:p>
          <a:pPr marL="0" lvl="0" indent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800" kern="1200">
              <a:solidFill>
                <a:schemeClr val="tx1"/>
              </a:solidFill>
            </a:rPr>
            <a:t>1907</a:t>
          </a:r>
        </a:p>
        <a:p>
          <a:pPr marL="0" lvl="0" indent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800" kern="1200">
              <a:solidFill>
                <a:schemeClr val="tx1"/>
              </a:solidFill>
            </a:rPr>
            <a:t>Scouting</a:t>
          </a:r>
          <a:endParaRPr lang="en-GB" sz="800" kern="1200" dirty="0">
            <a:solidFill>
              <a:schemeClr val="tx1"/>
            </a:solidFill>
          </a:endParaRPr>
        </a:p>
      </dsp:txBody>
      <dsp:txXfrm>
        <a:off x="2069833" y="1066950"/>
        <a:ext cx="1338919" cy="783843"/>
      </dsp:txXfrm>
    </dsp:sp>
    <dsp:sp modelId="{01700515-A2F8-432F-9671-330ADA308B38}">
      <dsp:nvSpPr>
        <dsp:cNvPr id="0" name=""/>
        <dsp:cNvSpPr/>
      </dsp:nvSpPr>
      <dsp:spPr>
        <a:xfrm rot="5379715">
          <a:off x="1800661" y="2745888"/>
          <a:ext cx="1038519" cy="124892"/>
        </a:xfrm>
        <a:prstGeom prst="rect">
          <a:avLst/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E0F1B08-A2CB-4066-9812-42AFF7550DBD}">
      <dsp:nvSpPr>
        <dsp:cNvPr id="0" name=""/>
        <dsp:cNvSpPr/>
      </dsp:nvSpPr>
      <dsp:spPr>
        <a:xfrm>
          <a:off x="2037051" y="2083333"/>
          <a:ext cx="1387691" cy="832615"/>
        </a:xfrm>
        <a:prstGeom prst="roundRect">
          <a:avLst>
            <a:gd name="adj" fmla="val 10000"/>
          </a:avLst>
        </a:prstGeom>
        <a:solidFill>
          <a:srgbClr val="00B050"/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0480" tIns="30480" rIns="30480" bIns="30480" numCol="1" spcCol="1270" anchor="ctr" anchorCtr="0">
          <a:noAutofit/>
        </a:bodyPr>
        <a:lstStyle/>
        <a:p>
          <a:pPr marL="0" lvl="0" indent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800" kern="1200">
              <a:solidFill>
                <a:schemeClr val="tx1"/>
              </a:solidFill>
            </a:rPr>
            <a:t>1920</a:t>
          </a:r>
        </a:p>
        <a:p>
          <a:pPr marL="0" lvl="0" indent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800" kern="1200">
              <a:solidFill>
                <a:schemeClr val="tx1"/>
              </a:solidFill>
            </a:rPr>
            <a:t>Young Farmers</a:t>
          </a:r>
          <a:endParaRPr lang="en-GB" sz="800" kern="1200" dirty="0">
            <a:solidFill>
              <a:schemeClr val="tx1"/>
            </a:solidFill>
          </a:endParaRPr>
        </a:p>
      </dsp:txBody>
      <dsp:txXfrm>
        <a:off x="2061437" y="2107719"/>
        <a:ext cx="1338919" cy="783843"/>
      </dsp:txXfrm>
    </dsp:sp>
    <dsp:sp modelId="{71A05483-4317-4CA4-9A3C-0A018C436223}">
      <dsp:nvSpPr>
        <dsp:cNvPr id="0" name=""/>
        <dsp:cNvSpPr/>
      </dsp:nvSpPr>
      <dsp:spPr>
        <a:xfrm rot="5400000">
          <a:off x="1807136" y="3785523"/>
          <a:ext cx="1036233" cy="124892"/>
        </a:xfrm>
        <a:prstGeom prst="rect">
          <a:avLst/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C773A3F-6FBC-43E7-BB25-184BDB8D705D}">
      <dsp:nvSpPr>
        <dsp:cNvPr id="0" name=""/>
        <dsp:cNvSpPr/>
      </dsp:nvSpPr>
      <dsp:spPr>
        <a:xfrm>
          <a:off x="2045447" y="3124102"/>
          <a:ext cx="1387691" cy="832615"/>
        </a:xfrm>
        <a:prstGeom prst="roundRect">
          <a:avLst>
            <a:gd name="adj" fmla="val 10000"/>
          </a:avLst>
        </a:prstGeom>
        <a:solidFill>
          <a:srgbClr val="00B050"/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0480" tIns="30480" rIns="30480" bIns="30480" numCol="1" spcCol="1270" anchor="ctr" anchorCtr="0">
          <a:noAutofit/>
        </a:bodyPr>
        <a:lstStyle/>
        <a:p>
          <a:pPr marL="0" lvl="0" indent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800" kern="1200">
              <a:solidFill>
                <a:schemeClr val="tx1"/>
              </a:solidFill>
            </a:rPr>
            <a:t>1920</a:t>
          </a:r>
        </a:p>
        <a:p>
          <a:pPr marL="0" lvl="0" indent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800" kern="1200">
              <a:solidFill>
                <a:schemeClr val="tx1"/>
              </a:solidFill>
            </a:rPr>
            <a:t>Urdd</a:t>
          </a:r>
          <a:endParaRPr lang="en-GB" sz="800" kern="1200" dirty="0">
            <a:solidFill>
              <a:schemeClr val="tx1"/>
            </a:solidFill>
          </a:endParaRPr>
        </a:p>
      </dsp:txBody>
      <dsp:txXfrm>
        <a:off x="2069833" y="3148488"/>
        <a:ext cx="1338919" cy="783843"/>
      </dsp:txXfrm>
    </dsp:sp>
    <dsp:sp modelId="{21743AD6-E5A5-4C53-80F6-AE5047ECD759}">
      <dsp:nvSpPr>
        <dsp:cNvPr id="0" name=""/>
        <dsp:cNvSpPr/>
      </dsp:nvSpPr>
      <dsp:spPr>
        <a:xfrm>
          <a:off x="2327520" y="4305908"/>
          <a:ext cx="1841095" cy="124892"/>
        </a:xfrm>
        <a:prstGeom prst="rect">
          <a:avLst/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634E725-F013-45DC-AE2A-1C393E52A7F3}">
      <dsp:nvSpPr>
        <dsp:cNvPr id="0" name=""/>
        <dsp:cNvSpPr/>
      </dsp:nvSpPr>
      <dsp:spPr>
        <a:xfrm>
          <a:off x="2045447" y="4164871"/>
          <a:ext cx="1387691" cy="832615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0480" tIns="30480" rIns="30480" bIns="30480" numCol="1" spcCol="1270" anchor="ctr" anchorCtr="0">
          <a:noAutofit/>
        </a:bodyPr>
        <a:lstStyle/>
        <a:p>
          <a:pPr marL="0" lvl="0" indent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800" kern="1200">
              <a:solidFill>
                <a:schemeClr val="tx1"/>
              </a:solidFill>
            </a:rPr>
            <a:t>1942</a:t>
          </a:r>
        </a:p>
        <a:p>
          <a:pPr marL="0" lvl="0" indent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800" kern="1200">
              <a:solidFill>
                <a:schemeClr val="tx1"/>
              </a:solidFill>
            </a:rPr>
            <a:t>Beveridge Report</a:t>
          </a:r>
          <a:endParaRPr lang="en-GB" sz="800" kern="1200" dirty="0">
            <a:solidFill>
              <a:schemeClr val="tx1"/>
            </a:solidFill>
          </a:endParaRPr>
        </a:p>
      </dsp:txBody>
      <dsp:txXfrm>
        <a:off x="2069833" y="4189257"/>
        <a:ext cx="1338919" cy="783843"/>
      </dsp:txXfrm>
    </dsp:sp>
    <dsp:sp modelId="{18A67A7F-04C4-4121-8640-B4A6BDA196FA}">
      <dsp:nvSpPr>
        <dsp:cNvPr id="0" name=""/>
        <dsp:cNvSpPr/>
      </dsp:nvSpPr>
      <dsp:spPr>
        <a:xfrm rot="16200000">
          <a:off x="3652766" y="3785523"/>
          <a:ext cx="1036233" cy="124892"/>
        </a:xfrm>
        <a:prstGeom prst="rect">
          <a:avLst/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EB12B35-29BF-4DF9-9D6E-EFE8CF8414D7}">
      <dsp:nvSpPr>
        <dsp:cNvPr id="0" name=""/>
        <dsp:cNvSpPr/>
      </dsp:nvSpPr>
      <dsp:spPr>
        <a:xfrm>
          <a:off x="3891077" y="4164871"/>
          <a:ext cx="1387691" cy="832615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0480" tIns="30480" rIns="30480" bIns="30480" numCol="1" spcCol="1270" anchor="ctr" anchorCtr="0">
          <a:noAutofit/>
        </a:bodyPr>
        <a:lstStyle/>
        <a:p>
          <a:pPr marL="0" lvl="0" indent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800" kern="1200">
              <a:solidFill>
                <a:schemeClr val="tx1"/>
              </a:solidFill>
            </a:rPr>
            <a:t>1944</a:t>
          </a:r>
        </a:p>
        <a:p>
          <a:pPr marL="0" lvl="0" indent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800" kern="1200">
              <a:solidFill>
                <a:schemeClr val="tx1"/>
              </a:solidFill>
            </a:rPr>
            <a:t>Education Act </a:t>
          </a:r>
          <a:endParaRPr lang="en-GB" sz="800" kern="1200" dirty="0">
            <a:solidFill>
              <a:schemeClr val="tx1"/>
            </a:solidFill>
          </a:endParaRPr>
        </a:p>
      </dsp:txBody>
      <dsp:txXfrm>
        <a:off x="3915463" y="4189257"/>
        <a:ext cx="1338919" cy="783843"/>
      </dsp:txXfrm>
    </dsp:sp>
    <dsp:sp modelId="{F9AAB967-FC39-42C5-9DF7-1ACA59A38143}">
      <dsp:nvSpPr>
        <dsp:cNvPr id="0" name=""/>
        <dsp:cNvSpPr/>
      </dsp:nvSpPr>
      <dsp:spPr>
        <a:xfrm rot="16200000">
          <a:off x="3652766" y="2744754"/>
          <a:ext cx="1036233" cy="124892"/>
        </a:xfrm>
        <a:prstGeom prst="rect">
          <a:avLst/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57BE646-978B-4540-A9A7-C0AA1A278669}">
      <dsp:nvSpPr>
        <dsp:cNvPr id="0" name=""/>
        <dsp:cNvSpPr/>
      </dsp:nvSpPr>
      <dsp:spPr>
        <a:xfrm>
          <a:off x="3891077" y="3124102"/>
          <a:ext cx="1387691" cy="832615"/>
        </a:xfrm>
        <a:prstGeom prst="roundRect">
          <a:avLst>
            <a:gd name="adj" fmla="val 10000"/>
          </a:avLst>
        </a:prstGeom>
        <a:solidFill>
          <a:srgbClr val="FF0000"/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0480" tIns="30480" rIns="30480" bIns="30480" numCol="1" spcCol="1270" anchor="ctr" anchorCtr="0">
          <a:noAutofit/>
        </a:bodyPr>
        <a:lstStyle/>
        <a:p>
          <a:pPr marL="0" lvl="0" indent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800" kern="1200">
              <a:solidFill>
                <a:schemeClr val="tx1"/>
              </a:solidFill>
            </a:rPr>
            <a:t>1960</a:t>
          </a:r>
        </a:p>
        <a:p>
          <a:pPr marL="0" lvl="0" indent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800" kern="1200">
              <a:solidFill>
                <a:schemeClr val="tx1"/>
              </a:solidFill>
            </a:rPr>
            <a:t>Albemarle Report</a:t>
          </a:r>
          <a:endParaRPr lang="en-GB" sz="800" kern="1200" dirty="0">
            <a:solidFill>
              <a:schemeClr val="tx1"/>
            </a:solidFill>
          </a:endParaRPr>
        </a:p>
      </dsp:txBody>
      <dsp:txXfrm>
        <a:off x="3915463" y="3148488"/>
        <a:ext cx="1338919" cy="783843"/>
      </dsp:txXfrm>
    </dsp:sp>
    <dsp:sp modelId="{0C524AF9-5999-4018-BD22-A432D2431EA7}">
      <dsp:nvSpPr>
        <dsp:cNvPr id="0" name=""/>
        <dsp:cNvSpPr/>
      </dsp:nvSpPr>
      <dsp:spPr>
        <a:xfrm rot="16200000">
          <a:off x="3652766" y="1703985"/>
          <a:ext cx="1036233" cy="124892"/>
        </a:xfrm>
        <a:prstGeom prst="rect">
          <a:avLst/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27850CE-36FA-4797-8F36-970666DA3DAF}">
      <dsp:nvSpPr>
        <dsp:cNvPr id="0" name=""/>
        <dsp:cNvSpPr/>
      </dsp:nvSpPr>
      <dsp:spPr>
        <a:xfrm>
          <a:off x="3891077" y="2083333"/>
          <a:ext cx="1387691" cy="832615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0480" tIns="30480" rIns="30480" bIns="30480" numCol="1" spcCol="1270" anchor="ctr" anchorCtr="0">
          <a:noAutofit/>
        </a:bodyPr>
        <a:lstStyle/>
        <a:p>
          <a:pPr marL="0" lvl="0" indent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800" kern="1200">
              <a:solidFill>
                <a:schemeClr val="tx1"/>
              </a:solidFill>
            </a:rPr>
            <a:t>1989</a:t>
          </a:r>
        </a:p>
        <a:p>
          <a:pPr marL="0" lvl="0" indent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800" kern="1200">
              <a:solidFill>
                <a:schemeClr val="tx1"/>
              </a:solidFill>
            </a:rPr>
            <a:t>Children’s Report</a:t>
          </a:r>
          <a:endParaRPr lang="en-GB" sz="800" kern="1200" dirty="0">
            <a:solidFill>
              <a:schemeClr val="tx1"/>
            </a:solidFill>
          </a:endParaRPr>
        </a:p>
      </dsp:txBody>
      <dsp:txXfrm>
        <a:off x="3915463" y="2107719"/>
        <a:ext cx="1338919" cy="783843"/>
      </dsp:txXfrm>
    </dsp:sp>
    <dsp:sp modelId="{E968D3D5-54B2-4919-A577-CC86EEC075FA}">
      <dsp:nvSpPr>
        <dsp:cNvPr id="0" name=""/>
        <dsp:cNvSpPr/>
      </dsp:nvSpPr>
      <dsp:spPr>
        <a:xfrm rot="16200000">
          <a:off x="3652766" y="663216"/>
          <a:ext cx="1036233" cy="124892"/>
        </a:xfrm>
        <a:prstGeom prst="rect">
          <a:avLst/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C8BE823-9202-4DAC-9E48-C4C9EBC14452}">
      <dsp:nvSpPr>
        <dsp:cNvPr id="0" name=""/>
        <dsp:cNvSpPr/>
      </dsp:nvSpPr>
      <dsp:spPr>
        <a:xfrm>
          <a:off x="3891077" y="1042564"/>
          <a:ext cx="1387691" cy="832615"/>
        </a:xfrm>
        <a:prstGeom prst="roundRect">
          <a:avLst>
            <a:gd name="adj" fmla="val 10000"/>
          </a:avLst>
        </a:prstGeom>
        <a:solidFill>
          <a:srgbClr val="00B050"/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0480" tIns="30480" rIns="30480" bIns="30480" numCol="1" spcCol="1270" anchor="ctr" anchorCtr="0">
          <a:noAutofit/>
        </a:bodyPr>
        <a:lstStyle/>
        <a:p>
          <a:pPr marL="0" lvl="0" indent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800" kern="1200">
              <a:solidFill>
                <a:schemeClr val="tx1"/>
              </a:solidFill>
            </a:rPr>
            <a:t>1992</a:t>
          </a:r>
        </a:p>
        <a:p>
          <a:pPr marL="0" lvl="0" indent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800" kern="1200">
              <a:solidFill>
                <a:schemeClr val="tx1"/>
              </a:solidFill>
            </a:rPr>
            <a:t>Curriculum Statement for Wales (2001/2007)</a:t>
          </a:r>
          <a:endParaRPr lang="en-GB" sz="800" kern="1200" dirty="0">
            <a:solidFill>
              <a:schemeClr val="tx1"/>
            </a:solidFill>
          </a:endParaRPr>
        </a:p>
      </dsp:txBody>
      <dsp:txXfrm>
        <a:off x="3915463" y="1066950"/>
        <a:ext cx="1338919" cy="783843"/>
      </dsp:txXfrm>
    </dsp:sp>
    <dsp:sp modelId="{097BADC9-EFB2-44BE-AE81-794D673E14EC}">
      <dsp:nvSpPr>
        <dsp:cNvPr id="0" name=""/>
        <dsp:cNvSpPr/>
      </dsp:nvSpPr>
      <dsp:spPr>
        <a:xfrm>
          <a:off x="4173150" y="142832"/>
          <a:ext cx="1841095" cy="124892"/>
        </a:xfrm>
        <a:prstGeom prst="rect">
          <a:avLst/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FD7B5BF-B75F-4A76-9E2C-6BEB4E940644}">
      <dsp:nvSpPr>
        <dsp:cNvPr id="0" name=""/>
        <dsp:cNvSpPr/>
      </dsp:nvSpPr>
      <dsp:spPr>
        <a:xfrm>
          <a:off x="3891077" y="1795"/>
          <a:ext cx="1387691" cy="832615"/>
        </a:xfrm>
        <a:prstGeom prst="roundRect">
          <a:avLst>
            <a:gd name="adj" fmla="val 10000"/>
          </a:avLst>
        </a:prstGeom>
        <a:solidFill>
          <a:srgbClr val="00B050"/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0480" tIns="30480" rIns="30480" bIns="30480" numCol="1" spcCol="1270" anchor="ctr" anchorCtr="0">
          <a:noAutofit/>
        </a:bodyPr>
        <a:lstStyle/>
        <a:p>
          <a:pPr marL="0" lvl="0" indent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800" kern="1200">
              <a:solidFill>
                <a:schemeClr val="tx1"/>
              </a:solidFill>
            </a:rPr>
            <a:t>2000</a:t>
          </a:r>
        </a:p>
        <a:p>
          <a:pPr marL="0" lvl="0" indent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800" kern="1200">
              <a:solidFill>
                <a:schemeClr val="tx1"/>
              </a:solidFill>
            </a:rPr>
            <a:t>Extending Entitlement (2002)</a:t>
          </a:r>
          <a:endParaRPr lang="en-GB" sz="800" kern="1200" dirty="0">
            <a:solidFill>
              <a:schemeClr val="tx1"/>
            </a:solidFill>
          </a:endParaRPr>
        </a:p>
      </dsp:txBody>
      <dsp:txXfrm>
        <a:off x="3915463" y="26181"/>
        <a:ext cx="1338919" cy="783843"/>
      </dsp:txXfrm>
    </dsp:sp>
    <dsp:sp modelId="{F3174C12-9A4B-4022-B1BA-6F8C760ABF20}">
      <dsp:nvSpPr>
        <dsp:cNvPr id="0" name=""/>
        <dsp:cNvSpPr/>
      </dsp:nvSpPr>
      <dsp:spPr>
        <a:xfrm rot="5400000">
          <a:off x="5498396" y="663216"/>
          <a:ext cx="1036233" cy="124892"/>
        </a:xfrm>
        <a:prstGeom prst="rect">
          <a:avLst/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0F4B79B-B35F-4CAE-B302-9BFDE438D2C3}">
      <dsp:nvSpPr>
        <dsp:cNvPr id="0" name=""/>
        <dsp:cNvSpPr/>
      </dsp:nvSpPr>
      <dsp:spPr>
        <a:xfrm>
          <a:off x="5736707" y="1795"/>
          <a:ext cx="1387691" cy="832615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0480" tIns="30480" rIns="30480" bIns="30480" numCol="1" spcCol="1270" anchor="ctr" anchorCtr="0">
          <a:noAutofit/>
        </a:bodyPr>
        <a:lstStyle/>
        <a:p>
          <a:pPr marL="0" lvl="0" indent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800" kern="1200">
              <a:solidFill>
                <a:schemeClr val="tx1"/>
              </a:solidFill>
            </a:rPr>
            <a:t>2004</a:t>
          </a:r>
        </a:p>
        <a:p>
          <a:pPr marL="0" lvl="0" indent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800" kern="1200">
              <a:solidFill>
                <a:schemeClr val="tx1"/>
              </a:solidFill>
            </a:rPr>
            <a:t>Every Child Matters</a:t>
          </a:r>
        </a:p>
        <a:p>
          <a:pPr marL="0" lvl="0" indent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800" kern="1200" dirty="0"/>
        </a:p>
      </dsp:txBody>
      <dsp:txXfrm>
        <a:off x="5761093" y="26181"/>
        <a:ext cx="1338919" cy="783843"/>
      </dsp:txXfrm>
    </dsp:sp>
    <dsp:sp modelId="{7AE3E633-B2FC-48A0-8640-0985E42DD7C5}">
      <dsp:nvSpPr>
        <dsp:cNvPr id="0" name=""/>
        <dsp:cNvSpPr/>
      </dsp:nvSpPr>
      <dsp:spPr>
        <a:xfrm rot="5400000">
          <a:off x="5498396" y="1703985"/>
          <a:ext cx="1036233" cy="124892"/>
        </a:xfrm>
        <a:prstGeom prst="rect">
          <a:avLst/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2712729-2BCC-4673-9A02-180838B5B0B8}">
      <dsp:nvSpPr>
        <dsp:cNvPr id="0" name=""/>
        <dsp:cNvSpPr/>
      </dsp:nvSpPr>
      <dsp:spPr>
        <a:xfrm>
          <a:off x="5736707" y="1042564"/>
          <a:ext cx="1387691" cy="832615"/>
        </a:xfrm>
        <a:prstGeom prst="roundRect">
          <a:avLst>
            <a:gd name="adj" fmla="val 10000"/>
          </a:avLst>
        </a:prstGeom>
        <a:solidFill>
          <a:srgbClr val="00B050"/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0480" tIns="30480" rIns="30480" bIns="30480" numCol="1" spcCol="1270" anchor="ctr" anchorCtr="0">
          <a:noAutofit/>
        </a:bodyPr>
        <a:lstStyle/>
        <a:p>
          <a:pPr marL="0" lvl="0" indent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800" kern="1200">
              <a:solidFill>
                <a:schemeClr val="tx1"/>
              </a:solidFill>
            </a:rPr>
            <a:t>2007</a:t>
          </a:r>
        </a:p>
        <a:p>
          <a:pPr marL="0" lvl="0" indent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800" kern="1200">
              <a:solidFill>
                <a:schemeClr val="tx1"/>
              </a:solidFill>
            </a:rPr>
            <a:t>Youth Service Strategy </a:t>
          </a:r>
        </a:p>
        <a:p>
          <a:pPr marL="0" lvl="0" indent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800" kern="1200">
              <a:solidFill>
                <a:schemeClr val="tx1"/>
              </a:solidFill>
            </a:rPr>
            <a:t>2007</a:t>
          </a:r>
        </a:p>
        <a:p>
          <a:pPr marL="0" lvl="0" indent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800" kern="1200">
              <a:solidFill>
                <a:schemeClr val="tx1"/>
              </a:solidFill>
            </a:rPr>
            <a:t>Participation Standards for Young People</a:t>
          </a:r>
          <a:endParaRPr lang="en-GB" sz="800" kern="1200" dirty="0">
            <a:solidFill>
              <a:schemeClr val="tx1"/>
            </a:solidFill>
          </a:endParaRPr>
        </a:p>
      </dsp:txBody>
      <dsp:txXfrm>
        <a:off x="5761093" y="1066950"/>
        <a:ext cx="1338919" cy="783843"/>
      </dsp:txXfrm>
    </dsp:sp>
    <dsp:sp modelId="{FC57C509-7A55-4621-A48D-23FF079256C4}">
      <dsp:nvSpPr>
        <dsp:cNvPr id="0" name=""/>
        <dsp:cNvSpPr/>
      </dsp:nvSpPr>
      <dsp:spPr>
        <a:xfrm rot="5400000">
          <a:off x="5498396" y="2744754"/>
          <a:ext cx="1036233" cy="124892"/>
        </a:xfrm>
        <a:prstGeom prst="rect">
          <a:avLst/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A31C59B-6EEA-46CD-A3EB-A25A63FC2100}">
      <dsp:nvSpPr>
        <dsp:cNvPr id="0" name=""/>
        <dsp:cNvSpPr/>
      </dsp:nvSpPr>
      <dsp:spPr>
        <a:xfrm>
          <a:off x="5736707" y="2083333"/>
          <a:ext cx="1387691" cy="832615"/>
        </a:xfrm>
        <a:prstGeom prst="roundRect">
          <a:avLst>
            <a:gd name="adj" fmla="val 10000"/>
          </a:avLst>
        </a:prstGeom>
        <a:solidFill>
          <a:srgbClr val="00B050"/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0480" tIns="30480" rIns="30480" bIns="30480" numCol="1" spcCol="1270" anchor="ctr" anchorCtr="0">
          <a:noAutofit/>
        </a:bodyPr>
        <a:lstStyle/>
        <a:p>
          <a:pPr marL="0" lvl="0" indent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800" kern="1200">
              <a:solidFill>
                <a:schemeClr val="tx1"/>
              </a:solidFill>
            </a:rPr>
            <a:t>2009</a:t>
          </a:r>
        </a:p>
        <a:p>
          <a:pPr marL="0" lvl="0" indent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800" kern="1200">
              <a:solidFill>
                <a:schemeClr val="tx1"/>
              </a:solidFill>
            </a:rPr>
            <a:t>Getting it Right (UNCRC)</a:t>
          </a:r>
        </a:p>
        <a:p>
          <a:pPr marL="0" lvl="0" indent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800" kern="1200">
              <a:solidFill>
                <a:schemeClr val="tx1"/>
              </a:solidFill>
            </a:rPr>
            <a:t>(2011 /2014 measure)</a:t>
          </a:r>
          <a:endParaRPr lang="en-GB" sz="800" kern="1200" dirty="0">
            <a:solidFill>
              <a:schemeClr val="tx1"/>
            </a:solidFill>
          </a:endParaRPr>
        </a:p>
      </dsp:txBody>
      <dsp:txXfrm>
        <a:off x="5761093" y="2107719"/>
        <a:ext cx="1338919" cy="783843"/>
      </dsp:txXfrm>
    </dsp:sp>
    <dsp:sp modelId="{4DA98386-F91D-4B45-9B17-D0DD404C68FC}">
      <dsp:nvSpPr>
        <dsp:cNvPr id="0" name=""/>
        <dsp:cNvSpPr/>
      </dsp:nvSpPr>
      <dsp:spPr>
        <a:xfrm rot="5400000">
          <a:off x="5498396" y="3785523"/>
          <a:ext cx="1036233" cy="124892"/>
        </a:xfrm>
        <a:prstGeom prst="rect">
          <a:avLst/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EA6BAC2-BC5B-4991-90C0-696EBFFF253F}">
      <dsp:nvSpPr>
        <dsp:cNvPr id="0" name=""/>
        <dsp:cNvSpPr/>
      </dsp:nvSpPr>
      <dsp:spPr>
        <a:xfrm>
          <a:off x="5736707" y="3124102"/>
          <a:ext cx="1387691" cy="832615"/>
        </a:xfrm>
        <a:prstGeom prst="roundRect">
          <a:avLst>
            <a:gd name="adj" fmla="val 10000"/>
          </a:avLst>
        </a:prstGeom>
        <a:solidFill>
          <a:srgbClr val="00B050"/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0480" tIns="30480" rIns="30480" bIns="30480" numCol="1" spcCol="1270" anchor="ctr" anchorCtr="0">
          <a:noAutofit/>
        </a:bodyPr>
        <a:lstStyle/>
        <a:p>
          <a:pPr marL="0" lvl="0" indent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800" kern="1200">
              <a:solidFill>
                <a:schemeClr val="tx1"/>
              </a:solidFill>
            </a:rPr>
            <a:t>2010</a:t>
          </a:r>
        </a:p>
        <a:p>
          <a:pPr marL="0" lvl="0" indent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800" kern="1200">
              <a:solidFill>
                <a:schemeClr val="tx1"/>
              </a:solidFill>
            </a:rPr>
            <a:t>Cymru Ifanc</a:t>
          </a:r>
        </a:p>
        <a:p>
          <a:pPr marL="0" lvl="0" indent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800" kern="1200">
              <a:solidFill>
                <a:schemeClr val="tx1"/>
              </a:solidFill>
            </a:rPr>
            <a:t>Statutory Guidance for Youth Support Services</a:t>
          </a:r>
          <a:endParaRPr lang="en-GB" sz="800" kern="1200" dirty="0">
            <a:solidFill>
              <a:schemeClr val="tx1"/>
            </a:solidFill>
          </a:endParaRPr>
        </a:p>
      </dsp:txBody>
      <dsp:txXfrm>
        <a:off x="5761093" y="3148488"/>
        <a:ext cx="1338919" cy="783843"/>
      </dsp:txXfrm>
    </dsp:sp>
    <dsp:sp modelId="{7ACB18D3-2366-4AF2-A94A-B07379D7B142}">
      <dsp:nvSpPr>
        <dsp:cNvPr id="0" name=""/>
        <dsp:cNvSpPr/>
      </dsp:nvSpPr>
      <dsp:spPr>
        <a:xfrm>
          <a:off x="6018781" y="4305908"/>
          <a:ext cx="1841095" cy="124892"/>
        </a:xfrm>
        <a:prstGeom prst="rect">
          <a:avLst/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2CD0621-4751-463B-8FE0-DABF6F8D418B}">
      <dsp:nvSpPr>
        <dsp:cNvPr id="0" name=""/>
        <dsp:cNvSpPr/>
      </dsp:nvSpPr>
      <dsp:spPr>
        <a:xfrm>
          <a:off x="5736707" y="4164871"/>
          <a:ext cx="1387691" cy="832615"/>
        </a:xfrm>
        <a:prstGeom prst="roundRect">
          <a:avLst>
            <a:gd name="adj" fmla="val 10000"/>
          </a:avLst>
        </a:prstGeom>
        <a:solidFill>
          <a:srgbClr val="00B050"/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0480" tIns="30480" rIns="30480" bIns="30480" numCol="1" spcCol="1270" anchor="ctr" anchorCtr="0">
          <a:noAutofit/>
        </a:bodyPr>
        <a:lstStyle/>
        <a:p>
          <a:pPr marL="0" lvl="0" indent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800" kern="1200">
              <a:solidFill>
                <a:schemeClr val="tx1"/>
              </a:solidFill>
            </a:rPr>
            <a:t>2013 </a:t>
          </a:r>
        </a:p>
        <a:p>
          <a:pPr marL="0" lvl="0" indent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800" kern="1200">
              <a:solidFill>
                <a:schemeClr val="tx1"/>
              </a:solidFill>
            </a:rPr>
            <a:t>Youth Work in Wales:</a:t>
          </a:r>
        </a:p>
        <a:p>
          <a:pPr marL="0" lvl="0" indent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800" kern="1200">
              <a:solidFill>
                <a:schemeClr val="tx1"/>
              </a:solidFill>
            </a:rPr>
            <a:t>Principles &amp; Purposes </a:t>
          </a:r>
          <a:endParaRPr lang="en-GB" sz="800" kern="1200" dirty="0">
            <a:solidFill>
              <a:schemeClr val="tx1"/>
            </a:solidFill>
          </a:endParaRPr>
        </a:p>
      </dsp:txBody>
      <dsp:txXfrm>
        <a:off x="5761093" y="4189257"/>
        <a:ext cx="1338919" cy="783843"/>
      </dsp:txXfrm>
    </dsp:sp>
    <dsp:sp modelId="{1C2EEFCD-DFD6-453F-82E3-4332FF6FF3DB}">
      <dsp:nvSpPr>
        <dsp:cNvPr id="0" name=""/>
        <dsp:cNvSpPr/>
      </dsp:nvSpPr>
      <dsp:spPr>
        <a:xfrm rot="16156518">
          <a:off x="6817780" y="3272403"/>
          <a:ext cx="2062638" cy="124892"/>
        </a:xfrm>
        <a:prstGeom prst="rect">
          <a:avLst/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95F3AF7-C2D1-415E-BD25-2C0FD7DE596C}">
      <dsp:nvSpPr>
        <dsp:cNvPr id="0" name=""/>
        <dsp:cNvSpPr/>
      </dsp:nvSpPr>
      <dsp:spPr>
        <a:xfrm>
          <a:off x="7582337" y="4164871"/>
          <a:ext cx="1387691" cy="832615"/>
        </a:xfrm>
        <a:prstGeom prst="roundRect">
          <a:avLst>
            <a:gd name="adj" fmla="val 10000"/>
          </a:avLst>
        </a:prstGeom>
        <a:solidFill>
          <a:srgbClr val="00B050"/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0480" tIns="30480" rIns="30480" bIns="30480" numCol="1" spcCol="1270" anchor="ctr" anchorCtr="0">
          <a:noAutofit/>
        </a:bodyPr>
        <a:lstStyle/>
        <a:p>
          <a:pPr marL="0" lvl="0" indent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800" kern="1200">
              <a:solidFill>
                <a:schemeClr val="tx1"/>
              </a:solidFill>
            </a:rPr>
            <a:t>2013</a:t>
          </a:r>
        </a:p>
        <a:p>
          <a:pPr marL="0" lvl="0" indent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800" kern="1200">
              <a:solidFill>
                <a:schemeClr val="tx1"/>
              </a:solidFill>
            </a:rPr>
            <a:t>Youth Engagement &amp; Progression Framework (YEPF)</a:t>
          </a:r>
          <a:endParaRPr lang="en-GB" sz="800" kern="1200" dirty="0">
            <a:solidFill>
              <a:schemeClr val="tx1"/>
            </a:solidFill>
          </a:endParaRPr>
        </a:p>
      </dsp:txBody>
      <dsp:txXfrm>
        <a:off x="7606723" y="4189257"/>
        <a:ext cx="1338919" cy="783843"/>
      </dsp:txXfrm>
    </dsp:sp>
    <dsp:sp modelId="{BA477AFE-0232-41C5-AD83-382BD7BD55B3}">
      <dsp:nvSpPr>
        <dsp:cNvPr id="0" name=""/>
        <dsp:cNvSpPr/>
      </dsp:nvSpPr>
      <dsp:spPr>
        <a:xfrm rot="5228692">
          <a:off x="7360017" y="2741538"/>
          <a:ext cx="1001986" cy="124892"/>
        </a:xfrm>
        <a:prstGeom prst="rect">
          <a:avLst/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7D208A5-FEA8-4E81-9FCF-EF9DAE360425}">
      <dsp:nvSpPr>
        <dsp:cNvPr id="0" name=""/>
        <dsp:cNvSpPr/>
      </dsp:nvSpPr>
      <dsp:spPr>
        <a:xfrm>
          <a:off x="7556249" y="2097862"/>
          <a:ext cx="1387691" cy="832615"/>
        </a:xfrm>
        <a:prstGeom prst="roundRect">
          <a:avLst>
            <a:gd name="adj" fmla="val 10000"/>
          </a:avLst>
        </a:prstGeom>
        <a:solidFill>
          <a:srgbClr val="00B050"/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0480" tIns="30480" rIns="30480" bIns="30480" numCol="1" spcCol="1270" anchor="ctr" anchorCtr="0">
          <a:noAutofit/>
        </a:bodyPr>
        <a:lstStyle/>
        <a:p>
          <a:pPr marL="0" lvl="0" indent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800" kern="1200">
              <a:solidFill>
                <a:schemeClr val="tx1"/>
              </a:solidFill>
            </a:rPr>
            <a:t>2015 (Sept)</a:t>
          </a:r>
        </a:p>
        <a:p>
          <a:pPr marL="0" lvl="0" indent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800" kern="1200">
              <a:solidFill>
                <a:schemeClr val="tx1"/>
              </a:solidFill>
            </a:rPr>
            <a:t>Youth Guarantee</a:t>
          </a:r>
          <a:endParaRPr lang="en-GB" sz="800" kern="1200" dirty="0">
            <a:solidFill>
              <a:schemeClr val="tx1"/>
            </a:solidFill>
          </a:endParaRPr>
        </a:p>
      </dsp:txBody>
      <dsp:txXfrm>
        <a:off x="7580635" y="2122248"/>
        <a:ext cx="1338919" cy="783843"/>
      </dsp:txXfrm>
    </dsp:sp>
    <dsp:sp modelId="{ACD27F63-2F6F-4CD1-ADFA-7F54B61CDD16}">
      <dsp:nvSpPr>
        <dsp:cNvPr id="0" name=""/>
        <dsp:cNvSpPr/>
      </dsp:nvSpPr>
      <dsp:spPr>
        <a:xfrm>
          <a:off x="7608426" y="3100872"/>
          <a:ext cx="1387691" cy="832615"/>
        </a:xfrm>
        <a:prstGeom prst="roundRect">
          <a:avLst>
            <a:gd name="adj" fmla="val 10000"/>
          </a:avLst>
        </a:prstGeom>
        <a:solidFill>
          <a:srgbClr val="00B050"/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0480" tIns="30480" rIns="30480" bIns="30480" numCol="1" spcCol="1270" anchor="ctr" anchorCtr="0">
          <a:noAutofit/>
        </a:bodyPr>
        <a:lstStyle/>
        <a:p>
          <a:pPr marL="0" lvl="0" indent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800" kern="1200">
              <a:solidFill>
                <a:schemeClr val="tx1"/>
              </a:solidFill>
            </a:rPr>
            <a:t>2014 -2018</a:t>
          </a:r>
        </a:p>
        <a:p>
          <a:pPr marL="0" lvl="0" indent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800" kern="1200">
              <a:solidFill>
                <a:schemeClr val="tx1"/>
              </a:solidFill>
            </a:rPr>
            <a:t>National Youth Work Strategy for Wales</a:t>
          </a:r>
          <a:endParaRPr lang="en-GB" sz="800" kern="1200" dirty="0">
            <a:solidFill>
              <a:schemeClr val="tx1"/>
            </a:solidFill>
          </a:endParaRPr>
        </a:p>
      </dsp:txBody>
      <dsp:txXfrm>
        <a:off x="7632812" y="3125258"/>
        <a:ext cx="1338919" cy="783843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475D9C5-496B-4916-B517-3CE4CE289FF4}">
      <dsp:nvSpPr>
        <dsp:cNvPr id="0" name=""/>
        <dsp:cNvSpPr/>
      </dsp:nvSpPr>
      <dsp:spPr>
        <a:xfrm>
          <a:off x="3328570" y="1703799"/>
          <a:ext cx="1759679" cy="1866286"/>
        </a:xfrm>
        <a:prstGeom prst="round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 dirty="0"/>
            <a:t>Charitable and Voluntary organisations</a:t>
          </a:r>
        </a:p>
      </dsp:txBody>
      <dsp:txXfrm>
        <a:off x="3414470" y="1789699"/>
        <a:ext cx="1587879" cy="1694486"/>
      </dsp:txXfrm>
    </dsp:sp>
    <dsp:sp modelId="{9AB83761-C0C0-49E0-AAB0-70153C2EA1F8}">
      <dsp:nvSpPr>
        <dsp:cNvPr id="0" name=""/>
        <dsp:cNvSpPr/>
      </dsp:nvSpPr>
      <dsp:spPr>
        <a:xfrm rot="16200000">
          <a:off x="3796777" y="1292166"/>
          <a:ext cx="823266" cy="0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823266" y="0"/>
              </a:lnTo>
            </a:path>
          </a:pathLst>
        </a:custGeom>
        <a:noFill/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C16F2848-72F7-4471-B2EB-1B5601247B42}">
      <dsp:nvSpPr>
        <dsp:cNvPr id="0" name=""/>
        <dsp:cNvSpPr/>
      </dsp:nvSpPr>
      <dsp:spPr>
        <a:xfrm>
          <a:off x="3034391" y="64769"/>
          <a:ext cx="2348037" cy="815764"/>
        </a:xfrm>
        <a:prstGeom prst="roundRect">
          <a:avLst/>
        </a:prstGeom>
        <a:solidFill>
          <a:schemeClr val="accent3">
            <a:hueOff val="451767"/>
            <a:satOff val="16667"/>
            <a:lumOff val="-2451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 dirty="0"/>
            <a:t>Concerns by the way Young People were being treated</a:t>
          </a:r>
        </a:p>
      </dsp:txBody>
      <dsp:txXfrm>
        <a:off x="3074213" y="104591"/>
        <a:ext cx="2268393" cy="736120"/>
      </dsp:txXfrm>
    </dsp:sp>
    <dsp:sp modelId="{C162740E-F8EA-4055-9591-77BD047795B2}">
      <dsp:nvSpPr>
        <dsp:cNvPr id="0" name=""/>
        <dsp:cNvSpPr/>
      </dsp:nvSpPr>
      <dsp:spPr>
        <a:xfrm rot="20847510">
          <a:off x="5087007" y="2429907"/>
          <a:ext cx="104177" cy="0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104177" y="0"/>
              </a:lnTo>
            </a:path>
          </a:pathLst>
        </a:custGeom>
        <a:noFill/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0AE6E5C2-BBD9-4DE7-9D23-3C77246E05ED}">
      <dsp:nvSpPr>
        <dsp:cNvPr id="0" name=""/>
        <dsp:cNvSpPr/>
      </dsp:nvSpPr>
      <dsp:spPr>
        <a:xfrm>
          <a:off x="5189942" y="1523917"/>
          <a:ext cx="2426641" cy="1249540"/>
        </a:xfrm>
        <a:prstGeom prst="roundRect">
          <a:avLst/>
        </a:prstGeom>
        <a:solidFill>
          <a:schemeClr val="accent3">
            <a:hueOff val="903533"/>
            <a:satOff val="33333"/>
            <a:lumOff val="-4902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8260" tIns="48260" rIns="48260" bIns="4826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altLang="en-US" sz="1900" kern="1200" dirty="0">
              <a:cs typeface="Arial" panose="020B0604020202020204" pitchFamily="34" charset="0"/>
            </a:rPr>
            <a:t>Voluntarism/rescue Work</a:t>
          </a:r>
        </a:p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altLang="en-US" sz="1900" kern="1200" dirty="0">
              <a:cs typeface="Arial" panose="020B0604020202020204" pitchFamily="34" charset="0"/>
            </a:rPr>
            <a:t>YMCA – 1852 (Wales) </a:t>
          </a:r>
        </a:p>
      </dsp:txBody>
      <dsp:txXfrm>
        <a:off x="5250940" y="1584915"/>
        <a:ext cx="2304645" cy="1127544"/>
      </dsp:txXfrm>
    </dsp:sp>
    <dsp:sp modelId="{497E679A-466E-42E9-906F-69C445E38F43}">
      <dsp:nvSpPr>
        <dsp:cNvPr id="0" name=""/>
        <dsp:cNvSpPr/>
      </dsp:nvSpPr>
      <dsp:spPr>
        <a:xfrm rot="1659024">
          <a:off x="5062188" y="3203803"/>
          <a:ext cx="456414" cy="0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456414" y="0"/>
              </a:lnTo>
            </a:path>
          </a:pathLst>
        </a:custGeom>
        <a:noFill/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B6D8F350-252C-4CC2-9A59-8DD8A7005D9A}">
      <dsp:nvSpPr>
        <dsp:cNvPr id="0" name=""/>
        <dsp:cNvSpPr/>
      </dsp:nvSpPr>
      <dsp:spPr>
        <a:xfrm>
          <a:off x="5408709" y="3309708"/>
          <a:ext cx="2630117" cy="1290100"/>
        </a:xfrm>
        <a:prstGeom prst="roundRect">
          <a:avLst/>
        </a:prstGeom>
        <a:solidFill>
          <a:schemeClr val="accent3">
            <a:hueOff val="1355300"/>
            <a:satOff val="50000"/>
            <a:lumOff val="-7353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altLang="en-US" sz="2100" kern="1200" dirty="0">
              <a:cs typeface="Arial" panose="020B0604020202020204" pitchFamily="34" charset="0"/>
            </a:rPr>
            <a:t>Began to intervene on behalf of poor and exploited children</a:t>
          </a:r>
          <a:endParaRPr lang="en-GB" altLang="en-US" sz="2100" kern="1200" dirty="0">
            <a:cs typeface="Arial" panose="020B0604020202020204" pitchFamily="34" charset="0"/>
          </a:endParaRPr>
        </a:p>
      </dsp:txBody>
      <dsp:txXfrm>
        <a:off x="5471686" y="3372685"/>
        <a:ext cx="2504163" cy="1164146"/>
      </dsp:txXfrm>
    </dsp:sp>
    <dsp:sp modelId="{BD84565D-2A28-434F-97C0-218BE93DDED0}">
      <dsp:nvSpPr>
        <dsp:cNvPr id="0" name=""/>
        <dsp:cNvSpPr/>
      </dsp:nvSpPr>
      <dsp:spPr>
        <a:xfrm rot="6733242">
          <a:off x="3313669" y="3915035"/>
          <a:ext cx="745244" cy="0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745244" y="0"/>
              </a:lnTo>
            </a:path>
          </a:pathLst>
        </a:custGeom>
        <a:noFill/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97981C67-E15C-41DE-A1B7-1CC0DBC12954}">
      <dsp:nvSpPr>
        <dsp:cNvPr id="0" name=""/>
        <dsp:cNvSpPr/>
      </dsp:nvSpPr>
      <dsp:spPr>
        <a:xfrm>
          <a:off x="1791012" y="4259984"/>
          <a:ext cx="3057184" cy="1105325"/>
        </a:xfrm>
        <a:prstGeom prst="roundRect">
          <a:avLst/>
        </a:prstGeom>
        <a:solidFill>
          <a:schemeClr val="accent3">
            <a:hueOff val="1807066"/>
            <a:satOff val="66667"/>
            <a:lumOff val="-9804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altLang="en-US" sz="1800" kern="1200" dirty="0">
              <a:cs typeface="Arial" panose="020B0604020202020204" pitchFamily="34" charset="0"/>
            </a:rPr>
            <a:t>Forming relationships was seen as ‘core’ to the voluntary work with young people.</a:t>
          </a:r>
        </a:p>
      </dsp:txBody>
      <dsp:txXfrm>
        <a:off x="1844970" y="4313942"/>
        <a:ext cx="2949268" cy="997409"/>
      </dsp:txXfrm>
    </dsp:sp>
    <dsp:sp modelId="{859936CB-A82D-46C8-83BE-9387256341FC}">
      <dsp:nvSpPr>
        <dsp:cNvPr id="0" name=""/>
        <dsp:cNvSpPr/>
      </dsp:nvSpPr>
      <dsp:spPr>
        <a:xfrm rot="9939013">
          <a:off x="3205814" y="2877478"/>
          <a:ext cx="124701" cy="0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124701" y="0"/>
              </a:lnTo>
            </a:path>
          </a:pathLst>
        </a:custGeom>
        <a:noFill/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E14F4DC0-26D8-43B0-90D5-3E82F02DFC58}">
      <dsp:nvSpPr>
        <dsp:cNvPr id="0" name=""/>
        <dsp:cNvSpPr/>
      </dsp:nvSpPr>
      <dsp:spPr>
        <a:xfrm>
          <a:off x="0" y="2716987"/>
          <a:ext cx="3207759" cy="1172504"/>
        </a:xfrm>
        <a:prstGeom prst="roundRect">
          <a:avLst/>
        </a:prstGeom>
        <a:solidFill>
          <a:schemeClr val="accent3">
            <a:hueOff val="2258833"/>
            <a:satOff val="83333"/>
            <a:lumOff val="-12255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altLang="en-US" sz="1500" kern="1200" dirty="0">
              <a:cs typeface="Arial" panose="020B0604020202020204" pitchFamily="34" charset="0"/>
            </a:rPr>
            <a:t>Facilities ‘open to all’ but targeted efforts on </a:t>
          </a:r>
        </a:p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altLang="en-US" sz="1500" kern="1200" dirty="0">
              <a:cs typeface="Arial" panose="020B0604020202020204" pitchFamily="34" charset="0"/>
            </a:rPr>
            <a:t>‘the working class boy and the factory girl’</a:t>
          </a:r>
          <a:endParaRPr lang="en-GB" altLang="en-US" sz="1500" kern="1200" dirty="0">
            <a:cs typeface="Arial" panose="020B0604020202020204" pitchFamily="34" charset="0"/>
          </a:endParaRPr>
        </a:p>
      </dsp:txBody>
      <dsp:txXfrm>
        <a:off x="57237" y="2774224"/>
        <a:ext cx="3093285" cy="1058030"/>
      </dsp:txXfrm>
    </dsp:sp>
    <dsp:sp modelId="{95A5EDE6-B48F-488A-8A9F-AE87003B8D87}">
      <dsp:nvSpPr>
        <dsp:cNvPr id="0" name=""/>
        <dsp:cNvSpPr/>
      </dsp:nvSpPr>
      <dsp:spPr>
        <a:xfrm rot="12600000">
          <a:off x="3161515" y="2084204"/>
          <a:ext cx="179049" cy="0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179049" y="0"/>
              </a:lnTo>
            </a:path>
          </a:pathLst>
        </a:custGeom>
        <a:noFill/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8ACFE16F-A200-4B67-8843-7AFD999EE694}">
      <dsp:nvSpPr>
        <dsp:cNvPr id="0" name=""/>
        <dsp:cNvSpPr/>
      </dsp:nvSpPr>
      <dsp:spPr>
        <a:xfrm>
          <a:off x="1332783" y="1070151"/>
          <a:ext cx="2002591" cy="969290"/>
        </a:xfrm>
        <a:prstGeom prst="roundRect">
          <a:avLst/>
        </a:prstGeom>
        <a:solidFill>
          <a:schemeClr val="accent3">
            <a:hueOff val="2710599"/>
            <a:satOff val="100000"/>
            <a:lumOff val="-14706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/>
            <a:t>Work was underpinned by religious faith </a:t>
          </a:r>
        </a:p>
      </dsp:txBody>
      <dsp:txXfrm>
        <a:off x="1380100" y="1117468"/>
        <a:ext cx="1907957" cy="874656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0CA8DAC-896A-4243-81F3-86CDFB51C5D0}">
      <dsp:nvSpPr>
        <dsp:cNvPr id="0" name=""/>
        <dsp:cNvSpPr/>
      </dsp:nvSpPr>
      <dsp:spPr>
        <a:xfrm>
          <a:off x="0" y="0"/>
          <a:ext cx="8869724" cy="5410601"/>
        </a:xfrm>
        <a:prstGeom prst="round2SameRect">
          <a:avLst/>
        </a:prstGeom>
        <a:solidFill>
          <a:schemeClr val="accent1">
            <a:shade val="5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35560" rIns="106680" bIns="35560" numCol="1" spcCol="1270" anchor="t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 dirty="0">
              <a:solidFill>
                <a:srgbClr val="FFC000"/>
              </a:solidFill>
            </a:rPr>
            <a:t>Albermarle Committee Proposals</a:t>
          </a:r>
        </a:p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altLang="en-US" sz="2400" kern="1200" dirty="0">
              <a:latin typeface="Arial" panose="020B0604020202020204" pitchFamily="34" charset="0"/>
              <a:cs typeface="Arial" panose="020B0604020202020204" pitchFamily="34" charset="0"/>
            </a:rPr>
            <a:t>The creation of a Youth Service Development Council to advise the Minister</a:t>
          </a:r>
          <a:endParaRPr lang="en-US" altLang="en-US" sz="2400" kern="1200" dirty="0">
            <a:latin typeface="Arial" panose="020B0604020202020204" pitchFamily="34" charset="0"/>
            <a:cs typeface="Arial" panose="020B0604020202020204" pitchFamily="34" charset="0"/>
          </a:endParaRPr>
        </a:p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altLang="en-US" sz="2400" kern="1200" dirty="0">
              <a:latin typeface="Arial" panose="020B0604020202020204" pitchFamily="34" charset="0"/>
              <a:cs typeface="Arial" panose="020B0604020202020204" pitchFamily="34" charset="0"/>
            </a:rPr>
            <a:t>10 year development programme</a:t>
          </a:r>
          <a:endParaRPr lang="en-US" altLang="en-US" sz="2400" kern="1200" dirty="0">
            <a:latin typeface="Arial" panose="020B0604020202020204" pitchFamily="34" charset="0"/>
            <a:cs typeface="Arial" panose="020B0604020202020204" pitchFamily="34" charset="0"/>
          </a:endParaRPr>
        </a:p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altLang="en-US" sz="2400" kern="1200" dirty="0">
              <a:latin typeface="Arial" panose="020B0604020202020204" pitchFamily="34" charset="0"/>
              <a:cs typeface="Arial" panose="020B0604020202020204" pitchFamily="34" charset="0"/>
            </a:rPr>
            <a:t>Government </a:t>
          </a:r>
          <a:r>
            <a:rPr lang="en-GB" altLang="en-US" sz="2400" kern="1200" dirty="0">
              <a:solidFill>
                <a:srgbClr val="FFC000"/>
              </a:solidFill>
              <a:latin typeface="Arial" panose="020B0604020202020204" pitchFamily="34" charset="0"/>
              <a:cs typeface="Arial" panose="020B0604020202020204" pitchFamily="34" charset="0"/>
            </a:rPr>
            <a:t>match funding </a:t>
          </a:r>
          <a:r>
            <a:rPr lang="en-GB" altLang="en-US" sz="2400" kern="1200" dirty="0">
              <a:latin typeface="Arial" panose="020B0604020202020204" pitchFamily="34" charset="0"/>
              <a:cs typeface="Arial" panose="020B0604020202020204" pitchFamily="34" charset="0"/>
            </a:rPr>
            <a:t>to LEA’s to ensure increased expenditure on youth service</a:t>
          </a:r>
          <a:endParaRPr lang="en-US" altLang="en-US" sz="2400" kern="1200" dirty="0">
            <a:latin typeface="Arial" panose="020B0604020202020204" pitchFamily="34" charset="0"/>
            <a:cs typeface="Arial" panose="020B0604020202020204" pitchFamily="34" charset="0"/>
          </a:endParaRPr>
        </a:p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altLang="en-US" sz="2400" kern="1200" dirty="0">
              <a:latin typeface="Arial" panose="020B0604020202020204" pitchFamily="34" charset="0"/>
              <a:cs typeface="Arial" panose="020B0604020202020204" pitchFamily="34" charset="0"/>
            </a:rPr>
            <a:t>An emergency training college to</a:t>
          </a:r>
          <a:r>
            <a:rPr lang="en-GB" altLang="en-US" sz="2400" kern="1200" dirty="0">
              <a:solidFill>
                <a:srgbClr val="FFC000"/>
              </a:solidFill>
              <a:latin typeface="Arial" panose="020B0604020202020204" pitchFamily="34" charset="0"/>
              <a:cs typeface="Arial" panose="020B0604020202020204" pitchFamily="34" charset="0"/>
            </a:rPr>
            <a:t> increase </a:t>
          </a:r>
          <a:r>
            <a:rPr lang="en-GB" altLang="en-US" sz="2400" kern="1200" dirty="0">
              <a:latin typeface="Arial" panose="020B0604020202020204" pitchFamily="34" charset="0"/>
              <a:cs typeface="Arial" panose="020B0604020202020204" pitchFamily="34" charset="0"/>
            </a:rPr>
            <a:t>full-time leaders from </a:t>
          </a:r>
          <a:r>
            <a:rPr lang="en-GB" altLang="en-US" sz="2400" kern="1200" dirty="0">
              <a:solidFill>
                <a:srgbClr val="FFC000"/>
              </a:solidFill>
              <a:latin typeface="Arial" panose="020B0604020202020204" pitchFamily="34" charset="0"/>
              <a:cs typeface="Arial" panose="020B0604020202020204" pitchFamily="34" charset="0"/>
            </a:rPr>
            <a:t>700 to 1300 </a:t>
          </a:r>
          <a:r>
            <a:rPr lang="en-GB" altLang="en-US" sz="2400" kern="1200" dirty="0">
              <a:latin typeface="Arial" panose="020B0604020202020204" pitchFamily="34" charset="0"/>
              <a:cs typeface="Arial" panose="020B0604020202020204" pitchFamily="34" charset="0"/>
            </a:rPr>
            <a:t>by 1966</a:t>
          </a:r>
          <a:endParaRPr lang="en-US" altLang="en-US" sz="2400" kern="1200" dirty="0">
            <a:latin typeface="Arial" panose="020B0604020202020204" pitchFamily="34" charset="0"/>
            <a:cs typeface="Arial" panose="020B0604020202020204" pitchFamily="34" charset="0"/>
          </a:endParaRPr>
        </a:p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altLang="en-US" sz="2400" kern="1200" dirty="0">
              <a:latin typeface="Arial" panose="020B0604020202020204" pitchFamily="34" charset="0"/>
              <a:cs typeface="Arial" panose="020B0604020202020204" pitchFamily="34" charset="0"/>
            </a:rPr>
            <a:t>A committee to negotiate salaries and conditions of service</a:t>
          </a:r>
          <a:endParaRPr lang="en-US" altLang="en-US" sz="2400" kern="1200" dirty="0">
            <a:latin typeface="Arial" panose="020B0604020202020204" pitchFamily="34" charset="0"/>
            <a:cs typeface="Arial" panose="020B0604020202020204" pitchFamily="34" charset="0"/>
          </a:endParaRPr>
        </a:p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altLang="en-US" sz="2400" kern="1200" dirty="0">
              <a:latin typeface="Arial" panose="020B0604020202020204" pitchFamily="34" charset="0"/>
              <a:cs typeface="Arial" panose="020B0604020202020204" pitchFamily="34" charset="0"/>
            </a:rPr>
            <a:t>More paid part time workers</a:t>
          </a:r>
        </a:p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altLang="en-US" sz="2400" kern="1200" dirty="0">
              <a:latin typeface="Arial" panose="020B0604020202020204" pitchFamily="34" charset="0"/>
              <a:cs typeface="Arial" panose="020B0604020202020204" pitchFamily="34" charset="0"/>
            </a:rPr>
            <a:t>More training for part time workers</a:t>
          </a:r>
        </a:p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altLang="en-US" sz="2400" kern="1200" dirty="0">
              <a:latin typeface="Arial" panose="020B0604020202020204" pitchFamily="34" charset="0"/>
              <a:cs typeface="Arial" panose="020B0604020202020204" pitchFamily="34" charset="0"/>
            </a:rPr>
            <a:t>A youth service building programme</a:t>
          </a:r>
          <a:endParaRPr lang="en-US" altLang="en-US" sz="2400" kern="1200" dirty="0">
            <a:latin typeface="Arial" panose="020B0604020202020204" pitchFamily="34" charset="0"/>
            <a:cs typeface="Arial" panose="020B0604020202020204" pitchFamily="34" charset="0"/>
          </a:endParaRPr>
        </a:p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altLang="en-US" sz="2400" kern="1200" dirty="0">
              <a:solidFill>
                <a:srgbClr val="FFC000"/>
              </a:solidFill>
              <a:latin typeface="Arial" panose="020B0604020202020204" pitchFamily="34" charset="0"/>
              <a:cs typeface="Arial" panose="020B0604020202020204" pitchFamily="34" charset="0"/>
            </a:rPr>
            <a:t>Young People as partners in the service</a:t>
          </a:r>
        </a:p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endParaRPr lang="en-US" altLang="en-US" sz="2400" kern="1200" dirty="0">
            <a:solidFill>
              <a:srgbClr val="FFC000"/>
            </a:solidFill>
            <a:latin typeface="Arial" panose="020B0604020202020204" pitchFamily="34" charset="0"/>
            <a:cs typeface="Arial" panose="020B0604020202020204" pitchFamily="34" charset="0"/>
          </a:endParaRPr>
        </a:p>
        <a:p>
          <a:pPr marL="171450" lvl="1" indent="-171450" algn="l" defTabSz="8445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endParaRPr lang="en-GB" altLang="en-US" sz="1900" kern="1200" dirty="0">
            <a:cs typeface="Arial" panose="020B0604020202020204" pitchFamily="34" charset="0"/>
          </a:endParaRPr>
        </a:p>
        <a:p>
          <a:pPr marL="171450" lvl="1" indent="-171450" algn="l" defTabSz="8445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endParaRPr lang="en-US" altLang="en-US" sz="1900" kern="1200" dirty="0">
            <a:cs typeface="Arial" panose="020B0604020202020204" pitchFamily="34" charset="0"/>
          </a:endParaRPr>
        </a:p>
        <a:p>
          <a:pPr marL="171450" lvl="1" indent="-171450" algn="l" defTabSz="8445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endParaRPr lang="en-GB" altLang="en-US" sz="1900" kern="1200" dirty="0">
            <a:cs typeface="Arial" panose="020B0604020202020204" pitchFamily="34" charset="0"/>
          </a:endParaRPr>
        </a:p>
      </dsp:txBody>
      <dsp:txXfrm>
        <a:off x="264124" y="264124"/>
        <a:ext cx="8341476" cy="5146477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1550117-DD48-46DD-91AB-1CA59E8E29F1}">
      <dsp:nvSpPr>
        <dsp:cNvPr id="0" name=""/>
        <dsp:cNvSpPr/>
      </dsp:nvSpPr>
      <dsp:spPr>
        <a:xfrm>
          <a:off x="0" y="0"/>
          <a:ext cx="7775575" cy="1141538"/>
        </a:xfrm>
        <a:prstGeom prst="roundRect">
          <a:avLst/>
        </a:prstGeom>
        <a:gradFill rotWithShape="0">
          <a:gsLst>
            <a:gs pos="0">
              <a:schemeClr val="accent2">
                <a:alpha val="90000"/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alpha val="90000"/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alpha val="90000"/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44780" tIns="144780" rIns="144780" bIns="144780" numCol="1" spcCol="1270" anchor="ctr" anchorCtr="0">
          <a:noAutofit/>
        </a:bodyPr>
        <a:lstStyle/>
        <a:p>
          <a:pPr marL="0" lvl="0" indent="0" algn="l" defTabSz="16891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800" kern="1200" dirty="0"/>
            <a:t>Participation and Empowerment</a:t>
          </a:r>
          <a:endParaRPr lang="en-US" sz="3800" kern="1200" dirty="0"/>
        </a:p>
      </dsp:txBody>
      <dsp:txXfrm>
        <a:off x="55725" y="55725"/>
        <a:ext cx="7664125" cy="1030088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4A7EA67-B850-435A-B3B7-E7FDF580A56B}">
      <dsp:nvSpPr>
        <dsp:cNvPr id="0" name=""/>
        <dsp:cNvSpPr/>
      </dsp:nvSpPr>
      <dsp:spPr>
        <a:xfrm>
          <a:off x="0" y="36088"/>
          <a:ext cx="8128000" cy="1625600"/>
        </a:xfrm>
        <a:prstGeom prst="rect">
          <a:avLst/>
        </a:prstGeom>
        <a:solidFill>
          <a:schemeClr val="accent5">
            <a:shade val="9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20980" tIns="220980" rIns="220980" bIns="220980" numCol="1" spcCol="1270" anchor="ctr" anchorCtr="0">
          <a:noAutofit/>
        </a:bodyPr>
        <a:lstStyle/>
        <a:p>
          <a:pPr marL="0" lvl="0" indent="0" algn="ctr" defTabSz="2578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5800" kern="1200" dirty="0"/>
            <a:t>Five Pillars of Youth Work </a:t>
          </a:r>
        </a:p>
      </dsp:txBody>
      <dsp:txXfrm>
        <a:off x="0" y="36088"/>
        <a:ext cx="8128000" cy="1625600"/>
      </dsp:txXfrm>
    </dsp:sp>
    <dsp:sp modelId="{F3623210-099C-444C-B6F6-DBFFB1EF9EFD}">
      <dsp:nvSpPr>
        <dsp:cNvPr id="0" name=""/>
        <dsp:cNvSpPr/>
      </dsp:nvSpPr>
      <dsp:spPr>
        <a:xfrm>
          <a:off x="992" y="1625600"/>
          <a:ext cx="1625203" cy="3413760"/>
        </a:xfrm>
        <a:prstGeom prst="rect">
          <a:avLst/>
        </a:prstGeom>
        <a:solidFill>
          <a:srgbClr val="00B0F0"/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/>
            <a:t>Educative </a:t>
          </a:r>
        </a:p>
      </dsp:txBody>
      <dsp:txXfrm>
        <a:off x="992" y="1625600"/>
        <a:ext cx="1625203" cy="3413760"/>
      </dsp:txXfrm>
    </dsp:sp>
    <dsp:sp modelId="{9E4AF25B-8122-484E-8C5C-42BB60815D8E}">
      <dsp:nvSpPr>
        <dsp:cNvPr id="0" name=""/>
        <dsp:cNvSpPr/>
      </dsp:nvSpPr>
      <dsp:spPr>
        <a:xfrm>
          <a:off x="1626195" y="1625600"/>
          <a:ext cx="1625203" cy="3413760"/>
        </a:xfrm>
        <a:prstGeom prst="rect">
          <a:avLst/>
        </a:prstGeom>
        <a:solidFill>
          <a:srgbClr val="FFC000"/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/>
            <a:t>Expressive </a:t>
          </a:r>
        </a:p>
      </dsp:txBody>
      <dsp:txXfrm>
        <a:off x="1626195" y="1625600"/>
        <a:ext cx="1625203" cy="3413760"/>
      </dsp:txXfrm>
    </dsp:sp>
    <dsp:sp modelId="{7D079472-D054-4CAD-8FEA-CC598D82E907}">
      <dsp:nvSpPr>
        <dsp:cNvPr id="0" name=""/>
        <dsp:cNvSpPr/>
      </dsp:nvSpPr>
      <dsp:spPr>
        <a:xfrm>
          <a:off x="3251398" y="1625600"/>
          <a:ext cx="1625203" cy="3413760"/>
        </a:xfrm>
        <a:prstGeom prst="rect">
          <a:avLst/>
        </a:prstGeom>
        <a:solidFill>
          <a:schemeClr val="accent5">
            <a:hueOff val="-3379271"/>
            <a:satOff val="-8710"/>
            <a:lumOff val="-5883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/>
            <a:t>Empowering </a:t>
          </a:r>
        </a:p>
      </dsp:txBody>
      <dsp:txXfrm>
        <a:off x="3251398" y="1625600"/>
        <a:ext cx="1625203" cy="3413760"/>
      </dsp:txXfrm>
    </dsp:sp>
    <dsp:sp modelId="{E2BD0030-F31C-46DA-966D-6D30D5D9DD04}">
      <dsp:nvSpPr>
        <dsp:cNvPr id="0" name=""/>
        <dsp:cNvSpPr/>
      </dsp:nvSpPr>
      <dsp:spPr>
        <a:xfrm>
          <a:off x="4876601" y="1625600"/>
          <a:ext cx="1625203" cy="3413760"/>
        </a:xfrm>
        <a:prstGeom prst="rect">
          <a:avLst/>
        </a:prstGeom>
        <a:solidFill>
          <a:srgbClr val="9966FF"/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/>
            <a:t>Participative </a:t>
          </a:r>
        </a:p>
      </dsp:txBody>
      <dsp:txXfrm>
        <a:off x="4876601" y="1625600"/>
        <a:ext cx="1625203" cy="3413760"/>
      </dsp:txXfrm>
    </dsp:sp>
    <dsp:sp modelId="{EB69F231-1921-4F4C-AF26-076817F017DC}">
      <dsp:nvSpPr>
        <dsp:cNvPr id="0" name=""/>
        <dsp:cNvSpPr/>
      </dsp:nvSpPr>
      <dsp:spPr>
        <a:xfrm>
          <a:off x="6501804" y="1625600"/>
          <a:ext cx="1625203" cy="3413760"/>
        </a:xfrm>
        <a:prstGeom prst="rect">
          <a:avLst/>
        </a:prstGeom>
        <a:solidFill>
          <a:schemeClr val="accent5">
            <a:hueOff val="-6758543"/>
            <a:satOff val="-17419"/>
            <a:lumOff val="-11765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/>
            <a:t>Inclusive </a:t>
          </a:r>
        </a:p>
      </dsp:txBody>
      <dsp:txXfrm>
        <a:off x="6501804" y="1625600"/>
        <a:ext cx="1625203" cy="3413760"/>
      </dsp:txXfrm>
    </dsp:sp>
    <dsp:sp modelId="{B391B1D7-DC76-4384-AB39-4BE33D008B16}">
      <dsp:nvSpPr>
        <dsp:cNvPr id="0" name=""/>
        <dsp:cNvSpPr/>
      </dsp:nvSpPr>
      <dsp:spPr>
        <a:xfrm>
          <a:off x="0" y="5039360"/>
          <a:ext cx="8128000" cy="379306"/>
        </a:xfrm>
        <a:prstGeom prst="rect">
          <a:avLst/>
        </a:prstGeom>
        <a:solidFill>
          <a:schemeClr val="accent5">
            <a:shade val="9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radial4">
  <dgm:title val=""/>
  <dgm:desc val=""/>
  <dgm:catLst>
    <dgm:cat type="relationship" pri="19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5" srcId="1" destId="11" srcOrd="0" destOrd="0"/>
        <dgm:cxn modelId="16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13"/>
        <dgm:pt modelId="14"/>
        <dgm:pt modelId="15"/>
        <dgm:pt modelId="16"/>
      </dgm:ptLst>
      <dgm:cxnLst>
        <dgm:cxn modelId="2" srcId="0" destId="1" srcOrd="0" destOrd="0"/>
        <dgm:cxn modelId="16" srcId="1" destId="11" srcOrd="0" destOrd="0"/>
        <dgm:cxn modelId="17" srcId="1" destId="12" srcOrd="1" destOrd="0"/>
        <dgm:cxn modelId="18" srcId="1" destId="13" srcOrd="2" destOrd="0"/>
        <dgm:cxn modelId="19" srcId="1" destId="14" srcOrd="3" destOrd="0"/>
        <dgm:cxn modelId="20" srcId="1" destId="15" srcOrd="4" destOrd="0"/>
        <dgm:cxn modelId="21" srcId="1" destId="16" srcOrd="5" destOrd="0"/>
      </dgm:cxnLst>
      <dgm:bg/>
      <dgm:whole/>
    </dgm:dataModel>
  </dgm:clrData>
  <dgm:layoutNode name="cycle">
    <dgm:varLst>
      <dgm:chMax val="1"/>
      <dgm:dir/>
      <dgm:animLvl val="ctr"/>
      <dgm:resizeHandles val="exact"/>
    </dgm:varLst>
    <dgm:choose name="Name0">
      <dgm:if name="Name1" func="var" arg="dir" op="equ" val="norm">
        <dgm:choose name="Name2">
          <dgm:if name="Name3" axis="ch ch" ptType="node node" st="1 1" cnt="1 0" func="cnt" op="lte" val="1">
            <dgm:alg type="cycle">
              <dgm:param type="stAng" val="0"/>
              <dgm:param type="spanAng" val="360"/>
              <dgm:param type="ctrShpMap" val="fNode"/>
            </dgm:alg>
          </dgm:if>
          <dgm:else name="Name4">
            <dgm:choose name="Name5">
              <dgm:if name="Name6" axis="ch ch" ptType="node node" st="1 1" cnt="1 0" func="cnt" op="lte" val="3">
                <dgm:alg type="cycle">
                  <dgm:param type="stAng" val="-55"/>
                  <dgm:param type="spanAng" val="110"/>
                  <dgm:param type="ctrShpMap" val="fNode"/>
                </dgm:alg>
              </dgm:if>
              <dgm:else name="Name7">
                <dgm:choose name="Name8">
                  <dgm:if name="Name9" axis="ch ch" ptType="node node" st="1 1" cnt="1 0" func="cnt" op="equ" val="4">
                    <dgm:alg type="cycle">
                      <dgm:param type="stAng" val="-75"/>
                      <dgm:param type="spanAng" val="150"/>
                      <dgm:param type="ctrShpMap" val="fNode"/>
                    </dgm:alg>
                  </dgm:if>
                  <dgm:else name="Name10">
                    <dgm:alg type="cycle">
                      <dgm:param type="stAng" val="-90"/>
                      <dgm:param type="spanAng" val="180"/>
                      <dgm:param type="ctrShpMap" val="fNode"/>
                    </dgm:alg>
                  </dgm:else>
                </dgm:choose>
              </dgm:else>
            </dgm:choose>
          </dgm:else>
        </dgm:choose>
      </dgm:if>
      <dgm:else name="Name11">
        <dgm:choose name="Name12">
          <dgm:if name="Name13" axis="ch ch" ptType="node node" st="1 1" cnt="1 0" func="cnt" op="lte" val="1">
            <dgm:alg type="cycle">
              <dgm:param type="stAng" val="0"/>
              <dgm:param type="spanAng" val="-360"/>
              <dgm:param type="ctrShpMap" val="fNode"/>
            </dgm:alg>
          </dgm:if>
          <dgm:else name="Name14">
            <dgm:choose name="Name15">
              <dgm:if name="Name16" axis="ch ch" ptType="node node" st="1 1" cnt="1 0" func="cnt" op="lte" val="3">
                <dgm:alg type="cycle">
                  <dgm:param type="stAng" val="55"/>
                  <dgm:param type="spanAng" val="-110"/>
                  <dgm:param type="ctrShpMap" val="fNode"/>
                </dgm:alg>
              </dgm:if>
              <dgm:else name="Name17">
                <dgm:choose name="Name18">
                  <dgm:if name="Name19" axis="ch ch" ptType="node node" st="1 1" cnt="1 0" func="cnt" op="equ" val="4">
                    <dgm:alg type="cycle">
                      <dgm:param type="stAng" val="75"/>
                      <dgm:param type="spanAng" val="-150"/>
                      <dgm:param type="ctrShpMap" val="fNode"/>
                    </dgm:alg>
                  </dgm:if>
                  <dgm:else name="Name20">
                    <dgm:alg type="cycle">
                      <dgm:param type="stAng" val="90"/>
                      <dgm:param type="spanAng" val="-180"/>
                      <dgm:param type="ctrShpMap" val="fNode"/>
                    </dgm:alg>
                  </dgm:else>
                </dgm:choose>
              </dgm:else>
            </dgm:choose>
          </dgm:else>
        </dgm:choose>
      </dgm:else>
    </dgm:choose>
    <dgm:shape xmlns:r="http://schemas.openxmlformats.org/officeDocument/2006/relationships" r:blip="">
      <dgm:adjLst/>
    </dgm:shape>
    <dgm:presOf/>
    <dgm:constrLst>
      <dgm:constr type="w" for="ch" forName="centerShape" refType="w"/>
      <dgm:constr type="w" for="ch" forName="node" refType="w" refFor="ch" refForName="centerShape" fact="0.95"/>
      <dgm:constr type="h" for="ch" forName="parTrans" refType="w" refFor="ch" refForName="centerShape" fact="0.285"/>
      <dgm:constr type="sp" refType="w" refFor="ch" refForName="centerShape" op="equ" fact="0.23"/>
      <dgm:constr type="sibSp" refType="w" refFor="ch" refForName="node" fact="0.1"/>
      <dgm:constr type="primFontSz" for="ch" forName="node" op="equ"/>
    </dgm:constrLst>
    <dgm:choose name="Name21">
      <dgm:if name="Name22" axis="ch ch" ptType="node node" st="1 1" cnt="1 0" func="cnt" op="lte" val="5">
        <dgm:ruleLst>
          <dgm:rule type="w" for="ch" forName="centerShape" val="NaN" fact="0.27" max="NaN"/>
        </dgm:ruleLst>
      </dgm:if>
      <dgm:else name="Name23">
        <dgm:ruleLst>
          <dgm:rule type="w" for="ch" forName="centerShape" val="NaN" fact="0.27" max="NaN"/>
          <dgm:rule type="w" for="ch" forName="node" val="NaN" fact="0.7" max="NaN"/>
        </dgm:ruleLst>
      </dgm:else>
    </dgm:choose>
    <dgm:forEach name="Name24" axis="ch" ptType="node" cnt="1">
      <dgm:layoutNode name="centerShape" styleLbl="node0">
        <dgm:alg type="tx"/>
        <dgm:shape xmlns:r="http://schemas.openxmlformats.org/officeDocument/2006/relationships" type="ellipse" r:blip="">
          <dgm:adjLst/>
        </dgm:shape>
        <dgm:presOf axis="self"/>
        <dgm:constrLst>
          <dgm:constr type="tMarg" refType="primFontSz" fact="0.05"/>
          <dgm:constr type="bMarg" refType="primFontSz" fact="0.05"/>
          <dgm:constr type="lMarg" refType="primFontSz" fact="0.05"/>
          <dgm:constr type="rMarg" refType="primFontSz" fact="0.05"/>
          <dgm:constr type="primFontSz" val="65"/>
          <dgm:constr type="h" refType="w"/>
        </dgm:constrLst>
        <dgm:ruleLst>
          <dgm:rule type="primFontSz" val="5" fact="NaN" max="NaN"/>
        </dgm:ruleLst>
      </dgm:layoutNode>
      <dgm:forEach name="Name25" axis="ch">
        <dgm:forEach name="Name26" axis="self" ptType="parTrans">
          <dgm:layoutNode name="parTrans" styleLbl="bgSibTrans2D1">
            <dgm:alg type="conn">
              <dgm:param type="begPts" val="auto"/>
              <dgm:param type="endPts" val="ctr"/>
              <dgm:param type="endSty" val="noArr"/>
              <dgm:param type="begSty" val="arr"/>
            </dgm:alg>
            <dgm:shape xmlns:r="http://schemas.openxmlformats.org/officeDocument/2006/relationships" type="conn" r:blip="">
              <dgm:adjLst/>
            </dgm:shape>
            <dgm:presOf axis="self"/>
            <dgm:constrLst>
              <dgm:constr type="begPad" refType="connDist" fact="0.055"/>
              <dgm:constr type="endPad"/>
            </dgm:constrLst>
            <dgm:ruleLst/>
          </dgm:layoutNode>
        </dgm:forEach>
        <dgm:forEach name="Name27" axis="self" ptType="node">
          <dgm:layoutNode name="node" styleLbl="node1">
            <dgm:varLst>
              <dgm:bulletEnabled val="1"/>
            </dgm:varLst>
            <dgm:alg type="tx"/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desOrSelf" ptType="node"/>
            <dgm:constrLst>
              <dgm:constr type="primFontSz" val="65"/>
              <dgm:constr type="h" refType="w" fact="0.8"/>
              <dgm:constr type="tMarg" refType="primFontSz" fact="0.15"/>
              <dgm:constr type="bMarg" refType="primFontSz" fact="0.15"/>
              <dgm:constr type="lMarg" refType="primFontSz" fact="0.15"/>
              <dgm:constr type="rMarg" refType="primFontSz" fact="0.15"/>
            </dgm:constrLst>
            <dgm:ruleLst>
              <dgm:rule type="primFontSz" val="5" fact="NaN" max="NaN"/>
            </dgm:ruleLst>
          </dgm:layoutNode>
        </dgm:forEach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bProcess4">
  <dgm:title val=""/>
  <dgm:desc val=""/>
  <dgm:catLst>
    <dgm:cat type="process" pri="19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  <dgm:pt modelId="6">
          <dgm:prSet phldr="1"/>
        </dgm:pt>
        <dgm:pt modelId="7">
          <dgm:prSet phldr="1"/>
        </dgm:pt>
        <dgm:pt modelId="8">
          <dgm:prSet phldr="1"/>
        </dgm:pt>
        <dgm:pt modelId="9">
          <dgm:prSet phldr="1"/>
        </dgm:pt>
      </dgm:ptLst>
      <dgm:cxnLst>
        <dgm:cxn modelId="10" srcId="0" destId="1" srcOrd="0" destOrd="0"/>
        <dgm:cxn modelId="11" srcId="0" destId="2" srcOrd="1" destOrd="0"/>
        <dgm:cxn modelId="12" srcId="0" destId="3" srcOrd="2" destOrd="0"/>
        <dgm:cxn modelId="13" srcId="0" destId="4" srcOrd="3" destOrd="0"/>
        <dgm:cxn modelId="14" srcId="0" destId="5" srcOrd="4" destOrd="0"/>
        <dgm:cxn modelId="15" srcId="0" destId="6" srcOrd="5" destOrd="0"/>
        <dgm:cxn modelId="16" srcId="0" destId="7" srcOrd="6" destOrd="0"/>
        <dgm:cxn modelId="17" srcId="0" destId="8" srcOrd="7" destOrd="0"/>
        <dgm:cxn modelId="18" srcId="0" destId="9" srcOrd="8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Name0">
    <dgm:varLst>
      <dgm:dir/>
      <dgm:resizeHandles/>
    </dgm:varLst>
    <dgm:choose name="Name1">
      <dgm:if name="Name2" func="var" arg="dir" op="equ" val="norm">
        <dgm:alg type="snake">
          <dgm:param type="grDir" val="tL"/>
          <dgm:param type="flowDir" val="col"/>
          <dgm:param type="contDir" val="revDir"/>
          <dgm:param type="bkpt" val="bal"/>
        </dgm:alg>
      </dgm:if>
      <dgm:else name="Name3">
        <dgm:alg type="snake">
          <dgm:param type="grDir" val="tR"/>
          <dgm:param type="flowDir" val="col"/>
          <dgm:param type="contDir" val="revDir"/>
          <dgm:param type="bkpt" val="bal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compNode" refType="w"/>
      <dgm:constr type="h" for="ch" forName="compNode" refType="w" fact="0.6"/>
      <dgm:constr type="h" for="ch" forName="sibTrans" refType="h" refFor="ch" refForName="compNode" op="equ" fact="0.25"/>
      <dgm:constr type="sp" refType="w" fact="0.33"/>
      <dgm:constr type="primFontSz" for="des" forName="node" op="equ" val="65"/>
    </dgm:constrLst>
    <dgm:ruleLst/>
    <dgm:forEach name="nodesForEach" axis="ch" ptType="node">
      <dgm:layoutNode name="compNode">
        <dgm:alg type="composite"/>
        <dgm:shape xmlns:r="http://schemas.openxmlformats.org/officeDocument/2006/relationships" r:blip="">
          <dgm:adjLst/>
        </dgm:shape>
        <dgm:presOf/>
        <dgm:choose name="Name4">
          <dgm:if name="Name5" axis="self" func="var" arg="dir" op="equ" val="norm">
            <dgm:constrLst>
              <dgm:constr type="l" for="ch" forName="dummyConnPt" refType="w" fact="0.2"/>
              <dgm:constr type="t" for="ch" forName="dummyConnPt" refType="w" fact="0.145"/>
              <dgm:constr type="l" for="ch" forName="node"/>
              <dgm:constr type="t" for="ch" forName="node"/>
              <dgm:constr type="h" for="ch" forName="node" refType="h"/>
              <dgm:constr type="w" for="ch" forName="node" refType="w"/>
            </dgm:constrLst>
          </dgm:if>
          <dgm:else name="Name6">
            <dgm:constrLst>
              <dgm:constr type="l" for="ch" forName="dummyConnPt" refType="w" fact="0.8"/>
              <dgm:constr type="t" for="ch" forName="dummyConnPt" refType="w" fact="0.145"/>
              <dgm:constr type="l" for="ch" forName="node"/>
              <dgm:constr type="t" for="ch" forName="node"/>
              <dgm:constr type="h" for="ch" forName="node" refType="h"/>
              <dgm:constr type="w" for="ch" forName="node" refType="w"/>
            </dgm:constrLst>
          </dgm:else>
        </dgm:choose>
        <dgm:ruleLst/>
        <dgm:layoutNode name="dummyConnPt" styleLbl="node1" moveWith="node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node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desOrSelf" ptType="node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  <dgm:constr type="primFontSz" val="65"/>
          </dgm:constrLst>
          <dgm:ruleLst>
            <dgm:rule type="primFontSz" val="5" fact="NaN" max="NaN"/>
          </dgm:ruleLst>
        </dgm:layoutNode>
      </dgm:layoutNode>
      <dgm:forEach name="sibTransForEach" axis="followSib" cnt="1">
        <dgm:layoutNode name="sibTrans" styleLbl="bgSibTrans2D1">
          <dgm:choose name="Name7">
            <dgm:if name="Name8" axis="self" func="var" arg="dir" op="equ" val="norm">
              <dgm:alg type="conn">
                <dgm:param type="srcNode" val="dummyConnPt"/>
                <dgm:param type="dstNode" val="dummyConnPt"/>
                <dgm:param type="begPts" val="bCtr, midR, tCtr"/>
                <dgm:param type="endPts" val="tCtr, midL, bCtr"/>
                <dgm:param type="begSty" val="noArr"/>
                <dgm:param type="endSty" val="noArr"/>
              </dgm:alg>
            </dgm:if>
            <dgm:else name="Name9">
              <dgm:alg type="conn">
                <dgm:param type="srcNode" val="dummyConnPt"/>
                <dgm:param type="dstNode" val="dummyConnPt"/>
                <dgm:param type="begPts" val="bCtr, midL, tCtr"/>
                <dgm:param type="endPts" val="tCtr, midR, bCtr"/>
                <dgm:param type="begSty" val="noArr"/>
                <dgm:param type="endSty" val="noArr"/>
              </dgm:alg>
            </dgm:else>
          </dgm:choose>
          <dgm:shape xmlns:r="http://schemas.openxmlformats.org/officeDocument/2006/relationships" type="conn" r:blip="" zOrderOff="-2">
            <dgm:adjLst/>
          </dgm:shape>
          <dgm:presOf axis="self"/>
          <dgm:constrLst>
            <dgm:constr type="begPad"/>
            <dgm:constr type="endPad"/>
          </dgm:constrLst>
          <dgm:ruleLst/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8/layout/RadialCluster">
  <dgm:title val=""/>
  <dgm:desc val=""/>
  <dgm:catLst>
    <dgm:cat type="relationship" pri="19500"/>
    <dgm:cat type="cycle" pri="15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Name0">
    <dgm:varLst>
      <dgm:chMax val="1"/>
      <dgm:chPref val="1"/>
      <dgm:dir/>
      <dgm:animOne val="branch"/>
      <dgm:animLvl val="lvl"/>
    </dgm:varLst>
    <dgm:alg type="composite">
      <dgm:param type="ar" val="1.00"/>
    </dgm:alg>
    <dgm:shape xmlns:r="http://schemas.openxmlformats.org/officeDocument/2006/relationships" r:blip="">
      <dgm:adjLst/>
    </dgm:shape>
    <dgm:choose name="Name1">
      <dgm:if name="Name2" func="var" arg="dir" op="equ" val="norm">
        <dgm:choose name="Name3">
          <dgm:if name="Name4" axis="ch ch" ptType="node node" cnt="1 0" func="cnt" op="equ" val="1">
            <dgm:constrLst>
              <dgm:constr type="l" for="ch" forName="textCenter"/>
              <dgm:constr type="ctrY" for="ch" forName="textCenter" refType="h" fact="0.5"/>
              <dgm:constr type="w" for="ch" forName="textCenter" refType="w" fact="0.32"/>
              <dgm:constr type="h" for="ch" forName="textCenter" refType="w" refFor="ch" refForName="textCenter"/>
              <dgm:constr type="r" for="ch" forName="cycle_1" refType="w"/>
              <dgm:constr type="ctrY" for="ch" forName="cycle_1" refType="h" fact="0.5"/>
              <dgm:constr type="w" for="ch" forName="cycle_1" refType="w" fact="0.56"/>
              <dgm:constr type="h" for="ch" forName="cycle_1" refType="h"/>
              <dgm:constr type="primFontSz" for="ch" forName="textCenter" val="65"/>
              <dgm:constr type="primFontSz" for="des" forName="childCenter1" val="65"/>
              <dgm:constr type="primFontSz" for="des" forName="text1" op="equ" val="65"/>
              <dgm:constr type="userS" for="des" ptType="node" refType="w" refFor="ch" refForName="textCenter" fact="0.67"/>
            </dgm:constrLst>
          </dgm:if>
          <dgm:if name="Name5" axis="ch ch" ptType="node node" cnt="1 0" func="cnt" op="equ" val="2">
            <dgm:constrLst>
              <dgm:constr type="ctrX" for="ch" forName="textCenter" refType="w" fact="0.5"/>
              <dgm:constr type="ctrY" for="ch" forName="textCenter" refType="h" fact="0.5"/>
              <dgm:constr type="w" for="ch" forName="textCenter" refType="w" fact="0.25"/>
              <dgm:constr type="h" for="ch" forName="textCenter" refType="w" refFor="ch" refForName="textCenter"/>
              <dgm:constr type="ctrX" for="ch" forName="cycle_1" refType="w" fact="0.5"/>
              <dgm:constr type="t" for="ch" forName="cycle_1"/>
              <dgm:constr type="w" for="ch" forName="cycle_1" refType="w"/>
              <dgm:constr type="h" for="ch" forName="cycle_1" refType="h" fact="0.34"/>
              <dgm:constr type="ctrX" for="ch" forName="cycle_2" refType="w" fact="0.5"/>
              <dgm:constr type="b" for="ch" forName="cycle_2" refType="h"/>
              <dgm:constr type="w" for="ch" forName="cycle_2" refType="w"/>
              <dgm:constr type="h" for="ch" forName="cycle_2" refType="h" fact="0.34"/>
              <dgm:constr type="primFontSz" for="ch" forName="textCenter" val="65"/>
              <dgm:constr type="primFontSz" for="des" forName="childCenter1" val="65"/>
              <dgm:constr type="primFontSz" for="des" forName="text1" op="equ" val="65"/>
              <dgm:constr type="primFontSz" for="des" forName="childCenter2" refType="primFontSz" refFor="des" refForName="childCenter1" op="equ"/>
              <dgm:constr type="primFontSz" for="des" forName="text2" refType="primFontSz" refFor="des" refForName="text1" op="equ"/>
              <dgm:constr type="userS" for="des" ptType="node" refType="w" refFor="ch" refForName="textCenter" fact="0.67"/>
            </dgm:constrLst>
          </dgm:if>
          <dgm:if name="Name6" axis="ch ch" ptType="node node" cnt="1 0" func="cnt" op="equ" val="3">
            <dgm:choose name="Name7">
              <dgm:if name="Name8" axis="ch ch ch" ptType="node node node" st="1 2 0" cnt="1 1 0" func="cnt" op="equ" val="1">
                <dgm:choose name="Name9">
                  <dgm:if name="Name10" axis="ch ch ch" ptType="node node node" st="1 3 0" cnt="1 1 0" func="cnt" op="equ" val="1">
                    <dgm:constrLst>
                      <dgm:constr type="ctrX" for="ch" forName="textCenter" refType="w" fact="0.5"/>
                      <dgm:constr type="t" for="ch" forName="textCenter" refType="h" fact="0.436"/>
                      <dgm:constr type="w" for="ch" forName="textCenter" refType="w" fact="0.21"/>
                      <dgm:constr type="h" for="ch" forName="textCenter" refType="w" refFor="ch" refForName="textCenter"/>
                      <dgm:constr type="ctrX" for="ch" forName="cycle_1" refType="w" fact="0.5"/>
                      <dgm:constr type="t" for="ch" forName="cycle_1"/>
                      <dgm:constr type="w" for="ch" forName="cycle_1" refType="w" fact="0.61"/>
                      <dgm:constr type="h" for="ch" forName="cycle_1" refType="h" fact="0.36"/>
                      <dgm:constr type="diam" for="ch" forName="cycle_1" refType="w" fact="0.5"/>
                      <dgm:constr type="r" for="ch" forName="cycle_2" refType="w"/>
                      <dgm:constr type="b" for="ch" forName="cycle_2" refType="h" fact="0.85"/>
                      <dgm:constr type="w" for="ch" forName="cycle_2" refType="w" fact="0.46"/>
                      <dgm:constr type="h" for="ch" forName="cycle_2" refType="h" fact="0.54"/>
                      <dgm:constr type="diam" for="ch" forName="cycle_2" refType="w" fact="0.5"/>
                      <dgm:constr type="l" for="ch" forName="cycle_3"/>
                      <dgm:constr type="b" for="ch" forName="cycle_3" refType="h" fact="0.85"/>
                      <dgm:constr type="w" for="ch" forName="cycle_3" refType="w" fact="0.46"/>
                      <dgm:constr type="h" for="ch" forName="cycle_3" refType="h" fact="0.54"/>
                      <dgm:constr type="diam" for="ch" forName="cycle_3" refType="w" fact="0.5"/>
                      <dgm:constr type="primFontSz" for="ch" forName="textCenter" val="65"/>
                      <dgm:constr type="primFontSz" for="des" forName="childCenter1" val="65"/>
                      <dgm:constr type="primFontSz" for="des" forName="text1" op="equ" val="65"/>
                      <dgm:constr type="primFontSz" for="des" forName="childCenter2" refType="primFontSz" refFor="des" refForName="childCenter1" op="equ"/>
                      <dgm:constr type="primFontSz" for="des" forName="text2" refType="primFontSz" refFor="des" refForName="text1" op="equ"/>
                      <dgm:constr type="primFontSz" for="des" forName="childCenter3" refType="primFontSz" refFor="des" refForName="childCenter1" op="equ"/>
                      <dgm:constr type="primFontSz" for="des" forName="text3" refType="primFontSz" refFor="des" refForName="text1" op="equ"/>
                      <dgm:constr type="userS" for="des" ptType="node" refType="w" refFor="ch" refForName="textCenter" fact="0.67"/>
                    </dgm:constrLst>
                  </dgm:if>
                  <dgm:else name="Name11">
                    <dgm:constrLst>
                      <dgm:constr type="ctrX" for="ch" forName="textCenter" refType="w" fact="0.5"/>
                      <dgm:constr type="t" for="ch" forName="textCenter" refType="h" fact="0.436"/>
                      <dgm:constr type="w" for="ch" forName="textCenter" refType="w" fact="0.21"/>
                      <dgm:constr type="h" for="ch" forName="textCenter" refType="w" refFor="ch" refForName="textCenter"/>
                      <dgm:constr type="ctrX" for="ch" forName="cycle_1" refType="w" fact="0.5"/>
                      <dgm:constr type="t" for="ch" forName="cycle_1"/>
                      <dgm:constr type="w" for="ch" forName="cycle_1" refType="w" fact="0.61"/>
                      <dgm:constr type="h" for="ch" forName="cycle_1" refType="h" fact="0.36"/>
                      <dgm:constr type="diam" for="ch" forName="cycle_1" refType="w" fact="0.5"/>
                      <dgm:constr type="r" for="ch" forName="cycle_2" refType="w"/>
                      <dgm:constr type="b" for="ch" forName="cycle_2" refType="h" fact="0.85"/>
                      <dgm:constr type="w" for="ch" forName="cycle_2" refType="w" fact="0.46"/>
                      <dgm:constr type="h" for="ch" forName="cycle_2" refType="h" fact="0.54"/>
                      <dgm:constr type="diam" for="ch" forName="cycle_2" refType="w" fact="0.5"/>
                      <dgm:constr type="l" for="ch" forName="cycle_3"/>
                      <dgm:constr type="b" for="ch" forName="cycle_3" refType="h"/>
                      <dgm:constr type="w" for="ch" forName="cycle_3" refType="w" fact="0.46"/>
                      <dgm:constr type="h" for="ch" forName="cycle_3" refType="h" fact="0.54"/>
                      <dgm:constr type="diam" for="ch" forName="cycle_3" refType="w" fact="0.5"/>
                      <dgm:constr type="primFontSz" for="ch" forName="textCenter" val="65"/>
                      <dgm:constr type="primFontSz" for="des" forName="childCenter1" val="65"/>
                      <dgm:constr type="primFontSz" for="des" forName="text1" op="equ" val="65"/>
                      <dgm:constr type="primFontSz" for="des" forName="childCenter2" refType="primFontSz" refFor="des" refForName="childCenter1" op="equ"/>
                      <dgm:constr type="primFontSz" for="des" forName="text2" refType="primFontSz" refFor="des" refForName="text1" op="equ"/>
                      <dgm:constr type="primFontSz" for="des" forName="childCenter3" refType="primFontSz" refFor="des" refForName="childCenter1" op="equ"/>
                      <dgm:constr type="primFontSz" for="des" forName="text3" refType="primFontSz" refFor="des" refForName="text1" op="equ"/>
                      <dgm:constr type="userS" for="des" ptType="node" refType="w" refFor="ch" refForName="textCenter" fact="0.67"/>
                    </dgm:constrLst>
                  </dgm:else>
                </dgm:choose>
              </dgm:if>
              <dgm:else name="Name12">
                <dgm:choose name="Name13">
                  <dgm:if name="Name14" axis="ch ch ch" ptType="node node node" st="1 3 0" cnt="1 1 0" func="cnt" op="equ" val="1">
                    <dgm:constrLst>
                      <dgm:constr type="ctrX" for="ch" forName="textCenter" refType="w" fact="0.5"/>
                      <dgm:constr type="t" for="ch" forName="textCenter" refType="h" fact="0.436"/>
                      <dgm:constr type="w" for="ch" forName="textCenter" refType="w" fact="0.21"/>
                      <dgm:constr type="h" for="ch" forName="textCenter" refType="w" refFor="ch" refForName="textCenter"/>
                      <dgm:constr type="ctrX" for="ch" forName="cycle_1" refType="w" fact="0.5"/>
                      <dgm:constr type="t" for="ch" forName="cycle_1"/>
                      <dgm:constr type="w" for="ch" forName="cycle_1" refType="w" fact="0.61"/>
                      <dgm:constr type="h" for="ch" forName="cycle_1" refType="h" fact="0.36"/>
                      <dgm:constr type="diam" for="ch" forName="cycle_1" refType="w" fact="0.5"/>
                      <dgm:constr type="r" for="ch" forName="cycle_2" refType="w"/>
                      <dgm:constr type="b" for="ch" forName="cycle_2" refType="h"/>
                      <dgm:constr type="w" for="ch" forName="cycle_2" refType="w" fact="0.46"/>
                      <dgm:constr type="h" for="ch" forName="cycle_2" refType="h" fact="0.54"/>
                      <dgm:constr type="diam" for="ch" forName="cycle_2" refType="w" fact="0.5"/>
                      <dgm:constr type="l" for="ch" forName="cycle_3"/>
                      <dgm:constr type="b" for="ch" forName="cycle_3" refType="h" fact="0.85"/>
                      <dgm:constr type="w" for="ch" forName="cycle_3" refType="w" fact="0.46"/>
                      <dgm:constr type="h" for="ch" forName="cycle_3" refType="h" fact="0.54"/>
                      <dgm:constr type="diam" for="ch" forName="cycle_3" refType="w" fact="0.5"/>
                      <dgm:constr type="primFontSz" for="ch" forName="textCenter" val="65"/>
                      <dgm:constr type="primFontSz" for="des" forName="childCenter1" val="65"/>
                      <dgm:constr type="primFontSz" for="des" forName="text1" op="equ" val="65"/>
                      <dgm:constr type="primFontSz" for="des" forName="childCenter2" refType="primFontSz" refFor="des" refForName="childCenter1" op="equ"/>
                      <dgm:constr type="primFontSz" for="des" forName="text2" refType="primFontSz" refFor="des" refForName="text1" op="equ"/>
                      <dgm:constr type="primFontSz" for="des" forName="childCenter3" refType="primFontSz" refFor="des" refForName="childCenter1" op="equ"/>
                      <dgm:constr type="primFontSz" for="des" forName="text3" refType="primFontSz" refFor="des" refForName="text1" op="equ"/>
                      <dgm:constr type="userS" for="des" ptType="node" refType="w" refFor="ch" refForName="textCenter" fact="0.67"/>
                    </dgm:constrLst>
                  </dgm:if>
                  <dgm:else name="Name15">
                    <dgm:constrLst>
                      <dgm:constr type="ctrX" for="ch" forName="textCenter" refType="w" fact="0.5"/>
                      <dgm:constr type="t" for="ch" forName="textCenter" refType="h" fact="0.436"/>
                      <dgm:constr type="w" for="ch" forName="textCenter" refType="w" fact="0.21"/>
                      <dgm:constr type="h" for="ch" forName="textCenter" refType="w" refFor="ch" refForName="textCenter"/>
                      <dgm:constr type="ctrX" for="ch" forName="cycle_1" refType="w" fact="0.5"/>
                      <dgm:constr type="t" for="ch" forName="cycle_1"/>
                      <dgm:constr type="w" for="ch" forName="cycle_1" refType="w" fact="0.61"/>
                      <dgm:constr type="h" for="ch" forName="cycle_1" refType="h" fact="0.36"/>
                      <dgm:constr type="diam" for="ch" forName="cycle_1" refType="w" fact="0.5"/>
                      <dgm:constr type="r" for="ch" forName="cycle_2" refType="w"/>
                      <dgm:constr type="b" for="ch" forName="cycle_2" refType="h"/>
                      <dgm:constr type="w" for="ch" forName="cycle_2" refType="w" fact="0.46"/>
                      <dgm:constr type="h" for="ch" forName="cycle_2" refType="h" fact="0.54"/>
                      <dgm:constr type="diam" for="ch" forName="cycle_2" refType="w" fact="0.5"/>
                      <dgm:constr type="l" for="ch" forName="cycle_3"/>
                      <dgm:constr type="b" for="ch" forName="cycle_3" refType="h"/>
                      <dgm:constr type="w" for="ch" forName="cycle_3" refType="w" fact="0.46"/>
                      <dgm:constr type="h" for="ch" forName="cycle_3" refType="h" fact="0.54"/>
                      <dgm:constr type="diam" for="ch" forName="cycle_3" refType="w" fact="0.5"/>
                      <dgm:constr type="primFontSz" for="ch" forName="textCenter" val="65"/>
                      <dgm:constr type="primFontSz" for="des" forName="childCenter1" val="65"/>
                      <dgm:constr type="primFontSz" for="des" forName="text1" op="equ" val="65"/>
                      <dgm:constr type="primFontSz" for="des" forName="childCenter2" refType="primFontSz" refFor="des" refForName="childCenter1" op="equ"/>
                      <dgm:constr type="primFontSz" for="des" forName="text2" refType="primFontSz" refFor="des" refForName="text1" op="equ"/>
                      <dgm:constr type="primFontSz" for="des" forName="childCenter3" refType="primFontSz" refFor="des" refForName="childCenter1" op="equ"/>
                      <dgm:constr type="primFontSz" for="des" forName="text3" refType="primFontSz" refFor="des" refForName="text1" op="equ"/>
                      <dgm:constr type="userS" for="des" ptType="node" refType="w" refFor="ch" refForName="textCenter" fact="0.67"/>
                    </dgm:constrLst>
                  </dgm:else>
                </dgm:choose>
              </dgm:else>
            </dgm:choose>
          </dgm:if>
          <dgm:if name="Name16" axis="ch ch" ptType="node node" cnt="1 0" func="cnt" op="equ" val="4">
            <dgm:constrLst>
              <dgm:constr type="ctrX" for="ch" forName="textCenter" refType="w" fact="0.5"/>
              <dgm:constr type="ctrY" for="ch" forName="textCenter" refType="h" fact="0.5"/>
              <dgm:constr type="w" for="ch" forName="textCenter" refType="w" fact="0.2"/>
              <dgm:constr type="h" for="ch" forName="textCenter" refType="w" refFor="ch" refForName="textCenter"/>
              <dgm:constr type="ctrX" for="ch" forName="cycle_1" refType="w" fact="0.5"/>
              <dgm:constr type="t" for="ch" forName="cycle_1"/>
              <dgm:constr type="w" for="ch" forName="cycle_1" refType="w" fact="0.5"/>
              <dgm:constr type="h" for="ch" forName="cycle_1" refType="h" fact="0.33"/>
              <dgm:constr type="r" for="ch" forName="cycle_2" refType="w"/>
              <dgm:constr type="ctrY" for="ch" forName="cycle_2" refType="h" fact="0.5"/>
              <dgm:constr type="w" for="ch" forName="cycle_2" refType="w" fact="0.33"/>
              <dgm:constr type="h" for="ch" forName="cycle_2" refType="h" fact="0.5"/>
              <dgm:constr type="ctrX" for="ch" forName="cycle_3" refType="w" fact="0.5"/>
              <dgm:constr type="b" for="ch" forName="cycle_3" refType="h"/>
              <dgm:constr type="w" for="ch" forName="cycle_3" refType="w" fact="0.5"/>
              <dgm:constr type="h" for="ch" forName="cycle_3" refType="h" fact="0.33"/>
              <dgm:constr type="l" for="ch" forName="cycle_4"/>
              <dgm:constr type="ctrY" for="ch" forName="cycle_4" refType="h" fact="0.5"/>
              <dgm:constr type="w" for="ch" forName="cycle_4" refType="w" fact="0.33"/>
              <dgm:constr type="h" for="ch" forName="cycle_4" refType="h" fact="0.5"/>
              <dgm:constr type="primFontSz" for="ch" forName="textCenter" val="65"/>
              <dgm:constr type="primFontSz" for="des" forName="childCenter1" val="65"/>
              <dgm:constr type="primFontSz" for="des" forName="text1" op="equ" val="65"/>
              <dgm:constr type="primFontSz" for="des" forName="childCenter2" refType="primFontSz" refFor="des" refForName="childCenter1" op="equ"/>
              <dgm:constr type="primFontSz" for="des" forName="text2" refType="primFontSz" refFor="des" refForName="text1" op="equ"/>
              <dgm:constr type="primFontSz" for="des" forName="childCenter3" refType="primFontSz" refFor="des" refForName="childCenter1" op="equ"/>
              <dgm:constr type="primFontSz" for="des" forName="text3" refType="primFontSz" refFor="des" refForName="text1" op="equ"/>
              <dgm:constr type="primFontSz" for="des" forName="childCenter4" refType="primFontSz" refFor="des" refForName="childCenter1" op="equ"/>
              <dgm:constr type="primFontSz" for="des" forName="text4" refType="primFontSz" refFor="des" refForName="text1" op="equ"/>
              <dgm:constr type="userS" for="des" ptType="node" refType="w" refFor="ch" refForName="textCenter" fact="0.67"/>
            </dgm:constrLst>
          </dgm:if>
          <dgm:if name="Name17" axis="ch ch" ptType="node node" cnt="1 0" func="cnt" op="equ" val="5">
            <dgm:constrLst>
              <dgm:constr type="ctrX" for="ch" forName="textCenter" refType="w" fact="0.5"/>
              <dgm:constr type="t" for="ch" forName="textCenter" refType="h" fact="0.42"/>
              <dgm:constr type="w" for="ch" forName="textCenter" refType="w" fact="0.2"/>
              <dgm:constr type="h" for="ch" forName="textCenter" refType="w" refFor="ch" refForName="textCenter"/>
              <dgm:constr type="ctrX" for="ch" forName="cycle_1" refType="w" fact="0.5"/>
              <dgm:constr type="t" for="ch" forName="cycle_1"/>
              <dgm:constr type="w" for="ch" forName="cycle_1" refType="w" fact="0.33"/>
              <dgm:constr type="h" for="ch" forName="cycle_1" refType="w" refFor="ch" refForName="cycle_1"/>
              <dgm:constr type="r" for="ch" forName="cycle_2" refType="w"/>
              <dgm:constr type="t" for="ch" forName="cycle_2" refType="h" fact="0.24"/>
              <dgm:constr type="w" for="ch" forName="cycle_2" refType="w" fact="0.33"/>
              <dgm:constr type="h" for="ch" forName="cycle_2" refType="w" refFor="ch" refForName="cycle_2"/>
              <dgm:constr type="r" for="ch" forName="cycle_3" refType="w" fact="0.89"/>
              <dgm:constr type="b" for="ch" forName="cycle_3" refType="h"/>
              <dgm:constr type="w" for="ch" forName="cycle_3" refType="w" fact="0.33"/>
              <dgm:constr type="h" for="ch" forName="cycle_3" refType="w" refFor="ch" refForName="cycle_3"/>
              <dgm:constr type="l" for="ch" forName="cycle_4" refType="w" fact="0.11"/>
              <dgm:constr type="b" for="ch" forName="cycle_4" refType="h"/>
              <dgm:constr type="w" for="ch" forName="cycle_4" refType="w" fact="0.33"/>
              <dgm:constr type="h" for="ch" forName="cycle_4" refType="w" refFor="ch" refForName="cycle_4"/>
              <dgm:constr type="l" for="ch" forName="cycle_5"/>
              <dgm:constr type="t" for="ch" forName="cycle_5" refType="h" fact="0.24"/>
              <dgm:constr type="w" for="ch" forName="cycle_5" refType="w" fact="0.33"/>
              <dgm:constr type="h" for="ch" forName="cycle_5" refType="w" refFor="ch" refForName="cycle_5"/>
              <dgm:constr type="primFontSz" for="ch" forName="textCenter" val="65"/>
              <dgm:constr type="primFontSz" for="des" forName="childCenter1" val="65"/>
              <dgm:constr type="primFontSz" for="des" forName="text1" op="equ" val="65"/>
              <dgm:constr type="primFontSz" for="des" forName="childCenter2" refType="primFontSz" refFor="des" refForName="childCenter1" op="equ"/>
              <dgm:constr type="primFontSz" for="des" forName="text2" refType="primFontSz" refFor="des" refForName="text1" op="equ"/>
              <dgm:constr type="primFontSz" for="des" forName="childCenter3" refType="primFontSz" refFor="des" refForName="childCenter1" op="equ"/>
              <dgm:constr type="primFontSz" for="des" forName="text3" refType="primFontSz" refFor="des" refForName="text1" op="equ"/>
              <dgm:constr type="primFontSz" for="des" forName="childCenter4" refType="primFontSz" refFor="des" refForName="childCenter1" op="equ"/>
              <dgm:constr type="primFontSz" for="des" forName="text4" refType="primFontSz" refFor="des" refForName="text1" op="equ"/>
              <dgm:constr type="primFontSz" for="des" forName="childCenter5" refType="primFontSz" refFor="des" refForName="childCenter1" op="equ"/>
              <dgm:constr type="primFontSz" for="des" forName="text5" refType="primFontSz" refFor="des" refForName="text1" op="equ"/>
              <dgm:constr type="userS" for="des" ptType="node" refType="w" refFor="ch" refForName="textCenter" fact="0.67"/>
            </dgm:constrLst>
          </dgm:if>
          <dgm:if name="Name18" axis="ch ch" ptType="node node" cnt="1 0" func="cnt" op="equ" val="6">
            <dgm:constrLst>
              <dgm:constr type="ctrX" for="ch" forName="textCenter" refType="w" fact="0.5"/>
              <dgm:constr type="ctrY" for="ch" forName="textCenter" refType="h" fact="0.5"/>
              <dgm:constr type="w" for="ch" forName="textCenter" refType="w" fact="0.2"/>
              <dgm:constr type="h" for="ch" forName="textCenter" refType="w" refFor="ch" refForName="textCenter"/>
              <dgm:constr type="ctrX" for="ch" forName="cycle_1" refType="w" fact="0.5"/>
              <dgm:constr type="t" for="ch" forName="cycle_1"/>
              <dgm:constr type="w" for="ch" forName="cycle_1" refType="w" fact="0.33"/>
              <dgm:constr type="h" for="ch" forName="cycle_1" refType="w" refFor="ch" refForName="cycle_1"/>
              <dgm:constr type="r" for="ch" forName="cycle_2" refType="w"/>
              <dgm:constr type="t" for="ch" forName="cycle_2" refType="h" fact="0.17"/>
              <dgm:constr type="w" for="ch" forName="cycle_2" refType="w" fact="0.33"/>
              <dgm:constr type="h" for="ch" forName="cycle_2" refType="w" refFor="ch" refForName="cycle_2"/>
              <dgm:constr type="r" for="ch" forName="cycle_3" refType="w"/>
              <dgm:constr type="b" for="ch" forName="cycle_3" refType="h" fact="0.83"/>
              <dgm:constr type="w" for="ch" forName="cycle_3" refType="w" fact="0.33"/>
              <dgm:constr type="h" for="ch" forName="cycle_3" refType="w" refFor="ch" refForName="cycle_3"/>
              <dgm:constr type="ctrX" for="ch" forName="cycle_4" refType="w" fact="0.5"/>
              <dgm:constr type="b" for="ch" forName="cycle_4" refType="h"/>
              <dgm:constr type="w" for="ch" forName="cycle_4" refType="w" fact="0.33"/>
              <dgm:constr type="h" for="ch" forName="cycle_4" refType="w" refFor="ch" refForName="cycle_4"/>
              <dgm:constr type="l" for="ch" forName="cycle_5"/>
              <dgm:constr type="b" for="ch" forName="cycle_5" refType="h" fact="0.83"/>
              <dgm:constr type="w" for="ch" forName="cycle_5" refType="w" fact="0.33"/>
              <dgm:constr type="h" for="ch" forName="cycle_5" refType="w" refFor="ch" refForName="cycle_5"/>
              <dgm:constr type="l" for="ch" forName="cycle_6"/>
              <dgm:constr type="t" for="ch" forName="cycle_6" refType="h" fact="0.17"/>
              <dgm:constr type="w" for="ch" forName="cycle_6" refType="w" fact="0.33"/>
              <dgm:constr type="h" for="ch" forName="cycle_6" refType="w" refFor="ch" refForName="cycle_6"/>
              <dgm:constr type="primFontSz" for="ch" forName="textCenter" val="65"/>
              <dgm:constr type="primFontSz" for="des" forName="childCenter1" val="65"/>
              <dgm:constr type="primFontSz" for="des" forName="text1" op="equ" val="65"/>
              <dgm:constr type="primFontSz" for="des" forName="childCenter2" refType="primFontSz" refFor="des" refForName="childCenter1" op="equ"/>
              <dgm:constr type="primFontSz" for="des" forName="text2" refType="primFontSz" refFor="des" refForName="text1" op="equ"/>
              <dgm:constr type="primFontSz" for="des" forName="childCenter3" refType="primFontSz" refFor="des" refForName="childCenter1" op="equ"/>
              <dgm:constr type="primFontSz" for="des" forName="text3" refType="primFontSz" refFor="des" refForName="text1" op="equ"/>
              <dgm:constr type="primFontSz" for="des" forName="childCenter4" refType="primFontSz" refFor="des" refForName="childCenter1" op="equ"/>
              <dgm:constr type="primFontSz" for="des" forName="text4" refType="primFontSz" refFor="des" refForName="text1" op="equ"/>
              <dgm:constr type="primFontSz" for="des" forName="childCenter5" refType="primFontSz" refFor="des" refForName="childCenter1" op="equ"/>
              <dgm:constr type="primFontSz" for="des" forName="text5" refType="primFontSz" refFor="des" refForName="text1" op="equ"/>
              <dgm:constr type="primFontSz" for="des" forName="childCenter6" refType="primFontSz" refFor="des" refForName="childCenter1" op="equ"/>
              <dgm:constr type="primFontSz" for="des" forName="text6" refType="primFontSz" refFor="des" refForName="text1" op="equ"/>
              <dgm:constr type="userS" for="des" ptType="node" refType="w" refFor="ch" refForName="textCenter" fact="0.67"/>
            </dgm:constrLst>
          </dgm:if>
          <dgm:else name="Name19">
            <dgm:constrLst>
              <dgm:constr type="ctrX" for="ch" forName="textCenter" refType="w" fact="0.5"/>
              <dgm:constr type="t" for="ch" forName="textCenter" refType="h" fact="0.444"/>
              <dgm:constr type="w" for="ch" forName="textCenter" refType="w" fact="0.167"/>
              <dgm:constr type="h" for="ch" forName="textCenter" refType="w" refFor="ch" refForName="textCenter"/>
              <dgm:constr type="ctrX" for="ch" forName="cycle_1" refType="w" fact="0.5"/>
              <dgm:constr type="t" for="ch" forName="cycle_1"/>
              <dgm:constr type="w" for="ch" forName="cycle_1" refType="w" fact="0.263"/>
              <dgm:constr type="h" for="ch" forName="cycle_1" refType="w" refFor="ch" refForName="cycle_1"/>
              <dgm:constr type="r" for="ch" forName="cycle_2" refType="w" fact="0.938"/>
              <dgm:constr type="t" for="ch" forName="cycle_2" refType="h" fact="0.141"/>
              <dgm:constr type="w" for="ch" forName="cycle_2" refType="w" fact="0.263"/>
              <dgm:constr type="h" for="ch" forName="cycle_2" refType="w" refFor="ch" refForName="cycle_2"/>
              <dgm:constr type="r" for="ch" forName="cycle_3" refType="w"/>
              <dgm:constr type="b" for="ch" forName="cycle_3" refType="h" fact="0.74"/>
              <dgm:constr type="w" for="ch" forName="cycle_3" refType="w" fact="0.263"/>
              <dgm:constr type="h" for="ch" forName="cycle_3" refType="w" refFor="ch" refForName="cycle_3"/>
              <dgm:constr type="r" for="ch" forName="cycle_4" refType="w" fact="0.8"/>
              <dgm:constr type="b" for="ch" forName="cycle_4" refType="h"/>
              <dgm:constr type="w" for="ch" forName="cycle_4" refType="w" fact="0.263"/>
              <dgm:constr type="h" for="ch" forName="cycle_4" refType="w" refFor="ch" refForName="cycle_4"/>
              <dgm:constr type="l" for="ch" forName="cycle_5" refType="w" fact="0.2"/>
              <dgm:constr type="b" for="ch" forName="cycle_5" refType="h"/>
              <dgm:constr type="w" for="ch" forName="cycle_5" refType="w" fact="0.263"/>
              <dgm:constr type="h" for="ch" forName="cycle_5" refType="w" refFor="ch" refForName="cycle_5"/>
              <dgm:constr type="l" for="ch" forName="cycle_6"/>
              <dgm:constr type="b" for="ch" forName="cycle_6" refType="h" fact="0.74"/>
              <dgm:constr type="w" for="ch" forName="cycle_6" refType="w" fact="0.263"/>
              <dgm:constr type="h" for="ch" forName="cycle_6" refType="w" refFor="ch" refForName="cycle_6"/>
              <dgm:constr type="l" for="ch" forName="cycle_7" refType="w" fact="0.062"/>
              <dgm:constr type="t" for="ch" forName="cycle_7" refType="h" fact="0.141"/>
              <dgm:constr type="w" for="ch" forName="cycle_7" refType="w" fact="0.263"/>
              <dgm:constr type="h" for="ch" forName="cycle_7" refType="w" refFor="ch" refForName="cycle_7"/>
              <dgm:constr type="primFontSz" for="ch" forName="textCenter" val="65"/>
              <dgm:constr type="primFontSz" for="des" forName="childCenter1" val="65"/>
              <dgm:constr type="primFontSz" for="des" forName="text1" op="equ" val="65"/>
              <dgm:constr type="primFontSz" for="des" forName="childCenter2" refType="primFontSz" refFor="des" refForName="childCenter1" op="equ"/>
              <dgm:constr type="primFontSz" for="des" forName="text2" refType="primFontSz" refFor="des" refForName="text1" op="equ"/>
              <dgm:constr type="primFontSz" for="des" forName="childCenter3" refType="primFontSz" refFor="des" refForName="childCenter1" op="equ"/>
              <dgm:constr type="primFontSz" for="des" forName="text3" refType="primFontSz" refFor="des" refForName="text1" op="equ"/>
              <dgm:constr type="primFontSz" for="des" forName="childCenter4" refType="primFontSz" refFor="des" refForName="childCenter1" op="equ"/>
              <dgm:constr type="primFontSz" for="des" forName="text4" refType="primFontSz" refFor="des" refForName="text1" op="equ"/>
              <dgm:constr type="primFontSz" for="des" forName="childCenter5" refType="primFontSz" refFor="des" refForName="childCenter1" op="equ"/>
              <dgm:constr type="primFontSz" for="des" forName="text5" refType="primFontSz" refFor="des" refForName="text1" op="equ"/>
              <dgm:constr type="primFontSz" for="des" forName="childCenter6" refType="primFontSz" refFor="des" refForName="childCenter1" op="equ"/>
              <dgm:constr type="primFontSz" for="des" forName="text6" refType="primFontSz" refFor="des" refForName="text1" op="equ"/>
              <dgm:constr type="primFontSz" for="des" forName="childCenter7" refType="primFontSz" refFor="des" refForName="childCenter1" op="equ"/>
              <dgm:constr type="primFontSz" for="des" forName="text7" refType="primFontSz" refFor="des" refForName="text1" op="equ"/>
              <dgm:constr type="userS" for="des" ptType="node" refType="w" refFor="ch" refForName="textCenter" fact="0.67"/>
            </dgm:constrLst>
          </dgm:else>
        </dgm:choose>
      </dgm:if>
      <dgm:else name="Name20">
        <dgm:choose name="Name21">
          <dgm:if name="Name22" axis="ch ch" ptType="node node" func="cnt" op="equ" val="1">
            <dgm:constrLst>
              <dgm:constr type="r" for="ch" forName="textCenter" refType="w"/>
              <dgm:constr type="ctrY" for="ch" forName="textCenter" refType="h" fact="0.5"/>
              <dgm:constr type="w" for="ch" forName="textCenter" refType="w" fact="0.32"/>
              <dgm:constr type="h" for="ch" forName="textCenter" refType="w" refFor="ch" refForName="textCenter"/>
              <dgm:constr type="l" for="ch" forName="cycle_1"/>
              <dgm:constr type="ctrY" for="ch" forName="cycle_1" refType="h" fact="0.5"/>
              <dgm:constr type="w" for="ch" forName="cycle_1" refType="w" fact="0.56"/>
              <dgm:constr type="h" for="ch" forName="cycle_1" refType="h"/>
              <dgm:constr type="primFontSz" for="ch" forName="textCenter" val="65"/>
              <dgm:constr type="primFontSz" for="des" forName="childCenter1" val="65"/>
              <dgm:constr type="primFontSz" for="des" forName="text1" op="equ" val="65"/>
              <dgm:constr type="userS" for="des" ptType="node" refType="w" refFor="ch" refForName="textCenter" fact="0.67"/>
            </dgm:constrLst>
          </dgm:if>
          <dgm:if name="Name23" axis="ch ch" ptType="node node" func="cnt" op="equ" val="2">
            <dgm:constrLst>
              <dgm:constr type="ctrX" for="ch" forName="textCenter" refType="w" fact="0.5"/>
              <dgm:constr type="ctrY" for="ch" forName="textCenter" refType="h" fact="0.5"/>
              <dgm:constr type="w" for="ch" forName="textCenter" refType="w" fact="0.25"/>
              <dgm:constr type="h" for="ch" forName="textCenter" refType="w" refFor="ch" refForName="textCenter"/>
              <dgm:constr type="ctrX" for="ch" forName="cycle_1" refType="w" fact="0.5"/>
              <dgm:constr type="t" for="ch" forName="cycle_1"/>
              <dgm:constr type="w" for="ch" forName="cycle_1" refType="w"/>
              <dgm:constr type="h" for="ch" forName="cycle_1" refType="h" fact="0.34"/>
              <dgm:constr type="ctrX" for="ch" forName="cycle_2" refType="w" fact="0.5"/>
              <dgm:constr type="b" for="ch" forName="cycle_2" refType="h"/>
              <dgm:constr type="w" for="ch" forName="cycle_2" refType="w"/>
              <dgm:constr type="h" for="ch" forName="cycle_2" refType="h" fact="0.34"/>
              <dgm:constr type="primFontSz" for="ch" forName="textCenter" val="65"/>
              <dgm:constr type="primFontSz" for="des" forName="childCenter1" val="65"/>
              <dgm:constr type="primFontSz" for="des" forName="text1" op="equ" val="65"/>
              <dgm:constr type="primFontSz" for="des" forName="childCenter2" refType="primFontSz" refFor="des" refForName="childCenter1" op="equ"/>
              <dgm:constr type="primFontSz" for="des" forName="text2" refType="primFontSz" refFor="des" refForName="text1" op="equ"/>
              <dgm:constr type="userS" for="des" ptType="node" refType="w" refFor="ch" refForName="textCenter" fact="0.67"/>
            </dgm:constrLst>
          </dgm:if>
          <dgm:if name="Name24" axis="ch ch" ptType="node node" func="cnt" op="equ" val="3">
            <dgm:choose name="Name25">
              <dgm:if name="Name26" axis="ch ch ch" ptType="node node node" st="1 2 0" cnt="1 1 0" func="cnt" op="equ" val="1">
                <dgm:choose name="Name27">
                  <dgm:if name="Name28" axis="ch ch ch" ptType="node node node" st="1 3 0" cnt="1 1 0" func="cnt" op="equ" val="1">
                    <dgm:constrLst>
                      <dgm:constr type="ctrX" for="ch" forName="textCenter" refType="w" fact="0.5"/>
                      <dgm:constr type="t" for="ch" forName="textCenter" refType="h" fact="0.436"/>
                      <dgm:constr type="w" for="ch" forName="textCenter" refType="w" fact="0.21"/>
                      <dgm:constr type="h" for="ch" forName="textCenter" refType="w" refFor="ch" refForName="textCenter"/>
                      <dgm:constr type="ctrX" for="ch" forName="cycle_1" refType="w" fact="0.5"/>
                      <dgm:constr type="t" for="ch" forName="cycle_1"/>
                      <dgm:constr type="w" for="ch" forName="cycle_1" refType="w" fact="0.61"/>
                      <dgm:constr type="h" for="ch" forName="cycle_1" refType="h" fact="0.36"/>
                      <dgm:constr type="diam" for="ch" forName="cycle_1" refType="w" fact="0.5"/>
                      <dgm:constr type="l" for="ch" forName="cycle_2"/>
                      <dgm:constr type="b" for="ch" forName="cycle_2" refType="h" fact="0.85"/>
                      <dgm:constr type="w" for="ch" forName="cycle_2" refType="w" fact="0.46"/>
                      <dgm:constr type="h" for="ch" forName="cycle_2" refType="h" fact="0.54"/>
                      <dgm:constr type="diam" for="ch" forName="cycle_2" refType="w" fact="0.5"/>
                      <dgm:constr type="r" for="ch" forName="cycle_3" refType="w"/>
                      <dgm:constr type="b" for="ch" forName="cycle_3" refType="h" fact="0.85"/>
                      <dgm:constr type="w" for="ch" forName="cycle_3" refType="w" fact="0.46"/>
                      <dgm:constr type="h" for="ch" forName="cycle_3" refType="h" fact="0.54"/>
                      <dgm:constr type="diam" for="ch" forName="cycle_3" refType="w" fact="0.5"/>
                      <dgm:constr type="primFontSz" for="ch" forName="textCenter" val="65"/>
                      <dgm:constr type="primFontSz" for="des" forName="childCenter1" val="65"/>
                      <dgm:constr type="primFontSz" for="des" forName="text1" op="equ" val="65"/>
                      <dgm:constr type="primFontSz" for="des" forName="childCenter2" refType="primFontSz" refFor="des" refForName="childCenter1" op="equ"/>
                      <dgm:constr type="primFontSz" for="des" forName="text2" refType="primFontSz" refFor="des" refForName="text1" op="equ"/>
                      <dgm:constr type="primFontSz" for="des" forName="childCenter3" refType="primFontSz" refFor="des" refForName="childCenter1" op="equ"/>
                      <dgm:constr type="primFontSz" for="des" forName="text3" refType="primFontSz" refFor="des" refForName="text1" op="equ"/>
                      <dgm:constr type="userS" for="des" ptType="node" refType="w" refFor="ch" refForName="textCenter" fact="0.67"/>
                    </dgm:constrLst>
                  </dgm:if>
                  <dgm:else name="Name29">
                    <dgm:constrLst>
                      <dgm:constr type="ctrX" for="ch" forName="textCenter" refType="w" fact="0.5"/>
                      <dgm:constr type="t" for="ch" forName="textCenter" refType="h" fact="0.436"/>
                      <dgm:constr type="w" for="ch" forName="textCenter" refType="w" fact="0.21"/>
                      <dgm:constr type="h" for="ch" forName="textCenter" refType="w" refFor="ch" refForName="textCenter"/>
                      <dgm:constr type="ctrX" for="ch" forName="cycle_1" refType="w" fact="0.5"/>
                      <dgm:constr type="t" for="ch" forName="cycle_1"/>
                      <dgm:constr type="w" for="ch" forName="cycle_1" refType="w" fact="0.61"/>
                      <dgm:constr type="h" for="ch" forName="cycle_1" refType="h" fact="0.36"/>
                      <dgm:constr type="diam" for="ch" forName="cycle_1" refType="w" fact="0.5"/>
                      <dgm:constr type="l" for="ch" forName="cycle_2"/>
                      <dgm:constr type="b" for="ch" forName="cycle_2" refType="h" fact="0.85"/>
                      <dgm:constr type="w" for="ch" forName="cycle_2" refType="w" fact="0.46"/>
                      <dgm:constr type="h" for="ch" forName="cycle_2" refType="h" fact="0.54"/>
                      <dgm:constr type="diam" for="ch" forName="cycle_2" refType="w" fact="0.5"/>
                      <dgm:constr type="r" for="ch" forName="cycle_3" refType="w"/>
                      <dgm:constr type="b" for="ch" forName="cycle_3" refType="h"/>
                      <dgm:constr type="w" for="ch" forName="cycle_3" refType="w" fact="0.46"/>
                      <dgm:constr type="h" for="ch" forName="cycle_3" refType="h" fact="0.54"/>
                      <dgm:constr type="diam" for="ch" forName="cycle_3" refType="w" fact="0.5"/>
                      <dgm:constr type="primFontSz" for="ch" forName="textCenter" val="65"/>
                      <dgm:constr type="primFontSz" for="des" forName="childCenter1" val="65"/>
                      <dgm:constr type="primFontSz" for="des" forName="text1" op="equ" val="65"/>
                      <dgm:constr type="primFontSz" for="des" forName="childCenter2" refType="primFontSz" refFor="des" refForName="childCenter1" op="equ"/>
                      <dgm:constr type="primFontSz" for="des" forName="text2" refType="primFontSz" refFor="des" refForName="text1" op="equ"/>
                      <dgm:constr type="primFontSz" for="des" forName="childCenter3" refType="primFontSz" refFor="des" refForName="childCenter1" op="equ"/>
                      <dgm:constr type="primFontSz" for="des" forName="text3" refType="primFontSz" refFor="des" refForName="text1" op="equ"/>
                      <dgm:constr type="userS" for="des" ptType="node" refType="w" refFor="ch" refForName="textCenter" fact="0.67"/>
                    </dgm:constrLst>
                  </dgm:else>
                </dgm:choose>
              </dgm:if>
              <dgm:else name="Name30">
                <dgm:choose name="Name31">
                  <dgm:if name="Name32" axis="ch ch ch" ptType="node node node" st="1 3 0" cnt="1 1 0" func="cnt" op="equ" val="1">
                    <dgm:constrLst>
                      <dgm:constr type="ctrX" for="ch" forName="textCenter" refType="w" fact="0.5"/>
                      <dgm:constr type="t" for="ch" forName="textCenter" refType="h" fact="0.436"/>
                      <dgm:constr type="w" for="ch" forName="textCenter" refType="w" fact="0.21"/>
                      <dgm:constr type="h" for="ch" forName="textCenter" refType="w" refFor="ch" refForName="textCenter"/>
                      <dgm:constr type="ctrX" for="ch" forName="cycle_1" refType="w" fact="0.5"/>
                      <dgm:constr type="t" for="ch" forName="cycle_1"/>
                      <dgm:constr type="w" for="ch" forName="cycle_1" refType="w" fact="0.61"/>
                      <dgm:constr type="h" for="ch" forName="cycle_1" refType="h" fact="0.36"/>
                      <dgm:constr type="diam" for="ch" forName="cycle_1" refType="w" fact="0.5"/>
                      <dgm:constr type="l" for="ch" forName="cycle_2"/>
                      <dgm:constr type="b" for="ch" forName="cycle_2" refType="h"/>
                      <dgm:constr type="w" for="ch" forName="cycle_2" refType="w" fact="0.46"/>
                      <dgm:constr type="h" for="ch" forName="cycle_2" refType="h" fact="0.54"/>
                      <dgm:constr type="diam" for="ch" forName="cycle_2" refType="w" fact="0.5"/>
                      <dgm:constr type="r" for="ch" forName="cycle_3" refType="w"/>
                      <dgm:constr type="b" for="ch" forName="cycle_3" refType="h" fact="0.85"/>
                      <dgm:constr type="w" for="ch" forName="cycle_3" refType="w" fact="0.46"/>
                      <dgm:constr type="h" for="ch" forName="cycle_3" refType="h" fact="0.54"/>
                      <dgm:constr type="diam" for="ch" forName="cycle_3" refType="w" fact="0.5"/>
                      <dgm:constr type="primFontSz" for="ch" forName="textCenter" val="65"/>
                      <dgm:constr type="primFontSz" for="des" forName="childCenter1" val="65"/>
                      <dgm:constr type="primFontSz" for="des" forName="text1" op="equ" val="65"/>
                      <dgm:constr type="primFontSz" for="des" forName="childCenter2" refType="primFontSz" refFor="des" refForName="childCenter1" op="equ"/>
                      <dgm:constr type="primFontSz" for="des" forName="text2" refType="primFontSz" refFor="des" refForName="text1" op="equ"/>
                      <dgm:constr type="primFontSz" for="des" forName="childCenter3" refType="primFontSz" refFor="des" refForName="childCenter1" op="equ"/>
                      <dgm:constr type="primFontSz" for="des" forName="text3" refType="primFontSz" refFor="des" refForName="text1" op="equ"/>
                      <dgm:constr type="userS" for="des" ptType="node" refType="w" refFor="ch" refForName="textCenter" fact="0.67"/>
                    </dgm:constrLst>
                  </dgm:if>
                  <dgm:else name="Name33">
                    <dgm:constrLst>
                      <dgm:constr type="ctrX" for="ch" forName="textCenter" refType="w" fact="0.5"/>
                      <dgm:constr type="t" for="ch" forName="textCenter" refType="h" fact="0.436"/>
                      <dgm:constr type="w" for="ch" forName="textCenter" refType="w" fact="0.21"/>
                      <dgm:constr type="h" for="ch" forName="textCenter" refType="w" refFor="ch" refForName="textCenter"/>
                      <dgm:constr type="ctrX" for="ch" forName="cycle_1" refType="w" fact="0.5"/>
                      <dgm:constr type="t" for="ch" forName="cycle_1"/>
                      <dgm:constr type="w" for="ch" forName="cycle_1" refType="w" fact="0.61"/>
                      <dgm:constr type="h" for="ch" forName="cycle_1" refType="h" fact="0.36"/>
                      <dgm:constr type="diam" for="ch" forName="cycle_1" refType="w" fact="0.5"/>
                      <dgm:constr type="l" for="ch" forName="cycle_2"/>
                      <dgm:constr type="b" for="ch" forName="cycle_2" refType="h"/>
                      <dgm:constr type="w" for="ch" forName="cycle_2" refType="w" fact="0.46"/>
                      <dgm:constr type="h" for="ch" forName="cycle_2" refType="h" fact="0.54"/>
                      <dgm:constr type="diam" for="ch" forName="cycle_2" refType="w" fact="0.5"/>
                      <dgm:constr type="r" for="ch" forName="cycle_3" refType="w"/>
                      <dgm:constr type="b" for="ch" forName="cycle_3" refType="h"/>
                      <dgm:constr type="w" for="ch" forName="cycle_3" refType="w" fact="0.46"/>
                      <dgm:constr type="h" for="ch" forName="cycle_3" refType="h" fact="0.54"/>
                      <dgm:constr type="diam" for="ch" forName="cycle_3" refType="w" fact="0.5"/>
                      <dgm:constr type="primFontSz" for="ch" forName="textCenter" val="65"/>
                      <dgm:constr type="primFontSz" for="des" forName="childCenter1" val="65"/>
                      <dgm:constr type="primFontSz" for="des" forName="text1" op="equ" val="65"/>
                      <dgm:constr type="primFontSz" for="des" forName="childCenter2" refType="primFontSz" refFor="des" refForName="childCenter1" op="equ"/>
                      <dgm:constr type="primFontSz" for="des" forName="text2" refType="primFontSz" refFor="des" refForName="text1" op="equ"/>
                      <dgm:constr type="primFontSz" for="des" forName="childCenter3" refType="primFontSz" refFor="des" refForName="childCenter1" op="equ"/>
                      <dgm:constr type="primFontSz" for="des" forName="text3" refType="primFontSz" refFor="des" refForName="text1" op="equ"/>
                      <dgm:constr type="userS" for="des" ptType="node" refType="w" refFor="ch" refForName="textCenter" fact="0.67"/>
                    </dgm:constrLst>
                  </dgm:else>
                </dgm:choose>
              </dgm:else>
            </dgm:choose>
          </dgm:if>
          <dgm:if name="Name34" axis="ch ch" ptType="node node" func="cnt" op="equ" val="4">
            <dgm:constrLst>
              <dgm:constr type="ctrX" for="ch" forName="textCenter" refType="w" fact="0.5"/>
              <dgm:constr type="ctrY" for="ch" forName="textCenter" refType="h" fact="0.5"/>
              <dgm:constr type="w" for="ch" forName="textCenter" refType="w" fact="0.2"/>
              <dgm:constr type="h" for="ch" forName="textCenter" refType="w" refFor="ch" refForName="textCenter"/>
              <dgm:constr type="ctrX" for="ch" forName="cycle_1" refType="w" fact="0.5"/>
              <dgm:constr type="t" for="ch" forName="cycle_1"/>
              <dgm:constr type="w" for="ch" forName="cycle_1" refType="w" fact="0.5"/>
              <dgm:constr type="h" for="ch" forName="cycle_1" refType="h" fact="0.33"/>
              <dgm:constr type="l" for="ch" forName="cycle_2"/>
              <dgm:constr type="ctrY" for="ch" forName="cycle_2" refType="h" fact="0.5"/>
              <dgm:constr type="w" for="ch" forName="cycle_2" refType="w" fact="0.33"/>
              <dgm:constr type="h" for="ch" forName="cycle_2" refType="h" fact="0.5"/>
              <dgm:constr type="ctrX" for="ch" forName="cycle_3" refType="w" fact="0.5"/>
              <dgm:constr type="b" for="ch" forName="cycle_3" refType="h"/>
              <dgm:constr type="w" for="ch" forName="cycle_3" refType="w" fact="0.5"/>
              <dgm:constr type="h" for="ch" forName="cycle_3" refType="h" fact="0.33"/>
              <dgm:constr type="r" for="ch" forName="cycle_4" refType="w"/>
              <dgm:constr type="ctrY" for="ch" forName="cycle_4" refType="h" fact="0.5"/>
              <dgm:constr type="w" for="ch" forName="cycle_4" refType="w" fact="0.33"/>
              <dgm:constr type="h" for="ch" forName="cycle_4" refType="h" fact="0.5"/>
              <dgm:constr type="primFontSz" for="ch" forName="textCenter" val="65"/>
              <dgm:constr type="primFontSz" for="des" forName="childCenter1" val="65"/>
              <dgm:constr type="primFontSz" for="des" forName="text1" op="equ" val="65"/>
              <dgm:constr type="primFontSz" for="des" forName="childCenter2" refType="primFontSz" refFor="des" refForName="childCenter1" op="equ"/>
              <dgm:constr type="primFontSz" for="des" forName="text2" refType="primFontSz" refFor="des" refForName="text1" op="equ"/>
              <dgm:constr type="primFontSz" for="des" forName="childCenter3" refType="primFontSz" refFor="des" refForName="childCenter1" op="equ"/>
              <dgm:constr type="primFontSz" for="des" forName="text3" refType="primFontSz" refFor="des" refForName="text1" op="equ"/>
              <dgm:constr type="primFontSz" for="des" forName="childCenter4" refType="primFontSz" refFor="des" refForName="childCenter1" op="equ"/>
              <dgm:constr type="primFontSz" for="des" forName="text4" refType="primFontSz" refFor="des" refForName="text1" op="equ"/>
              <dgm:constr type="userS" for="des" ptType="node" refType="w" refFor="ch" refForName="textCenter" fact="0.67"/>
            </dgm:constrLst>
          </dgm:if>
          <dgm:if name="Name35" axis="ch ch" ptType="node node" func="cnt" op="equ" val="5">
            <dgm:constrLst>
              <dgm:constr type="ctrX" for="ch" forName="textCenter" refType="w" fact="0.5"/>
              <dgm:constr type="t" for="ch" forName="textCenter" refType="h" fact="0.42"/>
              <dgm:constr type="w" for="ch" forName="textCenter" refType="w" fact="0.2"/>
              <dgm:constr type="h" for="ch" forName="textCenter" refType="w" refFor="ch" refForName="textCenter"/>
              <dgm:constr type="ctrX" for="ch" forName="cycle_1" refType="w" fact="0.5"/>
              <dgm:constr type="t" for="ch" forName="cycle_1"/>
              <dgm:constr type="w" for="ch" forName="cycle_1" refType="w" fact="0.33"/>
              <dgm:constr type="h" for="ch" forName="cycle_1" refType="w" refFor="ch" refForName="cycle_1"/>
              <dgm:constr type="l" for="ch" forName="cycle_2"/>
              <dgm:constr type="t" for="ch" forName="cycle_2" refType="h" fact="0.24"/>
              <dgm:constr type="w" for="ch" forName="cycle_2" refType="w" fact="0.33"/>
              <dgm:constr type="h" for="ch" forName="cycle_2" refType="w" refFor="ch" refForName="cycle_2"/>
              <dgm:constr type="l" for="ch" forName="cycle_3" refType="w" fact="0.11"/>
              <dgm:constr type="b" for="ch" forName="cycle_3" refType="h"/>
              <dgm:constr type="w" for="ch" forName="cycle_3" refType="w" fact="0.33"/>
              <dgm:constr type="h" for="ch" forName="cycle_3" refType="w" refFor="ch" refForName="cycle_3"/>
              <dgm:constr type="r" for="ch" forName="cycle_4" refType="w" fact="0.89"/>
              <dgm:constr type="b" for="ch" forName="cycle_4" refType="h"/>
              <dgm:constr type="w" for="ch" forName="cycle_4" refType="w" fact="0.33"/>
              <dgm:constr type="h" for="ch" forName="cycle_4" refType="w" refFor="ch" refForName="cycle_4"/>
              <dgm:constr type="r" for="ch" forName="cycle_5" refType="w"/>
              <dgm:constr type="t" for="ch" forName="cycle_5" refType="h" fact="0.24"/>
              <dgm:constr type="w" for="ch" forName="cycle_5" refType="w" fact="0.33"/>
              <dgm:constr type="h" for="ch" forName="cycle_5" refType="w" refFor="ch" refForName="cycle_5"/>
              <dgm:constr type="primFontSz" for="ch" forName="textCenter" val="65"/>
              <dgm:constr type="primFontSz" for="des" forName="childCenter1" val="65"/>
              <dgm:constr type="primFontSz" for="des" forName="text1" op="equ" val="65"/>
              <dgm:constr type="primFontSz" for="des" forName="childCenter2" refType="primFontSz" refFor="des" refForName="childCenter1" op="equ"/>
              <dgm:constr type="primFontSz" for="des" forName="text2" refType="primFontSz" refFor="des" refForName="text1" op="equ"/>
              <dgm:constr type="primFontSz" for="des" forName="childCenter3" refType="primFontSz" refFor="des" refForName="childCenter1" op="equ"/>
              <dgm:constr type="primFontSz" for="des" forName="text3" refType="primFontSz" refFor="des" refForName="text1" op="equ"/>
              <dgm:constr type="primFontSz" for="des" forName="childCenter4" refType="primFontSz" refFor="des" refForName="childCenter1" op="equ"/>
              <dgm:constr type="primFontSz" for="des" forName="text4" refType="primFontSz" refFor="des" refForName="text1" op="equ"/>
              <dgm:constr type="primFontSz" for="des" forName="childCenter5" refType="primFontSz" refFor="des" refForName="childCenter1" op="equ"/>
              <dgm:constr type="primFontSz" for="des" forName="text5" refType="primFontSz" refFor="des" refForName="text1" op="equ"/>
              <dgm:constr type="userS" for="des" ptType="node" refType="w" refFor="ch" refForName="textCenter" fact="0.67"/>
            </dgm:constrLst>
          </dgm:if>
          <dgm:if name="Name36" axis="ch ch" ptType="node node" func="cnt" op="equ" val="6">
            <dgm:constrLst>
              <dgm:constr type="ctrX" for="ch" forName="textCenter" refType="w" fact="0.5"/>
              <dgm:constr type="ctrY" for="ch" forName="textCenter" refType="h" fact="0.5"/>
              <dgm:constr type="w" for="ch" forName="textCenter" refType="w" fact="0.2"/>
              <dgm:constr type="h" for="ch" forName="textCenter" refType="w" refFor="ch" refForName="textCenter"/>
              <dgm:constr type="ctrX" for="ch" forName="cycle_1" refType="w" fact="0.5"/>
              <dgm:constr type="t" for="ch" forName="cycle_1"/>
              <dgm:constr type="w" for="ch" forName="cycle_1" refType="w" fact="0.33"/>
              <dgm:constr type="h" for="ch" forName="cycle_1" refType="w" refFor="ch" refForName="cycle_1"/>
              <dgm:constr type="l" for="ch" forName="cycle_2"/>
              <dgm:constr type="t" for="ch" forName="cycle_2" refType="h" fact="0.17"/>
              <dgm:constr type="w" for="ch" forName="cycle_2" refType="w" fact="0.33"/>
              <dgm:constr type="h" for="ch" forName="cycle_2" refType="w" refFor="ch" refForName="cycle_2"/>
              <dgm:constr type="l" for="ch" forName="cycle_3"/>
              <dgm:constr type="b" for="ch" forName="cycle_3" refType="h" fact="0.83"/>
              <dgm:constr type="w" for="ch" forName="cycle_3" refType="w" fact="0.33"/>
              <dgm:constr type="h" for="ch" forName="cycle_3" refType="w" refFor="ch" refForName="cycle_3"/>
              <dgm:constr type="ctrX" for="ch" forName="cycle_4" refType="w" fact="0.5"/>
              <dgm:constr type="b" for="ch" forName="cycle_4" refType="h"/>
              <dgm:constr type="w" for="ch" forName="cycle_4" refType="w" fact="0.33"/>
              <dgm:constr type="h" for="ch" forName="cycle_4" refType="w" refFor="ch" refForName="cycle_4"/>
              <dgm:constr type="r" for="ch" forName="cycle_5" refType="w"/>
              <dgm:constr type="b" for="ch" forName="cycle_5" refType="h" fact="0.83"/>
              <dgm:constr type="w" for="ch" forName="cycle_5" refType="w" fact="0.33"/>
              <dgm:constr type="h" for="ch" forName="cycle_5" refType="w" refFor="ch" refForName="cycle_5"/>
              <dgm:constr type="r" for="ch" forName="cycle_6" refType="w"/>
              <dgm:constr type="t" for="ch" forName="cycle_6" refType="h" fact="0.17"/>
              <dgm:constr type="w" for="ch" forName="cycle_6" refType="w" fact="0.33"/>
              <dgm:constr type="h" for="ch" forName="cycle_6" refType="w" refFor="ch" refForName="cycle_6"/>
              <dgm:constr type="primFontSz" for="ch" forName="textCenter" val="65"/>
              <dgm:constr type="primFontSz" for="des" forName="childCenter1" val="65"/>
              <dgm:constr type="primFontSz" for="des" forName="text1" op="equ" val="65"/>
              <dgm:constr type="primFontSz" for="des" forName="childCenter2" refType="primFontSz" refFor="des" refForName="childCenter1" op="equ"/>
              <dgm:constr type="primFontSz" for="des" forName="text2" refType="primFontSz" refFor="des" refForName="text1" op="equ"/>
              <dgm:constr type="primFontSz" for="des" forName="childCenter3" refType="primFontSz" refFor="des" refForName="childCenter1" op="equ"/>
              <dgm:constr type="primFontSz" for="des" forName="text3" refType="primFontSz" refFor="des" refForName="text1" op="equ"/>
              <dgm:constr type="primFontSz" for="des" forName="childCenter4" refType="primFontSz" refFor="des" refForName="childCenter1" op="equ"/>
              <dgm:constr type="primFontSz" for="des" forName="text4" refType="primFontSz" refFor="des" refForName="text1" op="equ"/>
              <dgm:constr type="primFontSz" for="des" forName="childCenter5" refType="primFontSz" refFor="des" refForName="childCenter1" op="equ"/>
              <dgm:constr type="primFontSz" for="des" forName="text5" refType="primFontSz" refFor="des" refForName="text1" op="equ"/>
              <dgm:constr type="primFontSz" for="des" forName="childCenter6" refType="primFontSz" refFor="des" refForName="childCenter1" op="equ"/>
              <dgm:constr type="primFontSz" for="des" forName="text6" refType="primFontSz" refFor="des" refForName="text1" op="equ"/>
              <dgm:constr type="userS" for="des" ptType="node" refType="w" refFor="ch" refForName="textCenter" fact="0.67"/>
            </dgm:constrLst>
          </dgm:if>
          <dgm:else name="Name37">
            <dgm:constrLst>
              <dgm:constr type="ctrX" for="ch" forName="textCenter" refType="w" fact="0.5"/>
              <dgm:constr type="t" for="ch" forName="textCenter" refType="h" fact="0.444"/>
              <dgm:constr type="w" for="ch" forName="textCenter" refType="w" fact="0.167"/>
              <dgm:constr type="h" for="ch" forName="textCenter" refType="w" refFor="ch" refForName="textCenter"/>
              <dgm:constr type="ctrX" for="ch" forName="cycle_1" refType="w" fact="0.5"/>
              <dgm:constr type="t" for="ch" forName="cycle_1"/>
              <dgm:constr type="w" for="ch" forName="cycle_1" refType="w" fact="0.263"/>
              <dgm:constr type="h" for="ch" forName="cycle_1" refType="w" refFor="ch" refForName="cycle_1"/>
              <dgm:constr type="l" for="ch" forName="cycle_2" refType="w" fact="0.062"/>
              <dgm:constr type="t" for="ch" forName="cycle_2" refType="h" fact="0.141"/>
              <dgm:constr type="w" for="ch" forName="cycle_2" refType="w" fact="0.263"/>
              <dgm:constr type="h" for="ch" forName="cycle_2" refType="w" refFor="ch" refForName="cycle_2"/>
              <dgm:constr type="l" for="ch" forName="cycle_3"/>
              <dgm:constr type="b" for="ch" forName="cycle_3" refType="h" fact="0.74"/>
              <dgm:constr type="w" for="ch" forName="cycle_3" refType="w" fact="0.263"/>
              <dgm:constr type="h" for="ch" forName="cycle_3" refType="w" refFor="ch" refForName="cycle_3"/>
              <dgm:constr type="l" for="ch" forName="cycle_4" refType="w" fact="0.2"/>
              <dgm:constr type="b" for="ch" forName="cycle_4" refType="h"/>
              <dgm:constr type="w" for="ch" forName="cycle_4" refType="w" fact="0.263"/>
              <dgm:constr type="h" for="ch" forName="cycle_4" refType="w" refFor="ch" refForName="cycle_4"/>
              <dgm:constr type="r" for="ch" forName="cycle_5" refType="w" fact="0.8"/>
              <dgm:constr type="b" for="ch" forName="cycle_5" refType="h"/>
              <dgm:constr type="w" for="ch" forName="cycle_5" refType="w" fact="0.263"/>
              <dgm:constr type="h" for="ch" forName="cycle_5" refType="w" refFor="ch" refForName="cycle_5"/>
              <dgm:constr type="r" for="ch" forName="cycle_6" refType="w"/>
              <dgm:constr type="b" for="ch" forName="cycle_6" refType="h" fact="0.74"/>
              <dgm:constr type="w" for="ch" forName="cycle_6" refType="w" fact="0.263"/>
              <dgm:constr type="h" for="ch" forName="cycle_6" refType="w" refFor="ch" refForName="cycle_6"/>
              <dgm:constr type="r" for="ch" forName="cycle_7" refType="w" fact="0.938"/>
              <dgm:constr type="t" for="ch" forName="cycle_7" refType="h" fact="0.141"/>
              <dgm:constr type="w" for="ch" forName="cycle_7" refType="w" fact="0.263"/>
              <dgm:constr type="h" for="ch" forName="cycle_7" refType="w" refFor="ch" refForName="cycle_7"/>
              <dgm:constr type="primFontSz" for="ch" forName="textCenter" val="65"/>
              <dgm:constr type="primFontSz" for="des" forName="childCenter1" val="65"/>
              <dgm:constr type="primFontSz" for="des" forName="text1" op="equ" val="65"/>
              <dgm:constr type="primFontSz" for="des" forName="childCenter2" refType="primFontSz" refFor="des" refForName="childCenter1" op="equ"/>
              <dgm:constr type="primFontSz" for="des" forName="text2" refType="primFontSz" refFor="des" refForName="text1" op="equ"/>
              <dgm:constr type="primFontSz" for="des" forName="childCenter3" refType="primFontSz" refFor="des" refForName="childCenter1" op="equ"/>
              <dgm:constr type="primFontSz" for="des" forName="text3" refType="primFontSz" refFor="des" refForName="text1" op="equ"/>
              <dgm:constr type="primFontSz" for="des" forName="childCenter4" refType="primFontSz" refFor="des" refForName="childCenter1" op="equ"/>
              <dgm:constr type="primFontSz" for="des" forName="text4" refType="primFontSz" refFor="des" refForName="text1" op="equ"/>
              <dgm:constr type="primFontSz" for="des" forName="childCenter5" refType="primFontSz" refFor="des" refForName="childCenter1" op="equ"/>
              <dgm:constr type="primFontSz" for="des" forName="text5" refType="primFontSz" refFor="des" refForName="text1" op="equ"/>
              <dgm:constr type="primFontSz" for="des" forName="childCenter6" refType="primFontSz" refFor="des" refForName="childCenter1" op="equ"/>
              <dgm:constr type="primFontSz" for="des" forName="text6" refType="primFontSz" refFor="des" refForName="text1" op="equ"/>
              <dgm:constr type="primFontSz" for="des" forName="childCenter7" refType="primFontSz" refFor="des" refForName="childCenter1" op="equ"/>
              <dgm:constr type="primFontSz" for="des" forName="text7" refType="primFontSz" refFor="des" refForName="text1" op="equ"/>
              <dgm:constr type="userS" for="des" ptType="node" refType="w" refFor="ch" refForName="textCenter" fact="0.67"/>
            </dgm:constrLst>
          </dgm:else>
        </dgm:choose>
      </dgm:else>
    </dgm:choose>
    <dgm:forEach name="Name38" axis="ch" ptType="node" cnt="1">
      <dgm:choose name="Name39">
        <dgm:if name="Name40" axis="des" func="maxDepth" op="lte" val="1">
          <dgm:layoutNode name="singleCycle">
            <dgm:choose name="Name41">
              <dgm:if name="Name42" axis="ch" ptType="node" func="cnt" op="equ" val="1">
                <dgm:choose name="Name43">
                  <dgm:if name="Name44" func="var" arg="dir" op="equ" val="norm">
                    <dgm:alg type="cycle">
                      <dgm:param type="stAng" val="90"/>
                      <dgm:param type="ctrShpMap" val="fNode"/>
                    </dgm:alg>
                  </dgm:if>
                  <dgm:else name="Name45">
                    <dgm:alg type="cycle">
                      <dgm:param type="stAng" val="-90"/>
                      <dgm:param type="spanAng" val="-360"/>
                      <dgm:param type="ctrShpMap" val="fNode"/>
                    </dgm:alg>
                  </dgm:else>
                </dgm:choose>
              </dgm:if>
              <dgm:else name="Name46">
                <dgm:choose name="Name47">
                  <dgm:if name="Name48" func="var" arg="dir" op="equ" val="norm">
                    <dgm:alg type="cycle">
                      <dgm:param type="ctrShpMap" val="fNode"/>
                    </dgm:alg>
                  </dgm:if>
                  <dgm:else name="Name49">
                    <dgm:alg type="cycle">
                      <dgm:param type="spanAng" val="-360"/>
                      <dgm:param type="ctrShpMap" val="fNode"/>
                    </dgm:alg>
                  </dgm:else>
                </dgm:choose>
              </dgm:else>
            </dgm:choose>
            <dgm:shape xmlns:r="http://schemas.openxmlformats.org/officeDocument/2006/relationships" r:blip="">
              <dgm:adjLst/>
            </dgm:shape>
            <dgm:presOf/>
            <dgm:choose name="Name50">
              <dgm:if name="Name51" axis="ch" ptType="node" func="cnt" op="equ" val="0">
                <dgm:constrLst>
                  <dgm:constr type="w" for="ch" forName="singleCenter" refType="w"/>
                  <dgm:constr type="h" for="ch" forName="singleCenter" refType="w" refFor="ch" refForName="singleCenter"/>
                </dgm:constrLst>
              </dgm:if>
              <dgm:if name="Name52" axis="ch" ptType="node" func="cnt" op="equ" val="1">
                <dgm:constrLst>
                  <dgm:constr type="w" for="ch" forName="singleCenter" refType="w" fact="0.5"/>
                  <dgm:constr type="h" for="ch" forName="singleCenter" refType="w" refFor="ch" refForName="singleCenter"/>
                  <dgm:constr type="userS" for="ch" ptType="node" refType="w" refFor="ch" refForName="singleCenter" fact="0.67"/>
                </dgm:constrLst>
              </dgm:if>
              <dgm:else name="Name53">
                <dgm:constrLst>
                  <dgm:constr type="w" for="ch" forName="singleCenter" refType="w" fact="0.3"/>
                  <dgm:constr type="h" for="ch" forName="singleCenter" refType="w" refFor="ch" refForName="singleCenter"/>
                  <dgm:constr type="userS" for="ch" ptType="node" refType="w" refFor="ch" refForName="singleCenter" fact="0.67"/>
                </dgm:constrLst>
              </dgm:else>
            </dgm:choose>
            <dgm:layoutNode name="singleCenter" styleLbl="node1">
              <dgm:varLst>
                <dgm:chMax val="7"/>
                <dgm:chPref val="7"/>
              </dgm:varLst>
              <dgm:alg type="tx"/>
              <dgm:shape xmlns:r="http://schemas.openxmlformats.org/officeDocument/2006/relationships" type="roundRect" r:blip="">
                <dgm:adjLst/>
              </dgm:shape>
              <dgm:presOf axis="self" ptType="node"/>
              <dgm:constrLst>
                <dgm:constr type="tMarg" refType="primFontSz" fact="0.2"/>
                <dgm:constr type="bMarg" refType="primFontSz" fact="0.2"/>
                <dgm:constr type="lMarg" refType="primFontSz" fact="0.2"/>
                <dgm:constr type="rMarg" refType="primFontSz" fact="0.2"/>
              </dgm:constrLst>
              <dgm:ruleLst>
                <dgm:rule type="primFontSz" val="5" fact="NaN" max="NaN"/>
              </dgm:ruleLst>
            </dgm:layoutNode>
            <dgm:forEach name="Name54" axis="ch" cnt="21">
              <dgm:forEach name="Name55" axis="self" ptType="parTrans">
                <dgm:layoutNode name="Name56">
                  <dgm:alg type="conn">
                    <dgm:param type="dim" val="1D"/>
                    <dgm:param type="begPts" val="auto"/>
                    <dgm:param type="endPts" val="auto"/>
                    <dgm:param type="begSty" val="noArr"/>
                    <dgm:param type="endSty" val="noArr"/>
                  </dgm:alg>
                  <dgm:shape xmlns:r="http://schemas.openxmlformats.org/officeDocument/2006/relationships" type="conn" r:blip="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</dgm:layoutNode>
              </dgm:forEach>
              <dgm:forEach name="Name57" axis="self" ptType="node">
                <dgm:layoutNode name="text0" styleLbl="node1">
                  <dgm:varLst>
                    <dgm:bulletEnabled val="1"/>
                  </dgm:varLst>
                  <dgm:alg type="tx"/>
                  <dgm:shape xmlns:r="http://schemas.openxmlformats.org/officeDocument/2006/relationships" type="roundRect" r:blip="">
                    <dgm:adjLst/>
                  </dgm:shape>
                  <dgm:presOf axis="desOrSelf" ptType="node"/>
                  <dgm:constrLst>
                    <dgm:constr type="userS"/>
                    <dgm:constr type="w" refType="userS"/>
                    <dgm:constr type="h" refType="w"/>
                    <dgm:constr type="tMarg" refType="primFontSz" fact="0.2"/>
                    <dgm:constr type="bMarg" refType="primFontSz" fact="0.2"/>
                    <dgm:constr type="lMarg" refType="primFontSz" fact="0.2"/>
                    <dgm:constr type="rMarg" refType="primFontSz" fact="0.2"/>
                  </dgm:constrLst>
                  <dgm:ruleLst>
                    <dgm:rule type="primFontSz" val="5" fact="NaN" max="NaN"/>
                  </dgm:ruleLst>
                </dgm:layoutNode>
              </dgm:forEach>
            </dgm:forEach>
          </dgm:layoutNode>
        </dgm:if>
        <dgm:else name="Name58">
          <dgm:layoutNode name="textCenter" styleLbl="node1">
            <dgm:alg type="tx"/>
            <dgm:shape xmlns:r="http://schemas.openxmlformats.org/officeDocument/2006/relationships" type="roundRect" r:blip="">
              <dgm:adjLst/>
            </dgm:shape>
            <dgm:presOf axis="self" ptType="node"/>
            <dgm:constrLst>
              <dgm:constr type="tMarg" refType="primFontSz" fact="0.2"/>
              <dgm:constr type="bMarg" refType="primFontSz" fact="0.2"/>
              <dgm:constr type="lMarg" refType="primFontSz" fact="0.2"/>
              <dgm:constr type="rMarg" refType="primFontSz" fact="0.2"/>
            </dgm:constrLst>
            <dgm:ruleLst>
              <dgm:rule type="primFontSz" val="5" fact="NaN" max="NaN"/>
            </dgm:ruleLst>
          </dgm:layoutNode>
          <dgm:choose name="Name59">
            <dgm:if name="Name60" axis="ch" ptType="node" func="cnt" op="gte" val="1">
              <dgm:layoutNode name="cycle_1">
                <dgm:choose name="Name61">
                  <dgm:if name="Name62" func="var" arg="dir" op="equ" val="norm">
                    <dgm:choose name="Name63">
                      <dgm:if name="Name64" axis="ch" ptType="node" func="cnt" op="equ" val="1">
                        <dgm:choose name="Name65">
                          <dgm:if name="Name66" axis="ch ch" ptType="node node" st="1 1" cnt="1 0" func="cnt" op="equ" val="1">
                            <dgm:alg type="cycle">
                              <dgm:param type="ctrShpMap" val="fNode"/>
                              <dgm:param type="stAng" val="90"/>
                            </dgm:alg>
                          </dgm:if>
                          <dgm:if name="Name67" axis="ch ch" ptType="node node" st="1 1" cnt="1 0" func="cnt" op="equ" val="2">
                            <dgm:alg type="cycle">
                              <dgm:param type="ctrShpMap" val="fNode"/>
                              <dgm:param type="stAng" val="45"/>
                              <dgm:param type="spanAng" val="90"/>
                            </dgm:alg>
                          </dgm:if>
                          <dgm:else name="Name68">
                            <dgm:alg type="cycle">
                              <dgm:param type="ctrShpMap" val="fNode"/>
                              <dgm:param type="stAng" val="0"/>
                              <dgm:param type="spanAng" val="180"/>
                            </dgm:alg>
                          </dgm:else>
                        </dgm:choose>
                      </dgm:if>
                      <dgm:if name="Name69" axis="ch" ptType="node" func="cnt" op="equ" val="2">
                        <dgm:choose name="Name70">
                          <dgm:if name="Name71" axis="ch ch" ptType="node node" st="1 1" cnt="1 0" func="cnt" op="equ" val="1">
                            <dgm:alg type="cycle">
                              <dgm:param type="ctrShpMap" val="fNode"/>
                              <dgm:param type="stAng" val="0"/>
                            </dgm:alg>
                          </dgm:if>
                          <dgm:if name="Name72" axis="ch ch" ptType="node node" st="1 1" cnt="1 0" func="cnt" op="equ" val="2">
                            <dgm:alg type="cycle">
                              <dgm:param type="ctrShpMap" val="fNode"/>
                              <dgm:param type="stAng" val="315"/>
                              <dgm:param type="spanAng" val="90"/>
                            </dgm:alg>
                          </dgm:if>
                          <dgm:else name="Name73">
                            <dgm:alg type="cycle">
                              <dgm:param type="ctrShpMap" val="fNode"/>
                              <dgm:param type="stAng" val="270"/>
                              <dgm:param type="spanAng" val="180"/>
                            </dgm:alg>
                          </dgm:else>
                        </dgm:choose>
                      </dgm:if>
                      <dgm:if name="Name74" axis="ch" ptType="node" func="cnt" op="equ" val="3">
                        <dgm:choose name="Name75">
                          <dgm:if name="Name76" axis="ch ch" ptType="node node" st="1 1" cnt="1 0" func="cnt" op="equ" val="1">
                            <dgm:alg type="cycle">
                              <dgm:param type="ctrShpMap" val="fNode"/>
                              <dgm:param type="stAng" val="0"/>
                            </dgm:alg>
                          </dgm:if>
                          <dgm:if name="Name77" axis="ch ch" ptType="node node" st="1 1" cnt="1 0" func="cnt" op="equ" val="2">
                            <dgm:alg type="cycle">
                              <dgm:param type="ctrShpMap" val="fNode"/>
                              <dgm:param type="stAng" val="315"/>
                              <dgm:param type="spanAng" val="90"/>
                            </dgm:alg>
                          </dgm:if>
                          <dgm:else name="Name78">
                            <dgm:alg type="cycle">
                              <dgm:param type="ctrShpMap" val="fNode"/>
                              <dgm:param type="stAng" val="270"/>
                              <dgm:param type="spanAng" val="180"/>
                            </dgm:alg>
                          </dgm:else>
                        </dgm:choose>
                      </dgm:if>
                      <dgm:if name="Name79" axis="ch" ptType="node" func="cnt" op="equ" val="4">
                        <dgm:choose name="Name80">
                          <dgm:if name="Name81" axis="ch ch" ptType="node node" st="1 1" cnt="1 0" func="cnt" op="equ" val="1">
                            <dgm:alg type="cycle">
                              <dgm:param type="ctrShpMap" val="fNode"/>
                              <dgm:param type="stAng" val="0"/>
                            </dgm:alg>
                          </dgm:if>
                          <dgm:if name="Name82" axis="ch ch" ptType="node node" st="1 1" cnt="1 0" func="cnt" op="equ" val="2">
                            <dgm:alg type="cycle">
                              <dgm:param type="ctrShpMap" val="fNode"/>
                              <dgm:param type="stAng" val="315"/>
                              <dgm:param type="spanAng" val="90"/>
                            </dgm:alg>
                          </dgm:if>
                          <dgm:else name="Name83">
                            <dgm:alg type="cycle">
                              <dgm:param type="ctrShpMap" val="fNode"/>
                              <dgm:param type="stAng" val="292.5"/>
                              <dgm:param type="spanAng" val="135"/>
                            </dgm:alg>
                          </dgm:else>
                        </dgm:choose>
                      </dgm:if>
                      <dgm:if name="Name84" axis="ch" ptType="node" func="cnt" op="equ" val="5">
                        <dgm:choose name="Name85">
                          <dgm:if name="Name86" axis="ch ch" ptType="node node" st="1 1" cnt="1 0" func="cnt" op="equ" val="1">
                            <dgm:alg type="cycle">
                              <dgm:param type="ctrShpMap" val="fNode"/>
                              <dgm:param type="stAng" val="0"/>
                            </dgm:alg>
                          </dgm:if>
                          <dgm:if name="Name87" axis="ch ch" ptType="node node" st="1 1" cnt="1 0" func="cnt" op="equ" val="2">
                            <dgm:alg type="cycle">
                              <dgm:param type="ctrShpMap" val="fNode"/>
                              <dgm:param type="stAng" val="315"/>
                              <dgm:param type="spanAng" val="90"/>
                            </dgm:alg>
                          </dgm:if>
                          <dgm:else name="Name88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if name="Name89" axis="ch" ptType="node" func="cnt" op="equ" val="6">
                        <dgm:choose name="Name90">
                          <dgm:if name="Name91" axis="ch ch" ptType="node node" st="1 1" cnt="1 0" func="cnt" op="equ" val="1">
                            <dgm:alg type="cycle">
                              <dgm:param type="ctrShpMap" val="fNode"/>
                              <dgm:param type="stAng" val="0"/>
                            </dgm:alg>
                          </dgm:if>
                          <dgm:if name="Name92" axis="ch ch" ptType="node node" st="1 1" cnt="1 0" func="cnt" op="equ" val="2">
                            <dgm:alg type="cycle">
                              <dgm:param type="ctrShpMap" val="fNode"/>
                              <dgm:param type="stAng" val="315"/>
                              <dgm:param type="spanAng" val="90"/>
                            </dgm:alg>
                          </dgm:if>
                          <dgm:else name="Name93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if name="Name94" axis="ch" ptType="node" func="cnt" op="gte" val="7">
                        <dgm:choose name="Name95">
                          <dgm:if name="Name96" axis="ch ch" ptType="node node" st="1 1" cnt="1 0" func="cnt" op="equ" val="1">
                            <dgm:alg type="cycle">
                              <dgm:param type="ctrShpMap" val="fNode"/>
                              <dgm:param type="stAng" val="0"/>
                            </dgm:alg>
                          </dgm:if>
                          <dgm:if name="Name97" axis="ch ch" ptType="node node" st="1 1" cnt="1 0" func="cnt" op="equ" val="2">
                            <dgm:alg type="cycle">
                              <dgm:param type="ctrShpMap" val="fNode"/>
                              <dgm:param type="stAng" val="315"/>
                              <dgm:param type="spanAng" val="90"/>
                            </dgm:alg>
                          </dgm:if>
                          <dgm:else name="Name98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else name="Name99"/>
                    </dgm:choose>
                  </dgm:if>
                  <dgm:else name="Name100">
                    <dgm:choose name="Name101">
                      <dgm:if name="Name102" axis="ch" ptType="node" func="cnt" op="equ" val="1">
                        <dgm:choose name="Name103">
                          <dgm:if name="Name104" axis="ch ch" ptType="node node" st="1 1" cnt="1 0" func="cnt" op="equ" val="1">
                            <dgm:alg type="cycle">
                              <dgm:param type="ctrShpMap" val="fNode"/>
                              <dgm:param type="stAng" val="270"/>
                            </dgm:alg>
                          </dgm:if>
                          <dgm:if name="Name105" axis="ch ch" ptType="node node" st="1 1" cnt="1 0" func="cnt" op="equ" val="2">
                            <dgm:alg type="cycle">
                              <dgm:param type="ctrShpMap" val="fNode"/>
                              <dgm:param type="stAng" val="315"/>
                              <dgm:param type="spanAng" val="-90"/>
                            </dgm:alg>
                          </dgm:if>
                          <dgm:else name="Name106">
                            <dgm:alg type="cycle">
                              <dgm:param type="ctrShpMap" val="fNode"/>
                              <dgm:param type="stAng" val="0"/>
                              <dgm:param type="spanAng" val="-180"/>
                            </dgm:alg>
                          </dgm:else>
                        </dgm:choose>
                      </dgm:if>
                      <dgm:if name="Name107" axis="ch" ptType="node" func="cnt" op="equ" val="2">
                        <dgm:choose name="Name108">
                          <dgm:if name="Name109" axis="ch ch" ptType="node node" st="1 1" cnt="1 0" func="cnt" op="equ" val="1">
                            <dgm:alg type="cycle">
                              <dgm:param type="ctrShpMap" val="fNode"/>
                              <dgm:param type="stAng" val="0"/>
                            </dgm:alg>
                          </dgm:if>
                          <dgm:if name="Name110" axis="ch ch" ptType="node node" st="1 1" cnt="1 0" func="cnt" op="equ" val="2">
                            <dgm:alg type="cycle">
                              <dgm:param type="ctrShpMap" val="fNode"/>
                              <dgm:param type="stAng" val="45"/>
                              <dgm:param type="spanAng" val="-90"/>
                            </dgm:alg>
                          </dgm:if>
                          <dgm:else name="Name111">
                            <dgm:alg type="cycle">
                              <dgm:param type="ctrShpMap" val="fNode"/>
                              <dgm:param type="stAng" val="90"/>
                              <dgm:param type="spanAng" val="-180"/>
                            </dgm:alg>
                          </dgm:else>
                        </dgm:choose>
                      </dgm:if>
                      <dgm:if name="Name112" axis="ch" ptType="node" func="cnt" op="equ" val="3">
                        <dgm:choose name="Name113">
                          <dgm:if name="Name114" axis="ch ch" ptType="node node" st="1 1" cnt="1 0" func="cnt" op="equ" val="1">
                            <dgm:alg type="cycle">
                              <dgm:param type="ctrShpMap" val="fNode"/>
                              <dgm:param type="stAng" val="0"/>
                            </dgm:alg>
                          </dgm:if>
                          <dgm:if name="Name115" axis="ch ch" ptType="node node" st="1 1" cnt="1 0" func="cnt" op="equ" val="2">
                            <dgm:alg type="cycle">
                              <dgm:param type="ctrShpMap" val="fNode"/>
                              <dgm:param type="stAng" val="45"/>
                              <dgm:param type="spanAng" val="-90"/>
                            </dgm:alg>
                          </dgm:if>
                          <dgm:else name="Name116">
                            <dgm:alg type="cycle">
                              <dgm:param type="ctrShpMap" val="fNode"/>
                              <dgm:param type="stAng" val="90"/>
                              <dgm:param type="spanAng" val="-180"/>
                            </dgm:alg>
                          </dgm:else>
                        </dgm:choose>
                      </dgm:if>
                      <dgm:if name="Name117" axis="ch" ptType="node" func="cnt" op="equ" val="4">
                        <dgm:choose name="Name118">
                          <dgm:if name="Name119" axis="ch ch" ptType="node node" st="1 1" cnt="1 0" func="cnt" op="equ" val="1">
                            <dgm:alg type="cycle">
                              <dgm:param type="ctrShpMap" val="fNode"/>
                              <dgm:param type="stAng" val="0"/>
                            </dgm:alg>
                          </dgm:if>
                          <dgm:if name="Name120" axis="ch ch" ptType="node node" st="1 1" cnt="1 0" func="cnt" op="equ" val="2">
                            <dgm:alg type="cycle">
                              <dgm:param type="ctrShpMap" val="fNode"/>
                              <dgm:param type="stAng" val="45"/>
                              <dgm:param type="spanAng" val="-90"/>
                            </dgm:alg>
                          </dgm:if>
                          <dgm:else name="Name121">
                            <dgm:alg type="cycle">
                              <dgm:param type="ctrShpMap" val="fNode"/>
                              <dgm:param type="stAng" val="67.5"/>
                              <dgm:param type="spanAng" val="-135"/>
                            </dgm:alg>
                          </dgm:else>
                        </dgm:choose>
                      </dgm:if>
                      <dgm:if name="Name122" axis="ch" ptType="node" func="cnt" op="equ" val="5">
                        <dgm:choose name="Name123">
                          <dgm:if name="Name124" axis="ch ch" ptType="node node" st="1 1" cnt="1 0" func="cnt" op="equ" val="1">
                            <dgm:alg type="cycle">
                              <dgm:param type="ctrShpMap" val="fNode"/>
                              <dgm:param type="stAng" val="0"/>
                            </dgm:alg>
                          </dgm:if>
                          <dgm:if name="Name125" axis="ch ch" ptType="node node" st="1 1" cnt="1 0" func="cnt" op="equ" val="2">
                            <dgm:alg type="cycle">
                              <dgm:param type="ctrShpMap" val="fNode"/>
                              <dgm:param type="stAng" val="45"/>
                              <dgm:param type="spanAng" val="-90"/>
                            </dgm:alg>
                          </dgm:if>
                          <dgm:else name="Name126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if name="Name127" axis="ch" ptType="node" func="cnt" op="equ" val="6">
                        <dgm:choose name="Name128">
                          <dgm:if name="Name129" axis="ch ch" ptType="node node" st="1 1" cnt="1 0" func="cnt" op="equ" val="1">
                            <dgm:alg type="cycle">
                              <dgm:param type="ctrShpMap" val="fNode"/>
                              <dgm:param type="stAng" val="0"/>
                            </dgm:alg>
                          </dgm:if>
                          <dgm:if name="Name130" axis="ch ch" ptType="node node" st="1 1" cnt="1 0" func="cnt" op="equ" val="2">
                            <dgm:alg type="cycle">
                              <dgm:param type="ctrShpMap" val="fNode"/>
                              <dgm:param type="stAng" val="45"/>
                              <dgm:param type="spanAng" val="-90"/>
                            </dgm:alg>
                          </dgm:if>
                          <dgm:else name="Name131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if name="Name132" axis="ch" ptType="node" func="cnt" op="gte" val="7">
                        <dgm:choose name="Name133">
                          <dgm:if name="Name134" axis="ch ch" ptType="node node" st="1 1" cnt="1 0" func="cnt" op="equ" val="1">
                            <dgm:alg type="cycle">
                              <dgm:param type="ctrShpMap" val="fNode"/>
                              <dgm:param type="stAng" val="0"/>
                            </dgm:alg>
                          </dgm:if>
                          <dgm:if name="Name135" axis="ch ch" ptType="node node" st="1 1" cnt="1 0" func="cnt" op="equ" val="2">
                            <dgm:alg type="cycle">
                              <dgm:param type="ctrShpMap" val="fNode"/>
                              <dgm:param type="stAng" val="45"/>
                              <dgm:param type="spanAng" val="-90"/>
                            </dgm:alg>
                          </dgm:if>
                          <dgm:else name="Name136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else name="Name137"/>
                    </dgm:choose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constrLst>
                  <dgm:constr type="sp" refType="w" fact="0.1"/>
                  <dgm:constr type="sibSp" refType="w" fact="0.1"/>
                </dgm:constrLst>
                <dgm:forEach name="Name138" axis="ch" ptType="node" cnt="1">
                  <dgm:layoutNode name="childCenter1" styleLbl="node1">
                    <dgm:alg type="tx"/>
                    <dgm:shape xmlns:r="http://schemas.openxmlformats.org/officeDocument/2006/relationships" type="roundRect" r:blip="">
                      <dgm:adjLst/>
                    </dgm:shape>
                    <dgm:presOf axis="self" ptType="node"/>
                    <dgm:constrLst>
                      <dgm:constr type="userS"/>
                      <dgm:constr type="w" refType="userS"/>
                      <dgm:constr type="h" refType="w"/>
                      <dgm:constr type="tMarg" refType="primFontSz" fact="0.2"/>
                      <dgm:constr type="bMarg" refType="primFontSz" fact="0.2"/>
                      <dgm:constr type="lMarg" refType="primFontSz" fact="0.2"/>
                      <dgm:constr type="rMarg" refType="primFontSz" fact="0.2"/>
                    </dgm:constrLst>
                    <dgm:ruleLst>
                      <dgm:rule type="primFontSz" val="5" fact="NaN" max="NaN"/>
                    </dgm:ruleLst>
                  </dgm:layoutNode>
                  <dgm:forEach name="Name139" axis="ch">
                    <dgm:forEach name="Name140" axis="self" ptType="parTrans">
                      <dgm:layoutNode name="Name141">
                        <dgm:alg type="conn">
                          <dgm:param type="dim" val="1D"/>
                          <dgm:param type="begPts" val="auto"/>
                          <dgm:param type="endPts" val="auto"/>
                          <dgm:param type="begSty" val="noArr"/>
                          <dgm:param type="endSty" val="noArr"/>
                        </dgm:alg>
                        <dgm:shape xmlns:r="http://schemas.openxmlformats.org/officeDocument/2006/relationships" type="conn" r:blip="">
                          <dgm:adjLst/>
                        </dgm:shape>
                        <dgm:presOf axis="self"/>
                        <dgm:constrLst>
                          <dgm:constr type="begPad"/>
                          <dgm:constr type="endPad"/>
                        </dgm:constrLst>
                      </dgm:layoutNode>
                    </dgm:forEach>
                    <dgm:forEach name="Name142" axis="self" ptType="node">
                      <dgm:layoutNode name="text1" styleLbl="node1">
                        <dgm:varLst>
                          <dgm:bulletEnabled val="1"/>
                        </dgm:varLst>
                        <dgm:alg type="tx"/>
                        <dgm:shape xmlns:r="http://schemas.openxmlformats.org/officeDocument/2006/relationships" type="roundRect" r:blip="">
                          <dgm:adjLst/>
                        </dgm:shape>
                        <dgm:presOf axis="desOrSelf" ptType="node"/>
                        <dgm:constrLst>
                          <dgm:constr type="userS"/>
                          <dgm:constr type="w" refType="userS"/>
                          <dgm:constr type="h" refType="w"/>
                          <dgm:constr type="tMarg" refType="primFontSz" fact="0.2"/>
                          <dgm:constr type="bMarg" refType="primFontSz" fact="0.2"/>
                          <dgm:constr type="lMarg" refType="primFontSz" fact="0.2"/>
                          <dgm:constr type="rMarg" refType="primFontSz" fact="0.2"/>
                        </dgm:constrLst>
                        <dgm:ruleLst>
                          <dgm:rule type="primFontSz" val="5" fact="NaN" max="NaN"/>
                        </dgm:ruleLst>
                      </dgm:layoutNode>
                    </dgm:forEach>
                  </dgm:forEach>
                </dgm:forEach>
              </dgm:layoutNode>
              <dgm:forEach name="Name143" axis="ch" ptType="parTrans" cnt="1">
                <dgm:layoutNode name="Name144">
                  <dgm:alg type="conn">
                    <dgm:param type="dim" val="1D"/>
                    <dgm:param type="begPts" val="auto"/>
                    <dgm:param type="endPts" val="auto"/>
                    <dgm:param type="endSty" val="noArr"/>
                    <dgm:param type="srcNode" val="textCenter"/>
                    <dgm:param type="dstNode" val="childCenter1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h"/>
                    <dgm:constr type="begPad"/>
                    <dgm:constr type="endPad"/>
                  </dgm:constrLst>
                </dgm:layoutNode>
              </dgm:forEach>
            </dgm:if>
            <dgm:else name="Name145"/>
          </dgm:choose>
          <dgm:choose name="Name146">
            <dgm:if name="Name147" axis="ch" ptType="node" func="cnt" op="gte" val="2">
              <dgm:layoutNode name="cycle_2">
                <dgm:choose name="Name148">
                  <dgm:if name="Name149" func="var" arg="dir" op="equ" val="norm">
                    <dgm:choose name="Name150">
                      <dgm:if name="Name151" axis="ch" ptType="node" func="cnt" op="equ" val="2">
                        <dgm:choose name="Name152">
                          <dgm:if name="Name153" axis="ch ch" ptType="node node" st="2 1" cnt="1 0" func="cnt" op="equ" val="1">
                            <dgm:alg type="cycle">
                              <dgm:param type="ctrShpMap" val="fNode"/>
                              <dgm:param type="stAng" val="180"/>
                            </dgm:alg>
                          </dgm:if>
                          <dgm:if name="Name154" axis="ch ch" ptType="node node" st="2 1" cnt="1 0" func="cnt" op="equ" val="2">
                            <dgm:alg type="cycle">
                              <dgm:param type="ctrShpMap" val="fNode"/>
                              <dgm:param type="stAng" val="135"/>
                              <dgm:param type="spanAng" val="90"/>
                            </dgm:alg>
                          </dgm:if>
                          <dgm:else name="Name155">
                            <dgm:alg type="cycle">
                              <dgm:param type="ctrShpMap" val="fNode"/>
                              <dgm:param type="stAng" val="90"/>
                              <dgm:param type="spanAng" val="180"/>
                            </dgm:alg>
                          </dgm:else>
                        </dgm:choose>
                      </dgm:if>
                      <dgm:if name="Name156" axis="ch" ptType="node" func="cnt" op="equ" val="3">
                        <dgm:choose name="Name157">
                          <dgm:if name="Name158" axis="ch ch" ptType="node node" st="2 1" cnt="1 0" func="cnt" op="equ" val="1">
                            <dgm:alg type="cycle">
                              <dgm:param type="ctrShpMap" val="fNode"/>
                              <dgm:param type="stAng" val="120"/>
                              <dgm:param type="horzAlign" val="r"/>
                              <dgm:param type="vertAlign" val="b"/>
                            </dgm:alg>
                          </dgm:if>
                          <dgm:if name="Name159" axis="ch ch" ptType="node node" st="2 1" cnt="1 0" func="cnt" op="equ" val="2">
                            <dgm:alg type="cycle">
                              <dgm:param type="ctrShpMap" val="fNode"/>
                              <dgm:param type="stAng" val="75"/>
                              <dgm:param type="spanAng" val="90"/>
                              <dgm:param type="horzAlign" val="r"/>
                              <dgm:param type="vertAlign" val="b"/>
                            </dgm:alg>
                          </dgm:if>
                          <dgm:else name="Name160">
                            <dgm:alg type="cycle">
                              <dgm:param type="ctrShpMap" val="fNode"/>
                              <dgm:param type="stAng" val="30"/>
                              <dgm:param type="spanAng" val="180"/>
                            </dgm:alg>
                          </dgm:else>
                        </dgm:choose>
                      </dgm:if>
                      <dgm:if name="Name161" axis="ch" ptType="node" func="cnt" op="equ" val="4">
                        <dgm:choose name="Name162">
                          <dgm:if name="Name163" axis="ch ch" ptType="node node" st="2 1" cnt="1 0" func="cnt" op="equ" val="1">
                            <dgm:alg type="cycle">
                              <dgm:param type="ctrShpMap" val="fNode"/>
                              <dgm:param type="stAng" val="90"/>
                            </dgm:alg>
                          </dgm:if>
                          <dgm:if name="Name164" axis="ch ch" ptType="node node" st="2 1" cnt="1 0" func="cnt" op="equ" val="2">
                            <dgm:alg type="cycle">
                              <dgm:param type="ctrShpMap" val="fNode"/>
                              <dgm:param type="stAng" val="45"/>
                              <dgm:param type="spanAng" val="90"/>
                            </dgm:alg>
                          </dgm:if>
                          <dgm:else name="Name165">
                            <dgm:alg type="cycle">
                              <dgm:param type="ctrShpMap" val="fNode"/>
                              <dgm:param type="stAng" val="22.5"/>
                              <dgm:param type="spanAng" val="135"/>
                            </dgm:alg>
                          </dgm:else>
                        </dgm:choose>
                      </dgm:if>
                      <dgm:if name="Name166" axis="ch" ptType="node" func="cnt" op="equ" val="5">
                        <dgm:choose name="Name167">
                          <dgm:if name="Name168" axis="ch ch" ptType="node node" st="2 1" cnt="1 0" func="cnt" op="equ" val="1">
                            <dgm:alg type="cycle">
                              <dgm:param type="ctrShpMap" val="fNode"/>
                              <dgm:param type="stAng" val="72"/>
                            </dgm:alg>
                          </dgm:if>
                          <dgm:if name="Name169" axis="ch ch" ptType="node node" st="2 1" cnt="1 0" func="cnt" op="equ" val="2">
                            <dgm:alg type="cycle">
                              <dgm:param type="ctrShpMap" val="fNode"/>
                              <dgm:param type="stAng" val="27"/>
                              <dgm:param type="spanAng" val="90"/>
                            </dgm:alg>
                          </dgm:if>
                          <dgm:else name="Name170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if name="Name171" axis="ch" ptType="node" func="cnt" op="equ" val="6">
                        <dgm:choose name="Name172">
                          <dgm:if name="Name173" axis="ch ch" ptType="node node" st="2 1" cnt="1 0" func="cnt" op="equ" val="1">
                            <dgm:alg type="cycle">
                              <dgm:param type="ctrShpMap" val="fNode"/>
                              <dgm:param type="stAng" val="60"/>
                            </dgm:alg>
                          </dgm:if>
                          <dgm:if name="Name174" axis="ch ch" ptType="node node" st="2 1" cnt="1 0" func="cnt" op="equ" val="2">
                            <dgm:alg type="cycle">
                              <dgm:param type="ctrShpMap" val="fNode"/>
                              <dgm:param type="stAng" val="15"/>
                              <dgm:param type="spanAng" val="90"/>
                            </dgm:alg>
                          </dgm:if>
                          <dgm:else name="Name175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if name="Name176" axis="ch" ptType="node" func="cnt" op="gte" val="7">
                        <dgm:choose name="Name177">
                          <dgm:if name="Name178" axis="ch ch" ptType="node node" st="2 1" cnt="1 0" func="cnt" op="equ" val="1">
                            <dgm:alg type="cycle">
                              <dgm:param type="ctrShpMap" val="fNode"/>
                              <dgm:param type="stAng" val="51"/>
                            </dgm:alg>
                          </dgm:if>
                          <dgm:if name="Name179" axis="ch ch" ptType="node node" st="2 1" cnt="1 0" func="cnt" op="equ" val="2">
                            <dgm:alg type="cycle">
                              <dgm:param type="ctrShpMap" val="fNode"/>
                              <dgm:param type="stAng" val="6"/>
                              <dgm:param type="spanAng" val="90"/>
                            </dgm:alg>
                          </dgm:if>
                          <dgm:else name="Name180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else name="Name181"/>
                    </dgm:choose>
                  </dgm:if>
                  <dgm:else name="Name182">
                    <dgm:choose name="Name183">
                      <dgm:if name="Name184" axis="ch" ptType="node" func="cnt" op="equ" val="2">
                        <dgm:choose name="Name185">
                          <dgm:if name="Name186" axis="ch ch" ptType="node node" st="2 1" cnt="1 0" func="cnt" op="equ" val="1">
                            <dgm:alg type="cycle">
                              <dgm:param type="ctrShpMap" val="fNode"/>
                              <dgm:param type="stAng" val="180"/>
                            </dgm:alg>
                          </dgm:if>
                          <dgm:if name="Name187" axis="ch ch" ptType="node node" st="2 1" cnt="1 0" func="cnt" op="equ" val="2">
                            <dgm:alg type="cycle">
                              <dgm:param type="ctrShpMap" val="fNode"/>
                              <dgm:param type="stAng" val="225"/>
                              <dgm:param type="spanAng" val="-90"/>
                            </dgm:alg>
                          </dgm:if>
                          <dgm:else name="Name188">
                            <dgm:alg type="cycle">
                              <dgm:param type="ctrShpMap" val="fNode"/>
                              <dgm:param type="stAng" val="270"/>
                              <dgm:param type="spanAng" val="-180"/>
                            </dgm:alg>
                          </dgm:else>
                        </dgm:choose>
                      </dgm:if>
                      <dgm:if name="Name189" axis="ch" ptType="node" func="cnt" op="equ" val="3">
                        <dgm:choose name="Name190">
                          <dgm:if name="Name191" axis="ch ch" ptType="node node" st="2 1" cnt="1 0" func="cnt" op="equ" val="1">
                            <dgm:alg type="cycle">
                              <dgm:param type="ctrShpMap" val="fNode"/>
                              <dgm:param type="stAng" val="240"/>
                              <dgm:param type="horzAlign" val="l"/>
                              <dgm:param type="vertAlign" val="b"/>
                            </dgm:alg>
                          </dgm:if>
                          <dgm:if name="Name192" axis="ch ch" ptType="node node" st="2 1" cnt="1 0" func="cnt" op="equ" val="2">
                            <dgm:alg type="cycle">
                              <dgm:param type="ctrShpMap" val="fNode"/>
                              <dgm:param type="stAng" val="285"/>
                              <dgm:param type="spanAng" val="-90"/>
                              <dgm:param type="horzAlign" val="l"/>
                              <dgm:param type="vertAlign" val="b"/>
                            </dgm:alg>
                          </dgm:if>
                          <dgm:else name="Name193">
                            <dgm:alg type="cycle">
                              <dgm:param type="ctrShpMap" val="fNode"/>
                              <dgm:param type="stAng" val="330"/>
                              <dgm:param type="spanAng" val="-180"/>
                            </dgm:alg>
                          </dgm:else>
                        </dgm:choose>
                      </dgm:if>
                      <dgm:if name="Name194" axis="ch" ptType="node" func="cnt" op="equ" val="4">
                        <dgm:choose name="Name195">
                          <dgm:if name="Name196" axis="ch ch" ptType="node node" st="2 1" cnt="1 0" func="cnt" op="equ" val="1">
                            <dgm:alg type="cycle">
                              <dgm:param type="ctrShpMap" val="fNode"/>
                              <dgm:param type="stAng" val="270"/>
                            </dgm:alg>
                          </dgm:if>
                          <dgm:if name="Name197" axis="ch ch" ptType="node node" st="2 1" cnt="1 0" func="cnt" op="equ" val="2">
                            <dgm:alg type="cycle">
                              <dgm:param type="ctrShpMap" val="fNode"/>
                              <dgm:param type="stAng" val="315"/>
                              <dgm:param type="spanAng" val="-90"/>
                            </dgm:alg>
                          </dgm:if>
                          <dgm:else name="Name198">
                            <dgm:alg type="cycle">
                              <dgm:param type="ctrShpMap" val="fNode"/>
                              <dgm:param type="stAng" val="337.5"/>
                              <dgm:param type="spanAng" val="-135"/>
                            </dgm:alg>
                          </dgm:else>
                        </dgm:choose>
                      </dgm:if>
                      <dgm:if name="Name199" axis="ch" ptType="node" func="cnt" op="equ" val="5">
                        <dgm:choose name="Name200">
                          <dgm:if name="Name201" axis="ch ch" ptType="node node" st="2 1" cnt="1 0" func="cnt" op="equ" val="1">
                            <dgm:alg type="cycle">
                              <dgm:param type="ctrShpMap" val="fNode"/>
                              <dgm:param type="stAng" val="288"/>
                            </dgm:alg>
                          </dgm:if>
                          <dgm:if name="Name202" axis="ch ch" ptType="node node" st="2 1" cnt="1 0" func="cnt" op="equ" val="2">
                            <dgm:alg type="cycle">
                              <dgm:param type="ctrShpMap" val="fNode"/>
                              <dgm:param type="stAng" val="333"/>
                              <dgm:param type="spanAng" val="-90"/>
                            </dgm:alg>
                          </dgm:if>
                          <dgm:else name="Name203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if name="Name204" axis="ch" ptType="node" func="cnt" op="equ" val="6">
                        <dgm:choose name="Name205">
                          <dgm:if name="Name206" axis="ch ch" ptType="node node" st="2 1" cnt="1 0" func="cnt" op="equ" val="1">
                            <dgm:alg type="cycle">
                              <dgm:param type="ctrShpMap" val="fNode"/>
                              <dgm:param type="stAng" val="300"/>
                            </dgm:alg>
                          </dgm:if>
                          <dgm:if name="Name207" axis="ch ch" ptType="node node" st="2 1" cnt="1 0" func="cnt" op="equ" val="2">
                            <dgm:alg type="cycle">
                              <dgm:param type="ctrShpMap" val="fNode"/>
                              <dgm:param type="stAng" val="345"/>
                              <dgm:param type="spanAng" val="-90"/>
                            </dgm:alg>
                          </dgm:if>
                          <dgm:else name="Name208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if name="Name209" axis="ch" ptType="node" func="cnt" op="gte" val="7">
                        <dgm:choose name="Name210">
                          <dgm:if name="Name211" axis="ch ch" ptType="node node" st="2 1" cnt="1 0" func="cnt" op="equ" val="1">
                            <dgm:alg type="cycle">
                              <dgm:param type="ctrShpMap" val="fNode"/>
                              <dgm:param type="stAng" val="308"/>
                            </dgm:alg>
                          </dgm:if>
                          <dgm:if name="Name212" axis="ch ch" ptType="node node" st="2 1" cnt="1 0" func="cnt" op="equ" val="2">
                            <dgm:alg type="cycle">
                              <dgm:param type="ctrShpMap" val="fNode"/>
                              <dgm:param type="stAng" val="353"/>
                              <dgm:param type="spanAng" val="-90"/>
                            </dgm:alg>
                          </dgm:if>
                          <dgm:else name="Name213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else name="Name214"/>
                    </dgm:choose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constrLst>
                  <dgm:constr type="sp" refType="w" fact="0.1"/>
                  <dgm:constr type="sibSp" refType="w" fact="0.1"/>
                </dgm:constrLst>
                <dgm:forEach name="Name215" axis="ch" ptType="node" st="2" cnt="1">
                  <dgm:layoutNode name="childCenter2" styleLbl="node1">
                    <dgm:alg type="tx"/>
                    <dgm:shape xmlns:r="http://schemas.openxmlformats.org/officeDocument/2006/relationships" type="roundRect" r:blip="">
                      <dgm:adjLst/>
                    </dgm:shape>
                    <dgm:presOf axis="self" ptType="node"/>
                    <dgm:constrLst>
                      <dgm:constr type="userS"/>
                      <dgm:constr type="w" refType="userS"/>
                      <dgm:constr type="h" refType="w"/>
                      <dgm:constr type="tMarg" refType="primFontSz" fact="0.2"/>
                      <dgm:constr type="bMarg" refType="primFontSz" fact="0.2"/>
                      <dgm:constr type="lMarg" refType="primFontSz" fact="0.2"/>
                      <dgm:constr type="rMarg" refType="primFontSz" fact="0.2"/>
                    </dgm:constrLst>
                    <dgm:ruleLst>
                      <dgm:rule type="primFontSz" val="5" fact="NaN" max="NaN"/>
                    </dgm:ruleLst>
                  </dgm:layoutNode>
                  <dgm:forEach name="Name216" axis="ch">
                    <dgm:forEach name="Name217" axis="self" ptType="parTrans">
                      <dgm:layoutNode name="Name218">
                        <dgm:alg type="conn">
                          <dgm:param type="dim" val="1D"/>
                          <dgm:param type="begPts" val="auto"/>
                          <dgm:param type="endPts" val="auto"/>
                          <dgm:param type="begSty" val="noArr"/>
                          <dgm:param type="endSty" val="noArr"/>
                        </dgm:alg>
                        <dgm:shape xmlns:r="http://schemas.openxmlformats.org/officeDocument/2006/relationships" type="conn" r:blip="">
                          <dgm:adjLst/>
                        </dgm:shape>
                        <dgm:presOf axis="self"/>
                        <dgm:constrLst>
                          <dgm:constr type="begPad"/>
                          <dgm:constr type="endPad"/>
                        </dgm:constrLst>
                      </dgm:layoutNode>
                    </dgm:forEach>
                    <dgm:forEach name="Name219" axis="self" ptType="node">
                      <dgm:layoutNode name="text2" styleLbl="node1">
                        <dgm:varLst>
                          <dgm:bulletEnabled val="1"/>
                        </dgm:varLst>
                        <dgm:alg type="tx"/>
                        <dgm:shape xmlns:r="http://schemas.openxmlformats.org/officeDocument/2006/relationships" type="roundRect" r:blip="">
                          <dgm:adjLst/>
                        </dgm:shape>
                        <dgm:presOf axis="desOrSelf" ptType="node"/>
                        <dgm:constrLst>
                          <dgm:constr type="userS"/>
                          <dgm:constr type="w" refType="userS"/>
                          <dgm:constr type="h" refType="w"/>
                          <dgm:constr type="tMarg" refType="primFontSz" fact="0.2"/>
                          <dgm:constr type="bMarg" refType="primFontSz" fact="0.2"/>
                          <dgm:constr type="lMarg" refType="primFontSz" fact="0.2"/>
                          <dgm:constr type="rMarg" refType="primFontSz" fact="0.2"/>
                        </dgm:constrLst>
                        <dgm:ruleLst>
                          <dgm:rule type="primFontSz" val="5" fact="NaN" max="NaN"/>
                        </dgm:ruleLst>
                      </dgm:layoutNode>
                    </dgm:forEach>
                  </dgm:forEach>
                </dgm:forEach>
              </dgm:layoutNode>
              <dgm:forEach name="Name220" axis="ch" ptType="parTrans" st="2" cnt="1">
                <dgm:layoutNode name="Name221">
                  <dgm:alg type="conn">
                    <dgm:param type="dim" val="1D"/>
                    <dgm:param type="begPts" val="auto"/>
                    <dgm:param type="endPts" val="auto"/>
                    <dgm:param type="endSty" val="noArr"/>
                    <dgm:param type="srcNode" val="textCenter"/>
                    <dgm:param type="dstNode" val="childCenter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h"/>
                    <dgm:constr type="begPad"/>
                    <dgm:constr type="endPad"/>
                  </dgm:constrLst>
                </dgm:layoutNode>
              </dgm:forEach>
            </dgm:if>
            <dgm:else name="Name222"/>
          </dgm:choose>
          <dgm:choose name="Name223">
            <dgm:if name="Name224" axis="ch" ptType="node" func="cnt" op="gte" val="3">
              <dgm:layoutNode name="cycle_3">
                <dgm:choose name="Name225">
                  <dgm:if name="Name226" func="var" arg="dir" op="equ" val="norm">
                    <dgm:choose name="Name227">
                      <dgm:if name="Name228" axis="ch" ptType="node" func="cnt" op="equ" val="3">
                        <dgm:choose name="Name229">
                          <dgm:if name="Name230" axis="ch ch" ptType="node node" st="3 1" cnt="1 0" func="cnt" op="equ" val="1">
                            <dgm:alg type="cycle">
                              <dgm:param type="ctrShpMap" val="fNode"/>
                              <dgm:param type="stAng" val="240"/>
                              <dgm:param type="horzAlign" val="l"/>
                              <dgm:param type="vertAlign" val="b"/>
                            </dgm:alg>
                          </dgm:if>
                          <dgm:if name="Name231" axis="ch ch" ptType="node node" st="3 1" cnt="1 0" func="cnt" op="equ" val="2">
                            <dgm:alg type="cycle">
                              <dgm:param type="ctrShpMap" val="fNode"/>
                              <dgm:param type="stAng" val="195"/>
                              <dgm:param type="spanAng" val="90"/>
                              <dgm:param type="horzAlign" val="l"/>
                              <dgm:param type="vertAlign" val="b"/>
                            </dgm:alg>
                          </dgm:if>
                          <dgm:else name="Name232">
                            <dgm:alg type="cycle">
                              <dgm:param type="ctrShpMap" val="fNode"/>
                              <dgm:param type="stAng" val="150"/>
                              <dgm:param type="spanAng" val="180"/>
                            </dgm:alg>
                          </dgm:else>
                        </dgm:choose>
                      </dgm:if>
                      <dgm:if name="Name233" axis="ch" ptType="node" func="cnt" op="equ" val="4">
                        <dgm:choose name="Name234">
                          <dgm:if name="Name235" axis="ch ch" ptType="node node" st="3 1" cnt="1 0" func="cnt" op="equ" val="1">
                            <dgm:alg type="cycle">
                              <dgm:param type="ctrShpMap" val="fNode"/>
                              <dgm:param type="stAng" val="180"/>
                            </dgm:alg>
                          </dgm:if>
                          <dgm:if name="Name236" axis="ch ch" ptType="node node" st="3 1" cnt="1 0" func="cnt" op="equ" val="2">
                            <dgm:alg type="cycle">
                              <dgm:param type="ctrShpMap" val="fNode"/>
                              <dgm:param type="stAng" val="135"/>
                              <dgm:param type="spanAng" val="90"/>
                            </dgm:alg>
                          </dgm:if>
                          <dgm:else name="Name237">
                            <dgm:alg type="cycle">
                              <dgm:param type="ctrShpMap" val="fNode"/>
                              <dgm:param type="stAng" val="112.5"/>
                              <dgm:param type="spanAng" val="135"/>
                            </dgm:alg>
                          </dgm:else>
                        </dgm:choose>
                      </dgm:if>
                      <dgm:if name="Name238" axis="ch" ptType="node" func="cnt" op="equ" val="5">
                        <dgm:choose name="Name239">
                          <dgm:if name="Name240" axis="ch ch" ptType="node node" st="3 1" cnt="1 0" func="cnt" op="equ" val="1">
                            <dgm:alg type="cycle">
                              <dgm:param type="ctrShpMap" val="fNode"/>
                              <dgm:param type="stAng" val="144"/>
                            </dgm:alg>
                          </dgm:if>
                          <dgm:if name="Name241" axis="ch ch" ptType="node node" st="3 1" cnt="1 0" func="cnt" op="equ" val="2">
                            <dgm:alg type="cycle">
                              <dgm:param type="ctrShpMap" val="fNode"/>
                              <dgm:param type="stAng" val="99"/>
                              <dgm:param type="spanAng" val="90"/>
                            </dgm:alg>
                          </dgm:if>
                          <dgm:else name="Name242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if name="Name243" axis="ch" ptType="node" func="cnt" op="equ" val="6">
                        <dgm:choose name="Name244">
                          <dgm:if name="Name245" axis="ch ch" ptType="node node" st="3 1" cnt="1 0" func="cnt" op="equ" val="1">
                            <dgm:alg type="cycle">
                              <dgm:param type="ctrShpMap" val="fNode"/>
                              <dgm:param type="stAng" val="120"/>
                            </dgm:alg>
                          </dgm:if>
                          <dgm:if name="Name246" axis="ch ch" ptType="node node" st="3 1" cnt="1 0" func="cnt" op="equ" val="2">
                            <dgm:alg type="cycle">
                              <dgm:param type="ctrShpMap" val="fNode"/>
                              <dgm:param type="stAng" val="75"/>
                              <dgm:param type="spanAng" val="90"/>
                            </dgm:alg>
                          </dgm:if>
                          <dgm:else name="Name247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if name="Name248" axis="ch" ptType="node" func="cnt" op="gte" val="7">
                        <dgm:choose name="Name249">
                          <dgm:if name="Name250" axis="ch ch" ptType="node node" st="3 1" cnt="1 0" func="cnt" op="equ" val="1">
                            <dgm:alg type="cycle">
                              <dgm:param type="ctrShpMap" val="fNode"/>
                              <dgm:param type="stAng" val="102"/>
                            </dgm:alg>
                          </dgm:if>
                          <dgm:if name="Name251" axis="ch ch" ptType="node node" st="3 1" cnt="1 0" func="cnt" op="equ" val="2">
                            <dgm:alg type="cycle">
                              <dgm:param type="ctrShpMap" val="fNode"/>
                              <dgm:param type="stAng" val="57"/>
                              <dgm:param type="spanAng" val="90"/>
                            </dgm:alg>
                          </dgm:if>
                          <dgm:else name="Name252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else name="Name253"/>
                    </dgm:choose>
                  </dgm:if>
                  <dgm:else name="Name254">
                    <dgm:choose name="Name255">
                      <dgm:if name="Name256" axis="ch" ptType="node" func="cnt" op="equ" val="3">
                        <dgm:choose name="Name257">
                          <dgm:if name="Name258" axis="ch ch" ptType="node node" st="3 1" cnt="1 0" func="cnt" op="equ" val="1">
                            <dgm:alg type="cycle">
                              <dgm:param type="ctrShpMap" val="fNode"/>
                              <dgm:param type="stAng" val="120"/>
                              <dgm:param type="horzAlign" val="r"/>
                              <dgm:param type="vertAlign" val="b"/>
                            </dgm:alg>
                          </dgm:if>
                          <dgm:if name="Name259" axis="ch ch" ptType="node node" st="3 1" cnt="1 0" func="cnt" op="equ" val="2">
                            <dgm:alg type="cycle">
                              <dgm:param type="ctrShpMap" val="fNode"/>
                              <dgm:param type="stAng" val="165"/>
                              <dgm:param type="spanAng" val="-90"/>
                              <dgm:param type="horzAlign" val="r"/>
                              <dgm:param type="vertAlign" val="b"/>
                            </dgm:alg>
                          </dgm:if>
                          <dgm:else name="Name260">
                            <dgm:alg type="cycle">
                              <dgm:param type="ctrShpMap" val="fNode"/>
                              <dgm:param type="stAng" val="210"/>
                              <dgm:param type="spanAng" val="-180"/>
                            </dgm:alg>
                          </dgm:else>
                        </dgm:choose>
                      </dgm:if>
                      <dgm:if name="Name261" axis="ch" ptType="node" func="cnt" op="equ" val="4">
                        <dgm:choose name="Name262">
                          <dgm:if name="Name263" axis="ch ch" ptType="node node" st="3 1" cnt="1 0" func="cnt" op="equ" val="1">
                            <dgm:alg type="cycle">
                              <dgm:param type="ctrShpMap" val="fNode"/>
                              <dgm:param type="stAng" val="180"/>
                            </dgm:alg>
                          </dgm:if>
                          <dgm:if name="Name264" axis="ch ch" ptType="node node" st="3 1" cnt="1 0" func="cnt" op="equ" val="2">
                            <dgm:alg type="cycle">
                              <dgm:param type="ctrShpMap" val="fNode"/>
                              <dgm:param type="stAng" val="225"/>
                              <dgm:param type="spanAng" val="-90"/>
                            </dgm:alg>
                          </dgm:if>
                          <dgm:else name="Name265">
                            <dgm:alg type="cycle">
                              <dgm:param type="ctrShpMap" val="fNode"/>
                              <dgm:param type="stAng" val="247.5"/>
                              <dgm:param type="spanAng" val="-135"/>
                            </dgm:alg>
                          </dgm:else>
                        </dgm:choose>
                      </dgm:if>
                      <dgm:if name="Name266" axis="ch" ptType="node" func="cnt" op="equ" val="5">
                        <dgm:choose name="Name267">
                          <dgm:if name="Name268" axis="ch ch" ptType="node node" st="3 1" cnt="1 0" func="cnt" op="equ" val="1">
                            <dgm:alg type="cycle">
                              <dgm:param type="ctrShpMap" val="fNode"/>
                              <dgm:param type="stAng" val="216"/>
                            </dgm:alg>
                          </dgm:if>
                          <dgm:if name="Name269" axis="ch ch" ptType="node node" st="3 1" cnt="1 0" func="cnt" op="equ" val="2">
                            <dgm:alg type="cycle">
                              <dgm:param type="ctrShpMap" val="fNode"/>
                              <dgm:param type="stAng" val="261"/>
                              <dgm:param type="spanAng" val="-90"/>
                            </dgm:alg>
                          </dgm:if>
                          <dgm:else name="Name270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if name="Name271" axis="ch" ptType="node" func="cnt" op="equ" val="6">
                        <dgm:choose name="Name272">
                          <dgm:if name="Name273" axis="ch ch" ptType="node node" st="3 1" cnt="1 0" func="cnt" op="equ" val="1">
                            <dgm:alg type="cycle">
                              <dgm:param type="ctrShpMap" val="fNode"/>
                              <dgm:param type="stAng" val="240"/>
                            </dgm:alg>
                          </dgm:if>
                          <dgm:if name="Name274" axis="ch ch" ptType="node node" st="3 1" cnt="1 0" func="cnt" op="equ" val="2">
                            <dgm:alg type="cycle">
                              <dgm:param type="ctrShpMap" val="fNode"/>
                              <dgm:param type="stAng" val="285"/>
                              <dgm:param type="spanAng" val="-90"/>
                            </dgm:alg>
                          </dgm:if>
                          <dgm:else name="Name275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if name="Name276" axis="ch" ptType="node" func="cnt" op="gte" val="7">
                        <dgm:choose name="Name277">
                          <dgm:if name="Name278" axis="ch ch" ptType="node node" st="3 1" cnt="1 0" func="cnt" op="equ" val="1">
                            <dgm:alg type="cycle">
                              <dgm:param type="ctrShpMap" val="fNode"/>
                              <dgm:param type="stAng" val="257"/>
                            </dgm:alg>
                          </dgm:if>
                          <dgm:if name="Name279" axis="ch ch" ptType="node node" st="3 1" cnt="1 0" func="cnt" op="equ" val="2">
                            <dgm:alg type="cycle">
                              <dgm:param type="ctrShpMap" val="fNode"/>
                              <dgm:param type="stAng" val="302"/>
                              <dgm:param type="spanAng" val="-90"/>
                            </dgm:alg>
                          </dgm:if>
                          <dgm:else name="Name280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else name="Name281"/>
                    </dgm:choose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constrLst>
                  <dgm:constr type="sp" refType="w" fact="0.1"/>
                  <dgm:constr type="sibSp" refType="w" fact="0.1"/>
                </dgm:constrLst>
                <dgm:forEach name="Name282" axis="ch" ptType="node" st="3" cnt="1">
                  <dgm:layoutNode name="childCenter3" styleLbl="node1">
                    <dgm:alg type="tx"/>
                    <dgm:shape xmlns:r="http://schemas.openxmlformats.org/officeDocument/2006/relationships" type="roundRect" r:blip="">
                      <dgm:adjLst/>
                    </dgm:shape>
                    <dgm:presOf axis="self" ptType="node"/>
                    <dgm:constrLst>
                      <dgm:constr type="userS"/>
                      <dgm:constr type="w" refType="userS"/>
                      <dgm:constr type="h" refType="w"/>
                      <dgm:constr type="tMarg" refType="primFontSz" fact="0.2"/>
                      <dgm:constr type="bMarg" refType="primFontSz" fact="0.2"/>
                      <dgm:constr type="lMarg" refType="primFontSz" fact="0.2"/>
                      <dgm:constr type="rMarg" refType="primFontSz" fact="0.2"/>
                    </dgm:constrLst>
                    <dgm:ruleLst>
                      <dgm:rule type="primFontSz" val="5" fact="NaN" max="NaN"/>
                    </dgm:ruleLst>
                  </dgm:layoutNode>
                  <dgm:forEach name="Name283" axis="ch">
                    <dgm:forEach name="Name284" axis="self" ptType="parTrans">
                      <dgm:layoutNode name="Name285">
                        <dgm:alg type="conn">
                          <dgm:param type="dim" val="1D"/>
                          <dgm:param type="begPts" val="auto"/>
                          <dgm:param type="endPts" val="auto"/>
                          <dgm:param type="begSty" val="noArr"/>
                          <dgm:param type="endSty" val="noArr"/>
                        </dgm:alg>
                        <dgm:shape xmlns:r="http://schemas.openxmlformats.org/officeDocument/2006/relationships" type="conn" r:blip="">
                          <dgm:adjLst/>
                        </dgm:shape>
                        <dgm:presOf axis="self"/>
                        <dgm:constrLst>
                          <dgm:constr type="begPad"/>
                          <dgm:constr type="endPad"/>
                        </dgm:constrLst>
                      </dgm:layoutNode>
                    </dgm:forEach>
                    <dgm:forEach name="Name286" axis="self" ptType="node">
                      <dgm:layoutNode name="text3" styleLbl="node1">
                        <dgm:varLst>
                          <dgm:bulletEnabled val="1"/>
                        </dgm:varLst>
                        <dgm:alg type="tx"/>
                        <dgm:shape xmlns:r="http://schemas.openxmlformats.org/officeDocument/2006/relationships" type="roundRect" r:blip="">
                          <dgm:adjLst/>
                        </dgm:shape>
                        <dgm:presOf axis="desOrSelf" ptType="node"/>
                        <dgm:constrLst>
                          <dgm:constr type="userS"/>
                          <dgm:constr type="w" refType="userS"/>
                          <dgm:constr type="h" refType="w"/>
                          <dgm:constr type="tMarg" refType="primFontSz" fact="0.2"/>
                          <dgm:constr type="bMarg" refType="primFontSz" fact="0.2"/>
                          <dgm:constr type="lMarg" refType="primFontSz" fact="0.2"/>
                          <dgm:constr type="rMarg" refType="primFontSz" fact="0.2"/>
                        </dgm:constrLst>
                        <dgm:ruleLst>
                          <dgm:rule type="primFontSz" val="5" fact="NaN" max="NaN"/>
                        </dgm:ruleLst>
                      </dgm:layoutNode>
                    </dgm:forEach>
                  </dgm:forEach>
                </dgm:forEach>
              </dgm:layoutNode>
              <dgm:forEach name="Name287" axis="ch" ptType="parTrans" st="3" cnt="1">
                <dgm:layoutNode name="Name288">
                  <dgm:alg type="conn">
                    <dgm:param type="dim" val="1D"/>
                    <dgm:param type="begPts" val="auto"/>
                    <dgm:param type="endPts" val="auto"/>
                    <dgm:param type="endSty" val="noArr"/>
                    <dgm:param type="srcNode" val="textCenter"/>
                    <dgm:param type="dstNode" val="childCenter3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h"/>
                    <dgm:constr type="begPad"/>
                    <dgm:constr type="endPad"/>
                  </dgm:constrLst>
                </dgm:layoutNode>
              </dgm:forEach>
            </dgm:if>
            <dgm:else name="Name289"/>
          </dgm:choose>
          <dgm:choose name="Name290">
            <dgm:if name="Name291" axis="ch" ptType="node" func="cnt" op="gte" val="4">
              <dgm:layoutNode name="cycle_4">
                <dgm:choose name="Name292">
                  <dgm:if name="Name293" func="var" arg="dir" op="equ" val="norm">
                    <dgm:choose name="Name294">
                      <dgm:if name="Name295" axis="ch" ptType="node" func="cnt" op="equ" val="4">
                        <dgm:choose name="Name296">
                          <dgm:if name="Name297" axis="ch ch" ptType="node node" st="4 1" cnt="1 0" func="cnt" op="equ" val="1">
                            <dgm:alg type="cycle">
                              <dgm:param type="ctrShpMap" val="fNode"/>
                              <dgm:param type="stAng" val="270"/>
                            </dgm:alg>
                          </dgm:if>
                          <dgm:if name="Name298" axis="ch ch" ptType="node node" st="4 1" cnt="1 0" func="cnt" op="equ" val="2">
                            <dgm:alg type="cycle">
                              <dgm:param type="ctrShpMap" val="fNode"/>
                              <dgm:param type="stAng" val="225"/>
                              <dgm:param type="spanAng" val="90"/>
                            </dgm:alg>
                          </dgm:if>
                          <dgm:else name="Name299">
                            <dgm:alg type="cycle">
                              <dgm:param type="ctrShpMap" val="fNode"/>
                              <dgm:param type="stAng" val="202.5"/>
                              <dgm:param type="spanAng" val="135"/>
                            </dgm:alg>
                          </dgm:else>
                        </dgm:choose>
                      </dgm:if>
                      <dgm:if name="Name300" axis="ch" ptType="node" func="cnt" op="equ" val="5">
                        <dgm:choose name="Name301">
                          <dgm:if name="Name302" axis="ch ch" ptType="node node" st="4 1" cnt="1 0" func="cnt" op="equ" val="1">
                            <dgm:alg type="cycle">
                              <dgm:param type="ctrShpMap" val="fNode"/>
                              <dgm:param type="stAng" val="216"/>
                            </dgm:alg>
                          </dgm:if>
                          <dgm:if name="Name303" axis="ch ch" ptType="node node" st="4 1" cnt="1 0" func="cnt" op="equ" val="2">
                            <dgm:alg type="cycle">
                              <dgm:param type="ctrShpMap" val="fNode"/>
                              <dgm:param type="stAng" val="171"/>
                              <dgm:param type="spanAng" val="90"/>
                            </dgm:alg>
                          </dgm:if>
                          <dgm:else name="Name304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if name="Name305" axis="ch" ptType="node" func="cnt" op="equ" val="6">
                        <dgm:choose name="Name306">
                          <dgm:if name="Name307" axis="ch ch" ptType="node node" st="4 1" cnt="1 0" func="cnt" op="equ" val="1">
                            <dgm:alg type="cycle">
                              <dgm:param type="ctrShpMap" val="fNode"/>
                              <dgm:param type="stAng" val="180"/>
                            </dgm:alg>
                          </dgm:if>
                          <dgm:if name="Name308" axis="ch ch" ptType="node node" st="4 1" cnt="1 0" func="cnt" op="equ" val="2">
                            <dgm:alg type="cycle">
                              <dgm:param type="ctrShpMap" val="fNode"/>
                              <dgm:param type="stAng" val="135"/>
                              <dgm:param type="spanAng" val="90"/>
                            </dgm:alg>
                          </dgm:if>
                          <dgm:else name="Name309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if name="Name310" axis="ch" ptType="node" func="cnt" op="gte" val="7">
                        <dgm:choose name="Name311">
                          <dgm:if name="Name312" axis="ch ch" ptType="node node" st="4 1" cnt="1 0" func="cnt" op="equ" val="1">
                            <dgm:alg type="cycle">
                              <dgm:param type="ctrShpMap" val="fNode"/>
                              <dgm:param type="stAng" val="154"/>
                            </dgm:alg>
                          </dgm:if>
                          <dgm:if name="Name313" axis="ch ch" ptType="node node" st="4 1" cnt="1 0" func="cnt" op="equ" val="2">
                            <dgm:alg type="cycle">
                              <dgm:param type="ctrShpMap" val="fNode"/>
                              <dgm:param type="stAng" val="109"/>
                              <dgm:param type="spanAng" val="90"/>
                            </dgm:alg>
                          </dgm:if>
                          <dgm:else name="Name314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else name="Name315"/>
                    </dgm:choose>
                  </dgm:if>
                  <dgm:else name="Name316">
                    <dgm:choose name="Name317">
                      <dgm:if name="Name318" axis="ch" ptType="node" func="cnt" op="equ" val="4">
                        <dgm:choose name="Name319">
                          <dgm:if name="Name320" axis="ch ch" ptType="node node" st="4 1" cnt="1 0" func="cnt" op="equ" val="1">
                            <dgm:alg type="cycle">
                              <dgm:param type="ctrShpMap" val="fNode"/>
                              <dgm:param type="stAng" val="90"/>
                            </dgm:alg>
                          </dgm:if>
                          <dgm:if name="Name321" axis="ch ch" ptType="node node" st="4 1" cnt="1 0" func="cnt" op="equ" val="2">
                            <dgm:alg type="cycle">
                              <dgm:param type="ctrShpMap" val="fNode"/>
                              <dgm:param type="stAng" val="135"/>
                              <dgm:param type="spanAng" val="-90"/>
                            </dgm:alg>
                          </dgm:if>
                          <dgm:else name="Name322">
                            <dgm:alg type="cycle">
                              <dgm:param type="ctrShpMap" val="fNode"/>
                              <dgm:param type="stAng" val="157.5"/>
                              <dgm:param type="spanAng" val="-135"/>
                            </dgm:alg>
                          </dgm:else>
                        </dgm:choose>
                      </dgm:if>
                      <dgm:if name="Name323" axis="ch" ptType="node" func="cnt" op="equ" val="5">
                        <dgm:choose name="Name324">
                          <dgm:if name="Name325" axis="ch ch" ptType="node node" st="4 1" cnt="1 0" func="cnt" op="equ" val="1">
                            <dgm:alg type="cycle">
                              <dgm:param type="ctrShpMap" val="fNode"/>
                              <dgm:param type="stAng" val="144"/>
                            </dgm:alg>
                          </dgm:if>
                          <dgm:if name="Name326" axis="ch ch" ptType="node node" st="4 1" cnt="1 0" func="cnt" op="equ" val="2">
                            <dgm:alg type="cycle">
                              <dgm:param type="ctrShpMap" val="fNode"/>
                              <dgm:param type="stAng" val="189"/>
                              <dgm:param type="spanAng" val="-90"/>
                            </dgm:alg>
                          </dgm:if>
                          <dgm:else name="Name327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if name="Name328" axis="ch" ptType="node" func="cnt" op="equ" val="6">
                        <dgm:choose name="Name329">
                          <dgm:if name="Name330" axis="ch ch" ptType="node node" st="4 1" cnt="1 0" func="cnt" op="equ" val="1">
                            <dgm:alg type="cycle">
                              <dgm:param type="ctrShpMap" val="fNode"/>
                              <dgm:param type="stAng" val="180"/>
                            </dgm:alg>
                          </dgm:if>
                          <dgm:if name="Name331" axis="ch ch" ptType="node node" st="4 1" cnt="1 0" func="cnt" op="equ" val="2">
                            <dgm:alg type="cycle">
                              <dgm:param type="ctrShpMap" val="fNode"/>
                              <dgm:param type="stAng" val="225"/>
                              <dgm:param type="spanAng" val="-90"/>
                            </dgm:alg>
                          </dgm:if>
                          <dgm:else name="Name332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if name="Name333" axis="ch" ptType="node" func="cnt" op="gte" val="7">
                        <dgm:choose name="Name334">
                          <dgm:if name="Name335" axis="ch ch" ptType="node node" st="4 1" cnt="1 0" func="cnt" op="equ" val="1">
                            <dgm:alg type="cycle">
                              <dgm:param type="ctrShpMap" val="fNode"/>
                              <dgm:param type="stAng" val="205"/>
                            </dgm:alg>
                          </dgm:if>
                          <dgm:if name="Name336" axis="ch ch" ptType="node node" st="4 1" cnt="1 0" func="cnt" op="equ" val="2">
                            <dgm:alg type="cycle">
                              <dgm:param type="ctrShpMap" val="fNode"/>
                              <dgm:param type="stAng" val="250"/>
                              <dgm:param type="spanAng" val="-90"/>
                            </dgm:alg>
                          </dgm:if>
                          <dgm:else name="Name337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else name="Name338"/>
                    </dgm:choose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constrLst>
                  <dgm:constr type="sp" refType="w" fact="0.1"/>
                  <dgm:constr type="sibSp" refType="w" fact="0.1"/>
                </dgm:constrLst>
                <dgm:forEach name="Name339" axis="ch" ptType="node" st="4" cnt="1">
                  <dgm:layoutNode name="childCenter4" styleLbl="node1">
                    <dgm:alg type="tx"/>
                    <dgm:shape xmlns:r="http://schemas.openxmlformats.org/officeDocument/2006/relationships" type="roundRect" r:blip="">
                      <dgm:adjLst/>
                    </dgm:shape>
                    <dgm:presOf axis="self" ptType="node"/>
                    <dgm:constrLst>
                      <dgm:constr type="userS"/>
                      <dgm:constr type="w" refType="userS"/>
                      <dgm:constr type="h" refType="w"/>
                      <dgm:constr type="tMarg" refType="primFontSz" fact="0.2"/>
                      <dgm:constr type="bMarg" refType="primFontSz" fact="0.2"/>
                      <dgm:constr type="lMarg" refType="primFontSz" fact="0.2"/>
                      <dgm:constr type="rMarg" refType="primFontSz" fact="0.2"/>
                    </dgm:constrLst>
                    <dgm:ruleLst>
                      <dgm:rule type="primFontSz" val="5" fact="NaN" max="NaN"/>
                    </dgm:ruleLst>
                  </dgm:layoutNode>
                  <dgm:forEach name="Name340" axis="ch">
                    <dgm:forEach name="Name341" axis="self" ptType="parTrans">
                      <dgm:layoutNode name="Name342">
                        <dgm:alg type="conn">
                          <dgm:param type="dim" val="1D"/>
                          <dgm:param type="begPts" val="auto"/>
                          <dgm:param type="endPts" val="auto"/>
                          <dgm:param type="begSty" val="noArr"/>
                          <dgm:param type="endSty" val="noArr"/>
                        </dgm:alg>
                        <dgm:shape xmlns:r="http://schemas.openxmlformats.org/officeDocument/2006/relationships" type="conn" r:blip="">
                          <dgm:adjLst/>
                        </dgm:shape>
                        <dgm:presOf axis="self"/>
                        <dgm:constrLst>
                          <dgm:constr type="begPad"/>
                          <dgm:constr type="endPad"/>
                        </dgm:constrLst>
                      </dgm:layoutNode>
                    </dgm:forEach>
                    <dgm:forEach name="Name343" axis="self" ptType="node">
                      <dgm:layoutNode name="text4" styleLbl="node1">
                        <dgm:varLst>
                          <dgm:bulletEnabled val="1"/>
                        </dgm:varLst>
                        <dgm:alg type="tx"/>
                        <dgm:shape xmlns:r="http://schemas.openxmlformats.org/officeDocument/2006/relationships" type="roundRect" r:blip="">
                          <dgm:adjLst/>
                        </dgm:shape>
                        <dgm:presOf axis="desOrSelf" ptType="node"/>
                        <dgm:constrLst>
                          <dgm:constr type="userS"/>
                          <dgm:constr type="w" refType="userS"/>
                          <dgm:constr type="h" refType="w"/>
                          <dgm:constr type="tMarg" refType="primFontSz" fact="0.2"/>
                          <dgm:constr type="bMarg" refType="primFontSz" fact="0.2"/>
                          <dgm:constr type="lMarg" refType="primFontSz" fact="0.2"/>
                          <dgm:constr type="rMarg" refType="primFontSz" fact="0.2"/>
                        </dgm:constrLst>
                        <dgm:ruleLst>
                          <dgm:rule type="primFontSz" val="5" fact="NaN" max="NaN"/>
                        </dgm:ruleLst>
                      </dgm:layoutNode>
                    </dgm:forEach>
                  </dgm:forEach>
                </dgm:forEach>
              </dgm:layoutNode>
              <dgm:forEach name="Name344" axis="ch" ptType="parTrans" st="4" cnt="1">
                <dgm:layoutNode name="Name345">
                  <dgm:alg type="conn">
                    <dgm:param type="dim" val="1D"/>
                    <dgm:param type="begPts" val="auto"/>
                    <dgm:param type="endPts" val="auto"/>
                    <dgm:param type="endSty" val="noArr"/>
                    <dgm:param type="srcNode" val="textCenter"/>
                    <dgm:param type="dstNode" val="childCenter4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h"/>
                    <dgm:constr type="begPad"/>
                    <dgm:constr type="endPad"/>
                  </dgm:constrLst>
                </dgm:layoutNode>
              </dgm:forEach>
            </dgm:if>
            <dgm:else name="Name346"/>
          </dgm:choose>
          <dgm:choose name="Name347">
            <dgm:if name="Name348" axis="ch" ptType="node" func="cnt" op="gte" val="5">
              <dgm:layoutNode name="cycle_5">
                <dgm:choose name="Name349">
                  <dgm:if name="Name350" func="var" arg="dir" op="equ" val="norm">
                    <dgm:choose name="Name351">
                      <dgm:if name="Name352" axis="ch" ptType="node" func="cnt" op="equ" val="5">
                        <dgm:choose name="Name353">
                          <dgm:if name="Name354" axis="ch ch" ptType="node node" st="5 1" cnt="1 0" func="cnt" op="equ" val="1">
                            <dgm:alg type="cycle">
                              <dgm:param type="ctrShpMap" val="fNode"/>
                              <dgm:param type="stAng" val="288"/>
                            </dgm:alg>
                          </dgm:if>
                          <dgm:if name="Name355" axis="ch ch" ptType="node node" st="5 1" cnt="1 0" func="cnt" op="equ" val="2">
                            <dgm:alg type="cycle">
                              <dgm:param type="ctrShpMap" val="fNode"/>
                              <dgm:param type="stAng" val="243"/>
                              <dgm:param type="spanAng" val="90"/>
                            </dgm:alg>
                          </dgm:if>
                          <dgm:else name="Name356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if name="Name357" axis="ch" ptType="node" func="cnt" op="equ" val="6">
                        <dgm:choose name="Name358">
                          <dgm:if name="Name359" axis="ch ch" ptType="node node" st="5 1" cnt="1 0" func="cnt" op="equ" val="1">
                            <dgm:alg type="cycle">
                              <dgm:param type="ctrShpMap" val="fNode"/>
                              <dgm:param type="stAng" val="240"/>
                            </dgm:alg>
                          </dgm:if>
                          <dgm:if name="Name360" axis="ch ch" ptType="node node" st="5 1" cnt="1 0" func="cnt" op="equ" val="2">
                            <dgm:alg type="cycle">
                              <dgm:param type="ctrShpMap" val="fNode"/>
                              <dgm:param type="stAng" val="195"/>
                              <dgm:param type="spanAng" val="90"/>
                            </dgm:alg>
                          </dgm:if>
                          <dgm:else name="Name361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if name="Name362" axis="ch" ptType="node" func="cnt" op="gte" val="7">
                        <dgm:choose name="Name363">
                          <dgm:if name="Name364" axis="ch ch" ptType="node node" st="5 1" cnt="1 0" func="cnt" op="equ" val="1">
                            <dgm:alg type="cycle">
                              <dgm:param type="ctrShpMap" val="fNode"/>
                              <dgm:param type="stAng" val="205"/>
                            </dgm:alg>
                          </dgm:if>
                          <dgm:if name="Name365" axis="ch ch" ptType="node node" st="5 1" cnt="1 0" func="cnt" op="equ" val="2">
                            <dgm:alg type="cycle">
                              <dgm:param type="ctrShpMap" val="fNode"/>
                              <dgm:param type="stAng" val="160"/>
                              <dgm:param type="spanAng" val="90"/>
                            </dgm:alg>
                          </dgm:if>
                          <dgm:else name="Name366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else name="Name367"/>
                    </dgm:choose>
                  </dgm:if>
                  <dgm:else name="Name368">
                    <dgm:choose name="Name369">
                      <dgm:if name="Name370" axis="ch" ptType="node" func="cnt" op="equ" val="5">
                        <dgm:choose name="Name371">
                          <dgm:if name="Name372" axis="ch ch" ptType="node node" st="5 1" cnt="1 0" func="cnt" op="equ" val="1">
                            <dgm:alg type="cycle">
                              <dgm:param type="ctrShpMap" val="fNode"/>
                              <dgm:param type="stAng" val="72"/>
                            </dgm:alg>
                          </dgm:if>
                          <dgm:if name="Name373" axis="ch ch" ptType="node node" st="5 1" cnt="1 0" func="cnt" op="equ" val="2">
                            <dgm:alg type="cycle">
                              <dgm:param type="ctrShpMap" val="fNode"/>
                              <dgm:param type="stAng" val="117"/>
                              <dgm:param type="spanAng" val="-90"/>
                            </dgm:alg>
                          </dgm:if>
                          <dgm:else name="Name374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if name="Name375" axis="ch" ptType="node" func="cnt" op="equ" val="6">
                        <dgm:choose name="Name376">
                          <dgm:if name="Name377" axis="ch ch" ptType="node node" st="5 1" cnt="1 0" func="cnt" op="equ" val="1">
                            <dgm:alg type="cycle">
                              <dgm:param type="ctrShpMap" val="fNode"/>
                              <dgm:param type="stAng" val="120"/>
                            </dgm:alg>
                          </dgm:if>
                          <dgm:if name="Name378" axis="ch ch" ptType="node node" st="5 1" cnt="1 0" func="cnt" op="equ" val="2">
                            <dgm:alg type="cycle">
                              <dgm:param type="ctrShpMap" val="fNode"/>
                              <dgm:param type="stAng" val="165"/>
                              <dgm:param type="spanAng" val="-90"/>
                            </dgm:alg>
                          </dgm:if>
                          <dgm:else name="Name379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if name="Name380" axis="ch" ptType="node" func="cnt" op="gte" val="7">
                        <dgm:choose name="Name381">
                          <dgm:if name="Name382" axis="ch ch" ptType="node node" st="5 1" cnt="1 0" func="cnt" op="equ" val="1">
                            <dgm:alg type="cycle">
                              <dgm:param type="ctrShpMap" val="fNode"/>
                              <dgm:param type="stAng" val="154"/>
                            </dgm:alg>
                          </dgm:if>
                          <dgm:if name="Name383" axis="ch ch" ptType="node node" st="5 1" cnt="1 0" func="cnt" op="equ" val="2">
                            <dgm:alg type="cycle">
                              <dgm:param type="ctrShpMap" val="fNode"/>
                              <dgm:param type="stAng" val="199"/>
                              <dgm:param type="spanAng" val="-90"/>
                            </dgm:alg>
                          </dgm:if>
                          <dgm:else name="Name384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else name="Name385"/>
                    </dgm:choose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constrLst>
                  <dgm:constr type="sp" refType="w" fact="0.1"/>
                  <dgm:constr type="sibSp" refType="w" fact="0.1"/>
                </dgm:constrLst>
                <dgm:forEach name="Name386" axis="ch" ptType="node" st="5" cnt="1">
                  <dgm:layoutNode name="childCenter5" styleLbl="node1">
                    <dgm:alg type="tx"/>
                    <dgm:shape xmlns:r="http://schemas.openxmlformats.org/officeDocument/2006/relationships" type="roundRect" r:blip="">
                      <dgm:adjLst/>
                    </dgm:shape>
                    <dgm:presOf axis="self" ptType="node"/>
                    <dgm:constrLst>
                      <dgm:constr type="userS"/>
                      <dgm:constr type="w" refType="userS"/>
                      <dgm:constr type="h" refType="w"/>
                      <dgm:constr type="tMarg" refType="primFontSz" fact="0.2"/>
                      <dgm:constr type="bMarg" refType="primFontSz" fact="0.2"/>
                      <dgm:constr type="lMarg" refType="primFontSz" fact="0.2"/>
                      <dgm:constr type="rMarg" refType="primFontSz" fact="0.2"/>
                    </dgm:constrLst>
                    <dgm:ruleLst>
                      <dgm:rule type="primFontSz" val="5" fact="NaN" max="NaN"/>
                    </dgm:ruleLst>
                  </dgm:layoutNode>
                  <dgm:forEach name="Name387" axis="ch">
                    <dgm:forEach name="Name388" axis="self" ptType="parTrans">
                      <dgm:layoutNode name="Name389">
                        <dgm:alg type="conn">
                          <dgm:param type="dim" val="1D"/>
                          <dgm:param type="begPts" val="auto"/>
                          <dgm:param type="endPts" val="auto"/>
                          <dgm:param type="begSty" val="noArr"/>
                          <dgm:param type="endSty" val="noArr"/>
                        </dgm:alg>
                        <dgm:shape xmlns:r="http://schemas.openxmlformats.org/officeDocument/2006/relationships" type="conn" r:blip="">
                          <dgm:adjLst/>
                        </dgm:shape>
                        <dgm:presOf axis="self"/>
                        <dgm:constrLst>
                          <dgm:constr type="begPad"/>
                          <dgm:constr type="endPad"/>
                        </dgm:constrLst>
                      </dgm:layoutNode>
                    </dgm:forEach>
                    <dgm:forEach name="Name390" axis="self" ptType="node">
                      <dgm:layoutNode name="text5" styleLbl="node1">
                        <dgm:varLst>
                          <dgm:bulletEnabled val="1"/>
                        </dgm:varLst>
                        <dgm:alg type="tx"/>
                        <dgm:shape xmlns:r="http://schemas.openxmlformats.org/officeDocument/2006/relationships" type="roundRect" r:blip="">
                          <dgm:adjLst/>
                        </dgm:shape>
                        <dgm:presOf axis="desOrSelf" ptType="node"/>
                        <dgm:constrLst>
                          <dgm:constr type="userS"/>
                          <dgm:constr type="w" refType="userS"/>
                          <dgm:constr type="h" refType="w"/>
                          <dgm:constr type="tMarg" refType="primFontSz" fact="0.2"/>
                          <dgm:constr type="bMarg" refType="primFontSz" fact="0.2"/>
                          <dgm:constr type="lMarg" refType="primFontSz" fact="0.2"/>
                          <dgm:constr type="rMarg" refType="primFontSz" fact="0.2"/>
                        </dgm:constrLst>
                        <dgm:ruleLst>
                          <dgm:rule type="primFontSz" val="5" fact="NaN" max="NaN"/>
                        </dgm:ruleLst>
                      </dgm:layoutNode>
                    </dgm:forEach>
                  </dgm:forEach>
                </dgm:forEach>
              </dgm:layoutNode>
              <dgm:forEach name="Name391" axis="ch" ptType="parTrans" st="5" cnt="1">
                <dgm:layoutNode name="Name392">
                  <dgm:alg type="conn">
                    <dgm:param type="dim" val="1D"/>
                    <dgm:param type="begPts" val="auto"/>
                    <dgm:param type="endPts" val="auto"/>
                    <dgm:param type="endSty" val="noArr"/>
                    <dgm:param type="srcNode" val="textCenter"/>
                    <dgm:param type="dstNode" val="childCenter5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h"/>
                    <dgm:constr type="begPad"/>
                    <dgm:constr type="endPad"/>
                  </dgm:constrLst>
                </dgm:layoutNode>
              </dgm:forEach>
            </dgm:if>
            <dgm:else name="Name393"/>
          </dgm:choose>
          <dgm:choose name="Name394">
            <dgm:if name="Name395" axis="ch" ptType="node" func="cnt" op="gte" val="6">
              <dgm:layoutNode name="cycle_6">
                <dgm:choose name="Name396">
                  <dgm:if name="Name397" func="var" arg="dir" op="equ" val="norm">
                    <dgm:choose name="Name398">
                      <dgm:if name="Name399" axis="ch" ptType="node" func="cnt" op="equ" val="6">
                        <dgm:choose name="Name400">
                          <dgm:if name="Name401" axis="ch ch" ptType="node node" st="6 1" cnt="1 0" func="cnt" op="equ" val="1">
                            <dgm:alg type="cycle">
                              <dgm:param type="ctrShpMap" val="fNode"/>
                              <dgm:param type="stAng" val="300"/>
                            </dgm:alg>
                          </dgm:if>
                          <dgm:if name="Name402" axis="ch ch" ptType="node node" st="6 1" cnt="1 0" func="cnt" op="equ" val="2">
                            <dgm:alg type="cycle">
                              <dgm:param type="ctrShpMap" val="fNode"/>
                              <dgm:param type="stAng" val="255"/>
                              <dgm:param type="spanAng" val="90"/>
                            </dgm:alg>
                          </dgm:if>
                          <dgm:else name="Name403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if name="Name404" axis="ch" ptType="node" func="cnt" op="gte" val="7">
                        <dgm:choose name="Name405">
                          <dgm:if name="Name406" axis="ch ch" ptType="node node" st="6 1" cnt="1 0" func="cnt" op="equ" val="1">
                            <dgm:alg type="cycle">
                              <dgm:param type="ctrShpMap" val="fNode"/>
                              <dgm:param type="stAng" val="257"/>
                            </dgm:alg>
                          </dgm:if>
                          <dgm:if name="Name407" axis="ch ch" ptType="node node" st="6 1" cnt="1 0" func="cnt" op="equ" val="2">
                            <dgm:alg type="cycle">
                              <dgm:param type="ctrShpMap" val="fNode"/>
                              <dgm:param type="stAng" val="212"/>
                              <dgm:param type="spanAng" val="90"/>
                            </dgm:alg>
                          </dgm:if>
                          <dgm:else name="Name408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else name="Name409"/>
                    </dgm:choose>
                  </dgm:if>
                  <dgm:else name="Name410">
                    <dgm:choose name="Name411">
                      <dgm:if name="Name412" axis="ch" ptType="node" func="cnt" op="equ" val="6">
                        <dgm:choose name="Name413">
                          <dgm:if name="Name414" axis="ch ch" ptType="node node" st="6 1" cnt="1 0" func="cnt" op="equ" val="1">
                            <dgm:alg type="cycle">
                              <dgm:param type="ctrShpMap" val="fNode"/>
                              <dgm:param type="stAng" val="60"/>
                            </dgm:alg>
                          </dgm:if>
                          <dgm:if name="Name415" axis="ch ch" ptType="node node" st="6 1" cnt="1 0" func="cnt" op="equ" val="2">
                            <dgm:alg type="cycle">
                              <dgm:param type="ctrShpMap" val="fNode"/>
                              <dgm:param type="stAng" val="105"/>
                              <dgm:param type="spanAng" val="-90"/>
                            </dgm:alg>
                          </dgm:if>
                          <dgm:else name="Name416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if name="Name417" axis="ch" ptType="node" func="cnt" op="gte" val="7">
                        <dgm:choose name="Name418">
                          <dgm:if name="Name419" axis="ch ch" ptType="node node" st="6 1" cnt="1 0" func="cnt" op="equ" val="1">
                            <dgm:alg type="cycle">
                              <dgm:param type="ctrShpMap" val="fNode"/>
                              <dgm:param type="stAng" val="102"/>
                            </dgm:alg>
                          </dgm:if>
                          <dgm:if name="Name420" axis="ch ch" ptType="node node" st="6 1" cnt="1 0" func="cnt" op="equ" val="2">
                            <dgm:alg type="cycle">
                              <dgm:param type="ctrShpMap" val="fNode"/>
                              <dgm:param type="stAng" val="147"/>
                              <dgm:param type="spanAng" val="-90"/>
                            </dgm:alg>
                          </dgm:if>
                          <dgm:else name="Name421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else name="Name422"/>
                    </dgm:choose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constrLst>
                  <dgm:constr type="sp" refType="w" fact="0.1"/>
                  <dgm:constr type="sibSp" refType="w" fact="0.1"/>
                </dgm:constrLst>
                <dgm:forEach name="Name423" axis="ch" ptType="node" st="6" cnt="1">
                  <dgm:layoutNode name="childCenter6" styleLbl="node1">
                    <dgm:alg type="tx"/>
                    <dgm:shape xmlns:r="http://schemas.openxmlformats.org/officeDocument/2006/relationships" type="roundRect" r:blip="">
                      <dgm:adjLst/>
                    </dgm:shape>
                    <dgm:presOf axis="self" ptType="node"/>
                    <dgm:constrLst>
                      <dgm:constr type="userS"/>
                      <dgm:constr type="w" refType="userS"/>
                      <dgm:constr type="h" refType="w"/>
                      <dgm:constr type="tMarg" refType="primFontSz" fact="0.2"/>
                      <dgm:constr type="bMarg" refType="primFontSz" fact="0.2"/>
                      <dgm:constr type="lMarg" refType="primFontSz" fact="0.2"/>
                      <dgm:constr type="rMarg" refType="primFontSz" fact="0.2"/>
                    </dgm:constrLst>
                    <dgm:ruleLst>
                      <dgm:rule type="primFontSz" val="5" fact="NaN" max="NaN"/>
                    </dgm:ruleLst>
                  </dgm:layoutNode>
                  <dgm:forEach name="Name424" axis="ch">
                    <dgm:forEach name="Name425" axis="self" ptType="parTrans">
                      <dgm:layoutNode name="Name426">
                        <dgm:alg type="conn">
                          <dgm:param type="dim" val="1D"/>
                          <dgm:param type="begPts" val="auto"/>
                          <dgm:param type="endPts" val="auto"/>
                          <dgm:param type="begSty" val="noArr"/>
                          <dgm:param type="endSty" val="noArr"/>
                        </dgm:alg>
                        <dgm:shape xmlns:r="http://schemas.openxmlformats.org/officeDocument/2006/relationships" type="conn" r:blip="">
                          <dgm:adjLst/>
                        </dgm:shape>
                        <dgm:presOf axis="self"/>
                        <dgm:constrLst>
                          <dgm:constr type="begPad"/>
                          <dgm:constr type="endPad"/>
                        </dgm:constrLst>
                      </dgm:layoutNode>
                    </dgm:forEach>
                    <dgm:forEach name="Name427" axis="self" ptType="node">
                      <dgm:layoutNode name="text6" styleLbl="node1">
                        <dgm:varLst>
                          <dgm:bulletEnabled val="1"/>
                        </dgm:varLst>
                        <dgm:alg type="tx"/>
                        <dgm:shape xmlns:r="http://schemas.openxmlformats.org/officeDocument/2006/relationships" type="roundRect" r:blip="">
                          <dgm:adjLst/>
                        </dgm:shape>
                        <dgm:presOf axis="desOrSelf" ptType="node"/>
                        <dgm:constrLst>
                          <dgm:constr type="userS"/>
                          <dgm:constr type="w" refType="userS"/>
                          <dgm:constr type="h" refType="w"/>
                          <dgm:constr type="tMarg" refType="primFontSz" fact="0.2"/>
                          <dgm:constr type="bMarg" refType="primFontSz" fact="0.2"/>
                          <dgm:constr type="lMarg" refType="primFontSz" fact="0.2"/>
                          <dgm:constr type="rMarg" refType="primFontSz" fact="0.2"/>
                        </dgm:constrLst>
                        <dgm:ruleLst>
                          <dgm:rule type="primFontSz" val="5" fact="NaN" max="NaN"/>
                        </dgm:ruleLst>
                      </dgm:layoutNode>
                    </dgm:forEach>
                  </dgm:forEach>
                </dgm:forEach>
              </dgm:layoutNode>
              <dgm:forEach name="Name428" axis="ch" ptType="parTrans" st="6" cnt="1">
                <dgm:layoutNode name="Name429">
                  <dgm:alg type="conn">
                    <dgm:param type="dim" val="1D"/>
                    <dgm:param type="begPts" val="auto"/>
                    <dgm:param type="endPts" val="auto"/>
                    <dgm:param type="endSty" val="noArr"/>
                    <dgm:param type="srcNode" val="textCenter"/>
                    <dgm:param type="dstNode" val="childCenter6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h"/>
                    <dgm:constr type="begPad"/>
                    <dgm:constr type="endPad"/>
                  </dgm:constrLst>
                </dgm:layoutNode>
              </dgm:forEach>
            </dgm:if>
            <dgm:else name="Name430"/>
          </dgm:choose>
          <dgm:choose name="Name431">
            <dgm:if name="Name432" axis="ch" ptType="node" func="cnt" op="gte" val="7">
              <dgm:layoutNode name="cycle_7">
                <dgm:choose name="Name433">
                  <dgm:if name="Name434" func="var" arg="dir" op="equ" val="norm">
                    <dgm:choose name="Name435">
                      <dgm:if name="Name436" axis="ch" ptType="node" func="cnt" op="gte" val="7">
                        <dgm:choose name="Name437">
                          <dgm:if name="Name438" axis="ch ch" ptType="node node" st="7 1" cnt="1 0" func="cnt" op="equ" val="1">
                            <dgm:alg type="cycle">
                              <dgm:param type="ctrShpMap" val="fNode"/>
                              <dgm:param type="stAng" val="308"/>
                            </dgm:alg>
                          </dgm:if>
                          <dgm:if name="Name439" axis="ch ch" ptType="node node" st="7 1" cnt="1 0" func="cnt" op="equ" val="2">
                            <dgm:alg type="cycle">
                              <dgm:param type="ctrShpMap" val="fNode"/>
                              <dgm:param type="stAng" val="263"/>
                              <dgm:param type="spanAng" val="90"/>
                            </dgm:alg>
                          </dgm:if>
                          <dgm:else name="Name440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else name="Name441"/>
                    </dgm:choose>
                  </dgm:if>
                  <dgm:else name="Name442">
                    <dgm:choose name="Name443">
                      <dgm:if name="Name444" axis="ch" ptType="node" func="cnt" op="gte" val="7">
                        <dgm:choose name="Name445">
                          <dgm:if name="Name446" axis="ch ch" ptType="node node" st="7 1" cnt="1 0" func="cnt" op="equ" val="1">
                            <dgm:alg type="cycle">
                              <dgm:param type="ctrShpMap" val="fNode"/>
                              <dgm:param type="stAng" val="51"/>
                            </dgm:alg>
                          </dgm:if>
                          <dgm:if name="Name447" axis="ch ch" ptType="node node" st="7 1" cnt="1 0" func="cnt" op="equ" val="2">
                            <dgm:alg type="cycle">
                              <dgm:param type="ctrShpMap" val="fNode"/>
                              <dgm:param type="stAng" val="96"/>
                              <dgm:param type="spanAng" val="-90"/>
                            </dgm:alg>
                          </dgm:if>
                          <dgm:else name="Name448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else name="Name449"/>
                    </dgm:choose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constrLst>
                  <dgm:constr type="sp" refType="w" fact="0.1"/>
                  <dgm:constr type="sibSp" refType="w" fact="0.1"/>
                </dgm:constrLst>
                <dgm:forEach name="Name450" axis="ch" ptType="node" st="7" cnt="1">
                  <dgm:layoutNode name="childCenter7" styleLbl="node1">
                    <dgm:alg type="tx"/>
                    <dgm:shape xmlns:r="http://schemas.openxmlformats.org/officeDocument/2006/relationships" type="roundRect" r:blip="">
                      <dgm:adjLst/>
                    </dgm:shape>
                    <dgm:presOf axis="self" ptType="node"/>
                    <dgm:constrLst>
                      <dgm:constr type="userS"/>
                      <dgm:constr type="w" refType="userS"/>
                      <dgm:constr type="h" refType="w"/>
                      <dgm:constr type="tMarg" refType="primFontSz" fact="0.2"/>
                      <dgm:constr type="bMarg" refType="primFontSz" fact="0.2"/>
                      <dgm:constr type="lMarg" refType="primFontSz" fact="0.2"/>
                      <dgm:constr type="rMarg" refType="primFontSz" fact="0.2"/>
                    </dgm:constrLst>
                    <dgm:ruleLst>
                      <dgm:rule type="primFontSz" val="5" fact="NaN" max="NaN"/>
                    </dgm:ruleLst>
                  </dgm:layoutNode>
                  <dgm:forEach name="Name451" axis="ch">
                    <dgm:forEach name="Name452" axis="self" ptType="parTrans">
                      <dgm:layoutNode name="Name453">
                        <dgm:alg type="conn">
                          <dgm:param type="dim" val="1D"/>
                          <dgm:param type="begPts" val="auto"/>
                          <dgm:param type="endPts" val="auto"/>
                          <dgm:param type="begSty" val="noArr"/>
                          <dgm:param type="endSty" val="noArr"/>
                        </dgm:alg>
                        <dgm:shape xmlns:r="http://schemas.openxmlformats.org/officeDocument/2006/relationships" type="conn" r:blip="">
                          <dgm:adjLst/>
                        </dgm:shape>
                        <dgm:presOf axis="self"/>
                        <dgm:constrLst>
                          <dgm:constr type="begPad"/>
                          <dgm:constr type="endPad"/>
                        </dgm:constrLst>
                      </dgm:layoutNode>
                    </dgm:forEach>
                    <dgm:forEach name="Name454" axis="self" ptType="node">
                      <dgm:layoutNode name="text7" styleLbl="node1">
                        <dgm:varLst>
                          <dgm:bulletEnabled val="1"/>
                        </dgm:varLst>
                        <dgm:alg type="tx"/>
                        <dgm:shape xmlns:r="http://schemas.openxmlformats.org/officeDocument/2006/relationships" type="roundRect" r:blip="">
                          <dgm:adjLst/>
                        </dgm:shape>
                        <dgm:presOf axis="desOrSelf" ptType="node"/>
                        <dgm:constrLst>
                          <dgm:constr type="userS"/>
                          <dgm:constr type="w" refType="userS"/>
                          <dgm:constr type="h" refType="w"/>
                          <dgm:constr type="tMarg" refType="primFontSz" fact="0.2"/>
                          <dgm:constr type="bMarg" refType="primFontSz" fact="0.2"/>
                          <dgm:constr type="lMarg" refType="primFontSz" fact="0.2"/>
                          <dgm:constr type="rMarg" refType="primFontSz" fact="0.2"/>
                        </dgm:constrLst>
                        <dgm:ruleLst>
                          <dgm:rule type="primFontSz" val="5" fact="NaN" max="NaN"/>
                        </dgm:ruleLst>
                      </dgm:layoutNode>
                    </dgm:forEach>
                  </dgm:forEach>
                </dgm:forEach>
              </dgm:layoutNode>
              <dgm:forEach name="Name455" axis="ch" ptType="parTrans" st="7" cnt="1">
                <dgm:layoutNode name="Name456">
                  <dgm:alg type="conn">
                    <dgm:param type="dim" val="1D"/>
                    <dgm:param type="begPts" val="auto"/>
                    <dgm:param type="endPts" val="auto"/>
                    <dgm:param type="endSty" val="noArr"/>
                    <dgm:param type="srcNode" val="textCenter"/>
                    <dgm:param type="dstNode" val="childCenter7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h"/>
                    <dgm:constr type="begPad"/>
                    <dgm:constr type="endPad"/>
                  </dgm:constrLst>
                </dgm:layoutNode>
              </dgm:forEach>
            </dgm:if>
            <dgm:else name="Name457"/>
          </dgm:choose>
        </dgm:else>
      </dgm:choos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diagrams.loki3.com/TabbedArc+Icon">
  <dgm:title val="Tabbed Arc"/>
  <dgm:desc val="Use to show a set of related items arcing over a common area.  Best with small amounts of text."/>
  <dgm:catLst>
    <dgm:cat type="relationship" pri="20500"/>
    <dgm:cat type="officeonline" pri="40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Name0">
    <dgm:varLst>
      <dgm:dir/>
      <dgm:resizeHandles val="exact"/>
    </dgm:varLst>
    <dgm:choose name="Name1">
      <dgm:if name="Name2" axis="ch" ptType="node" func="cnt" op="equ" val="1">
        <dgm:alg type="cycle"/>
      </dgm:if>
      <dgm:else name="Name3">
        <dgm:choose name="Name4">
          <dgm:if name="Name5" axis="ch" ptType="node" func="cnt" op="lte" val="3">
            <dgm:choose name="Name6">
              <dgm:if name="Name7" func="var" arg="dir" op="equ" val="norm">
                <dgm:alg type="cycle">
                  <dgm:param type="stAng" val="-40"/>
                  <dgm:param type="spanAng" val="80"/>
                  <dgm:param type="rotPath" val="alongPath"/>
                </dgm:alg>
              </dgm:if>
              <dgm:else name="Name8">
                <dgm:alg type="cycle">
                  <dgm:param type="stAng" val="40"/>
                  <dgm:param type="spanAng" val="-80"/>
                  <dgm:param type="rotPath" val="alongPath"/>
                </dgm:alg>
              </dgm:else>
            </dgm:choose>
          </dgm:if>
          <dgm:else name="Name9">
            <dgm:choose name="Name10">
              <dgm:if name="Name11" func="var" arg="dir" op="equ" val="norm">
                <dgm:alg type="cycle">
                  <dgm:param type="stAng" val="-60"/>
                  <dgm:param type="spanAng" val="120"/>
                  <dgm:param type="rotPath" val="alongPath"/>
                </dgm:alg>
              </dgm:if>
              <dgm:else name="Name12">
                <dgm:alg type="cycle">
                  <dgm:param type="stAng" val="60"/>
                  <dgm:param type="spanAng" val="-120"/>
                  <dgm:param type="rotPath" val="alongPath"/>
                </dgm:alg>
              </dgm:else>
            </dgm:choose>
          </dgm:else>
        </dgm:choose>
      </dgm:else>
    </dgm:choose>
    <dgm:shape xmlns:r="http://schemas.openxmlformats.org/officeDocument/2006/relationships" r:blip="">
      <dgm:adjLst/>
    </dgm:shape>
    <dgm:presOf/>
    <dgm:choose name="Name13">
      <dgm:if name="Name14" axis="ch" ptType="node" func="cnt" op="equ" val="2">
        <dgm:constrLst>
          <dgm:constr type="w" for="ch" ptType="node" refType="w"/>
          <dgm:constr type="primFontSz" for="ch" ptType="node" op="equ" val="65"/>
          <dgm:constr type="sibSp" refType="w" fact="0.22"/>
        </dgm:constrLst>
      </dgm:if>
      <dgm:else name="Name15">
        <dgm:constrLst>
          <dgm:constr type="w" for="ch" ptType="node" refType="w"/>
          <dgm:constr type="primFontSz" for="ch" ptType="node" op="equ" val="65"/>
          <dgm:constr type="sibSp" refType="w" fact="0.14"/>
        </dgm:constrLst>
      </dgm:else>
    </dgm:choose>
    <dgm:ruleLst/>
    <dgm:forEach name="Name16" axis="ch" ptType="node">
      <dgm:choose name="Name17">
        <dgm:if name="Name18" axis="par ch" ptType="doc node" func="cnt" op="equ" val="1">
          <dgm:layoutNode name="one">
            <dgm:varLst>
              <dgm:bulletEnabled val="1"/>
            </dgm:varLst>
            <dgm:alg type="tx"/>
            <dgm:shape xmlns:r="http://schemas.openxmlformats.org/officeDocument/2006/relationships" type="round2SameRect" r:blip="">
              <dgm:adjLst/>
            </dgm:shape>
            <dgm:presOf axis="desOrSelf" ptType="node"/>
            <dgm:constrLst>
              <dgm:constr type="h" refType="w" fact="0.65"/>
              <dgm:constr type="tMarg" refType="primFontSz" fact="0.1"/>
              <dgm:constr type="bMarg" refType="primFontSz" fact="0.1"/>
              <dgm:constr type="lMarg" refType="primFontSz" fact="0.3"/>
              <dgm:constr type="rMarg" refType="primFontSz" fact="0.3"/>
            </dgm:constrLst>
            <dgm:ruleLst>
              <dgm:rule type="primFontSz" val="5" fact="NaN" max="NaN"/>
            </dgm:ruleLst>
          </dgm:layoutNode>
        </dgm:if>
        <dgm:else name="Name19">
          <dgm:layoutNode name="twoplus">
            <dgm:varLst>
              <dgm:bulletEnabled val="1"/>
            </dgm:varLst>
            <dgm:alg type="tx">
              <dgm:param type="autoTxRot" val="grav"/>
            </dgm:alg>
            <dgm:shape xmlns:r="http://schemas.openxmlformats.org/officeDocument/2006/relationships" type="round2SameRect" r:blip="">
              <dgm:adjLst/>
            </dgm:shape>
            <dgm:presOf axis="desOrSelf" ptType="node"/>
            <dgm:constrLst>
              <dgm:constr type="h" refType="w" fact="0.65"/>
              <dgm:constr type="tMarg" refType="primFontSz" fact="0.1"/>
              <dgm:constr type="bMarg" refType="primFontSz" fact="0.1"/>
              <dgm:constr type="lMarg" refType="primFontSz" fact="0.3"/>
              <dgm:constr type="r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hList3">
  <dgm:title val=""/>
  <dgm:desc val=""/>
  <dgm:catLst>
    <dgm:cat type="list" pri="19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1" destId="2" srcOrd="0" destOrd="0"/>
        <dgm:cxn modelId="7" srcId="1" destId="3" srcOrd="1" destOrd="0"/>
        <dgm:cxn modelId="8" srcId="1" destId="4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5" srcId="0" destId="1" srcOrd="0" destOrd="0"/>
        <dgm:cxn modelId="6" srcId="1" destId="2" srcOrd="0" destOrd="0"/>
        <dgm:cxn modelId="7" srcId="1" destId="3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</dgm:ptLst>
      <dgm:cxnLst>
        <dgm:cxn modelId="6" srcId="0" destId="1" srcOrd="0" destOrd="0"/>
        <dgm:cxn modelId="7" srcId="1" destId="2" srcOrd="0" destOrd="0"/>
        <dgm:cxn modelId="8" srcId="1" destId="3" srcOrd="1" destOrd="0"/>
        <dgm:cxn modelId="9" srcId="1" destId="4" srcOrd="2" destOrd="0"/>
        <dgm:cxn modelId="10" srcId="1" destId="5" srcOrd="3" destOrd="0"/>
      </dgm:cxnLst>
      <dgm:bg/>
      <dgm:whole/>
    </dgm:dataModel>
  </dgm:clrData>
  <dgm:layoutNode name="composite">
    <dgm:varLst>
      <dgm:chMax val="1"/>
      <dgm:dir/>
      <dgm:resizeHandles val="exact"/>
    </dgm:varLst>
    <dgm:alg type="composite"/>
    <dgm:shape xmlns:r="http://schemas.openxmlformats.org/officeDocument/2006/relationships" r:blip="">
      <dgm:adjLst/>
    </dgm:shape>
    <dgm:presOf/>
    <dgm:constrLst>
      <dgm:constr type="w" for="ch" forName="roof" refType="w"/>
      <dgm:constr type="h" for="ch" forName="roof" refType="h" fact="0.3"/>
      <dgm:constr type="primFontSz" for="ch" forName="roof" val="65"/>
      <dgm:constr type="w" for="ch" forName="pillars" refType="w"/>
      <dgm:constr type="h" for="ch" forName="pillars" refType="h" fact="0.63"/>
      <dgm:constr type="t" for="ch" forName="pillars" refType="h" fact="0.3"/>
      <dgm:constr type="primFontSz" for="des" forName="pillar1" val="65"/>
      <dgm:constr type="primFontSz" for="des" forName="pillarX" refType="primFontSz" refFor="des" refForName="pillar1" op="equ"/>
      <dgm:constr type="w" for="ch" forName="base" refType="w"/>
      <dgm:constr type="h" for="ch" forName="base" refType="h" fact="0.07"/>
      <dgm:constr type="t" for="ch" forName="base" refType="h" fact="0.93"/>
    </dgm:constrLst>
    <dgm:ruleLst/>
    <dgm:forEach name="Name0" axis="ch" ptType="node" cnt="1">
      <dgm:layoutNode name="roof" styleLbl="dkBgShp">
        <dgm:alg type="tx"/>
        <dgm:shape xmlns:r="http://schemas.openxmlformats.org/officeDocument/2006/relationships" type="rect" r:blip="">
          <dgm:adjLst/>
        </dgm:shape>
        <dgm:presOf axis="self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layoutNode name="pillars" styleLbl="node1">
        <dgm:choose name="Name1">
          <dgm:if name="Name2" func="var" arg="dir" op="equ" val="norm">
            <dgm:alg type="lin">
              <dgm:param type="linDir" val="fromL"/>
            </dgm:alg>
          </dgm:if>
          <dgm:else name="Name3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illar1" refType="w"/>
          <dgm:constr type="h" for="ch" forName="pillar1" refType="h"/>
          <dgm:constr type="w" for="ch" forName="pillarX" refType="w"/>
          <dgm:constr type="h" for="ch" forName="pillarX" refType="h"/>
        </dgm:constrLst>
        <dgm:ruleLst/>
        <dgm:layoutNode name="pillar1" styleLbl="node1">
          <dgm:varLst>
            <dgm:bulletEnabled val="1"/>
          </dgm:varLst>
          <dgm:alg type="tx"/>
          <dgm:shape xmlns:r="http://schemas.openxmlformats.org/officeDocument/2006/relationships" type="rect" r:blip="">
            <dgm:adjLst/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  <dgm:forEach name="Name4" axis="ch" ptType="node" st="2">
          <dgm:layoutNode name="pillarX" styleLbl="node1">
            <dgm:varLst>
              <dgm:bulletEnabled val="1"/>
            </dgm:varLst>
            <dgm:alg type="tx"/>
            <dgm:shape xmlns:r="http://schemas.openxmlformats.org/officeDocument/2006/relationships" type="rect" r:blip="">
              <dgm:adjLst/>
            </dgm:shape>
            <dgm:presOf axis="desOrSelf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forEach>
      </dgm:layoutNode>
      <dgm:layoutNode name="base" styleLbl="dkBgShp">
        <dgm:alg type="sp"/>
        <dgm:shape xmlns:r="http://schemas.openxmlformats.org/officeDocument/2006/relationships" type="rect" r:blip="">
          <dgm:adjLst/>
        </dgm:shape>
        <dgm:presOf/>
        <dgm:constrLst/>
        <dgm:ruleLst/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2#3">
  <dgm:title val=""/>
  <dgm:desc val=""/>
  <dgm:catLst>
    <dgm:cat type="3D" pri="11200"/>
  </dgm:catLst>
  <dgm:scene3d>
    <a:camera prst="orthographicFront"/>
    <a:lightRig rig="threePt" dir="t"/>
  </dgm:scene3d>
  <dgm:styleLbl name="node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ng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>
        <a:rot lat="0" lon="0" rev="7500000"/>
      </a:lightRig>
    </dgm:scene3d>
    <dgm:sp3d z="254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>
        <a:rot lat="0" lon="0" rev="7500000"/>
      </a:lightRig>
    </dgm:scene3d>
    <dgm:sp3d z="-152400" extrusionH="63500" contourW="1270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>
        <a:rot lat="0" lon="0" rev="7500000"/>
      </a:lightRig>
    </dgm:scene3d>
    <dgm:sp3d z="-700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>
        <a:rot lat="0" lon="0" rev="7500000"/>
      </a:lightRig>
    </dgm:scene3d>
    <dgm:sp3d z="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>
        <a:rot lat="0" lon="0" rev="7500000"/>
      </a:lightRig>
    </dgm:scene3d>
    <dgm:sp3d z="-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>
        <a:rot lat="0" lon="0" rev="7500000"/>
      </a:lightRig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>
        <a:rot lat="0" lon="0" rev="7500000"/>
      </a:lightRig>
    </dgm:scene3d>
    <dgm:sp3d extrusionH="190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>
        <a:rot lat="0" lon="0" rev="7500000"/>
      </a:lightRig>
    </dgm:scene3d>
    <dgm:sp3d prstMaterial="plastic">
      <a:bevelT w="127000" h="3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2445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0800" h="190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bevelB w="120650" h="571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>
        <a:rot lat="0" lon="0" rev="7500000"/>
      </a:lightRig>
    </dgm:scene3d>
    <dgm:sp3d z="-152400" extrusionH="63500" prstMaterial="matte">
      <a:bevelT w="144450" h="6350" prst="relaxedInset"/>
      <a:contourClr>
        <a:schemeClr val="bg1"/>
      </a:contourClr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  <a:bevelB w="88900" h="121750" prst="angle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3d1">
  <dgm:title val=""/>
  <dgm:desc val=""/>
  <dgm:catLst>
    <dgm:cat type="3D" pri="111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flat" dir="t"/>
    </dgm:scene3d>
    <dgm:sp3d z="1270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flat" dir="t"/>
    </dgm:scene3d>
    <dgm:sp3d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flat" dir="t"/>
    </dgm:scene3d>
    <dgm:sp3d z="-1905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flat" dir="t"/>
    </dgm:scene3d>
    <dgm:sp3d z="-80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flat" dir="t"/>
    </dgm:scene3d>
    <dgm:sp3d z="127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flat" dir="t"/>
    </dgm:scene3d>
    <dgm:sp3d z="-1905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flat" dir="t"/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flat" dir="t"/>
    </dgm:scene3d>
    <dgm:sp3d z="-10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FollowNode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flat" dir="t"/>
    </dgm:scene3d>
    <dgm:sp3d z="-190500" extrusionH="127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z="190500"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8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21E89D4-6094-4551-A5B4-D27CE92AEAD8}" type="datetimeFigureOut">
              <a:rPr lang="en-GB" smtClean="0"/>
              <a:t>06/10/2025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92CD4B5-2B5D-47D0-98E9-D3387C93EA4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8202041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15988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defTabSz="915988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defTabSz="915988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defTabSz="915988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defTabSz="915988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defTabSz="915988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defTabSz="915988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defTabSz="915988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defTabSz="915988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782345AE-F963-4090-B0D6-A66830A26430}" type="slidenum">
              <a:rPr lang="en-GB" altLang="en-US" smtClean="0"/>
              <a:pPr>
                <a:spcBef>
                  <a:spcPct val="0"/>
                </a:spcBef>
              </a:pPr>
              <a:t>9</a:t>
            </a:fld>
            <a:endParaRPr lang="en-GB" altLang="en-US"/>
          </a:p>
        </p:txBody>
      </p:sp>
      <p:sp>
        <p:nvSpPr>
          <p:cNvPr id="921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922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GB" altLang="en-US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5255179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FA6FDB6-6BE3-4BE7-92EA-EA896D4366A3}" type="slidenum">
              <a:rPr lang="en-GB" smtClean="0"/>
              <a:pPr/>
              <a:t>16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7951910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FA6FDB6-6BE3-4BE7-92EA-EA896D4366A3}" type="slidenum">
              <a:rPr lang="en-GB" smtClean="0"/>
              <a:pPr/>
              <a:t>17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52377385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FA6FDB6-6BE3-4BE7-92EA-EA896D4366A3}" type="slidenum">
              <a:rPr lang="en-GB" smtClean="0"/>
              <a:pPr/>
              <a:t>18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662216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FA6FDB6-6BE3-4BE7-92EA-EA896D4366A3}" type="slidenum">
              <a:rPr lang="en-GB" smtClean="0"/>
              <a:pPr/>
              <a:t>19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50484535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FA6FDB6-6BE3-4BE7-92EA-EA896D4366A3}" type="slidenum">
              <a:rPr lang="en-GB" smtClean="0"/>
              <a:pPr/>
              <a:t>20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94211687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Link</a:t>
            </a:r>
            <a:r>
              <a:rPr lang="en-GB" baseline="0" dirty="0"/>
              <a:t> this slide to the UNCRC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FA6FDB6-6BE3-4BE7-92EA-EA896D4366A3}" type="slidenum">
              <a:rPr lang="en-GB" smtClean="0"/>
              <a:pPr/>
              <a:t>21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61511537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FA6FDB6-6BE3-4BE7-92EA-EA896D4366A3}" type="slidenum">
              <a:rPr lang="en-GB" smtClean="0"/>
              <a:pPr/>
              <a:t>22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62078127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Complete activity – using the five pillars –</a:t>
            </a:r>
            <a:r>
              <a:rPr lang="en-GB" baseline="0" dirty="0"/>
              <a:t> learners identify what youth work project activities fit into each pillar.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FA6FDB6-6BE3-4BE7-92EA-EA896D4366A3}" type="slidenum">
              <a:rPr lang="en-GB" smtClean="0"/>
              <a:pPr/>
              <a:t>23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3129196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Highlight</a:t>
            </a:r>
            <a:r>
              <a:rPr lang="en-GB" baseline="0" dirty="0"/>
              <a:t> the 9 PRINCIPLES on next slide 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FA6FDB6-6BE3-4BE7-92EA-EA896D4366A3}" type="slidenum">
              <a:rPr lang="en-GB" smtClean="0"/>
              <a:pPr/>
              <a:t>24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4507630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457200" indent="-457200">
              <a:buFont typeface="+mj-lt"/>
              <a:buAutoNum type="arabicPeriod"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Voluntary engagement (b)</a:t>
            </a:r>
          </a:p>
          <a:p>
            <a:pPr marL="457200" indent="-457200">
              <a:buFont typeface="+mj-lt"/>
              <a:buAutoNum type="arabicPeriod"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Empowered partners in youth organisations (a)</a:t>
            </a:r>
          </a:p>
          <a:p>
            <a:pPr marL="457200" indent="-457200">
              <a:buFont typeface="+mj-lt"/>
              <a:buAutoNum type="arabicPeriod"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Youth work starts at where young person is at (b)</a:t>
            </a:r>
          </a:p>
          <a:p>
            <a:pPr marL="457200" indent="-457200">
              <a:buFont typeface="+mj-lt"/>
              <a:buAutoNum type="arabicPeriod"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Equality and inclusion are fundamental to youth work (d)</a:t>
            </a:r>
          </a:p>
          <a:p>
            <a:pPr marL="457200" indent="-457200">
              <a:buFont typeface="+mj-lt"/>
              <a:buAutoNum type="arabicPeriod"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Youth work focuses on informal (not planned) &amp; non-formal activities (education outside of school) (c)</a:t>
            </a:r>
          </a:p>
          <a:p>
            <a:pPr marL="457200" indent="-457200">
              <a:buFont typeface="+mj-lt"/>
              <a:buAutoNum type="arabicPeriod"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Youth work is a partnership with young people supports voluntary engagement (b)</a:t>
            </a:r>
          </a:p>
          <a:p>
            <a:pPr marL="457200" indent="-457200">
              <a:buFont typeface="+mj-lt"/>
              <a:buAutoNum type="arabicPeriod"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Youth work provides safe environments and safe development of young people (e) </a:t>
            </a:r>
          </a:p>
          <a:p>
            <a:pPr marL="457200" indent="-457200">
              <a:buFont typeface="+mj-lt"/>
              <a:buAutoNum type="arabicPeriod"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Young people have rights and youth work is rights based</a:t>
            </a:r>
          </a:p>
          <a:p>
            <a:pPr marL="457200" indent="-457200">
              <a:buFont typeface="+mj-lt"/>
              <a:buAutoNum type="arabicPeriod"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Young people have responsibilities and youth work helps them with this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FA6FDB6-6BE3-4BE7-92EA-EA896D4366A3}" type="slidenum">
              <a:rPr lang="en-GB" smtClean="0"/>
              <a:pPr/>
              <a:t>25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66923453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/>
              <a:t>Further</a:t>
            </a:r>
            <a:r>
              <a:rPr lang="en-GB" baseline="0" dirty="0"/>
              <a:t> information and videos can be accessed at On Side Youth Centres </a:t>
            </a:r>
            <a:r>
              <a:rPr lang="en-GB" baseline="0" dirty="0">
                <a:solidFill>
                  <a:schemeClr val="accent1">
                    <a:lumMod val="60000"/>
                    <a:lumOff val="40000"/>
                  </a:schemeClr>
                </a:solidFill>
              </a:rPr>
              <a:t>- </a:t>
            </a:r>
            <a:r>
              <a:rPr lang="en-GB" u="sng" dirty="0">
                <a:solidFill>
                  <a:schemeClr val="accent1">
                    <a:lumMod val="60000"/>
                    <a:lumOff val="40000"/>
                  </a:schemeClr>
                </a:solidFill>
              </a:rPr>
              <a:t>http://www.onsideyouthzones.org/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FA6FDB6-6BE3-4BE7-92EA-EA896D4366A3}" type="slidenum">
              <a:rPr lang="en-GB" smtClean="0"/>
              <a:pPr/>
              <a:t>26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1734583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2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2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2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Master" Target="../slideMasters/slideMaster2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Master" Target="../slideMasters/slideMaster3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Master" Target="../slideMasters/slideMaster3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Master" Target="../slideMasters/slideMaster3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Master" Target="../slideMasters/slideMaster3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Master" Target="../slideMasters/slideMaster3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Master" Target="../slideMasters/slideMaster3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Master" Target="../slideMasters/slideMaster4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6.png"/><Relationship Id="rId1" Type="http://schemas.openxmlformats.org/officeDocument/2006/relationships/slideMaster" Target="../slideMasters/slideMaster4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Master" Target="../slideMasters/slideMaster5.xml"/></Relationships>
</file>

<file path=ppt/slideLayouts/_rels/slideLayout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Master" Target="../slideMasters/slideMaster5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Master" Target="../slideMasters/slideMaster6.xml"/></Relationships>
</file>

<file path=ppt/slideLayouts/_rels/slideLayout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Master" Target="../slideMasters/slideMaster6.xml"/></Relationships>
</file>

<file path=ppt/slideLayouts/_rels/slideLayout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Master" Target="../slideMasters/slideMaster7.xml"/></Relationships>
</file>

<file path=ppt/slideLayouts/_rels/slideLayout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Master" Target="../slideMasters/slideMaster7.xml"/></Relationships>
</file>

<file path=ppt/slideLayouts/_rels/slideLayout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png"/><Relationship Id="rId1" Type="http://schemas.openxmlformats.org/officeDocument/2006/relationships/slideMaster" Target="../slideMasters/slideMaster7.xml"/></Relationships>
</file>

<file path=ppt/slideLayouts/_rels/slideLayout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png"/><Relationship Id="rId1" Type="http://schemas.openxmlformats.org/officeDocument/2006/relationships/slideMaster" Target="../slideMasters/slideMaster7.xml"/></Relationships>
</file>

<file path=ppt/slideLayouts/_rels/slideLayout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png"/><Relationship Id="rId1" Type="http://schemas.openxmlformats.org/officeDocument/2006/relationships/slideMaster" Target="../slideMasters/slideMaster7.xml"/></Relationships>
</file>

<file path=ppt/slideLayouts/_rels/slideLayout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png"/><Relationship Id="rId1" Type="http://schemas.openxmlformats.org/officeDocument/2006/relationships/slideMaster" Target="../slideMasters/slideMaster7.xml"/></Relationships>
</file>

<file path=ppt/slideLayouts/_rels/slideLayout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png"/><Relationship Id="rId1" Type="http://schemas.openxmlformats.org/officeDocument/2006/relationships/slideMaster" Target="../slideMasters/slideMaster7.xml"/></Relationships>
</file>

<file path=ppt/slideLayouts/_rels/slideLayout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png"/><Relationship Id="rId1" Type="http://schemas.openxmlformats.org/officeDocument/2006/relationships/slideMaster" Target="../slideMasters/slideMaster7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2091757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123FF6-4048-9A7C-6027-893A5EFFA71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404399E-4427-2CA4-441D-FC417620DFA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826D69B-285E-48F4-123F-63837F39EAF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A1C846-AB29-4590-A849-EE7631694EDB}" type="datetimeFigureOut">
              <a:rPr lang="en-GB" smtClean="0"/>
              <a:t>06/10/2025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CE285C9-181E-C65C-ED02-DD6E9CDFA0B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8E5B805-B8B9-44D9-70FF-B64409B8BC2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E1DE72-575F-45CB-9CB5-FA4D0F6395D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598911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3A69AF18-C38F-3FB4-21F4-AE29689A473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2"/>
            <a:ext cx="5213809" cy="375186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82727712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close-up of a blue and yellow banner&#10;&#10;Description automatically generated">
            <a:extLst>
              <a:ext uri="{FF2B5EF4-FFF2-40B4-BE49-F238E27FC236}">
                <a16:creationId xmlns:a16="http://schemas.microsoft.com/office/drawing/2014/main" id="{DA7057D0-FC8F-3847-733D-20DDF758B554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8048511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blue background with a blue background&#10;&#10;Description automatically generated">
            <a:extLst>
              <a:ext uri="{FF2B5EF4-FFF2-40B4-BE49-F238E27FC236}">
                <a16:creationId xmlns:a16="http://schemas.microsoft.com/office/drawing/2014/main" id="{69C8BF3C-607A-57A8-722A-506D472D1DF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EE8E5BF-F8FD-1004-2D0C-A2318DDFCD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865529" cy="4502835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Text Placeholder 2">
            <a:extLst>
              <a:ext uri="{FF2B5EF4-FFF2-40B4-BE49-F238E27FC236}">
                <a16:creationId xmlns:a16="http://schemas.microsoft.com/office/drawing/2014/main" id="{D064EFEB-B375-BC6B-33CA-D988E61B1FC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6723497" y="1470581"/>
            <a:ext cx="4865529" cy="4502835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70455065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blue background with a logo&#10;&#10;Description automatically generated">
            <a:extLst>
              <a:ext uri="{FF2B5EF4-FFF2-40B4-BE49-F238E27FC236}">
                <a16:creationId xmlns:a16="http://schemas.microsoft.com/office/drawing/2014/main" id="{51A1BA08-5390-B75E-C2D0-6DD9A81611AD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D6D3499-4F82-EB48-9C14-EEBFDE1312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1799393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12727543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blue background with yellow text&#10;&#10;Description automatically generated">
            <a:extLst>
              <a:ext uri="{FF2B5EF4-FFF2-40B4-BE49-F238E27FC236}">
                <a16:creationId xmlns:a16="http://schemas.microsoft.com/office/drawing/2014/main" id="{0BEAED2B-9FEC-B78D-03CD-086B9CE00DD0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D6D3499-4F82-EB48-9C14-EEBFDE1312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747462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05476051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FD0158-1FCA-E74C-B123-8A32383F3E8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01609093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building with a castle and a lawn&#10;&#10;Description automatically generated with medium confidence">
            <a:extLst>
              <a:ext uri="{FF2B5EF4-FFF2-40B4-BE49-F238E27FC236}">
                <a16:creationId xmlns:a16="http://schemas.microsoft.com/office/drawing/2014/main" id="{1C817A1A-66FC-0D73-CAE6-0ACB41F8C61A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05915287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6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A collage of a building and a blue background&#10;&#10;Description automatically generated">
            <a:extLst>
              <a:ext uri="{FF2B5EF4-FFF2-40B4-BE49-F238E27FC236}">
                <a16:creationId xmlns:a16="http://schemas.microsoft.com/office/drawing/2014/main" id="{4D30E6F1-26E9-F12A-7CD6-2618AF1BD9A6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76241739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erson walking in front of a building&#10;&#10;Description automatically generated">
            <a:extLst>
              <a:ext uri="{FF2B5EF4-FFF2-40B4-BE49-F238E27FC236}">
                <a16:creationId xmlns:a16="http://schemas.microsoft.com/office/drawing/2014/main" id="{4BDD6A68-7D05-A905-FEEF-FE5BD34B57B1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225130" cy="6876636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11363779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close-up of a sign&#10;&#10;Description automatically generated">
            <a:extLst>
              <a:ext uri="{FF2B5EF4-FFF2-40B4-BE49-F238E27FC236}">
                <a16:creationId xmlns:a16="http://schemas.microsoft.com/office/drawing/2014/main" id="{3E77CE5E-641B-461F-2079-9D6FE68EF013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758061953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brick building with a blue background&#10;&#10;Description automatically generated">
            <a:extLst>
              <a:ext uri="{FF2B5EF4-FFF2-40B4-BE49-F238E27FC236}">
                <a16:creationId xmlns:a16="http://schemas.microsoft.com/office/drawing/2014/main" id="{64464E32-E365-A57D-70E2-930F08636E93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214679321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5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building with glass doors&#10;&#10;Description automatically generated with medium confidence">
            <a:extLst>
              <a:ext uri="{FF2B5EF4-FFF2-40B4-BE49-F238E27FC236}">
                <a16:creationId xmlns:a16="http://schemas.microsoft.com/office/drawing/2014/main" id="{EA3385E4-FDDB-6E79-32ED-E22FFEB3DEF6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256824918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59530433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 screenshot of a computer&#10;&#10;Description automatically generated">
            <a:extLst>
              <a:ext uri="{FF2B5EF4-FFF2-40B4-BE49-F238E27FC236}">
                <a16:creationId xmlns:a16="http://schemas.microsoft.com/office/drawing/2014/main" id="{8EBC572C-48FE-AD9A-7AD7-86C36D520AD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973632900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D897D59-68B4-6334-C7B6-DC2344A96FE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1C943B6-EE66-A971-3D2D-EC66D2285D2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8AA29EA-42EF-D0DB-BCC9-28CC4D444CC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66E3CC-7C43-4D72-888C-D9B4BCA5FB17}" type="datetimeFigureOut">
              <a:rPr lang="en-GB" smtClean="0"/>
              <a:t>06/10/2025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BE14738-10BE-C0AF-99B0-FF99C3AE3E9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E0F2AAE-6DAF-30B1-607A-E2F2A0388AD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FCBE3A-6B9D-4D57-B41B-0F35BE1C976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87236545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9A524DA-A7CB-4579-FA80-68792BF328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87852B3-BA83-CBD6-7FC0-FA09A044693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145D47A-725E-24EE-BA4D-3E9BD9CCCBF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66E3CC-7C43-4D72-888C-D9B4BCA5FB17}" type="datetimeFigureOut">
              <a:rPr lang="en-GB" smtClean="0"/>
              <a:t>06/10/2025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857795F-6399-238F-6495-C9B554F3216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C84DD2F-9688-62EE-6F32-30B4286D9A7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FCBE3A-6B9D-4D57-B41B-0F35BE1C976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5989971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" name="Group 6">
            <a:extLst>
              <a:ext uri="{FF2B5EF4-FFF2-40B4-BE49-F238E27FC236}">
                <a16:creationId xmlns:a16="http://schemas.microsoft.com/office/drawing/2014/main" id="{B6741A29-DDA9-A92C-1F4C-210B469BE23C}"/>
              </a:ext>
            </a:extLst>
          </p:cNvPr>
          <p:cNvGrpSpPr>
            <a:grpSpLocks/>
          </p:cNvGrpSpPr>
          <p:nvPr/>
        </p:nvGrpSpPr>
        <p:grpSpPr bwMode="auto">
          <a:xfrm>
            <a:off x="1" y="609600"/>
            <a:ext cx="12215284" cy="1676400"/>
            <a:chOff x="0" y="2895600"/>
            <a:chExt cx="9161969" cy="1677035"/>
          </a:xfrm>
        </p:grpSpPr>
        <p:pic>
          <p:nvPicPr>
            <p:cNvPr id="6" name="Picture 7" descr="HD-ShadowLong.png">
              <a:extLst>
                <a:ext uri="{FF2B5EF4-FFF2-40B4-BE49-F238E27FC236}">
                  <a16:creationId xmlns:a16="http://schemas.microsoft.com/office/drawing/2014/main" id="{28409D57-E580-6741-AD2F-0016553693FE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26982" r="-217"/>
            <a:stretch>
              <a:fillRect/>
            </a:stretch>
          </p:blipFill>
          <p:spPr bwMode="auto">
            <a:xfrm>
              <a:off x="0" y="4251471"/>
              <a:ext cx="7644384" cy="321164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pic>
          <p:nvPicPr>
            <p:cNvPr id="7" name="Picture 8" descr="HD-ShadowShort.png">
              <a:extLst>
                <a:ext uri="{FF2B5EF4-FFF2-40B4-BE49-F238E27FC236}">
                  <a16:creationId xmlns:a16="http://schemas.microsoft.com/office/drawing/2014/main" id="{BFDF37EB-8EE0-64A6-E94A-96F5CFFEBF49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r="9871"/>
            <a:stretch>
              <a:fillRect/>
            </a:stretch>
          </p:blipFill>
          <p:spPr bwMode="auto">
            <a:xfrm>
              <a:off x="7717217" y="4259262"/>
              <a:ext cx="1444752" cy="14427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8" name="Rectangle 7">
              <a:extLst>
                <a:ext uri="{FF2B5EF4-FFF2-40B4-BE49-F238E27FC236}">
                  <a16:creationId xmlns:a16="http://schemas.microsoft.com/office/drawing/2014/main" id="{B8626CBB-8637-6B30-C707-1088852753BF}"/>
                </a:ext>
              </a:extLst>
            </p:cNvPr>
            <p:cNvSpPr/>
            <p:nvPr/>
          </p:nvSpPr>
          <p:spPr bwMode="ltGray">
            <a:xfrm>
              <a:off x="0" y="2895600"/>
              <a:ext cx="7566443" cy="1368943"/>
            </a:xfrm>
            <a:prstGeom prst="rect">
              <a:avLst/>
            </a:prstGeom>
            <a:solidFill>
              <a:schemeClr val="bg1">
                <a:lumMod val="85000"/>
                <a:lumOff val="1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9" name="Rectangle 8">
              <a:extLst>
                <a:ext uri="{FF2B5EF4-FFF2-40B4-BE49-F238E27FC236}">
                  <a16:creationId xmlns:a16="http://schemas.microsoft.com/office/drawing/2014/main" id="{9BF8A770-22AD-8C55-013F-F0B8F3176DDE}"/>
                </a:ext>
              </a:extLst>
            </p:cNvPr>
            <p:cNvSpPr/>
            <p:nvPr/>
          </p:nvSpPr>
          <p:spPr>
            <a:xfrm>
              <a:off x="7710914" y="2895600"/>
              <a:ext cx="1433591" cy="1368943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11200" y="753228"/>
            <a:ext cx="9183187" cy="1080938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711201" y="2336873"/>
            <a:ext cx="4477199" cy="359931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414838" y="2336873"/>
            <a:ext cx="4479548" cy="359931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0" name="Date Placeholder 4">
            <a:extLst>
              <a:ext uri="{FF2B5EF4-FFF2-40B4-BE49-F238E27FC236}">
                <a16:creationId xmlns:a16="http://schemas.microsoft.com/office/drawing/2014/main" id="{DB88AACB-E14C-0838-9EC4-05A03B674E9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1" name="Footer Placeholder 5">
            <a:extLst>
              <a:ext uri="{FF2B5EF4-FFF2-40B4-BE49-F238E27FC236}">
                <a16:creationId xmlns:a16="http://schemas.microsoft.com/office/drawing/2014/main" id="{ECFE5DA9-32CE-6B34-E7E2-74EC6164583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2" name="Slide Number Placeholder 6">
            <a:extLst>
              <a:ext uri="{FF2B5EF4-FFF2-40B4-BE49-F238E27FC236}">
                <a16:creationId xmlns:a16="http://schemas.microsoft.com/office/drawing/2014/main" id="{FF77F1DF-8DF4-E823-564A-9E22663EF64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2A45EE-D5E4-427F-8533-E1304E8F649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850110302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4BF7D8-4198-4D3F-A34D-3F90569467E8}" type="datetimeFigureOut">
              <a:rPr lang="en-GB" smtClean="0"/>
              <a:t>06/10/2025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5C0EC1-2442-49A9-9AA2-808CF8430B2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1262053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4BF7D8-4198-4D3F-A34D-3F90569467E8}" type="datetimeFigureOut">
              <a:rPr lang="en-GB" smtClean="0"/>
              <a:t>06/10/2025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5C0EC1-2442-49A9-9AA2-808CF8430B2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52435418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4BF7D8-4198-4D3F-A34D-3F90569467E8}" type="datetimeFigureOut">
              <a:rPr lang="en-GB" smtClean="0"/>
              <a:t>06/10/2025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5C0EC1-2442-49A9-9AA2-808CF8430B2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35875063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848666528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white background with a blue corner&#10;&#10;Description automatically generated">
            <a:extLst>
              <a:ext uri="{FF2B5EF4-FFF2-40B4-BE49-F238E27FC236}">
                <a16:creationId xmlns:a16="http://schemas.microsoft.com/office/drawing/2014/main" id="{817A9442-27D8-B02F-B9F4-270681D0BB58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Rectangle 1">
            <a:extLst>
              <a:ext uri="{FF2B5EF4-FFF2-40B4-BE49-F238E27FC236}">
                <a16:creationId xmlns:a16="http://schemas.microsoft.com/office/drawing/2014/main" id="{E16F96A5-5C09-DAAF-EEDA-1617BAE837FF}"/>
              </a:ext>
            </a:extLst>
          </p:cNvPr>
          <p:cNvSpPr/>
          <p:nvPr userDrawn="1"/>
        </p:nvSpPr>
        <p:spPr>
          <a:xfrm>
            <a:off x="3201167" y="-44726"/>
            <a:ext cx="9114183" cy="6947452"/>
          </a:xfrm>
          <a:prstGeom prst="rect">
            <a:avLst/>
          </a:prstGeom>
          <a:solidFill>
            <a:srgbClr val="FFFFED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>
                <a:noFill/>
              </a:ln>
            </a:endParaRPr>
          </a:p>
        </p:txBody>
      </p:sp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3879488962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 white background with a blue corner&#10;&#10;Description automatically generated">
            <a:extLst>
              <a:ext uri="{FF2B5EF4-FFF2-40B4-BE49-F238E27FC236}">
                <a16:creationId xmlns:a16="http://schemas.microsoft.com/office/drawing/2014/main" id="{80CF7868-0290-577D-2085-664A8E0B0C91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Rectangle 1">
            <a:extLst>
              <a:ext uri="{FF2B5EF4-FFF2-40B4-BE49-F238E27FC236}">
                <a16:creationId xmlns:a16="http://schemas.microsoft.com/office/drawing/2014/main" id="{6802F7B1-BC09-69F9-23EF-79194C8C4C5D}"/>
              </a:ext>
            </a:extLst>
          </p:cNvPr>
          <p:cNvSpPr/>
          <p:nvPr userDrawn="1"/>
        </p:nvSpPr>
        <p:spPr>
          <a:xfrm>
            <a:off x="3201167" y="-44726"/>
            <a:ext cx="9114183" cy="6947452"/>
          </a:xfrm>
          <a:prstGeom prst="rect">
            <a:avLst/>
          </a:prstGeom>
          <a:solidFill>
            <a:srgbClr val="FFFFED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>
                <a:noFill/>
              </a:ln>
            </a:endParaRPr>
          </a:p>
        </p:txBody>
      </p:sp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817917287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2917269512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white background with a yellow border&#10;&#10;Description automatically generated with medium confidence">
            <a:extLst>
              <a:ext uri="{FF2B5EF4-FFF2-40B4-BE49-F238E27FC236}">
                <a16:creationId xmlns:a16="http://schemas.microsoft.com/office/drawing/2014/main" id="{DEC84BAF-399B-3EB4-7D16-7AD6FB4F55BE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422685733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 white background with a yellow border&#10;&#10;Description automatically generated with medium confidence">
            <a:extLst>
              <a:ext uri="{FF2B5EF4-FFF2-40B4-BE49-F238E27FC236}">
                <a16:creationId xmlns:a16="http://schemas.microsoft.com/office/drawing/2014/main" id="{7D4F2A6B-7701-15B3-8D63-AE3B91368125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634583638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2DCBFE8A-C6F7-A544-8F31-0CCDED409EB0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icon to add picture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833A1326-9D43-09DB-5E37-B98D0D47AAA6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96701456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37C85027-557F-564E-B900-62504E7DC9C7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icon to add picture</a:t>
            </a:r>
          </a:p>
        </p:txBody>
      </p:sp>
      <p:pic>
        <p:nvPicPr>
          <p:cNvPr id="5" name="Picture 4" descr="A picture containing screenshot&#10;&#10;Description automatically generated">
            <a:extLst>
              <a:ext uri="{FF2B5EF4-FFF2-40B4-BE49-F238E27FC236}">
                <a16:creationId xmlns:a16="http://schemas.microsoft.com/office/drawing/2014/main" id="{A6147C08-E57A-E8CA-B376-B4DC322868A1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23750249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icon to add picture</a:t>
            </a:r>
          </a:p>
        </p:txBody>
      </p:sp>
      <p:pic>
        <p:nvPicPr>
          <p:cNvPr id="5" name="Picture 4" descr="A picture containing white, design&#10;&#10;Description automatically generated">
            <a:extLst>
              <a:ext uri="{FF2B5EF4-FFF2-40B4-BE49-F238E27FC236}">
                <a16:creationId xmlns:a16="http://schemas.microsoft.com/office/drawing/2014/main" id="{774A1D26-8EA3-74D0-FBFC-4CF8C9D3F04E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1988800" cy="67437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44525855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icon to add picture</a:t>
            </a:r>
          </a:p>
        </p:txBody>
      </p:sp>
      <p:pic>
        <p:nvPicPr>
          <p:cNvPr id="3" name="Picture 2" descr="A picture containing white, design&#10;&#10;Description automatically generated">
            <a:extLst>
              <a:ext uri="{FF2B5EF4-FFF2-40B4-BE49-F238E27FC236}">
                <a16:creationId xmlns:a16="http://schemas.microsoft.com/office/drawing/2014/main" id="{85FD50FD-721E-1F95-9A39-D7E608D3EF7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-1" y="0"/>
            <a:ext cx="11921067" cy="6705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36883266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icon to add picture</a:t>
            </a:r>
          </a:p>
        </p:txBody>
      </p:sp>
      <p:pic>
        <p:nvPicPr>
          <p:cNvPr id="3" name="Picture 2" descr="A picture containing white, design&#10;&#10;Description automatically generated">
            <a:extLst>
              <a:ext uri="{FF2B5EF4-FFF2-40B4-BE49-F238E27FC236}">
                <a16:creationId xmlns:a16="http://schemas.microsoft.com/office/drawing/2014/main" id="{3E1D8928-218C-F04A-18B1-A079BA0B15E9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-1" y="0"/>
            <a:ext cx="11801475" cy="66383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45946278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icon to add picture</a:t>
            </a:r>
          </a:p>
        </p:txBody>
      </p:sp>
      <p:pic>
        <p:nvPicPr>
          <p:cNvPr id="3" name="Picture 2" descr="A picture containing white, design&#10;&#10;Description automatically generated">
            <a:extLst>
              <a:ext uri="{FF2B5EF4-FFF2-40B4-BE49-F238E27FC236}">
                <a16:creationId xmlns:a16="http://schemas.microsoft.com/office/drawing/2014/main" id="{2A77C552-7913-376C-22DA-CF0691E0A31D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46789753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icon to add picture</a:t>
            </a:r>
          </a:p>
        </p:txBody>
      </p:sp>
      <p:pic>
        <p:nvPicPr>
          <p:cNvPr id="3" name="Picture 2" descr="A picture containing screenshot, text, design&#10;&#10;Description automatically generated">
            <a:extLst>
              <a:ext uri="{FF2B5EF4-FFF2-40B4-BE49-F238E27FC236}">
                <a16:creationId xmlns:a16="http://schemas.microsoft.com/office/drawing/2014/main" id="{A77CBF0D-8BC3-2CF1-CF7E-154348643612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096750" cy="680442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82361180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icon to add picture</a:t>
            </a:r>
          </a:p>
        </p:txBody>
      </p:sp>
      <p:pic>
        <p:nvPicPr>
          <p:cNvPr id="3" name="Picture 2" descr="A picture containing screenshot, white, design&#10;&#10;Description automatically generated">
            <a:extLst>
              <a:ext uri="{FF2B5EF4-FFF2-40B4-BE49-F238E27FC236}">
                <a16:creationId xmlns:a16="http://schemas.microsoft.com/office/drawing/2014/main" id="{D2E35789-51F7-6CD7-8884-F852CB36CD1F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9758396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.png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5.xml"/><Relationship Id="rId7" Type="http://schemas.openxmlformats.org/officeDocument/2006/relationships/image" Target="../media/image2.png"/><Relationship Id="rId2" Type="http://schemas.openxmlformats.org/officeDocument/2006/relationships/slideLayout" Target="../slideLayouts/slideLayout4.xml"/><Relationship Id="rId1" Type="http://schemas.openxmlformats.org/officeDocument/2006/relationships/slideLayout" Target="../slideLayouts/slideLayout3.xml"/><Relationship Id="rId6" Type="http://schemas.openxmlformats.org/officeDocument/2006/relationships/theme" Target="../theme/theme2.xml"/><Relationship Id="rId5" Type="http://schemas.openxmlformats.org/officeDocument/2006/relationships/slideLayout" Target="../slideLayouts/slideLayout7.xml"/><Relationship Id="rId4" Type="http://schemas.openxmlformats.org/officeDocument/2006/relationships/slideLayout" Target="../slideLayouts/slideLayout6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theme" Target="../theme/theme3.xml"/><Relationship Id="rId3" Type="http://schemas.openxmlformats.org/officeDocument/2006/relationships/slideLayout" Target="../slideLayouts/slideLayout10.xml"/><Relationship Id="rId7" Type="http://schemas.openxmlformats.org/officeDocument/2006/relationships/slideLayout" Target="../slideLayouts/slideLayout14.xml"/><Relationship Id="rId2" Type="http://schemas.openxmlformats.org/officeDocument/2006/relationships/slideLayout" Target="../slideLayouts/slideLayout9.xml"/><Relationship Id="rId1" Type="http://schemas.openxmlformats.org/officeDocument/2006/relationships/slideLayout" Target="../slideLayouts/slideLayout8.xml"/><Relationship Id="rId6" Type="http://schemas.openxmlformats.org/officeDocument/2006/relationships/slideLayout" Target="../slideLayouts/slideLayout13.xml"/><Relationship Id="rId5" Type="http://schemas.openxmlformats.org/officeDocument/2006/relationships/slideLayout" Target="../slideLayouts/slideLayout12.xml"/><Relationship Id="rId4" Type="http://schemas.openxmlformats.org/officeDocument/2006/relationships/slideLayout" Target="../slideLayouts/slideLayout11.xml"/><Relationship Id="rId9" Type="http://schemas.openxmlformats.org/officeDocument/2006/relationships/image" Target="../media/image7.png"/></Relationships>
</file>

<file path=ppt/slideMasters/_rels/slideMaster4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2.xml"/><Relationship Id="rId3" Type="http://schemas.openxmlformats.org/officeDocument/2006/relationships/slideLayout" Target="../slideLayouts/slideLayout17.xml"/><Relationship Id="rId7" Type="http://schemas.openxmlformats.org/officeDocument/2006/relationships/slideLayout" Target="../slideLayouts/slideLayout21.xml"/><Relationship Id="rId2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5.xml"/><Relationship Id="rId6" Type="http://schemas.openxmlformats.org/officeDocument/2006/relationships/slideLayout" Target="../slideLayouts/slideLayout20.xml"/><Relationship Id="rId5" Type="http://schemas.openxmlformats.org/officeDocument/2006/relationships/slideLayout" Target="../slideLayouts/slideLayout19.xml"/><Relationship Id="rId10" Type="http://schemas.openxmlformats.org/officeDocument/2006/relationships/image" Target="../media/image14.png"/><Relationship Id="rId4" Type="http://schemas.openxmlformats.org/officeDocument/2006/relationships/slideLayout" Target="../slideLayouts/slideLayout18.xml"/><Relationship Id="rId9" Type="http://schemas.openxmlformats.org/officeDocument/2006/relationships/theme" Target="../theme/theme4.xml"/></Relationships>
</file>

<file path=ppt/slideMasters/_rels/slideMaster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5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5" Type="http://schemas.openxmlformats.org/officeDocument/2006/relationships/image" Target="../media/image18.png"/><Relationship Id="rId4" Type="http://schemas.openxmlformats.org/officeDocument/2006/relationships/theme" Target="../theme/theme5.xml"/></Relationships>
</file>

<file path=ppt/slideMasters/_rels/slideMaster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8.xml"/><Relationship Id="rId2" Type="http://schemas.openxmlformats.org/officeDocument/2006/relationships/slideLayout" Target="../slideLayouts/slideLayout27.xml"/><Relationship Id="rId1" Type="http://schemas.openxmlformats.org/officeDocument/2006/relationships/slideLayout" Target="../slideLayouts/slideLayout26.xml"/><Relationship Id="rId5" Type="http://schemas.openxmlformats.org/officeDocument/2006/relationships/image" Target="../media/image21.png"/><Relationship Id="rId4" Type="http://schemas.openxmlformats.org/officeDocument/2006/relationships/theme" Target="../theme/theme6.xml"/></Relationships>
</file>

<file path=ppt/slideMasters/_rels/slideMaster7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6.xml"/><Relationship Id="rId3" Type="http://schemas.openxmlformats.org/officeDocument/2006/relationships/slideLayout" Target="../slideLayouts/slideLayout31.xml"/><Relationship Id="rId7" Type="http://schemas.openxmlformats.org/officeDocument/2006/relationships/slideLayout" Target="../slideLayouts/slideLayout35.xml"/><Relationship Id="rId2" Type="http://schemas.openxmlformats.org/officeDocument/2006/relationships/slideLayout" Target="../slideLayouts/slideLayout30.xml"/><Relationship Id="rId1" Type="http://schemas.openxmlformats.org/officeDocument/2006/relationships/slideLayout" Target="../slideLayouts/slideLayout29.xml"/><Relationship Id="rId6" Type="http://schemas.openxmlformats.org/officeDocument/2006/relationships/slideLayout" Target="../slideLayouts/slideLayout34.xml"/><Relationship Id="rId5" Type="http://schemas.openxmlformats.org/officeDocument/2006/relationships/slideLayout" Target="../slideLayouts/slideLayout33.xml"/><Relationship Id="rId4" Type="http://schemas.openxmlformats.org/officeDocument/2006/relationships/slideLayout" Target="../slideLayouts/slideLayout32.xml"/><Relationship Id="rId9" Type="http://schemas.openxmlformats.org/officeDocument/2006/relationships/theme" Target="../theme/theme7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CB22E8A-2C50-AF4C-A53B-9FE993FD64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458BCFA-3574-8B4C-9AEE-81F9601D686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EEB10D2-CA13-2643-B658-FFD9F6492BD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9A1C846-AB29-4590-A849-EE7631694EDB}" type="datetimeFigureOut">
              <a:rPr lang="en-GB" smtClean="0"/>
              <a:t>06/10/2025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9DF4703-3493-3B42-BBD9-E9BB85FDC83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CB9E5F2-30AB-A84C-8130-66352CCDFF2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AE1DE72-575F-45CB-9CB5-FA4D0F6395D9}" type="slidenum">
              <a:rPr lang="en-GB" smtClean="0"/>
              <a:t>‹#›</a:t>
            </a:fld>
            <a:endParaRPr lang="en-GB"/>
          </a:p>
        </p:txBody>
      </p:sp>
      <p:pic>
        <p:nvPicPr>
          <p:cNvPr id="8" name="Picture 7" descr="A blue background with white text&#10;&#10;Description automatically generated with low confidence">
            <a:extLst>
              <a:ext uri="{FF2B5EF4-FFF2-40B4-BE49-F238E27FC236}">
                <a16:creationId xmlns:a16="http://schemas.microsoft.com/office/drawing/2014/main" id="{23F07876-793F-CDFC-420F-0A455F595FBB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9394799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close-up of a blue background&#10;&#10;Description automatically generated with low confidence">
            <a:extLst>
              <a:ext uri="{FF2B5EF4-FFF2-40B4-BE49-F238E27FC236}">
                <a16:creationId xmlns:a16="http://schemas.microsoft.com/office/drawing/2014/main" id="{2E1DDE80-4CCE-9DDD-ADC8-E44ADC637C06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931287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4" r:id="rId1"/>
    <p:sldLayoutId id="2147483665" r:id="rId2"/>
    <p:sldLayoutId id="2147483666" r:id="rId3"/>
    <p:sldLayoutId id="2147483667" r:id="rId4"/>
    <p:sldLayoutId id="2147483668" r:id="rId5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AC265FAA-23A0-0C4C-B5BB-9498790FB0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pic>
        <p:nvPicPr>
          <p:cNvPr id="3" name="Picture 2" descr="A blue and white background&#10;&#10;Description automatically generated">
            <a:extLst>
              <a:ext uri="{FF2B5EF4-FFF2-40B4-BE49-F238E27FC236}">
                <a16:creationId xmlns:a16="http://schemas.microsoft.com/office/drawing/2014/main" id="{BF243FAE-C9BF-560F-03CE-0AB92CA09623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6577193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0" r:id="rId1"/>
    <p:sldLayoutId id="2147483671" r:id="rId2"/>
    <p:sldLayoutId id="2147483672" r:id="rId3"/>
    <p:sldLayoutId id="2147483673" r:id="rId4"/>
    <p:sldLayoutId id="2147483674" r:id="rId5"/>
    <p:sldLayoutId id="2147483675" r:id="rId6"/>
    <p:sldLayoutId id="2147483676" r:id="rId7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blue and white background&#10;&#10;Description automatically generated">
            <a:extLst>
              <a:ext uri="{FF2B5EF4-FFF2-40B4-BE49-F238E27FC236}">
                <a16:creationId xmlns:a16="http://schemas.microsoft.com/office/drawing/2014/main" id="{F2F710DE-1040-53E8-EF72-7B7DD44EF53E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41917630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8" r:id="rId1"/>
    <p:sldLayoutId id="2147483679" r:id="rId2"/>
    <p:sldLayoutId id="2147483704" r:id="rId3"/>
    <p:sldLayoutId id="2147483705" r:id="rId4"/>
    <p:sldLayoutId id="2147483707" r:id="rId5"/>
    <p:sldLayoutId id="2147483708" r:id="rId6"/>
    <p:sldLayoutId id="2147483709" r:id="rId7"/>
    <p:sldLayoutId id="2147483710" r:id="rId8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white background with blue border&#10;&#10;Description automatically generated">
            <a:extLst>
              <a:ext uri="{FF2B5EF4-FFF2-40B4-BE49-F238E27FC236}">
                <a16:creationId xmlns:a16="http://schemas.microsoft.com/office/drawing/2014/main" id="{FFE709B4-E458-1800-B901-126D619FF2DC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12D4C3F-9A76-2E42-B34F-7CEA258C0E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3413055-A589-1D46-8D68-568B73DF5B4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11624223-D0A5-1996-255E-23A2837A1709}"/>
              </a:ext>
            </a:extLst>
          </p:cNvPr>
          <p:cNvSpPr/>
          <p:nvPr/>
        </p:nvSpPr>
        <p:spPr>
          <a:xfrm>
            <a:off x="3201167" y="-44726"/>
            <a:ext cx="9114183" cy="6947452"/>
          </a:xfrm>
          <a:prstGeom prst="rect">
            <a:avLst/>
          </a:prstGeom>
          <a:solidFill>
            <a:srgbClr val="FFFFED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>
                <a:noFill/>
              </a:ln>
            </a:endParaRPr>
          </a:p>
        </p:txBody>
      </p:sp>
    </p:spTree>
    <p:extLst>
      <p:ext uri="{BB962C8B-B14F-4D97-AF65-F5344CB8AC3E}">
        <p14:creationId xmlns:p14="http://schemas.microsoft.com/office/powerpoint/2010/main" val="31498453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1" r:id="rId1"/>
    <p:sldLayoutId id="2147483682" r:id="rId2"/>
    <p:sldLayoutId id="2147483683" r:id="rId3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A white background with a yellow border&#10;&#10;Description automatically generated with medium confidence">
            <a:extLst>
              <a:ext uri="{FF2B5EF4-FFF2-40B4-BE49-F238E27FC236}">
                <a16:creationId xmlns:a16="http://schemas.microsoft.com/office/drawing/2014/main" id="{75CC8AAB-A52B-5798-2F83-586D692B7AA1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12D4C3F-9A76-2E42-B34F-7CEA258C0E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3413055-A589-1D46-8D68-568B73DF5B4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314172036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5589302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9" r:id="rId1"/>
    <p:sldLayoutId id="2147483690" r:id="rId2"/>
    <p:sldLayoutId id="2147483691" r:id="rId3"/>
    <p:sldLayoutId id="2147483692" r:id="rId4"/>
    <p:sldLayoutId id="2147483693" r:id="rId5"/>
    <p:sldLayoutId id="2147483694" r:id="rId6"/>
    <p:sldLayoutId id="2147483695" r:id="rId7"/>
    <p:sldLayoutId id="2147483696" r:id="rId8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37.png"/><Relationship Id="rId3" Type="http://schemas.openxmlformats.org/officeDocument/2006/relationships/image" Target="../media/image32.jpeg"/><Relationship Id="rId7" Type="http://schemas.openxmlformats.org/officeDocument/2006/relationships/image" Target="../media/image36.png"/><Relationship Id="rId2" Type="http://schemas.openxmlformats.org/officeDocument/2006/relationships/image" Target="../media/image31.jpeg"/><Relationship Id="rId1" Type="http://schemas.openxmlformats.org/officeDocument/2006/relationships/slideLayout" Target="../slideLayouts/slideLayout18.xml"/><Relationship Id="rId6" Type="http://schemas.openxmlformats.org/officeDocument/2006/relationships/image" Target="../media/image35.png"/><Relationship Id="rId5" Type="http://schemas.openxmlformats.org/officeDocument/2006/relationships/image" Target="../media/image34.jpeg"/><Relationship Id="rId4" Type="http://schemas.openxmlformats.org/officeDocument/2006/relationships/image" Target="../media/image33.pn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8.png"/><Relationship Id="rId1" Type="http://schemas.openxmlformats.org/officeDocument/2006/relationships/slideLayout" Target="../slideLayouts/slideLayout18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9.jpeg"/><Relationship Id="rId1" Type="http://schemas.openxmlformats.org/officeDocument/2006/relationships/slideLayout" Target="../slideLayouts/slideLayout18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0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0.png"/><Relationship Id="rId1" Type="http://schemas.openxmlformats.org/officeDocument/2006/relationships/slideLayout" Target="../slideLayouts/slideLayout21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1.png"/><Relationship Id="rId1" Type="http://schemas.openxmlformats.org/officeDocument/2006/relationships/slideLayout" Target="../slideLayouts/slideLayout2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2.png"/><Relationship Id="rId1" Type="http://schemas.openxmlformats.org/officeDocument/2006/relationships/slideLayout" Target="../slideLayouts/slideLayout2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0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0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0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3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9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4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9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5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9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6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9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7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9.xml"/></Relationships>
</file>

<file path=ppt/slides/_rels/slide21.xml.rels><?xml version="1.0" encoding="UTF-8" standalone="yes"?>
<Relationships xmlns="http://schemas.openxmlformats.org/package/2006/relationships"><Relationship Id="rId8" Type="http://schemas.microsoft.com/office/2007/relationships/diagramDrawing" Target="../diagrams/drawing5.xml"/><Relationship Id="rId3" Type="http://schemas.openxmlformats.org/officeDocument/2006/relationships/image" Target="../media/image48.jpeg"/><Relationship Id="rId7" Type="http://schemas.openxmlformats.org/officeDocument/2006/relationships/diagramColors" Target="../diagrams/colors5.xml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8.xml"/><Relationship Id="rId6" Type="http://schemas.openxmlformats.org/officeDocument/2006/relationships/diagramQuickStyle" Target="../diagrams/quickStyle5.xml"/><Relationship Id="rId5" Type="http://schemas.openxmlformats.org/officeDocument/2006/relationships/diagramLayout" Target="../diagrams/layout5.xml"/><Relationship Id="rId4" Type="http://schemas.openxmlformats.org/officeDocument/2006/relationships/diagramData" Target="../diagrams/data5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9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9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6.xml"/><Relationship Id="rId7" Type="http://schemas.microsoft.com/office/2007/relationships/diagramDrawing" Target="../diagrams/drawing6.xml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8.xml"/><Relationship Id="rId6" Type="http://schemas.openxmlformats.org/officeDocument/2006/relationships/diagramColors" Target="../diagrams/colors6.xml"/><Relationship Id="rId5" Type="http://schemas.openxmlformats.org/officeDocument/2006/relationships/diagramQuickStyle" Target="../diagrams/quickStyle6.xml"/><Relationship Id="rId4" Type="http://schemas.openxmlformats.org/officeDocument/2006/relationships/diagramLayout" Target="../diagrams/layout6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0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9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8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8.xml"/><Relationship Id="rId2" Type="http://schemas.openxmlformats.org/officeDocument/2006/relationships/video" Target="../media/media1.wmv"/><Relationship Id="rId1" Type="http://schemas.microsoft.com/office/2007/relationships/media" Target="../media/media1.wmv"/><Relationship Id="rId5" Type="http://schemas.openxmlformats.org/officeDocument/2006/relationships/image" Target="../media/image51.png"/><Relationship Id="rId4" Type="http://schemas.openxmlformats.org/officeDocument/2006/relationships/notesSlide" Target="../notesSlides/notesSlide1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cwvys.org.uk/wp-content/uploads/2018/11/YOUTH-WORK-IN-WALES-PRINCIPLES-AND-PURPOSES.pdf%20Accessed%2012%20September%202020" TargetMode="External"/><Relationship Id="rId1" Type="http://schemas.openxmlformats.org/officeDocument/2006/relationships/slideLayout" Target="../slideLayouts/slideLayout18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9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3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3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4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4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4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47015512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300B9C3-BD4F-A3D5-7170-DB45B656CD86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A20F181-DF6F-05B8-90CF-0B57D7875107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5971766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314824" y="735106"/>
            <a:ext cx="10053763" cy="2928470"/>
          </a:xfrm>
        </p:spPr>
        <p:txBody>
          <a:bodyPr anchor="b">
            <a:normAutofit/>
          </a:bodyPr>
          <a:lstStyle/>
          <a:p>
            <a:pPr algn="l"/>
            <a:r>
              <a:rPr lang="en-GB" sz="4800" dirty="0">
                <a:solidFill>
                  <a:srgbClr val="FFFFFF"/>
                </a:solidFill>
              </a:rPr>
              <a:t>What is Youth Work?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93024" y="1970742"/>
            <a:ext cx="10005951" cy="1458258"/>
          </a:xfrm>
        </p:spPr>
        <p:txBody>
          <a:bodyPr anchor="ctr">
            <a:normAutofit/>
          </a:bodyPr>
          <a:lstStyle/>
          <a:p>
            <a:pPr algn="l"/>
            <a:r>
              <a:rPr lang="en-GB" sz="4800" dirty="0"/>
              <a:t>What is Youth Work?</a:t>
            </a:r>
          </a:p>
        </p:txBody>
      </p:sp>
    </p:spTree>
    <p:extLst>
      <p:ext uri="{BB962C8B-B14F-4D97-AF65-F5344CB8AC3E}">
        <p14:creationId xmlns:p14="http://schemas.microsoft.com/office/powerpoint/2010/main" val="18994369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71599" y="294538"/>
            <a:ext cx="9895951" cy="1033669"/>
          </a:xfrm>
        </p:spPr>
        <p:txBody>
          <a:bodyPr>
            <a:normAutofit/>
          </a:bodyPr>
          <a:lstStyle/>
          <a:p>
            <a:r>
              <a:rPr lang="en-GB" sz="4000">
                <a:solidFill>
                  <a:srgbClr val="FFFFFF"/>
                </a:solidFill>
              </a:rPr>
              <a:t>Principles of Youth Work in Wales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371599" y="504305"/>
            <a:ext cx="9724031" cy="5497250"/>
          </a:xfrm>
        </p:spPr>
        <p:txBody>
          <a:bodyPr anchor="ctr">
            <a:noAutofit/>
          </a:bodyPr>
          <a:lstStyle/>
          <a:p>
            <a:r>
              <a:rPr lang="en-GB" sz="1800" dirty="0"/>
              <a:t>Youth work is based on the voluntary engagement of young people. </a:t>
            </a:r>
          </a:p>
          <a:p>
            <a:r>
              <a:rPr lang="en-GB" sz="1800" dirty="0"/>
              <a:t>Youth Work is Empowering </a:t>
            </a:r>
          </a:p>
          <a:p>
            <a:r>
              <a:rPr lang="en-GB" sz="1800" dirty="0"/>
              <a:t>Starts at whatever point young people are in their lives, regardless of circumstance, and recognises their potential. </a:t>
            </a:r>
          </a:p>
          <a:p>
            <a:r>
              <a:rPr lang="en-GB" sz="1800" dirty="0"/>
              <a:t>Equality and inclusion. </a:t>
            </a:r>
          </a:p>
          <a:p>
            <a:r>
              <a:rPr lang="en-GB" sz="1800" dirty="0"/>
              <a:t>Young people have rights and seek to work in a rights-based way.</a:t>
            </a:r>
          </a:p>
          <a:p>
            <a:r>
              <a:rPr lang="en-GB" sz="1800" dirty="0"/>
              <a:t>Young people have responsibilities and requirements placed upon them. Youth work seeks to help them address those responsibilities and requirements. </a:t>
            </a:r>
          </a:p>
          <a:p>
            <a:r>
              <a:rPr lang="en-GB" sz="1800" dirty="0"/>
              <a:t>Activity which is both informal and non-formal. Informal activity seizes opportunities that are not necessarily planned. Non-formal activity provides planned opportunities which lie outside formal systems such as school-based education. </a:t>
            </a:r>
          </a:p>
          <a:p>
            <a:r>
              <a:rPr lang="en-GB" sz="1800" dirty="0"/>
              <a:t>Youth work is a partnership with young people outside formal or legal requirements. </a:t>
            </a:r>
          </a:p>
          <a:p>
            <a:r>
              <a:rPr lang="en-GB" sz="1800" dirty="0"/>
              <a:t>Youth work has at its core the importance of providing safe environments for young people as well as the development and well-being. (Youth Work in Wales Review Group, 2018, p. 4).</a:t>
            </a:r>
          </a:p>
        </p:txBody>
      </p:sp>
    </p:spTree>
    <p:extLst>
      <p:ext uri="{BB962C8B-B14F-4D97-AF65-F5344CB8AC3E}">
        <p14:creationId xmlns:p14="http://schemas.microsoft.com/office/powerpoint/2010/main" val="68958943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259556"/>
            <a:ext cx="10515600" cy="1325563"/>
          </a:xfrm>
        </p:spPr>
        <p:txBody>
          <a:bodyPr/>
          <a:lstStyle/>
          <a:p>
            <a:r>
              <a:rPr lang="en-GB" dirty="0"/>
              <a:t>Youth Work – who is it for?</a:t>
            </a:r>
          </a:p>
        </p:txBody>
      </p:sp>
      <p:pic>
        <p:nvPicPr>
          <p:cNvPr id="1026" name="Picture 2" descr="How Do Our Young People Communicate Today: What is the Downside and What  Can We Do About It? Part One - Child Development Theory: Adolescence (12-24)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5025" y="1416051"/>
            <a:ext cx="4445000" cy="33401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Gangs in the UK: How big a problem are they? - BBC News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80025" y="1416051"/>
            <a:ext cx="2857500" cy="1600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756275" y="4433887"/>
            <a:ext cx="2381250" cy="1914525"/>
          </a:xfrm>
          <a:prstGeom prst="rect">
            <a:avLst/>
          </a:prstGeom>
        </p:spPr>
      </p:pic>
      <p:pic>
        <p:nvPicPr>
          <p:cNvPr id="1032" name="Picture 8" descr="Self-harm | NSPCC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35050" y="4670425"/>
            <a:ext cx="2705100" cy="16859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AutoShape 10" descr="Aloha Teen Theatre workshops trains young actors on stage and life | West  Hawaii Today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342910" y="391132"/>
            <a:ext cx="3557981" cy="2308224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353425" y="3016251"/>
            <a:ext cx="3550443" cy="1803399"/>
          </a:xfrm>
          <a:prstGeom prst="rect">
            <a:avLst/>
          </a:prstGeom>
        </p:spPr>
      </p:pic>
      <p:pic>
        <p:nvPicPr>
          <p:cNvPr id="9" name="Picture 8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8867776" y="5030788"/>
            <a:ext cx="2962275" cy="1543050"/>
          </a:xfrm>
          <a:prstGeom prst="rect">
            <a:avLst/>
          </a:prstGeom>
        </p:spPr>
      </p:pic>
      <p:sp>
        <p:nvSpPr>
          <p:cNvPr id="10" name="TextBox 9"/>
          <p:cNvSpPr txBox="1"/>
          <p:nvPr/>
        </p:nvSpPr>
        <p:spPr>
          <a:xfrm>
            <a:off x="3276601" y="3186490"/>
            <a:ext cx="5467350" cy="31393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6600" dirty="0">
                <a:solidFill>
                  <a:srgbClr val="FF0000"/>
                </a:solidFill>
                <a:latin typeface="Arial Black" panose="020B0A04020102020204" pitchFamily="34" charset="0"/>
              </a:rPr>
              <a:t>All Young People aged 11-25</a:t>
            </a:r>
          </a:p>
        </p:txBody>
      </p:sp>
    </p:spTree>
    <p:extLst>
      <p:ext uri="{BB962C8B-B14F-4D97-AF65-F5344CB8AC3E}">
        <p14:creationId xmlns:p14="http://schemas.microsoft.com/office/powerpoint/2010/main" val="278846766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3002" y="448253"/>
            <a:ext cx="10520702" cy="1325563"/>
          </a:xfrm>
        </p:spPr>
        <p:txBody>
          <a:bodyPr>
            <a:normAutofit/>
          </a:bodyPr>
          <a:lstStyle/>
          <a:p>
            <a:r>
              <a:rPr lang="en-GB" altLang="en-US" b="1" dirty="0"/>
              <a:t>What is Youth Work? </a:t>
            </a:r>
            <a:br>
              <a:rPr lang="en-GB" altLang="en-US" b="1" dirty="0"/>
            </a:b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2191807"/>
            <a:ext cx="4936067" cy="3985155"/>
          </a:xfrm>
        </p:spPr>
        <p:txBody>
          <a:bodyPr>
            <a:normAutofit/>
          </a:bodyPr>
          <a:lstStyle/>
          <a:p>
            <a:r>
              <a:rPr lang="en-GB" altLang="en-US" sz="2000" b="1">
                <a:latin typeface="Arial" panose="020B0604020202020204" pitchFamily="34" charset="0"/>
                <a:cs typeface="Arial" panose="020B0604020202020204" pitchFamily="34" charset="0"/>
              </a:rPr>
              <a:t>Working with young people-</a:t>
            </a:r>
            <a:r>
              <a:rPr lang="en-GB" altLang="en-US" sz="2000">
                <a:latin typeface="Arial" panose="020B0604020202020204" pitchFamily="34" charset="0"/>
                <a:cs typeface="Arial" panose="020B0604020202020204" pitchFamily="34" charset="0"/>
              </a:rPr>
              <a:t> to develop enjoyable activities that address their expressed needs and interests in a voluntary relationship based on mutual respect</a:t>
            </a:r>
          </a:p>
          <a:p>
            <a:pPr>
              <a:buNone/>
            </a:pPr>
            <a:endParaRPr lang="en-GB" altLang="en-US" sz="20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altLang="en-US" sz="2000" b="1">
                <a:latin typeface="Arial" panose="020B0604020202020204" pitchFamily="34" charset="0"/>
                <a:cs typeface="Arial" panose="020B0604020202020204" pitchFamily="34" charset="0"/>
              </a:rPr>
              <a:t>Is young person-centred-</a:t>
            </a:r>
            <a:r>
              <a:rPr lang="en-GB" altLang="en-US" sz="2000">
                <a:latin typeface="Arial" panose="020B0604020202020204" pitchFamily="34" charset="0"/>
                <a:cs typeface="Arial" panose="020B0604020202020204" pitchFamily="34" charset="0"/>
              </a:rPr>
              <a:t> which means that the aims and practice of the service must focus on young people’s perspectives, interests and decisions</a:t>
            </a:r>
          </a:p>
          <a:p>
            <a:endParaRPr lang="en-US" altLang="en-US" sz="2000"/>
          </a:p>
          <a:p>
            <a:endParaRPr lang="en-GB" sz="200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17734" y="2335778"/>
            <a:ext cx="4935970" cy="36972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04325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384039" y="365125"/>
            <a:ext cx="7164493" cy="1325563"/>
          </a:xfrm>
        </p:spPr>
        <p:txBody>
          <a:bodyPr>
            <a:normAutofit/>
          </a:bodyPr>
          <a:lstStyle/>
          <a:p>
            <a:r>
              <a:rPr lang="en-GB" altLang="en-US" b="1" dirty="0"/>
              <a:t>What is Youth Work?</a:t>
            </a:r>
            <a:br>
              <a:rPr lang="en-GB" altLang="en-US" b="1" dirty="0"/>
            </a:br>
            <a:endParaRPr lang="en-GB" b="1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0060" y="2366713"/>
            <a:ext cx="3425957" cy="2124093"/>
          </a:xfrm>
          <a:prstGeom prst="rect">
            <a:avLst/>
          </a:prstGeom>
        </p:spPr>
      </p:pic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387515" y="2022601"/>
            <a:ext cx="7161017" cy="4154361"/>
          </a:xfrm>
        </p:spPr>
        <p:txBody>
          <a:bodyPr>
            <a:normAutofit/>
          </a:bodyPr>
          <a:lstStyle/>
          <a:p>
            <a:r>
              <a:rPr lang="en-GB" altLang="en-US" sz="2000" b="1">
                <a:latin typeface="Arial" panose="020B0604020202020204" pitchFamily="34" charset="0"/>
                <a:cs typeface="Arial" panose="020B0604020202020204" pitchFamily="34" charset="0"/>
              </a:rPr>
              <a:t>Voluntary Participation- </a:t>
            </a:r>
            <a:r>
              <a:rPr lang="en-GB" altLang="en-US" sz="2000">
                <a:latin typeface="Arial" panose="020B0604020202020204" pitchFamily="34" charset="0"/>
                <a:cs typeface="Arial" panose="020B0604020202020204" pitchFamily="34" charset="0"/>
              </a:rPr>
              <a:t>which means young people have the right to vote with their feet and choose to take part or not</a:t>
            </a:r>
          </a:p>
          <a:p>
            <a:r>
              <a:rPr lang="en-GB" altLang="en-US" sz="2000" b="1">
                <a:latin typeface="Arial" panose="020B0604020202020204" pitchFamily="34" charset="0"/>
                <a:cs typeface="Arial" panose="020B0604020202020204" pitchFamily="34" charset="0"/>
              </a:rPr>
              <a:t>Starts where young people are at -</a:t>
            </a:r>
            <a:r>
              <a:rPr lang="en-GB" altLang="en-US" sz="2000">
                <a:latin typeface="Arial" panose="020B0604020202020204" pitchFamily="34" charset="0"/>
                <a:cs typeface="Arial" panose="020B0604020202020204" pitchFamily="34" charset="0"/>
              </a:rPr>
              <a:t> which means young people determine the level of engagement they wish to be involved at</a:t>
            </a:r>
            <a:endParaRPr lang="en-US" altLang="en-US" sz="20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000"/>
          </a:p>
        </p:txBody>
      </p:sp>
    </p:spTree>
    <p:extLst>
      <p:ext uri="{BB962C8B-B14F-4D97-AF65-F5344CB8AC3E}">
        <p14:creationId xmlns:p14="http://schemas.microsoft.com/office/powerpoint/2010/main" val="17400703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6722" y="586855"/>
            <a:ext cx="3201366" cy="3387497"/>
          </a:xfrm>
        </p:spPr>
        <p:txBody>
          <a:bodyPr anchor="b">
            <a:normAutofit/>
          </a:bodyPr>
          <a:lstStyle/>
          <a:p>
            <a:pPr algn="r"/>
            <a:r>
              <a:rPr lang="en-GB" sz="3700">
                <a:solidFill>
                  <a:srgbClr val="FFFFFF"/>
                </a:solidFill>
              </a:rPr>
              <a:t>Importance of Voluntary Engagement identified in the Albermarle Report (1960)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10259" y="649480"/>
            <a:ext cx="6555347" cy="5546047"/>
          </a:xfrm>
        </p:spPr>
        <p:txBody>
          <a:bodyPr anchor="ctr">
            <a:normAutofit/>
          </a:bodyPr>
          <a:lstStyle/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Voluntary attendance is important because it introduces adult freedom and choice. </a:t>
            </a: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Compulsory attendance is a feature of school and will be of the county college, but in contrast to some Youth Service experiments in totalitarian countries, young people here go to a club of their own free will. </a:t>
            </a: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They are free to take part or not in its activities, and to leave if the activities fail to hold their interest. </a:t>
            </a:r>
          </a:p>
          <a:p>
            <a:endParaRPr lang="en-GB" sz="2000"/>
          </a:p>
          <a:p>
            <a:pPr marL="3657600" lvl="8" indent="0">
              <a:buNone/>
            </a:pPr>
            <a:r>
              <a:rPr lang="en-GB" sz="2000"/>
              <a:t>				(Smith, M. K. and Doyle M. E. (2002). </a:t>
            </a:r>
          </a:p>
          <a:p>
            <a:endParaRPr lang="en-GB" sz="2000"/>
          </a:p>
          <a:p>
            <a:endParaRPr lang="en-GB" sz="200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11704320" y="6455664"/>
            <a:ext cx="448056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28EBA411-1EFB-4A9E-9929-AC7A3202D236}" type="slidenum">
              <a:rPr lang="en-GB" sz="1100">
                <a:solidFill>
                  <a:schemeClr val="tx1">
                    <a:lumMod val="50000"/>
                    <a:lumOff val="50000"/>
                  </a:schemeClr>
                </a:solidFill>
              </a:rPr>
              <a:pPr>
                <a:spcAft>
                  <a:spcPts val="600"/>
                </a:spcAft>
              </a:pPr>
              <a:t>8</a:t>
            </a:fld>
            <a:endParaRPr lang="en-GB" sz="11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768813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Title 1"/>
          <p:cNvSpPr>
            <a:spLocks noGrp="1"/>
          </p:cNvSpPr>
          <p:nvPr>
            <p:ph type="ctrTitle" idx="4294967295"/>
          </p:nvPr>
        </p:nvSpPr>
        <p:spPr>
          <a:xfrm>
            <a:off x="476250" y="204788"/>
            <a:ext cx="7815263" cy="793750"/>
          </a:xfrm>
        </p:spPr>
        <p:txBody>
          <a:bodyPr/>
          <a:lstStyle/>
          <a:p>
            <a:pPr eaLnBrk="1" hangingPunct="1"/>
            <a:r>
              <a:rPr lang="en-GB" altLang="en-US" sz="3600" b="1" dirty="0">
                <a:solidFill>
                  <a:srgbClr val="0070C0"/>
                </a:solidFill>
              </a:rPr>
              <a:t>History of the Youth Service</a:t>
            </a:r>
          </a:p>
        </p:txBody>
      </p:sp>
      <p:sp>
        <p:nvSpPr>
          <p:cNvPr id="8195" name="Content Placeholder 2"/>
          <p:cNvSpPr>
            <a:spLocks noGrp="1"/>
          </p:cNvSpPr>
          <p:nvPr>
            <p:ph type="subTitle" idx="4294967295"/>
          </p:nvPr>
        </p:nvSpPr>
        <p:spPr>
          <a:xfrm>
            <a:off x="0" y="5554663"/>
            <a:ext cx="8143875" cy="1035050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en-GB" altLang="en-US" sz="2400" dirty="0">
                <a:solidFill>
                  <a:srgbClr val="002060"/>
                </a:solidFill>
              </a:rPr>
              <a:t>To understand contemporary issues we need to understand the background</a:t>
            </a:r>
          </a:p>
          <a:p>
            <a:pPr marL="0" indent="0" algn="ctr">
              <a:buNone/>
            </a:pPr>
            <a:endParaRPr lang="en-GB" altLang="en-US" sz="4000" dirty="0">
              <a:solidFill>
                <a:srgbClr val="002060"/>
              </a:solidFill>
            </a:endParaRPr>
          </a:p>
        </p:txBody>
      </p:sp>
      <p:graphicFrame>
        <p:nvGraphicFramePr>
          <p:cNvPr id="2" name="Diagram 1"/>
          <p:cNvGraphicFramePr/>
          <p:nvPr/>
        </p:nvGraphicFramePr>
        <p:xfrm>
          <a:off x="1668545" y="1743959"/>
          <a:ext cx="6589336" cy="347119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084278497"/>
      </p:ext>
    </p:extLst>
  </p:cSld>
  <p:clrMapOvr>
    <a:masterClrMapping/>
  </p:clrMapOvr>
  <p:transition/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3" y="376815"/>
            <a:ext cx="7109207" cy="994810"/>
          </a:xfrm>
        </p:spPr>
        <p:txBody>
          <a:bodyPr>
            <a:noAutofit/>
          </a:bodyPr>
          <a:lstStyle/>
          <a:p>
            <a:r>
              <a:rPr lang="en-GB" sz="3600" dirty="0">
                <a:solidFill>
                  <a:schemeClr val="accent1">
                    <a:lumMod val="75000"/>
                  </a:schemeClr>
                </a:solidFill>
                <a:effectLst>
                  <a:innerShdw blurRad="63500" dist="50800" dir="13500000">
                    <a:prstClr val="black">
                      <a:alpha val="50000"/>
                    </a:prstClr>
                  </a:inn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Child Labour in Victorian Times</a:t>
            </a:r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89656" y="1861818"/>
            <a:ext cx="2159232" cy="2700762"/>
          </a:xfrm>
        </p:spPr>
      </p:pic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3" y="1734532"/>
            <a:ext cx="6072259" cy="4449451"/>
          </a:xfrm>
        </p:spPr>
        <p:txBody>
          <a:bodyPr>
            <a:normAutofit/>
          </a:bodyPr>
          <a:lstStyle/>
          <a:p>
            <a:pPr marL="285750" indent="-285750">
              <a:buFont typeface="Wingdings" panose="05000000000000000000" pitchFamily="2" charset="2"/>
              <a:buChar char="q"/>
            </a:pPr>
            <a:endParaRPr lang="en-GB" dirty="0"/>
          </a:p>
          <a:p>
            <a:pPr marL="342900" indent="-342900">
              <a:buFont typeface="Wingdings" panose="05000000000000000000" pitchFamily="2" charset="2"/>
              <a:buChar char="q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Hordes of dirty, ragged children roamed the streets with no regular money and no home to go to.</a:t>
            </a:r>
          </a:p>
          <a:p>
            <a:pPr marL="342900" indent="-342900">
              <a:buFont typeface="Wingdings" panose="05000000000000000000" pitchFamily="2" charset="2"/>
              <a:buChar char="q"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Wingdings" panose="05000000000000000000" pitchFamily="2" charset="2"/>
              <a:buChar char="q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Some children did jobs to earn money but wages were very low.</a:t>
            </a:r>
          </a:p>
          <a:p>
            <a:pPr marL="342900" indent="-342900">
              <a:buFont typeface="Wingdings" panose="05000000000000000000" pitchFamily="2" charset="2"/>
              <a:buChar char="q"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Wingdings" panose="05000000000000000000" pitchFamily="2" charset="2"/>
              <a:buChar char="q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They worked long hours and were often treated badly, often maimed and sometimes killed!</a:t>
            </a:r>
          </a:p>
          <a:p>
            <a:endParaRPr lang="en-GB" sz="2400" dirty="0"/>
          </a:p>
          <a:p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10885963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Elison</a:t>
            </a:r>
            <a:endParaRPr lang="en-GB" b="1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/>
        <p:txBody>
          <a:bodyPr>
            <a:normAutofit/>
          </a:bodyPr>
          <a:lstStyle/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Was a coal carrier. </a:t>
            </a: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She carried coal from the mine to the surface using a large basket.</a:t>
            </a:r>
          </a:p>
        </p:txBody>
      </p:sp>
      <p:pic>
        <p:nvPicPr>
          <p:cNvPr id="8" name="Picture 4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9198"/>
          <a:stretch/>
        </p:blipFill>
        <p:spPr bwMode="auto">
          <a:xfrm>
            <a:off x="5661783" y="932030"/>
            <a:ext cx="5306299" cy="4729678"/>
          </a:xfrm>
          <a:prstGeom prst="snip2Diag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88900" algn="tl" rotWithShape="0">
              <a:srgbClr val="000000">
                <a:alpha val="4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</p:spTree>
    <p:extLst>
      <p:ext uri="{BB962C8B-B14F-4D97-AF65-F5344CB8AC3E}">
        <p14:creationId xmlns:p14="http://schemas.microsoft.com/office/powerpoint/2010/main" val="415832111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878917" y="706596"/>
            <a:ext cx="8236803" cy="4845792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1466551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Diagram 1"/>
          <p:cNvGraphicFramePr/>
          <p:nvPr/>
        </p:nvGraphicFramePr>
        <p:xfrm>
          <a:off x="216815" y="1162727"/>
          <a:ext cx="11015477" cy="499928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TextBox 2"/>
          <p:cNvSpPr txBox="1"/>
          <p:nvPr/>
        </p:nvSpPr>
        <p:spPr>
          <a:xfrm>
            <a:off x="716437" y="339365"/>
            <a:ext cx="852183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600"/>
              </a:spcAft>
            </a:pPr>
            <a:r>
              <a:rPr lang="en-GB" sz="3600" b="1">
                <a:solidFill>
                  <a:srgbClr val="0070C0"/>
                </a:solidFill>
              </a:rPr>
              <a:t>History of Youth Service Timeline</a:t>
            </a:r>
          </a:p>
        </p:txBody>
      </p:sp>
    </p:spTree>
    <p:extLst>
      <p:ext uri="{BB962C8B-B14F-4D97-AF65-F5344CB8AC3E}">
        <p14:creationId xmlns:p14="http://schemas.microsoft.com/office/powerpoint/2010/main" val="3749397227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7914388" y="6412837"/>
            <a:ext cx="1096262" cy="365125"/>
          </a:xfrm>
        </p:spPr>
        <p:txBody>
          <a:bodyPr/>
          <a:lstStyle/>
          <a:p>
            <a:r>
              <a:rPr lang="en-GB" dirty="0">
                <a:solidFill>
                  <a:schemeClr val="tx1"/>
                </a:solidFill>
              </a:rPr>
              <a:t>Infed.org 2015</a:t>
            </a:r>
          </a:p>
        </p:txBody>
      </p:sp>
      <p:graphicFrame>
        <p:nvGraphicFramePr>
          <p:cNvPr id="6" name="Diagram 5"/>
          <p:cNvGraphicFramePr/>
          <p:nvPr/>
        </p:nvGraphicFramePr>
        <p:xfrm>
          <a:off x="665114" y="1228713"/>
          <a:ext cx="8128000" cy="541866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7" name="TextBox 6"/>
          <p:cNvSpPr txBox="1"/>
          <p:nvPr/>
        </p:nvSpPr>
        <p:spPr>
          <a:xfrm>
            <a:off x="659876" y="424206"/>
            <a:ext cx="8614126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The beginnings of ‘Targeted’ work Children and Young People</a:t>
            </a:r>
            <a:r>
              <a:rPr lang="en-GB" sz="2800" dirty="0"/>
              <a:t> (Smith, M. K. (2013) </a:t>
            </a:r>
            <a:endParaRPr lang="en-GB" sz="2800" dirty="0">
              <a:ln w="0"/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60543614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EBA411-1EFB-4A9E-9929-AC7A3202D236}" type="slidenum">
              <a:rPr lang="en-GB" smtClean="0"/>
              <a:pPr/>
              <a:t>15</a:t>
            </a:fld>
            <a:endParaRPr lang="en-GB"/>
          </a:p>
        </p:txBody>
      </p:sp>
      <p:graphicFrame>
        <p:nvGraphicFramePr>
          <p:cNvPr id="6" name="Diagram 5"/>
          <p:cNvGraphicFramePr/>
          <p:nvPr/>
        </p:nvGraphicFramePr>
        <p:xfrm>
          <a:off x="665114" y="1228713"/>
          <a:ext cx="8878936" cy="541866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7" name="TextBox 6"/>
          <p:cNvSpPr txBox="1"/>
          <p:nvPr/>
        </p:nvSpPr>
        <p:spPr>
          <a:xfrm>
            <a:off x="659876" y="424206"/>
            <a:ext cx="861412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1960 – Albermarle Report  (England &amp; Wales)</a:t>
            </a:r>
          </a:p>
        </p:txBody>
      </p:sp>
    </p:spTree>
    <p:extLst>
      <p:ext uri="{BB962C8B-B14F-4D97-AF65-F5344CB8AC3E}">
        <p14:creationId xmlns:p14="http://schemas.microsoft.com/office/powerpoint/2010/main" val="2542488431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384039" y="365125"/>
            <a:ext cx="7164493" cy="1325563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2100" b="1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Youth Work in Wales: Principles and Purpose 2013 (pg.6)</a:t>
            </a:r>
            <a:br>
              <a:rPr lang="en-US" sz="2100" b="1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r>
              <a:rPr lang="en-US" sz="2100" b="1" i="1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Formerly Curriculum Statement Wales</a:t>
            </a:r>
            <a:br>
              <a:rPr lang="en-US" sz="2100" b="1" i="1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r>
              <a:rPr lang="en-US" sz="2100" b="1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(TOW 2.1)</a:t>
            </a:r>
            <a:br>
              <a:rPr lang="en-US" sz="2100" b="1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endParaRPr lang="en-US" sz="2100" kern="1200">
              <a:solidFill>
                <a:schemeClr val="tx1"/>
              </a:solidFill>
              <a:latin typeface="+mj-lt"/>
              <a:ea typeface="+mj-ea"/>
              <a:cs typeface="+mj-cs"/>
            </a:endParaRPr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2"/>
          </p:nvPr>
        </p:nvPicPr>
        <p:blipFill>
          <a:blip r:embed="rId3"/>
          <a:stretch>
            <a:fillRect/>
          </a:stretch>
        </p:blipFill>
        <p:spPr>
          <a:xfrm>
            <a:off x="480060" y="999003"/>
            <a:ext cx="3425957" cy="4859512"/>
          </a:xfrm>
          <a:prstGeom prst="rect">
            <a:avLst/>
          </a:prstGeom>
          <a:scene3d>
            <a:camera prst="perspectiveRelaxed">
              <a:rot lat="19800000" lon="1200000" rev="20820000"/>
            </a:camera>
            <a:lightRig rig="threePt" dir="t"/>
          </a:scene3d>
          <a:sp3d contourW="6350" prstMaterial="matte">
            <a:bevelT w="101600" h="101600"/>
            <a:contourClr>
              <a:srgbClr val="969696"/>
            </a:contourClr>
          </a:sp3d>
        </p:spPr>
      </p:pic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387515" y="2022601"/>
            <a:ext cx="7161017" cy="4154361"/>
          </a:xfrm>
        </p:spPr>
        <p:txBody>
          <a:bodyPr vert="horz" lIns="91440" tIns="45720" rIns="91440" bIns="45720" rtlCol="0">
            <a:normAutofit/>
          </a:bodyPr>
          <a:lstStyle/>
          <a:p>
            <a:pPr marL="0"/>
            <a:r>
              <a:rPr lang="en-US" sz="2000"/>
              <a:t>Youth Work, through its voluntary relationship with young people offers opportunities for learning that are:</a:t>
            </a:r>
          </a:p>
          <a:p>
            <a:r>
              <a:rPr lang="en-US" sz="2000"/>
              <a:t>Educative</a:t>
            </a:r>
          </a:p>
          <a:p>
            <a:r>
              <a:rPr lang="en-US" sz="2000"/>
              <a:t>Expressive</a:t>
            </a:r>
          </a:p>
          <a:p>
            <a:r>
              <a:rPr lang="en-US" sz="2000"/>
              <a:t>Participative</a:t>
            </a:r>
          </a:p>
          <a:p>
            <a:r>
              <a:rPr lang="en-US" sz="2000"/>
              <a:t>Inclusive </a:t>
            </a:r>
          </a:p>
          <a:p>
            <a:r>
              <a:rPr lang="en-US" sz="2000"/>
              <a:t>Empowering</a:t>
            </a:r>
          </a:p>
          <a:p>
            <a:endParaRPr lang="en-US" sz="2000"/>
          </a:p>
        </p:txBody>
      </p:sp>
    </p:spTree>
    <p:extLst>
      <p:ext uri="{BB962C8B-B14F-4D97-AF65-F5344CB8AC3E}">
        <p14:creationId xmlns:p14="http://schemas.microsoft.com/office/powerpoint/2010/main" val="461053106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anchor="ctr">
            <a:normAutofit/>
          </a:bodyPr>
          <a:lstStyle/>
          <a:p>
            <a:pPr algn="ctr"/>
            <a:r>
              <a:rPr lang="en-GB" sz="4000" b="1" dirty="0">
                <a:latin typeface="Arial" panose="020B0604020202020204" pitchFamily="34" charset="0"/>
                <a:cs typeface="Arial" panose="020B0604020202020204" pitchFamily="34" charset="0"/>
              </a:rPr>
              <a:t>Educative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263080" y="2160589"/>
            <a:ext cx="5597611" cy="3880772"/>
          </a:xfrm>
        </p:spPr>
        <p:txBody>
          <a:bodyPr>
            <a:normAutofit/>
          </a:bodyPr>
          <a:lstStyle/>
          <a:p>
            <a:pPr>
              <a:lnSpc>
                <a:spcPct val="80000"/>
              </a:lnSpc>
              <a:buNone/>
            </a:pPr>
            <a:endParaRPr lang="en-GB" altLang="en-US" dirty="0"/>
          </a:p>
          <a:p>
            <a:pPr>
              <a:lnSpc>
                <a:spcPct val="80000"/>
              </a:lnSpc>
              <a:buNone/>
            </a:pPr>
            <a:r>
              <a:rPr lang="en-GB" altLang="en-US" dirty="0"/>
              <a:t>	</a:t>
            </a:r>
            <a:r>
              <a:rPr lang="en-GB" altLang="en-US" sz="2600" dirty="0">
                <a:latin typeface="Arial" panose="020B0604020202020204" pitchFamily="34" charset="0"/>
                <a:cs typeface="Arial" panose="020B0604020202020204" pitchFamily="34" charset="0"/>
              </a:rPr>
              <a:t>Enabling young people to gain skills, knowledge, understanding, attitudes and values needed for their own personal development and fulfilment and as a means of contributing to society as  members of groups and communities, locally, nationally, and internationally.</a:t>
            </a:r>
          </a:p>
          <a:p>
            <a:endParaRPr lang="en-GB" dirty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95344" y="2926969"/>
            <a:ext cx="3392424" cy="2953512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40685559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219532" cy="972065"/>
          </a:xfr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/>
          <a:lstStyle/>
          <a:p>
            <a:pPr algn="ctr"/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Expressive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5209310" y="3160796"/>
            <a:ext cx="5618764" cy="1788047"/>
          </a:xfrm>
        </p:spPr>
        <p:txBody>
          <a:bodyPr>
            <a:normAutofit lnSpcReduction="10000"/>
          </a:bodyPr>
          <a:lstStyle/>
          <a:p>
            <a:pPr>
              <a:lnSpc>
                <a:spcPct val="80000"/>
              </a:lnSpc>
              <a:buNone/>
            </a:pPr>
            <a:r>
              <a:rPr lang="en-GB" altLang="en-US" sz="2800" dirty="0">
                <a:latin typeface="Arial" panose="020B0604020202020204" pitchFamily="34" charset="0"/>
                <a:cs typeface="Arial" panose="020B0604020202020204" pitchFamily="34" charset="0"/>
              </a:rPr>
              <a:t> Encouraging and enabling young people to express their emotions and aspirations, through a broad range of creative and often challenging opportunities</a:t>
            </a:r>
          </a:p>
          <a:p>
            <a:pPr>
              <a:lnSpc>
                <a:spcPct val="80000"/>
              </a:lnSpc>
              <a:buNone/>
            </a:pPr>
            <a:endParaRPr lang="en-GB" altLang="en-US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80000"/>
              </a:lnSpc>
              <a:buNone/>
            </a:pPr>
            <a:endParaRPr lang="en-GB" altLang="en-US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80000"/>
              </a:lnSpc>
              <a:buNone/>
            </a:pPr>
            <a:endParaRPr lang="en-GB" altLang="en-US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80000"/>
              </a:lnSpc>
              <a:buNone/>
            </a:pPr>
            <a:endParaRPr lang="en-GB" altLang="en-US" sz="2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76825" y="2324443"/>
            <a:ext cx="3318857" cy="2209113"/>
          </a:xfrm>
          <a:prstGeom prst="rect">
            <a:avLst/>
          </a:prstGeom>
          <a:solidFill>
            <a:srgbClr val="FFFFFF">
              <a:shade val="85000"/>
            </a:srgbClr>
          </a:solidFill>
          <a:ln w="190500" cap="sq">
            <a:solidFill>
              <a:srgbClr val="FFFFFF"/>
            </a:solidFill>
            <a:miter lim="800000"/>
          </a:ln>
          <a:effectLst>
            <a:outerShdw blurRad="65000" dist="50800" dir="12900000" kx="195000" ky="145000" algn="tl" rotWithShape="0">
              <a:srgbClr val="000000">
                <a:alpha val="30000"/>
              </a:srgbClr>
            </a:outerShdw>
          </a:effectLst>
          <a:scene3d>
            <a:camera prst="orthographicFront">
              <a:rot lat="0" lon="0" rev="360000"/>
            </a:camera>
            <a:lightRig rig="twoPt" dir="t">
              <a:rot lat="0" lon="0" rev="7200000"/>
            </a:lightRig>
          </a:scene3d>
          <a:sp3d contourW="12700">
            <a:bevelT w="25400" h="19050"/>
            <a:contourClr>
              <a:srgbClr val="969696"/>
            </a:contourClr>
          </a:sp3d>
        </p:spPr>
      </p:pic>
    </p:spTree>
    <p:extLst>
      <p:ext uri="{BB962C8B-B14F-4D97-AF65-F5344CB8AC3E}">
        <p14:creationId xmlns:p14="http://schemas.microsoft.com/office/powerpoint/2010/main" val="421269277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r>
              <a:rPr lang="en-GB" b="1" dirty="0"/>
              <a:t>Empowering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1930400"/>
            <a:ext cx="8862082" cy="4499703"/>
          </a:xfrm>
        </p:spPr>
        <p:txBody>
          <a:bodyPr>
            <a:normAutofit/>
          </a:bodyPr>
          <a:lstStyle/>
          <a:p>
            <a:pPr>
              <a:lnSpc>
                <a:spcPct val="80000"/>
              </a:lnSpc>
              <a:buNone/>
            </a:pPr>
            <a:endParaRPr lang="en-GB" altLang="en-US" dirty="0"/>
          </a:p>
          <a:p>
            <a:pPr marL="0" indent="0">
              <a:buNone/>
              <a:defRPr/>
            </a:pPr>
            <a:r>
              <a:rPr lang="en-GB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Equipping young people with the understanding and skills to enable them to exercise their rights including:</a:t>
            </a:r>
          </a:p>
          <a:p>
            <a:pPr lvl="1">
              <a:defRPr/>
            </a:pPr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Recognising that all young people have rights and this implies respecting the rights of others</a:t>
            </a:r>
          </a:p>
          <a:p>
            <a:pPr lvl="1">
              <a:defRPr/>
            </a:pPr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Supporting young people to carry out their responsibilities as citizens and members of their communities</a:t>
            </a:r>
          </a:p>
          <a:p>
            <a:pPr lvl="1">
              <a:defRPr/>
            </a:pPr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Encouraging young people to engage with the persona, social and political issues which affect their lives and the lives of others to develop qualities of leadership </a:t>
            </a:r>
          </a:p>
          <a:p>
            <a:pPr lvl="1">
              <a:defRPr/>
            </a:pPr>
            <a:endParaRPr lang="en-GB" sz="2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920920">
            <a:off x="8826945" y="937565"/>
            <a:ext cx="2665679" cy="1392168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23008925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Participative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45989" y="2160590"/>
            <a:ext cx="6005384" cy="4240210"/>
          </a:xfrm>
        </p:spPr>
        <p:txBody>
          <a:bodyPr>
            <a:normAutofit/>
          </a:bodyPr>
          <a:lstStyle/>
          <a:p>
            <a:pPr>
              <a:lnSpc>
                <a:spcPct val="80000"/>
              </a:lnSpc>
              <a:buNone/>
            </a:pPr>
            <a:endParaRPr lang="en-GB" altLang="en-US" dirty="0"/>
          </a:p>
          <a:p>
            <a:pPr>
              <a:lnSpc>
                <a:spcPct val="80000"/>
              </a:lnSpc>
              <a:buNone/>
            </a:pPr>
            <a:r>
              <a:rPr lang="en-GB" altLang="en-US" sz="2800" dirty="0">
                <a:latin typeface="Arial" panose="020B0604020202020204" pitchFamily="34" charset="0"/>
                <a:cs typeface="Arial" panose="020B0604020202020204" pitchFamily="34" charset="0"/>
              </a:rPr>
              <a:t>	Encouraging and supporting young people to become partners in, and share responsibility for, the opportunities, learning processes and decision – making structures which affect their own and other people‘s lives and environments</a:t>
            </a:r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697189" y="2740665"/>
            <a:ext cx="2576813" cy="2463684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1756854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1746" name="Picture 11" descr="man_communicatie_741147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06945" y="3726265"/>
            <a:ext cx="3908425" cy="29321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7" name="Diagram 6"/>
          <p:cNvGraphicFramePr/>
          <p:nvPr/>
        </p:nvGraphicFramePr>
        <p:xfrm>
          <a:off x="595314" y="427038"/>
          <a:ext cx="7775575" cy="1143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sp>
        <p:nvSpPr>
          <p:cNvPr id="31748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43355" y="1819276"/>
            <a:ext cx="7786688" cy="3560763"/>
          </a:xfrm>
        </p:spPr>
        <p:txBody>
          <a:bodyPr/>
          <a:lstStyle/>
          <a:p>
            <a:pPr eaLnBrk="1" hangingPunct="1">
              <a:lnSpc>
                <a:spcPct val="90000"/>
              </a:lnSpc>
              <a:buFontTx/>
              <a:buNone/>
            </a:pPr>
            <a:endParaRPr lang="en-GB" altLang="en-US" dirty="0"/>
          </a:p>
          <a:p>
            <a:pPr eaLnBrk="1" hangingPunct="1">
              <a:lnSpc>
                <a:spcPct val="90000"/>
              </a:lnSpc>
              <a:buFontTx/>
              <a:buNone/>
            </a:pPr>
            <a:endParaRPr lang="en-GB" altLang="en-US" dirty="0"/>
          </a:p>
        </p:txBody>
      </p:sp>
      <p:sp>
        <p:nvSpPr>
          <p:cNvPr id="31749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fld id="{EA735F72-CEFD-43C5-A710-A214A6764EA4}" type="slidenum">
              <a:rPr lang="en-US" altLang="en-US"/>
              <a:pPr eaLnBrk="1" hangingPunct="1"/>
              <a:t>21</a:t>
            </a:fld>
            <a:endParaRPr lang="en-US" altLang="en-US" dirty="0"/>
          </a:p>
        </p:txBody>
      </p:sp>
      <p:sp>
        <p:nvSpPr>
          <p:cNvPr id="8" name="Cloud Callout 7"/>
          <p:cNvSpPr/>
          <p:nvPr/>
        </p:nvSpPr>
        <p:spPr>
          <a:xfrm rot="878878">
            <a:off x="4190368" y="2170631"/>
            <a:ext cx="5929386" cy="2500331"/>
          </a:xfrm>
          <a:prstGeom prst="cloudCallout">
            <a:avLst>
              <a:gd name="adj1" fmla="val -23152"/>
              <a:gd name="adj2" fmla="val 85611"/>
            </a:avLst>
          </a:prstGeom>
          <a:solidFill>
            <a:srgbClr val="7030A0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en-GB" b="1" dirty="0"/>
              <a:t> ‘Participation means that it is my right to be involved in making decisions, planning and reviewing an action that might affect me.’</a:t>
            </a:r>
          </a:p>
        </p:txBody>
      </p:sp>
      <p:sp>
        <p:nvSpPr>
          <p:cNvPr id="31753" name="Rectangle 8"/>
          <p:cNvSpPr>
            <a:spLocks noChangeArrowheads="1"/>
          </p:cNvSpPr>
          <p:nvPr/>
        </p:nvSpPr>
        <p:spPr bwMode="auto">
          <a:xfrm>
            <a:off x="6381751" y="6143626"/>
            <a:ext cx="3571875" cy="2762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r" eaLnBrk="1" hangingPunct="1"/>
            <a:r>
              <a:rPr lang="en-GB" altLang="en-US" sz="1200" i="1" dirty="0"/>
              <a:t>http://www.participationworkerswales.org.uk/</a:t>
            </a:r>
          </a:p>
        </p:txBody>
      </p:sp>
      <p:sp>
        <p:nvSpPr>
          <p:cNvPr id="10" name="Oval Callout 9"/>
          <p:cNvSpPr/>
          <p:nvPr/>
        </p:nvSpPr>
        <p:spPr>
          <a:xfrm rot="19234396">
            <a:off x="552964" y="2053243"/>
            <a:ext cx="2714644" cy="2375914"/>
          </a:xfrm>
          <a:prstGeom prst="wedgeEllipseCallout">
            <a:avLst/>
          </a:prstGeom>
          <a:solidFill>
            <a:srgbClr val="C00000"/>
          </a:solidFill>
          <a:ln>
            <a:noFill/>
          </a:ln>
          <a:effectLst>
            <a:outerShdw blurRad="225425" dist="50800" dir="5220000" algn="ctr">
              <a:srgbClr val="000000">
                <a:alpha val="33000"/>
              </a:srgbClr>
            </a:outerShdw>
          </a:effectLst>
          <a:scene3d>
            <a:camera prst="perspectiveFront" fov="3300000">
              <a:rot lat="486000" lon="19530000" rev="174000"/>
            </a:camera>
            <a:lightRig rig="harsh" dir="t">
              <a:rot lat="0" lon="0" rev="3000000"/>
            </a:lightRig>
          </a:scene3d>
          <a:sp3d extrusionH="254000" contourW="19050">
            <a:bevelT w="82550" h="44450" prst="angle"/>
            <a:bevelB w="82550" h="44450" prst="angle"/>
            <a:contourClr>
              <a:srgbClr val="FFFFFF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en-GB" dirty="0"/>
              <a:t>‘</a:t>
            </a:r>
            <a:r>
              <a:rPr lang="en-GB" b="1" dirty="0"/>
              <a:t>having a voice, having a choice’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  <p:bldP spid="10" grpId="0" animBg="1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Inclusive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62493" y="2037022"/>
            <a:ext cx="9374631" cy="4388492"/>
          </a:xfrm>
        </p:spPr>
        <p:txBody>
          <a:bodyPr>
            <a:normAutofit fontScale="92500"/>
          </a:bodyPr>
          <a:lstStyle/>
          <a:p>
            <a:pPr>
              <a:lnSpc>
                <a:spcPct val="80000"/>
              </a:lnSpc>
              <a:buNone/>
            </a:pPr>
            <a:endParaRPr lang="en-GB" altLang="en-US" sz="33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Tx/>
              <a:buNone/>
              <a:defRPr/>
            </a:pPr>
            <a:r>
              <a:rPr lang="en-GB" altLang="en-US" sz="3300" dirty="0">
                <a:latin typeface="Arial" panose="020B0604020202020204" pitchFamily="34" charset="0"/>
                <a:cs typeface="Arial" panose="020B0604020202020204" pitchFamily="34" charset="0"/>
              </a:rPr>
              <a:t>	</a:t>
            </a:r>
            <a:r>
              <a:rPr lang="en-GB" sz="3300" dirty="0">
                <a:latin typeface="Arial" panose="020B0604020202020204" pitchFamily="34" charset="0"/>
                <a:cs typeface="Arial" panose="020B0604020202020204" pitchFamily="34" charset="0"/>
              </a:rPr>
              <a:t>Enabling young people to develop knowledge, understanding and positive attitudes and behaviour in relation to:</a:t>
            </a:r>
          </a:p>
          <a:p>
            <a:pPr>
              <a:defRPr/>
            </a:pPr>
            <a:r>
              <a:rPr lang="en-GB" sz="3000" dirty="0"/>
              <a:t> 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racial, social, and cultural identity and diversity;</a:t>
            </a:r>
          </a:p>
          <a:p>
            <a:pPr>
              <a:defRPr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heritage;</a:t>
            </a:r>
          </a:p>
          <a:p>
            <a:pPr>
              <a:defRPr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languages and the value of one's own and other languages;</a:t>
            </a:r>
          </a:p>
          <a:p>
            <a:pPr>
              <a:defRPr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citizenship;</a:t>
            </a:r>
          </a:p>
          <a:p>
            <a:pPr>
              <a:defRPr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respect for other people’s choices.</a:t>
            </a:r>
          </a:p>
          <a:p>
            <a:pPr>
              <a:lnSpc>
                <a:spcPct val="80000"/>
              </a:lnSpc>
              <a:buNone/>
            </a:pPr>
            <a:endParaRPr lang="en-GB" dirty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2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99526" y="5618502"/>
            <a:ext cx="2409696" cy="105202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33816642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Diagram 4"/>
          <p:cNvGraphicFramePr/>
          <p:nvPr/>
        </p:nvGraphicFramePr>
        <p:xfrm>
          <a:off x="876969" y="541421"/>
          <a:ext cx="8128000" cy="541866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001268605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021492"/>
          </a:xfrm>
        </p:spPr>
        <p:txBody>
          <a:bodyPr>
            <a:normAutofit/>
          </a:bodyPr>
          <a:lstStyle/>
          <a:p>
            <a:pPr algn="ctr"/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What is youth work based on?</a:t>
            </a:r>
            <a:br>
              <a:rPr lang="en-GB" dirty="0"/>
            </a:br>
            <a:r>
              <a:rPr lang="en-GB" sz="1000" dirty="0"/>
              <a:t>(TOW 2.1)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23550" y="1443789"/>
            <a:ext cx="7391401" cy="4733174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endParaRPr lang="en-GB" sz="20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ctr">
              <a:buNone/>
            </a:pP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Youth Work in Wales: Principles and Purpose 2013</a:t>
            </a:r>
            <a:b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000" b="1" i="1" dirty="0">
                <a:latin typeface="Arial" panose="020B0604020202020204" pitchFamily="34" charset="0"/>
                <a:cs typeface="Arial" panose="020B0604020202020204" pitchFamily="34" charset="0"/>
              </a:rPr>
              <a:t>Formerly Curriculum Statement Wales</a:t>
            </a:r>
            <a:b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ctr">
              <a:buNone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Section 04 </a:t>
            </a:r>
          </a:p>
          <a:p>
            <a:pPr marL="0" indent="0" algn="ctr">
              <a:buNone/>
            </a:pPr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What is youth work  based on?</a:t>
            </a:r>
          </a:p>
          <a:p>
            <a:pPr marL="0" indent="0" algn="ctr">
              <a:buNone/>
            </a:pP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ctr">
              <a:buNone/>
            </a:pPr>
            <a:r>
              <a:rPr lang="en-GB" sz="2000" b="1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9 Principles</a:t>
            </a:r>
          </a:p>
          <a:p>
            <a:pPr marL="0" indent="0" algn="ctr">
              <a:buNone/>
            </a:pPr>
            <a:endParaRPr lang="en-GB" dirty="0"/>
          </a:p>
          <a:p>
            <a:pPr marL="0" indent="0" algn="ctr">
              <a:buNone/>
            </a:pPr>
            <a:endParaRPr lang="en-GB" dirty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2"/>
          </p:nvPr>
        </p:nvPicPr>
        <p:blipFill>
          <a:blip r:embed="rId3" cstate="print"/>
          <a:stretch>
            <a:fillRect/>
          </a:stretch>
        </p:blipFill>
        <p:spPr>
          <a:xfrm rot="1340103">
            <a:off x="7745091" y="3390247"/>
            <a:ext cx="1673136" cy="223877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37968008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3002" y="365125"/>
            <a:ext cx="3973667" cy="5811837"/>
          </a:xfr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r>
              <a:rPr lang="en-GB" b="1" dirty="0">
                <a:solidFill>
                  <a:srgbClr val="FFFFFF"/>
                </a:solidFill>
              </a:rPr>
              <a:t>The 9 Youth Work Principles </a:t>
            </a:r>
            <a:br>
              <a:rPr lang="en-GB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b="1" dirty="0">
              <a:solidFill>
                <a:srgbClr val="FFFFFF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362127" y="1046163"/>
            <a:ext cx="5996871" cy="5811837"/>
          </a:xfrm>
        </p:spPr>
        <p:txBody>
          <a:bodyPr anchor="ctr">
            <a:normAutofit/>
          </a:bodyPr>
          <a:lstStyle/>
          <a:p>
            <a:pPr marL="457200" indent="-457200">
              <a:buFont typeface="+mj-lt"/>
              <a:buAutoNum type="arabicPeriod"/>
            </a:pPr>
            <a:r>
              <a:rPr lang="en-GB" sz="20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Voluntary engagement </a:t>
            </a:r>
          </a:p>
          <a:p>
            <a:pPr marL="457200" indent="-457200">
              <a:buFont typeface="+mj-lt"/>
              <a:buAutoNum type="arabicPeriod"/>
            </a:pPr>
            <a:r>
              <a:rPr lang="en-GB" sz="20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Empowered partners in youth organisations </a:t>
            </a:r>
          </a:p>
          <a:p>
            <a:pPr marL="457200" indent="-457200">
              <a:buFont typeface="+mj-lt"/>
              <a:buAutoNum type="arabicPeriod"/>
            </a:pPr>
            <a:r>
              <a:rPr lang="en-GB" sz="20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Youth work starts at where young person is at </a:t>
            </a:r>
          </a:p>
          <a:p>
            <a:pPr marL="457200" indent="-457200">
              <a:buFont typeface="+mj-lt"/>
              <a:buAutoNum type="arabicPeriod"/>
            </a:pPr>
            <a:r>
              <a:rPr lang="en-GB" sz="20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Equality and inclusion are fundamental to youth work </a:t>
            </a:r>
          </a:p>
          <a:p>
            <a:pPr marL="457200" indent="-457200">
              <a:buFont typeface="+mj-lt"/>
              <a:buAutoNum type="arabicPeriod"/>
            </a:pPr>
            <a:r>
              <a:rPr lang="en-GB" sz="20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Youth work focuses on informal (not planned) &amp; non-formal activities (education outside of school) </a:t>
            </a:r>
          </a:p>
          <a:p>
            <a:pPr marL="457200" indent="-457200">
              <a:buFont typeface="+mj-lt"/>
              <a:buAutoNum type="arabicPeriod"/>
            </a:pPr>
            <a:r>
              <a:rPr lang="en-GB" sz="20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Youth work is a partnership with young people supports voluntary engagement </a:t>
            </a:r>
          </a:p>
          <a:p>
            <a:pPr marL="457200" indent="-457200">
              <a:buFont typeface="+mj-lt"/>
              <a:buAutoNum type="arabicPeriod"/>
            </a:pPr>
            <a:r>
              <a:rPr lang="en-GB" sz="20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Youth work provides safe environments and safe development of young people </a:t>
            </a:r>
          </a:p>
          <a:p>
            <a:pPr marL="457200" indent="-457200">
              <a:buFont typeface="+mj-lt"/>
              <a:buAutoNum type="arabicPeriod"/>
            </a:pPr>
            <a:r>
              <a:rPr lang="en-GB" sz="20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Young people have rights and youth work is rights based</a:t>
            </a:r>
          </a:p>
          <a:p>
            <a:pPr marL="457200" indent="-457200">
              <a:buFont typeface="+mj-lt"/>
              <a:buAutoNum type="arabicPeriod"/>
            </a:pPr>
            <a:r>
              <a:rPr lang="en-GB" sz="20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Young people have responsibilities and youth work helps them with this</a:t>
            </a:r>
          </a:p>
          <a:p>
            <a:pPr marL="457200" indent="-457200">
              <a:buFont typeface="+mj-lt"/>
              <a:buAutoNum type="arabicPeriod"/>
            </a:pPr>
            <a:endParaRPr lang="en-GB" sz="2000" dirty="0">
              <a:solidFill>
                <a:srgbClr val="FFFFFF"/>
              </a:solidFill>
            </a:endParaRPr>
          </a:p>
          <a:p>
            <a:endParaRPr lang="en-GB" sz="2000" dirty="0">
              <a:solidFill>
                <a:srgbClr val="FFFFFF"/>
              </a:solidFill>
            </a:endParaRPr>
          </a:p>
          <a:p>
            <a:endParaRPr lang="en-GB" sz="2000" dirty="0">
              <a:solidFill>
                <a:srgbClr val="FFFFFF"/>
              </a:solidFill>
            </a:endParaRPr>
          </a:p>
          <a:p>
            <a:endParaRPr lang="en-GB" sz="2000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972854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Bolton Lads and Girls Club</a:t>
            </a:r>
          </a:p>
        </p:txBody>
      </p:sp>
      <p:pic>
        <p:nvPicPr>
          <p:cNvPr id="4" name="Youth%20Taskforce%20%20Lads+Girls%20Club,%20Bolton">
            <a:hlinkClick r:id="" action="ppaction://media"/>
          </p:cNvPr>
          <p:cNvPicPr>
            <a:picLocks noGrp="1" noChangeAspect="1"/>
          </p:cNvPicPr>
          <p:nvPr>
            <p:ph idx="1"/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525588" y="2160588"/>
            <a:ext cx="6900862" cy="3881437"/>
          </a:xfrm>
          <a:ln>
            <a:solidFill>
              <a:schemeClr val="accent1"/>
            </a:solidFill>
          </a:ln>
        </p:spPr>
      </p:pic>
    </p:spTree>
    <p:extLst>
      <p:ext uri="{BB962C8B-B14F-4D97-AF65-F5344CB8AC3E}">
        <p14:creationId xmlns:p14="http://schemas.microsoft.com/office/powerpoint/2010/main" val="25517369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video fullScrn="1"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</p:childTnLst>
        </p:cTn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Youth Work in Wales Review Group (2018). YOUTH WORK IN WALES: PRINCIPLES AND PURPOSES. [Online] Available at: </a:t>
            </a:r>
            <a:r>
              <a:rPr lang="en-GB" dirty="0">
                <a:hlinkClick r:id="rId2"/>
              </a:rPr>
              <a:t>https://www.cwvys.org.uk/wp-content/uploads/2018/11/YOUTH-WORK-IN-WALES-PRINCIPLES-AND-PURPOSES.pdf Accessed 12 September 2020</a:t>
            </a:r>
            <a:r>
              <a:rPr lang="en-GB" dirty="0"/>
              <a:t>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5592820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>
            <a:extLst>
              <a:ext uri="{FF2B5EF4-FFF2-40B4-BE49-F238E27FC236}">
                <a16:creationId xmlns:a16="http://schemas.microsoft.com/office/drawing/2014/main" id="{1B1C7364-827B-374F-FE29-D216B0D58022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/>
              <a:t>Question</a:t>
            </a:r>
          </a:p>
        </p:txBody>
      </p:sp>
      <p:sp>
        <p:nvSpPr>
          <p:cNvPr id="24579" name="Rectangle 3">
            <a:extLst>
              <a:ext uri="{FF2B5EF4-FFF2-40B4-BE49-F238E27FC236}">
                <a16:creationId xmlns:a16="http://schemas.microsoft.com/office/drawing/2014/main" id="{C4368149-B191-4923-C46C-D332E995B21D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endParaRPr lang="en-GB" altLang="en-US"/>
          </a:p>
          <a:p>
            <a:pPr eaLnBrk="1" hangingPunct="1"/>
            <a:r>
              <a:rPr lang="en-GB" altLang="en-US"/>
              <a:t>As a youth worker can you be pre-prepared for every ethical dilemma that may arise?</a:t>
            </a:r>
          </a:p>
          <a:p>
            <a:pPr eaLnBrk="1" hangingPunct="1">
              <a:buFontTx/>
              <a:buNone/>
            </a:pPr>
            <a:endParaRPr lang="en-GB" altLang="en-US"/>
          </a:p>
          <a:p>
            <a:pPr eaLnBrk="1" hangingPunct="1"/>
            <a:r>
              <a:rPr lang="en-GB" altLang="en-US"/>
              <a:t>In which areas of our work are we likely to come across ethical dilemmas?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7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457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457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>
            <a:extLst>
              <a:ext uri="{FF2B5EF4-FFF2-40B4-BE49-F238E27FC236}">
                <a16:creationId xmlns:a16="http://schemas.microsoft.com/office/drawing/2014/main" id="{62C6BD95-DC94-EFE7-216D-B735113C9C1E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algn="r" eaLnBrk="1" hangingPunct="1"/>
            <a:r>
              <a:rPr lang="en-GB" altLang="en-US"/>
              <a:t>Boundary management</a:t>
            </a:r>
          </a:p>
        </p:txBody>
      </p:sp>
      <p:sp>
        <p:nvSpPr>
          <p:cNvPr id="4099" name="Oval 13">
            <a:extLst>
              <a:ext uri="{FF2B5EF4-FFF2-40B4-BE49-F238E27FC236}">
                <a16:creationId xmlns:a16="http://schemas.microsoft.com/office/drawing/2014/main" id="{970D5571-8A91-8864-31F4-8306F413F9B8}"/>
              </a:ext>
            </a:extLst>
          </p:cNvPr>
          <p:cNvSpPr>
            <a:spLocks noChangeArrowheads="1"/>
          </p:cNvSpPr>
          <p:nvPr/>
        </p:nvSpPr>
        <p:spPr bwMode="auto">
          <a:xfrm>
            <a:off x="3648075" y="1628776"/>
            <a:ext cx="4103688" cy="3959225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4100" name="Text Box 15">
            <a:extLst>
              <a:ext uri="{FF2B5EF4-FFF2-40B4-BE49-F238E27FC236}">
                <a16:creationId xmlns:a16="http://schemas.microsoft.com/office/drawing/2014/main" id="{BAE1CE8F-851B-6729-0FD4-91E52E654242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519738" y="2492376"/>
            <a:ext cx="1809750" cy="366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en-GB" altLang="en-US" sz="1800" b="1"/>
              <a:t>Your boundary</a:t>
            </a:r>
          </a:p>
        </p:txBody>
      </p:sp>
      <p:sp>
        <p:nvSpPr>
          <p:cNvPr id="4101" name="AutoShape 16">
            <a:extLst>
              <a:ext uri="{FF2B5EF4-FFF2-40B4-BE49-F238E27FC236}">
                <a16:creationId xmlns:a16="http://schemas.microsoft.com/office/drawing/2014/main" id="{0F4A2DBC-7B99-9544-07FD-B6D3DE7BCC79}"/>
              </a:ext>
            </a:extLst>
          </p:cNvPr>
          <p:cNvSpPr>
            <a:spLocks noChangeArrowheads="1"/>
          </p:cNvSpPr>
          <p:nvPr/>
        </p:nvSpPr>
        <p:spPr bwMode="auto">
          <a:xfrm>
            <a:off x="3432176" y="3429000"/>
            <a:ext cx="360363" cy="215900"/>
          </a:xfrm>
          <a:prstGeom prst="star4">
            <a:avLst>
              <a:gd name="adj" fmla="val 12500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4102" name="AutoShape 17">
            <a:extLst>
              <a:ext uri="{FF2B5EF4-FFF2-40B4-BE49-F238E27FC236}">
                <a16:creationId xmlns:a16="http://schemas.microsoft.com/office/drawing/2014/main" id="{17E15FF9-4293-8FBF-E98A-4FF4BF179865}"/>
              </a:ext>
            </a:extLst>
          </p:cNvPr>
          <p:cNvSpPr>
            <a:spLocks noChangeArrowheads="1"/>
          </p:cNvSpPr>
          <p:nvPr/>
        </p:nvSpPr>
        <p:spPr bwMode="auto">
          <a:xfrm>
            <a:off x="3935413" y="4797425"/>
            <a:ext cx="360362" cy="215900"/>
          </a:xfrm>
          <a:prstGeom prst="star4">
            <a:avLst>
              <a:gd name="adj" fmla="val 12500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4103" name="AutoShape 18">
            <a:extLst>
              <a:ext uri="{FF2B5EF4-FFF2-40B4-BE49-F238E27FC236}">
                <a16:creationId xmlns:a16="http://schemas.microsoft.com/office/drawing/2014/main" id="{2551AD4C-399A-A2DF-FF6D-4381EBFC506E}"/>
              </a:ext>
            </a:extLst>
          </p:cNvPr>
          <p:cNvSpPr>
            <a:spLocks noChangeArrowheads="1"/>
          </p:cNvSpPr>
          <p:nvPr/>
        </p:nvSpPr>
        <p:spPr bwMode="auto">
          <a:xfrm>
            <a:off x="4008438" y="2133600"/>
            <a:ext cx="360362" cy="215900"/>
          </a:xfrm>
          <a:prstGeom prst="star4">
            <a:avLst>
              <a:gd name="adj" fmla="val 12556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4104" name="AutoShape 19">
            <a:extLst>
              <a:ext uri="{FF2B5EF4-FFF2-40B4-BE49-F238E27FC236}">
                <a16:creationId xmlns:a16="http://schemas.microsoft.com/office/drawing/2014/main" id="{C8C9C0C9-85D7-D571-40B2-BD176F9B64CF}"/>
              </a:ext>
            </a:extLst>
          </p:cNvPr>
          <p:cNvSpPr>
            <a:spLocks noChangeArrowheads="1"/>
          </p:cNvSpPr>
          <p:nvPr/>
        </p:nvSpPr>
        <p:spPr bwMode="auto">
          <a:xfrm>
            <a:off x="7535863" y="3573463"/>
            <a:ext cx="360362" cy="215900"/>
          </a:xfrm>
          <a:prstGeom prst="star4">
            <a:avLst>
              <a:gd name="adj" fmla="val 12500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4105" name="AutoShape 20">
            <a:extLst>
              <a:ext uri="{FF2B5EF4-FFF2-40B4-BE49-F238E27FC236}">
                <a16:creationId xmlns:a16="http://schemas.microsoft.com/office/drawing/2014/main" id="{31F08AC5-8B33-50AC-ADD3-DDF17AC951C0}"/>
              </a:ext>
            </a:extLst>
          </p:cNvPr>
          <p:cNvSpPr>
            <a:spLocks noChangeArrowheads="1"/>
          </p:cNvSpPr>
          <p:nvPr/>
        </p:nvSpPr>
        <p:spPr bwMode="auto">
          <a:xfrm>
            <a:off x="6240463" y="5300663"/>
            <a:ext cx="360362" cy="215900"/>
          </a:xfrm>
          <a:prstGeom prst="star4">
            <a:avLst>
              <a:gd name="adj" fmla="val 12500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4106" name="Text Box 21">
            <a:extLst>
              <a:ext uri="{FF2B5EF4-FFF2-40B4-BE49-F238E27FC236}">
                <a16:creationId xmlns:a16="http://schemas.microsoft.com/office/drawing/2014/main" id="{EFA2AB96-EE73-9B88-38E2-F9667846778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508751" y="5465763"/>
            <a:ext cx="3332163" cy="3667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4107" name="Text Box 22">
            <a:extLst>
              <a:ext uri="{FF2B5EF4-FFF2-40B4-BE49-F238E27FC236}">
                <a16:creationId xmlns:a16="http://schemas.microsoft.com/office/drawing/2014/main" id="{2D8B628D-5CB2-E053-DEAE-9FD33BA42FA7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240463" y="5805488"/>
            <a:ext cx="3930650" cy="3667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en-GB" altLang="en-US" sz="1800"/>
              <a:t>See Chapter 12 of Ingram and Harris</a:t>
            </a:r>
          </a:p>
        </p:txBody>
      </p:sp>
      <p:sp>
        <p:nvSpPr>
          <p:cNvPr id="25624" name="Text Box 24">
            <a:extLst>
              <a:ext uri="{FF2B5EF4-FFF2-40B4-BE49-F238E27FC236}">
                <a16:creationId xmlns:a16="http://schemas.microsoft.com/office/drawing/2014/main" id="{20CE4C13-E3D8-D6B3-7037-34B288C9AE94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440239" y="3357564"/>
            <a:ext cx="2720975" cy="396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en-GB" altLang="en-US" sz="2000"/>
              <a:t>2. Mark your boundary</a:t>
            </a:r>
          </a:p>
        </p:txBody>
      </p:sp>
      <p:sp>
        <p:nvSpPr>
          <p:cNvPr id="25625" name="Text Box 25">
            <a:extLst>
              <a:ext uri="{FF2B5EF4-FFF2-40B4-BE49-F238E27FC236}">
                <a16:creationId xmlns:a16="http://schemas.microsoft.com/office/drawing/2014/main" id="{9E0617E2-E020-7FA4-15CA-3320FF88147E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854825" y="4051301"/>
            <a:ext cx="3792538" cy="10064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GB" altLang="en-US" sz="2000"/>
              <a:t>3. Never let anyone add to your </a:t>
            </a:r>
          </a:p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GB" altLang="en-US" sz="2000"/>
              <a:t>boundaries or remove </a:t>
            </a:r>
          </a:p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GB" altLang="en-US" sz="2000"/>
              <a:t>pieces without your agreement</a:t>
            </a:r>
          </a:p>
        </p:txBody>
      </p:sp>
      <p:sp>
        <p:nvSpPr>
          <p:cNvPr id="25626" name="Rectangle 26">
            <a:extLst>
              <a:ext uri="{FF2B5EF4-FFF2-40B4-BE49-F238E27FC236}">
                <a16:creationId xmlns:a16="http://schemas.microsoft.com/office/drawing/2014/main" id="{B8DB1DB0-98F2-6F5A-79E3-B114675BCF97}"/>
              </a:ext>
            </a:extLst>
          </p:cNvPr>
          <p:cNvSpPr>
            <a:spLocks noChangeArrowheads="1"/>
          </p:cNvSpPr>
          <p:nvPr/>
        </p:nvSpPr>
        <p:spPr bwMode="auto">
          <a:xfrm>
            <a:off x="1992313" y="2205039"/>
            <a:ext cx="2952750" cy="13112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GB" altLang="en-US" sz="2000"/>
              <a:t>1. Accept responsibility for everything </a:t>
            </a:r>
          </a:p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GB" altLang="en-US" sz="2000"/>
              <a:t>happening within your boundary</a:t>
            </a:r>
          </a:p>
        </p:txBody>
      </p:sp>
      <p:sp>
        <p:nvSpPr>
          <p:cNvPr id="4111" name="Line 27">
            <a:extLst>
              <a:ext uri="{FF2B5EF4-FFF2-40B4-BE49-F238E27FC236}">
                <a16:creationId xmlns:a16="http://schemas.microsoft.com/office/drawing/2014/main" id="{1DD601C2-0075-C360-9D2F-5262DD7559DC}"/>
              </a:ext>
            </a:extLst>
          </p:cNvPr>
          <p:cNvSpPr>
            <a:spLocks noChangeShapeType="1"/>
          </p:cNvSpPr>
          <p:nvPr/>
        </p:nvSpPr>
        <p:spPr bwMode="auto">
          <a:xfrm flipV="1">
            <a:off x="6311901" y="1916113"/>
            <a:ext cx="360363" cy="576262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grpSp>
        <p:nvGrpSpPr>
          <p:cNvPr id="25639" name="Group 39">
            <a:extLst>
              <a:ext uri="{FF2B5EF4-FFF2-40B4-BE49-F238E27FC236}">
                <a16:creationId xmlns:a16="http://schemas.microsoft.com/office/drawing/2014/main" id="{0947F2AC-3668-E0C2-5348-2B6C31989E53}"/>
              </a:ext>
            </a:extLst>
          </p:cNvPr>
          <p:cNvGrpSpPr>
            <a:grpSpLocks/>
          </p:cNvGrpSpPr>
          <p:nvPr/>
        </p:nvGrpSpPr>
        <p:grpSpPr bwMode="auto">
          <a:xfrm>
            <a:off x="3287714" y="692150"/>
            <a:ext cx="5761037" cy="5543550"/>
            <a:chOff x="1111" y="436"/>
            <a:chExt cx="3629" cy="3492"/>
          </a:xfrm>
        </p:grpSpPr>
        <p:grpSp>
          <p:nvGrpSpPr>
            <p:cNvPr id="4113" name="Group 31">
              <a:extLst>
                <a:ext uri="{FF2B5EF4-FFF2-40B4-BE49-F238E27FC236}">
                  <a16:creationId xmlns:a16="http://schemas.microsoft.com/office/drawing/2014/main" id="{F35D4FB1-D2BB-C68A-7760-B2C06D0545C8}"/>
                </a:ext>
              </a:extLst>
            </p:cNvPr>
            <p:cNvGrpSpPr>
              <a:grpSpLocks/>
            </p:cNvGrpSpPr>
            <p:nvPr/>
          </p:nvGrpSpPr>
          <p:grpSpPr bwMode="auto">
            <a:xfrm rot="-957541">
              <a:off x="1111" y="3339"/>
              <a:ext cx="934" cy="589"/>
              <a:chOff x="612" y="2837"/>
              <a:chExt cx="934" cy="589"/>
            </a:xfrm>
          </p:grpSpPr>
          <p:sp>
            <p:nvSpPr>
              <p:cNvPr id="4120" name="AutoShape 29">
                <a:extLst>
                  <a:ext uri="{FF2B5EF4-FFF2-40B4-BE49-F238E27FC236}">
                    <a16:creationId xmlns:a16="http://schemas.microsoft.com/office/drawing/2014/main" id="{B4E8C1F1-BDC7-979E-C697-8F607F85A2FF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 rot="-1995581">
                <a:off x="638" y="2837"/>
                <a:ext cx="908" cy="589"/>
              </a:xfrm>
              <a:custGeom>
                <a:avLst/>
                <a:gdLst>
                  <a:gd name="T0" fmla="*/ 0 w 21600"/>
                  <a:gd name="T1" fmla="*/ 0 h 21600"/>
                  <a:gd name="T2" fmla="*/ 0 w 21600"/>
                  <a:gd name="T3" fmla="*/ 0 h 21600"/>
                  <a:gd name="T4" fmla="*/ 0 w 21600"/>
                  <a:gd name="T5" fmla="*/ 0 h 21600"/>
                  <a:gd name="T6" fmla="*/ 0 w 21600"/>
                  <a:gd name="T7" fmla="*/ 0 h 21600"/>
                  <a:gd name="T8" fmla="*/ 17694720 60000 65536"/>
                  <a:gd name="T9" fmla="*/ 11796480 60000 65536"/>
                  <a:gd name="T10" fmla="*/ 5898240 60000 65536"/>
                  <a:gd name="T11" fmla="*/ 0 60000 65536"/>
                  <a:gd name="T12" fmla="*/ 3378 w 21600"/>
                  <a:gd name="T13" fmla="*/ 5391 h 21600"/>
                  <a:gd name="T14" fmla="*/ 18912 w 21600"/>
                  <a:gd name="T15" fmla="*/ 16209 h 21600"/>
                </a:gdLst>
                <a:ahLst/>
                <a:cxnLst>
                  <a:cxn ang="T8">
                    <a:pos x="T0" y="T1"/>
                  </a:cxn>
                  <a:cxn ang="T9">
                    <a:pos x="T2" y="T3"/>
                  </a:cxn>
                  <a:cxn ang="T10">
                    <a:pos x="T4" y="T5"/>
                  </a:cxn>
                  <a:cxn ang="T11">
                    <a:pos x="T6" y="T7"/>
                  </a:cxn>
                </a:cxnLst>
                <a:rect l="T12" t="T13" r="T14" b="T15"/>
                <a:pathLst>
                  <a:path w="21600" h="21600">
                    <a:moveTo>
                      <a:pt x="16200" y="0"/>
                    </a:moveTo>
                    <a:lnTo>
                      <a:pt x="16200" y="5400"/>
                    </a:lnTo>
                    <a:lnTo>
                      <a:pt x="3375" y="5400"/>
                    </a:lnTo>
                    <a:lnTo>
                      <a:pt x="3375" y="16200"/>
                    </a:lnTo>
                    <a:lnTo>
                      <a:pt x="16200" y="16200"/>
                    </a:lnTo>
                    <a:lnTo>
                      <a:pt x="16200" y="21600"/>
                    </a:lnTo>
                    <a:lnTo>
                      <a:pt x="21600" y="10800"/>
                    </a:lnTo>
                    <a:lnTo>
                      <a:pt x="16200" y="0"/>
                    </a:lnTo>
                    <a:close/>
                  </a:path>
                  <a:path w="21600" h="21600">
                    <a:moveTo>
                      <a:pt x="1350" y="5400"/>
                    </a:moveTo>
                    <a:lnTo>
                      <a:pt x="1350" y="16200"/>
                    </a:lnTo>
                    <a:lnTo>
                      <a:pt x="2700" y="16200"/>
                    </a:lnTo>
                    <a:lnTo>
                      <a:pt x="2700" y="5400"/>
                    </a:lnTo>
                    <a:lnTo>
                      <a:pt x="1350" y="5400"/>
                    </a:lnTo>
                    <a:close/>
                  </a:path>
                  <a:path w="21600" h="21600">
                    <a:moveTo>
                      <a:pt x="0" y="5400"/>
                    </a:moveTo>
                    <a:lnTo>
                      <a:pt x="0" y="16200"/>
                    </a:lnTo>
                    <a:lnTo>
                      <a:pt x="675" y="16200"/>
                    </a:lnTo>
                    <a:lnTo>
                      <a:pt x="675" y="5400"/>
                    </a:lnTo>
                    <a:lnTo>
                      <a:pt x="0" y="5400"/>
                    </a:lnTo>
                    <a:close/>
                  </a:path>
                </a:pathLst>
              </a:custGeom>
              <a:solidFill>
                <a:schemeClr val="accent1"/>
              </a:solidFill>
              <a:ln w="9525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4121" name="Text Box 30">
                <a:extLst>
                  <a:ext uri="{FF2B5EF4-FFF2-40B4-BE49-F238E27FC236}">
                    <a16:creationId xmlns:a16="http://schemas.microsoft.com/office/drawing/2014/main" id="{8E7F13C3-47EA-41E3-7469-318A7F2F67CF}"/>
                  </a:ext>
                </a:extLst>
              </p:cNvPr>
              <p:cNvSpPr txBox="1">
                <a:spLocks noChangeArrowheads="1"/>
              </p:cNvSpPr>
              <p:nvPr/>
            </p:nvSpPr>
            <p:spPr bwMode="auto">
              <a:xfrm rot="-2065075">
                <a:off x="612" y="3067"/>
                <a:ext cx="771" cy="231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>
                <a:spAutoFit/>
              </a:bodyPr>
              <a:lstStyle>
                <a:lvl1pPr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Arial" panose="020B0604020202020204" pitchFamily="34" charset="0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Arial" panose="020B0604020202020204" pitchFamily="34" charset="0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Arial" panose="020B0604020202020204" pitchFamily="34" charset="0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Arial" panose="020B0604020202020204" pitchFamily="34" charset="0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Arial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Arial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Arial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Arial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Arial" panose="020B0604020202020204" pitchFamily="34" charset="0"/>
                  </a:defRPr>
                </a:lvl9pPr>
              </a:lstStyle>
              <a:p>
                <a:pPr algn="r" eaLnBrk="1" hangingPunct="1">
                  <a:spcBef>
                    <a:spcPct val="50000"/>
                  </a:spcBef>
                  <a:buFontTx/>
                  <a:buNone/>
                </a:pPr>
                <a:r>
                  <a:rPr lang="en-GB" altLang="en-US" sz="1800"/>
                  <a:t>Attack</a:t>
                </a:r>
              </a:p>
            </p:txBody>
          </p:sp>
        </p:grpSp>
        <p:grpSp>
          <p:nvGrpSpPr>
            <p:cNvPr id="4114" name="Group 35">
              <a:extLst>
                <a:ext uri="{FF2B5EF4-FFF2-40B4-BE49-F238E27FC236}">
                  <a16:creationId xmlns:a16="http://schemas.microsoft.com/office/drawing/2014/main" id="{7C919108-93FE-84E4-FF26-8A53891BDDCD}"/>
                </a:ext>
              </a:extLst>
            </p:cNvPr>
            <p:cNvGrpSpPr>
              <a:grpSpLocks/>
            </p:cNvGrpSpPr>
            <p:nvPr/>
          </p:nvGrpSpPr>
          <p:grpSpPr bwMode="auto">
            <a:xfrm rot="-153134">
              <a:off x="3742" y="1207"/>
              <a:ext cx="998" cy="589"/>
              <a:chOff x="3606" y="1024"/>
              <a:chExt cx="998" cy="589"/>
            </a:xfrm>
          </p:grpSpPr>
          <p:sp>
            <p:nvSpPr>
              <p:cNvPr id="4118" name="AutoShape 33">
                <a:extLst>
                  <a:ext uri="{FF2B5EF4-FFF2-40B4-BE49-F238E27FC236}">
                    <a16:creationId xmlns:a16="http://schemas.microsoft.com/office/drawing/2014/main" id="{98444FA9-9BF7-7C23-CFBE-DDEE45172A5B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 rot="9137314">
                <a:off x="3606" y="1024"/>
                <a:ext cx="908" cy="589"/>
              </a:xfrm>
              <a:custGeom>
                <a:avLst/>
                <a:gdLst>
                  <a:gd name="T0" fmla="*/ 0 w 21600"/>
                  <a:gd name="T1" fmla="*/ 0 h 21600"/>
                  <a:gd name="T2" fmla="*/ 0 w 21600"/>
                  <a:gd name="T3" fmla="*/ 0 h 21600"/>
                  <a:gd name="T4" fmla="*/ 0 w 21600"/>
                  <a:gd name="T5" fmla="*/ 0 h 21600"/>
                  <a:gd name="T6" fmla="*/ 0 w 21600"/>
                  <a:gd name="T7" fmla="*/ 0 h 21600"/>
                  <a:gd name="T8" fmla="*/ 17694720 60000 65536"/>
                  <a:gd name="T9" fmla="*/ 11796480 60000 65536"/>
                  <a:gd name="T10" fmla="*/ 5898240 60000 65536"/>
                  <a:gd name="T11" fmla="*/ 0 60000 65536"/>
                  <a:gd name="T12" fmla="*/ 3378 w 21600"/>
                  <a:gd name="T13" fmla="*/ 5391 h 21600"/>
                  <a:gd name="T14" fmla="*/ 18912 w 21600"/>
                  <a:gd name="T15" fmla="*/ 16209 h 21600"/>
                </a:gdLst>
                <a:ahLst/>
                <a:cxnLst>
                  <a:cxn ang="T8">
                    <a:pos x="T0" y="T1"/>
                  </a:cxn>
                  <a:cxn ang="T9">
                    <a:pos x="T2" y="T3"/>
                  </a:cxn>
                  <a:cxn ang="T10">
                    <a:pos x="T4" y="T5"/>
                  </a:cxn>
                  <a:cxn ang="T11">
                    <a:pos x="T6" y="T7"/>
                  </a:cxn>
                </a:cxnLst>
                <a:rect l="T12" t="T13" r="T14" b="T15"/>
                <a:pathLst>
                  <a:path w="21600" h="21600">
                    <a:moveTo>
                      <a:pt x="16200" y="0"/>
                    </a:moveTo>
                    <a:lnTo>
                      <a:pt x="16200" y="5400"/>
                    </a:lnTo>
                    <a:lnTo>
                      <a:pt x="3375" y="5400"/>
                    </a:lnTo>
                    <a:lnTo>
                      <a:pt x="3375" y="16200"/>
                    </a:lnTo>
                    <a:lnTo>
                      <a:pt x="16200" y="16200"/>
                    </a:lnTo>
                    <a:lnTo>
                      <a:pt x="16200" y="21600"/>
                    </a:lnTo>
                    <a:lnTo>
                      <a:pt x="21600" y="10800"/>
                    </a:lnTo>
                    <a:lnTo>
                      <a:pt x="16200" y="0"/>
                    </a:lnTo>
                    <a:close/>
                  </a:path>
                  <a:path w="21600" h="21600">
                    <a:moveTo>
                      <a:pt x="1350" y="5400"/>
                    </a:moveTo>
                    <a:lnTo>
                      <a:pt x="1350" y="16200"/>
                    </a:lnTo>
                    <a:lnTo>
                      <a:pt x="2700" y="16200"/>
                    </a:lnTo>
                    <a:lnTo>
                      <a:pt x="2700" y="5400"/>
                    </a:lnTo>
                    <a:lnTo>
                      <a:pt x="1350" y="5400"/>
                    </a:lnTo>
                    <a:close/>
                  </a:path>
                  <a:path w="21600" h="21600">
                    <a:moveTo>
                      <a:pt x="0" y="5400"/>
                    </a:moveTo>
                    <a:lnTo>
                      <a:pt x="0" y="16200"/>
                    </a:lnTo>
                    <a:lnTo>
                      <a:pt x="675" y="16200"/>
                    </a:lnTo>
                    <a:lnTo>
                      <a:pt x="675" y="5400"/>
                    </a:lnTo>
                    <a:lnTo>
                      <a:pt x="0" y="5400"/>
                    </a:lnTo>
                    <a:close/>
                  </a:path>
                </a:pathLst>
              </a:custGeom>
              <a:solidFill>
                <a:schemeClr val="accent1"/>
              </a:solidFill>
              <a:ln w="9525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4119" name="Text Box 34">
                <a:extLst>
                  <a:ext uri="{FF2B5EF4-FFF2-40B4-BE49-F238E27FC236}">
                    <a16:creationId xmlns:a16="http://schemas.microsoft.com/office/drawing/2014/main" id="{E8DA5826-F654-0B39-7EDC-0CB79C53A602}"/>
                  </a:ext>
                </a:extLst>
              </p:cNvPr>
              <p:cNvSpPr txBox="1">
                <a:spLocks noChangeArrowheads="1"/>
              </p:cNvSpPr>
              <p:nvPr/>
            </p:nvSpPr>
            <p:spPr bwMode="auto">
              <a:xfrm rot="-1673606">
                <a:off x="3833" y="1117"/>
                <a:ext cx="771" cy="231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>
                <a:spAutoFit/>
              </a:bodyPr>
              <a:lstStyle>
                <a:lvl1pPr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Arial" panose="020B0604020202020204" pitchFamily="34" charset="0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Arial" panose="020B0604020202020204" pitchFamily="34" charset="0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Arial" panose="020B0604020202020204" pitchFamily="34" charset="0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Arial" panose="020B0604020202020204" pitchFamily="34" charset="0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Arial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Arial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Arial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Arial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Arial" panose="020B0604020202020204" pitchFamily="34" charset="0"/>
                  </a:defRPr>
                </a:lvl9pPr>
              </a:lstStyle>
              <a:p>
                <a:pPr eaLnBrk="1" hangingPunct="1">
                  <a:spcBef>
                    <a:spcPct val="50000"/>
                  </a:spcBef>
                  <a:buFontTx/>
                  <a:buNone/>
                </a:pPr>
                <a:r>
                  <a:rPr lang="en-GB" altLang="en-US" sz="1800"/>
                  <a:t>Attack</a:t>
                </a:r>
              </a:p>
            </p:txBody>
          </p:sp>
        </p:grpSp>
        <p:grpSp>
          <p:nvGrpSpPr>
            <p:cNvPr id="4115" name="Group 36">
              <a:extLst>
                <a:ext uri="{FF2B5EF4-FFF2-40B4-BE49-F238E27FC236}">
                  <a16:creationId xmlns:a16="http://schemas.microsoft.com/office/drawing/2014/main" id="{012C4158-96F5-7004-5CAC-6C354DADC585}"/>
                </a:ext>
              </a:extLst>
            </p:cNvPr>
            <p:cNvGrpSpPr>
              <a:grpSpLocks/>
            </p:cNvGrpSpPr>
            <p:nvPr/>
          </p:nvGrpSpPr>
          <p:grpSpPr bwMode="auto">
            <a:xfrm rot="4732841">
              <a:off x="1120" y="608"/>
              <a:ext cx="934" cy="589"/>
              <a:chOff x="612" y="2837"/>
              <a:chExt cx="934" cy="589"/>
            </a:xfrm>
          </p:grpSpPr>
          <p:sp>
            <p:nvSpPr>
              <p:cNvPr id="4116" name="AutoShape 37">
                <a:extLst>
                  <a:ext uri="{FF2B5EF4-FFF2-40B4-BE49-F238E27FC236}">
                    <a16:creationId xmlns:a16="http://schemas.microsoft.com/office/drawing/2014/main" id="{2532563C-17B7-A884-D7F5-0686C2687ABB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 rot="-1995581">
                <a:off x="638" y="2837"/>
                <a:ext cx="908" cy="589"/>
              </a:xfrm>
              <a:custGeom>
                <a:avLst/>
                <a:gdLst>
                  <a:gd name="T0" fmla="*/ 0 w 21600"/>
                  <a:gd name="T1" fmla="*/ 0 h 21600"/>
                  <a:gd name="T2" fmla="*/ 0 w 21600"/>
                  <a:gd name="T3" fmla="*/ 0 h 21600"/>
                  <a:gd name="T4" fmla="*/ 0 w 21600"/>
                  <a:gd name="T5" fmla="*/ 0 h 21600"/>
                  <a:gd name="T6" fmla="*/ 0 w 21600"/>
                  <a:gd name="T7" fmla="*/ 0 h 21600"/>
                  <a:gd name="T8" fmla="*/ 17694720 60000 65536"/>
                  <a:gd name="T9" fmla="*/ 11796480 60000 65536"/>
                  <a:gd name="T10" fmla="*/ 5898240 60000 65536"/>
                  <a:gd name="T11" fmla="*/ 0 60000 65536"/>
                  <a:gd name="T12" fmla="*/ 3378 w 21600"/>
                  <a:gd name="T13" fmla="*/ 5391 h 21600"/>
                  <a:gd name="T14" fmla="*/ 18912 w 21600"/>
                  <a:gd name="T15" fmla="*/ 16209 h 21600"/>
                </a:gdLst>
                <a:ahLst/>
                <a:cxnLst>
                  <a:cxn ang="T8">
                    <a:pos x="T0" y="T1"/>
                  </a:cxn>
                  <a:cxn ang="T9">
                    <a:pos x="T2" y="T3"/>
                  </a:cxn>
                  <a:cxn ang="T10">
                    <a:pos x="T4" y="T5"/>
                  </a:cxn>
                  <a:cxn ang="T11">
                    <a:pos x="T6" y="T7"/>
                  </a:cxn>
                </a:cxnLst>
                <a:rect l="T12" t="T13" r="T14" b="T15"/>
                <a:pathLst>
                  <a:path w="21600" h="21600">
                    <a:moveTo>
                      <a:pt x="16200" y="0"/>
                    </a:moveTo>
                    <a:lnTo>
                      <a:pt x="16200" y="5400"/>
                    </a:lnTo>
                    <a:lnTo>
                      <a:pt x="3375" y="5400"/>
                    </a:lnTo>
                    <a:lnTo>
                      <a:pt x="3375" y="16200"/>
                    </a:lnTo>
                    <a:lnTo>
                      <a:pt x="16200" y="16200"/>
                    </a:lnTo>
                    <a:lnTo>
                      <a:pt x="16200" y="21600"/>
                    </a:lnTo>
                    <a:lnTo>
                      <a:pt x="21600" y="10800"/>
                    </a:lnTo>
                    <a:lnTo>
                      <a:pt x="16200" y="0"/>
                    </a:lnTo>
                    <a:close/>
                  </a:path>
                  <a:path w="21600" h="21600">
                    <a:moveTo>
                      <a:pt x="1350" y="5400"/>
                    </a:moveTo>
                    <a:lnTo>
                      <a:pt x="1350" y="16200"/>
                    </a:lnTo>
                    <a:lnTo>
                      <a:pt x="2700" y="16200"/>
                    </a:lnTo>
                    <a:lnTo>
                      <a:pt x="2700" y="5400"/>
                    </a:lnTo>
                    <a:lnTo>
                      <a:pt x="1350" y="5400"/>
                    </a:lnTo>
                    <a:close/>
                  </a:path>
                  <a:path w="21600" h="21600">
                    <a:moveTo>
                      <a:pt x="0" y="5400"/>
                    </a:moveTo>
                    <a:lnTo>
                      <a:pt x="0" y="16200"/>
                    </a:lnTo>
                    <a:lnTo>
                      <a:pt x="675" y="16200"/>
                    </a:lnTo>
                    <a:lnTo>
                      <a:pt x="675" y="5400"/>
                    </a:lnTo>
                    <a:lnTo>
                      <a:pt x="0" y="5400"/>
                    </a:lnTo>
                    <a:close/>
                  </a:path>
                </a:pathLst>
              </a:custGeom>
              <a:solidFill>
                <a:schemeClr val="accent1"/>
              </a:solidFill>
              <a:ln w="9525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4117" name="Text Box 38">
                <a:extLst>
                  <a:ext uri="{FF2B5EF4-FFF2-40B4-BE49-F238E27FC236}">
                    <a16:creationId xmlns:a16="http://schemas.microsoft.com/office/drawing/2014/main" id="{2690D1BC-C11C-F9A4-5CF1-FE045BC58CD6}"/>
                  </a:ext>
                </a:extLst>
              </p:cNvPr>
              <p:cNvSpPr txBox="1">
                <a:spLocks noChangeArrowheads="1"/>
              </p:cNvSpPr>
              <p:nvPr/>
            </p:nvSpPr>
            <p:spPr bwMode="auto">
              <a:xfrm rot="-2065075">
                <a:off x="612" y="3067"/>
                <a:ext cx="771" cy="231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>
                <a:spAutoFit/>
              </a:bodyPr>
              <a:lstStyle>
                <a:lvl1pPr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Arial" panose="020B0604020202020204" pitchFamily="34" charset="0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Arial" panose="020B0604020202020204" pitchFamily="34" charset="0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Arial" panose="020B0604020202020204" pitchFamily="34" charset="0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Arial" panose="020B0604020202020204" pitchFamily="34" charset="0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Arial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Arial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Arial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Arial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Arial" panose="020B0604020202020204" pitchFamily="34" charset="0"/>
                  </a:defRPr>
                </a:lvl9pPr>
              </a:lstStyle>
              <a:p>
                <a:pPr algn="r" eaLnBrk="1" hangingPunct="1">
                  <a:spcBef>
                    <a:spcPct val="50000"/>
                  </a:spcBef>
                  <a:buFontTx/>
                  <a:buNone/>
                </a:pPr>
                <a:r>
                  <a:rPr lang="en-GB" altLang="en-US" sz="1800"/>
                  <a:t>Attack</a:t>
                </a:r>
              </a:p>
            </p:txBody>
          </p:sp>
        </p:grp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56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56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56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56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56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56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56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56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5624" grpId="0"/>
      <p:bldP spid="25625" grpId="0"/>
      <p:bldP spid="25626" grpId="0"/>
    </p:bld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>
            <a:extLst>
              <a:ext uri="{FF2B5EF4-FFF2-40B4-BE49-F238E27FC236}">
                <a16:creationId xmlns:a16="http://schemas.microsoft.com/office/drawing/2014/main" id="{A645C214-B68C-A15F-226F-F41DE62E0BAF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2286000" y="457200"/>
            <a:ext cx="7772400" cy="1447800"/>
          </a:xfrm>
        </p:spPr>
        <p:txBody>
          <a:bodyPr/>
          <a:lstStyle/>
          <a:p>
            <a:pPr eaLnBrk="1" hangingPunct="1"/>
            <a:r>
              <a:rPr lang="en-GB" altLang="en-US" sz="2800" b="1">
                <a:cs typeface="Arial" panose="020B0604020202020204" pitchFamily="34" charset="0"/>
              </a:rPr>
              <a:t>Principles and Ethics of </a:t>
            </a:r>
            <a:br>
              <a:rPr lang="en-GB" altLang="en-US" sz="2800" b="1">
                <a:cs typeface="Arial" panose="020B0604020202020204" pitchFamily="34" charset="0"/>
              </a:rPr>
            </a:br>
            <a:r>
              <a:rPr lang="en-GB" altLang="en-US" sz="2800" b="1">
                <a:cs typeface="Arial" panose="020B0604020202020204" pitchFamily="34" charset="0"/>
              </a:rPr>
              <a:t>Professional Practice.</a:t>
            </a:r>
            <a:r>
              <a:rPr lang="en-GB" altLang="en-US" sz="3600" b="1">
                <a:cs typeface="Arial" panose="020B0604020202020204" pitchFamily="34" charset="0"/>
              </a:rPr>
              <a:t> </a:t>
            </a:r>
          </a:p>
        </p:txBody>
      </p:sp>
      <p:sp>
        <p:nvSpPr>
          <p:cNvPr id="5123" name="Rectangle 3">
            <a:extLst>
              <a:ext uri="{FF2B5EF4-FFF2-40B4-BE49-F238E27FC236}">
                <a16:creationId xmlns:a16="http://schemas.microsoft.com/office/drawing/2014/main" id="{217B616B-A5B8-7A8A-DEEB-21E571A8D8C8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1981200" y="2209800"/>
            <a:ext cx="7924800" cy="4038600"/>
          </a:xfr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/>
          <a:lstStyle/>
          <a:p>
            <a:pPr eaLnBrk="1" hangingPunct="1"/>
            <a:r>
              <a:rPr lang="en-GB" altLang="en-US" sz="2400" b="1">
                <a:cs typeface="Arial" panose="020B0604020202020204" pitchFamily="34" charset="0"/>
              </a:rPr>
              <a:t>A qualified worker should understand and acknowledge the need to:</a:t>
            </a:r>
          </a:p>
          <a:p>
            <a:pPr eaLnBrk="1" hangingPunct="1">
              <a:buFontTx/>
              <a:buNone/>
            </a:pPr>
            <a:endParaRPr lang="en-GB" altLang="en-US" sz="2400" b="1">
              <a:cs typeface="Times New Roman" panose="02020603050405020304" pitchFamily="18" charset="0"/>
            </a:endParaRPr>
          </a:p>
          <a:p>
            <a:pPr lvl="1" eaLnBrk="1" hangingPunct="1"/>
            <a:r>
              <a:rPr lang="en-GB" altLang="en-US">
                <a:cs typeface="Arial" panose="020B0604020202020204" pitchFamily="34" charset="0"/>
              </a:rPr>
              <a:t>respect individuals</a:t>
            </a:r>
          </a:p>
          <a:p>
            <a:pPr lvl="1" eaLnBrk="1" hangingPunct="1"/>
            <a:r>
              <a:rPr lang="en-GB" altLang="en-US">
                <a:cs typeface="Arial" panose="020B0604020202020204" pitchFamily="34" charset="0"/>
              </a:rPr>
              <a:t>respect and value the pluralistic culture of society</a:t>
            </a:r>
          </a:p>
          <a:p>
            <a:pPr lvl="1" eaLnBrk="1" hangingPunct="1"/>
            <a:r>
              <a:rPr lang="en-GB" altLang="en-US">
                <a:cs typeface="Arial" panose="020B0604020202020204" pitchFamily="34" charset="0"/>
              </a:rPr>
              <a:t>confront inequality and discrimination</a:t>
            </a:r>
          </a:p>
          <a:p>
            <a:pPr lvl="1" eaLnBrk="1" hangingPunct="1"/>
            <a:r>
              <a:rPr lang="en-GB" altLang="en-US">
                <a:cs typeface="Arial" panose="020B0604020202020204" pitchFamily="34" charset="0"/>
              </a:rPr>
              <a:t>recognise the influence of the worker and her / his values</a:t>
            </a:r>
          </a:p>
          <a:p>
            <a:pPr lvl="1" eaLnBrk="1" hangingPunct="1"/>
            <a:r>
              <a:rPr lang="en-GB" altLang="en-US">
                <a:cs typeface="Arial" panose="020B0604020202020204" pitchFamily="34" charset="0"/>
              </a:rPr>
              <a:t>recognise self and others as changing beings</a:t>
            </a:r>
          </a:p>
          <a:p>
            <a:pPr eaLnBrk="1" hangingPunct="1"/>
            <a:endParaRPr lang="en-GB" altLang="en-US" sz="2400"/>
          </a:p>
        </p:txBody>
      </p:sp>
    </p:spTree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>
            <a:extLst>
              <a:ext uri="{FF2B5EF4-FFF2-40B4-BE49-F238E27FC236}">
                <a16:creationId xmlns:a16="http://schemas.microsoft.com/office/drawing/2014/main" id="{671F79B9-C66A-F4AC-6656-AC0C44A34426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/>
              <a:t>A Definition</a:t>
            </a:r>
          </a:p>
        </p:txBody>
      </p:sp>
      <p:sp>
        <p:nvSpPr>
          <p:cNvPr id="6147" name="Rectangle 3">
            <a:extLst>
              <a:ext uri="{FF2B5EF4-FFF2-40B4-BE49-F238E27FC236}">
                <a16:creationId xmlns:a16="http://schemas.microsoft.com/office/drawing/2014/main" id="{7D900309-33E6-06B3-6F26-016D8507A5C0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endParaRPr lang="en-GB" altLang="en-US"/>
          </a:p>
          <a:p>
            <a:pPr eaLnBrk="1" hangingPunct="1"/>
            <a:endParaRPr lang="en-GB" altLang="en-US"/>
          </a:p>
          <a:p>
            <a:pPr eaLnBrk="1" hangingPunct="1"/>
            <a:r>
              <a:rPr lang="en-GB" altLang="en-US"/>
              <a:t>How would you define the term Ethics?</a:t>
            </a:r>
          </a:p>
        </p:txBody>
      </p:sp>
    </p:spTree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>
            <a:extLst>
              <a:ext uri="{FF2B5EF4-FFF2-40B4-BE49-F238E27FC236}">
                <a16:creationId xmlns:a16="http://schemas.microsoft.com/office/drawing/2014/main" id="{37E4E1D2-4195-F9F6-BB14-E29833CF478E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/>
              <a:t>Definition: Ethics</a:t>
            </a:r>
          </a:p>
        </p:txBody>
      </p:sp>
      <p:sp>
        <p:nvSpPr>
          <p:cNvPr id="7171" name="Rectangle 3">
            <a:extLst>
              <a:ext uri="{FF2B5EF4-FFF2-40B4-BE49-F238E27FC236}">
                <a16:creationId xmlns:a16="http://schemas.microsoft.com/office/drawing/2014/main" id="{093A1C65-8F73-A2AD-217E-BB9A45C741D0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en-GB" altLang="en-US"/>
              <a:t>The moral code of a person or society</a:t>
            </a:r>
          </a:p>
          <a:p>
            <a:pPr eaLnBrk="1" hangingPunct="1"/>
            <a:r>
              <a:rPr lang="en-GB" altLang="en-US"/>
              <a:t>The branch of philosophy concerned with how we ought to act in order to be moral</a:t>
            </a:r>
          </a:p>
          <a:p>
            <a:pPr eaLnBrk="1" hangingPunct="1"/>
            <a:r>
              <a:rPr lang="en-GB" altLang="en-US"/>
              <a:t>A moral code which guides the conduct of a professional group</a:t>
            </a:r>
          </a:p>
          <a:p>
            <a:pPr eaLnBrk="1" hangingPunct="1">
              <a:buFontTx/>
              <a:buNone/>
            </a:pPr>
            <a:endParaRPr lang="en-GB" altLang="en-US"/>
          </a:p>
          <a:p>
            <a:pPr algn="r" eaLnBrk="1" hangingPunct="1"/>
            <a:r>
              <a:rPr lang="en-GB" altLang="en-US"/>
              <a:t>Jary and Jary, Dictionary of Sociology</a:t>
            </a:r>
          </a:p>
        </p:txBody>
      </p:sp>
    </p:spTree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>
            <a:extLst>
              <a:ext uri="{FF2B5EF4-FFF2-40B4-BE49-F238E27FC236}">
                <a16:creationId xmlns:a16="http://schemas.microsoft.com/office/drawing/2014/main" id="{52FEC48B-DCD8-AE0A-C29E-018B1084AEF3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/>
              <a:t>Ethics</a:t>
            </a:r>
          </a:p>
        </p:txBody>
      </p:sp>
      <p:sp>
        <p:nvSpPr>
          <p:cNvPr id="8195" name="Rectangle 3">
            <a:extLst>
              <a:ext uri="{FF2B5EF4-FFF2-40B4-BE49-F238E27FC236}">
                <a16:creationId xmlns:a16="http://schemas.microsoft.com/office/drawing/2014/main" id="{F7E24751-4267-2770-C1ED-40FC3612FF76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en-GB" altLang="en-US"/>
              <a:t>Sarah Banks on ethics</a:t>
            </a:r>
          </a:p>
          <a:p>
            <a:pPr eaLnBrk="1" hangingPunct="1">
              <a:lnSpc>
                <a:spcPct val="90000"/>
              </a:lnSpc>
              <a:buFontTx/>
              <a:buNone/>
            </a:pPr>
            <a:endParaRPr lang="en-GB" altLang="en-US"/>
          </a:p>
          <a:p>
            <a:pPr lvl="1" eaLnBrk="1" hangingPunct="1">
              <a:lnSpc>
                <a:spcPct val="90000"/>
              </a:lnSpc>
            </a:pPr>
            <a:r>
              <a:rPr lang="en-GB" altLang="en-US"/>
              <a:t>Virtue ethics an approach according to which the basic judgements in ethics are judgements about character’ (Statman, 1997: 7, in Banks, 13.)</a:t>
            </a:r>
          </a:p>
          <a:p>
            <a:pPr lvl="1" eaLnBrk="1" hangingPunct="1">
              <a:lnSpc>
                <a:spcPct val="90000"/>
              </a:lnSpc>
              <a:buFontTx/>
              <a:buNone/>
            </a:pPr>
            <a:endParaRPr lang="en-GB" altLang="en-US"/>
          </a:p>
          <a:p>
            <a:pPr lvl="1" eaLnBrk="1" hangingPunct="1">
              <a:lnSpc>
                <a:spcPct val="90000"/>
              </a:lnSpc>
            </a:pPr>
            <a:r>
              <a:rPr lang="en-GB" altLang="en-US"/>
              <a:t>Principle ethics an approach based on understanding and implementing a set of core values (Banks, 9)</a:t>
            </a:r>
          </a:p>
        </p:txBody>
      </p:sp>
    </p:spTree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>
            <a:extLst>
              <a:ext uri="{FF2B5EF4-FFF2-40B4-BE49-F238E27FC236}">
                <a16:creationId xmlns:a16="http://schemas.microsoft.com/office/drawing/2014/main" id="{A2489DDE-D86C-51AD-B75B-E7B7D63C8E59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/>
              <a:t>One view of Ethics – what is it?</a:t>
            </a:r>
          </a:p>
        </p:txBody>
      </p:sp>
      <p:sp>
        <p:nvSpPr>
          <p:cNvPr id="9219" name="Rectangle 3">
            <a:extLst>
              <a:ext uri="{FF2B5EF4-FFF2-40B4-BE49-F238E27FC236}">
                <a16:creationId xmlns:a16="http://schemas.microsoft.com/office/drawing/2014/main" id="{21C9D837-753F-9FDD-FA9C-5C6C7F81098C}"/>
              </a:ext>
            </a:extLst>
          </p:cNvPr>
          <p:cNvSpPr>
            <a:spLocks noGrp="1" noChangeArrowheads="1"/>
          </p:cNvSpPr>
          <p:nvPr>
            <p:ph type="body" sz="half" idx="1"/>
          </p:nvPr>
        </p:nvSpPr>
        <p:spPr>
          <a:xfrm>
            <a:off x="1981200" y="1412876"/>
            <a:ext cx="4038600" cy="5256213"/>
          </a:xfrm>
        </p:spPr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en-GB" altLang="en-US" sz="2400"/>
              <a:t>Ethics is..</a:t>
            </a:r>
          </a:p>
          <a:p>
            <a:pPr lvl="1" eaLnBrk="1" hangingPunct="1">
              <a:lnSpc>
                <a:spcPct val="90000"/>
              </a:lnSpc>
            </a:pPr>
            <a:r>
              <a:rPr lang="en-GB" altLang="en-US" sz="2200"/>
              <a:t>Living according to ethical standards so long as people believe it is right to do as they are doing</a:t>
            </a:r>
          </a:p>
          <a:p>
            <a:pPr lvl="1" eaLnBrk="1" hangingPunct="1">
              <a:lnSpc>
                <a:spcPct val="90000"/>
              </a:lnSpc>
            </a:pPr>
            <a:r>
              <a:rPr lang="en-GB" altLang="en-US" sz="2200"/>
              <a:t>Taking a universal perspective – going beyond the ‘I’ or ‘you’</a:t>
            </a:r>
          </a:p>
          <a:p>
            <a:pPr lvl="1" eaLnBrk="1" hangingPunct="1">
              <a:lnSpc>
                <a:spcPct val="90000"/>
              </a:lnSpc>
            </a:pPr>
            <a:r>
              <a:rPr lang="en-GB" altLang="en-US" sz="2200"/>
              <a:t>Drawing on a variety of approaches, including utilitarianism, consequentialism and deontology</a:t>
            </a:r>
          </a:p>
        </p:txBody>
      </p:sp>
      <p:sp>
        <p:nvSpPr>
          <p:cNvPr id="9220" name="Rectangle 4">
            <a:extLst>
              <a:ext uri="{FF2B5EF4-FFF2-40B4-BE49-F238E27FC236}">
                <a16:creationId xmlns:a16="http://schemas.microsoft.com/office/drawing/2014/main" id="{7E4F01AA-8686-043E-0838-9E205D57552D}"/>
              </a:ext>
            </a:extLst>
          </p:cNvPr>
          <p:cNvSpPr>
            <a:spLocks noGrp="1" noChangeArrowheads="1"/>
          </p:cNvSpPr>
          <p:nvPr>
            <p:ph type="body" sz="half" idx="2"/>
          </p:nvPr>
        </p:nvSpPr>
        <p:spPr/>
        <p:txBody>
          <a:bodyPr>
            <a:normAutofit lnSpcReduction="10000"/>
          </a:bodyPr>
          <a:lstStyle/>
          <a:p>
            <a:pPr eaLnBrk="1" hangingPunct="1">
              <a:lnSpc>
                <a:spcPct val="90000"/>
              </a:lnSpc>
            </a:pPr>
            <a:r>
              <a:rPr lang="en-GB" altLang="en-US" sz="2400"/>
              <a:t>Ethics is not..</a:t>
            </a:r>
          </a:p>
          <a:p>
            <a:pPr lvl="1" eaLnBrk="1" hangingPunct="1">
              <a:lnSpc>
                <a:spcPct val="90000"/>
              </a:lnSpc>
            </a:pPr>
            <a:r>
              <a:rPr lang="en-GB" altLang="en-US" sz="2200"/>
              <a:t>Prohibitions</a:t>
            </a:r>
          </a:p>
          <a:p>
            <a:pPr lvl="1" eaLnBrk="1" hangingPunct="1">
              <a:lnSpc>
                <a:spcPct val="90000"/>
              </a:lnSpc>
            </a:pPr>
            <a:r>
              <a:rPr lang="en-GB" altLang="en-US" sz="2200"/>
              <a:t>An ideal system that does not work in practice</a:t>
            </a:r>
          </a:p>
          <a:p>
            <a:pPr lvl="1" eaLnBrk="1" hangingPunct="1">
              <a:lnSpc>
                <a:spcPct val="90000"/>
              </a:lnSpc>
            </a:pPr>
            <a:r>
              <a:rPr lang="en-GB" altLang="en-US" sz="2200"/>
              <a:t>Something only understood from a religious perspective, ethical behaviour does not require a religious underpinning</a:t>
            </a:r>
          </a:p>
          <a:p>
            <a:pPr lvl="1" eaLnBrk="1" hangingPunct="1">
              <a:lnSpc>
                <a:spcPct val="90000"/>
              </a:lnSpc>
            </a:pPr>
            <a:r>
              <a:rPr lang="en-GB" altLang="en-US" sz="2200"/>
              <a:t>Relative or subjective – ethical reasoning is possible</a:t>
            </a:r>
          </a:p>
          <a:p>
            <a:pPr lvl="1" eaLnBrk="1" hangingPunct="1">
              <a:lnSpc>
                <a:spcPct val="90000"/>
              </a:lnSpc>
              <a:buFontTx/>
              <a:buNone/>
            </a:pPr>
            <a:endParaRPr lang="en-GB" altLang="en-US" sz="2200"/>
          </a:p>
        </p:txBody>
      </p:sp>
      <p:sp>
        <p:nvSpPr>
          <p:cNvPr id="9221" name="Text Box 5">
            <a:extLst>
              <a:ext uri="{FF2B5EF4-FFF2-40B4-BE49-F238E27FC236}">
                <a16:creationId xmlns:a16="http://schemas.microsoft.com/office/drawing/2014/main" id="{0932BF4C-C41A-7E1D-F97F-D32CF671EAA2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143250" y="6165851"/>
            <a:ext cx="6553200" cy="366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r" eaLnBrk="1" hangingPunct="1">
              <a:spcBef>
                <a:spcPct val="50000"/>
              </a:spcBef>
              <a:buFontTx/>
              <a:buNone/>
            </a:pPr>
            <a:r>
              <a:rPr lang="en-GB" altLang="en-US" sz="1800"/>
              <a:t>Singer, quoted in Bochel et al (2005) pp195</a:t>
            </a:r>
          </a:p>
        </p:txBody>
      </p:sp>
    </p:spTree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2">
            <a:extLst>
              <a:ext uri="{FF2B5EF4-FFF2-40B4-BE49-F238E27FC236}">
                <a16:creationId xmlns:a16="http://schemas.microsoft.com/office/drawing/2014/main" id="{195AD3AD-E6FD-D221-556F-834FC8173608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/>
              <a:t>Dilemma</a:t>
            </a:r>
          </a:p>
        </p:txBody>
      </p:sp>
      <p:sp>
        <p:nvSpPr>
          <p:cNvPr id="7171" name="Rectangle 3">
            <a:extLst>
              <a:ext uri="{FF2B5EF4-FFF2-40B4-BE49-F238E27FC236}">
                <a16:creationId xmlns:a16="http://schemas.microsoft.com/office/drawing/2014/main" id="{1738B6F4-7172-95B0-09D9-BBF5A32CEEDE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en-GB" altLang="en-US"/>
              <a:t>Is it ethical for a youth worker who believes this to be true to tell a young woman that her partner is having a sexual relationship with another person?</a:t>
            </a:r>
          </a:p>
          <a:p>
            <a:pPr eaLnBrk="1" hangingPunct="1">
              <a:buFontTx/>
              <a:buNone/>
            </a:pPr>
            <a:endParaRPr lang="en-GB" altLang="en-US"/>
          </a:p>
          <a:p>
            <a:pPr lvl="1" eaLnBrk="1" hangingPunct="1"/>
            <a:r>
              <a:rPr lang="en-GB" altLang="en-US"/>
              <a:t>What might be the consequences?</a:t>
            </a:r>
          </a:p>
          <a:p>
            <a:pPr lvl="1" eaLnBrk="1" hangingPunct="1"/>
            <a:r>
              <a:rPr lang="en-GB" altLang="en-US"/>
              <a:t>Do the consequences matter?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17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17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17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17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>
            <a:extLst>
              <a:ext uri="{FF2B5EF4-FFF2-40B4-BE49-F238E27FC236}">
                <a16:creationId xmlns:a16="http://schemas.microsoft.com/office/drawing/2014/main" id="{0ADE5B50-F8E9-F4DF-69C2-FE68AEAFDB2E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/>
              <a:t>Youth Work Issues</a:t>
            </a:r>
          </a:p>
        </p:txBody>
      </p:sp>
      <p:sp>
        <p:nvSpPr>
          <p:cNvPr id="16387" name="Rectangle 3">
            <a:extLst>
              <a:ext uri="{FF2B5EF4-FFF2-40B4-BE49-F238E27FC236}">
                <a16:creationId xmlns:a16="http://schemas.microsoft.com/office/drawing/2014/main" id="{F93F55C6-1408-EADD-639A-A61B89C8C9F8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1981200" y="1600201"/>
            <a:ext cx="8229600" cy="4924425"/>
          </a:xfrm>
        </p:spPr>
        <p:txBody>
          <a:bodyPr/>
          <a:lstStyle/>
          <a:p>
            <a:pPr eaLnBrk="1" hangingPunct="1">
              <a:lnSpc>
                <a:spcPct val="80000"/>
              </a:lnSpc>
              <a:buFontTx/>
              <a:buNone/>
            </a:pPr>
            <a:r>
              <a:rPr lang="en-GB" altLang="en-US">
                <a:cs typeface="Arial" panose="020B0604020202020204" pitchFamily="34" charset="0"/>
              </a:rPr>
              <a:t>Youth workers go away with a group of 16 and 17-year-old young people for a team building session in a residential centre. No alcohol is allowed on the premises. The youth workers and young people bring alcohol into the centre, consume it together before going quietly off to bed.</a:t>
            </a:r>
            <a:endParaRPr lang="en-GB" altLang="en-US">
              <a:solidFill>
                <a:srgbClr val="008080"/>
              </a:solidFill>
              <a:cs typeface="Arial" panose="020B0604020202020204" pitchFamily="34" charset="0"/>
            </a:endParaRPr>
          </a:p>
          <a:p>
            <a:pPr eaLnBrk="1" hangingPunct="1">
              <a:lnSpc>
                <a:spcPct val="80000"/>
              </a:lnSpc>
            </a:pPr>
            <a:endParaRPr lang="en-GB" altLang="en-US" b="1">
              <a:cs typeface="Arial" panose="020B0604020202020204" pitchFamily="34" charset="0"/>
            </a:endParaRPr>
          </a:p>
          <a:p>
            <a:pPr eaLnBrk="1" hangingPunct="1">
              <a:lnSpc>
                <a:spcPct val="80000"/>
              </a:lnSpc>
            </a:pPr>
            <a:r>
              <a:rPr lang="en-GB" altLang="en-US">
                <a:cs typeface="Arial" panose="020B0604020202020204" pitchFamily="34" charset="0"/>
              </a:rPr>
              <a:t>What are the wider issues?</a:t>
            </a:r>
            <a:endParaRPr lang="en-US" altLang="en-US">
              <a:cs typeface="Times New Roman" panose="02020603050405020304" pitchFamily="18" charset="0"/>
            </a:endParaRPr>
          </a:p>
          <a:p>
            <a:pPr eaLnBrk="1" hangingPunct="1">
              <a:lnSpc>
                <a:spcPct val="80000"/>
              </a:lnSpc>
              <a:buFontTx/>
              <a:buNone/>
            </a:pPr>
            <a:endParaRPr lang="en-US" altLang="en-US">
              <a:cs typeface="Times New Roman" panose="02020603050405020304" pitchFamily="18" charset="0"/>
            </a:endParaRPr>
          </a:p>
          <a:p>
            <a:pPr eaLnBrk="1" hangingPunct="1">
              <a:lnSpc>
                <a:spcPct val="80000"/>
              </a:lnSpc>
            </a:pPr>
            <a:r>
              <a:rPr lang="en-GB" altLang="en-US">
                <a:cs typeface="Arial" panose="020B0604020202020204" pitchFamily="34" charset="0"/>
              </a:rPr>
              <a:t>What if damage was caused, would this make a difference?</a:t>
            </a:r>
            <a:endParaRPr lang="en-GB" altLang="en-US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638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638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2">
            <a:extLst>
              <a:ext uri="{FF2B5EF4-FFF2-40B4-BE49-F238E27FC236}">
                <a16:creationId xmlns:a16="http://schemas.microsoft.com/office/drawing/2014/main" id="{A5E0A213-F0E7-62BA-C4CA-90A8B05F48BA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/>
              <a:t>Youth Work Issues</a:t>
            </a:r>
          </a:p>
        </p:txBody>
      </p:sp>
      <p:sp>
        <p:nvSpPr>
          <p:cNvPr id="12291" name="Rectangle 3">
            <a:extLst>
              <a:ext uri="{FF2B5EF4-FFF2-40B4-BE49-F238E27FC236}">
                <a16:creationId xmlns:a16="http://schemas.microsoft.com/office/drawing/2014/main" id="{BE45A651-0F51-4B22-E38B-CD17A68B06F7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1992313" y="1773239"/>
            <a:ext cx="8229600" cy="4751387"/>
          </a:xfrm>
        </p:spPr>
        <p:txBody>
          <a:bodyPr/>
          <a:lstStyle/>
          <a:p>
            <a:pPr algn="just" eaLnBrk="1" hangingPunct="1">
              <a:lnSpc>
                <a:spcPct val="90000"/>
              </a:lnSpc>
            </a:pPr>
            <a:r>
              <a:rPr lang="en-GB" altLang="en-US" sz="2600">
                <a:cs typeface="Arial" panose="020B0604020202020204" pitchFamily="34" charset="0"/>
              </a:rPr>
              <a:t>A 13-year-old young person asks for a cigarette. As you believe it would quieten him down, you give him one, which he smokes.</a:t>
            </a:r>
            <a:endParaRPr lang="en-GB" altLang="en-US" sz="2600" b="1">
              <a:cs typeface="Arial" panose="020B0604020202020204" pitchFamily="34" charset="0"/>
            </a:endParaRPr>
          </a:p>
          <a:p>
            <a:pPr algn="just" eaLnBrk="1" hangingPunct="1">
              <a:lnSpc>
                <a:spcPct val="90000"/>
              </a:lnSpc>
              <a:buFontTx/>
              <a:buNone/>
            </a:pPr>
            <a:endParaRPr lang="en-GB" altLang="en-US" sz="2600" b="1">
              <a:cs typeface="Arial" panose="020B0604020202020204" pitchFamily="34" charset="0"/>
            </a:endParaRPr>
          </a:p>
          <a:p>
            <a:pPr lvl="1" algn="just" eaLnBrk="1" hangingPunct="1">
              <a:lnSpc>
                <a:spcPct val="90000"/>
              </a:lnSpc>
            </a:pPr>
            <a:r>
              <a:rPr lang="en-GB" altLang="en-US" sz="2600">
                <a:cs typeface="Arial" panose="020B0604020202020204" pitchFamily="34" charset="0"/>
              </a:rPr>
              <a:t>What are the wider issues?</a:t>
            </a:r>
            <a:endParaRPr lang="en-GB" altLang="en-US" sz="2600" b="1">
              <a:cs typeface="Arial" panose="020B0604020202020204" pitchFamily="34" charset="0"/>
            </a:endParaRPr>
          </a:p>
          <a:p>
            <a:pPr lvl="1" algn="just" eaLnBrk="1" hangingPunct="1">
              <a:lnSpc>
                <a:spcPct val="90000"/>
              </a:lnSpc>
              <a:buFontTx/>
              <a:buNone/>
            </a:pPr>
            <a:endParaRPr lang="en-GB" altLang="en-US" sz="1200" b="1">
              <a:cs typeface="Arial" panose="020B0604020202020204" pitchFamily="34" charset="0"/>
            </a:endParaRPr>
          </a:p>
          <a:p>
            <a:pPr lvl="1" algn="just" eaLnBrk="1" hangingPunct="1">
              <a:lnSpc>
                <a:spcPct val="90000"/>
              </a:lnSpc>
            </a:pPr>
            <a:r>
              <a:rPr lang="en-GB" altLang="en-US" sz="2600">
                <a:cs typeface="Arial" panose="020B0604020202020204" pitchFamily="34" charset="0"/>
              </a:rPr>
              <a:t>Would you have any parental responsibilities?</a:t>
            </a:r>
            <a:endParaRPr lang="en-GB" altLang="en-US" sz="2600" b="1">
              <a:cs typeface="Arial" panose="020B0604020202020204" pitchFamily="34" charset="0"/>
            </a:endParaRPr>
          </a:p>
          <a:p>
            <a:pPr lvl="1" algn="just" eaLnBrk="1" hangingPunct="1">
              <a:lnSpc>
                <a:spcPct val="90000"/>
              </a:lnSpc>
              <a:buFontTx/>
              <a:buNone/>
            </a:pPr>
            <a:endParaRPr lang="en-GB" altLang="en-US" sz="1200" b="1">
              <a:cs typeface="Arial" panose="020B0604020202020204" pitchFamily="34" charset="0"/>
            </a:endParaRPr>
          </a:p>
          <a:p>
            <a:pPr lvl="1" algn="just" eaLnBrk="1" hangingPunct="1">
              <a:lnSpc>
                <a:spcPct val="90000"/>
              </a:lnSpc>
            </a:pPr>
            <a:r>
              <a:rPr lang="en-GB" altLang="en-US" sz="2600">
                <a:cs typeface="Arial" panose="020B0604020202020204" pitchFamily="34" charset="0"/>
              </a:rPr>
              <a:t>What if the reason for giving the cigarette was so he would consider you a friend?</a:t>
            </a:r>
            <a:endParaRPr lang="en-GB" altLang="en-US" sz="2600"/>
          </a:p>
        </p:txBody>
      </p:sp>
    </p:spTree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2">
            <a:extLst>
              <a:ext uri="{FF2B5EF4-FFF2-40B4-BE49-F238E27FC236}">
                <a16:creationId xmlns:a16="http://schemas.microsoft.com/office/drawing/2014/main" id="{6679EDBF-C516-4466-4A36-D983FEABAC9A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/>
              <a:t>Question</a:t>
            </a:r>
          </a:p>
        </p:txBody>
      </p:sp>
      <p:sp>
        <p:nvSpPr>
          <p:cNvPr id="13315" name="Rectangle 3">
            <a:extLst>
              <a:ext uri="{FF2B5EF4-FFF2-40B4-BE49-F238E27FC236}">
                <a16:creationId xmlns:a16="http://schemas.microsoft.com/office/drawing/2014/main" id="{2EB0C2AF-C2D9-B264-AFEE-CBAC161FA249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1981200" y="1600200"/>
            <a:ext cx="8229600" cy="4852988"/>
          </a:xfrm>
        </p:spPr>
        <p:txBody>
          <a:bodyPr/>
          <a:lstStyle/>
          <a:p>
            <a:pPr eaLnBrk="1" hangingPunct="1"/>
            <a:r>
              <a:rPr lang="en-GB" altLang="en-US"/>
              <a:t>Are moral judgements simply ‘matters of opinion’?</a:t>
            </a:r>
          </a:p>
          <a:p>
            <a:pPr eaLnBrk="1" hangingPunct="1">
              <a:buFontTx/>
              <a:buNone/>
            </a:pPr>
            <a:endParaRPr lang="en-GB" altLang="en-US" sz="1200"/>
          </a:p>
          <a:p>
            <a:pPr eaLnBrk="1" hangingPunct="1"/>
            <a:r>
              <a:rPr lang="en-GB" altLang="en-US"/>
              <a:t>Do our moral codes change over time?</a:t>
            </a:r>
          </a:p>
          <a:p>
            <a:pPr eaLnBrk="1" hangingPunct="1">
              <a:buFontTx/>
              <a:buNone/>
            </a:pPr>
            <a:endParaRPr lang="en-GB" altLang="en-US" sz="1200"/>
          </a:p>
          <a:p>
            <a:pPr eaLnBrk="1" hangingPunct="1"/>
            <a:r>
              <a:rPr lang="en-GB" altLang="en-US"/>
              <a:t>Do you feel your moral standards are different now than when you were a young person? If yes, what are the implications for your practice?</a:t>
            </a:r>
          </a:p>
        </p:txBody>
      </p:sp>
    </p:spTree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2">
            <a:extLst>
              <a:ext uri="{FF2B5EF4-FFF2-40B4-BE49-F238E27FC236}">
                <a16:creationId xmlns:a16="http://schemas.microsoft.com/office/drawing/2014/main" id="{DAEEC6AD-95F9-B173-A931-818A8CEBD8C6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z="4000"/>
              <a:t>What factors should  we consider when making ethical judgements?</a:t>
            </a:r>
          </a:p>
        </p:txBody>
      </p:sp>
      <p:sp>
        <p:nvSpPr>
          <p:cNvPr id="14339" name="Rectangle 3">
            <a:extLst>
              <a:ext uri="{FF2B5EF4-FFF2-40B4-BE49-F238E27FC236}">
                <a16:creationId xmlns:a16="http://schemas.microsoft.com/office/drawing/2014/main" id="{B3FC5E37-3215-C308-473E-4F9BC16E297B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1919288" y="1844676"/>
            <a:ext cx="8229600" cy="4525963"/>
          </a:xfrm>
        </p:spPr>
        <p:txBody>
          <a:bodyPr/>
          <a:lstStyle/>
          <a:p>
            <a:pPr eaLnBrk="1" hangingPunct="1"/>
            <a:r>
              <a:rPr lang="en-GB" altLang="en-US" i="1"/>
              <a:t>Factor 1</a:t>
            </a:r>
            <a:r>
              <a:rPr lang="en-GB" altLang="en-US"/>
              <a:t> Respect for autonomy – the obligations to respect young peoples rights</a:t>
            </a:r>
          </a:p>
          <a:p>
            <a:pPr eaLnBrk="1" hangingPunct="1">
              <a:buFontTx/>
              <a:buNone/>
            </a:pPr>
            <a:endParaRPr lang="en-GB" altLang="en-US" sz="1200"/>
          </a:p>
          <a:p>
            <a:pPr eaLnBrk="1" hangingPunct="1"/>
            <a:r>
              <a:rPr lang="en-GB" altLang="en-US" i="1"/>
              <a:t>Factor 2</a:t>
            </a:r>
            <a:r>
              <a:rPr lang="en-GB" altLang="en-US"/>
              <a:t> The obligation to avoid causing harm</a:t>
            </a:r>
          </a:p>
          <a:p>
            <a:pPr eaLnBrk="1" hangingPunct="1">
              <a:buFontTx/>
              <a:buNone/>
            </a:pPr>
            <a:endParaRPr lang="en-GB" altLang="en-US" sz="1200"/>
          </a:p>
          <a:p>
            <a:pPr eaLnBrk="1" hangingPunct="1"/>
            <a:r>
              <a:rPr lang="en-GB" altLang="en-US" i="1"/>
              <a:t>Factor 3</a:t>
            </a:r>
            <a:r>
              <a:rPr lang="en-GB" altLang="en-US"/>
              <a:t> The obligation to provide benefits and balance benefits against risks</a:t>
            </a:r>
          </a:p>
          <a:p>
            <a:pPr eaLnBrk="1" hangingPunct="1">
              <a:buFontTx/>
              <a:buNone/>
            </a:pPr>
            <a:endParaRPr lang="en-GB" altLang="en-US" sz="1200"/>
          </a:p>
          <a:p>
            <a:pPr eaLnBrk="1" hangingPunct="1"/>
            <a:r>
              <a:rPr lang="en-GB" altLang="en-US" i="1"/>
              <a:t>Factor 4</a:t>
            </a:r>
            <a:r>
              <a:rPr lang="en-GB" altLang="en-US"/>
              <a:t> Justice – obligations of fairness in the distribution of benefits and risks and in the possible consequences of actions.</a:t>
            </a:r>
          </a:p>
        </p:txBody>
      </p:sp>
      <p:sp>
        <p:nvSpPr>
          <p:cNvPr id="14340" name="Text Box 4">
            <a:extLst>
              <a:ext uri="{FF2B5EF4-FFF2-40B4-BE49-F238E27FC236}">
                <a16:creationId xmlns:a16="http://schemas.microsoft.com/office/drawing/2014/main" id="{D016A8AF-5246-C990-EBD3-6FE9A0F34ACB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735639" y="6237288"/>
            <a:ext cx="4681537" cy="3667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r" eaLnBrk="1" hangingPunct="1">
              <a:spcBef>
                <a:spcPct val="50000"/>
              </a:spcBef>
              <a:buFontTx/>
              <a:buNone/>
            </a:pPr>
            <a:r>
              <a:rPr lang="en-GB" altLang="en-US" sz="1800"/>
              <a:t>Bochel et al (2005) pp210</a:t>
            </a:r>
          </a:p>
        </p:txBody>
      </p:sp>
    </p:spTree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2">
            <a:extLst>
              <a:ext uri="{FF2B5EF4-FFF2-40B4-BE49-F238E27FC236}">
                <a16:creationId xmlns:a16="http://schemas.microsoft.com/office/drawing/2014/main" id="{DD15D51C-B413-754E-3794-31A3DB327809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/>
              <a:t>Dilemma</a:t>
            </a:r>
          </a:p>
        </p:txBody>
      </p:sp>
      <p:sp>
        <p:nvSpPr>
          <p:cNvPr id="15363" name="Rectangle 3">
            <a:extLst>
              <a:ext uri="{FF2B5EF4-FFF2-40B4-BE49-F238E27FC236}">
                <a16:creationId xmlns:a16="http://schemas.microsoft.com/office/drawing/2014/main" id="{941BF173-18C7-433A-19E3-33088FBBEAF6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en-GB" altLang="en-US"/>
              <a:t>What ethical and moral concerns might apply to a young person who knows they have a sexually transmitted infection that might lead to long term harm for themselves and others?  </a:t>
            </a:r>
          </a:p>
          <a:p>
            <a:pPr eaLnBrk="1" hangingPunct="1">
              <a:buFontTx/>
              <a:buNone/>
            </a:pPr>
            <a:endParaRPr lang="en-GB" altLang="en-US"/>
          </a:p>
          <a:p>
            <a:pPr lvl="1" eaLnBrk="1" hangingPunct="1"/>
            <a:r>
              <a:rPr lang="en-GB" altLang="en-US"/>
              <a:t>What are the dilemmas for the youth worker who comes to  know this information?</a:t>
            </a:r>
          </a:p>
        </p:txBody>
      </p:sp>
    </p:spTree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2">
            <a:extLst>
              <a:ext uri="{FF2B5EF4-FFF2-40B4-BE49-F238E27FC236}">
                <a16:creationId xmlns:a16="http://schemas.microsoft.com/office/drawing/2014/main" id="{4D47591B-40D4-A7AF-C8C3-1402F72B04D2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z="4000"/>
              <a:t>In an ethical dilemma we can we make three main errors </a:t>
            </a:r>
          </a:p>
        </p:txBody>
      </p:sp>
      <p:sp>
        <p:nvSpPr>
          <p:cNvPr id="16387" name="Rectangle 3">
            <a:extLst>
              <a:ext uri="{FF2B5EF4-FFF2-40B4-BE49-F238E27FC236}">
                <a16:creationId xmlns:a16="http://schemas.microsoft.com/office/drawing/2014/main" id="{8DAC77B2-1C29-B256-E676-F8152DECC351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1992313" y="1700213"/>
            <a:ext cx="8229600" cy="4087812"/>
          </a:xfrm>
        </p:spPr>
        <p:txBody>
          <a:bodyPr/>
          <a:lstStyle/>
          <a:p>
            <a:pPr eaLnBrk="1" hangingPunct="1"/>
            <a:r>
              <a:rPr lang="en-GB" altLang="en-US" sz="2600" i="1"/>
              <a:t>Mistake 1</a:t>
            </a:r>
            <a:r>
              <a:rPr lang="en-GB" altLang="en-US" sz="2600"/>
              <a:t> we can apply ethical principles inconsistently</a:t>
            </a:r>
          </a:p>
          <a:p>
            <a:pPr eaLnBrk="1" hangingPunct="1">
              <a:buFontTx/>
              <a:buNone/>
            </a:pPr>
            <a:endParaRPr lang="en-GB" altLang="en-US" sz="1200"/>
          </a:p>
          <a:p>
            <a:pPr eaLnBrk="1" hangingPunct="1"/>
            <a:r>
              <a:rPr lang="en-GB" altLang="en-US" sz="2600" i="1"/>
              <a:t>Mistake 2</a:t>
            </a:r>
            <a:r>
              <a:rPr lang="en-GB" altLang="en-US" sz="2600"/>
              <a:t> we can use inappropriate moral standards – not only is it important to be consistent, we must also base judgements on appropriate guidelines or standards</a:t>
            </a:r>
          </a:p>
          <a:p>
            <a:pPr eaLnBrk="1" hangingPunct="1">
              <a:buFontTx/>
              <a:buNone/>
            </a:pPr>
            <a:endParaRPr lang="en-GB" altLang="en-US" sz="1200"/>
          </a:p>
          <a:p>
            <a:pPr eaLnBrk="1" hangingPunct="1"/>
            <a:r>
              <a:rPr lang="en-GB" altLang="en-US" sz="2600" i="1"/>
              <a:t>Mistake 3</a:t>
            </a:r>
            <a:r>
              <a:rPr lang="en-GB" altLang="en-US" sz="2600"/>
              <a:t> we can apply moral standards inappropriately, perhaps in trying to protect someone’s feelings.</a:t>
            </a:r>
          </a:p>
        </p:txBody>
      </p:sp>
    </p:spTree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2">
            <a:extLst>
              <a:ext uri="{FF2B5EF4-FFF2-40B4-BE49-F238E27FC236}">
                <a16:creationId xmlns:a16="http://schemas.microsoft.com/office/drawing/2014/main" id="{B22FF118-D0A1-FE08-D90C-F0C9C88204A2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/>
              <a:t>Closing </a:t>
            </a:r>
          </a:p>
        </p:txBody>
      </p:sp>
      <p:sp>
        <p:nvSpPr>
          <p:cNvPr id="17411" name="Rectangle 3">
            <a:extLst>
              <a:ext uri="{FF2B5EF4-FFF2-40B4-BE49-F238E27FC236}">
                <a16:creationId xmlns:a16="http://schemas.microsoft.com/office/drawing/2014/main" id="{CD880826-CE68-4FF4-A379-54310CBBBB29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>
            <a:normAutofit fontScale="92500" lnSpcReduction="10000"/>
          </a:bodyPr>
          <a:lstStyle/>
          <a:p>
            <a:pPr eaLnBrk="1" hangingPunct="1">
              <a:lnSpc>
                <a:spcPct val="90000"/>
              </a:lnSpc>
            </a:pPr>
            <a:r>
              <a:rPr lang="en-GB" altLang="en-US" sz="2400" b="1">
                <a:cs typeface="Arial" panose="020B0604020202020204" pitchFamily="34" charset="0"/>
              </a:rPr>
              <a:t>A qualified worker should consider all necessary arrangements and systems, understand and acknowledging the need to:</a:t>
            </a:r>
          </a:p>
          <a:p>
            <a:pPr eaLnBrk="1" hangingPunct="1">
              <a:lnSpc>
                <a:spcPct val="90000"/>
              </a:lnSpc>
              <a:buFontTx/>
              <a:buNone/>
            </a:pPr>
            <a:endParaRPr lang="en-GB" altLang="en-US" sz="1200" b="1">
              <a:cs typeface="Times New Roman" panose="02020603050405020304" pitchFamily="18" charset="0"/>
            </a:endParaRPr>
          </a:p>
          <a:p>
            <a:pPr lvl="1" eaLnBrk="1" hangingPunct="1">
              <a:lnSpc>
                <a:spcPct val="90000"/>
              </a:lnSpc>
            </a:pPr>
            <a:r>
              <a:rPr lang="en-GB" altLang="en-US">
                <a:cs typeface="Arial" panose="020B0604020202020204" pitchFamily="34" charset="0"/>
              </a:rPr>
              <a:t>respect individuals</a:t>
            </a:r>
          </a:p>
          <a:p>
            <a:pPr lvl="1" eaLnBrk="1" hangingPunct="1">
              <a:lnSpc>
                <a:spcPct val="90000"/>
              </a:lnSpc>
              <a:buFontTx/>
              <a:buNone/>
            </a:pPr>
            <a:endParaRPr lang="en-GB" altLang="en-US" sz="1400">
              <a:cs typeface="Arial" panose="020B0604020202020204" pitchFamily="34" charset="0"/>
            </a:endParaRPr>
          </a:p>
          <a:p>
            <a:pPr lvl="1" eaLnBrk="1" hangingPunct="1">
              <a:lnSpc>
                <a:spcPct val="90000"/>
              </a:lnSpc>
            </a:pPr>
            <a:r>
              <a:rPr lang="en-GB" altLang="en-US">
                <a:cs typeface="Arial" panose="020B0604020202020204" pitchFamily="34" charset="0"/>
              </a:rPr>
              <a:t>respect and value the pluralistic nature of society</a:t>
            </a:r>
          </a:p>
          <a:p>
            <a:pPr lvl="1" eaLnBrk="1" hangingPunct="1">
              <a:lnSpc>
                <a:spcPct val="90000"/>
              </a:lnSpc>
              <a:buFontTx/>
              <a:buNone/>
            </a:pPr>
            <a:endParaRPr lang="en-GB" altLang="en-US" sz="1400">
              <a:cs typeface="Arial" panose="020B0604020202020204" pitchFamily="34" charset="0"/>
            </a:endParaRPr>
          </a:p>
          <a:p>
            <a:pPr lvl="1" eaLnBrk="1" hangingPunct="1">
              <a:lnSpc>
                <a:spcPct val="90000"/>
              </a:lnSpc>
            </a:pPr>
            <a:r>
              <a:rPr lang="en-GB" altLang="en-US">
                <a:cs typeface="Arial" panose="020B0604020202020204" pitchFamily="34" charset="0"/>
              </a:rPr>
              <a:t>confront inequality and discrimination</a:t>
            </a:r>
          </a:p>
          <a:p>
            <a:pPr lvl="1" eaLnBrk="1" hangingPunct="1">
              <a:lnSpc>
                <a:spcPct val="90000"/>
              </a:lnSpc>
              <a:buFontTx/>
              <a:buNone/>
            </a:pPr>
            <a:endParaRPr lang="en-GB" altLang="en-US" sz="1200">
              <a:cs typeface="Arial" panose="020B0604020202020204" pitchFamily="34" charset="0"/>
            </a:endParaRPr>
          </a:p>
          <a:p>
            <a:pPr lvl="1" eaLnBrk="1" hangingPunct="1">
              <a:lnSpc>
                <a:spcPct val="90000"/>
              </a:lnSpc>
            </a:pPr>
            <a:r>
              <a:rPr lang="en-GB" altLang="en-US">
                <a:cs typeface="Arial" panose="020B0604020202020204" pitchFamily="34" charset="0"/>
              </a:rPr>
              <a:t>recognise the influence of the worker and her / his values</a:t>
            </a:r>
          </a:p>
          <a:p>
            <a:pPr lvl="1" eaLnBrk="1" hangingPunct="1">
              <a:lnSpc>
                <a:spcPct val="90000"/>
              </a:lnSpc>
              <a:buFontTx/>
              <a:buNone/>
            </a:pPr>
            <a:endParaRPr lang="en-GB" altLang="en-US" sz="1200">
              <a:cs typeface="Arial" panose="020B0604020202020204" pitchFamily="34" charset="0"/>
            </a:endParaRPr>
          </a:p>
          <a:p>
            <a:pPr lvl="1" eaLnBrk="1" hangingPunct="1">
              <a:lnSpc>
                <a:spcPct val="90000"/>
              </a:lnSpc>
            </a:pPr>
            <a:r>
              <a:rPr lang="en-GB" altLang="en-US">
                <a:cs typeface="Arial" panose="020B0604020202020204" pitchFamily="34" charset="0"/>
              </a:rPr>
              <a:t>recognise self and others as changing beings</a:t>
            </a:r>
            <a:endParaRPr lang="en-GB" altLang="en-US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UWTSD Holding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_Powerpoint Template Accessible Widescreen_2023 Sept" id="{0A7EDB79-F6AC-4334-B78B-BC162DB55B31}" vid="{3ADACCA7-A0F1-4AED-8127-65658204012C}"/>
    </a:ext>
  </a:extLst>
</a:theme>
</file>

<file path=ppt/theme/theme2.xml><?xml version="1.0" encoding="utf-8"?>
<a:theme xmlns:a="http://schemas.openxmlformats.org/drawingml/2006/main" name="UWTSD Title Pag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_Powerpoint Template Accessible Widescreen_2023 Sept" id="{0A7EDB79-F6AC-4334-B78B-BC162DB55B31}" vid="{2CF64DD8-8BF1-4055-AA84-573F3383EB47}"/>
    </a:ext>
  </a:extLst>
</a:theme>
</file>

<file path=ppt/theme/theme3.xml><?xml version="1.0" encoding="utf-8"?>
<a:theme xmlns:a="http://schemas.openxmlformats.org/drawingml/2006/main" name="UWTSD 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_Powerpoint Template Accessible Widescreen_2023 Sept" id="{0A7EDB79-F6AC-4334-B78B-BC162DB55B31}" vid="{A90DDE76-B0D5-491C-8752-ECFED6AA521C}"/>
    </a:ext>
  </a:extLst>
</a:theme>
</file>

<file path=ppt/theme/theme4.xml><?xml version="1.0" encoding="utf-8"?>
<a:theme xmlns:a="http://schemas.openxmlformats.org/drawingml/2006/main" name="UWTSD Text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_Powerpoint Template Accessible Widescreen_2023 Sept" id="{0A7EDB79-F6AC-4334-B78B-BC162DB55B31}" vid="{28F54E00-A234-4BC1-9AB6-79240979EE68}"/>
    </a:ext>
  </a:extLst>
</a:theme>
</file>

<file path=ppt/theme/theme5.xml><?xml version="1.0" encoding="utf-8"?>
<a:theme xmlns:a="http://schemas.openxmlformats.org/drawingml/2006/main" name="UWTSD Text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_Powerpoint Template Accessible Widescreen_2023 Sept" id="{0A7EDB79-F6AC-4334-B78B-BC162DB55B31}" vid="{C7F0C43E-27EF-47B1-8821-274995F2A906}"/>
    </a:ext>
  </a:extLst>
</a:theme>
</file>

<file path=ppt/theme/theme6.xml><?xml version="1.0" encoding="utf-8"?>
<a:theme xmlns:a="http://schemas.openxmlformats.org/drawingml/2006/main" name="UWTSD Text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_Powerpoint Template Accessible Widescreen_2023 Sept" id="{0A7EDB79-F6AC-4334-B78B-BC162DB55B31}" vid="{EA912BCD-5E67-480B-8B94-57CAE682B78A}"/>
    </a:ext>
  </a:extLst>
</a:theme>
</file>

<file path=ppt/theme/theme7.xml><?xml version="1.0" encoding="utf-8"?>
<a:theme xmlns:a="http://schemas.openxmlformats.org/drawingml/2006/main" name="UWTSD Logo Variations place image in Background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_Powerpoint Template Accessible Widescreen_2023 Sept" id="{0A7EDB79-F6AC-4334-B78B-BC162DB55B31}" vid="{6FFC3E98-B57F-408A-8819-024F225AFAE9}"/>
    </a:ext>
  </a:extLst>
</a:theme>
</file>

<file path=ppt/theme/theme8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UWTSD_Powerpoint Template Accessible Widescreen_2023 Sept</Template>
  <TotalTime>0</TotalTime>
  <Words>2284</Words>
  <Application>Microsoft Office PowerPoint</Application>
  <PresentationFormat>Widescreen</PresentationFormat>
  <Paragraphs>308</Paragraphs>
  <Slides>42</Slides>
  <Notes>12</Notes>
  <HiddenSlides>0</HiddenSlides>
  <MMClips>1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7</vt:i4>
      </vt:variant>
      <vt:variant>
        <vt:lpstr>Slide Titles</vt:lpstr>
      </vt:variant>
      <vt:variant>
        <vt:i4>42</vt:i4>
      </vt:variant>
    </vt:vector>
  </HeadingPairs>
  <TitlesOfParts>
    <vt:vector size="56" baseType="lpstr">
      <vt:lpstr>Aptos</vt:lpstr>
      <vt:lpstr>Arial</vt:lpstr>
      <vt:lpstr>Arial Black</vt:lpstr>
      <vt:lpstr>Calibri</vt:lpstr>
      <vt:lpstr>Calibri Light</vt:lpstr>
      <vt:lpstr>Times New Roman</vt:lpstr>
      <vt:lpstr>Wingdings</vt:lpstr>
      <vt:lpstr>UWTSD Holding Page</vt:lpstr>
      <vt:lpstr>UWTSD Title Page 1</vt:lpstr>
      <vt:lpstr>UWTSD Text 1</vt:lpstr>
      <vt:lpstr>UWTSD Text 2</vt:lpstr>
      <vt:lpstr>UWTSD Text 3</vt:lpstr>
      <vt:lpstr>UWTSD Text 4</vt:lpstr>
      <vt:lpstr>UWTSD Logo Variations place image in Background</vt:lpstr>
      <vt:lpstr>PowerPoint Presentation</vt:lpstr>
      <vt:lpstr>PowerPoint Presentation</vt:lpstr>
      <vt:lpstr>What is Youth Work?</vt:lpstr>
      <vt:lpstr>Principles of Youth Work in Wales </vt:lpstr>
      <vt:lpstr>Youth Work – who is it for?</vt:lpstr>
      <vt:lpstr>What is Youth Work?  </vt:lpstr>
      <vt:lpstr>What is Youth Work? </vt:lpstr>
      <vt:lpstr>Importance of Voluntary Engagement identified in the Albermarle Report (1960)</vt:lpstr>
      <vt:lpstr>History of the Youth Service</vt:lpstr>
      <vt:lpstr>Child Labour in Victorian Times</vt:lpstr>
      <vt:lpstr>Elison</vt:lpstr>
      <vt:lpstr>PowerPoint Presentation</vt:lpstr>
      <vt:lpstr>PowerPoint Presentation</vt:lpstr>
      <vt:lpstr>PowerPoint Presentation</vt:lpstr>
      <vt:lpstr>PowerPoint Presentation</vt:lpstr>
      <vt:lpstr>Youth Work in Wales: Principles and Purpose 2013 (pg.6) Formerly Curriculum Statement Wales (TOW 2.1) </vt:lpstr>
      <vt:lpstr>Educative</vt:lpstr>
      <vt:lpstr>Expressive</vt:lpstr>
      <vt:lpstr>Empowering</vt:lpstr>
      <vt:lpstr>Participative</vt:lpstr>
      <vt:lpstr>PowerPoint Presentation</vt:lpstr>
      <vt:lpstr>Inclusive</vt:lpstr>
      <vt:lpstr>PowerPoint Presentation</vt:lpstr>
      <vt:lpstr>What is youth work based on? (TOW 2.1)</vt:lpstr>
      <vt:lpstr>The 9 Youth Work Principles  </vt:lpstr>
      <vt:lpstr>Bolton Lads and Girls Club</vt:lpstr>
      <vt:lpstr>References</vt:lpstr>
      <vt:lpstr>Question</vt:lpstr>
      <vt:lpstr>Boundary management</vt:lpstr>
      <vt:lpstr>Principles and Ethics of  Professional Practice. </vt:lpstr>
      <vt:lpstr>A Definition</vt:lpstr>
      <vt:lpstr>Definition: Ethics</vt:lpstr>
      <vt:lpstr>Ethics</vt:lpstr>
      <vt:lpstr>One view of Ethics – what is it?</vt:lpstr>
      <vt:lpstr>Dilemma</vt:lpstr>
      <vt:lpstr>Youth Work Issues</vt:lpstr>
      <vt:lpstr>Youth Work Issues</vt:lpstr>
      <vt:lpstr>Question</vt:lpstr>
      <vt:lpstr>What factors should  we consider when making ethical judgements?</vt:lpstr>
      <vt:lpstr>Dilemma</vt:lpstr>
      <vt:lpstr>In an ethical dilemma we can we make three main errors </vt:lpstr>
      <vt:lpstr>Closing 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Natasha Young</dc:creator>
  <cp:lastModifiedBy>Darren O'Connor</cp:lastModifiedBy>
  <cp:revision>5</cp:revision>
  <dcterms:created xsi:type="dcterms:W3CDTF">2024-09-09T10:46:02Z</dcterms:created>
  <dcterms:modified xsi:type="dcterms:W3CDTF">2025-10-06T11:43:58Z</dcterms:modified>
</cp:coreProperties>
</file>