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redcarpetevents18@gmail.com" TargetMode="External" /><Relationship Id="rId2" Type="http://schemas.openxmlformats.org/officeDocument/2006/relationships/hyperlink" Target="mailto:&#8211;Bakshisahed1710633@gmail.com" TargetMode="Externa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99D6C-0FDC-384C-92BF-AFB52A01F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2893600"/>
          </a:xfrm>
        </p:spPr>
        <p:txBody>
          <a:bodyPr>
            <a:normAutofit fontScale="90000"/>
          </a:bodyPr>
          <a:lstStyle/>
          <a:p>
            <a:r>
              <a:rPr lang="en-GB"/>
              <a:t>Digital Skills</a:t>
            </a:r>
            <a:br>
              <a:rPr lang="en-GB"/>
            </a:br>
            <a:r>
              <a:rPr lang="en-GB"/>
              <a:t>and Research Methods </a:t>
            </a:r>
            <a:br>
              <a:rPr lang="en-GB"/>
            </a:br>
            <a:br>
              <a:rPr lang="en-GB"/>
            </a:br>
            <a:r>
              <a:rPr lang="en-GB"/>
              <a:t>Website Submission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9DFD95-D3D8-A84A-9DC6-94817A06DC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7877" y="2525661"/>
            <a:ext cx="7315200" cy="2893600"/>
          </a:xfrm>
        </p:spPr>
        <p:txBody>
          <a:bodyPr/>
          <a:lstStyle/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805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B3E1C-2C2A-6F41-97FE-D484E6AD6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Team Eventagious</a:t>
            </a:r>
            <a:br>
              <a:rPr lang="en-GB"/>
            </a:br>
            <a:r>
              <a:rPr lang="en-GB"/>
              <a:t> </a:t>
            </a:r>
            <a:br>
              <a:rPr lang="en-GB"/>
            </a:br>
            <a:r>
              <a:rPr lang="en-GB"/>
              <a:t>Red carpet events management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52CE5-7DDF-8840-A7CB-0D04C54DD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4000"/>
              <a:t>Group Members </a:t>
            </a:r>
          </a:p>
          <a:p>
            <a:r>
              <a:rPr lang="en-GB" sz="3600"/>
              <a:t>B.M SAHED 1710633</a:t>
            </a:r>
          </a:p>
          <a:p>
            <a:r>
              <a:rPr lang="en-GB" sz="3600"/>
              <a:t>FOYSAL AHMED 1709523</a:t>
            </a:r>
          </a:p>
          <a:p>
            <a:r>
              <a:rPr lang="en-GB" sz="3600"/>
              <a:t>MOHAMMAD RAHMAN 1709543</a:t>
            </a:r>
          </a:p>
          <a:p>
            <a:r>
              <a:rPr lang="en-GB" sz="3600"/>
              <a:t>A. QURAISHI 1709589</a:t>
            </a:r>
          </a:p>
          <a:p>
            <a:r>
              <a:rPr lang="en-GB" sz="3600"/>
              <a:t>ZUHEL MIAH 1709521</a:t>
            </a:r>
          </a:p>
          <a:p>
            <a:r>
              <a:rPr lang="en-GB" sz="3600"/>
              <a:t>Gmail </a:t>
            </a:r>
            <a:r>
              <a:rPr lang="en-GB" sz="3600">
                <a:hlinkClick r:id="rId2"/>
              </a:rPr>
              <a:t>–Bakshisahed1710633@gmail.com</a:t>
            </a:r>
            <a:r>
              <a:rPr lang="en-GB" sz="3600"/>
              <a:t> </a:t>
            </a:r>
          </a:p>
          <a:p>
            <a:r>
              <a:rPr lang="en-GB" sz="3600"/>
              <a:t>Password- witness73</a:t>
            </a:r>
          </a:p>
          <a:p>
            <a:r>
              <a:rPr lang="en-GB" sz="3600"/>
              <a:t>Alternatively – witness1973</a:t>
            </a:r>
          </a:p>
          <a:p>
            <a:r>
              <a:rPr lang="en-GB" sz="3600">
                <a:hlinkClick r:id="rId3"/>
              </a:rPr>
              <a:t>redcarpetevents18@gmail.com</a:t>
            </a:r>
            <a:endParaRPr lang="en-GB" sz="3600"/>
          </a:p>
          <a:p>
            <a:r>
              <a:rPr lang="en-GB" sz="3600"/>
              <a:t>password-RedCarpet2018</a:t>
            </a:r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954976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E80B7-61EC-E24C-AB9A-579E37F4E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RedCarpet Events Management </a:t>
            </a:r>
            <a:br>
              <a:rPr lang="en-GB"/>
            </a:br>
            <a:r>
              <a:rPr lang="en-GB"/>
              <a:t>Website</a:t>
            </a:r>
            <a:br>
              <a:rPr lang="en-GB"/>
            </a:br>
            <a:br>
              <a:rPr lang="en-GB"/>
            </a:br>
            <a:r>
              <a:rPr lang="en-GB"/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BA64A1-D975-8E48-BFD1-8DEB221E7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600"/>
              <a:t>The website was created to accompany our organisation. A website is a magazine which also acts as a storefront. It gives the opportunity for visitors to see your business in a virtual space so that they can make assumptions and create a perception of your brand. </a:t>
            </a:r>
          </a:p>
          <a:p>
            <a:r>
              <a:rPr lang="en-GB" sz="3600"/>
              <a:t>Each member of staff made some contribution. However majority of the work was completed by Foysal Ahmed.</a:t>
            </a:r>
          </a:p>
          <a:p>
            <a:r>
              <a:rPr lang="en-GB" sz="3600"/>
              <a:t>The web design application we used was “Weebly”.</a:t>
            </a:r>
          </a:p>
          <a:p>
            <a:r>
              <a:rPr lang="en-GB" sz="3600"/>
              <a:t>My personal input was the “about us” section.</a:t>
            </a:r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1828320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F468F-C71C-B148-9DE9-F1FFF31C6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Homepage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B6E81A4-1E92-794A-AAE7-A365C118E0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9424" t="20215" b="12661"/>
          <a:stretch/>
        </p:blipFill>
        <p:spPr>
          <a:xfrm>
            <a:off x="3650226" y="276532"/>
            <a:ext cx="8056305" cy="6268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190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CC4ED-4E9E-B048-96C0-BD0E6DEE9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Mission </a:t>
            </a:r>
            <a:br>
              <a:rPr lang="en-GB"/>
            </a:br>
            <a:r>
              <a:rPr lang="en-GB"/>
              <a:t>Statement 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E8A4D47-0895-184D-833E-383718C7F8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9154" t="20215"/>
          <a:stretch/>
        </p:blipFill>
        <p:spPr>
          <a:xfrm>
            <a:off x="3687097" y="294968"/>
            <a:ext cx="7253423" cy="6157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601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8740F-8836-064B-AFFE-FF15C4D65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Our</a:t>
            </a:r>
            <a:br>
              <a:rPr lang="en-GB"/>
            </a:br>
            <a:r>
              <a:rPr lang="en-GB"/>
              <a:t>Services 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FEE0F40-2564-F741-9603-AD66AD2F3C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613" t="20575"/>
          <a:stretch/>
        </p:blipFill>
        <p:spPr>
          <a:xfrm>
            <a:off x="3613355" y="184355"/>
            <a:ext cx="7327166" cy="650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712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C3EA9-DE71-FB4D-9F46-4F03BBF8B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Logo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75EE349-0527-4046-A749-B1C0C53D58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95" t="21295"/>
          <a:stretch/>
        </p:blipFill>
        <p:spPr>
          <a:xfrm>
            <a:off x="3650226" y="313402"/>
            <a:ext cx="7927257" cy="6323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8063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932C8-6DCE-F54E-8E92-1C0102198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About Us</a:t>
            </a:r>
            <a:br>
              <a:rPr lang="en-GB"/>
            </a:br>
            <a:br>
              <a:rPr lang="en-GB"/>
            </a:br>
            <a:r>
              <a:rPr lang="en-GB" sz="2400"/>
              <a:t>(Created by B M SAHED)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69D6C9F-E2D2-A247-8C7E-C27FF30839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575" t="31735" b="229"/>
          <a:stretch/>
        </p:blipFill>
        <p:spPr>
          <a:xfrm>
            <a:off x="3613355" y="258097"/>
            <a:ext cx="7927258" cy="6433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0299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F328-A4A8-8545-8B6C-2DF573E5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About Us </a:t>
            </a:r>
            <a:br>
              <a:rPr lang="en-GB"/>
            </a:br>
            <a:r>
              <a:rPr lang="en-GB"/>
              <a:t>cont’d</a:t>
            </a:r>
            <a:br>
              <a:rPr lang="en-GB"/>
            </a:br>
            <a:r>
              <a:rPr lang="en-GB" sz="2400"/>
              <a:t>(Created by B M SAHED)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88A0A8A-6051-634B-B55A-01E79D9568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765" t="27774"/>
          <a:stretch/>
        </p:blipFill>
        <p:spPr>
          <a:xfrm>
            <a:off x="3576484" y="350274"/>
            <a:ext cx="8148483" cy="6175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611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80489-4D6D-BB44-8763-5E5964263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6130BFA-A701-D641-B404-F29AABBC0B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884" t="20575"/>
          <a:stretch/>
        </p:blipFill>
        <p:spPr>
          <a:xfrm>
            <a:off x="3723968" y="331840"/>
            <a:ext cx="7216553" cy="6526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7588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AAD22-3257-F042-B620-0C4A5AF58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 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B201398-77C9-FA46-8920-9B83A55C37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4564" t="21295" b="9950"/>
          <a:stretch/>
        </p:blipFill>
        <p:spPr>
          <a:xfrm>
            <a:off x="3650226" y="313403"/>
            <a:ext cx="8056306" cy="628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835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01C68-02A9-7442-99DE-F8F9BB74F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C6E55-61DF-DD42-8403-EA8D3ACA48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/>
              <a:t>How a website is designed is crucial for the success of any business. If a website is not designed with thought it will not meet the visitors expectations and they will eventually stop engaging with the website. </a:t>
            </a:r>
          </a:p>
          <a:p>
            <a:r>
              <a:rPr lang="en-GB" sz="3600"/>
              <a:t>We found “Weebly” confusing and lacking in options. </a:t>
            </a:r>
          </a:p>
          <a:p>
            <a:r>
              <a:rPr lang="en-GB" sz="3600"/>
              <a:t>In future we will use an alternative website designer.</a:t>
            </a:r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115274390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Frame</vt:lpstr>
      <vt:lpstr>Digital Skills and Research Methods   Website Submission</vt:lpstr>
      <vt:lpstr>Team Eventagious   Red carpet events management </vt:lpstr>
      <vt:lpstr>RedCarpet Events Management  Website  introduction</vt:lpstr>
      <vt:lpstr>Homepage</vt:lpstr>
      <vt:lpstr>Mission  Statement </vt:lpstr>
      <vt:lpstr>Our Services </vt:lpstr>
      <vt:lpstr>Logo</vt:lpstr>
      <vt:lpstr>About Us  (Created by B M SAHED)</vt:lpstr>
      <vt:lpstr>About Us  cont’d (Created by B M SAHED)</vt:lpstr>
      <vt:lpstr>Contact</vt:lpstr>
      <vt:lpstr>Contact 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Audit B M SAHED 1710633</dc:title>
  <dc:creator>Shahed Bakshi</dc:creator>
  <cp:lastModifiedBy>Shahed Bakshi</cp:lastModifiedBy>
  <cp:revision>6</cp:revision>
  <dcterms:created xsi:type="dcterms:W3CDTF">2018-12-05T23:08:54Z</dcterms:created>
  <dcterms:modified xsi:type="dcterms:W3CDTF">2018-12-07T13:46:57Z</dcterms:modified>
</cp:coreProperties>
</file>