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32" r:id="rId4"/>
  </p:sldMasterIdLst>
  <p:notesMasterIdLst>
    <p:notesMasterId r:id="rId24"/>
  </p:notesMasterIdLst>
  <p:handoutMasterIdLst>
    <p:handoutMasterId r:id="rId25"/>
  </p:handoutMasterIdLst>
  <p:sldIdLst>
    <p:sldId id="259" r:id="rId5"/>
    <p:sldId id="273" r:id="rId6"/>
    <p:sldId id="261" r:id="rId7"/>
    <p:sldId id="258" r:id="rId8"/>
    <p:sldId id="262" r:id="rId9"/>
    <p:sldId id="276" r:id="rId10"/>
    <p:sldId id="279" r:id="rId11"/>
    <p:sldId id="281" r:id="rId12"/>
    <p:sldId id="257" r:id="rId13"/>
    <p:sldId id="260" r:id="rId14"/>
    <p:sldId id="282" r:id="rId15"/>
    <p:sldId id="283" r:id="rId16"/>
    <p:sldId id="272" r:id="rId17"/>
    <p:sldId id="275" r:id="rId18"/>
    <p:sldId id="271" r:id="rId19"/>
    <p:sldId id="264" r:id="rId20"/>
    <p:sldId id="265" r:id="rId21"/>
    <p:sldId id="274" r:id="rId22"/>
    <p:sldId id="267" r:id="rId23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A6D1BAB-6D60-FB1B-B158-2AEDBB743F9C}" name="Zoriana Shpyt (2437386)" initials="Z(" userId="S::2437386@student.uwtsd.ac.uk::0ab9d8d4-7242-4e37-945c-36cf7e27c5d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92E059-FC1E-4F82-A893-2DC744189613}" v="69" dt="2025-12-12T08:27:37.801"/>
    <p1510:client id="{C49301F3-B7C7-7EF8-EC44-6769ECFC54EB}" v="185" dt="2025-12-13T10:04:12.960"/>
    <p1510:client id="{DC78EFE5-7B84-C9A4-1E2F-864F56910266}" v="114" dt="2025-12-12T17:44:11.9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80" autoAdjust="0"/>
    <p:restoredTop sz="93202" autoAdjust="0"/>
  </p:normalViewPr>
  <p:slideViewPr>
    <p:cSldViewPr snapToGrid="0">
      <p:cViewPr varScale="1">
        <p:scale>
          <a:sx n="77" d="100"/>
          <a:sy n="77" d="100"/>
        </p:scale>
        <p:origin x="979" y="53"/>
      </p:cViewPr>
      <p:guideLst/>
    </p:cSldViewPr>
  </p:slideViewPr>
  <p:outlineViewPr>
    <p:cViewPr>
      <p:scale>
        <a:sx n="33" d="100"/>
        <a:sy n="33" d="100"/>
      </p:scale>
      <p:origin x="0" y="-588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riana Shpyt (2437386)" userId="S::2437386@student.uwtsd.ac.uk::0ab9d8d4-7242-4e37-945c-36cf7e27c5dc" providerId="AD" clId="Web-{CEA08D18-1D3A-D9F0-03D9-1AC6CA8AE4AF}"/>
    <pc:docChg chg="addSld delSld modSld sldOrd">
      <pc:chgData name="Zoriana Shpyt (2437386)" userId="S::2437386@student.uwtsd.ac.uk::0ab9d8d4-7242-4e37-945c-36cf7e27c5dc" providerId="AD" clId="Web-{CEA08D18-1D3A-D9F0-03D9-1AC6CA8AE4AF}" dt="2025-11-30T12:28:43.830" v="699" actId="20577"/>
      <pc:docMkLst>
        <pc:docMk/>
      </pc:docMkLst>
      <pc:sldChg chg="addSp delSp modSp">
        <pc:chgData name="Zoriana Shpyt (2437386)" userId="S::2437386@student.uwtsd.ac.uk::0ab9d8d4-7242-4e37-945c-36cf7e27c5dc" providerId="AD" clId="Web-{CEA08D18-1D3A-D9F0-03D9-1AC6CA8AE4AF}" dt="2025-11-30T12:28:43.830" v="699" actId="20577"/>
        <pc:sldMkLst>
          <pc:docMk/>
          <pc:sldMk cId="3966736930" sldId="258"/>
        </pc:sldMkLst>
        <pc:spChg chg="mod modVis">
          <ac:chgData name="Zoriana Shpyt (2437386)" userId="S::2437386@student.uwtsd.ac.uk::0ab9d8d4-7242-4e37-945c-36cf7e27c5dc" providerId="AD" clId="Web-{CEA08D18-1D3A-D9F0-03D9-1AC6CA8AE4AF}" dt="2025-11-30T12:03:34.647" v="372" actId="20577"/>
          <ac:spMkLst>
            <pc:docMk/>
            <pc:sldMk cId="3966736930" sldId="258"/>
            <ac:spMk id="2" creationId="{49EA6424-35BF-4DF1-BD71-2A332E958E2A}"/>
          </ac:spMkLst>
        </pc:spChg>
        <pc:spChg chg="mod modVis">
          <ac:chgData name="Zoriana Shpyt (2437386)" userId="S::2437386@student.uwtsd.ac.uk::0ab9d8d4-7242-4e37-945c-36cf7e27c5dc" providerId="AD" clId="Web-{CEA08D18-1D3A-D9F0-03D9-1AC6CA8AE4AF}" dt="2025-11-30T12:28:43.830" v="699" actId="20577"/>
          <ac:spMkLst>
            <pc:docMk/>
            <pc:sldMk cId="3966736930" sldId="258"/>
            <ac:spMk id="3" creationId="{2217540A-297E-4B3C-90A4-CC9A4413CE2E}"/>
          </ac:spMkLst>
        </pc:spChg>
        <pc:spChg chg="add mod modVis">
          <ac:chgData name="Zoriana Shpyt (2437386)" userId="S::2437386@student.uwtsd.ac.uk::0ab9d8d4-7242-4e37-945c-36cf7e27c5dc" providerId="AD" clId="Web-{CEA08D18-1D3A-D9F0-03D9-1AC6CA8AE4AF}" dt="2025-11-30T11:27:56.898" v="317"/>
          <ac:spMkLst>
            <pc:docMk/>
            <pc:sldMk cId="3966736930" sldId="258"/>
            <ac:spMk id="7" creationId="{51A52B60-0A5F-244B-D57C-D03FBA3E4251}"/>
          </ac:spMkLst>
        </pc:spChg>
        <pc:spChg chg="add mod modVis">
          <ac:chgData name="Zoriana Shpyt (2437386)" userId="S::2437386@student.uwtsd.ac.uk::0ab9d8d4-7242-4e37-945c-36cf7e27c5dc" providerId="AD" clId="Web-{CEA08D18-1D3A-D9F0-03D9-1AC6CA8AE4AF}" dt="2025-11-30T11:27:55.180" v="316"/>
          <ac:spMkLst>
            <pc:docMk/>
            <pc:sldMk cId="3966736930" sldId="258"/>
            <ac:spMk id="14" creationId="{7886653B-B07C-9328-6AB8-1C916ABFAE1D}"/>
          </ac:spMkLst>
        </pc:spChg>
      </pc:sldChg>
      <pc:sldChg chg="modSp">
        <pc:chgData name="Zoriana Shpyt (2437386)" userId="S::2437386@student.uwtsd.ac.uk::0ab9d8d4-7242-4e37-945c-36cf7e27c5dc" providerId="AD" clId="Web-{CEA08D18-1D3A-D9F0-03D9-1AC6CA8AE4AF}" dt="2025-11-30T09:08:32.576" v="32" actId="20577"/>
        <pc:sldMkLst>
          <pc:docMk/>
          <pc:sldMk cId="732293291" sldId="259"/>
        </pc:sldMkLst>
        <pc:spChg chg="mod">
          <ac:chgData name="Zoriana Shpyt (2437386)" userId="S::2437386@student.uwtsd.ac.uk::0ab9d8d4-7242-4e37-945c-36cf7e27c5dc" providerId="AD" clId="Web-{CEA08D18-1D3A-D9F0-03D9-1AC6CA8AE4AF}" dt="2025-11-30T09:08:32.576" v="32" actId="20577"/>
          <ac:spMkLst>
            <pc:docMk/>
            <pc:sldMk cId="732293291" sldId="259"/>
            <ac:spMk id="3" creationId="{16726D00-6671-49B9-B158-E8FE9A305797}"/>
          </ac:spMkLst>
        </pc:spChg>
      </pc:sldChg>
      <pc:sldChg chg="addSp delSp modSp">
        <pc:chgData name="Zoriana Shpyt (2437386)" userId="S::2437386@student.uwtsd.ac.uk::0ab9d8d4-7242-4e37-945c-36cf7e27c5dc" providerId="AD" clId="Web-{CEA08D18-1D3A-D9F0-03D9-1AC6CA8AE4AF}" dt="2025-11-30T12:25:40.775" v="686" actId="20577"/>
        <pc:sldMkLst>
          <pc:docMk/>
          <pc:sldMk cId="1703968215" sldId="261"/>
        </pc:sldMkLst>
        <pc:spChg chg="mod">
          <ac:chgData name="Zoriana Shpyt (2437386)" userId="S::2437386@student.uwtsd.ac.uk::0ab9d8d4-7242-4e37-945c-36cf7e27c5dc" providerId="AD" clId="Web-{CEA08D18-1D3A-D9F0-03D9-1AC6CA8AE4AF}" dt="2025-11-30T12:25:40.775" v="686" actId="20577"/>
          <ac:spMkLst>
            <pc:docMk/>
            <pc:sldMk cId="1703968215" sldId="261"/>
            <ac:spMk id="9" creationId="{CECA5D41-8779-43E7-AC6F-3AFF246240B3}"/>
          </ac:spMkLst>
        </pc:spChg>
      </pc:sldChg>
      <pc:sldChg chg="ord">
        <pc:chgData name="Zoriana Shpyt (2437386)" userId="S::2437386@student.uwtsd.ac.uk::0ab9d8d4-7242-4e37-945c-36cf7e27c5dc" providerId="AD" clId="Web-{CEA08D18-1D3A-D9F0-03D9-1AC6CA8AE4AF}" dt="2025-11-30T12:13:22.105" v="554"/>
        <pc:sldMkLst>
          <pc:docMk/>
          <pc:sldMk cId="3184922546" sldId="265"/>
        </pc:sldMkLst>
      </pc:sldChg>
      <pc:sldChg chg="delSp modSp">
        <pc:chgData name="Zoriana Shpyt (2437386)" userId="S::2437386@student.uwtsd.ac.uk::0ab9d8d4-7242-4e37-945c-36cf7e27c5dc" providerId="AD" clId="Web-{CEA08D18-1D3A-D9F0-03D9-1AC6CA8AE4AF}" dt="2025-11-30T12:25:07.445" v="685" actId="20577"/>
        <pc:sldMkLst>
          <pc:docMk/>
          <pc:sldMk cId="2090862588" sldId="273"/>
        </pc:sldMkLst>
        <pc:spChg chg="mod">
          <ac:chgData name="Zoriana Shpyt (2437386)" userId="S::2437386@student.uwtsd.ac.uk::0ab9d8d4-7242-4e37-945c-36cf7e27c5dc" providerId="AD" clId="Web-{CEA08D18-1D3A-D9F0-03D9-1AC6CA8AE4AF}" dt="2025-11-30T12:25:07.445" v="685" actId="20577"/>
          <ac:spMkLst>
            <pc:docMk/>
            <pc:sldMk cId="2090862588" sldId="273"/>
            <ac:spMk id="3" creationId="{C7121AAC-F81D-29A8-74A2-DC5F7065BC5B}"/>
          </ac:spMkLst>
        </pc:spChg>
      </pc:sldChg>
      <pc:sldChg chg="modSp new ord">
        <pc:chgData name="Zoriana Shpyt (2437386)" userId="S::2437386@student.uwtsd.ac.uk::0ab9d8d4-7242-4e37-945c-36cf7e27c5dc" providerId="AD" clId="Web-{CEA08D18-1D3A-D9F0-03D9-1AC6CA8AE4AF}" dt="2025-11-30T12:23:54.894" v="658" actId="20577"/>
        <pc:sldMkLst>
          <pc:docMk/>
          <pc:sldMk cId="2482166450" sldId="274"/>
        </pc:sldMkLst>
        <pc:spChg chg="mod">
          <ac:chgData name="Zoriana Shpyt (2437386)" userId="S::2437386@student.uwtsd.ac.uk::0ab9d8d4-7242-4e37-945c-36cf7e27c5dc" providerId="AD" clId="Web-{CEA08D18-1D3A-D9F0-03D9-1AC6CA8AE4AF}" dt="2025-11-30T12:23:14.078" v="654" actId="20577"/>
          <ac:spMkLst>
            <pc:docMk/>
            <pc:sldMk cId="2482166450" sldId="274"/>
            <ac:spMk id="2" creationId="{58AF1A07-57F9-A38E-34E2-EF7853C595D1}"/>
          </ac:spMkLst>
        </pc:spChg>
        <pc:spChg chg="mod">
          <ac:chgData name="Zoriana Shpyt (2437386)" userId="S::2437386@student.uwtsd.ac.uk::0ab9d8d4-7242-4e37-945c-36cf7e27c5dc" providerId="AD" clId="Web-{CEA08D18-1D3A-D9F0-03D9-1AC6CA8AE4AF}" dt="2025-11-30T12:23:54.894" v="658" actId="20577"/>
          <ac:spMkLst>
            <pc:docMk/>
            <pc:sldMk cId="2482166450" sldId="274"/>
            <ac:spMk id="3" creationId="{8DF765B8-C28D-59A5-98CB-CF71F15714D5}"/>
          </ac:spMkLst>
        </pc:spChg>
      </pc:sldChg>
    </pc:docChg>
  </pc:docChgLst>
  <pc:docChgLst>
    <pc:chgData name="Zoriana Shpyt (2437386)" userId="S::2437386@student.uwtsd.ac.uk::0ab9d8d4-7242-4e37-945c-36cf7e27c5dc" providerId="AD" clId="Web-{D96F3B36-6902-5A3A-432A-AF21D0A5EAEC}"/>
    <pc:docChg chg="addSld delSld modSld sldOrd">
      <pc:chgData name="Zoriana Shpyt (2437386)" userId="S::2437386@student.uwtsd.ac.uk::0ab9d8d4-7242-4e37-945c-36cf7e27c5dc" providerId="AD" clId="Web-{D96F3B36-6902-5A3A-432A-AF21D0A5EAEC}" dt="2025-11-29T17:28:57.880" v="270" actId="14100"/>
      <pc:docMkLst>
        <pc:docMk/>
      </pc:docMkLst>
      <pc:sldChg chg="addSp delSp modSp">
        <pc:chgData name="Zoriana Shpyt (2437386)" userId="S::2437386@student.uwtsd.ac.uk::0ab9d8d4-7242-4e37-945c-36cf7e27c5dc" providerId="AD" clId="Web-{D96F3B36-6902-5A3A-432A-AF21D0A5EAEC}" dt="2025-11-29T17:09:15.307" v="263" actId="20577"/>
        <pc:sldMkLst>
          <pc:docMk/>
          <pc:sldMk cId="732293291" sldId="259"/>
        </pc:sldMkLst>
        <pc:spChg chg="mod">
          <ac:chgData name="Zoriana Shpyt (2437386)" userId="S::2437386@student.uwtsd.ac.uk::0ab9d8d4-7242-4e37-945c-36cf7e27c5dc" providerId="AD" clId="Web-{D96F3B36-6902-5A3A-432A-AF21D0A5EAEC}" dt="2025-11-29T16:52:31.805" v="45" actId="1076"/>
          <ac:spMkLst>
            <pc:docMk/>
            <pc:sldMk cId="732293291" sldId="259"/>
            <ac:spMk id="2" creationId="{C50DDE03-5881-4143-92C0-900FD2200E97}"/>
          </ac:spMkLst>
        </pc:spChg>
        <pc:spChg chg="mod">
          <ac:chgData name="Zoriana Shpyt (2437386)" userId="S::2437386@student.uwtsd.ac.uk::0ab9d8d4-7242-4e37-945c-36cf7e27c5dc" providerId="AD" clId="Web-{D96F3B36-6902-5A3A-432A-AF21D0A5EAEC}" dt="2025-11-29T17:09:15.307" v="263" actId="20577"/>
          <ac:spMkLst>
            <pc:docMk/>
            <pc:sldMk cId="732293291" sldId="259"/>
            <ac:spMk id="3" creationId="{16726D00-6671-49B9-B158-E8FE9A305797}"/>
          </ac:spMkLst>
        </pc:spChg>
        <pc:picChg chg="add mod">
          <ac:chgData name="Zoriana Shpyt (2437386)" userId="S::2437386@student.uwtsd.ac.uk::0ab9d8d4-7242-4e37-945c-36cf7e27c5dc" providerId="AD" clId="Web-{D96F3B36-6902-5A3A-432A-AF21D0A5EAEC}" dt="2025-11-29T16:39:20.689" v="4"/>
          <ac:picMkLst>
            <pc:docMk/>
            <pc:sldMk cId="732293291" sldId="259"/>
            <ac:picMk id="4" creationId="{B293BF56-65F9-D7FF-E588-774386598F49}"/>
          </ac:picMkLst>
        </pc:picChg>
      </pc:sldChg>
      <pc:sldChg chg="delSp modSp new ord">
        <pc:chgData name="Zoriana Shpyt (2437386)" userId="S::2437386@student.uwtsd.ac.uk::0ab9d8d4-7242-4e37-945c-36cf7e27c5dc" providerId="AD" clId="Web-{D96F3B36-6902-5A3A-432A-AF21D0A5EAEC}" dt="2025-11-29T17:28:57.880" v="270" actId="14100"/>
        <pc:sldMkLst>
          <pc:docMk/>
          <pc:sldMk cId="2090862588" sldId="273"/>
        </pc:sldMkLst>
        <pc:spChg chg="mod">
          <ac:chgData name="Zoriana Shpyt (2437386)" userId="S::2437386@student.uwtsd.ac.uk::0ab9d8d4-7242-4e37-945c-36cf7e27c5dc" providerId="AD" clId="Web-{D96F3B36-6902-5A3A-432A-AF21D0A5EAEC}" dt="2025-11-29T17:28:41.082" v="267" actId="1076"/>
          <ac:spMkLst>
            <pc:docMk/>
            <pc:sldMk cId="2090862588" sldId="273"/>
            <ac:spMk id="2" creationId="{755E44FA-B680-0A4C-57F3-11FEC0787C03}"/>
          </ac:spMkLst>
        </pc:spChg>
        <pc:spChg chg="mod">
          <ac:chgData name="Zoriana Shpyt (2437386)" userId="S::2437386@student.uwtsd.ac.uk::0ab9d8d4-7242-4e37-945c-36cf7e27c5dc" providerId="AD" clId="Web-{D96F3B36-6902-5A3A-432A-AF21D0A5EAEC}" dt="2025-11-29T17:28:57.880" v="270" actId="14100"/>
          <ac:spMkLst>
            <pc:docMk/>
            <pc:sldMk cId="2090862588" sldId="273"/>
            <ac:spMk id="3" creationId="{C7121AAC-F81D-29A8-74A2-DC5F7065BC5B}"/>
          </ac:spMkLst>
        </pc:spChg>
      </pc:sldChg>
    </pc:docChg>
  </pc:docChgLst>
  <pc:docChgLst>
    <pc:chgData name="Zoriana Shpyt (2437386)" userId="0ab9d8d4-7242-4e37-945c-36cf7e27c5dc" providerId="ADAL" clId="{5BAA3119-7BCE-446F-AD4A-205BB3454588}"/>
    <pc:docChg chg="undo custSel addSld delSld modSld sldOrd">
      <pc:chgData name="Zoriana Shpyt (2437386)" userId="0ab9d8d4-7242-4e37-945c-36cf7e27c5dc" providerId="ADAL" clId="{5BAA3119-7BCE-446F-AD4A-205BB3454588}" dt="2025-12-12T08:28:17.610" v="2912" actId="20577"/>
      <pc:docMkLst>
        <pc:docMk/>
      </pc:docMkLst>
      <pc:sldChg chg="add del">
        <pc:chgData name="Zoriana Shpyt (2437386)" userId="0ab9d8d4-7242-4e37-945c-36cf7e27c5dc" providerId="ADAL" clId="{5BAA3119-7BCE-446F-AD4A-205BB3454588}" dt="2025-12-12T08:21:50.427" v="2849" actId="47"/>
        <pc:sldMkLst>
          <pc:docMk/>
          <pc:sldMk cId="836280767" sldId="256"/>
        </pc:sldMkLst>
      </pc:sldChg>
      <pc:sldChg chg="addSp delSp modSp add mod">
        <pc:chgData name="Zoriana Shpyt (2437386)" userId="0ab9d8d4-7242-4e37-945c-36cf7e27c5dc" providerId="ADAL" clId="{5BAA3119-7BCE-446F-AD4A-205BB3454588}" dt="2025-12-12T08:28:07.497" v="2907" actId="1076"/>
        <pc:sldMkLst>
          <pc:docMk/>
          <pc:sldMk cId="1532260065" sldId="257"/>
        </pc:sldMkLst>
        <pc:spChg chg="add del mod">
          <ac:chgData name="Zoriana Shpyt (2437386)" userId="0ab9d8d4-7242-4e37-945c-36cf7e27c5dc" providerId="ADAL" clId="{5BAA3119-7BCE-446F-AD4A-205BB3454588}" dt="2025-12-12T08:28:07.497" v="2907" actId="1076"/>
          <ac:spMkLst>
            <pc:docMk/>
            <pc:sldMk cId="1532260065" sldId="257"/>
            <ac:spMk id="2" creationId="{FDEE7167-8A6B-1B27-591D-222A8DD7FA25}"/>
          </ac:spMkLst>
        </pc:spChg>
        <pc:spChg chg="mod">
          <ac:chgData name="Zoriana Shpyt (2437386)" userId="0ab9d8d4-7242-4e37-945c-36cf7e27c5dc" providerId="ADAL" clId="{5BAA3119-7BCE-446F-AD4A-205BB3454588}" dt="2025-12-12T08:23:14.863" v="2853" actId="1076"/>
          <ac:spMkLst>
            <pc:docMk/>
            <pc:sldMk cId="1532260065" sldId="257"/>
            <ac:spMk id="5" creationId="{E243F12B-FA3E-E6B3-353A-C85142B12AEC}"/>
          </ac:spMkLst>
        </pc:spChg>
        <pc:spChg chg="mod">
          <ac:chgData name="Zoriana Shpyt (2437386)" userId="0ab9d8d4-7242-4e37-945c-36cf7e27c5dc" providerId="ADAL" clId="{5BAA3119-7BCE-446F-AD4A-205BB3454588}" dt="2025-12-12T08:23:04.322" v="2852" actId="1076"/>
          <ac:spMkLst>
            <pc:docMk/>
            <pc:sldMk cId="1532260065" sldId="257"/>
            <ac:spMk id="8" creationId="{A8269B02-0BCF-4010-FF5E-C879441E979D}"/>
          </ac:spMkLst>
        </pc:spChg>
        <pc:spChg chg="mod">
          <ac:chgData name="Zoriana Shpyt (2437386)" userId="0ab9d8d4-7242-4e37-945c-36cf7e27c5dc" providerId="ADAL" clId="{5BAA3119-7BCE-446F-AD4A-205BB3454588}" dt="2025-12-12T08:23:32.713" v="2858" actId="20577"/>
          <ac:spMkLst>
            <pc:docMk/>
            <pc:sldMk cId="1532260065" sldId="257"/>
            <ac:spMk id="10" creationId="{EFEDC411-4DF0-9299-D0BA-52B8F84B648F}"/>
          </ac:spMkLst>
        </pc:spChg>
      </pc:sldChg>
      <pc:sldChg chg="addSp modSp mod">
        <pc:chgData name="Zoriana Shpyt (2437386)" userId="0ab9d8d4-7242-4e37-945c-36cf7e27c5dc" providerId="ADAL" clId="{5BAA3119-7BCE-446F-AD4A-205BB3454588}" dt="2025-12-10T21:25:01.438" v="1484" actId="1076"/>
        <pc:sldMkLst>
          <pc:docMk/>
          <pc:sldMk cId="3966736930" sldId="258"/>
        </pc:sldMkLst>
        <pc:spChg chg="mod">
          <ac:chgData name="Zoriana Shpyt (2437386)" userId="0ab9d8d4-7242-4e37-945c-36cf7e27c5dc" providerId="ADAL" clId="{5BAA3119-7BCE-446F-AD4A-205BB3454588}" dt="2025-12-07T21:03:56.255" v="295" actId="20577"/>
          <ac:spMkLst>
            <pc:docMk/>
            <pc:sldMk cId="3966736930" sldId="258"/>
            <ac:spMk id="3" creationId="{2217540A-297E-4B3C-90A4-CC9A4413CE2E}"/>
          </ac:spMkLst>
        </pc:spChg>
        <pc:spChg chg="add mod">
          <ac:chgData name="Zoriana Shpyt (2437386)" userId="0ab9d8d4-7242-4e37-945c-36cf7e27c5dc" providerId="ADAL" clId="{5BAA3119-7BCE-446F-AD4A-205BB3454588}" dt="2025-12-09T20:25:52.489" v="1272" actId="1076"/>
          <ac:spMkLst>
            <pc:docMk/>
            <pc:sldMk cId="3966736930" sldId="258"/>
            <ac:spMk id="5" creationId="{76722C0B-9A84-B360-280D-BEC665CE1EDD}"/>
          </ac:spMkLst>
        </pc:spChg>
        <pc:picChg chg="mod">
          <ac:chgData name="Zoriana Shpyt (2437386)" userId="0ab9d8d4-7242-4e37-945c-36cf7e27c5dc" providerId="ADAL" clId="{5BAA3119-7BCE-446F-AD4A-205BB3454588}" dt="2025-12-10T21:25:01.438" v="1484" actId="1076"/>
          <ac:picMkLst>
            <pc:docMk/>
            <pc:sldMk cId="3966736930" sldId="258"/>
            <ac:picMk id="4" creationId="{AF8E9BC3-7A04-1285-4288-DAEB4AD802AE}"/>
          </ac:picMkLst>
        </pc:picChg>
      </pc:sldChg>
      <pc:sldChg chg="delSp mod">
        <pc:chgData name="Zoriana Shpyt (2437386)" userId="0ab9d8d4-7242-4e37-945c-36cf7e27c5dc" providerId="ADAL" clId="{5BAA3119-7BCE-446F-AD4A-205BB3454588}" dt="2025-12-11T22:31:40.547" v="2647" actId="478"/>
        <pc:sldMkLst>
          <pc:docMk/>
          <pc:sldMk cId="732293291" sldId="259"/>
        </pc:sldMkLst>
      </pc:sldChg>
      <pc:sldChg chg="modSp add mod">
        <pc:chgData name="Zoriana Shpyt (2437386)" userId="0ab9d8d4-7242-4e37-945c-36cf7e27c5dc" providerId="ADAL" clId="{5BAA3119-7BCE-446F-AD4A-205BB3454588}" dt="2025-12-12T08:26:28.154" v="2886" actId="20577"/>
        <pc:sldMkLst>
          <pc:docMk/>
          <pc:sldMk cId="1539574581" sldId="260"/>
        </pc:sldMkLst>
        <pc:spChg chg="mod">
          <ac:chgData name="Zoriana Shpyt (2437386)" userId="0ab9d8d4-7242-4e37-945c-36cf7e27c5dc" providerId="ADAL" clId="{5BAA3119-7BCE-446F-AD4A-205BB3454588}" dt="2025-12-12T08:26:28.154" v="2886" actId="20577"/>
          <ac:spMkLst>
            <pc:docMk/>
            <pc:sldMk cId="1539574581" sldId="260"/>
            <ac:spMk id="2" creationId="{22476F4F-4566-0D72-E440-7EC123F279E2}"/>
          </ac:spMkLst>
        </pc:spChg>
      </pc:sldChg>
      <pc:sldChg chg="addSp delSp modSp mod">
        <pc:chgData name="Zoriana Shpyt (2437386)" userId="0ab9d8d4-7242-4e37-945c-36cf7e27c5dc" providerId="ADAL" clId="{5BAA3119-7BCE-446F-AD4A-205BB3454588}" dt="2025-12-11T22:47:03.632" v="2845" actId="931"/>
        <pc:sldMkLst>
          <pc:docMk/>
          <pc:sldMk cId="1703968215" sldId="261"/>
        </pc:sldMkLst>
        <pc:spChg chg="mod">
          <ac:chgData name="Zoriana Shpyt (2437386)" userId="0ab9d8d4-7242-4e37-945c-36cf7e27c5dc" providerId="ADAL" clId="{5BAA3119-7BCE-446F-AD4A-205BB3454588}" dt="2025-12-09T20:23:22.398" v="1235" actId="113"/>
          <ac:spMkLst>
            <pc:docMk/>
            <pc:sldMk cId="1703968215" sldId="261"/>
            <ac:spMk id="3" creationId="{447708B8-0261-4F63-A150-F20B76787537}"/>
          </ac:spMkLst>
        </pc:spChg>
        <pc:spChg chg="mod">
          <ac:chgData name="Zoriana Shpyt (2437386)" userId="0ab9d8d4-7242-4e37-945c-36cf7e27c5dc" providerId="ADAL" clId="{5BAA3119-7BCE-446F-AD4A-205BB3454588}" dt="2025-12-09T20:23:31.364" v="1236" actId="14100"/>
          <ac:spMkLst>
            <pc:docMk/>
            <pc:sldMk cId="1703968215" sldId="261"/>
            <ac:spMk id="4" creationId="{2EA21BC8-8853-41B4-91F9-DD94F7939B6F}"/>
          </ac:spMkLst>
        </pc:spChg>
        <pc:spChg chg="mod">
          <ac:chgData name="Zoriana Shpyt (2437386)" userId="0ab9d8d4-7242-4e37-945c-36cf7e27c5dc" providerId="ADAL" clId="{5BAA3119-7BCE-446F-AD4A-205BB3454588}" dt="2025-12-11T21:11:29.089" v="1561" actId="20577"/>
          <ac:spMkLst>
            <pc:docMk/>
            <pc:sldMk cId="1703968215" sldId="261"/>
            <ac:spMk id="9" creationId="{CECA5D41-8779-43E7-AC6F-3AFF246240B3}"/>
          </ac:spMkLst>
        </pc:spChg>
        <pc:picChg chg="add mod">
          <ac:chgData name="Zoriana Shpyt (2437386)" userId="0ab9d8d4-7242-4e37-945c-36cf7e27c5dc" providerId="ADAL" clId="{5BAA3119-7BCE-446F-AD4A-205BB3454588}" dt="2025-12-11T22:47:03.632" v="2845" actId="931"/>
          <ac:picMkLst>
            <pc:docMk/>
            <pc:sldMk cId="1703968215" sldId="261"/>
            <ac:picMk id="11" creationId="{FF8779F9-2BA5-1686-9C78-7251F9532242}"/>
          </ac:picMkLst>
        </pc:picChg>
      </pc:sldChg>
      <pc:sldChg chg="addSp delSp modSp mod">
        <pc:chgData name="Zoriana Shpyt (2437386)" userId="0ab9d8d4-7242-4e37-945c-36cf7e27c5dc" providerId="ADAL" clId="{5BAA3119-7BCE-446F-AD4A-205BB3454588}" dt="2025-12-11T22:44:08.529" v="2843" actId="14100"/>
        <pc:sldMkLst>
          <pc:docMk/>
          <pc:sldMk cId="3270563500" sldId="262"/>
        </pc:sldMkLst>
        <pc:spChg chg="add mod">
          <ac:chgData name="Zoriana Shpyt (2437386)" userId="0ab9d8d4-7242-4e37-945c-36cf7e27c5dc" providerId="ADAL" clId="{5BAA3119-7BCE-446F-AD4A-205BB3454588}" dt="2025-12-11T22:31:19.145" v="2643" actId="1076"/>
          <ac:spMkLst>
            <pc:docMk/>
            <pc:sldMk cId="3270563500" sldId="262"/>
            <ac:spMk id="2" creationId="{AB9E1AB4-B4C9-EC7D-BA71-BC1D3AB31168}"/>
          </ac:spMkLst>
        </pc:spChg>
        <pc:spChg chg="mod">
          <ac:chgData name="Zoriana Shpyt (2437386)" userId="0ab9d8d4-7242-4e37-945c-36cf7e27c5dc" providerId="ADAL" clId="{5BAA3119-7BCE-446F-AD4A-205BB3454588}" dt="2025-12-11T22:30:13.545" v="2614" actId="20577"/>
          <ac:spMkLst>
            <pc:docMk/>
            <pc:sldMk cId="3270563500" sldId="262"/>
            <ac:spMk id="8" creationId="{63507FF2-2C4D-C041-783C-DFB73077B4F5}"/>
          </ac:spMkLst>
        </pc:spChg>
        <pc:spChg chg="mod">
          <ac:chgData name="Zoriana Shpyt (2437386)" userId="0ab9d8d4-7242-4e37-945c-36cf7e27c5dc" providerId="ADAL" clId="{5BAA3119-7BCE-446F-AD4A-205BB3454588}" dt="2025-12-07T21:41:05.566" v="617" actId="115"/>
          <ac:spMkLst>
            <pc:docMk/>
            <pc:sldMk cId="3270563500" sldId="262"/>
            <ac:spMk id="10" creationId="{E538608E-7815-9758-9974-2F4C8CC08CA3}"/>
          </ac:spMkLst>
        </pc:spChg>
        <pc:picChg chg="add mod">
          <ac:chgData name="Zoriana Shpyt (2437386)" userId="0ab9d8d4-7242-4e37-945c-36cf7e27c5dc" providerId="ADAL" clId="{5BAA3119-7BCE-446F-AD4A-205BB3454588}" dt="2025-12-11T22:44:08.529" v="2843" actId="14100"/>
          <ac:picMkLst>
            <pc:docMk/>
            <pc:sldMk cId="3270563500" sldId="262"/>
            <ac:picMk id="11" creationId="{B9D133BA-4C2A-C011-01B4-E9FBE217FE3C}"/>
          </ac:picMkLst>
        </pc:picChg>
      </pc:sldChg>
      <pc:sldChg chg="addSp delSp modSp mod">
        <pc:chgData name="Zoriana Shpyt (2437386)" userId="0ab9d8d4-7242-4e37-945c-36cf7e27c5dc" providerId="ADAL" clId="{5BAA3119-7BCE-446F-AD4A-205BB3454588}" dt="2025-12-09T20:46:05.788" v="1483" actId="14100"/>
        <pc:sldMkLst>
          <pc:docMk/>
          <pc:sldMk cId="800610160" sldId="264"/>
        </pc:sldMkLst>
        <pc:spChg chg="mod">
          <ac:chgData name="Zoriana Shpyt (2437386)" userId="0ab9d8d4-7242-4e37-945c-36cf7e27c5dc" providerId="ADAL" clId="{5BAA3119-7BCE-446F-AD4A-205BB3454588}" dt="2025-12-09T20:41:08.872" v="1467" actId="122"/>
          <ac:spMkLst>
            <pc:docMk/>
            <pc:sldMk cId="800610160" sldId="264"/>
            <ac:spMk id="2" creationId="{575B3313-3B8D-4C32-85EB-B2B95791DF1F}"/>
          </ac:spMkLst>
        </pc:spChg>
        <pc:picChg chg="add mod">
          <ac:chgData name="Zoriana Shpyt (2437386)" userId="0ab9d8d4-7242-4e37-945c-36cf7e27c5dc" providerId="ADAL" clId="{5BAA3119-7BCE-446F-AD4A-205BB3454588}" dt="2025-12-09T20:46:05.788" v="1483" actId="14100"/>
          <ac:picMkLst>
            <pc:docMk/>
            <pc:sldMk cId="800610160" sldId="264"/>
            <ac:picMk id="17" creationId="{835FB7D1-3236-C00B-E50F-EC6203DC38B2}"/>
          </ac:picMkLst>
        </pc:picChg>
      </pc:sldChg>
      <pc:sldChg chg="addSp delSp modSp mod">
        <pc:chgData name="Zoriana Shpyt (2437386)" userId="0ab9d8d4-7242-4e37-945c-36cf7e27c5dc" providerId="ADAL" clId="{5BAA3119-7BCE-446F-AD4A-205BB3454588}" dt="2025-12-09T20:35:52.705" v="1338" actId="14100"/>
        <pc:sldMkLst>
          <pc:docMk/>
          <pc:sldMk cId="3184922546" sldId="265"/>
        </pc:sldMkLst>
        <pc:spChg chg="mod">
          <ac:chgData name="Zoriana Shpyt (2437386)" userId="0ab9d8d4-7242-4e37-945c-36cf7e27c5dc" providerId="ADAL" clId="{5BAA3119-7BCE-446F-AD4A-205BB3454588}" dt="2025-12-09T20:35:02.970" v="1324" actId="20577"/>
          <ac:spMkLst>
            <pc:docMk/>
            <pc:sldMk cId="3184922546" sldId="265"/>
            <ac:spMk id="2" creationId="{F3DB2667-6866-49FD-94D8-EA18D1E2E4FC}"/>
          </ac:spMkLst>
        </pc:spChg>
        <pc:spChg chg="mod">
          <ac:chgData name="Zoriana Shpyt (2437386)" userId="0ab9d8d4-7242-4e37-945c-36cf7e27c5dc" providerId="ADAL" clId="{5BAA3119-7BCE-446F-AD4A-205BB3454588}" dt="2025-12-09T20:35:52.705" v="1338" actId="14100"/>
          <ac:spMkLst>
            <pc:docMk/>
            <pc:sldMk cId="3184922546" sldId="265"/>
            <ac:spMk id="4" creationId="{D877F40A-D6F5-43ED-8AD0-77021456CF70}"/>
          </ac:spMkLst>
        </pc:spChg>
      </pc:sldChg>
      <pc:sldChg chg="addSp delSp modSp mod">
        <pc:chgData name="Zoriana Shpyt (2437386)" userId="0ab9d8d4-7242-4e37-945c-36cf7e27c5dc" providerId="ADAL" clId="{5BAA3119-7BCE-446F-AD4A-205BB3454588}" dt="2025-12-11T22:36:31.559" v="2833" actId="1076"/>
        <pc:sldMkLst>
          <pc:docMk/>
          <pc:sldMk cId="181743724" sldId="271"/>
        </pc:sldMkLst>
        <pc:spChg chg="mod">
          <ac:chgData name="Zoriana Shpyt (2437386)" userId="0ab9d8d4-7242-4e37-945c-36cf7e27c5dc" providerId="ADAL" clId="{5BAA3119-7BCE-446F-AD4A-205BB3454588}" dt="2025-12-07T21:53:10.880" v="933" actId="122"/>
          <ac:spMkLst>
            <pc:docMk/>
            <pc:sldMk cId="181743724" sldId="271"/>
            <ac:spMk id="2" creationId="{DDDF59E5-0BC7-42C6-BC0B-3D488D9792E9}"/>
          </ac:spMkLst>
        </pc:spChg>
        <pc:spChg chg="add mod">
          <ac:chgData name="Zoriana Shpyt (2437386)" userId="0ab9d8d4-7242-4e37-945c-36cf7e27c5dc" providerId="ADAL" clId="{5BAA3119-7BCE-446F-AD4A-205BB3454588}" dt="2025-12-11T22:36:31.559" v="2833" actId="1076"/>
          <ac:spMkLst>
            <pc:docMk/>
            <pc:sldMk cId="181743724" sldId="271"/>
            <ac:spMk id="3" creationId="{B3B9EEDB-8465-04CB-02AE-553E83DB8A29}"/>
          </ac:spMkLst>
        </pc:spChg>
        <pc:spChg chg="add mod">
          <ac:chgData name="Zoriana Shpyt (2437386)" userId="0ab9d8d4-7242-4e37-945c-36cf7e27c5dc" providerId="ADAL" clId="{5BAA3119-7BCE-446F-AD4A-205BB3454588}" dt="2025-12-07T21:54:13.169" v="1034" actId="20577"/>
          <ac:spMkLst>
            <pc:docMk/>
            <pc:sldMk cId="181743724" sldId="271"/>
            <ac:spMk id="7" creationId="{8A536435-D775-8C21-ED89-5E646EB61A22}"/>
          </ac:spMkLst>
        </pc:spChg>
      </pc:sldChg>
      <pc:sldChg chg="addSp delSp modSp mod">
        <pc:chgData name="Zoriana Shpyt (2437386)" userId="0ab9d8d4-7242-4e37-945c-36cf7e27c5dc" providerId="ADAL" clId="{5BAA3119-7BCE-446F-AD4A-205BB3454588}" dt="2025-12-11T22:35:06.159" v="2761" actId="1076"/>
        <pc:sldMkLst>
          <pc:docMk/>
          <pc:sldMk cId="398137474" sldId="272"/>
        </pc:sldMkLst>
        <pc:spChg chg="mod">
          <ac:chgData name="Zoriana Shpyt (2437386)" userId="0ab9d8d4-7242-4e37-945c-36cf7e27c5dc" providerId="ADAL" clId="{5BAA3119-7BCE-446F-AD4A-205BB3454588}" dt="2025-12-07T21:40:47.860" v="615" actId="122"/>
          <ac:spMkLst>
            <pc:docMk/>
            <pc:sldMk cId="398137474" sldId="272"/>
            <ac:spMk id="3" creationId="{265E966C-348A-4612-AA0F-4CB332FE559C}"/>
          </ac:spMkLst>
        </pc:spChg>
        <pc:spChg chg="add mod">
          <ac:chgData name="Zoriana Shpyt (2437386)" userId="0ab9d8d4-7242-4e37-945c-36cf7e27c5dc" providerId="ADAL" clId="{5BAA3119-7BCE-446F-AD4A-205BB3454588}" dt="2025-12-11T22:35:06.159" v="2761" actId="1076"/>
          <ac:spMkLst>
            <pc:docMk/>
            <pc:sldMk cId="398137474" sldId="272"/>
            <ac:spMk id="5" creationId="{286664E3-D9E5-6610-0982-9F26AAA4EC46}"/>
          </ac:spMkLst>
        </pc:spChg>
        <pc:spChg chg="add mod">
          <ac:chgData name="Zoriana Shpyt (2437386)" userId="0ab9d8d4-7242-4e37-945c-36cf7e27c5dc" providerId="ADAL" clId="{5BAA3119-7BCE-446F-AD4A-205BB3454588}" dt="2025-12-09T20:33:31.217" v="1292" actId="255"/>
          <ac:spMkLst>
            <pc:docMk/>
            <pc:sldMk cId="398137474" sldId="272"/>
            <ac:spMk id="8" creationId="{925BB627-4957-5317-5209-3A6998359FF8}"/>
          </ac:spMkLst>
        </pc:spChg>
      </pc:sldChg>
      <pc:sldChg chg="modSp mod">
        <pc:chgData name="Zoriana Shpyt (2437386)" userId="0ab9d8d4-7242-4e37-945c-36cf7e27c5dc" providerId="ADAL" clId="{5BAA3119-7BCE-446F-AD4A-205BB3454588}" dt="2025-12-11T22:29:36.118" v="2598" actId="20577"/>
        <pc:sldMkLst>
          <pc:docMk/>
          <pc:sldMk cId="2482166450" sldId="274"/>
        </pc:sldMkLst>
        <pc:spChg chg="mod">
          <ac:chgData name="Zoriana Shpyt (2437386)" userId="0ab9d8d4-7242-4e37-945c-36cf7e27c5dc" providerId="ADAL" clId="{5BAA3119-7BCE-446F-AD4A-205BB3454588}" dt="2025-12-11T22:29:36.118" v="2598" actId="20577"/>
          <ac:spMkLst>
            <pc:docMk/>
            <pc:sldMk cId="2482166450" sldId="274"/>
            <ac:spMk id="3" creationId="{8DF765B8-C28D-59A5-98CB-CF71F15714D5}"/>
          </ac:spMkLst>
        </pc:spChg>
      </pc:sldChg>
      <pc:sldChg chg="addSp delSp modSp new mod">
        <pc:chgData name="Zoriana Shpyt (2437386)" userId="0ab9d8d4-7242-4e37-945c-36cf7e27c5dc" providerId="ADAL" clId="{5BAA3119-7BCE-446F-AD4A-205BB3454588}" dt="2025-12-11T22:36:00.646" v="2799" actId="14100"/>
        <pc:sldMkLst>
          <pc:docMk/>
          <pc:sldMk cId="1598921594" sldId="275"/>
        </pc:sldMkLst>
        <pc:spChg chg="mod">
          <ac:chgData name="Zoriana Shpyt (2437386)" userId="0ab9d8d4-7242-4e37-945c-36cf7e27c5dc" providerId="ADAL" clId="{5BAA3119-7BCE-446F-AD4A-205BB3454588}" dt="2025-12-07T21:51:23.955" v="822" actId="20577"/>
          <ac:spMkLst>
            <pc:docMk/>
            <pc:sldMk cId="1598921594" sldId="275"/>
            <ac:spMk id="2" creationId="{A8BEC5FC-BABA-3FF8-5E84-CF8E2D800BE5}"/>
          </ac:spMkLst>
        </pc:spChg>
        <pc:spChg chg="mod">
          <ac:chgData name="Zoriana Shpyt (2437386)" userId="0ab9d8d4-7242-4e37-945c-36cf7e27c5dc" providerId="ADAL" clId="{5BAA3119-7BCE-446F-AD4A-205BB3454588}" dt="2025-12-07T21:52:37.186" v="920" actId="20577"/>
          <ac:spMkLst>
            <pc:docMk/>
            <pc:sldMk cId="1598921594" sldId="275"/>
            <ac:spMk id="3" creationId="{97613F4F-DF96-3110-D1AB-D574335B8D56}"/>
          </ac:spMkLst>
        </pc:spChg>
        <pc:spChg chg="add mod">
          <ac:chgData name="Zoriana Shpyt (2437386)" userId="0ab9d8d4-7242-4e37-945c-36cf7e27c5dc" providerId="ADAL" clId="{5BAA3119-7BCE-446F-AD4A-205BB3454588}" dt="2025-12-11T22:36:00.646" v="2799" actId="14100"/>
          <ac:spMkLst>
            <pc:docMk/>
            <pc:sldMk cId="1598921594" sldId="275"/>
            <ac:spMk id="7" creationId="{62A67DBA-3654-C835-ABA9-8F328C426547}"/>
          </ac:spMkLst>
        </pc:spChg>
      </pc:sldChg>
      <pc:sldChg chg="delSp modSp new mod ord">
        <pc:chgData name="Zoriana Shpyt (2437386)" userId="0ab9d8d4-7242-4e37-945c-36cf7e27c5dc" providerId="ADAL" clId="{5BAA3119-7BCE-446F-AD4A-205BB3454588}" dt="2025-12-11T22:30:28.423" v="2616" actId="20577"/>
        <pc:sldMkLst>
          <pc:docMk/>
          <pc:sldMk cId="4001264828" sldId="276"/>
        </pc:sldMkLst>
        <pc:spChg chg="mod">
          <ac:chgData name="Zoriana Shpyt (2437386)" userId="0ab9d8d4-7242-4e37-945c-36cf7e27c5dc" providerId="ADAL" clId="{5BAA3119-7BCE-446F-AD4A-205BB3454588}" dt="2025-12-07T21:55:30.591" v="1060" actId="122"/>
          <ac:spMkLst>
            <pc:docMk/>
            <pc:sldMk cId="4001264828" sldId="276"/>
            <ac:spMk id="2" creationId="{53201C93-1FCD-E34A-3EFB-92DA89A91CA5}"/>
          </ac:spMkLst>
        </pc:spChg>
        <pc:spChg chg="mod">
          <ac:chgData name="Zoriana Shpyt (2437386)" userId="0ab9d8d4-7242-4e37-945c-36cf7e27c5dc" providerId="ADAL" clId="{5BAA3119-7BCE-446F-AD4A-205BB3454588}" dt="2025-12-09T20:21:24.216" v="1183" actId="14100"/>
          <ac:spMkLst>
            <pc:docMk/>
            <pc:sldMk cId="4001264828" sldId="276"/>
            <ac:spMk id="7" creationId="{B8D49C7E-D300-A829-3B3C-0F32AA5E7A79}"/>
          </ac:spMkLst>
        </pc:spChg>
        <pc:spChg chg="mod">
          <ac:chgData name="Zoriana Shpyt (2437386)" userId="0ab9d8d4-7242-4e37-945c-36cf7e27c5dc" providerId="ADAL" clId="{5BAA3119-7BCE-446F-AD4A-205BB3454588}" dt="2025-12-09T20:21:19.829" v="1181" actId="14100"/>
          <ac:spMkLst>
            <pc:docMk/>
            <pc:sldMk cId="4001264828" sldId="276"/>
            <ac:spMk id="8" creationId="{2DE47C82-9250-AD1F-3501-92F697CEC281}"/>
          </ac:spMkLst>
        </pc:spChg>
        <pc:spChg chg="mod">
          <ac:chgData name="Zoriana Shpyt (2437386)" userId="0ab9d8d4-7242-4e37-945c-36cf7e27c5dc" providerId="ADAL" clId="{5BAA3119-7BCE-446F-AD4A-205BB3454588}" dt="2025-12-09T20:31:21.755" v="1277" actId="14100"/>
          <ac:spMkLst>
            <pc:docMk/>
            <pc:sldMk cId="4001264828" sldId="276"/>
            <ac:spMk id="9" creationId="{D1038D92-718E-3F31-8ACC-6E46417C8200}"/>
          </ac:spMkLst>
        </pc:spChg>
        <pc:spChg chg="mod">
          <ac:chgData name="Zoriana Shpyt (2437386)" userId="0ab9d8d4-7242-4e37-945c-36cf7e27c5dc" providerId="ADAL" clId="{5BAA3119-7BCE-446F-AD4A-205BB3454588}" dt="2025-12-09T20:31:47.868" v="1281" actId="14100"/>
          <ac:spMkLst>
            <pc:docMk/>
            <pc:sldMk cId="4001264828" sldId="276"/>
            <ac:spMk id="14" creationId="{587EFD84-CD16-29DC-82E9-8C0810B4F612}"/>
          </ac:spMkLst>
        </pc:spChg>
        <pc:spChg chg="mod">
          <ac:chgData name="Zoriana Shpyt (2437386)" userId="0ab9d8d4-7242-4e37-945c-36cf7e27c5dc" providerId="ADAL" clId="{5BAA3119-7BCE-446F-AD4A-205BB3454588}" dt="2025-12-09T20:32:04.800" v="1285" actId="14100"/>
          <ac:spMkLst>
            <pc:docMk/>
            <pc:sldMk cId="4001264828" sldId="276"/>
            <ac:spMk id="15" creationId="{1BFA9FBA-5BB9-2F14-D4BE-6ADBE31D0C16}"/>
          </ac:spMkLst>
        </pc:spChg>
        <pc:spChg chg="mod">
          <ac:chgData name="Zoriana Shpyt (2437386)" userId="0ab9d8d4-7242-4e37-945c-36cf7e27c5dc" providerId="ADAL" clId="{5BAA3119-7BCE-446F-AD4A-205BB3454588}" dt="2025-12-09T20:32:00.223" v="1283" actId="688"/>
          <ac:spMkLst>
            <pc:docMk/>
            <pc:sldMk cId="4001264828" sldId="276"/>
            <ac:spMk id="16" creationId="{060A7CCA-605B-BAD8-1152-2A45841F5909}"/>
          </ac:spMkLst>
        </pc:spChg>
        <pc:spChg chg="mod">
          <ac:chgData name="Zoriana Shpyt (2437386)" userId="0ab9d8d4-7242-4e37-945c-36cf7e27c5dc" providerId="ADAL" clId="{5BAA3119-7BCE-446F-AD4A-205BB3454588}" dt="2025-12-09T20:19:09.576" v="1166" actId="1076"/>
          <ac:spMkLst>
            <pc:docMk/>
            <pc:sldMk cId="4001264828" sldId="276"/>
            <ac:spMk id="17" creationId="{A553A8D1-31C4-7EA0-6BE3-DC6B4B5594A2}"/>
          </ac:spMkLst>
        </pc:spChg>
        <pc:spChg chg="mod">
          <ac:chgData name="Zoriana Shpyt (2437386)" userId="0ab9d8d4-7242-4e37-945c-36cf7e27c5dc" providerId="ADAL" clId="{5BAA3119-7BCE-446F-AD4A-205BB3454588}" dt="2025-12-09T20:32:23.451" v="1288" actId="1076"/>
          <ac:spMkLst>
            <pc:docMk/>
            <pc:sldMk cId="4001264828" sldId="276"/>
            <ac:spMk id="18" creationId="{0CED0DFB-B619-E78F-FD3B-DF3707FACCE0}"/>
          </ac:spMkLst>
        </pc:spChg>
        <pc:spChg chg="mod">
          <ac:chgData name="Zoriana Shpyt (2437386)" userId="0ab9d8d4-7242-4e37-945c-36cf7e27c5dc" providerId="ADAL" clId="{5BAA3119-7BCE-446F-AD4A-205BB3454588}" dt="2025-12-09T20:21:14.446" v="1179" actId="14100"/>
          <ac:spMkLst>
            <pc:docMk/>
            <pc:sldMk cId="4001264828" sldId="276"/>
            <ac:spMk id="19" creationId="{361D5310-DA83-A6A1-42EA-7D8DAAEFD52D}"/>
          </ac:spMkLst>
        </pc:spChg>
        <pc:spChg chg="mod">
          <ac:chgData name="Zoriana Shpyt (2437386)" userId="0ab9d8d4-7242-4e37-945c-36cf7e27c5dc" providerId="ADAL" clId="{5BAA3119-7BCE-446F-AD4A-205BB3454588}" dt="2025-12-09T20:18:03.044" v="1140" actId="13926"/>
          <ac:spMkLst>
            <pc:docMk/>
            <pc:sldMk cId="4001264828" sldId="276"/>
            <ac:spMk id="27" creationId="{401240DC-854B-294E-5C9E-922336F29AB9}"/>
          </ac:spMkLst>
        </pc:spChg>
        <pc:spChg chg="mod">
          <ac:chgData name="Zoriana Shpyt (2437386)" userId="0ab9d8d4-7242-4e37-945c-36cf7e27c5dc" providerId="ADAL" clId="{5BAA3119-7BCE-446F-AD4A-205BB3454588}" dt="2025-12-11T22:30:28.423" v="2616" actId="20577"/>
          <ac:spMkLst>
            <pc:docMk/>
            <pc:sldMk cId="4001264828" sldId="276"/>
            <ac:spMk id="30" creationId="{F7705021-7BE7-2269-05E1-DB0783BD9F1B}"/>
          </ac:spMkLst>
        </pc:spChg>
        <pc:spChg chg="mod">
          <ac:chgData name="Zoriana Shpyt (2437386)" userId="0ab9d8d4-7242-4e37-945c-36cf7e27c5dc" providerId="ADAL" clId="{5BAA3119-7BCE-446F-AD4A-205BB3454588}" dt="2025-12-09T20:26:23.471" v="1275" actId="13926"/>
          <ac:spMkLst>
            <pc:docMk/>
            <pc:sldMk cId="4001264828" sldId="276"/>
            <ac:spMk id="33" creationId="{4DE4606D-E142-09FD-5DB7-0EB0ABA0F952}"/>
          </ac:spMkLst>
        </pc:spChg>
        <pc:spChg chg="mod">
          <ac:chgData name="Zoriana Shpyt (2437386)" userId="0ab9d8d4-7242-4e37-945c-36cf7e27c5dc" providerId="ADAL" clId="{5BAA3119-7BCE-446F-AD4A-205BB3454588}" dt="2025-12-09T20:21:34.967" v="1185" actId="13926"/>
          <ac:spMkLst>
            <pc:docMk/>
            <pc:sldMk cId="4001264828" sldId="276"/>
            <ac:spMk id="34" creationId="{EF42F695-0FDD-0ED7-27A4-8039FD7228D5}"/>
          </ac:spMkLst>
        </pc:spChg>
      </pc:sldChg>
      <pc:sldChg chg="addSp delSp modSp mod ord">
        <pc:chgData name="Zoriana Shpyt (2437386)" userId="0ab9d8d4-7242-4e37-945c-36cf7e27c5dc" providerId="ADAL" clId="{5BAA3119-7BCE-446F-AD4A-205BB3454588}" dt="2025-12-12T08:21:39.470" v="2848"/>
        <pc:sldMkLst>
          <pc:docMk/>
          <pc:sldMk cId="619267601" sldId="277"/>
        </pc:sldMkLst>
      </pc:sldChg>
      <pc:sldChg chg="addSp delSp modSp add mod delDesignElem">
        <pc:chgData name="Zoriana Shpyt (2437386)" userId="0ab9d8d4-7242-4e37-945c-36cf7e27c5dc" providerId="ADAL" clId="{5BAA3119-7BCE-446F-AD4A-205BB3454588}" dt="2025-12-11T22:20:06.302" v="2360" actId="20577"/>
        <pc:sldMkLst>
          <pc:docMk/>
          <pc:sldMk cId="2166431201" sldId="279"/>
        </pc:sldMkLst>
        <pc:spChg chg="mod">
          <ac:chgData name="Zoriana Shpyt (2437386)" userId="0ab9d8d4-7242-4e37-945c-36cf7e27c5dc" providerId="ADAL" clId="{5BAA3119-7BCE-446F-AD4A-205BB3454588}" dt="2025-12-09T20:36:58.411" v="1345" actId="113"/>
          <ac:spMkLst>
            <pc:docMk/>
            <pc:sldMk cId="2166431201" sldId="279"/>
            <ac:spMk id="2" creationId="{1C14E2A3-6A77-FF1F-00D3-298DB6C12CEF}"/>
          </ac:spMkLst>
        </pc:spChg>
        <pc:spChg chg="mod topLvl">
          <ac:chgData name="Zoriana Shpyt (2437386)" userId="0ab9d8d4-7242-4e37-945c-36cf7e27c5dc" providerId="ADAL" clId="{5BAA3119-7BCE-446F-AD4A-205BB3454588}" dt="2025-12-11T21:31:19.209" v="1602" actId="478"/>
          <ac:spMkLst>
            <pc:docMk/>
            <pc:sldMk cId="2166431201" sldId="279"/>
            <ac:spMk id="18" creationId="{C4438437-8EB4-EEC3-4667-5A95C2E5A851}"/>
          </ac:spMkLst>
        </pc:spChg>
        <pc:spChg chg="add mod">
          <ac:chgData name="Zoriana Shpyt (2437386)" userId="0ab9d8d4-7242-4e37-945c-36cf7e27c5dc" providerId="ADAL" clId="{5BAA3119-7BCE-446F-AD4A-205BB3454588}" dt="2025-12-11T22:18:38.128" v="2357" actId="14100"/>
          <ac:spMkLst>
            <pc:docMk/>
            <pc:sldMk cId="2166431201" sldId="279"/>
            <ac:spMk id="20" creationId="{7E168F1F-4776-B889-FB2E-37638E745725}"/>
          </ac:spMkLst>
        </pc:spChg>
        <pc:graphicFrameChg chg="add mod modGraphic">
          <ac:chgData name="Zoriana Shpyt (2437386)" userId="0ab9d8d4-7242-4e37-945c-36cf7e27c5dc" providerId="ADAL" clId="{5BAA3119-7BCE-446F-AD4A-205BB3454588}" dt="2025-12-11T22:20:06.302" v="2360" actId="20577"/>
          <ac:graphicFrameMkLst>
            <pc:docMk/>
            <pc:sldMk cId="2166431201" sldId="279"/>
            <ac:graphicFrameMk id="19" creationId="{E21AA4F1-B26C-6CAF-0CB5-161353A7CE22}"/>
          </ac:graphicFrameMkLst>
        </pc:graphicFrameChg>
      </pc:sldChg>
      <pc:sldChg chg="modSp add mod">
        <pc:chgData name="Zoriana Shpyt (2437386)" userId="0ab9d8d4-7242-4e37-945c-36cf7e27c5dc" providerId="ADAL" clId="{5BAA3119-7BCE-446F-AD4A-205BB3454588}" dt="2025-12-12T08:28:17.610" v="2912" actId="20577"/>
        <pc:sldMkLst>
          <pc:docMk/>
          <pc:sldMk cId="2045881870" sldId="281"/>
        </pc:sldMkLst>
        <pc:spChg chg="mod">
          <ac:chgData name="Zoriana Shpyt (2437386)" userId="0ab9d8d4-7242-4e37-945c-36cf7e27c5dc" providerId="ADAL" clId="{5BAA3119-7BCE-446F-AD4A-205BB3454588}" dt="2025-12-12T08:28:17.610" v="2912" actId="20577"/>
          <ac:spMkLst>
            <pc:docMk/>
            <pc:sldMk cId="2045881870" sldId="281"/>
            <ac:spMk id="2" creationId="{F1EC390F-E85A-594B-50B9-18163ED7F4D8}"/>
          </ac:spMkLst>
        </pc:spChg>
      </pc:sldChg>
      <pc:sldChg chg="modSp add mod">
        <pc:chgData name="Zoriana Shpyt (2437386)" userId="0ab9d8d4-7242-4e37-945c-36cf7e27c5dc" providerId="ADAL" clId="{5BAA3119-7BCE-446F-AD4A-205BB3454588}" dt="2025-12-12T08:27:59.913" v="2906" actId="20577"/>
        <pc:sldMkLst>
          <pc:docMk/>
          <pc:sldMk cId="1301389771" sldId="282"/>
        </pc:sldMkLst>
        <pc:spChg chg="mod">
          <ac:chgData name="Zoriana Shpyt (2437386)" userId="0ab9d8d4-7242-4e37-945c-36cf7e27c5dc" providerId="ADAL" clId="{5BAA3119-7BCE-446F-AD4A-205BB3454588}" dt="2025-12-12T08:27:59.913" v="2906" actId="20577"/>
          <ac:spMkLst>
            <pc:docMk/>
            <pc:sldMk cId="1301389771" sldId="282"/>
            <ac:spMk id="2" creationId="{0F5317C2-B436-C788-BEF4-E2EFB1F9FBA8}"/>
          </ac:spMkLst>
        </pc:spChg>
      </pc:sldChg>
      <pc:sldChg chg="modSp add mod">
        <pc:chgData name="Zoriana Shpyt (2437386)" userId="0ab9d8d4-7242-4e37-945c-36cf7e27c5dc" providerId="ADAL" clId="{5BAA3119-7BCE-446F-AD4A-205BB3454588}" dt="2025-12-12T08:28:14.072" v="2911" actId="20577"/>
        <pc:sldMkLst>
          <pc:docMk/>
          <pc:sldMk cId="2374166056" sldId="283"/>
        </pc:sldMkLst>
        <pc:spChg chg="mod">
          <ac:chgData name="Zoriana Shpyt (2437386)" userId="0ab9d8d4-7242-4e37-945c-36cf7e27c5dc" providerId="ADAL" clId="{5BAA3119-7BCE-446F-AD4A-205BB3454588}" dt="2025-12-12T08:28:14.072" v="2911" actId="20577"/>
          <ac:spMkLst>
            <pc:docMk/>
            <pc:sldMk cId="2374166056" sldId="283"/>
            <ac:spMk id="2" creationId="{FAAACA04-0B61-34D1-606D-34968E8B7FED}"/>
          </ac:spMkLst>
        </pc:spChg>
      </pc:sldChg>
    </pc:docChg>
  </pc:docChgLst>
  <pc:docChgLst>
    <pc:chgData clId="Web-{DC78EFE5-7B84-C9A4-1E2F-864F56910266}"/>
    <pc:docChg chg="modSld">
      <pc:chgData name="" userId="" providerId="" clId="Web-{DC78EFE5-7B84-C9A4-1E2F-864F56910266}" dt="2025-12-12T17:17:33.460" v="1" actId="20577"/>
      <pc:docMkLst>
        <pc:docMk/>
      </pc:docMkLst>
      <pc:sldChg chg="modSp">
        <pc:chgData name="" userId="" providerId="" clId="Web-{DC78EFE5-7B84-C9A4-1E2F-864F56910266}" dt="2025-12-12T17:17:33.460" v="1" actId="20577"/>
        <pc:sldMkLst>
          <pc:docMk/>
          <pc:sldMk cId="3966736930" sldId="258"/>
        </pc:sldMkLst>
        <pc:spChg chg="mod">
          <ac:chgData name="" userId="" providerId="" clId="Web-{DC78EFE5-7B84-C9A4-1E2F-864F56910266}" dt="2025-12-12T17:17:29.101" v="0" actId="20577"/>
          <ac:spMkLst>
            <pc:docMk/>
            <pc:sldMk cId="3966736930" sldId="258"/>
            <ac:spMk id="2" creationId="{49EA6424-35BF-4DF1-BD71-2A332E958E2A}"/>
          </ac:spMkLst>
        </pc:spChg>
        <pc:spChg chg="mod">
          <ac:chgData name="" userId="" providerId="" clId="Web-{DC78EFE5-7B84-C9A4-1E2F-864F56910266}" dt="2025-12-12T17:17:33.460" v="1" actId="20577"/>
          <ac:spMkLst>
            <pc:docMk/>
            <pc:sldMk cId="3966736930" sldId="258"/>
            <ac:spMk id="3" creationId="{2217540A-297E-4B3C-90A4-CC9A4413CE2E}"/>
          </ac:spMkLst>
        </pc:spChg>
      </pc:sldChg>
    </pc:docChg>
  </pc:docChgLst>
  <pc:docChgLst>
    <pc:chgData name="Zoriana Shpyt (2437386)" userId="S::2437386@student.uwtsd.ac.uk::0ab9d8d4-7242-4e37-945c-36cf7e27c5dc" providerId="AD" clId="Web-{283142F2-E959-F8E1-EB25-57908D255F1B}"/>
    <pc:docChg chg="mod addSld modSld">
      <pc:chgData name="Zoriana Shpyt (2437386)" userId="S::2437386@student.uwtsd.ac.uk::0ab9d8d4-7242-4e37-945c-36cf7e27c5dc" providerId="AD" clId="Web-{283142F2-E959-F8E1-EB25-57908D255F1B}" dt="2025-12-09T09:28:21.146" v="203" actId="20577"/>
      <pc:docMkLst>
        <pc:docMk/>
      </pc:docMkLst>
      <pc:sldChg chg="addSp delSp modSp">
        <pc:chgData name="Zoriana Shpyt (2437386)" userId="S::2437386@student.uwtsd.ac.uk::0ab9d8d4-7242-4e37-945c-36cf7e27c5dc" providerId="AD" clId="Web-{283142F2-E959-F8E1-EB25-57908D255F1B}" dt="2025-12-09T09:28:21.146" v="203" actId="20577"/>
        <pc:sldMkLst>
          <pc:docMk/>
          <pc:sldMk cId="4001264828" sldId="276"/>
        </pc:sldMkLst>
        <pc:spChg chg="mod">
          <ac:chgData name="Zoriana Shpyt (2437386)" userId="S::2437386@student.uwtsd.ac.uk::0ab9d8d4-7242-4e37-945c-36cf7e27c5dc" providerId="AD" clId="Web-{283142F2-E959-F8E1-EB25-57908D255F1B}" dt="2025-12-09T08:51:40.403" v="11" actId="20577"/>
          <ac:spMkLst>
            <pc:docMk/>
            <pc:sldMk cId="4001264828" sldId="276"/>
            <ac:spMk id="2" creationId="{53201C93-1FCD-E34A-3EFB-92DA89A91CA5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07:29.239" v="78" actId="1076"/>
          <ac:spMkLst>
            <pc:docMk/>
            <pc:sldMk cId="4001264828" sldId="276"/>
            <ac:spMk id="7" creationId="{B8D49C7E-D300-A829-3B3C-0F32AA5E7A79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07:29.254" v="79" actId="1076"/>
          <ac:spMkLst>
            <pc:docMk/>
            <pc:sldMk cId="4001264828" sldId="276"/>
            <ac:spMk id="8" creationId="{2DE47C82-9250-AD1F-3501-92F697CEC281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10:59.463" v="111" actId="1076"/>
          <ac:spMkLst>
            <pc:docMk/>
            <pc:sldMk cId="4001264828" sldId="276"/>
            <ac:spMk id="9" creationId="{D1038D92-718E-3F31-8ACC-6E46417C8200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07:29.286" v="82" actId="1076"/>
          <ac:spMkLst>
            <pc:docMk/>
            <pc:sldMk cId="4001264828" sldId="276"/>
            <ac:spMk id="14" creationId="{587EFD84-CD16-29DC-82E9-8C0810B4F612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07:29.286" v="83" actId="1076"/>
          <ac:spMkLst>
            <pc:docMk/>
            <pc:sldMk cId="4001264828" sldId="276"/>
            <ac:spMk id="15" creationId="{1BFA9FBA-5BB9-2F14-D4BE-6ADBE31D0C16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07:29.301" v="84" actId="1076"/>
          <ac:spMkLst>
            <pc:docMk/>
            <pc:sldMk cId="4001264828" sldId="276"/>
            <ac:spMk id="16" creationId="{060A7CCA-605B-BAD8-1152-2A45841F5909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07:29.317" v="85" actId="1076"/>
          <ac:spMkLst>
            <pc:docMk/>
            <pc:sldMk cId="4001264828" sldId="276"/>
            <ac:spMk id="17" creationId="{A553A8D1-31C4-7EA0-6BE3-DC6B4B5594A2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09:19.148" v="105"/>
          <ac:spMkLst>
            <pc:docMk/>
            <pc:sldMk cId="4001264828" sldId="276"/>
            <ac:spMk id="18" creationId="{0CED0DFB-B619-E78F-FD3B-DF3707FACCE0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10:42.416" v="110" actId="1076"/>
          <ac:spMkLst>
            <pc:docMk/>
            <pc:sldMk cId="4001264828" sldId="276"/>
            <ac:spMk id="19" creationId="{361D5310-DA83-A6A1-42EA-7D8DAAEFD52D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24:29.999" v="172" actId="1076"/>
          <ac:spMkLst>
            <pc:docMk/>
            <pc:sldMk cId="4001264828" sldId="276"/>
            <ac:spMk id="27" creationId="{401240DC-854B-294E-5C9E-922336F29AB9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25:48.064" v="183" actId="1076"/>
          <ac:spMkLst>
            <pc:docMk/>
            <pc:sldMk cId="4001264828" sldId="276"/>
            <ac:spMk id="30" creationId="{F7705021-7BE7-2269-05E1-DB0783BD9F1B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27:45.332" v="196" actId="20577"/>
          <ac:spMkLst>
            <pc:docMk/>
            <pc:sldMk cId="4001264828" sldId="276"/>
            <ac:spMk id="33" creationId="{4DE4606D-E142-09FD-5DB7-0EB0ABA0F952}"/>
          </ac:spMkLst>
        </pc:spChg>
        <pc:spChg chg="add mod">
          <ac:chgData name="Zoriana Shpyt (2437386)" userId="S::2437386@student.uwtsd.ac.uk::0ab9d8d4-7242-4e37-945c-36cf7e27c5dc" providerId="AD" clId="Web-{283142F2-E959-F8E1-EB25-57908D255F1B}" dt="2025-12-09T09:28:21.146" v="203" actId="20577"/>
          <ac:spMkLst>
            <pc:docMk/>
            <pc:sldMk cId="4001264828" sldId="276"/>
            <ac:spMk id="34" creationId="{EF42F695-0FDD-0ED7-27A4-8039FD7228D5}"/>
          </ac:spMkLst>
        </pc:spChg>
      </pc:sldChg>
    </pc:docChg>
  </pc:docChgLst>
  <pc:docChgLst>
    <pc:chgData name="Zoriana Shpyt (2437386)" userId="0ab9d8d4-7242-4e37-945c-36cf7e27c5dc" providerId="ADAL" clId="{0F5076CD-CDBB-4287-8554-DC9BBFEE1757}"/>
    <pc:docChg chg="custSel modSld">
      <pc:chgData name="Zoriana Shpyt (2437386)" userId="0ab9d8d4-7242-4e37-945c-36cf7e27c5dc" providerId="ADAL" clId="{0F5076CD-CDBB-4287-8554-DC9BBFEE1757}" dt="2025-12-07T11:08:06.271" v="8" actId="27636"/>
      <pc:docMkLst>
        <pc:docMk/>
      </pc:docMkLst>
      <pc:sldChg chg="modSp mod">
        <pc:chgData name="Zoriana Shpyt (2437386)" userId="0ab9d8d4-7242-4e37-945c-36cf7e27c5dc" providerId="ADAL" clId="{0F5076CD-CDBB-4287-8554-DC9BBFEE1757}" dt="2025-12-07T10:22:20.785" v="1" actId="255"/>
        <pc:sldMkLst>
          <pc:docMk/>
          <pc:sldMk cId="3270563500" sldId="262"/>
        </pc:sldMkLst>
        <pc:spChg chg="mod">
          <ac:chgData name="Zoriana Shpyt (2437386)" userId="0ab9d8d4-7242-4e37-945c-36cf7e27c5dc" providerId="ADAL" clId="{0F5076CD-CDBB-4287-8554-DC9BBFEE1757}" dt="2025-12-07T10:22:20.785" v="1" actId="255"/>
          <ac:spMkLst>
            <pc:docMk/>
            <pc:sldMk cId="3270563500" sldId="262"/>
            <ac:spMk id="8" creationId="{63507FF2-2C4D-C041-783C-DFB73077B4F5}"/>
          </ac:spMkLst>
        </pc:spChg>
      </pc:sldChg>
      <pc:sldChg chg="modSp mod">
        <pc:chgData name="Zoriana Shpyt (2437386)" userId="0ab9d8d4-7242-4e37-945c-36cf7e27c5dc" providerId="ADAL" clId="{0F5076CD-CDBB-4287-8554-DC9BBFEE1757}" dt="2025-12-07T11:08:06.271" v="8" actId="27636"/>
        <pc:sldMkLst>
          <pc:docMk/>
          <pc:sldMk cId="2090862588" sldId="273"/>
        </pc:sldMkLst>
        <pc:spChg chg="mod">
          <ac:chgData name="Zoriana Shpyt (2437386)" userId="0ab9d8d4-7242-4e37-945c-36cf7e27c5dc" providerId="ADAL" clId="{0F5076CD-CDBB-4287-8554-DC9BBFEE1757}" dt="2025-12-07T11:08:06.271" v="8" actId="27636"/>
          <ac:spMkLst>
            <pc:docMk/>
            <pc:sldMk cId="2090862588" sldId="273"/>
            <ac:spMk id="3" creationId="{C7121AAC-F81D-29A8-74A2-DC5F7065BC5B}"/>
          </ac:spMkLst>
        </pc:spChg>
      </pc:sldChg>
    </pc:docChg>
  </pc:docChgLst>
  <pc:docChgLst>
    <pc:chgData name="Zoriana Shpyt (2437386)" userId="S::2437386@student.uwtsd.ac.uk::0ab9d8d4-7242-4e37-945c-36cf7e27c5dc" providerId="AD" clId="Web-{C49301F3-B7C7-7EF8-EC44-6769ECFC54EB}"/>
    <pc:docChg chg="delSld modSld">
      <pc:chgData name="Zoriana Shpyt (2437386)" userId="S::2437386@student.uwtsd.ac.uk::0ab9d8d4-7242-4e37-945c-36cf7e27c5dc" providerId="AD" clId="Web-{C49301F3-B7C7-7EF8-EC44-6769ECFC54EB}" dt="2025-12-13T10:04:12.960" v="184" actId="20577"/>
      <pc:docMkLst>
        <pc:docMk/>
      </pc:docMkLst>
      <pc:sldChg chg="modSp">
        <pc:chgData name="Zoriana Shpyt (2437386)" userId="S::2437386@student.uwtsd.ac.uk::0ab9d8d4-7242-4e37-945c-36cf7e27c5dc" providerId="AD" clId="Web-{C49301F3-B7C7-7EF8-EC44-6769ECFC54EB}" dt="2025-12-13T10:04:12.960" v="184" actId="20577"/>
        <pc:sldMkLst>
          <pc:docMk/>
          <pc:sldMk cId="3184922546" sldId="265"/>
        </pc:sldMkLst>
        <pc:spChg chg="mod">
          <ac:chgData name="Zoriana Shpyt (2437386)" userId="S::2437386@student.uwtsd.ac.uk::0ab9d8d4-7242-4e37-945c-36cf7e27c5dc" providerId="AD" clId="Web-{C49301F3-B7C7-7EF8-EC44-6769ECFC54EB}" dt="2025-12-13T10:04:12.960" v="184" actId="20577"/>
          <ac:spMkLst>
            <pc:docMk/>
            <pc:sldMk cId="3184922546" sldId="265"/>
            <ac:spMk id="2" creationId="{F3DB2667-6866-49FD-94D8-EA18D1E2E4FC}"/>
          </ac:spMkLst>
        </pc:spChg>
        <pc:spChg chg="mod">
          <ac:chgData name="Zoriana Shpyt (2437386)" userId="S::2437386@student.uwtsd.ac.uk::0ab9d8d4-7242-4e37-945c-36cf7e27c5dc" providerId="AD" clId="Web-{C49301F3-B7C7-7EF8-EC44-6769ECFC54EB}" dt="2025-12-13T10:04:07.382" v="183" actId="20577"/>
          <ac:spMkLst>
            <pc:docMk/>
            <pc:sldMk cId="3184922546" sldId="265"/>
            <ac:spMk id="4" creationId="{D877F40A-D6F5-43ED-8AD0-77021456CF70}"/>
          </ac:spMkLst>
        </pc:spChg>
      </pc:sldChg>
      <pc:sldChg chg="del">
        <pc:chgData name="Zoriana Shpyt (2437386)" userId="S::2437386@student.uwtsd.ac.uk::0ab9d8d4-7242-4e37-945c-36cf7e27c5dc" providerId="AD" clId="Web-{C49301F3-B7C7-7EF8-EC44-6769ECFC54EB}" dt="2025-12-13T09:58:40" v="0"/>
        <pc:sldMkLst>
          <pc:docMk/>
          <pc:sldMk cId="1976039363" sldId="284"/>
        </pc:sldMkLst>
      </pc:sldChg>
    </pc:docChg>
  </pc:docChgLst>
  <pc:docChgLst>
    <pc:chgData name="Zoriana Shpyt (2437386)" userId="S::2437386@student.uwtsd.ac.uk::0ab9d8d4-7242-4e37-945c-36cf7e27c5dc" providerId="AD" clId="Web-{DC78EFE5-7B84-C9A4-1E2F-864F56910266}"/>
    <pc:docChg chg="addSld delSld modSld sldOrd">
      <pc:chgData name="Zoriana Shpyt (2437386)" userId="S::2437386@student.uwtsd.ac.uk::0ab9d8d4-7242-4e37-945c-36cf7e27c5dc" providerId="AD" clId="Web-{DC78EFE5-7B84-C9A4-1E2F-864F56910266}" dt="2025-12-12T17:44:11.975" v="104" actId="14100"/>
      <pc:docMkLst>
        <pc:docMk/>
      </pc:docMkLst>
      <pc:sldChg chg="addSp modSp">
        <pc:chgData name="Zoriana Shpyt (2437386)" userId="S::2437386@student.uwtsd.ac.uk::0ab9d8d4-7242-4e37-945c-36cf7e27c5dc" providerId="AD" clId="Web-{DC78EFE5-7B84-C9A4-1E2F-864F56910266}" dt="2025-12-12T17:21:44.913" v="59" actId="14100"/>
        <pc:sldMkLst>
          <pc:docMk/>
          <pc:sldMk cId="1532260065" sldId="257"/>
        </pc:sldMkLst>
        <pc:spChg chg="add mod">
          <ac:chgData name="Zoriana Shpyt (2437386)" userId="S::2437386@student.uwtsd.ac.uk::0ab9d8d4-7242-4e37-945c-36cf7e27c5dc" providerId="AD" clId="Web-{DC78EFE5-7B84-C9A4-1E2F-864F56910266}" dt="2025-12-12T17:21:44.913" v="59" actId="14100"/>
          <ac:spMkLst>
            <pc:docMk/>
            <pc:sldMk cId="1532260065" sldId="257"/>
            <ac:spMk id="3" creationId="{0ED58FA6-F826-F704-FE71-0B9FFBF3B318}"/>
          </ac:spMkLst>
        </pc:spChg>
      </pc:sldChg>
      <pc:sldChg chg="addSp modSp">
        <pc:chgData name="Zoriana Shpyt (2437386)" userId="S::2437386@student.uwtsd.ac.uk::0ab9d8d4-7242-4e37-945c-36cf7e27c5dc" providerId="AD" clId="Web-{DC78EFE5-7B84-C9A4-1E2F-864F56910266}" dt="2025-12-12T17:22:02.961" v="65" actId="14100"/>
        <pc:sldMkLst>
          <pc:docMk/>
          <pc:sldMk cId="1539574581" sldId="260"/>
        </pc:sldMkLst>
        <pc:spChg chg="add mod">
          <ac:chgData name="Zoriana Shpyt (2437386)" userId="S::2437386@student.uwtsd.ac.uk::0ab9d8d4-7242-4e37-945c-36cf7e27c5dc" providerId="AD" clId="Web-{DC78EFE5-7B84-C9A4-1E2F-864F56910266}" dt="2025-12-12T17:22:02.961" v="65" actId="14100"/>
          <ac:spMkLst>
            <pc:docMk/>
            <pc:sldMk cId="1539574581" sldId="260"/>
            <ac:spMk id="3" creationId="{39314FCB-EA72-C589-3994-5476702BC861}"/>
          </ac:spMkLst>
        </pc:spChg>
      </pc:sldChg>
      <pc:sldChg chg="modSp">
        <pc:chgData name="Zoriana Shpyt (2437386)" userId="S::2437386@student.uwtsd.ac.uk::0ab9d8d4-7242-4e37-945c-36cf7e27c5dc" providerId="AD" clId="Web-{DC78EFE5-7B84-C9A4-1E2F-864F56910266}" dt="2025-12-12T17:18:42.309" v="37" actId="20577"/>
        <pc:sldMkLst>
          <pc:docMk/>
          <pc:sldMk cId="3270563500" sldId="262"/>
        </pc:sldMkLst>
        <pc:spChg chg="mod">
          <ac:chgData name="Zoriana Shpyt (2437386)" userId="S::2437386@student.uwtsd.ac.uk::0ab9d8d4-7242-4e37-945c-36cf7e27c5dc" providerId="AD" clId="Web-{DC78EFE5-7B84-C9A4-1E2F-864F56910266}" dt="2025-12-12T17:18:42.309" v="37" actId="20577"/>
          <ac:spMkLst>
            <pc:docMk/>
            <pc:sldMk cId="3270563500" sldId="262"/>
            <ac:spMk id="8" creationId="{63507FF2-2C4D-C041-783C-DFB73077B4F5}"/>
          </ac:spMkLst>
        </pc:spChg>
        <pc:picChg chg="mod">
          <ac:chgData name="Zoriana Shpyt (2437386)" userId="S::2437386@student.uwtsd.ac.uk::0ab9d8d4-7242-4e37-945c-36cf7e27c5dc" providerId="AD" clId="Web-{DC78EFE5-7B84-C9A4-1E2F-864F56910266}" dt="2025-12-12T17:18:05.056" v="9" actId="14100"/>
          <ac:picMkLst>
            <pc:docMk/>
            <pc:sldMk cId="3270563500" sldId="262"/>
            <ac:picMk id="11" creationId="{B9D133BA-4C2A-C011-01B4-E9FBE217FE3C}"/>
          </ac:picMkLst>
        </pc:picChg>
      </pc:sldChg>
      <pc:sldChg chg="modSp ord">
        <pc:chgData name="Zoriana Shpyt (2437386)" userId="S::2437386@student.uwtsd.ac.uk::0ab9d8d4-7242-4e37-945c-36cf7e27c5dc" providerId="AD" clId="Web-{DC78EFE5-7B84-C9A4-1E2F-864F56910266}" dt="2025-12-12T17:43:32.472" v="100"/>
        <pc:sldMkLst>
          <pc:docMk/>
          <pc:sldMk cId="2482166450" sldId="274"/>
        </pc:sldMkLst>
        <pc:spChg chg="mod">
          <ac:chgData name="Zoriana Shpyt (2437386)" userId="S::2437386@student.uwtsd.ac.uk::0ab9d8d4-7242-4e37-945c-36cf7e27c5dc" providerId="AD" clId="Web-{DC78EFE5-7B84-C9A4-1E2F-864F56910266}" dt="2025-12-12T17:43:24.221" v="98" actId="20577"/>
          <ac:spMkLst>
            <pc:docMk/>
            <pc:sldMk cId="2482166450" sldId="274"/>
            <ac:spMk id="3" creationId="{8DF765B8-C28D-59A5-98CB-CF71F15714D5}"/>
          </ac:spMkLst>
        </pc:spChg>
      </pc:sldChg>
      <pc:sldChg chg="modSp del">
        <pc:chgData name="Zoriana Shpyt (2437386)" userId="S::2437386@student.uwtsd.ac.uk::0ab9d8d4-7242-4e37-945c-36cf7e27c5dc" providerId="AD" clId="Web-{DC78EFE5-7B84-C9A4-1E2F-864F56910266}" dt="2025-12-12T17:24:03.309" v="87"/>
        <pc:sldMkLst>
          <pc:docMk/>
          <pc:sldMk cId="619267601" sldId="277"/>
        </pc:sldMkLst>
        <pc:spChg chg="mod">
          <ac:chgData name="Zoriana Shpyt (2437386)" userId="S::2437386@student.uwtsd.ac.uk::0ab9d8d4-7242-4e37-945c-36cf7e27c5dc" providerId="AD" clId="Web-{DC78EFE5-7B84-C9A4-1E2F-864F56910266}" dt="2025-12-12T17:23:15.729" v="86" actId="20577"/>
          <ac:spMkLst>
            <pc:docMk/>
            <pc:sldMk cId="619267601" sldId="277"/>
            <ac:spMk id="2" creationId="{020030D1-F918-4414-8FD5-DF114BC9FA95}"/>
          </ac:spMkLst>
        </pc:spChg>
        <pc:spChg chg="mod">
          <ac:chgData name="Zoriana Shpyt (2437386)" userId="S::2437386@student.uwtsd.ac.uk::0ab9d8d4-7242-4e37-945c-36cf7e27c5dc" providerId="AD" clId="Web-{DC78EFE5-7B84-C9A4-1E2F-864F56910266}" dt="2025-12-12T17:20:18.112" v="39" actId="1076"/>
          <ac:spMkLst>
            <pc:docMk/>
            <pc:sldMk cId="619267601" sldId="277"/>
            <ac:spMk id="7" creationId="{F2A48EA6-2EA1-238B-6A0D-0F94A5171A27}"/>
          </ac:spMkLst>
        </pc:spChg>
      </pc:sldChg>
      <pc:sldChg chg="del">
        <pc:chgData name="Zoriana Shpyt (2437386)" userId="S::2437386@student.uwtsd.ac.uk::0ab9d8d4-7242-4e37-945c-36cf7e27c5dc" providerId="AD" clId="Web-{DC78EFE5-7B84-C9A4-1E2F-864F56910266}" dt="2025-12-12T17:24:05.637" v="88"/>
        <pc:sldMkLst>
          <pc:docMk/>
          <pc:sldMk cId="1982790126" sldId="280"/>
        </pc:sldMkLst>
      </pc:sldChg>
      <pc:sldChg chg="addSp modSp">
        <pc:chgData name="Zoriana Shpyt (2437386)" userId="S::2437386@student.uwtsd.ac.uk::0ab9d8d4-7242-4e37-945c-36cf7e27c5dc" providerId="AD" clId="Web-{DC78EFE5-7B84-C9A4-1E2F-864F56910266}" dt="2025-12-12T17:20:55.692" v="47" actId="1076"/>
        <pc:sldMkLst>
          <pc:docMk/>
          <pc:sldMk cId="2045881870" sldId="281"/>
        </pc:sldMkLst>
        <pc:spChg chg="mod">
          <ac:chgData name="Zoriana Shpyt (2437386)" userId="S::2437386@student.uwtsd.ac.uk::0ab9d8d4-7242-4e37-945c-36cf7e27c5dc" providerId="AD" clId="Web-{DC78EFE5-7B84-C9A4-1E2F-864F56910266}" dt="2025-12-12T17:19:39.766" v="38" actId="20577"/>
          <ac:spMkLst>
            <pc:docMk/>
            <pc:sldMk cId="2045881870" sldId="281"/>
            <ac:spMk id="2" creationId="{F1EC390F-E85A-594B-50B9-18163ED7F4D8}"/>
          </ac:spMkLst>
        </pc:spChg>
        <pc:spChg chg="add mod">
          <ac:chgData name="Zoriana Shpyt (2437386)" userId="S::2437386@student.uwtsd.ac.uk::0ab9d8d4-7242-4e37-945c-36cf7e27c5dc" providerId="AD" clId="Web-{DC78EFE5-7B84-C9A4-1E2F-864F56910266}" dt="2025-12-12T17:20:55.692" v="47" actId="1076"/>
          <ac:spMkLst>
            <pc:docMk/>
            <pc:sldMk cId="2045881870" sldId="281"/>
            <ac:spMk id="5" creationId="{C7E5A063-234D-8023-18B9-43A685D9F6C9}"/>
          </ac:spMkLst>
        </pc:spChg>
      </pc:sldChg>
      <pc:sldChg chg="addSp modSp">
        <pc:chgData name="Zoriana Shpyt (2437386)" userId="S::2437386@student.uwtsd.ac.uk::0ab9d8d4-7242-4e37-945c-36cf7e27c5dc" providerId="AD" clId="Web-{DC78EFE5-7B84-C9A4-1E2F-864F56910266}" dt="2025-12-12T17:22:17.383" v="69" actId="1076"/>
        <pc:sldMkLst>
          <pc:docMk/>
          <pc:sldMk cId="1301389771" sldId="282"/>
        </pc:sldMkLst>
        <pc:spChg chg="add mod">
          <ac:chgData name="Zoriana Shpyt (2437386)" userId="S::2437386@student.uwtsd.ac.uk::0ab9d8d4-7242-4e37-945c-36cf7e27c5dc" providerId="AD" clId="Web-{DC78EFE5-7B84-C9A4-1E2F-864F56910266}" dt="2025-12-12T17:22:17.383" v="69" actId="1076"/>
          <ac:spMkLst>
            <pc:docMk/>
            <pc:sldMk cId="1301389771" sldId="282"/>
            <ac:spMk id="4" creationId="{6EE541ED-EBA7-5D5E-07BC-0A07D90F045E}"/>
          </ac:spMkLst>
        </pc:spChg>
      </pc:sldChg>
      <pc:sldChg chg="addSp modSp">
        <pc:chgData name="Zoriana Shpyt (2437386)" userId="S::2437386@student.uwtsd.ac.uk::0ab9d8d4-7242-4e37-945c-36cf7e27c5dc" providerId="AD" clId="Web-{DC78EFE5-7B84-C9A4-1E2F-864F56910266}" dt="2025-12-12T17:22:38.900" v="76" actId="1076"/>
        <pc:sldMkLst>
          <pc:docMk/>
          <pc:sldMk cId="2374166056" sldId="283"/>
        </pc:sldMkLst>
        <pc:spChg chg="add mod">
          <ac:chgData name="Zoriana Shpyt (2437386)" userId="S::2437386@student.uwtsd.ac.uk::0ab9d8d4-7242-4e37-945c-36cf7e27c5dc" providerId="AD" clId="Web-{DC78EFE5-7B84-C9A4-1E2F-864F56910266}" dt="2025-12-12T17:22:38.900" v="76" actId="1076"/>
          <ac:spMkLst>
            <pc:docMk/>
            <pc:sldMk cId="2374166056" sldId="283"/>
            <ac:spMk id="5" creationId="{000F2296-4AED-8C26-8FA2-C3CBCDF779B4}"/>
          </ac:spMkLst>
        </pc:spChg>
      </pc:sldChg>
      <pc:sldChg chg="modSp new">
        <pc:chgData name="Zoriana Shpyt (2437386)" userId="S::2437386@student.uwtsd.ac.uk::0ab9d8d4-7242-4e37-945c-36cf7e27c5dc" providerId="AD" clId="Web-{DC78EFE5-7B84-C9A4-1E2F-864F56910266}" dt="2025-12-12T17:44:11.975" v="104" actId="14100"/>
        <pc:sldMkLst>
          <pc:docMk/>
          <pc:sldMk cId="1976039363" sldId="284"/>
        </pc:sldMkLst>
        <pc:spChg chg="mod">
          <ac:chgData name="Zoriana Shpyt (2437386)" userId="S::2437386@student.uwtsd.ac.uk::0ab9d8d4-7242-4e37-945c-36cf7e27c5dc" providerId="AD" clId="Web-{DC78EFE5-7B84-C9A4-1E2F-864F56910266}" dt="2025-12-12T17:44:07.912" v="103" actId="20577"/>
          <ac:spMkLst>
            <pc:docMk/>
            <pc:sldMk cId="1976039363" sldId="284"/>
            <ac:spMk id="2" creationId="{1F7943D5-7F4A-789E-E8A1-ABE4A58C21CA}"/>
          </ac:spMkLst>
        </pc:spChg>
        <pc:spChg chg="mod">
          <ac:chgData name="Zoriana Shpyt (2437386)" userId="S::2437386@student.uwtsd.ac.uk::0ab9d8d4-7242-4e37-945c-36cf7e27c5dc" providerId="AD" clId="Web-{DC78EFE5-7B84-C9A4-1E2F-864F56910266}" dt="2025-12-12T17:44:11.975" v="104" actId="14100"/>
          <ac:spMkLst>
            <pc:docMk/>
            <pc:sldMk cId="1976039363" sldId="284"/>
            <ac:spMk id="3" creationId="{3B17B87A-9D5D-C55D-667A-4E13DE2BA810}"/>
          </ac:spMkLst>
        </pc:spChg>
      </pc:sldChg>
      <pc:sldChg chg="new del">
        <pc:chgData name="Zoriana Shpyt (2437386)" userId="S::2437386@student.uwtsd.ac.uk::0ab9d8d4-7242-4e37-945c-36cf7e27c5dc" providerId="AD" clId="Web-{DC78EFE5-7B84-C9A4-1E2F-864F56910266}" dt="2025-12-12T17:43:51.208" v="101"/>
        <pc:sldMkLst>
          <pc:docMk/>
          <pc:sldMk cId="4146337823" sldId="284"/>
        </pc:sldMkLst>
      </pc:sldChg>
    </pc:docChg>
  </pc:docChgLst>
  <pc:docChgLst>
    <pc:chgData clId="Web-{CFF238AE-D81B-2691-C316-672DE26818DC}"/>
    <pc:docChg chg="modSld">
      <pc:chgData name="" userId="" providerId="" clId="Web-{CFF238AE-D81B-2691-C316-672DE26818DC}" dt="2025-11-30T17:11:53.187" v="6" actId="20577"/>
      <pc:docMkLst>
        <pc:docMk/>
      </pc:docMkLst>
      <pc:sldChg chg="modSp">
        <pc:chgData name="" userId="" providerId="" clId="Web-{CFF238AE-D81B-2691-C316-672DE26818DC}" dt="2025-11-30T17:11:53.187" v="6" actId="20577"/>
        <pc:sldMkLst>
          <pc:docMk/>
          <pc:sldMk cId="2090862588" sldId="273"/>
        </pc:sldMkLst>
        <pc:spChg chg="mod">
          <ac:chgData name="" userId="" providerId="" clId="Web-{CFF238AE-D81B-2691-C316-672DE26818DC}" dt="2025-11-30T17:11:53.187" v="6" actId="20577"/>
          <ac:spMkLst>
            <pc:docMk/>
            <pc:sldMk cId="2090862588" sldId="273"/>
            <ac:spMk id="3" creationId="{C7121AAC-F81D-29A8-74A2-DC5F7065BC5B}"/>
          </ac:spMkLst>
        </pc:spChg>
      </pc:sldChg>
    </pc:docChg>
  </pc:docChgLst>
  <pc:docChgLst>
    <pc:chgData name="Zoriana Shpyt (2437386)" userId="S::2437386@student.uwtsd.ac.uk::0ab9d8d4-7242-4e37-945c-36cf7e27c5dc" providerId="AD" clId="Web-{CFF238AE-D81B-2691-C316-672DE26818DC}"/>
    <pc:docChg chg="modSld">
      <pc:chgData name="Zoriana Shpyt (2437386)" userId="S::2437386@student.uwtsd.ac.uk::0ab9d8d4-7242-4e37-945c-36cf7e27c5dc" providerId="AD" clId="Web-{CFF238AE-D81B-2691-C316-672DE26818DC}" dt="2025-11-30T17:54:16.452" v="67" actId="1076"/>
      <pc:docMkLst>
        <pc:docMk/>
      </pc:docMkLst>
      <pc:sldChg chg="addSp delSp modSp">
        <pc:chgData name="Zoriana Shpyt (2437386)" userId="S::2437386@student.uwtsd.ac.uk::0ab9d8d4-7242-4e37-945c-36cf7e27c5dc" providerId="AD" clId="Web-{CFF238AE-D81B-2691-C316-672DE26818DC}" dt="2025-11-30T17:54:16.452" v="67" actId="1076"/>
        <pc:sldMkLst>
          <pc:docMk/>
          <pc:sldMk cId="3966736930" sldId="258"/>
        </pc:sldMkLst>
        <pc:spChg chg="mod">
          <ac:chgData name="Zoriana Shpyt (2437386)" userId="S::2437386@student.uwtsd.ac.uk::0ab9d8d4-7242-4e37-945c-36cf7e27c5dc" providerId="AD" clId="Web-{CFF238AE-D81B-2691-C316-672DE26818DC}" dt="2025-11-30T17:54:03.280" v="65" actId="14100"/>
          <ac:spMkLst>
            <pc:docMk/>
            <pc:sldMk cId="3966736930" sldId="258"/>
            <ac:spMk id="3" creationId="{2217540A-297E-4B3C-90A4-CC9A4413CE2E}"/>
          </ac:spMkLst>
        </pc:spChg>
        <pc:picChg chg="add mod ord">
          <ac:chgData name="Zoriana Shpyt (2437386)" userId="S::2437386@student.uwtsd.ac.uk::0ab9d8d4-7242-4e37-945c-36cf7e27c5dc" providerId="AD" clId="Web-{CFF238AE-D81B-2691-C316-672DE26818DC}" dt="2025-11-30T17:54:16.452" v="67" actId="1076"/>
          <ac:picMkLst>
            <pc:docMk/>
            <pc:sldMk cId="3966736930" sldId="258"/>
            <ac:picMk id="4" creationId="{AF8E9BC3-7A04-1285-4288-DAEB4AD802AE}"/>
          </ac:picMkLst>
        </pc:picChg>
      </pc:sldChg>
      <pc:sldChg chg="modSp">
        <pc:chgData name="Zoriana Shpyt (2437386)" userId="S::2437386@student.uwtsd.ac.uk::0ab9d8d4-7242-4e37-945c-36cf7e27c5dc" providerId="AD" clId="Web-{CFF238AE-D81B-2691-C316-672DE26818DC}" dt="2025-11-30T17:53:39.905" v="60" actId="20577"/>
        <pc:sldMkLst>
          <pc:docMk/>
          <pc:sldMk cId="1703968215" sldId="261"/>
        </pc:sldMkLst>
        <pc:spChg chg="mod">
          <ac:chgData name="Zoriana Shpyt (2437386)" userId="S::2437386@student.uwtsd.ac.uk::0ab9d8d4-7242-4e37-945c-36cf7e27c5dc" providerId="AD" clId="Web-{CFF238AE-D81B-2691-C316-672DE26818DC}" dt="2025-11-30T17:53:39.905" v="60" actId="20577"/>
          <ac:spMkLst>
            <pc:docMk/>
            <pc:sldMk cId="1703968215" sldId="261"/>
            <ac:spMk id="9" creationId="{CECA5D41-8779-43E7-AC6F-3AFF246240B3}"/>
          </ac:spMkLst>
        </pc:spChg>
      </pc:sldChg>
      <pc:sldChg chg="addSp delSp modSp">
        <pc:chgData name="Zoriana Shpyt (2437386)" userId="S::2437386@student.uwtsd.ac.uk::0ab9d8d4-7242-4e37-945c-36cf7e27c5dc" providerId="AD" clId="Web-{CFF238AE-D81B-2691-C316-672DE26818DC}" dt="2025-11-30T17:39:52.205" v="17"/>
        <pc:sldMkLst>
          <pc:docMk/>
          <pc:sldMk cId="3270563500" sldId="262"/>
        </pc:sldMkLst>
        <pc:spChg chg="add mod">
          <ac:chgData name="Zoriana Shpyt (2437386)" userId="S::2437386@student.uwtsd.ac.uk::0ab9d8d4-7242-4e37-945c-36cf7e27c5dc" providerId="AD" clId="Web-{CFF238AE-D81B-2691-C316-672DE26818DC}" dt="2025-11-30T17:39:33.954" v="15"/>
          <ac:spMkLst>
            <pc:docMk/>
            <pc:sldMk cId="3270563500" sldId="262"/>
            <ac:spMk id="8" creationId="{63507FF2-2C4D-C041-783C-DFB73077B4F5}"/>
          </ac:spMkLst>
        </pc:spChg>
        <pc:spChg chg="add mod">
          <ac:chgData name="Zoriana Shpyt (2437386)" userId="S::2437386@student.uwtsd.ac.uk::0ab9d8d4-7242-4e37-945c-36cf7e27c5dc" providerId="AD" clId="Web-{CFF238AE-D81B-2691-C316-672DE26818DC}" dt="2025-11-30T17:39:52.205" v="17"/>
          <ac:spMkLst>
            <pc:docMk/>
            <pc:sldMk cId="3270563500" sldId="262"/>
            <ac:spMk id="10" creationId="{E538608E-7815-9758-9974-2F4C8CC08CA3}"/>
          </ac:spMkLst>
        </pc:spChg>
      </pc:sldChg>
      <pc:sldChg chg="addSp delSp modSp mod modClrScheme chgLayout">
        <pc:chgData name="Zoriana Shpyt (2437386)" userId="S::2437386@student.uwtsd.ac.uk::0ab9d8d4-7242-4e37-945c-36cf7e27c5dc" providerId="AD" clId="Web-{CFF238AE-D81B-2691-C316-672DE26818DC}" dt="2025-11-30T17:51:21.027" v="58" actId="20577"/>
        <pc:sldMkLst>
          <pc:docMk/>
          <pc:sldMk cId="1134536130" sldId="267"/>
        </pc:sldMkLst>
        <pc:spChg chg="mod">
          <ac:chgData name="Zoriana Shpyt (2437386)" userId="S::2437386@student.uwtsd.ac.uk::0ab9d8d4-7242-4e37-945c-36cf7e27c5dc" providerId="AD" clId="Web-{CFF238AE-D81B-2691-C316-672DE26818DC}" dt="2025-11-30T17:51:21.027" v="58" actId="20577"/>
          <ac:spMkLst>
            <pc:docMk/>
            <pc:sldMk cId="1134536130" sldId="267"/>
            <ac:spMk id="2" creationId="{515381D8-DFFF-4518-A87C-2FF7F02CCDA1}"/>
          </ac:spMkLst>
        </pc:spChg>
        <pc:spChg chg="mod">
          <ac:chgData name="Zoriana Shpyt (2437386)" userId="S::2437386@student.uwtsd.ac.uk::0ab9d8d4-7242-4e37-945c-36cf7e27c5dc" providerId="AD" clId="Web-{CFF238AE-D81B-2691-C316-672DE26818DC}" dt="2025-11-30T17:49:40.321" v="49"/>
          <ac:spMkLst>
            <pc:docMk/>
            <pc:sldMk cId="1134536130" sldId="267"/>
            <ac:spMk id="4" creationId="{9E8C4EB8-FE5E-4752-81EF-DAF2F54E7E07}"/>
          </ac:spMkLst>
        </pc:spChg>
        <pc:spChg chg="mod">
          <ac:chgData name="Zoriana Shpyt (2437386)" userId="S::2437386@student.uwtsd.ac.uk::0ab9d8d4-7242-4e37-945c-36cf7e27c5dc" providerId="AD" clId="Web-{CFF238AE-D81B-2691-C316-672DE26818DC}" dt="2025-11-30T17:49:40.321" v="49"/>
          <ac:spMkLst>
            <pc:docMk/>
            <pc:sldMk cId="1134536130" sldId="267"/>
            <ac:spMk id="5" creationId="{6346BE14-BD4F-4DBD-9B58-FC4C6EC5D2B9}"/>
          </ac:spMkLst>
        </pc:spChg>
        <pc:spChg chg="mod">
          <ac:chgData name="Zoriana Shpyt (2437386)" userId="S::2437386@student.uwtsd.ac.uk::0ab9d8d4-7242-4e37-945c-36cf7e27c5dc" providerId="AD" clId="Web-{CFF238AE-D81B-2691-C316-672DE26818DC}" dt="2025-11-30T17:49:40.321" v="49"/>
          <ac:spMkLst>
            <pc:docMk/>
            <pc:sldMk cId="1134536130" sldId="267"/>
            <ac:spMk id="6" creationId="{1BEF0E49-62B5-488C-B988-BDE7F7F305F8}"/>
          </ac:spMkLst>
        </pc:spChg>
        <pc:picChg chg="add mod ord">
          <ac:chgData name="Zoriana Shpyt (2437386)" userId="S::2437386@student.uwtsd.ac.uk::0ab9d8d4-7242-4e37-945c-36cf7e27c5dc" providerId="AD" clId="Web-{CFF238AE-D81B-2691-C316-672DE26818DC}" dt="2025-11-30T17:49:40.321" v="49"/>
          <ac:picMkLst>
            <pc:docMk/>
            <pc:sldMk cId="1134536130" sldId="267"/>
            <ac:picMk id="13" creationId="{0E385AF9-5059-B275-5045-889061FC4B52}"/>
          </ac:picMkLst>
        </pc:picChg>
      </pc:sldChg>
      <pc:sldChg chg="modSp">
        <pc:chgData name="Zoriana Shpyt (2437386)" userId="S::2437386@student.uwtsd.ac.uk::0ab9d8d4-7242-4e37-945c-36cf7e27c5dc" providerId="AD" clId="Web-{CFF238AE-D81B-2691-C316-672DE26818DC}" dt="2025-11-30T17:12:15.829" v="5" actId="20577"/>
        <pc:sldMkLst>
          <pc:docMk/>
          <pc:sldMk cId="2090862588" sldId="273"/>
        </pc:sldMkLst>
        <pc:spChg chg="mod">
          <ac:chgData name="Zoriana Shpyt (2437386)" userId="S::2437386@student.uwtsd.ac.uk::0ab9d8d4-7242-4e37-945c-36cf7e27c5dc" providerId="AD" clId="Web-{CFF238AE-D81B-2691-C316-672DE26818DC}" dt="2025-11-30T17:12:15.829" v="5" actId="20577"/>
          <ac:spMkLst>
            <pc:docMk/>
            <pc:sldMk cId="2090862588" sldId="273"/>
            <ac:spMk id="3" creationId="{C7121AAC-F81D-29A8-74A2-DC5F7065BC5B}"/>
          </ac:spMkLst>
        </pc:spChg>
      </pc:sldChg>
      <pc:sldChg chg="modSp">
        <pc:chgData name="Zoriana Shpyt (2437386)" userId="S::2437386@student.uwtsd.ac.uk::0ab9d8d4-7242-4e37-945c-36cf7e27c5dc" providerId="AD" clId="Web-{CFF238AE-D81B-2691-C316-672DE26818DC}" dt="2025-11-30T17:41:05.067" v="22" actId="20577"/>
        <pc:sldMkLst>
          <pc:docMk/>
          <pc:sldMk cId="2482166450" sldId="274"/>
        </pc:sldMkLst>
        <pc:spChg chg="mod">
          <ac:chgData name="Zoriana Shpyt (2437386)" userId="S::2437386@student.uwtsd.ac.uk::0ab9d8d4-7242-4e37-945c-36cf7e27c5dc" providerId="AD" clId="Web-{CFF238AE-D81B-2691-C316-672DE26818DC}" dt="2025-11-30T17:41:05.067" v="22" actId="20577"/>
          <ac:spMkLst>
            <pc:docMk/>
            <pc:sldMk cId="2482166450" sldId="274"/>
            <ac:spMk id="3" creationId="{8DF765B8-C28D-59A5-98CB-CF71F15714D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63C791-209B-472F-86E1-AD658BAA5437}" type="doc">
      <dgm:prSet loTypeId="urn:microsoft.com/office/officeart/2005/8/layout/vProcess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53DF18-C66C-45AE-92DF-8C9CFC45BC1E}">
      <dgm:prSet phldrT="[Text]" phldr="0" custT="1"/>
      <dgm:spPr/>
      <dgm:t>
        <a:bodyPr/>
        <a:lstStyle/>
        <a:p>
          <a:r>
            <a:rPr lang="en-GB" sz="2800"/>
            <a:t>1. Improve organisational structure.</a:t>
          </a:r>
          <a:endParaRPr lang="en-GB" sz="2800" dirty="0"/>
        </a:p>
      </dgm:t>
    </dgm:pt>
    <dgm:pt modelId="{7200E0F4-EDA2-40AC-88F6-56D14CFFA23F}" type="parTrans" cxnId="{1F5D8641-35B5-44A9-A3FD-0891F8074B0B}">
      <dgm:prSet/>
      <dgm:spPr/>
      <dgm:t>
        <a:bodyPr/>
        <a:lstStyle/>
        <a:p>
          <a:endParaRPr lang="en-GB"/>
        </a:p>
      </dgm:t>
    </dgm:pt>
    <dgm:pt modelId="{C6DBAAB1-4949-445A-8935-9ABECFA3C23A}" type="sibTrans" cxnId="{1F5D8641-35B5-44A9-A3FD-0891F8074B0B}">
      <dgm:prSet/>
      <dgm:spPr/>
      <dgm:t>
        <a:bodyPr/>
        <a:lstStyle/>
        <a:p>
          <a:endParaRPr lang="en-GB"/>
        </a:p>
      </dgm:t>
    </dgm:pt>
    <dgm:pt modelId="{91453664-16AD-4278-9644-106F0E8F1C44}">
      <dgm:prSet phldrT="[Text]" phldr="0" custT="1"/>
      <dgm:spPr/>
      <dgm:t>
        <a:bodyPr/>
        <a:lstStyle/>
        <a:p>
          <a:r>
            <a:rPr lang="en-GB" sz="2800" dirty="0"/>
            <a:t>2. Improve Feedback system (“Teach-back method”)</a:t>
          </a:r>
        </a:p>
      </dgm:t>
    </dgm:pt>
    <dgm:pt modelId="{7AB1D460-7048-4EEE-97FD-806539F5D8EE}" type="parTrans" cxnId="{6A6E5747-265E-47AC-8E8F-F21D69C7092A}">
      <dgm:prSet/>
      <dgm:spPr/>
      <dgm:t>
        <a:bodyPr/>
        <a:lstStyle/>
        <a:p>
          <a:endParaRPr lang="en-GB"/>
        </a:p>
      </dgm:t>
    </dgm:pt>
    <dgm:pt modelId="{BD24029B-8D79-4AC8-97AD-CBFAE496A754}" type="sibTrans" cxnId="{6A6E5747-265E-47AC-8E8F-F21D69C7092A}">
      <dgm:prSet/>
      <dgm:spPr/>
      <dgm:t>
        <a:bodyPr/>
        <a:lstStyle/>
        <a:p>
          <a:endParaRPr lang="en-GB"/>
        </a:p>
      </dgm:t>
    </dgm:pt>
    <dgm:pt modelId="{9CFA86FD-EF94-4A8E-8410-026325792BE0}">
      <dgm:prSet phldrT="[Text]" phldr="0" custT="1"/>
      <dgm:spPr/>
      <dgm:t>
        <a:bodyPr/>
        <a:lstStyle/>
        <a:p>
          <a:r>
            <a:rPr lang="en-GB" sz="2800"/>
            <a:t>3. Build cultural competence in management.</a:t>
          </a:r>
          <a:endParaRPr lang="en-GB" sz="2800" dirty="0"/>
        </a:p>
      </dgm:t>
    </dgm:pt>
    <dgm:pt modelId="{4281CE4B-BB6A-4094-8F0E-0CE91983E9AB}" type="parTrans" cxnId="{669A2B10-DCB6-4BF8-BC5A-19FE3FC91934}">
      <dgm:prSet/>
      <dgm:spPr/>
      <dgm:t>
        <a:bodyPr/>
        <a:lstStyle/>
        <a:p>
          <a:endParaRPr lang="en-GB"/>
        </a:p>
      </dgm:t>
    </dgm:pt>
    <dgm:pt modelId="{7F07FFC2-03B5-4AB6-ADE0-B7A252CD7B69}" type="sibTrans" cxnId="{669A2B10-DCB6-4BF8-BC5A-19FE3FC91934}">
      <dgm:prSet/>
      <dgm:spPr/>
      <dgm:t>
        <a:bodyPr/>
        <a:lstStyle/>
        <a:p>
          <a:endParaRPr lang="en-GB"/>
        </a:p>
      </dgm:t>
    </dgm:pt>
    <dgm:pt modelId="{7AD306DD-1253-4D84-930F-38AA25594624}" type="pres">
      <dgm:prSet presAssocID="{B163C791-209B-472F-86E1-AD658BAA5437}" presName="outerComposite" presStyleCnt="0">
        <dgm:presLayoutVars>
          <dgm:chMax val="5"/>
          <dgm:dir/>
          <dgm:resizeHandles val="exact"/>
        </dgm:presLayoutVars>
      </dgm:prSet>
      <dgm:spPr/>
    </dgm:pt>
    <dgm:pt modelId="{8704DEA9-488D-4BCE-877A-72197617A0A7}" type="pres">
      <dgm:prSet presAssocID="{B163C791-209B-472F-86E1-AD658BAA5437}" presName="dummyMaxCanvas" presStyleCnt="0">
        <dgm:presLayoutVars/>
      </dgm:prSet>
      <dgm:spPr/>
    </dgm:pt>
    <dgm:pt modelId="{274CC14C-67D5-432E-9CA3-FB6194CFB3DF}" type="pres">
      <dgm:prSet presAssocID="{B163C791-209B-472F-86E1-AD658BAA5437}" presName="ThreeNodes_1" presStyleLbl="node1" presStyleIdx="0" presStyleCnt="3" custLinFactNeighborX="1141" custLinFactNeighborY="3703">
        <dgm:presLayoutVars>
          <dgm:bulletEnabled val="1"/>
        </dgm:presLayoutVars>
      </dgm:prSet>
      <dgm:spPr/>
    </dgm:pt>
    <dgm:pt modelId="{A6AEA76C-2B58-45FC-B833-D0F3178DF7F4}" type="pres">
      <dgm:prSet presAssocID="{B163C791-209B-472F-86E1-AD658BAA5437}" presName="ThreeNodes_2" presStyleLbl="node1" presStyleIdx="1" presStyleCnt="3" custLinFactNeighborY="877">
        <dgm:presLayoutVars>
          <dgm:bulletEnabled val="1"/>
        </dgm:presLayoutVars>
      </dgm:prSet>
      <dgm:spPr/>
    </dgm:pt>
    <dgm:pt modelId="{77B02C48-8320-49BC-8B56-5F7E666AC9AC}" type="pres">
      <dgm:prSet presAssocID="{B163C791-209B-472F-86E1-AD658BAA5437}" presName="ThreeNodes_3" presStyleLbl="node1" presStyleIdx="2" presStyleCnt="3" custLinFactNeighborX="-3219">
        <dgm:presLayoutVars>
          <dgm:bulletEnabled val="1"/>
        </dgm:presLayoutVars>
      </dgm:prSet>
      <dgm:spPr/>
    </dgm:pt>
    <dgm:pt modelId="{C3977FF6-FA28-4C64-82A3-FBF9C57ADAC8}" type="pres">
      <dgm:prSet presAssocID="{B163C791-209B-472F-86E1-AD658BAA5437}" presName="ThreeConn_1-2" presStyleLbl="fgAccFollowNode1" presStyleIdx="0" presStyleCnt="2">
        <dgm:presLayoutVars>
          <dgm:bulletEnabled val="1"/>
        </dgm:presLayoutVars>
      </dgm:prSet>
      <dgm:spPr/>
    </dgm:pt>
    <dgm:pt modelId="{609F3D06-2850-426A-9321-22DB07832DD6}" type="pres">
      <dgm:prSet presAssocID="{B163C791-209B-472F-86E1-AD658BAA5437}" presName="ThreeConn_2-3" presStyleLbl="fgAccFollowNode1" presStyleIdx="1" presStyleCnt="2">
        <dgm:presLayoutVars>
          <dgm:bulletEnabled val="1"/>
        </dgm:presLayoutVars>
      </dgm:prSet>
      <dgm:spPr/>
    </dgm:pt>
    <dgm:pt modelId="{18C663CF-C188-45AA-8246-D4D4C6A90D08}" type="pres">
      <dgm:prSet presAssocID="{B163C791-209B-472F-86E1-AD658BAA5437}" presName="ThreeNodes_1_text" presStyleLbl="node1" presStyleIdx="2" presStyleCnt="3">
        <dgm:presLayoutVars>
          <dgm:bulletEnabled val="1"/>
        </dgm:presLayoutVars>
      </dgm:prSet>
      <dgm:spPr/>
    </dgm:pt>
    <dgm:pt modelId="{DFA1CAE5-3651-43C9-B1E5-17E89F91D1C6}" type="pres">
      <dgm:prSet presAssocID="{B163C791-209B-472F-86E1-AD658BAA5437}" presName="ThreeNodes_2_text" presStyleLbl="node1" presStyleIdx="2" presStyleCnt="3">
        <dgm:presLayoutVars>
          <dgm:bulletEnabled val="1"/>
        </dgm:presLayoutVars>
      </dgm:prSet>
      <dgm:spPr/>
    </dgm:pt>
    <dgm:pt modelId="{6443F203-FD76-4D8A-A5E8-910658818CF7}" type="pres">
      <dgm:prSet presAssocID="{B163C791-209B-472F-86E1-AD658BAA543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B78200E-85F7-4A53-88C0-AEAD2F0535A5}" type="presOf" srcId="{91453664-16AD-4278-9644-106F0E8F1C44}" destId="{DFA1CAE5-3651-43C9-B1E5-17E89F91D1C6}" srcOrd="1" destOrd="0" presId="urn:microsoft.com/office/officeart/2005/8/layout/vProcess5"/>
    <dgm:cxn modelId="{669A2B10-DCB6-4BF8-BC5A-19FE3FC91934}" srcId="{B163C791-209B-472F-86E1-AD658BAA5437}" destId="{9CFA86FD-EF94-4A8E-8410-026325792BE0}" srcOrd="2" destOrd="0" parTransId="{4281CE4B-BB6A-4094-8F0E-0CE91983E9AB}" sibTransId="{7F07FFC2-03B5-4AB6-ADE0-B7A252CD7B69}"/>
    <dgm:cxn modelId="{10EB4F11-9A15-47DF-811A-9829091D7A38}" type="presOf" srcId="{BD24029B-8D79-4AC8-97AD-CBFAE496A754}" destId="{609F3D06-2850-426A-9321-22DB07832DD6}" srcOrd="0" destOrd="0" presId="urn:microsoft.com/office/officeart/2005/8/layout/vProcess5"/>
    <dgm:cxn modelId="{F6CEF523-25D9-4F0D-AEB5-11D5DFC82C96}" type="presOf" srcId="{2053DF18-C66C-45AE-92DF-8C9CFC45BC1E}" destId="{274CC14C-67D5-432E-9CA3-FB6194CFB3DF}" srcOrd="0" destOrd="0" presId="urn:microsoft.com/office/officeart/2005/8/layout/vProcess5"/>
    <dgm:cxn modelId="{C13AAF5D-90AA-42D1-B3C1-B9052A4EFC15}" type="presOf" srcId="{2053DF18-C66C-45AE-92DF-8C9CFC45BC1E}" destId="{18C663CF-C188-45AA-8246-D4D4C6A90D08}" srcOrd="1" destOrd="0" presId="urn:microsoft.com/office/officeart/2005/8/layout/vProcess5"/>
    <dgm:cxn modelId="{1F5D8641-35B5-44A9-A3FD-0891F8074B0B}" srcId="{B163C791-209B-472F-86E1-AD658BAA5437}" destId="{2053DF18-C66C-45AE-92DF-8C9CFC45BC1E}" srcOrd="0" destOrd="0" parTransId="{7200E0F4-EDA2-40AC-88F6-56D14CFFA23F}" sibTransId="{C6DBAAB1-4949-445A-8935-9ABECFA3C23A}"/>
    <dgm:cxn modelId="{20113944-7E79-4BF1-B22C-25A9A1B3A117}" type="presOf" srcId="{91453664-16AD-4278-9644-106F0E8F1C44}" destId="{A6AEA76C-2B58-45FC-B833-D0F3178DF7F4}" srcOrd="0" destOrd="0" presId="urn:microsoft.com/office/officeart/2005/8/layout/vProcess5"/>
    <dgm:cxn modelId="{6A6E5747-265E-47AC-8E8F-F21D69C7092A}" srcId="{B163C791-209B-472F-86E1-AD658BAA5437}" destId="{91453664-16AD-4278-9644-106F0E8F1C44}" srcOrd="1" destOrd="0" parTransId="{7AB1D460-7048-4EEE-97FD-806539F5D8EE}" sibTransId="{BD24029B-8D79-4AC8-97AD-CBFAE496A754}"/>
    <dgm:cxn modelId="{00B31274-D41D-4BE2-BA42-ABC9ED572BA8}" type="presOf" srcId="{B163C791-209B-472F-86E1-AD658BAA5437}" destId="{7AD306DD-1253-4D84-930F-38AA25594624}" srcOrd="0" destOrd="0" presId="urn:microsoft.com/office/officeart/2005/8/layout/vProcess5"/>
    <dgm:cxn modelId="{76625394-F460-4730-A1DF-9DBAF51DE32D}" type="presOf" srcId="{9CFA86FD-EF94-4A8E-8410-026325792BE0}" destId="{6443F203-FD76-4D8A-A5E8-910658818CF7}" srcOrd="1" destOrd="0" presId="urn:microsoft.com/office/officeart/2005/8/layout/vProcess5"/>
    <dgm:cxn modelId="{F440DDA7-4C3B-4B07-83E2-C6A70B2E8C1A}" type="presOf" srcId="{9CFA86FD-EF94-4A8E-8410-026325792BE0}" destId="{77B02C48-8320-49BC-8B56-5F7E666AC9AC}" srcOrd="0" destOrd="0" presId="urn:microsoft.com/office/officeart/2005/8/layout/vProcess5"/>
    <dgm:cxn modelId="{218B46FE-5D6B-4448-BF5F-A98C1DBFF055}" type="presOf" srcId="{C6DBAAB1-4949-445A-8935-9ABECFA3C23A}" destId="{C3977FF6-FA28-4C64-82A3-FBF9C57ADAC8}" srcOrd="0" destOrd="0" presId="urn:microsoft.com/office/officeart/2005/8/layout/vProcess5"/>
    <dgm:cxn modelId="{1B672A75-CCF3-40A5-ACD8-89D8FCA22B66}" type="presParOf" srcId="{7AD306DD-1253-4D84-930F-38AA25594624}" destId="{8704DEA9-488D-4BCE-877A-72197617A0A7}" srcOrd="0" destOrd="0" presId="urn:microsoft.com/office/officeart/2005/8/layout/vProcess5"/>
    <dgm:cxn modelId="{567470E7-6295-495B-BC9E-0E916EE714F4}" type="presParOf" srcId="{7AD306DD-1253-4D84-930F-38AA25594624}" destId="{274CC14C-67D5-432E-9CA3-FB6194CFB3DF}" srcOrd="1" destOrd="0" presId="urn:microsoft.com/office/officeart/2005/8/layout/vProcess5"/>
    <dgm:cxn modelId="{9FC6A5E1-8176-48E0-A7FE-BF31B9FE72CE}" type="presParOf" srcId="{7AD306DD-1253-4D84-930F-38AA25594624}" destId="{A6AEA76C-2B58-45FC-B833-D0F3178DF7F4}" srcOrd="2" destOrd="0" presId="urn:microsoft.com/office/officeart/2005/8/layout/vProcess5"/>
    <dgm:cxn modelId="{1637A577-24CF-426C-A7CB-139A7865B057}" type="presParOf" srcId="{7AD306DD-1253-4D84-930F-38AA25594624}" destId="{77B02C48-8320-49BC-8B56-5F7E666AC9AC}" srcOrd="3" destOrd="0" presId="urn:microsoft.com/office/officeart/2005/8/layout/vProcess5"/>
    <dgm:cxn modelId="{3E9E244C-B60D-4909-86F6-0AE057A31EE9}" type="presParOf" srcId="{7AD306DD-1253-4D84-930F-38AA25594624}" destId="{C3977FF6-FA28-4C64-82A3-FBF9C57ADAC8}" srcOrd="4" destOrd="0" presId="urn:microsoft.com/office/officeart/2005/8/layout/vProcess5"/>
    <dgm:cxn modelId="{DF9EB7E7-0345-4CAC-A78B-43A3193B3A19}" type="presParOf" srcId="{7AD306DD-1253-4D84-930F-38AA25594624}" destId="{609F3D06-2850-426A-9321-22DB07832DD6}" srcOrd="5" destOrd="0" presId="urn:microsoft.com/office/officeart/2005/8/layout/vProcess5"/>
    <dgm:cxn modelId="{55AEED02-99EF-4B1A-A61D-6209E8D7FD68}" type="presParOf" srcId="{7AD306DD-1253-4D84-930F-38AA25594624}" destId="{18C663CF-C188-45AA-8246-D4D4C6A90D08}" srcOrd="6" destOrd="0" presId="urn:microsoft.com/office/officeart/2005/8/layout/vProcess5"/>
    <dgm:cxn modelId="{FA5D2E70-BEF6-4B04-B6C3-E01C3514C62C}" type="presParOf" srcId="{7AD306DD-1253-4D84-930F-38AA25594624}" destId="{DFA1CAE5-3651-43C9-B1E5-17E89F91D1C6}" srcOrd="7" destOrd="0" presId="urn:microsoft.com/office/officeart/2005/8/layout/vProcess5"/>
    <dgm:cxn modelId="{C0D1FB30-6513-46B6-B902-07206476356D}" type="presParOf" srcId="{7AD306DD-1253-4D84-930F-38AA25594624}" destId="{6443F203-FD76-4D8A-A5E8-910658818CF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CC14C-67D5-432E-9CA3-FB6194CFB3DF}">
      <dsp:nvSpPr>
        <dsp:cNvPr id="0" name=""/>
        <dsp:cNvSpPr/>
      </dsp:nvSpPr>
      <dsp:spPr>
        <a:xfrm>
          <a:off x="110260" y="51989"/>
          <a:ext cx="9663460" cy="14039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1. Improve organisational structure.</a:t>
          </a:r>
          <a:endParaRPr lang="en-GB" sz="2800" kern="1200" dirty="0"/>
        </a:p>
      </dsp:txBody>
      <dsp:txXfrm>
        <a:off x="151381" y="93110"/>
        <a:ext cx="8148451" cy="1321743"/>
      </dsp:txXfrm>
    </dsp:sp>
    <dsp:sp modelId="{A6AEA76C-2B58-45FC-B833-D0F3178DF7F4}">
      <dsp:nvSpPr>
        <dsp:cNvPr id="0" name=""/>
        <dsp:cNvSpPr/>
      </dsp:nvSpPr>
      <dsp:spPr>
        <a:xfrm>
          <a:off x="852658" y="1650295"/>
          <a:ext cx="9663460" cy="14039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2. Improve Feedback system (“Teach-back method”)</a:t>
          </a:r>
        </a:p>
      </dsp:txBody>
      <dsp:txXfrm>
        <a:off x="893779" y="1691416"/>
        <a:ext cx="7815969" cy="1321743"/>
      </dsp:txXfrm>
    </dsp:sp>
    <dsp:sp modelId="{77B02C48-8320-49BC-8B56-5F7E666AC9AC}">
      <dsp:nvSpPr>
        <dsp:cNvPr id="0" name=""/>
        <dsp:cNvSpPr/>
      </dsp:nvSpPr>
      <dsp:spPr>
        <a:xfrm>
          <a:off x="1394249" y="3275965"/>
          <a:ext cx="9663460" cy="14039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3. Build cultural competence in management.</a:t>
          </a:r>
          <a:endParaRPr lang="en-GB" sz="2800" kern="1200" dirty="0"/>
        </a:p>
      </dsp:txBody>
      <dsp:txXfrm>
        <a:off x="1435370" y="3317086"/>
        <a:ext cx="7815969" cy="1321743"/>
      </dsp:txXfrm>
    </dsp:sp>
    <dsp:sp modelId="{C3977FF6-FA28-4C64-82A3-FBF9C57ADAC8}">
      <dsp:nvSpPr>
        <dsp:cNvPr id="0" name=""/>
        <dsp:cNvSpPr/>
      </dsp:nvSpPr>
      <dsp:spPr>
        <a:xfrm>
          <a:off x="8750870" y="1064688"/>
          <a:ext cx="912590" cy="912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956203" y="1064688"/>
        <a:ext cx="501924" cy="686724"/>
      </dsp:txXfrm>
    </dsp:sp>
    <dsp:sp modelId="{609F3D06-2850-426A-9321-22DB07832DD6}">
      <dsp:nvSpPr>
        <dsp:cNvPr id="0" name=""/>
        <dsp:cNvSpPr/>
      </dsp:nvSpPr>
      <dsp:spPr>
        <a:xfrm>
          <a:off x="9603528" y="2693311"/>
          <a:ext cx="912590" cy="91259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9808861" y="2693311"/>
        <a:ext cx="501924" cy="686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F48554E-6E55-46F8-B5B5-80FF28D01CC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E2EDF1-3F49-410B-8D8F-DEB11C091F8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CF0C30-5EAE-4D75-B986-51275C71E149}" type="datetime1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BC78DC-C87F-49D8-9462-F28246D7850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F6D6EC-E958-40D3-9794-27A6A1CE1C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E374092-269C-4ACC-A602-ADC42C82C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02960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8056A2D-F2EB-4B3F-8D7A-828C64879AE1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66E22B-85CA-45C7-86A8-A17C38B96A9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9300707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66E22B-85CA-45C7-86A8-A17C38B96A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9272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465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4966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088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925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4895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3739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8911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66E22B-85CA-45C7-86A8-A17C38B96A9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586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CF70A2-C0AD-4D28-B3EB-C43D221AD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EE984A-7865-4092-9DD1-FA065CFE1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8" name="Picture 7" descr="A picture containing holding&#10;&#10;Description automatically generated">
              <a:extLst>
                <a:ext uri="{FF2B5EF4-FFF2-40B4-BE49-F238E27FC236}">
                  <a16:creationId xmlns:a16="http://schemas.microsoft.com/office/drawing/2014/main" id="{3B8F172B-7E78-455D-98E3-82DF61843F0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9" name="Picture 8" descr="A picture containing holding, flower&#10;&#10;Description automatically generated">
              <a:extLst>
                <a:ext uri="{FF2B5EF4-FFF2-40B4-BE49-F238E27FC236}">
                  <a16:creationId xmlns:a16="http://schemas.microsoft.com/office/drawing/2014/main" id="{F50D9895-086D-4E52-B2BB-4B8D7993E50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E441336E-0F59-4E8E-A2B5-D62EDA718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7B873BD-A26D-4CB5-BED3-D95C908B8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43600" y="1066800"/>
            <a:ext cx="5257800" cy="2833528"/>
          </a:xfrm>
        </p:spPr>
        <p:txBody>
          <a:bodyPr rtlCol="0" anchor="b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US" sz="4400" spc="120" noProof="0">
                <a:cs typeface="Posterama" panose="020B0504020200020000" pitchFamily="34" charset="0"/>
              </a:rPr>
              <a:t>Click to edit Master title style</a:t>
            </a:r>
            <a:endParaRPr lang="en-GB" sz="4400" spc="120" noProof="0">
              <a:cs typeface="Posterama" panose="020B0504020200020000" pitchFamily="34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EF5E2EC6-688E-4202-BA23-F29BE11456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43599" y="4074784"/>
            <a:ext cx="5257799" cy="1640216"/>
          </a:xfrm>
        </p:spPr>
        <p:txBody>
          <a:bodyPr rtlCol="0" anchor="t"/>
          <a:lstStyle>
            <a:lvl1pPr marL="0" indent="0">
              <a:buNone/>
              <a:defRPr/>
            </a:lvl1pPr>
          </a:lstStyle>
          <a:p>
            <a:pPr algn="l" rtl="0">
              <a:lnSpc>
                <a:spcPct val="110000"/>
              </a:lnSpc>
            </a:pPr>
            <a:r>
              <a:rPr lang="en-US" sz="2200" noProof="0">
                <a:cs typeface="Segoe UI Semilight" panose="020B0402040204020203" pitchFamily="34" charset="0"/>
              </a:rPr>
              <a:t>Click to edit Master subtitle style</a:t>
            </a:r>
            <a:endParaRPr lang="en-GB" sz="2200" noProof="0">
              <a:cs typeface="Segoe UI Semilight" panose="020B0402040204020203" pitchFamily="34" charset="0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8709CFE-7328-4CEC-A7C8-D6C8B18D6CD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3232" y="740664"/>
            <a:ext cx="4745736" cy="53949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00429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8A7506A-23D3-4E50-B632-7D75C652F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82A1112-7DAD-487B-84EF-9F2B9F4A6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8" name="Picture 7" descr="A picture containing holding&#10;&#10;Description automatically generated">
              <a:extLst>
                <a:ext uri="{FF2B5EF4-FFF2-40B4-BE49-F238E27FC236}">
                  <a16:creationId xmlns:a16="http://schemas.microsoft.com/office/drawing/2014/main" id="{52E39B3F-C08C-424B-908B-8A3E017C64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9" name="Picture 8" descr="A picture containing holding, flower&#10;&#10;Description automatically generated">
              <a:extLst>
                <a:ext uri="{FF2B5EF4-FFF2-40B4-BE49-F238E27FC236}">
                  <a16:creationId xmlns:a16="http://schemas.microsoft.com/office/drawing/2014/main" id="{80050DD2-3323-4041-91C6-8BFA52F381B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4FA34E2F-6A4E-4CFF-ACA1-994BA9CED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A8B9C0BE-DE84-42B6-9610-684AC81E5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4953000" cy="2130552"/>
          </a:xfrm>
        </p:spPr>
        <p:txBody>
          <a:bodyPr rtlCol="0">
            <a:noAutofit/>
          </a:bodyPr>
          <a:lstStyle/>
          <a:p>
            <a:pPr rtl="0">
              <a:lnSpc>
                <a:spcPct val="100000"/>
              </a:lnSpc>
            </a:pPr>
            <a:r>
              <a:rPr lang="en-US" spc="120" noProof="0">
                <a:cs typeface="Posterama" panose="020B0504020200020000" pitchFamily="34" charset="0"/>
              </a:rPr>
              <a:t>Click to edit Master title style</a:t>
            </a:r>
            <a:endParaRPr lang="en-GB" spc="120" noProof="0">
              <a:cs typeface="Posterama" panose="020B0504020200020000" pitchFamily="34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95C06E1-E8B8-4F7A-8EB7-E594AFEE6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3352800"/>
            <a:ext cx="4953000" cy="2514600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ct val="110000"/>
              </a:lnSpc>
            </a:pPr>
            <a:r>
              <a:rPr lang="en-US" sz="1800" noProof="0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340614F-452E-4022-B834-FFDC63466D3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813816"/>
            <a:ext cx="4617720" cy="25511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C9F0368A-AE83-428C-ABF7-694386AB623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465576"/>
            <a:ext cx="4617720" cy="25511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40846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2253A4E8-5A11-4C9C-8FC8-9D78AB5D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7" name="Picture 6" descr="A picture containing holding&#10;&#10;Description automatically generated">
              <a:extLst>
                <a:ext uri="{FF2B5EF4-FFF2-40B4-BE49-F238E27FC236}">
                  <a16:creationId xmlns:a16="http://schemas.microsoft.com/office/drawing/2014/main" id="{77D633C1-4A46-44EA-B1E7-96EA9C44CB4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8" name="Picture 7" descr="A picture containing holding, flower&#10;&#10;Description automatically generated">
              <a:extLst>
                <a:ext uri="{FF2B5EF4-FFF2-40B4-BE49-F238E27FC236}">
                  <a16:creationId xmlns:a16="http://schemas.microsoft.com/office/drawing/2014/main" id="{89667DF8-B73B-497B-95A4-5212EE6670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3EA3C8E6-EF45-4F18-A0CB-F0527540D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3192"/>
            <a:ext cx="4953000" cy="2130552"/>
          </a:xfrm>
        </p:spPr>
        <p:txBody>
          <a:bodyPr rtlCol="0">
            <a:noAutofit/>
          </a:bodyPr>
          <a:lstStyle/>
          <a:p>
            <a:pPr rtl="0">
              <a:lnSpc>
                <a:spcPct val="100000"/>
              </a:lnSpc>
            </a:pPr>
            <a:r>
              <a:rPr lang="en-US" spc="120" noProof="0">
                <a:cs typeface="Posterama" panose="020B0504020200020000" pitchFamily="34" charset="0"/>
              </a:rPr>
              <a:t>Click to edit Master title style</a:t>
            </a:r>
            <a:endParaRPr lang="en-GB" spc="120" noProof="0">
              <a:cs typeface="Posterama" panose="020B0504020200020000" pitchFamily="34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0CA1F7B-7E1E-4745-8E06-38C79906E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24912"/>
            <a:ext cx="4952681" cy="3410712"/>
          </a:xfrm>
        </p:spPr>
        <p:txBody>
          <a:bodyPr rtlCol="0" anchor="t" anchorCtr="0">
            <a:normAutofit/>
          </a:bodyPr>
          <a:lstStyle>
            <a:lvl1pPr marL="0" indent="0">
              <a:buNone/>
              <a:defRPr/>
            </a:lvl1pPr>
          </a:lstStyle>
          <a:p>
            <a:pPr lvl="0" rtl="0">
              <a:lnSpc>
                <a:spcPct val="110000"/>
              </a:lnSpc>
            </a:pPr>
            <a:r>
              <a:rPr lang="en-US" sz="1800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C027CA11-7EE7-4C3B-AF4D-F50756E4EF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86600" y="568324"/>
            <a:ext cx="4727448" cy="5715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8269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29FC3DD-D5CF-4D3A-AD62-2D9AD0EA2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A543720-E70E-42D7-9835-39FDFE40F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477000" y="0"/>
            <a:ext cx="5711952" cy="5071492"/>
            <a:chOff x="4464881" y="0"/>
            <a:chExt cx="7724071" cy="6858000"/>
          </a:xfrm>
        </p:grpSpPr>
        <p:pic>
          <p:nvPicPr>
            <p:cNvPr id="8" name="Picture 7" descr="A picture containing holding&#10;&#10;Description automatically generated">
              <a:extLst>
                <a:ext uri="{FF2B5EF4-FFF2-40B4-BE49-F238E27FC236}">
                  <a16:creationId xmlns:a16="http://schemas.microsoft.com/office/drawing/2014/main" id="{7D5BA9D0-B4FD-4CD7-8F18-76506E9720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9" name="Picture 8" descr="A picture containing holding, flower&#10;&#10;Description automatically generated">
              <a:extLst>
                <a:ext uri="{FF2B5EF4-FFF2-40B4-BE49-F238E27FC236}">
                  <a16:creationId xmlns:a16="http://schemas.microsoft.com/office/drawing/2014/main" id="{7D2067D9-0848-4BAA-996E-BE1236E04AB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1B87D7AA-E59B-441F-B5EC-E9828C1EDF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3876" y="304801"/>
            <a:ext cx="9601200" cy="2301875"/>
          </a:xfrm>
        </p:spPr>
        <p:txBody>
          <a:bodyPr rtlCol="0" anchor="b">
            <a:normAutofit/>
          </a:bodyPr>
          <a:lstStyle>
            <a:lvl1pPr algn="ctr">
              <a:defRPr/>
            </a:lvl1pPr>
          </a:lstStyle>
          <a:p>
            <a:pPr rtl="0">
              <a:lnSpc>
                <a:spcPct val="100000"/>
              </a:lnSpc>
            </a:pPr>
            <a:r>
              <a:rPr lang="en-US" sz="4400" spc="120" noProof="0">
                <a:cs typeface="Posterama" panose="020B0504020200020000" pitchFamily="34" charset="0"/>
              </a:rPr>
              <a:t>Click to edit Master title style</a:t>
            </a:r>
            <a:endParaRPr lang="en-GB" sz="4400" spc="120" noProof="0">
              <a:cs typeface="Posterama" panose="020B0504020200020000" pitchFamily="34" charset="0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70806D6C-F8DC-4FFA-9381-5620B7391C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2976" y="2743201"/>
            <a:ext cx="8763001" cy="914400"/>
          </a:xfrm>
        </p:spPr>
        <p:txBody>
          <a:bodyPr rtlCol="0" anchor="t"/>
          <a:lstStyle>
            <a:lvl1pPr marL="0" indent="0" algn="ctr">
              <a:buNone/>
              <a:defRPr/>
            </a:lvl1pPr>
          </a:lstStyle>
          <a:p>
            <a:pPr rtl="0">
              <a:lnSpc>
                <a:spcPct val="110000"/>
              </a:lnSpc>
            </a:pPr>
            <a:r>
              <a:rPr lang="en-US" sz="2200" noProof="0">
                <a:cs typeface="Segoe UI Semilight" panose="020B0402040204020203" pitchFamily="34" charset="0"/>
              </a:rPr>
              <a:t>Click to edit Master subtitle style</a:t>
            </a:r>
            <a:endParaRPr lang="en-GB" sz="2200" noProof="0">
              <a:cs typeface="Segoe UI Semilight" panose="020B0402040204020203" pitchFamily="34" charset="0"/>
            </a:endParaRP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5095252-A020-4AA1-9BB3-013288AE3FB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886200"/>
            <a:ext cx="4059936" cy="2971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17FBAD15-0D00-46EC-B530-EF6195F42D4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50792" y="3886200"/>
            <a:ext cx="4087368" cy="2971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0F93F034-901D-43B1-89E9-6291A86787F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32064" y="3886200"/>
            <a:ext cx="4059936" cy="2971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6522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3406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62BDFDF-C29B-490D-B7E4-913596711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733B2E6-29D0-4249-A0A5-82013CE16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8" name="Picture 7" descr="A picture containing holding&#10;&#10;Description automatically generated">
              <a:extLst>
                <a:ext uri="{FF2B5EF4-FFF2-40B4-BE49-F238E27FC236}">
                  <a16:creationId xmlns:a16="http://schemas.microsoft.com/office/drawing/2014/main" id="{13AED3CD-2B31-49BC-BC04-850E0AD360B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9" name="Picture 8" descr="A picture containing holding, flower&#10;&#10;Description automatically generated">
              <a:extLst>
                <a:ext uri="{FF2B5EF4-FFF2-40B4-BE49-F238E27FC236}">
                  <a16:creationId xmlns:a16="http://schemas.microsoft.com/office/drawing/2014/main" id="{D5FE2C96-BB8F-4A14-88E4-C871D91E28B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4F2C506E-3A15-4D88-8C7E-AE65D21F1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52D6351-AB6F-490B-97F2-D51C1478A1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1223" y="1066800"/>
            <a:ext cx="5367527" cy="2833528"/>
          </a:xfrm>
        </p:spPr>
        <p:txBody>
          <a:bodyPr rtlCol="0" anchor="b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US" sz="4400" spc="120" noProof="0">
                <a:cs typeface="Posterama" panose="020B0504020200020000" pitchFamily="34" charset="0"/>
              </a:rPr>
              <a:t>Click to edit Master title style</a:t>
            </a:r>
            <a:endParaRPr lang="en-GB" sz="4400" spc="120" noProof="0">
              <a:cs typeface="Posterama" panose="020B0504020200020000" pitchFamily="34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EF760311-9637-47CC-B0E7-6C8C307C6F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1223" y="4074784"/>
            <a:ext cx="5367526" cy="1640216"/>
          </a:xfrm>
        </p:spPr>
        <p:txBody>
          <a:bodyPr rtlCol="0" anchor="t"/>
          <a:lstStyle>
            <a:lvl1pPr marL="0" indent="0">
              <a:buNone/>
              <a:defRPr/>
            </a:lvl1pPr>
          </a:lstStyle>
          <a:p>
            <a:pPr algn="l" rtl="0">
              <a:lnSpc>
                <a:spcPct val="110000"/>
              </a:lnSpc>
            </a:pPr>
            <a:r>
              <a:rPr lang="en-US" sz="2200" noProof="0">
                <a:cs typeface="Segoe UI Semilight" panose="020B0402040204020203" pitchFamily="34" charset="0"/>
              </a:rPr>
              <a:t>Click to edit Master subtitle style</a:t>
            </a:r>
            <a:endParaRPr lang="en-GB" sz="2200" noProof="0">
              <a:cs typeface="Segoe UI Semilight" panose="020B0402040204020203" pitchFamily="34" charset="0"/>
            </a:endParaRP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9734E01-4E64-484E-9728-EF69422CB1D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3448" y="1014984"/>
            <a:ext cx="4123944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7CA897AB-A280-4B5A-BEF5-C5D11D65353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013448" y="3511296"/>
            <a:ext cx="4123944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2019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rtlCol="0"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rtlCol="0"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4541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3291840" cy="35226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361" y="1752600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361" y="2666999"/>
            <a:ext cx="3291840" cy="35226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7999667-FDE9-4EC7-9EF8-E64C5DA4B13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41466" y="1757319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4466FB3-35A6-4045-8C46-5F6399D7B4C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1466" y="2671718"/>
            <a:ext cx="3291840" cy="35226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0477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E62CE4B-3BFB-4501-B59A-0ED68CF6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F608493-BDCD-43BD-A3CC-24E75027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3192"/>
            <a:ext cx="4524956" cy="2130552"/>
          </a:xfrm>
        </p:spPr>
        <p:txBody>
          <a:bodyPr rtlCol="0">
            <a:noAutofit/>
          </a:bodyPr>
          <a:lstStyle/>
          <a:p>
            <a:pPr rtl="0">
              <a:lnSpc>
                <a:spcPct val="100000"/>
              </a:lnSpc>
            </a:pPr>
            <a:r>
              <a:rPr lang="en-US" spc="120" noProof="0">
                <a:cs typeface="Posterama" panose="020B0504020200020000" pitchFamily="34" charset="0"/>
              </a:rPr>
              <a:t>Click to edit Master title style</a:t>
            </a:r>
            <a:endParaRPr lang="en-GB" spc="120" noProof="0">
              <a:cs typeface="Posterama" panose="020B0504020200020000" pitchFamily="34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3B9F353-002B-4A4D-A316-70D952EDA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27297"/>
            <a:ext cx="4524664" cy="3412969"/>
          </a:xfrm>
        </p:spPr>
        <p:txBody>
          <a:bodyPr rtlCol="0" anchor="ctr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>
              <a:lnSpc>
                <a:spcPct val="110000"/>
              </a:lnSpc>
            </a:pPr>
            <a:r>
              <a:rPr lang="en-US" sz="1800" noProof="0"/>
              <a:t>Click to edit Master text styles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9890B2B-FFC6-4C7C-A617-67144F1E3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255" y="0"/>
            <a:ext cx="5115697" cy="6858000"/>
          </a:xfrm>
          <a:prstGeom prst="rect">
            <a:avLst/>
          </a:prstGeom>
        </p:spPr>
      </p:pic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8CD8768C-8806-4DE0-82CC-275A2EC6D4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9592" y="740664"/>
            <a:ext cx="2798762" cy="260604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68CB9DF9-86EB-48CF-B212-F2B290C56FF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878824" y="740664"/>
            <a:ext cx="2798762" cy="260604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554B2207-3993-41B6-AF63-EBB48DACAB8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79592" y="3529584"/>
            <a:ext cx="2798762" cy="260604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DE0340D8-BC7E-4431-A7A7-8D634C8A19F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69680" y="3529584"/>
            <a:ext cx="2798762" cy="260604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8411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A7F5322-A9D1-4D98-A1BC-9178604AB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70C34FA-2551-4FBC-8628-3506548234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394623"/>
            <a:ext cx="5996619" cy="2131033"/>
          </a:xfrm>
        </p:spPr>
        <p:txBody>
          <a:bodyPr rtlCol="0" anchor="ctr">
            <a:normAutofit/>
          </a:bodyPr>
          <a:lstStyle/>
          <a:p>
            <a:pPr algn="l" rtl="0"/>
            <a:r>
              <a:rPr lang="en-US" sz="4400" noProof="0">
                <a:cs typeface="Posterama" panose="020B0504020200020000" pitchFamily="34" charset="0"/>
              </a:rPr>
              <a:t>Click to edit Master title style</a:t>
            </a:r>
            <a:endParaRPr lang="en-GB" sz="4400" noProof="0">
              <a:cs typeface="Posterama" panose="020B0504020200020000" pitchFamily="34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158CD79-85EA-4D75-A743-D3DB777D1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V="1">
            <a:off x="8194385" y="20961"/>
            <a:ext cx="3997615" cy="6816079"/>
            <a:chOff x="8059620" y="41922"/>
            <a:chExt cx="3997615" cy="6816077"/>
          </a:xfrm>
        </p:grpSpPr>
        <p:pic>
          <p:nvPicPr>
            <p:cNvPr id="9" name="Picture 8" descr="A picture containing sitting, dark, front, cat&#10;&#10;Description automatically generated">
              <a:extLst>
                <a:ext uri="{FF2B5EF4-FFF2-40B4-BE49-F238E27FC236}">
                  <a16:creationId xmlns:a16="http://schemas.microsoft.com/office/drawing/2014/main" id="{50D423CE-750A-48C7-B236-F510652FEDC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0" name="Picture 9" descr="A picture containing sitting, dark, front, cat&#10;&#10;Description automatically generated">
              <a:extLst>
                <a:ext uri="{FF2B5EF4-FFF2-40B4-BE49-F238E27FC236}">
                  <a16:creationId xmlns:a16="http://schemas.microsoft.com/office/drawing/2014/main" id="{F198B21E-DBB4-4FAF-85E2-0929E6BFC0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11" name="Subtitle 2">
            <a:extLst>
              <a:ext uri="{FF2B5EF4-FFF2-40B4-BE49-F238E27FC236}">
                <a16:creationId xmlns:a16="http://schemas.microsoft.com/office/drawing/2014/main" id="{AD9BB445-59C3-4B51-9237-1F7AC9B09F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5429" y="381000"/>
            <a:ext cx="3997745" cy="2133600"/>
          </a:xfrm>
        </p:spPr>
        <p:txBody>
          <a:bodyPr rtlCol="0" anchor="ctr"/>
          <a:lstStyle>
            <a:lvl1pPr marL="0" indent="0">
              <a:buNone/>
              <a:defRPr/>
            </a:lvl1pPr>
          </a:lstStyle>
          <a:p>
            <a:pPr algn="l" rtl="0">
              <a:lnSpc>
                <a:spcPct val="110000"/>
              </a:lnSpc>
            </a:pPr>
            <a:r>
              <a:rPr lang="en-US" sz="2200" noProof="0">
                <a:cs typeface="Segoe UI Semilight" panose="020B0402040204020203" pitchFamily="34" charset="0"/>
              </a:rPr>
              <a:t>Click to edit Master subtitle style</a:t>
            </a:r>
            <a:endParaRPr lang="en-GB" sz="2200" noProof="0">
              <a:cs typeface="Segoe UI Semilight" panose="020B0402040204020203" pitchFamily="34" charset="0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969566B9-A8AF-4476-A32A-4AEFC46430F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3816" y="2670048"/>
            <a:ext cx="5175504" cy="363931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10391AAE-35A8-4BEC-BF35-22153B1436B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90488" y="2670048"/>
            <a:ext cx="5175504" cy="363931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68165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288192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013596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199478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7212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6798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6986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en-GB" noProof="0">
                <a:solidFill>
                  <a:schemeClr val="tx1">
                    <a:alpha val="60000"/>
                  </a:schemeClr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pPr rtl="0"/>
            <a:fld id="{73B850FF-6169-4056-8077-06FFA93A5366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8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087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46" r:id="rId4"/>
    <p:sldLayoutId id="2147483734" r:id="rId5"/>
    <p:sldLayoutId id="2147483752" r:id="rId6"/>
    <p:sldLayoutId id="2147483737" r:id="rId7"/>
    <p:sldLayoutId id="2147483750" r:id="rId8"/>
    <p:sldLayoutId id="2147483745" r:id="rId9"/>
    <p:sldLayoutId id="2147483751" r:id="rId10"/>
    <p:sldLayoutId id="2147483733" r:id="rId11"/>
    <p:sldLayoutId id="2147483744" r:id="rId12"/>
    <p:sldLayoutId id="2147483736" r:id="rId13"/>
    <p:sldLayoutId id="2147483739" r:id="rId14"/>
    <p:sldLayoutId id="2147483740" r:id="rId15"/>
    <p:sldLayoutId id="2147483741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olshero.com/communication-methods/schramm-model-of-communication/" TargetMode="External"/><Relationship Id="rId2" Type="http://schemas.openxmlformats.org/officeDocument/2006/relationships/hyperlink" Target="https://barrierstocommunication.net/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communicationhub.com.au/CommunicationHub/Communication_Hub/Resources/Fact_Sheets/Ageing_and_Communication.aspx#:~:text=Communication%20can%20take%20longer%20and,sentence%20or%20tell%20a%20story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DDE03-5881-4143-92C0-900FD2200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31"/>
            <a:ext cx="5763853" cy="2872166"/>
          </a:xfrm>
        </p:spPr>
        <p:txBody>
          <a:bodyPr rtlCol="0" anchor="b">
            <a:normAutofit fontScale="90000"/>
          </a:bodyPr>
          <a:lstStyle/>
          <a:p>
            <a:r>
              <a:rPr lang="en-GB" dirty="0"/>
              <a:t>LCLM4003</a:t>
            </a:r>
            <a:br>
              <a:rPr lang="en-GB" dirty="0"/>
            </a:br>
            <a:r>
              <a:rPr lang="en-GB" dirty="0"/>
              <a:t>Effective Teamwork and Communication</a:t>
            </a:r>
            <a:br>
              <a:rPr lang="en-GB" dirty="0">
                <a:cs typeface="Sabon Next LT"/>
              </a:rPr>
            </a:br>
            <a:r>
              <a:rPr lang="en-GB" dirty="0">
                <a:cs typeface="Sabon Next LT"/>
              </a:rPr>
              <a:t>Lecturer: Rejwan Bin Sulaiman</a:t>
            </a:r>
            <a:br>
              <a:rPr lang="en-GB" dirty="0"/>
            </a:br>
            <a:r>
              <a:rPr lang="en-GB" dirty="0"/>
              <a:t>Assignment 2: Group</a:t>
            </a:r>
            <a:r>
              <a:rPr lang="en-GB"/>
              <a:t>  </a:t>
            </a:r>
            <a:r>
              <a:rPr lang="en-GB" dirty="0"/>
              <a:t>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26D00-6671-49B9-B158-E8FE9A305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0" y="2881488"/>
            <a:ext cx="8007396" cy="371872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2800" dirty="0">
                <a:latin typeface="Times New Roman"/>
                <a:ea typeface="Calibri"/>
                <a:cs typeface="Calibri"/>
              </a:rPr>
              <a:t>Team:</a:t>
            </a:r>
            <a:endParaRPr lang="uk-UA" sz="280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1) Zoriana </a:t>
            </a:r>
            <a:r>
              <a:rPr lang="en-GB" sz="2400" dirty="0" err="1">
                <a:latin typeface="Times New Roman"/>
                <a:ea typeface="Calibri"/>
                <a:cs typeface="Calibri"/>
              </a:rPr>
              <a:t>Shpyt</a:t>
            </a:r>
            <a:r>
              <a:rPr lang="en-GB" sz="2400" dirty="0">
                <a:latin typeface="Times New Roman"/>
                <a:ea typeface="Calibri"/>
                <a:cs typeface="Calibri"/>
              </a:rPr>
              <a:t>                                     Student ID: 2437386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2) Tiago Miguel Vieira Nascimento       Student ID: 2442377</a:t>
            </a:r>
          </a:p>
          <a:p>
            <a:r>
              <a:rPr lang="en-GB" sz="2400" dirty="0">
                <a:latin typeface="Times New Roman"/>
                <a:ea typeface="Calibri"/>
                <a:cs typeface="Calibri"/>
              </a:rPr>
              <a:t>3) </a:t>
            </a:r>
            <a:r>
              <a:rPr lang="en-GB" sz="2400" dirty="0" err="1">
                <a:latin typeface="Times New Roman"/>
                <a:ea typeface="Calibri"/>
                <a:cs typeface="Calibri"/>
              </a:rPr>
              <a:t>Zlatoslava</a:t>
            </a:r>
            <a:r>
              <a:rPr lang="en-GB" sz="2400" dirty="0">
                <a:latin typeface="Times New Roman"/>
                <a:ea typeface="Calibri"/>
                <a:cs typeface="Calibri"/>
              </a:rPr>
              <a:t> Hristova                            Student ID: 2437124</a:t>
            </a:r>
          </a:p>
          <a:p>
            <a:r>
              <a:rPr lang="en-GB" sz="2400" dirty="0">
                <a:latin typeface="Times New Roman"/>
                <a:cs typeface="Times New Roman"/>
              </a:rPr>
              <a:t>4) Irina Daniela Osan                             Student ID: 2442938</a:t>
            </a:r>
          </a:p>
        </p:txBody>
      </p:sp>
      <p:sp>
        <p:nvSpPr>
          <p:cNvPr id="24" name="Footer Placeholder 6">
            <a:extLst>
              <a:ext uri="{FF2B5EF4-FFF2-40B4-BE49-F238E27FC236}">
                <a16:creationId xmlns:a16="http://schemas.microsoft.com/office/drawing/2014/main" id="{962D577E-6876-E63B-878C-469DFAC4A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26" name="Slide Number Placeholder 7">
            <a:extLst>
              <a:ext uri="{FF2B5EF4-FFF2-40B4-BE49-F238E27FC236}">
                <a16:creationId xmlns:a16="http://schemas.microsoft.com/office/drawing/2014/main" id="{A6130522-5D92-2E87-3DF3-4E3BC3E80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73B850FF-6169-4056-8077-06FFA93A5366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pic>
        <p:nvPicPr>
          <p:cNvPr id="4" name="Рисунок 3" descr="Зображення, що містить текст, Шрифт, логотип, символ&#10;&#10;Вміст на основі ШІ може бути неправильним.">
            <a:extLst>
              <a:ext uri="{FF2B5EF4-FFF2-40B4-BE49-F238E27FC236}">
                <a16:creationId xmlns:a16="http://schemas.microsoft.com/office/drawing/2014/main" id="{B293BF56-65F9-D7FF-E588-774386598F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0679" y="3850"/>
            <a:ext cx="2843409" cy="1714631"/>
          </a:xfrm>
          <a:prstGeom prst="rect">
            <a:avLst/>
          </a:prstGeom>
          <a:ln>
            <a:solidFill>
              <a:srgbClr val="4472C4"/>
            </a:solidFill>
          </a:ln>
        </p:spPr>
      </p:pic>
    </p:spTree>
    <p:extLst>
      <p:ext uri="{BB962C8B-B14F-4D97-AF65-F5344CB8AC3E}">
        <p14:creationId xmlns:p14="http://schemas.microsoft.com/office/powerpoint/2010/main" val="7322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55E44FA-B680-0A4C-57F3-11FEC0787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2775" y="361877"/>
            <a:ext cx="3460316" cy="1504251"/>
          </a:xfrm>
        </p:spPr>
        <p:txBody>
          <a:bodyPr/>
          <a:lstStyle/>
          <a:p>
            <a:r>
              <a:rPr lang="uk-UA" dirty="0" err="1">
                <a:cs typeface="Sabon Next LT"/>
              </a:rPr>
              <a:t>Overview</a:t>
            </a:r>
            <a:endParaRPr lang="uk-UA" dirty="0" err="1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C7121AAC-F81D-29A8-74A2-DC5F7065B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93" y="2056857"/>
            <a:ext cx="8877501" cy="4120519"/>
          </a:xfrm>
        </p:spPr>
        <p:txBody>
          <a:bodyPr>
            <a:normAutofit lnSpcReduction="10000"/>
          </a:bodyPr>
          <a:lstStyle/>
          <a:p>
            <a:r>
              <a:rPr lang="uk-UA" dirty="0" err="1"/>
              <a:t>Introduction</a:t>
            </a:r>
            <a:endParaRPr lang="uk-UA" dirty="0"/>
          </a:p>
          <a:p>
            <a:r>
              <a:rPr lang="uk-UA" dirty="0" err="1"/>
              <a:t>Organizational</a:t>
            </a:r>
            <a:r>
              <a:rPr lang="uk-UA" dirty="0"/>
              <a:t> </a:t>
            </a:r>
            <a:r>
              <a:rPr lang="uk-UA" dirty="0" err="1"/>
              <a:t>barrier</a:t>
            </a:r>
            <a:r>
              <a:rPr lang="uk-UA" dirty="0"/>
              <a:t> </a:t>
            </a:r>
            <a:r>
              <a:rPr lang="uk-UA" dirty="0" err="1"/>
              <a:t>and</a:t>
            </a:r>
            <a:r>
              <a:rPr lang="uk-UA" dirty="0"/>
              <a:t> </a:t>
            </a:r>
            <a:r>
              <a:rPr lang="uk-UA" dirty="0" err="1"/>
              <a:t>solution</a:t>
            </a:r>
            <a:r>
              <a:rPr lang="uk-UA" dirty="0"/>
              <a:t> - </a:t>
            </a:r>
            <a:r>
              <a:rPr lang="uk-UA" dirty="0" err="1"/>
              <a:t>Zoriana</a:t>
            </a:r>
            <a:endParaRPr lang="uk-UA" dirty="0"/>
          </a:p>
          <a:p>
            <a:r>
              <a:rPr lang="uk-UA" dirty="0" err="1"/>
              <a:t>Noise</a:t>
            </a:r>
            <a:r>
              <a:rPr lang="uk-UA" dirty="0"/>
              <a:t> </a:t>
            </a:r>
            <a:r>
              <a:rPr lang="uk-UA" dirty="0" err="1"/>
              <a:t>barrier</a:t>
            </a:r>
            <a:r>
              <a:rPr lang="uk-UA" dirty="0"/>
              <a:t> </a:t>
            </a:r>
            <a:r>
              <a:rPr lang="uk-UA" dirty="0" err="1"/>
              <a:t>and</a:t>
            </a:r>
            <a:r>
              <a:rPr lang="uk-UA" dirty="0"/>
              <a:t> </a:t>
            </a:r>
            <a:r>
              <a:rPr lang="uk-UA" dirty="0" err="1"/>
              <a:t>solution</a:t>
            </a:r>
            <a:r>
              <a:rPr lang="uk-UA" dirty="0"/>
              <a:t> - </a:t>
            </a:r>
            <a:r>
              <a:rPr lang="uk-UA" dirty="0" err="1"/>
              <a:t>Tiago</a:t>
            </a:r>
            <a:endParaRPr lang="uk-UA" dirty="0"/>
          </a:p>
          <a:p>
            <a:r>
              <a:rPr lang="uk-UA" dirty="0"/>
              <a:t>Age barrier and solution - Zlatoslava</a:t>
            </a:r>
          </a:p>
          <a:p>
            <a:r>
              <a:rPr lang="uk-UA"/>
              <a:t>Language </a:t>
            </a:r>
            <a:r>
              <a:rPr lang="uk-UA" dirty="0"/>
              <a:t>barrier and solution – Irina</a:t>
            </a:r>
          </a:p>
          <a:p>
            <a:r>
              <a:rPr lang="uk-UA" dirty="0"/>
              <a:t>Conclusion</a:t>
            </a:r>
          </a:p>
          <a:p>
            <a:r>
              <a:rPr lang="uk-UA" dirty="0" err="1"/>
              <a:t>References</a:t>
            </a:r>
            <a:endParaRPr lang="uk-UA" dirty="0"/>
          </a:p>
          <a:p>
            <a:endParaRPr lang="uk-UA" dirty="0"/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AE04648D-8A61-3A61-D067-3E76EB3E1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40BA590B-751B-19C0-3E1B-8420D7341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3B850FF-6169-4056-8077-06FFA93A5366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90862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71F5DD0-1F4C-45C4-8BEC-33AB4B47B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Introduction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ECA5D41-8779-43E7-AC6F-3AFF24624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2140"/>
            <a:ext cx="5457381" cy="3718574"/>
          </a:xfrm>
        </p:spPr>
        <p:txBody>
          <a:bodyPr rtlCol="0">
            <a:normAutofit/>
          </a:bodyPr>
          <a:lstStyle/>
          <a:p>
            <a:r>
              <a:rPr lang="en-GB" sz="2000" dirty="0"/>
              <a:t>In this case study I can see that there are some misunderstandings in communication inside the company. Discussing with our team, we </a:t>
            </a:r>
            <a:r>
              <a:rPr lang="en-GB" sz="2000" dirty="0" err="1"/>
              <a:t>highlited</a:t>
            </a:r>
            <a:r>
              <a:rPr lang="en-GB" sz="2000" dirty="0"/>
              <a:t> </a:t>
            </a:r>
            <a:r>
              <a:rPr lang="en-GB" sz="1800" u="sng" dirty="0"/>
              <a:t>4 main barriers</a:t>
            </a:r>
            <a:r>
              <a:rPr lang="en-GB" sz="2000" dirty="0"/>
              <a:t> of communications inside the company what have had bad affect on company, such as: </a:t>
            </a:r>
            <a:r>
              <a:rPr lang="en-GB" sz="1800" b="1" dirty="0"/>
              <a:t>organizational, noise, age and language.  </a:t>
            </a:r>
            <a:r>
              <a:rPr lang="en-GB" sz="1800" dirty="0"/>
              <a:t>And I will start from organizational barrier.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7708B8-0261-4F63-A150-F20B76787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47043" y="6492875"/>
            <a:ext cx="3544956" cy="365125"/>
          </a:xfrm>
        </p:spPr>
        <p:txBody>
          <a:bodyPr rtlCol="0"/>
          <a:lstStyle/>
          <a:p>
            <a:pPr rtl="0"/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Created by Zoriana Shpyt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A21BC8-8853-41B4-91F9-DD94F7939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90106" y="6416675"/>
            <a:ext cx="2743200" cy="441325"/>
          </a:xfrm>
        </p:spPr>
        <p:txBody>
          <a:bodyPr rtlCol="0"/>
          <a:lstStyle/>
          <a:p>
            <a:pPr rtl="0"/>
            <a:fld id="{73B850FF-6169-4056-8077-06FFA93A5366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FF8779F9-2BA5-1686-9C78-7251F953224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426" r="224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03968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A6424-35BF-4DF1-BD71-2A332E958E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1409" y="304801"/>
            <a:ext cx="8860078" cy="642177"/>
          </a:xfrm>
        </p:spPr>
        <p:txBody>
          <a:bodyPr rtlCol="0">
            <a:noAutofit/>
          </a:bodyPr>
          <a:lstStyle/>
          <a:p>
            <a:r>
              <a:rPr lang="en-GB" sz="2800" dirty="0"/>
              <a:t>Organisational barrier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17540A-297E-4B3C-90A4-CC9A4413CE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182" y="1208763"/>
            <a:ext cx="10788041" cy="1655524"/>
          </a:xfrm>
        </p:spPr>
        <p:txBody>
          <a:bodyPr rtlCol="0">
            <a:normAutofit/>
          </a:bodyPr>
          <a:lstStyle/>
          <a:p>
            <a:pPr algn="l"/>
            <a:r>
              <a:rPr lang="en-GB" sz="1800" dirty="0"/>
              <a:t>Organisational barriers in communication – are obstacles that stop information from flowing smoothly within a company, it also depends on poorly arranged work structure. (Thomas, 2025). </a:t>
            </a:r>
            <a:endParaRPr lang="en-US" sz="1800" dirty="0"/>
          </a:p>
          <a:p>
            <a:pPr algn="l"/>
            <a:r>
              <a:rPr lang="en-GB" sz="1800" dirty="0"/>
              <a:t>These barriers can appear in many forms, such as unclear hierarchies, language differences, or poor listening. They slow down work, cause confusion, and reduce overall efficiency in the organization.</a:t>
            </a:r>
            <a:endParaRPr lang="en-US" sz="1800" dirty="0"/>
          </a:p>
        </p:txBody>
      </p:sp>
      <p:pic>
        <p:nvPicPr>
          <p:cNvPr id="4" name="Місце для зображення 3" descr="Зображення, що містить комп’ютер, меблі, стіл, одежа&#10;&#10;Вміст на основі ШІ може бути неправильним.">
            <a:extLst>
              <a:ext uri="{FF2B5EF4-FFF2-40B4-BE49-F238E27FC236}">
                <a16:creationId xmlns:a16="http://schemas.microsoft.com/office/drawing/2014/main" id="{AF8E9BC3-7A04-1285-4288-DAEB4AD802A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1601" r="11601"/>
          <a:stretch/>
        </p:blipFill>
        <p:spPr>
          <a:xfrm>
            <a:off x="2170815" y="2698915"/>
            <a:ext cx="7097497" cy="3838182"/>
          </a:xfrm>
          <a:prstGeom prst="rect">
            <a:avLst/>
          </a:prstGeom>
          <a:solidFill>
            <a:srgbClr val="C19DA7"/>
          </a:solidFill>
        </p:spPr>
      </p:pic>
      <p:sp>
        <p:nvSpPr>
          <p:cNvPr id="7" name="Picture Placeholder 6" hidden="1">
            <a:extLst>
              <a:ext uri="{FF2B5EF4-FFF2-40B4-BE49-F238E27FC236}">
                <a16:creationId xmlns:a16="http://schemas.microsoft.com/office/drawing/2014/main" id="{51A52B60-0A5F-244B-D57C-D03FBA3E425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Picture Placeholder 13" hidden="1">
            <a:extLst>
              <a:ext uri="{FF2B5EF4-FFF2-40B4-BE49-F238E27FC236}">
                <a16:creationId xmlns:a16="http://schemas.microsoft.com/office/drawing/2014/main" id="{7886653B-B07C-9328-6AB8-1C916ABFAE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722C0B-9A84-B360-280D-BEC665CE1EDD}"/>
              </a:ext>
            </a:extLst>
          </p:cNvPr>
          <p:cNvSpPr txBox="1"/>
          <p:nvPr/>
        </p:nvSpPr>
        <p:spPr>
          <a:xfrm>
            <a:off x="9963196" y="6537097"/>
            <a:ext cx="24660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Created by Zoriana Shpyt</a:t>
            </a:r>
          </a:p>
        </p:txBody>
      </p:sp>
    </p:spTree>
    <p:extLst>
      <p:ext uri="{BB962C8B-B14F-4D97-AF65-F5344CB8AC3E}">
        <p14:creationId xmlns:p14="http://schemas.microsoft.com/office/powerpoint/2010/main" val="3966736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97FCDC-3D84-40C2-9992-32E41951F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8" name="Місце для вмісту 7">
            <a:extLst>
              <a:ext uri="{FF2B5EF4-FFF2-40B4-BE49-F238E27FC236}">
                <a16:creationId xmlns:a16="http://schemas.microsoft.com/office/drawing/2014/main" id="{63507FF2-2C4D-C041-783C-DFB73077B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Piazzolla"/>
              </a:rPr>
              <a:t>Developed in 1954, Schramm’s model introduced feedback to illustrate communication as a two-way process. In case study Gary used just one-way process, as he didn`t get the feedback (he didn`t ensure if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Piazzolla"/>
              </a:rPr>
              <a:t>collegues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Piazzolla"/>
              </a:rPr>
              <a:t> understood him properly</a:t>
            </a:r>
            <a:r>
              <a:rPr lang="en-GB" sz="1800" dirty="0">
                <a:solidFill>
                  <a:srgbClr val="000000"/>
                </a:solidFill>
                <a:latin typeface="Piazzolla"/>
              </a:rPr>
              <a:t>), exactly this leaded him to misunderstanding in communication.</a:t>
            </a:r>
            <a:endParaRPr lang="en-GB" sz="1800" b="0" i="0" dirty="0">
              <a:solidFill>
                <a:srgbClr val="000000"/>
              </a:solidFill>
              <a:effectLst/>
              <a:latin typeface="Piazzolla"/>
            </a:endParaRPr>
          </a:p>
          <a:p>
            <a:endParaRPr lang="en-GB" sz="1800" b="0" i="0" dirty="0">
              <a:solidFill>
                <a:srgbClr val="000000"/>
              </a:solidFill>
              <a:effectLst/>
              <a:latin typeface="Piazzolla"/>
            </a:endParaRPr>
          </a:p>
          <a:p>
            <a:endParaRPr lang="uk-UA" dirty="0"/>
          </a:p>
        </p:txBody>
      </p:sp>
      <p:sp>
        <p:nvSpPr>
          <p:cNvPr id="10" name="Заголовок 9">
            <a:extLst>
              <a:ext uri="{FF2B5EF4-FFF2-40B4-BE49-F238E27FC236}">
                <a16:creationId xmlns:a16="http://schemas.microsoft.com/office/drawing/2014/main" id="{E538608E-7815-9758-9974-2F4C8CC08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000" dirty="0"/>
              <a:t>Using SHRAMM Model </a:t>
            </a:r>
            <a:r>
              <a:rPr lang="en-GB" sz="3000" b="1" dirty="0"/>
              <a:t>to define </a:t>
            </a:r>
            <a:r>
              <a:rPr lang="en-GB" sz="3000" dirty="0"/>
              <a:t>the gap in organisational communication</a:t>
            </a:r>
            <a:endParaRPr lang="uk-UA" sz="3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9E1AB4-B4C9-EC7D-BA71-BC1D3AB31168}"/>
              </a:ext>
            </a:extLst>
          </p:cNvPr>
          <p:cNvSpPr txBox="1"/>
          <p:nvPr/>
        </p:nvSpPr>
        <p:spPr>
          <a:xfrm>
            <a:off x="9125616" y="6403340"/>
            <a:ext cx="306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Zoriana Shpyt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D133BA-4C2A-C011-01B4-E9FBE217FE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462" y="2950729"/>
            <a:ext cx="6076950" cy="3648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563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01C93-1FCD-E34A-3EFB-92DA89A91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Schramm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4F965-0886-0896-8AC5-00036B9E5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AF5CF-00BE-2082-FAD1-A374463B5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9313D-E3D0-C71D-65BC-FB90D233A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3B850FF-6169-4056-8077-06FFA93A5366}" type="slidenum">
              <a:rPr lang="en-GB" noProof="0" smtClean="0"/>
              <a:t>6</a:t>
            </a:fld>
            <a:endParaRPr lang="en-GB" noProof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8D49C7E-D300-A829-3B3C-0F32AA5E7A79}"/>
              </a:ext>
            </a:extLst>
          </p:cNvPr>
          <p:cNvSpPr/>
          <p:nvPr/>
        </p:nvSpPr>
        <p:spPr>
          <a:xfrm>
            <a:off x="458694" y="2313042"/>
            <a:ext cx="2486987" cy="244940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DE47C82-9250-AD1F-3501-92F697CEC281}"/>
              </a:ext>
            </a:extLst>
          </p:cNvPr>
          <p:cNvSpPr/>
          <p:nvPr/>
        </p:nvSpPr>
        <p:spPr>
          <a:xfrm>
            <a:off x="8121731" y="2327563"/>
            <a:ext cx="2968943" cy="2277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1038D92-718E-3F31-8ACC-6E46417C8200}"/>
              </a:ext>
            </a:extLst>
          </p:cNvPr>
          <p:cNvSpPr/>
          <p:nvPr/>
        </p:nvSpPr>
        <p:spPr>
          <a:xfrm>
            <a:off x="4163894" y="1571433"/>
            <a:ext cx="2715487" cy="218521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587EFD84-CD16-29DC-82E9-8C0810B4F612}"/>
              </a:ext>
            </a:extLst>
          </p:cNvPr>
          <p:cNvSpPr/>
          <p:nvPr/>
        </p:nvSpPr>
        <p:spPr>
          <a:xfrm rot="20442527">
            <a:off x="2747019" y="2385290"/>
            <a:ext cx="1496762" cy="541780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1BFA9FBA-5BB9-2F14-D4BE-6ADBE31D0C16}"/>
              </a:ext>
            </a:extLst>
          </p:cNvPr>
          <p:cNvSpPr/>
          <p:nvPr/>
        </p:nvSpPr>
        <p:spPr>
          <a:xfrm rot="9180000">
            <a:off x="7003409" y="4346278"/>
            <a:ext cx="1553525" cy="52746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60A7CCA-605B-BAD8-1152-2A45841F5909}"/>
              </a:ext>
            </a:extLst>
          </p:cNvPr>
          <p:cNvSpPr/>
          <p:nvPr/>
        </p:nvSpPr>
        <p:spPr>
          <a:xfrm rot="1452552">
            <a:off x="6834190" y="2523233"/>
            <a:ext cx="1471152" cy="52746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A553A8D1-31C4-7EA0-6BE3-DC6B4B5594A2}"/>
              </a:ext>
            </a:extLst>
          </p:cNvPr>
          <p:cNvSpPr/>
          <p:nvPr/>
        </p:nvSpPr>
        <p:spPr>
          <a:xfrm rot="12900000">
            <a:off x="2601511" y="4371390"/>
            <a:ext cx="1407227" cy="52746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CED0DFB-B619-E78F-FD3B-DF3707FACCE0}"/>
              </a:ext>
            </a:extLst>
          </p:cNvPr>
          <p:cNvSpPr txBox="1"/>
          <p:nvPr/>
        </p:nvSpPr>
        <p:spPr>
          <a:xfrm>
            <a:off x="9365975" y="6412468"/>
            <a:ext cx="2888973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Created by Zoriana </a:t>
            </a:r>
            <a:r>
              <a:rPr lang="en-US" dirty="0" err="1"/>
              <a:t>Shpyt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61D5310-DA83-A6A1-42EA-7D8DAAEFD52D}"/>
              </a:ext>
            </a:extLst>
          </p:cNvPr>
          <p:cNvSpPr/>
          <p:nvPr/>
        </p:nvSpPr>
        <p:spPr>
          <a:xfrm>
            <a:off x="3939909" y="4046845"/>
            <a:ext cx="3070605" cy="223173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01240DC-854B-294E-5C9E-922336F29AB9}"/>
              </a:ext>
            </a:extLst>
          </p:cNvPr>
          <p:cNvSpPr txBox="1"/>
          <p:nvPr/>
        </p:nvSpPr>
        <p:spPr>
          <a:xfrm>
            <a:off x="1101325" y="2853669"/>
            <a:ext cx="14206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ighlight>
                  <a:srgbClr val="FFFF00"/>
                </a:highlight>
              </a:rPr>
              <a:t>Encoder: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Gary</a:t>
            </a:r>
          </a:p>
          <a:p>
            <a:pPr algn="ctr"/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7705021-7BE7-2269-05E1-DB0783BD9F1B}"/>
              </a:ext>
            </a:extLst>
          </p:cNvPr>
          <p:cNvSpPr txBox="1"/>
          <p:nvPr/>
        </p:nvSpPr>
        <p:spPr>
          <a:xfrm>
            <a:off x="8708570" y="2754085"/>
            <a:ext cx="193765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ighlight>
                  <a:srgbClr val="FFFF00"/>
                </a:highlight>
              </a:rPr>
              <a:t>Decoder:</a:t>
            </a:r>
          </a:p>
          <a:p>
            <a:pPr algn="ctr"/>
            <a:endParaRPr lang="en-US" dirty="0">
              <a:highlight>
                <a:srgbClr val="FFFF00"/>
              </a:highlight>
            </a:endParaRPr>
          </a:p>
          <a:p>
            <a:pPr algn="ctr"/>
            <a:r>
              <a:rPr lang="en-US" dirty="0"/>
              <a:t>Him 40 </a:t>
            </a:r>
            <a:r>
              <a:rPr lang="en-US" dirty="0" err="1"/>
              <a:t>collegues</a:t>
            </a:r>
            <a:r>
              <a:rPr lang="en-US" dirty="0"/>
              <a:t>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DE4606D-E142-09FD-5DB7-0EB0ABA0F952}"/>
              </a:ext>
            </a:extLst>
          </p:cNvPr>
          <p:cNvSpPr txBox="1"/>
          <p:nvPr/>
        </p:nvSpPr>
        <p:spPr>
          <a:xfrm>
            <a:off x="4824951" y="4161864"/>
            <a:ext cx="139337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ighlight>
                  <a:srgbClr val="FFFF00"/>
                </a:highlight>
              </a:rPr>
              <a:t>Feedback:</a:t>
            </a:r>
          </a:p>
          <a:p>
            <a:pPr algn="ctr"/>
            <a:r>
              <a:rPr lang="en-GB" sz="1500" dirty="0">
                <a:solidFill>
                  <a:srgbClr val="FF0000"/>
                </a:solidFill>
              </a:rPr>
              <a:t>No feedback </a:t>
            </a:r>
            <a:r>
              <a:rPr lang="en-GB" sz="1500" dirty="0"/>
              <a:t>about ensuring that </a:t>
            </a:r>
            <a:r>
              <a:rPr lang="en-GB" sz="1500" dirty="0" err="1"/>
              <a:t>collegues</a:t>
            </a:r>
            <a:r>
              <a:rPr lang="en-GB" sz="1500" dirty="0"/>
              <a:t> understand him point</a:t>
            </a:r>
            <a:endParaRPr lang="en-US" sz="15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F42F695-0FDD-0ED7-27A4-8039FD7228D5}"/>
              </a:ext>
            </a:extLst>
          </p:cNvPr>
          <p:cNvSpPr txBox="1"/>
          <p:nvPr/>
        </p:nvSpPr>
        <p:spPr>
          <a:xfrm>
            <a:off x="4319391" y="1740862"/>
            <a:ext cx="2021774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ighlight>
                  <a:srgbClr val="FFFF00"/>
                </a:highlight>
              </a:rPr>
              <a:t>Message:</a:t>
            </a:r>
          </a:p>
          <a:p>
            <a:pPr algn="ctr"/>
            <a:r>
              <a:rPr lang="en-GB" sz="1600" dirty="0"/>
              <a:t>He tries to explain rules about hygiene and quality.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264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4E2A3-6A77-FF1F-00D3-298DB6C12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689" y="184940"/>
            <a:ext cx="4053140" cy="1576446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</a:rPr>
              <a:t>Solutions</a:t>
            </a: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18" name="Arrow: Pentagon 4">
            <a:extLst>
              <a:ext uri="{FF2B5EF4-FFF2-40B4-BE49-F238E27FC236}">
                <a16:creationId xmlns:a16="http://schemas.microsoft.com/office/drawing/2014/main" id="{C4438437-8EB4-EEC3-4667-5A95C2E5A851}"/>
              </a:ext>
            </a:extLst>
          </p:cNvPr>
          <p:cNvSpPr txBox="1"/>
          <p:nvPr/>
        </p:nvSpPr>
        <p:spPr>
          <a:xfrm>
            <a:off x="350418" y="75645"/>
            <a:ext cx="3643785" cy="1208771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8674" tIns="29337" rIns="14669" bIns="29337" numCol="1" spcCol="1270" anchor="ctr" anchorCtr="0">
            <a:noAutofit/>
          </a:bodyPr>
          <a:lstStyle/>
          <a:p>
            <a:pPr marL="0" lvl="0" indent="0" algn="ctr" defTabSz="488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600" kern="1200" dirty="0"/>
          </a:p>
        </p:txBody>
      </p:sp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E21AA4F1-B26C-6CAF-0CB5-161353A7C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37500"/>
              </p:ext>
            </p:extLst>
          </p:nvPr>
        </p:nvGraphicFramePr>
        <p:xfrm>
          <a:off x="240127" y="1541945"/>
          <a:ext cx="11368777" cy="4679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7E168F1F-4776-B889-FB2E-37638E745725}"/>
              </a:ext>
            </a:extLst>
          </p:cNvPr>
          <p:cNvSpPr txBox="1"/>
          <p:nvPr/>
        </p:nvSpPr>
        <p:spPr>
          <a:xfrm>
            <a:off x="9134061" y="6479425"/>
            <a:ext cx="2981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 by Zoriana Shpyt</a:t>
            </a:r>
          </a:p>
        </p:txBody>
      </p:sp>
    </p:spTree>
    <p:extLst>
      <p:ext uri="{BB962C8B-B14F-4D97-AF65-F5344CB8AC3E}">
        <p14:creationId xmlns:p14="http://schemas.microsoft.com/office/powerpoint/2010/main" val="2166431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EC390F-E85A-594B-50B9-18163ED7F4D8}"/>
              </a:ext>
            </a:extLst>
          </p:cNvPr>
          <p:cNvSpPr txBox="1"/>
          <p:nvPr/>
        </p:nvSpPr>
        <p:spPr>
          <a:xfrm>
            <a:off x="764275" y="818866"/>
            <a:ext cx="6919414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Noise Barrier in Communication:</a:t>
            </a:r>
            <a:endParaRPr lang="en-US"/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Title</a:t>
            </a:r>
            <a:r>
              <a:rPr lang="en-GB" dirty="0"/>
              <a:t>: Identifying the Noise Barrier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</a:p>
          <a:p>
            <a:r>
              <a:rPr lang="en-GB" b="1" dirty="0"/>
              <a:t>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3581F1-AE21-E2C2-A3A5-7DF550EFB12E}"/>
              </a:ext>
            </a:extLst>
          </p:cNvPr>
          <p:cNvSpPr txBox="1"/>
          <p:nvPr/>
        </p:nvSpPr>
        <p:spPr>
          <a:xfrm>
            <a:off x="955344" y="2573192"/>
            <a:ext cx="8502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Explain the </a:t>
            </a:r>
            <a:r>
              <a:rPr lang="en-GB" b="1" dirty="0"/>
              <a:t>“ Noise” </a:t>
            </a:r>
            <a:r>
              <a:rPr lang="en-GB" dirty="0"/>
              <a:t>in the communication process. Here, the noise could be: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148B27-0B07-4A7C-60D1-335CF60916BB}"/>
              </a:ext>
            </a:extLst>
          </p:cNvPr>
          <p:cNvSpPr txBox="1"/>
          <p:nvPr/>
        </p:nvSpPr>
        <p:spPr>
          <a:xfrm>
            <a:off x="1583140" y="3207224"/>
            <a:ext cx="850255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Language barriers: </a:t>
            </a:r>
            <a:r>
              <a:rPr lang="en-GB" dirty="0"/>
              <a:t>Employees speak different languages or have limited English.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Cultural differences: </a:t>
            </a:r>
            <a:r>
              <a:rPr lang="en-GB" dirty="0"/>
              <a:t>Different cultural backgrounds leading to diverse interpretations of instructions.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Lack of training: </a:t>
            </a:r>
            <a:r>
              <a:rPr lang="en-GB" dirty="0"/>
              <a:t>Some workers may not be adequately trained in food hygiene, leading to miscommunication.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Real-life Example: </a:t>
            </a:r>
            <a:r>
              <a:rPr lang="en-GB" dirty="0"/>
              <a:t>Gary’s frustration with younger employees who don’t follow the instructions despite the presence of signs.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E5A063-234D-8023-18B9-43A685D9F6C9}"/>
              </a:ext>
            </a:extLst>
          </p:cNvPr>
          <p:cNvSpPr txBox="1"/>
          <p:nvPr/>
        </p:nvSpPr>
        <p:spPr>
          <a:xfrm>
            <a:off x="8812088" y="6490860"/>
            <a:ext cx="33744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Created by </a:t>
            </a:r>
            <a:r>
              <a:rPr lang="en-GB" u="sng" dirty="0"/>
              <a:t>Tiago Nascimento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881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EE7167-8A6B-1B27-591D-222A8DD7FA25}"/>
              </a:ext>
            </a:extLst>
          </p:cNvPr>
          <p:cNvSpPr txBox="1"/>
          <p:nvPr/>
        </p:nvSpPr>
        <p:spPr>
          <a:xfrm>
            <a:off x="668739" y="244478"/>
            <a:ext cx="6905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Shannon-Weaver Model of Communication: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BD2F08-BDF1-4ACC-B5F7-E4674AEC537C}"/>
              </a:ext>
            </a:extLst>
          </p:cNvPr>
          <p:cNvSpPr txBox="1"/>
          <p:nvPr/>
        </p:nvSpPr>
        <p:spPr>
          <a:xfrm>
            <a:off x="286601" y="1091819"/>
            <a:ext cx="6905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Title: </a:t>
            </a:r>
            <a:r>
              <a:rPr lang="en-GB" dirty="0"/>
              <a:t>Understanding the Shannon-Weaver Communication Model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43F12B-FA3E-E6B3-353A-C85142B12AEC}"/>
              </a:ext>
            </a:extLst>
          </p:cNvPr>
          <p:cNvSpPr txBox="1"/>
          <p:nvPr/>
        </p:nvSpPr>
        <p:spPr>
          <a:xfrm>
            <a:off x="286601" y="1628463"/>
            <a:ext cx="7478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F10255-E965-23C6-CA4A-CADC6F61AC89}"/>
              </a:ext>
            </a:extLst>
          </p:cNvPr>
          <p:cNvSpPr txBox="1"/>
          <p:nvPr/>
        </p:nvSpPr>
        <p:spPr>
          <a:xfrm>
            <a:off x="668739" y="2115403"/>
            <a:ext cx="9471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Include a simple diagram of the Shannon-Weaver Model with the following components: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295362-2A38-5311-C0A9-7292BFACA0B3}"/>
              </a:ext>
            </a:extLst>
          </p:cNvPr>
          <p:cNvSpPr txBox="1"/>
          <p:nvPr/>
        </p:nvSpPr>
        <p:spPr>
          <a:xfrm>
            <a:off x="1064524" y="2703099"/>
            <a:ext cx="7601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Sender: </a:t>
            </a:r>
            <a:r>
              <a:rPr lang="en-GB" dirty="0"/>
              <a:t>Gary (the floor manager), trying to communicate instructions.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269B02-0BCF-4010-FF5E-C879441E979D}"/>
              </a:ext>
            </a:extLst>
          </p:cNvPr>
          <p:cNvSpPr txBox="1"/>
          <p:nvPr/>
        </p:nvSpPr>
        <p:spPr>
          <a:xfrm>
            <a:off x="1064524" y="3281024"/>
            <a:ext cx="7806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Message: </a:t>
            </a:r>
            <a:r>
              <a:rPr lang="en-GB" dirty="0"/>
              <a:t>Hygiene rules like “Keep your hairnets on at all times,” “Wash your hands regularly,” etc.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1309B-5E2D-69D5-B535-30C53E05FD2E}"/>
              </a:ext>
            </a:extLst>
          </p:cNvPr>
          <p:cNvSpPr txBox="1"/>
          <p:nvPr/>
        </p:nvSpPr>
        <p:spPr>
          <a:xfrm>
            <a:off x="1064524" y="3868720"/>
            <a:ext cx="7710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Channel: </a:t>
            </a:r>
            <a:r>
              <a:rPr lang="en-GB" dirty="0"/>
              <a:t>Verbal communication, signs on the wall, and possibly written instructions.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EDC411-4DF0-9299-D0BA-52B8F84B648F}"/>
              </a:ext>
            </a:extLst>
          </p:cNvPr>
          <p:cNvSpPr txBox="1"/>
          <p:nvPr/>
        </p:nvSpPr>
        <p:spPr>
          <a:xfrm>
            <a:off x="1064524" y="4631311"/>
            <a:ext cx="82159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Receiver: </a:t>
            </a:r>
            <a:r>
              <a:rPr lang="en-GB" dirty="0"/>
              <a:t>Employees on the factory floor.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Noise: </a:t>
            </a:r>
            <a:r>
              <a:rPr lang="en-GB" dirty="0"/>
              <a:t>Language barriers, poor training, and misunderstanding of instructions (e.g., not following hygiene rules).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Feedback: </a:t>
            </a:r>
            <a:r>
              <a:rPr lang="en-GB" dirty="0"/>
              <a:t>Employees’ actions (e.g., food not being kept at the right temperature or not following hygiene practices).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D58FA6-F826-F704-FE71-0B9FFBF3B318}"/>
              </a:ext>
            </a:extLst>
          </p:cNvPr>
          <p:cNvSpPr txBox="1"/>
          <p:nvPr/>
        </p:nvSpPr>
        <p:spPr>
          <a:xfrm>
            <a:off x="8775573" y="6213636"/>
            <a:ext cx="341647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Created by </a:t>
            </a:r>
            <a:r>
              <a:rPr lang="en-GB" u="sng"/>
              <a:t>Tiago Nascimento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260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476F4F-4566-0D72-E440-7EC123F279E2}"/>
              </a:ext>
            </a:extLst>
          </p:cNvPr>
          <p:cNvSpPr txBox="1"/>
          <p:nvPr/>
        </p:nvSpPr>
        <p:spPr>
          <a:xfrm>
            <a:off x="968991" y="558042"/>
            <a:ext cx="98673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Shannon- Weaver Model Applied to Flight Foods Ltd.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7905F6-8350-BBC9-E9CC-13E7304652B8}"/>
              </a:ext>
            </a:extLst>
          </p:cNvPr>
          <p:cNvSpPr txBox="1"/>
          <p:nvPr/>
        </p:nvSpPr>
        <p:spPr>
          <a:xfrm>
            <a:off x="1146413" y="1590806"/>
            <a:ext cx="88846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Title:</a:t>
            </a:r>
            <a:r>
              <a:rPr lang="en-GB" dirty="0"/>
              <a:t> Applying the Shannon-Weaver Model to Resolve Communication Issues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F1E054-5D66-561C-1001-7DD6151DBBED}"/>
              </a:ext>
            </a:extLst>
          </p:cNvPr>
          <p:cNvSpPr txBox="1"/>
          <p:nvPr/>
        </p:nvSpPr>
        <p:spPr>
          <a:xfrm>
            <a:off x="1655928" y="2715903"/>
            <a:ext cx="70695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Show how the noise can be reduced by improving the communication channel and clarifying feedback. Suggest that proper training can help with both language and food hygiene, reducing miscommunication.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314FCB-EA72-C589-3994-5476702BC861}"/>
              </a:ext>
            </a:extLst>
          </p:cNvPr>
          <p:cNvSpPr txBox="1"/>
          <p:nvPr/>
        </p:nvSpPr>
        <p:spPr>
          <a:xfrm>
            <a:off x="8725493" y="6208253"/>
            <a:ext cx="33265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Created by </a:t>
            </a:r>
            <a:r>
              <a:rPr lang="en-GB" u="sng"/>
              <a:t>Tiago Nascimento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574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5317C2-B436-C788-BEF4-E2EFB1F9FBA8}"/>
              </a:ext>
            </a:extLst>
          </p:cNvPr>
          <p:cNvSpPr txBox="1"/>
          <p:nvPr/>
        </p:nvSpPr>
        <p:spPr>
          <a:xfrm>
            <a:off x="1542197" y="777922"/>
            <a:ext cx="794299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Noise Barrier Solution: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Title: </a:t>
            </a:r>
            <a:r>
              <a:rPr lang="en-GB" dirty="0"/>
              <a:t>Proposing Solutions to Overcome Noise Barriers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FBAB0B-7141-1E18-3D6B-C0438D72F322}"/>
              </a:ext>
            </a:extLst>
          </p:cNvPr>
          <p:cNvSpPr txBox="1"/>
          <p:nvPr/>
        </p:nvSpPr>
        <p:spPr>
          <a:xfrm>
            <a:off x="1992573" y="2576393"/>
            <a:ext cx="76427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Use of Clear, Visual Communication: </a:t>
            </a:r>
            <a:r>
              <a:rPr lang="en-GB" dirty="0"/>
              <a:t>Continue using signs, but also include diagrams and icons that are universally understandable.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Training and Development: </a:t>
            </a:r>
            <a:r>
              <a:rPr lang="en-GB" dirty="0"/>
              <a:t>Provide specific language or visual-based training that addresses key communication barriers (e.g., more detailed food hygiene training and language skills improvement).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Feedback:</a:t>
            </a:r>
            <a:r>
              <a:rPr lang="en-GB" dirty="0"/>
              <a:t> Create a feedback system where employees can ask questions or seek clarification, ensuring that they understand the instructions.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541ED-EBA7-5D5E-07BC-0A07D90F045E}"/>
              </a:ext>
            </a:extLst>
          </p:cNvPr>
          <p:cNvSpPr txBox="1"/>
          <p:nvPr/>
        </p:nvSpPr>
        <p:spPr>
          <a:xfrm>
            <a:off x="8574253" y="6216406"/>
            <a:ext cx="35142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Created by </a:t>
            </a:r>
            <a:r>
              <a:rPr lang="en-GB" u="sng"/>
              <a:t>Tiago Nascimento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389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AACA04-0B61-34D1-606D-34968E8B7FED}"/>
              </a:ext>
            </a:extLst>
          </p:cNvPr>
          <p:cNvSpPr txBox="1"/>
          <p:nvPr/>
        </p:nvSpPr>
        <p:spPr>
          <a:xfrm>
            <a:off x="1214650" y="635379"/>
            <a:ext cx="90621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Conclusion:</a:t>
            </a:r>
          </a:p>
          <a:p>
            <a:endParaRPr lang="en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72BF8A-7C3A-1356-1C47-4DE1DA524683}"/>
              </a:ext>
            </a:extLst>
          </p:cNvPr>
          <p:cNvSpPr txBox="1"/>
          <p:nvPr/>
        </p:nvSpPr>
        <p:spPr>
          <a:xfrm>
            <a:off x="1323832" y="1466376"/>
            <a:ext cx="81750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Title: </a:t>
            </a:r>
            <a:r>
              <a:rPr lang="en-GB" dirty="0"/>
              <a:t>Conclusion and key Takeaways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Content: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AC631E-8172-EE28-CA08-9FF22FFAD2CE}"/>
              </a:ext>
            </a:extLst>
          </p:cNvPr>
          <p:cNvSpPr txBox="1"/>
          <p:nvPr/>
        </p:nvSpPr>
        <p:spPr>
          <a:xfrm>
            <a:off x="1733264" y="2574372"/>
            <a:ext cx="982639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Summarise the key steps that Fligh Foods Ltd. can take to resolve communication issues: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b="1" dirty="0"/>
              <a:t>1. </a:t>
            </a:r>
            <a:r>
              <a:rPr lang="en-GB" dirty="0"/>
              <a:t>Identify sources of noise (language, cultural differences, lack of training).</a:t>
            </a:r>
          </a:p>
          <a:p>
            <a:r>
              <a:rPr lang="en-GB" b="1" dirty="0"/>
              <a:t>        2.</a:t>
            </a:r>
            <a:r>
              <a:rPr lang="en-GB" dirty="0"/>
              <a:t> Use clearer and more effective communication channels (visual aids, clearer instructions).</a:t>
            </a:r>
          </a:p>
          <a:p>
            <a:r>
              <a:rPr lang="en-GB" dirty="0"/>
              <a:t>        </a:t>
            </a:r>
            <a:r>
              <a:rPr lang="en-GB" b="1" dirty="0"/>
              <a:t>3. </a:t>
            </a:r>
            <a:r>
              <a:rPr lang="en-GB" dirty="0"/>
              <a:t>Improve feedback loops to ensure employees understand the rules and regulations.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End with a recommendation to implement these strategies in phases to improve overall communication and performance in the factory. </a:t>
            </a:r>
          </a:p>
          <a:p>
            <a:r>
              <a:rPr lang="en-GB" dirty="0"/>
              <a:t>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0F2296-4AED-8C26-8FA2-C3CBCDF779B4}"/>
              </a:ext>
            </a:extLst>
          </p:cNvPr>
          <p:cNvSpPr txBox="1"/>
          <p:nvPr/>
        </p:nvSpPr>
        <p:spPr>
          <a:xfrm>
            <a:off x="8753341" y="6210944"/>
            <a:ext cx="343317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Created by </a:t>
            </a:r>
            <a:r>
              <a:rPr lang="en-GB" u="sng"/>
              <a:t>Tiago Nascimento</a:t>
            </a: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166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65E966C-348A-4612-AA0F-4CB332FE5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Age Barrier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60A4A6-1E81-4E15-BACB-2FC11969F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259CF-F779-4F57-B3F6-BE1837D9D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25BB627-4957-5317-5209-3A6998359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Age barrier communication – it`s when communication can take longer and require more effort as you age, it`s gap between young and old </a:t>
            </a:r>
            <a:r>
              <a:rPr lang="en-GB" i="1" dirty="0"/>
              <a:t>(Communication Hub, 2023).</a:t>
            </a:r>
          </a:p>
          <a:p>
            <a:pPr marL="0" indent="0">
              <a:buNone/>
            </a:pPr>
            <a:r>
              <a:rPr lang="en-GB" sz="2200" dirty="0"/>
              <a:t>Examples: </a:t>
            </a:r>
          </a:p>
          <a:p>
            <a:pPr marL="0" indent="0">
              <a:buNone/>
            </a:pPr>
            <a:r>
              <a:rPr lang="en-GB" sz="2200" dirty="0"/>
              <a:t>- Older workers may struggle with new  technology.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6664E3-D9E5-6610-0982-9F26AAA4EC46}"/>
              </a:ext>
            </a:extLst>
          </p:cNvPr>
          <p:cNvSpPr txBox="1"/>
          <p:nvPr/>
        </p:nvSpPr>
        <p:spPr>
          <a:xfrm>
            <a:off x="8527774" y="6488668"/>
            <a:ext cx="3501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</a:t>
            </a:r>
            <a:r>
              <a:rPr lang="en-GB" dirty="0" err="1"/>
              <a:t>Zlatoslava</a:t>
            </a:r>
            <a:r>
              <a:rPr lang="en-GB" dirty="0"/>
              <a:t> Hristova</a:t>
            </a:r>
          </a:p>
        </p:txBody>
      </p:sp>
    </p:spTree>
    <p:extLst>
      <p:ext uri="{BB962C8B-B14F-4D97-AF65-F5344CB8AC3E}">
        <p14:creationId xmlns:p14="http://schemas.microsoft.com/office/powerpoint/2010/main" val="398137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EC5FC-BABA-3FF8-5E84-CF8E2D800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Shannon-Weaver model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13F4F-DF96-3110-D1AB-D574335B8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Sender: Gary</a:t>
            </a:r>
          </a:p>
          <a:p>
            <a:r>
              <a:rPr lang="en-GB" dirty="0"/>
              <a:t>Noise: machines/language issues</a:t>
            </a:r>
          </a:p>
          <a:p>
            <a:r>
              <a:rPr lang="en-GB" dirty="0"/>
              <a:t>Receiver: workers</a:t>
            </a:r>
          </a:p>
          <a:p>
            <a:r>
              <a:rPr lang="en-GB" dirty="0"/>
              <a:t>Noise makes the message unclear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3FC91-CEEE-07CC-06C3-F9A855A56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2952F-DEF0-A627-50D4-7A47CEAE3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3B850FF-6169-4056-8077-06FFA93A5366}" type="slidenum">
              <a:rPr lang="en-GB" noProof="0" smtClean="0"/>
              <a:t>14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A67DBA-3654-C835-ABA9-8F328C426547}"/>
              </a:ext>
            </a:extLst>
          </p:cNvPr>
          <p:cNvSpPr txBox="1"/>
          <p:nvPr/>
        </p:nvSpPr>
        <p:spPr>
          <a:xfrm>
            <a:off x="8802756" y="6488668"/>
            <a:ext cx="3389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</a:t>
            </a:r>
            <a:r>
              <a:rPr lang="en-GB" dirty="0" err="1"/>
              <a:t>Zlatoslava</a:t>
            </a:r>
            <a:r>
              <a:rPr lang="en-GB" dirty="0"/>
              <a:t> Hristova</a:t>
            </a:r>
          </a:p>
        </p:txBody>
      </p:sp>
    </p:spTree>
    <p:extLst>
      <p:ext uri="{BB962C8B-B14F-4D97-AF65-F5344CB8AC3E}">
        <p14:creationId xmlns:p14="http://schemas.microsoft.com/office/powerpoint/2010/main" val="1598921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59E5-0BC7-42C6-BC0B-3D488D979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Solution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4946FB-0B58-4026-9CFD-E2BFA402D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A91B1-CE13-4E9D-B254-A069EA1AC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smtClean="0"/>
              <a:pPr rtl="0"/>
              <a:t>15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A536435-D775-8C21-ED89-5E646EB61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Translate key rules</a:t>
            </a:r>
          </a:p>
          <a:p>
            <a:r>
              <a:rPr lang="en-GB" dirty="0"/>
              <a:t>Use pictures/visual signs</a:t>
            </a:r>
          </a:p>
          <a:p>
            <a:r>
              <a:rPr lang="en-GB" dirty="0"/>
              <a:t>Give basic training</a:t>
            </a:r>
          </a:p>
          <a:p>
            <a:r>
              <a:rPr lang="en-GB" dirty="0"/>
              <a:t>Encourage two-way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B9EEDB-8465-04CB-02AE-553E83DB8A29}"/>
              </a:ext>
            </a:extLst>
          </p:cNvPr>
          <p:cNvSpPr txBox="1"/>
          <p:nvPr/>
        </p:nvSpPr>
        <p:spPr>
          <a:xfrm>
            <a:off x="8660458" y="6419505"/>
            <a:ext cx="3402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</a:t>
            </a:r>
            <a:r>
              <a:rPr lang="en-GB" dirty="0" err="1"/>
              <a:t>Zlatoslava</a:t>
            </a:r>
            <a:r>
              <a:rPr lang="en-GB" dirty="0"/>
              <a:t> Hristova</a:t>
            </a:r>
          </a:p>
        </p:txBody>
      </p:sp>
    </p:spTree>
    <p:extLst>
      <p:ext uri="{BB962C8B-B14F-4D97-AF65-F5344CB8AC3E}">
        <p14:creationId xmlns:p14="http://schemas.microsoft.com/office/powerpoint/2010/main" val="1817437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3313-3B8D-4C32-85EB-B2B95791D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Language barrier</a:t>
            </a:r>
          </a:p>
        </p:txBody>
      </p:sp>
      <p:pic>
        <p:nvPicPr>
          <p:cNvPr id="17" name="Content Placeholder 16" descr="Cartoon of a cat and a dog holding signs&#10;&#10;AI-generated content may be incorrect.">
            <a:extLst>
              <a:ext uri="{FF2B5EF4-FFF2-40B4-BE49-F238E27FC236}">
                <a16:creationId xmlns:a16="http://schemas.microsoft.com/office/drawing/2014/main" id="{835FB7D1-3236-C00B-E50F-EC6203DC38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076661" y="1808923"/>
            <a:ext cx="5115339" cy="3866320"/>
          </a:xfr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1D9339-5015-4970-8B49-316C985A4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538C1E-90B6-4CE5-B406-D97C8DCC0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092B6D-3B16-4B06-900F-48092EB0F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smtClean="0"/>
              <a:pPr rtl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101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B2667-6866-49FD-94D8-EA18D1E2E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Conclusion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77F40A-D6F5-43ED-8AD0-77021456CF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1987827"/>
            <a:ext cx="10824915" cy="42018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 communication barriers at Flight Foods Ltd mainly result from poor management </a:t>
            </a:r>
            <a:r>
              <a:rPr lang="en-GB" dirty="0" err="1"/>
              <a:t>practicies</a:t>
            </a:r>
            <a:r>
              <a:rPr lang="en-GB" dirty="0"/>
              <a:t>, weak organisational structure, and the lack of language and communication training. However, with better trained management, improved organisational planning, and regular language and communication training, these barriers can be avoided.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5A6D0DC-C806-4223-814C-F368FABDF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34A5D3F-D016-4901-BA4A-142F67A05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E86CC9B-7D25-4B39-8677-4C84DD12F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73B850FF-6169-4056-8077-06FFA93A5366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9225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F1A07-57F9-A38E-34E2-EF7853C59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000" dirty="0">
                <a:cs typeface="Sabon Next LT"/>
              </a:rPr>
              <a:t>References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765B8-C28D-59A5-98CB-CF71F1571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94" y="1949450"/>
            <a:ext cx="11522262" cy="43672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sz="1800" dirty="0">
                <a:latin typeface="Calibri"/>
                <a:ea typeface="+mn-lt"/>
                <a:cs typeface="+mn-lt"/>
              </a:rPr>
              <a:t>Thomas C.</a:t>
            </a:r>
            <a:r>
              <a:rPr lang="en-GB" sz="1800" i="1" dirty="0">
                <a:latin typeface="Calibri"/>
                <a:ea typeface="+mn-lt"/>
                <a:cs typeface="+mn-lt"/>
              </a:rPr>
              <a:t> (2025) Organizational barriers to communication</a:t>
            </a:r>
            <a:r>
              <a:rPr lang="en-GB" sz="1800" dirty="0">
                <a:latin typeface="Calibri"/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GB" sz="1800" dirty="0">
                <a:latin typeface="Calibri"/>
                <a:ea typeface="+mn-lt"/>
                <a:cs typeface="+mn-lt"/>
              </a:rPr>
              <a:t>Available at:  </a:t>
            </a:r>
            <a:r>
              <a:rPr lang="en-GB" sz="1800" dirty="0">
                <a:latin typeface="Calibri"/>
                <a:ea typeface="+mn-lt"/>
                <a:cs typeface="+mn-lt"/>
                <a:hlinkClick r:id="rId2"/>
              </a:rPr>
              <a:t>https://barrierstocommunication.net</a:t>
            </a:r>
            <a:r>
              <a:rPr lang="en-GB" sz="1800" dirty="0">
                <a:latin typeface="Calibri"/>
                <a:ea typeface="+mn-lt"/>
                <a:cs typeface="+mn-lt"/>
              </a:rPr>
              <a:t>   (Accessed 30 </a:t>
            </a:r>
            <a:r>
              <a:rPr lang="en-GB" sz="1800" dirty="0" err="1">
                <a:latin typeface="Calibri"/>
                <a:ea typeface="+mn-lt"/>
                <a:cs typeface="+mn-lt"/>
              </a:rPr>
              <a:t>november</a:t>
            </a:r>
            <a:r>
              <a:rPr lang="en-GB" sz="1800" dirty="0">
                <a:latin typeface="Calibri"/>
                <a:ea typeface="+mn-lt"/>
                <a:cs typeface="+mn-lt"/>
              </a:rPr>
              <a:t> 2025) - Zoriana</a:t>
            </a:r>
          </a:p>
          <a:p>
            <a:pPr marL="0" indent="0">
              <a:buNone/>
            </a:pPr>
            <a:r>
              <a:rPr lang="en-GB" sz="1800" dirty="0">
                <a:latin typeface="Calibri"/>
              </a:rPr>
              <a:t>2. </a:t>
            </a:r>
            <a:r>
              <a:rPr lang="en-GB" sz="1800" dirty="0" err="1">
                <a:latin typeface="Calibri"/>
              </a:rPr>
              <a:t>ToolsHero</a:t>
            </a:r>
            <a:r>
              <a:rPr lang="en-GB" sz="1800" dirty="0">
                <a:latin typeface="Calibri"/>
              </a:rPr>
              <a:t>, (2020) Schramm Model of Communication</a:t>
            </a:r>
          </a:p>
          <a:p>
            <a:pPr marL="0" indent="0">
              <a:buNone/>
            </a:pPr>
            <a:r>
              <a:rPr lang="en-GB" sz="1800" dirty="0">
                <a:latin typeface="Calibri"/>
              </a:rPr>
              <a:t>Available at:  </a:t>
            </a:r>
            <a:r>
              <a:rPr lang="en-GB" sz="1800" dirty="0">
                <a:latin typeface="Calibri"/>
                <a:hlinkClick r:id="rId3"/>
              </a:rPr>
              <a:t>https://www.toolshero.com/communication-methods/schramm-model-of-communication/</a:t>
            </a:r>
            <a:endParaRPr lang="en-GB" sz="1800" dirty="0">
              <a:latin typeface="Calibri"/>
            </a:endParaRPr>
          </a:p>
          <a:p>
            <a:pPr marL="0" indent="0">
              <a:buNone/>
            </a:pPr>
            <a:r>
              <a:rPr lang="en-GB" sz="1800" dirty="0">
                <a:latin typeface="Calibri"/>
              </a:rPr>
              <a:t>(Accessed: 11 February 2025) - Zoriana</a:t>
            </a:r>
          </a:p>
          <a:p>
            <a:pPr marL="0" indent="0">
              <a:buNone/>
            </a:pPr>
            <a:r>
              <a:rPr lang="en-GB" sz="1800" dirty="0">
                <a:latin typeface="Calibri"/>
                <a:ea typeface="Calibri"/>
                <a:cs typeface="Calibri"/>
              </a:rPr>
              <a:t>3. </a:t>
            </a:r>
            <a:r>
              <a:rPr lang="en-GB" sz="1800" dirty="0"/>
              <a:t>Communication Hub, 2023. “</a:t>
            </a:r>
            <a:r>
              <a:rPr lang="en-GB" sz="1800" i="1" dirty="0"/>
              <a:t>Ageing and Communication”. </a:t>
            </a:r>
            <a:r>
              <a:rPr lang="en-GB" sz="1800" dirty="0"/>
              <a:t>Available at:  </a:t>
            </a:r>
            <a:r>
              <a:rPr lang="en-GB" sz="1800" u="sng" dirty="0">
                <a:hlinkClick r:id="rId4"/>
              </a:rPr>
              <a:t>https://www.communicationhub.com.au/CommunicationHub/Communication_Hub/Resources/Fact_Sheets/Ageing_and_Communication.aspx#:~:text=Communication%20can%20take%20longer%20and,sentence%20or%20tell%20a%20story</a:t>
            </a:r>
            <a:r>
              <a:rPr lang="en-GB" sz="1800" dirty="0"/>
              <a:t>.  (Accessed 16 </a:t>
            </a:r>
            <a:r>
              <a:rPr lang="en-GB" sz="1800" dirty="0" err="1"/>
              <a:t>november</a:t>
            </a:r>
            <a:r>
              <a:rPr lang="en-GB" sz="1800" dirty="0"/>
              <a:t> 2025) - </a:t>
            </a:r>
            <a:r>
              <a:rPr lang="en-GB" sz="1800" dirty="0" err="1"/>
              <a:t>Zlatoslava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latin typeface="Calibri"/>
                <a:ea typeface="Calibri"/>
                <a:cs typeface="Calibri"/>
              </a:rPr>
              <a:t>4. Shannon, C. E., &amp;Weaver, W. (1949). </a:t>
            </a:r>
            <a:r>
              <a:rPr lang="en-GB" sz="1800" i="1" dirty="0">
                <a:latin typeface="Calibri"/>
                <a:ea typeface="Calibri"/>
                <a:cs typeface="Calibri"/>
              </a:rPr>
              <a:t>The mathematical theory of communication.</a:t>
            </a:r>
            <a:r>
              <a:rPr lang="en-GB" sz="1800" dirty="0">
                <a:latin typeface="Calibri"/>
                <a:ea typeface="Calibri"/>
                <a:cs typeface="Calibri"/>
              </a:rPr>
              <a:t> University of Illinois Press. - </a:t>
            </a:r>
            <a:r>
              <a:rPr lang="en-GB" sz="1800" dirty="0" err="1">
                <a:latin typeface="Calibri"/>
                <a:ea typeface="Calibri"/>
                <a:cs typeface="Calibri"/>
              </a:rPr>
              <a:t>Zlatoslava</a:t>
            </a:r>
            <a:endParaRPr lang="en-GB" sz="1800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87E27-4C8D-A56B-99E3-D4239E32A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EA949-215A-B300-F590-57912781B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A3E16-E092-B8A1-F9E4-EE58A2D99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3B850FF-6169-4056-8077-06FFA93A5366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82166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381D8-DFFF-4518-A87C-2FF7F02CC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340152"/>
            <a:ext cx="3932237" cy="1455057"/>
          </a:xfrm>
        </p:spPr>
        <p:txBody>
          <a:bodyPr rtlCol="0" anchor="b">
            <a:normAutofit/>
          </a:bodyPr>
          <a:lstStyle/>
          <a:p>
            <a:r>
              <a:rPr lang="en-GB"/>
              <a:t>Thank you</a:t>
            </a:r>
            <a:r>
              <a:rPr lang="en-GB" dirty="0"/>
              <a:t> for attention!</a:t>
            </a:r>
          </a:p>
        </p:txBody>
      </p:sp>
      <p:pic>
        <p:nvPicPr>
          <p:cNvPr id="13" name="Місце для зображення 12" descr="Зображення, що містить текст, Мультфільм, графічний дизайн, картинки&#10;&#10;Вміст на основі ШІ може бути неправильним.">
            <a:extLst>
              <a:ext uri="{FF2B5EF4-FFF2-40B4-BE49-F238E27FC236}">
                <a16:creationId xmlns:a16="http://schemas.microsoft.com/office/drawing/2014/main" id="{0E385AF9-5059-B275-5045-889061FC4B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/>
        </p:blipFill>
        <p:spPr>
          <a:xfrm>
            <a:off x="5311991" y="987425"/>
            <a:ext cx="5914593" cy="487362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8C4EB8-FE5E-4752-81EF-DAF2F54E7E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4" y="64166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6BE14-BD4F-4DBD-9B58-FC4C6EC5D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16675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F0E49-62B5-488C-B988-BDE7F7F30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90106" y="6416675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73B850FF-6169-4056-8077-06FFA93A5366}" type="slidenum">
              <a:rPr lang="en-GB" smtClean="0"/>
              <a:pPr rtl="0"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3613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734_TF67070595_Win32" id="{F9F9925D-2158-41D6-8289-228E856E3947}" vid="{09107D83-76CF-4FC9-AA80-9626D41DFA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1fd7b82d1faccfc59b69a2947c350d48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29b7ece28931bee45d654a69010c5caf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241377AF-B80E-4F93-8088-50DE225F345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B9E657-AFD2-4216-B693-8C85A7D3C8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88EF3A0-5A01-4576-8764-452FD3A2CB70}">
  <ds:schemaRefs>
    <ds:schemaRef ds:uri="http://schemas.microsoft.com/office/2006/metadata/properties"/>
    <ds:schemaRef ds:uri="http://www.w3.org/XML/1998/namespace"/>
    <ds:schemaRef ds:uri="04d956d8-1ffd-4dba-87ce-03f615e16f58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9753</TotalTime>
  <Words>1180</Words>
  <Application>Microsoft Office PowerPoint</Application>
  <PresentationFormat>Widescreen</PresentationFormat>
  <Paragraphs>167</Paragraphs>
  <Slides>19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DappledVTI</vt:lpstr>
      <vt:lpstr>LCLM4003 Effective Teamwork and Communication Lecturer: Rejwan Bin Sulaiman Assignment 2: Group   Presentation</vt:lpstr>
      <vt:lpstr>Overview</vt:lpstr>
      <vt:lpstr>Introduction</vt:lpstr>
      <vt:lpstr>Organisational barrier</vt:lpstr>
      <vt:lpstr>Using SHRAMM Model to define the gap in organisational communication</vt:lpstr>
      <vt:lpstr>Schramm Model</vt:lpstr>
      <vt:lpstr>Solutions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Age Barrier</vt:lpstr>
      <vt:lpstr>Shannon-Weaver model of communication</vt:lpstr>
      <vt:lpstr>Solution</vt:lpstr>
      <vt:lpstr>Language barrier</vt:lpstr>
      <vt:lpstr>Conclusion</vt:lpstr>
      <vt:lpstr>References List:</vt:lpstr>
      <vt:lpstr>Thank you for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 Lecturer: Rejwan Bin Sulaiman Assignment 2: Group   Presentation</dc:title>
  <dc:creator>Zoriana Shpyt (2437386)</dc:creator>
  <cp:lastModifiedBy>Zoriana Shpyt (2437386)</cp:lastModifiedBy>
  <cp:revision>81</cp:revision>
  <dcterms:created xsi:type="dcterms:W3CDTF">2025-11-23T20:39:15Z</dcterms:created>
  <dcterms:modified xsi:type="dcterms:W3CDTF">2025-12-13T10:04:27Z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