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3_777A7B92.xml" ContentType="application/vnd.ms-powerpoint.comments+xml"/>
  <Override PartName="/ppt/comments/modernComment_105_822CC8A4.xml" ContentType="application/vnd.ms-powerpoint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99E5D1B-0996-4B11-9469-347EF6B66016}">
          <p14:sldIdLst>
            <p14:sldId id="256"/>
            <p14:sldId id="257"/>
            <p14:sldId id="258"/>
            <p14:sldId id="259"/>
            <p14:sldId id="260"/>
            <p14:sldId id="261"/>
            <p14:sldId id="264"/>
            <p14:sldId id="262"/>
            <p14:sldId id="263"/>
            <p14:sldId id="265"/>
            <p14:sldId id="266"/>
            <p14:sldId id="26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115A74D-7F9E-7CE2-C1D8-62B54B179325}" name="Xiaoli Shao (2440261)" initials="X(" userId="S::2440261@student.uwtsd.ac.uk::fab859dd-d1c9-4778-b819-7870cb24317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64732D-D99F-8E78-19EF-E8F79C6C62BB}" v="157" dt="2025-06-12T12:24:32.082"/>
    <p1510:client id="{9CD1C45F-3677-A12B-3083-FD17124EBB38}" v="1075" dt="2025-06-12T18:04:38.932"/>
    <p1510:client id="{AB86865F-D084-77B3-6DF8-0C8F9F79F877}" v="745" dt="2025-06-11T23:16:55.150"/>
    <p1510:client id="{CAE43E43-16A9-3DF9-4DB9-4EA87D68B3E2}" v="195" dt="2025-06-13T16:50:33.8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20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Xiaoli Shao (2440261)" userId="S::2440261@student.uwtsd.ac.uk::fab859dd-d1c9-4778-b819-7870cb243177" providerId="AD" clId="Web-{9CD1C45F-3677-A12B-3083-FD17124EBB38}"/>
    <pc:docChg chg="addSld delSld modSld sldOrd addMainMaster delMainMaster modMainMaster modSection">
      <pc:chgData name="Xiaoli Shao (2440261)" userId="S::2440261@student.uwtsd.ac.uk::fab859dd-d1c9-4778-b819-7870cb243177" providerId="AD" clId="Web-{9CD1C45F-3677-A12B-3083-FD17124EBB38}" dt="2025-06-12T18:04:38.932" v="1157"/>
      <pc:docMkLst>
        <pc:docMk/>
      </pc:docMkLst>
      <pc:sldChg chg="addSp delSp modSp mod modTransition modClrScheme delDesignElem chgLayout">
        <pc:chgData name="Xiaoli Shao (2440261)" userId="S::2440261@student.uwtsd.ac.uk::fab859dd-d1c9-4778-b819-7870cb243177" providerId="AD" clId="Web-{9CD1C45F-3677-A12B-3083-FD17124EBB38}" dt="2025-06-12T13:50:10.442" v="599"/>
        <pc:sldMkLst>
          <pc:docMk/>
          <pc:sldMk cId="109857222" sldId="256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09857222" sldId="256"/>
            <ac:spMk id="3" creationId="{00000000-0000-0000-0000-000000000000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09857222" sldId="256"/>
            <ac:spMk id="5" creationId="{4D197BAC-0D18-E819-D891-3CDC23DAA24E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09857222" sldId="256"/>
            <ac:spMk id="60" creationId="{A5D0B0D3-D735-4619-AA45-B57B791E1744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09857222" sldId="256"/>
            <ac:spMk id="61" creationId="{752C2BA4-3BBE-4D22-A0D9-8D2A7B8F1C71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09857222" sldId="256"/>
            <ac:spMk id="62" creationId="{82AA7049-B18D-49D6-AD7D-DBB9E19FBB78}"/>
          </ac:spMkLst>
        </pc:s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109857222" sldId="256"/>
            <ac:grpSpMk id="43" creationId="{3850DB66-16D1-4953-A6E3-FCA3DC5F276F}"/>
          </ac:grpSpMkLst>
        </pc:gr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109857222" sldId="256"/>
            <ac:grpSpMk id="50" creationId="{06B4C967-D337-479B-87CA-7587B7FCFF5E}"/>
          </ac:grpSpMkLst>
        </pc:grpChg>
        <pc:picChg chg="add del mod">
          <ac:chgData name="Xiaoli Shao (2440261)" userId="S::2440261@student.uwtsd.ac.uk::fab859dd-d1c9-4778-b819-7870cb243177" providerId="AD" clId="Web-{9CD1C45F-3677-A12B-3083-FD17124EBB38}" dt="2025-06-12T12:45:04.183" v="335"/>
          <ac:picMkLst>
            <pc:docMk/>
            <pc:sldMk cId="109857222" sldId="256"/>
            <ac:picMk id="6" creationId="{D99141EA-8E69-BC18-5B11-9AFE6BCFA3E2}"/>
          </ac:picMkLst>
        </pc:picChg>
        <pc:picChg chg="add mod">
          <ac:chgData name="Xiaoli Shao (2440261)" userId="S::2440261@student.uwtsd.ac.uk::fab859dd-d1c9-4778-b819-7870cb243177" providerId="AD" clId="Web-{9CD1C45F-3677-A12B-3083-FD17124EBB38}" dt="2025-06-12T12:45:11.746" v="337" actId="1076"/>
          <ac:picMkLst>
            <pc:docMk/>
            <pc:sldMk cId="109857222" sldId="256"/>
            <ac:picMk id="8" creationId="{29500104-6130-9997-C9E5-7D8E170A753B}"/>
          </ac:picMkLst>
        </pc:picChg>
        <pc:picChg chg="del">
          <ac:chgData name="Xiaoli Shao (2440261)" userId="S::2440261@student.uwtsd.ac.uk::fab859dd-d1c9-4778-b819-7870cb243177" providerId="AD" clId="Web-{9CD1C45F-3677-A12B-3083-FD17124EBB38}" dt="2025-06-12T12:42:34.101" v="330"/>
          <ac:picMkLst>
            <pc:docMk/>
            <pc:sldMk cId="109857222" sldId="256"/>
            <ac:picMk id="30" creationId="{86E6E6C3-C30E-71DC-1154-C7E9F093E25E}"/>
          </ac:picMkLst>
        </pc:picChg>
      </pc:sldChg>
      <pc:sldChg chg="addSp delSp modSp mod modTransition modClrScheme delDesignElem chgLayout">
        <pc:chgData name="Xiaoli Shao (2440261)" userId="S::2440261@student.uwtsd.ac.uk::fab859dd-d1c9-4778-b819-7870cb243177" providerId="AD" clId="Web-{9CD1C45F-3677-A12B-3083-FD17124EBB38}" dt="2025-06-12T13:50:10.442" v="599"/>
        <pc:sldMkLst>
          <pc:docMk/>
          <pc:sldMk cId="3912461119" sldId="257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912461119" sldId="257"/>
            <ac:spMk id="2" creationId="{FBA1C5EB-3CD8-0CC4-2520-D95247A4E15B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912461119" sldId="257"/>
            <ac:spMk id="3" creationId="{97455B3D-A936-884A-9DC0-61B84F8BBAB7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912461119" sldId="257"/>
            <ac:spMk id="4" creationId="{5C053969-1B93-9A44-BE38-5AAA25E1124A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912461119" sldId="257"/>
            <ac:spMk id="10" creationId="{2F9C493A-9F03-49B4-B3FB-19CE5AC115BE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912461119" sldId="257"/>
            <ac:spMk id="12" creationId="{90A46C7D-C1BB-49B8-8D37-39742820E964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912461119" sldId="257"/>
            <ac:spMk id="22" creationId="{55820E42-2F9D-41EF-B67F-522A133B3373}"/>
          </ac:spMkLst>
        </pc:s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3912461119" sldId="257"/>
            <ac:grpSpMk id="14" creationId="{61BBAB6F-65E6-4E2B-B363-6AB27C84E0C1}"/>
          </ac:grpSpMkLst>
        </pc:gr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3912461119" sldId="257"/>
            <ac:grpSpMk id="24" creationId="{13D9BC31-B57D-4933-AD83-94F462D4C2F9}"/>
          </ac:grpSpMkLst>
        </pc:grpChg>
      </pc:sldChg>
      <pc:sldChg chg="modSp mod modTransition modClrScheme chgLayout">
        <pc:chgData name="Xiaoli Shao (2440261)" userId="S::2440261@student.uwtsd.ac.uk::fab859dd-d1c9-4778-b819-7870cb243177" providerId="AD" clId="Web-{9CD1C45F-3677-A12B-3083-FD17124EBB38}" dt="2025-06-12T13:50:10.442" v="599"/>
        <pc:sldMkLst>
          <pc:docMk/>
          <pc:sldMk cId="1578098629" sldId="258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578098629" sldId="258"/>
            <ac:spMk id="2" creationId="{5F580762-BC41-E447-BF77-DCBA1C6FFCF3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578098629" sldId="258"/>
            <ac:spMk id="3" creationId="{7356F4E5-16CC-40F0-2651-F2D498AC7B4C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578098629" sldId="258"/>
            <ac:spMk id="4" creationId="{10457EC6-1DC5-F4E2-4B8C-98B94581E475}"/>
          </ac:spMkLst>
        </pc:spChg>
      </pc:sldChg>
      <pc:sldChg chg="modSp mod modTransition modClrScheme chgLayout">
        <pc:chgData name="Xiaoli Shao (2440261)" userId="S::2440261@student.uwtsd.ac.uk::fab859dd-d1c9-4778-b819-7870cb243177" providerId="AD" clId="Web-{9CD1C45F-3677-A12B-3083-FD17124EBB38}" dt="2025-06-12T13:50:10.442" v="599"/>
        <pc:sldMkLst>
          <pc:docMk/>
          <pc:sldMk cId="2004515730" sldId="259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004515730" sldId="259"/>
            <ac:spMk id="2" creationId="{9A58D7E4-4527-3ADC-9449-73371A213AC0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004515730" sldId="259"/>
            <ac:spMk id="3" creationId="{907EE3F7-4861-8335-9C88-740A109396CA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004515730" sldId="259"/>
            <ac:spMk id="4" creationId="{61F0611F-A93C-21BE-037B-438B3ECFA828}"/>
          </ac:spMkLst>
        </pc:spChg>
      </pc:sldChg>
      <pc:sldChg chg="modSp mod modTransition modClrScheme chgLayout">
        <pc:chgData name="Xiaoli Shao (2440261)" userId="S::2440261@student.uwtsd.ac.uk::fab859dd-d1c9-4778-b819-7870cb243177" providerId="AD" clId="Web-{9CD1C45F-3677-A12B-3083-FD17124EBB38}" dt="2025-06-12T17:44:42.380" v="1059" actId="20577"/>
        <pc:sldMkLst>
          <pc:docMk/>
          <pc:sldMk cId="1499743344" sldId="260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499743344" sldId="260"/>
            <ac:spMk id="2" creationId="{D55164AE-F34E-528F-4C88-5923B2A7AD4C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7:44:42.380" v="1059" actId="20577"/>
          <ac:spMkLst>
            <pc:docMk/>
            <pc:sldMk cId="1499743344" sldId="260"/>
            <ac:spMk id="3" creationId="{9363C587-8760-50C2-AEFB-484466ACCC98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499743344" sldId="260"/>
            <ac:spMk id="4" creationId="{4A0C1B9C-5691-5DDA-ECD0-4DC105860649}"/>
          </ac:spMkLst>
        </pc:spChg>
      </pc:sldChg>
      <pc:sldChg chg="addSp delSp modSp mod ord modTransition setBg modClrScheme delDesignElem chgLayout">
        <pc:chgData name="Xiaoli Shao (2440261)" userId="S::2440261@student.uwtsd.ac.uk::fab859dd-d1c9-4778-b819-7870cb243177" providerId="AD" clId="Web-{9CD1C45F-3677-A12B-3083-FD17124EBB38}" dt="2025-06-12T17:46:03.633" v="1075" actId="20577"/>
        <pc:sldMkLst>
          <pc:docMk/>
          <pc:sldMk cId="2183973028" sldId="261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3973028" sldId="261"/>
            <ac:spMk id="2" creationId="{64C94C53-0457-150F-1506-621FAF8C02AF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7:46:03.633" v="1075" actId="20577"/>
          <ac:spMkLst>
            <pc:docMk/>
            <pc:sldMk cId="2183973028" sldId="261"/>
            <ac:spMk id="3" creationId="{96171DBE-EEF3-1DEE-A1F4-74B075CE85A4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3973028" sldId="261"/>
            <ac:spMk id="4" creationId="{1B0E9DB5-D7FA-FA30-2665-D566EDF37D55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27:19.953" v="539"/>
          <ac:spMkLst>
            <pc:docMk/>
            <pc:sldMk cId="2183973028" sldId="261"/>
            <ac:spMk id="10" creationId="{F420BC5C-C418-4843-B04B-6918968D0982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27:19.953" v="539"/>
          <ac:spMkLst>
            <pc:docMk/>
            <pc:sldMk cId="2183973028" sldId="261"/>
            <ac:spMk id="12" creationId="{13E5F285-BD95-4989-B20B-77899015947C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27:19.953" v="539"/>
          <ac:spMkLst>
            <pc:docMk/>
            <pc:sldMk cId="2183973028" sldId="261"/>
            <ac:spMk id="22" creationId="{6B6061A8-D267-4967-AF47-C3CC45138582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3973028" sldId="261"/>
            <ac:spMk id="36" creationId="{F420BC5C-C418-4843-B04B-6918968D0982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3973028" sldId="261"/>
            <ac:spMk id="38" creationId="{13E5F285-BD95-4989-B20B-77899015947C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3973028" sldId="261"/>
            <ac:spMk id="48" creationId="{6B6061A8-D267-4967-AF47-C3CC45138582}"/>
          </ac:spMkLst>
        </pc:spChg>
        <pc:grpChg chg="add">
          <ac:chgData name="Xiaoli Shao (2440261)" userId="S::2440261@student.uwtsd.ac.uk::fab859dd-d1c9-4778-b819-7870cb243177" providerId="AD" clId="Web-{9CD1C45F-3677-A12B-3083-FD17124EBB38}" dt="2025-06-12T12:53:55.525" v="377"/>
          <ac:grpSpMkLst>
            <pc:docMk/>
            <pc:sldMk cId="2183973028" sldId="261"/>
            <ac:grpSpMk id="14" creationId="{6C02F4BE-6538-4CAD-B506-5FEB41D378BC}"/>
          </ac:grpSpMkLst>
        </pc:grpChg>
        <pc:grpChg chg="add">
          <ac:chgData name="Xiaoli Shao (2440261)" userId="S::2440261@student.uwtsd.ac.uk::fab859dd-d1c9-4778-b819-7870cb243177" providerId="AD" clId="Web-{9CD1C45F-3677-A12B-3083-FD17124EBB38}" dt="2025-06-12T12:53:55.525" v="377"/>
          <ac:grpSpMkLst>
            <pc:docMk/>
            <pc:sldMk cId="2183973028" sldId="261"/>
            <ac:grpSpMk id="24" creationId="{12DB770A-658D-4212-9BF2-236070D5D7A4}"/>
          </ac:grpSpMkLst>
        </pc:gr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2183973028" sldId="261"/>
            <ac:grpSpMk id="40" creationId="{6C02F4BE-6538-4CAD-B506-5FEB41D378BC}"/>
          </ac:grpSpMkLst>
        </pc:gr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2183973028" sldId="261"/>
            <ac:grpSpMk id="50" creationId="{12DB770A-658D-4212-9BF2-236070D5D7A4}"/>
          </ac:grpSpMkLst>
        </pc:grpChg>
        <pc:picChg chg="add del mod">
          <ac:chgData name="Xiaoli Shao (2440261)" userId="S::2440261@student.uwtsd.ac.uk::fab859dd-d1c9-4778-b819-7870cb243177" providerId="AD" clId="Web-{9CD1C45F-3677-A12B-3083-FD17124EBB38}" dt="2025-06-12T13:27:09.875" v="536"/>
          <ac:picMkLst>
            <pc:docMk/>
            <pc:sldMk cId="2183973028" sldId="261"/>
            <ac:picMk id="5" creationId="{3C907141-274E-960B-BD11-ED2C5F35D266}"/>
          </ac:picMkLst>
        </pc:picChg>
        <pc:picChg chg="add mod">
          <ac:chgData name="Xiaoli Shao (2440261)" userId="S::2440261@student.uwtsd.ac.uk::fab859dd-d1c9-4778-b819-7870cb243177" providerId="AD" clId="Web-{9CD1C45F-3677-A12B-3083-FD17124EBB38}" dt="2025-06-12T13:27:19.953" v="539"/>
          <ac:picMkLst>
            <pc:docMk/>
            <pc:sldMk cId="2183973028" sldId="261"/>
            <ac:picMk id="6" creationId="{AC6D1825-03AA-F0ED-3BB4-0634A746B926}"/>
          </ac:picMkLst>
        </pc:picChg>
      </pc:sldChg>
      <pc:sldChg chg="addSp delSp modSp new">
        <pc:chgData name="Xiaoli Shao (2440261)" userId="S::2440261@student.uwtsd.ac.uk::fab859dd-d1c9-4778-b819-7870cb243177" providerId="AD" clId="Web-{9CD1C45F-3677-A12B-3083-FD17124EBB38}" dt="2025-06-12T11:31:17.179" v="15" actId="20577"/>
        <pc:sldMkLst>
          <pc:docMk/>
          <pc:sldMk cId="888898518" sldId="262"/>
        </pc:sldMkLst>
        <pc:spChg chg="mod">
          <ac:chgData name="Xiaoli Shao (2440261)" userId="S::2440261@student.uwtsd.ac.uk::fab859dd-d1c9-4778-b819-7870cb243177" providerId="AD" clId="Web-{9CD1C45F-3677-A12B-3083-FD17124EBB38}" dt="2025-06-12T11:31:17.179" v="15" actId="20577"/>
          <ac:spMkLst>
            <pc:docMk/>
            <pc:sldMk cId="888898518" sldId="262"/>
            <ac:spMk id="2" creationId="{AD5C1E70-7874-1DF9-56DA-B1AEFEFAA55B}"/>
          </ac:spMkLst>
        </pc:spChg>
        <pc:spChg chg="del">
          <ac:chgData name="Xiaoli Shao (2440261)" userId="S::2440261@student.uwtsd.ac.uk::fab859dd-d1c9-4778-b819-7870cb243177" providerId="AD" clId="Web-{9CD1C45F-3677-A12B-3083-FD17124EBB38}" dt="2025-06-12T11:29:56.848" v="1"/>
          <ac:spMkLst>
            <pc:docMk/>
            <pc:sldMk cId="888898518" sldId="262"/>
            <ac:spMk id="3" creationId="{E08BB4EE-CACE-77E7-3E58-4316AC113C5C}"/>
          </ac:spMkLst>
        </pc:spChg>
        <pc:spChg chg="add mod">
          <ac:chgData name="Xiaoli Shao (2440261)" userId="S::2440261@student.uwtsd.ac.uk::fab859dd-d1c9-4778-b819-7870cb243177" providerId="AD" clId="Web-{9CD1C45F-3677-A12B-3083-FD17124EBB38}" dt="2025-06-12T11:29:56.879" v="4"/>
          <ac:spMkLst>
            <pc:docMk/>
            <pc:sldMk cId="888898518" sldId="262"/>
            <ac:spMk id="6" creationId="{C3DF1EEC-567F-42A1-87A1-B49E8CE35F5C}"/>
          </ac:spMkLst>
        </pc:spChg>
        <pc:picChg chg="add mod ord">
          <ac:chgData name="Xiaoli Shao (2440261)" userId="S::2440261@student.uwtsd.ac.uk::fab859dd-d1c9-4778-b819-7870cb243177" providerId="AD" clId="Web-{9CD1C45F-3677-A12B-3083-FD17124EBB38}" dt="2025-06-12T11:30:21.146" v="5" actId="14100"/>
          <ac:picMkLst>
            <pc:docMk/>
            <pc:sldMk cId="888898518" sldId="262"/>
            <ac:picMk id="5" creationId="{AE1C0B5F-23AA-35A4-DF1E-541FBF5A2250}"/>
          </ac:picMkLst>
        </pc:picChg>
      </pc:sldChg>
      <pc:sldChg chg="addSp delSp modSp add mod ord replId modTransition setBg modClrScheme delDesignElem chgLayout">
        <pc:chgData name="Xiaoli Shao (2440261)" userId="S::2440261@student.uwtsd.ac.uk::fab859dd-d1c9-4778-b819-7870cb243177" providerId="AD" clId="Web-{9CD1C45F-3677-A12B-3083-FD17124EBB38}" dt="2025-06-12T17:53:44.350" v="1111" actId="20577"/>
        <pc:sldMkLst>
          <pc:docMk/>
          <pc:sldMk cId="2379054401" sldId="262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379054401" sldId="262"/>
            <ac:spMk id="2" creationId="{FBF859F4-BCF0-1911-BBEF-A64DBC3DEDEF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7:53:44.350" v="1111" actId="20577"/>
          <ac:spMkLst>
            <pc:docMk/>
            <pc:sldMk cId="2379054401" sldId="262"/>
            <ac:spMk id="3" creationId="{74CEB1C6-21E5-3A34-FC59-5360CB8BF8B1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379054401" sldId="262"/>
            <ac:spMk id="4" creationId="{8E215BC4-CC9E-EE85-CF04-AAD0F4F240FB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2:37:43.609" v="241"/>
          <ac:spMkLst>
            <pc:docMk/>
            <pc:sldMk cId="2379054401" sldId="262"/>
            <ac:spMk id="8" creationId="{3E83FC28-9FE2-0E29-9884-DB774EE36B67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379054401" sldId="262"/>
            <ac:spMk id="21" creationId="{F420BC5C-C418-4843-B04B-6918968D0982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379054401" sldId="262"/>
            <ac:spMk id="22" creationId="{6B6061A8-D267-4967-AF47-C3CC45138582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379054401" sldId="262"/>
            <ac:spMk id="23" creationId="{13E5F285-BD95-4989-B20B-77899015947C}"/>
          </ac:spMkLst>
        </pc:s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2379054401" sldId="262"/>
            <ac:grpSpMk id="24" creationId="{12DB770A-658D-4212-9BF2-236070D5D7A4}"/>
          </ac:grpSpMkLst>
        </pc:gr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2379054401" sldId="262"/>
            <ac:grpSpMk id="32" creationId="{6C02F4BE-6538-4CAD-B506-5FEB41D378BC}"/>
          </ac:grpSpMkLst>
        </pc:grpChg>
        <pc:picChg chg="add mod">
          <ac:chgData name="Xiaoli Shao (2440261)" userId="S::2440261@student.uwtsd.ac.uk::fab859dd-d1c9-4778-b819-7870cb243177" providerId="AD" clId="Web-{9CD1C45F-3677-A12B-3083-FD17124EBB38}" dt="2025-06-12T12:54:10.541" v="378"/>
          <ac:picMkLst>
            <pc:docMk/>
            <pc:sldMk cId="2379054401" sldId="262"/>
            <ac:picMk id="5" creationId="{8DCCADDF-45B4-D8F4-F5B6-D83244960497}"/>
          </ac:picMkLst>
        </pc:picChg>
        <pc:inkChg chg="add del">
          <ac:chgData name="Xiaoli Shao (2440261)" userId="S::2440261@student.uwtsd.ac.uk::fab859dd-d1c9-4778-b819-7870cb243177" providerId="AD" clId="Web-{9CD1C45F-3677-A12B-3083-FD17124EBB38}" dt="2025-06-12T12:37:09.858" v="231"/>
          <ac:inkMkLst>
            <pc:docMk/>
            <pc:sldMk cId="2379054401" sldId="262"/>
            <ac:inkMk id="6" creationId="{47E7BA88-1654-0EAF-2950-218F8282114C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07.514" v="230"/>
          <ac:inkMkLst>
            <pc:docMk/>
            <pc:sldMk cId="2379054401" sldId="262"/>
            <ac:inkMk id="7" creationId="{AD889265-5E17-E012-DE58-D5D5D03D640D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41.062" v="239"/>
          <ac:inkMkLst>
            <pc:docMk/>
            <pc:sldMk cId="2379054401" sldId="262"/>
            <ac:inkMk id="9" creationId="{71D0BF22-4542-5BC2-44E6-9A34D7A3704C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40.906" v="238"/>
          <ac:inkMkLst>
            <pc:docMk/>
            <pc:sldMk cId="2379054401" sldId="262"/>
            <ac:inkMk id="10" creationId="{BD8870F8-4C30-BC7F-EAD7-A5DB300516EC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38.452" v="237"/>
          <ac:inkMkLst>
            <pc:docMk/>
            <pc:sldMk cId="2379054401" sldId="262"/>
            <ac:inkMk id="11" creationId="{8D6CB383-2F7D-CC08-16E4-A2B4884160E3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8:00.328" v="251"/>
          <ac:inkMkLst>
            <pc:docMk/>
            <pc:sldMk cId="2379054401" sldId="262"/>
            <ac:inkMk id="12" creationId="{309D0F58-7EDD-0F4A-1C5D-8D8592D1C2AB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8:00.172" v="250"/>
          <ac:inkMkLst>
            <pc:docMk/>
            <pc:sldMk cId="2379054401" sldId="262"/>
            <ac:inkMk id="13" creationId="{CA6E9962-595C-AB5B-D27A-1D65AE8FBD0B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57.812" v="249"/>
          <ac:inkMkLst>
            <pc:docMk/>
            <pc:sldMk cId="2379054401" sldId="262"/>
            <ac:inkMk id="14" creationId="{104916FF-CF68-DC89-8F2A-874862A1FC52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57.312" v="248"/>
          <ac:inkMkLst>
            <pc:docMk/>
            <pc:sldMk cId="2379054401" sldId="262"/>
            <ac:inkMk id="15" creationId="{03D6A824-6A21-81C7-F025-2896F4038184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57.312" v="247"/>
          <ac:inkMkLst>
            <pc:docMk/>
            <pc:sldMk cId="2379054401" sldId="262"/>
            <ac:inkMk id="16" creationId="{7CD347D8-5325-C579-2A22-4520497D7530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9:01.064" v="273"/>
          <ac:inkMkLst>
            <pc:docMk/>
            <pc:sldMk cId="2379054401" sldId="262"/>
            <ac:inkMk id="17" creationId="{48A8C672-04EE-3CAF-4D62-76BD1C139909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8:58.564" v="272"/>
          <ac:inkMkLst>
            <pc:docMk/>
            <pc:sldMk cId="2379054401" sldId="262"/>
            <ac:inkMk id="18" creationId="{E3CB7528-F32A-1BFB-1230-D337119CCAF0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9:08.955" v="276"/>
          <ac:inkMkLst>
            <pc:docMk/>
            <pc:sldMk cId="2379054401" sldId="262"/>
            <ac:inkMk id="19" creationId="{D68FE4F6-0889-1E70-4704-2E9085956053}"/>
          </ac:inkMkLst>
        </pc:inkChg>
      </pc:sldChg>
      <pc:sldChg chg="addSp delSp modSp add mod ord replId modTransition setBg modClrScheme delDesignElem chgLayout">
        <pc:chgData name="Xiaoli Shao (2440261)" userId="S::2440261@student.uwtsd.ac.uk::fab859dd-d1c9-4778-b819-7870cb243177" providerId="AD" clId="Web-{9CD1C45F-3677-A12B-3083-FD17124EBB38}" dt="2025-06-12T13:51:48.695" v="603"/>
        <pc:sldMkLst>
          <pc:docMk/>
          <pc:sldMk cId="1295446923" sldId="263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295446923" sldId="263"/>
            <ac:spMk id="2" creationId="{0CA9BBB5-4731-9A0E-3C98-2C7983B070B2}"/>
          </ac:spMkLst>
        </pc:spChg>
        <pc:spChg chg="del mod">
          <ac:chgData name="Xiaoli Shao (2440261)" userId="S::2440261@student.uwtsd.ac.uk::fab859dd-d1c9-4778-b819-7870cb243177" providerId="AD" clId="Web-{9CD1C45F-3677-A12B-3083-FD17124EBB38}" dt="2025-06-12T12:54:24.635" v="379"/>
          <ac:spMkLst>
            <pc:docMk/>
            <pc:sldMk cId="1295446923" sldId="263"/>
            <ac:spMk id="3" creationId="{024725AF-9319-0AB5-A4C4-4E7EEA1A223B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295446923" sldId="263"/>
            <ac:spMk id="4" creationId="{E9586FA8-50DF-459D-E607-AD0501135E81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295446923" sldId="263"/>
            <ac:spMk id="10" creationId="{142D98E1-37D2-4470-BF74-845E897954C6}"/>
          </ac:spMkLst>
        </pc:spChg>
        <pc:spChg chg="add del mod">
          <ac:chgData name="Xiaoli Shao (2440261)" userId="S::2440261@student.uwtsd.ac.uk::fab859dd-d1c9-4778-b819-7870cb243177" providerId="AD" clId="Web-{9CD1C45F-3677-A12B-3083-FD17124EBB38}" dt="2025-06-12T13:51:48.695" v="603"/>
          <ac:spMkLst>
            <pc:docMk/>
            <pc:sldMk cId="1295446923" sldId="263"/>
            <ac:spMk id="55" creationId="{251BB12D-C5D1-04D9-7198-BA49806EBCF0}"/>
          </ac:spMkLst>
        </pc:s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1295446923" sldId="263"/>
            <ac:grpSpMk id="12" creationId="{91868ACA-CC8C-4FA4-8E32-6DB1C7DA9E27}"/>
          </ac:grpSpMkLst>
        </pc:grpChg>
        <pc:graphicFrameChg chg="add del mod ord modGraphic">
          <ac:chgData name="Xiaoli Shao (2440261)" userId="S::2440261@student.uwtsd.ac.uk::fab859dd-d1c9-4778-b819-7870cb243177" providerId="AD" clId="Web-{9CD1C45F-3677-A12B-3083-FD17124EBB38}" dt="2025-06-12T13:51:48.695" v="603"/>
          <ac:graphicFrameMkLst>
            <pc:docMk/>
            <pc:sldMk cId="1295446923" sldId="263"/>
            <ac:graphicFrameMk id="6" creationId="{AB6FE45A-7BBD-385C-A52A-80169ED98E29}"/>
          </ac:graphicFrameMkLst>
        </pc:graphicFrameChg>
        <pc:picChg chg="del">
          <ac:chgData name="Xiaoli Shao (2440261)" userId="S::2440261@student.uwtsd.ac.uk::fab859dd-d1c9-4778-b819-7870cb243177" providerId="AD" clId="Web-{9CD1C45F-3677-A12B-3083-FD17124EBB38}" dt="2025-06-12T12:48:52.454" v="351"/>
          <ac:picMkLst>
            <pc:docMk/>
            <pc:sldMk cId="1295446923" sldId="263"/>
            <ac:picMk id="5" creationId="{2FF04133-3E48-9E2A-8011-D919EB22F5F8}"/>
          </ac:picMkLst>
        </pc:picChg>
      </pc:sldChg>
      <pc:sldChg chg="add del replId">
        <pc:chgData name="Xiaoli Shao (2440261)" userId="S::2440261@student.uwtsd.ac.uk::fab859dd-d1c9-4778-b819-7870cb243177" providerId="AD" clId="Web-{9CD1C45F-3677-A12B-3083-FD17124EBB38}" dt="2025-06-12T12:57:27.343" v="387"/>
        <pc:sldMkLst>
          <pc:docMk/>
          <pc:sldMk cId="401235878" sldId="264"/>
        </pc:sldMkLst>
      </pc:sldChg>
      <pc:sldChg chg="addSp delSp modSp add mod ord replId modClrScheme delDesignElem chgLayout">
        <pc:chgData name="Xiaoli Shao (2440261)" userId="S::2440261@student.uwtsd.ac.uk::fab859dd-d1c9-4778-b819-7870cb243177" providerId="AD" clId="Web-{9CD1C45F-3677-A12B-3083-FD17124EBB38}" dt="2025-06-12T13:50:18.411" v="601" actId="1076"/>
        <pc:sldMkLst>
          <pc:docMk/>
          <pc:sldMk cId="3733332440" sldId="264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733332440" sldId="264"/>
            <ac:spMk id="2" creationId="{98954567-6D07-A3B3-2E17-9F8E4605F4CB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733332440" sldId="264"/>
            <ac:spMk id="3" creationId="{3B3A7F3D-931E-1338-0150-39960D4D3F7E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733332440" sldId="264"/>
            <ac:spMk id="4" creationId="{EDCDF8A3-CE45-0BF3-DC9B-E7BE06521D0C}"/>
          </ac:spMkLst>
        </pc:spChg>
        <pc:spChg chg="add del mod">
          <ac:chgData name="Xiaoli Shao (2440261)" userId="S::2440261@student.uwtsd.ac.uk::fab859dd-d1c9-4778-b819-7870cb243177" providerId="AD" clId="Web-{9CD1C45F-3677-A12B-3083-FD17124EBB38}" dt="2025-06-12T13:29:32.347" v="543"/>
          <ac:spMkLst>
            <pc:docMk/>
            <pc:sldMk cId="3733332440" sldId="264"/>
            <ac:spMk id="6" creationId="{A43B5E52-3E7D-74D5-C851-539D2AAD11FC}"/>
          </ac:spMkLst>
        </pc:spChg>
        <pc:spChg chg="add mod">
          <ac:chgData name="Xiaoli Shao (2440261)" userId="S::2440261@student.uwtsd.ac.uk::fab859dd-d1c9-4778-b819-7870cb243177" providerId="AD" clId="Web-{9CD1C45F-3677-A12B-3083-FD17124EBB38}" dt="2025-06-12T13:50:18.411" v="601" actId="1076"/>
          <ac:spMkLst>
            <pc:docMk/>
            <pc:sldMk cId="3733332440" sldId="264"/>
            <ac:spMk id="7" creationId="{F205D19F-33BC-B800-66D0-C860DA738826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733332440" sldId="264"/>
            <ac:spMk id="10" creationId="{BD3F7A86-FFEE-3EC4-C481-0F9FDA619DA3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733332440" sldId="264"/>
            <ac:spMk id="12" creationId="{901639F6-ACE8-F4E9-5FF7-FDEF547123E7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733332440" sldId="264"/>
            <ac:spMk id="22" creationId="{5689BCC6-7DCB-4F19-0F10-488F82445BA7}"/>
          </ac:spMkLst>
        </pc:s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3733332440" sldId="264"/>
            <ac:grpSpMk id="14" creationId="{FD79FBA3-48F6-C978-2E22-FE053207B300}"/>
          </ac:grpSpMkLst>
        </pc:gr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3733332440" sldId="264"/>
            <ac:grpSpMk id="24" creationId="{3C64F471-6AA9-2416-12A8-DF499FAB7AFE}"/>
          </ac:grpSpMkLst>
        </pc:grpChg>
        <pc:picChg chg="del">
          <ac:chgData name="Xiaoli Shao (2440261)" userId="S::2440261@student.uwtsd.ac.uk::fab859dd-d1c9-4778-b819-7870cb243177" providerId="AD" clId="Web-{9CD1C45F-3677-A12B-3083-FD17124EBB38}" dt="2025-06-12T12:57:45.437" v="391"/>
          <ac:picMkLst>
            <pc:docMk/>
            <pc:sldMk cId="3733332440" sldId="264"/>
            <ac:picMk id="5" creationId="{D143079E-3203-F2B5-CA79-D152CFB67820}"/>
          </ac:picMkLst>
        </pc:picChg>
      </pc:sldChg>
      <pc:sldChg chg="addSp delSp modSp new mod setBg modClrScheme chgLayout">
        <pc:chgData name="Xiaoli Shao (2440261)" userId="S::2440261@student.uwtsd.ac.uk::fab859dd-d1c9-4778-b819-7870cb243177" providerId="AD" clId="Web-{9CD1C45F-3677-A12B-3083-FD17124EBB38}" dt="2025-06-12T17:36:20.334" v="1025" actId="20577"/>
        <pc:sldMkLst>
          <pc:docMk/>
          <pc:sldMk cId="3587584060" sldId="265"/>
        </pc:sldMkLst>
        <pc:spChg chg="mod ord modVis">
          <ac:chgData name="Xiaoli Shao (2440261)" userId="S::2440261@student.uwtsd.ac.uk::fab859dd-d1c9-4778-b819-7870cb243177" providerId="AD" clId="Web-{9CD1C45F-3677-A12B-3083-FD17124EBB38}" dt="2025-06-12T17:36:20.334" v="1025" actId="20577"/>
          <ac:spMkLst>
            <pc:docMk/>
            <pc:sldMk cId="3587584060" sldId="265"/>
            <ac:spMk id="2" creationId="{5B2E6BEA-F36A-B818-6746-6D934481A52D}"/>
          </ac:spMkLst>
        </pc:spChg>
        <pc:spChg chg="del mod ord">
          <ac:chgData name="Xiaoli Shao (2440261)" userId="S::2440261@student.uwtsd.ac.uk::fab859dd-d1c9-4778-b819-7870cb243177" providerId="AD" clId="Web-{9CD1C45F-3677-A12B-3083-FD17124EBB38}" dt="2025-06-12T17:28:27.429" v="929"/>
          <ac:spMkLst>
            <pc:docMk/>
            <pc:sldMk cId="3587584060" sldId="265"/>
            <ac:spMk id="3" creationId="{3185FB4B-F419-D4F8-B072-1F01732AD6C9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7:28:27.429" v="929"/>
          <ac:spMkLst>
            <pc:docMk/>
            <pc:sldMk cId="3587584060" sldId="265"/>
            <ac:spMk id="4" creationId="{1C9AB238-BC99-DBCD-C671-9E3E442512BF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28:27.429" v="929"/>
          <ac:spMkLst>
            <pc:docMk/>
            <pc:sldMk cId="3587584060" sldId="265"/>
            <ac:spMk id="10" creationId="{2F9C493A-9F03-49B4-B3FB-19CE5AC115BE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28:27.429" v="929"/>
          <ac:spMkLst>
            <pc:docMk/>
            <pc:sldMk cId="3587584060" sldId="265"/>
            <ac:spMk id="20" creationId="{90A46C7D-C1BB-49B8-8D37-39742820E964}"/>
          </ac:spMkLst>
        </pc:spChg>
        <pc:grpChg chg="add">
          <ac:chgData name="Xiaoli Shao (2440261)" userId="S::2440261@student.uwtsd.ac.uk::fab859dd-d1c9-4778-b819-7870cb243177" providerId="AD" clId="Web-{9CD1C45F-3677-A12B-3083-FD17124EBB38}" dt="2025-06-12T17:28:27.429" v="929"/>
          <ac:grpSpMkLst>
            <pc:docMk/>
            <pc:sldMk cId="3587584060" sldId="265"/>
            <ac:grpSpMk id="12" creationId="{BC3D4A83-1EFA-4B2C-B330-849E3589503E}"/>
          </ac:grpSpMkLst>
        </pc:grpChg>
        <pc:graphicFrameChg chg="add del mod modGraphic">
          <ac:chgData name="Xiaoli Shao (2440261)" userId="S::2440261@student.uwtsd.ac.uk::fab859dd-d1c9-4778-b819-7870cb243177" providerId="AD" clId="Web-{9CD1C45F-3677-A12B-3083-FD17124EBB38}" dt="2025-06-12T14:02:46.853" v="693"/>
          <ac:graphicFrameMkLst>
            <pc:docMk/>
            <pc:sldMk cId="3587584060" sldId="265"/>
            <ac:graphicFrameMk id="5" creationId="{3D607A05-AFFC-3667-5569-E827B476A48F}"/>
          </ac:graphicFrameMkLst>
        </pc:graphicFrameChg>
        <pc:graphicFrameChg chg="add mod ord modGraphic">
          <ac:chgData name="Xiaoli Shao (2440261)" userId="S::2440261@student.uwtsd.ac.uk::fab859dd-d1c9-4778-b819-7870cb243177" providerId="AD" clId="Web-{9CD1C45F-3677-A12B-3083-FD17124EBB38}" dt="2025-06-12T17:36:04.021" v="1022" actId="1076"/>
          <ac:graphicFrameMkLst>
            <pc:docMk/>
            <pc:sldMk cId="3587584060" sldId="265"/>
            <ac:graphicFrameMk id="6" creationId="{3E3AC373-3831-14C7-498E-1500EA26E766}"/>
          </ac:graphicFrameMkLst>
        </pc:graphicFrameChg>
        <pc:graphicFrameChg chg="add del mod modGraphic">
          <ac:chgData name="Xiaoli Shao (2440261)" userId="S::2440261@student.uwtsd.ac.uk::fab859dd-d1c9-4778-b819-7870cb243177" providerId="AD" clId="Web-{9CD1C45F-3677-A12B-3083-FD17124EBB38}" dt="2025-06-12T14:21:08.538" v="755"/>
          <ac:graphicFrameMkLst>
            <pc:docMk/>
            <pc:sldMk cId="3587584060" sldId="265"/>
            <ac:graphicFrameMk id="16" creationId="{ED848B58-C8FD-9F9B-0695-87FDC72A1685}"/>
          </ac:graphicFrameMkLst>
        </pc:graphicFrameChg>
      </pc:sldChg>
      <pc:sldChg chg="modSp add mod ord replId modClrScheme chgLayout">
        <pc:chgData name="Xiaoli Shao (2440261)" userId="S::2440261@student.uwtsd.ac.uk::fab859dd-d1c9-4778-b819-7870cb243177" providerId="AD" clId="Web-{9CD1C45F-3677-A12B-3083-FD17124EBB38}" dt="2025-06-12T17:54:28.085" v="1114"/>
        <pc:sldMkLst>
          <pc:docMk/>
          <pc:sldMk cId="218944729" sldId="266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944729" sldId="266"/>
            <ac:spMk id="2" creationId="{074A18E2-ACD7-FD2F-7338-EC0163C439BD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4:00:29.912" v="658" actId="20577"/>
          <ac:spMkLst>
            <pc:docMk/>
            <pc:sldMk cId="218944729" sldId="266"/>
            <ac:spMk id="3" creationId="{DBD8EB65-3DE7-7BEE-F973-5C5CA7791D87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944729" sldId="266"/>
            <ac:spMk id="4" creationId="{31C7A7E3-A08D-5CBA-85FC-10EA3D4E8C0A}"/>
          </ac:spMkLst>
        </pc:spChg>
      </pc:sldChg>
      <pc:sldChg chg="addSp delSp modSp new mod modTransition setBg modClrScheme chgLayout">
        <pc:chgData name="Xiaoli Shao (2440261)" userId="S::2440261@student.uwtsd.ac.uk::fab859dd-d1c9-4778-b819-7870cb243177" providerId="AD" clId="Web-{9CD1C45F-3677-A12B-3083-FD17124EBB38}" dt="2025-06-12T18:04:38.932" v="1157"/>
        <pc:sldMkLst>
          <pc:docMk/>
          <pc:sldMk cId="363743935" sldId="267"/>
        </pc:sldMkLst>
        <pc:spChg chg="del">
          <ac:chgData name="Xiaoli Shao (2440261)" userId="S::2440261@student.uwtsd.ac.uk::fab859dd-d1c9-4778-b819-7870cb243177" providerId="AD" clId="Web-{9CD1C45F-3677-A12B-3083-FD17124EBB38}" dt="2025-06-12T17:55:13.384" v="1115"/>
          <ac:spMkLst>
            <pc:docMk/>
            <pc:sldMk cId="363743935" sldId="267"/>
            <ac:spMk id="2" creationId="{40061033-176E-0CED-B19A-9D761566E637}"/>
          </ac:spMkLst>
        </pc:spChg>
        <pc:spChg chg="del">
          <ac:chgData name="Xiaoli Shao (2440261)" userId="S::2440261@student.uwtsd.ac.uk::fab859dd-d1c9-4778-b819-7870cb243177" providerId="AD" clId="Web-{9CD1C45F-3677-A12B-3083-FD17124EBB38}" dt="2025-06-12T17:55:13.384" v="1115"/>
          <ac:spMkLst>
            <pc:docMk/>
            <pc:sldMk cId="363743935" sldId="267"/>
            <ac:spMk id="3" creationId="{BBFB5DA2-4BAB-477E-349C-0BBDBFBEA787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7:59:10.235" v="1143"/>
          <ac:spMkLst>
            <pc:docMk/>
            <pc:sldMk cId="363743935" sldId="267"/>
            <ac:spMk id="4" creationId="{3784213A-C131-7814-B8DC-B4E8A26B14BF}"/>
          </ac:spMkLst>
        </pc:spChg>
        <pc:spChg chg="add mod">
          <ac:chgData name="Xiaoli Shao (2440261)" userId="S::2440261@student.uwtsd.ac.uk::fab859dd-d1c9-4778-b819-7870cb243177" providerId="AD" clId="Web-{9CD1C45F-3677-A12B-3083-FD17124EBB38}" dt="2025-06-12T18:00:13.705" v="1154" actId="20577"/>
          <ac:spMkLst>
            <pc:docMk/>
            <pc:sldMk cId="363743935" sldId="267"/>
            <ac:spMk id="6" creationId="{E4B94457-C984-317F-7051-6ECBADA0A178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59:10.235" v="1143"/>
          <ac:spMkLst>
            <pc:docMk/>
            <pc:sldMk cId="363743935" sldId="267"/>
            <ac:spMk id="13" creationId="{435959F4-53DA-47FF-BC24-1E5B75C69876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59:10.235" v="1143"/>
          <ac:spMkLst>
            <pc:docMk/>
            <pc:sldMk cId="363743935" sldId="267"/>
            <ac:spMk id="24" creationId="{59226104-0061-4319-8237-9C001BF85D49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59:10.235" v="1143"/>
          <ac:spMkLst>
            <pc:docMk/>
            <pc:sldMk cId="363743935" sldId="267"/>
            <ac:spMk id="34" creationId="{2F9C493A-9F03-49B4-B3FB-19CE5AC115BE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59:10.235" v="1143"/>
          <ac:spMkLst>
            <pc:docMk/>
            <pc:sldMk cId="363743935" sldId="267"/>
            <ac:spMk id="36" creationId="{90A46C7D-C1BB-49B8-8D37-39742820E964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59:10.235" v="1143"/>
          <ac:spMkLst>
            <pc:docMk/>
            <pc:sldMk cId="363743935" sldId="267"/>
            <ac:spMk id="46" creationId="{55820E42-2F9D-41EF-B67F-522A133B3373}"/>
          </ac:spMkLst>
        </pc:spChg>
        <pc:grpChg chg="add">
          <ac:chgData name="Xiaoli Shao (2440261)" userId="S::2440261@student.uwtsd.ac.uk::fab859dd-d1c9-4778-b819-7870cb243177" providerId="AD" clId="Web-{9CD1C45F-3677-A12B-3083-FD17124EBB38}" dt="2025-06-12T17:59:10.235" v="1143"/>
          <ac:grpSpMkLst>
            <pc:docMk/>
            <pc:sldMk cId="363743935" sldId="267"/>
            <ac:grpSpMk id="15" creationId="{A7CF83E8-F6F0-41E3-B580-7412A04DDFB5}"/>
          </ac:grpSpMkLst>
        </pc:grpChg>
        <pc:grpChg chg="add">
          <ac:chgData name="Xiaoli Shao (2440261)" userId="S::2440261@student.uwtsd.ac.uk::fab859dd-d1c9-4778-b819-7870cb243177" providerId="AD" clId="Web-{9CD1C45F-3677-A12B-3083-FD17124EBB38}" dt="2025-06-12T17:59:10.235" v="1143"/>
          <ac:grpSpMkLst>
            <pc:docMk/>
            <pc:sldMk cId="363743935" sldId="267"/>
            <ac:grpSpMk id="48" creationId="{13D9BC31-B57D-4933-AD83-94F462D4C2F9}"/>
          </ac:grpSpMkLst>
        </pc:grpChg>
        <pc:picChg chg="add del mod">
          <ac:chgData name="Xiaoli Shao (2440261)" userId="S::2440261@student.uwtsd.ac.uk::fab859dd-d1c9-4778-b819-7870cb243177" providerId="AD" clId="Web-{9CD1C45F-3677-A12B-3083-FD17124EBB38}" dt="2025-06-12T17:55:47.510" v="1118"/>
          <ac:picMkLst>
            <pc:docMk/>
            <pc:sldMk cId="363743935" sldId="267"/>
            <ac:picMk id="5" creationId="{19052DC3-5BA7-7CC6-16F2-2EBA8398F19B}"/>
          </ac:picMkLst>
        </pc:picChg>
        <pc:picChg chg="add">
          <ac:chgData name="Xiaoli Shao (2440261)" userId="S::2440261@student.uwtsd.ac.uk::fab859dd-d1c9-4778-b819-7870cb243177" providerId="AD" clId="Web-{9CD1C45F-3677-A12B-3083-FD17124EBB38}" dt="2025-06-12T17:59:10.235" v="1143"/>
          <ac:picMkLst>
            <pc:docMk/>
            <pc:sldMk cId="363743935" sldId="267"/>
            <ac:picMk id="10" creationId="{FFD6C6F5-DA9A-452B-6DA4-775335331259}"/>
          </ac:picMkLst>
        </pc:picChg>
      </pc:sldChg>
      <pc:sldMasterChg chg="add del modTransition addSldLayout delSldLayout modSldLayout">
        <pc:chgData name="Xiaoli Shao (2440261)" userId="S::2440261@student.uwtsd.ac.uk::fab859dd-d1c9-4778-b819-7870cb243177" providerId="AD" clId="Web-{9CD1C45F-3677-A12B-3083-FD17124EBB38}" dt="2025-06-12T13:50:10.442" v="599"/>
        <pc:sldMasterMkLst>
          <pc:docMk/>
          <pc:sldMasterMk cId="856083984" sldId="2147483734"/>
        </pc:sldMasterMkLst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2536114512" sldId="2147483723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130757148" sldId="2147483724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1483240140" sldId="2147483725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268936322" sldId="2147483726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1474002137" sldId="2147483727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2852864099" sldId="2147483728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3658334619" sldId="2147483729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2564212858" sldId="2147483730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222127322" sldId="2147483731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1136435491" sldId="2147483732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3160304755" sldId="2147483733"/>
          </pc:sldLayoutMkLst>
        </pc:sldLayoutChg>
      </pc:sldMasterChg>
      <pc:sldMasterChg chg="add del modTransition addSldLayout delSldLayout modSldLayout">
        <pc:chgData name="Xiaoli Shao (2440261)" userId="S::2440261@student.uwtsd.ac.uk::fab859dd-d1c9-4778-b819-7870cb243177" providerId="AD" clId="Web-{9CD1C45F-3677-A12B-3083-FD17124EBB38}" dt="2025-06-12T13:50:10.442" v="599"/>
        <pc:sldMasterMkLst>
          <pc:docMk/>
          <pc:sldMasterMk cId="1828835770" sldId="2147483735"/>
        </pc:sldMasterMkLst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2754850152" sldId="2147483736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2855943671" sldId="2147483737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1202888903" sldId="2147483738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137396803" sldId="2147483739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2992013113" sldId="2147483740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3746112742" sldId="2147483741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1476918790" sldId="2147483742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1546665771" sldId="2147483743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2610422273" sldId="2147483744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2486044886" sldId="2147483745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2640503123" sldId="2147483746"/>
          </pc:sldLayoutMkLst>
        </pc:sldLayoutChg>
      </pc:sldMasterChg>
    </pc:docChg>
  </pc:docChgLst>
  <pc:docChgLst>
    <pc:chgData name="Xiaoli Shao (2440261)" userId="fab859dd-d1c9-4778-b819-7870cb243177" providerId="ADAL" clId="{6C576445-1173-427F-9F2F-E1F6524E8B87}"/>
    <pc:docChg chg="undo custSel modSld">
      <pc:chgData name="Xiaoli Shao (2440261)" userId="fab859dd-d1c9-4778-b819-7870cb243177" providerId="ADAL" clId="{6C576445-1173-427F-9F2F-E1F6524E8B87}" dt="2025-06-11T05:35:21.120" v="2" actId="26606"/>
      <pc:docMkLst>
        <pc:docMk/>
      </pc:docMkLst>
      <pc:sldChg chg="addSp delSp modSp mod">
        <pc:chgData name="Xiaoli Shao (2440261)" userId="fab859dd-d1c9-4778-b819-7870cb243177" providerId="ADAL" clId="{6C576445-1173-427F-9F2F-E1F6524E8B87}" dt="2025-06-11T05:35:21.120" v="2" actId="26606"/>
        <pc:sldMkLst>
          <pc:docMk/>
          <pc:sldMk cId="109857222" sldId="256"/>
        </pc:sldMkLst>
        <pc:spChg chg="mod">
          <ac:chgData name="Xiaoli Shao (2440261)" userId="fab859dd-d1c9-4778-b819-7870cb243177" providerId="ADAL" clId="{6C576445-1173-427F-9F2F-E1F6524E8B87}" dt="2025-06-11T05:35:21.104" v="1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Xiaoli Shao (2440261)" userId="fab859dd-d1c9-4778-b819-7870cb243177" providerId="ADAL" clId="{6C576445-1173-427F-9F2F-E1F6524E8B87}" dt="2025-06-11T05:35:21.104" v="1" actId="2660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Xiaoli Shao (2440261)" userId="fab859dd-d1c9-4778-b819-7870cb243177" providerId="ADAL" clId="{6C576445-1173-427F-9F2F-E1F6524E8B87}" dt="2025-06-11T05:35:21.120" v="2" actId="26606"/>
          <ac:spMkLst>
            <pc:docMk/>
            <pc:sldMk cId="109857222" sldId="256"/>
            <ac:spMk id="21" creationId="{A5D0B0D3-D735-4619-AA45-B57B791E1744}"/>
          </ac:spMkLst>
        </pc:spChg>
        <pc:spChg chg="add del">
          <ac:chgData name="Xiaoli Shao (2440261)" userId="fab859dd-d1c9-4778-b819-7870cb243177" providerId="ADAL" clId="{6C576445-1173-427F-9F2F-E1F6524E8B87}" dt="2025-06-11T05:35:21.120" v="2" actId="26606"/>
          <ac:spMkLst>
            <pc:docMk/>
            <pc:sldMk cId="109857222" sldId="256"/>
            <ac:spMk id="29" creationId="{752C2BA4-3BBE-4D22-A0D9-8D2A7B8F1C71}"/>
          </ac:spMkLst>
        </pc:spChg>
        <pc:spChg chg="add del">
          <ac:chgData name="Xiaoli Shao (2440261)" userId="fab859dd-d1c9-4778-b819-7870cb243177" providerId="ADAL" clId="{6C576445-1173-427F-9F2F-E1F6524E8B87}" dt="2025-06-11T05:35:21.120" v="2" actId="26606"/>
          <ac:spMkLst>
            <pc:docMk/>
            <pc:sldMk cId="109857222" sldId="256"/>
            <ac:spMk id="31" creationId="{82AA7049-B18D-49D6-AD7D-DBB9E19FBB78}"/>
          </ac:spMkLst>
        </pc:spChg>
        <pc:spChg chg="add del">
          <ac:chgData name="Xiaoli Shao (2440261)" userId="fab859dd-d1c9-4778-b819-7870cb243177" providerId="ADAL" clId="{6C576445-1173-427F-9F2F-E1F6524E8B87}" dt="2025-06-11T05:35:21.104" v="1" actId="26606"/>
          <ac:spMkLst>
            <pc:docMk/>
            <pc:sldMk cId="109857222" sldId="256"/>
            <ac:spMk id="37" creationId="{A5D0B0D3-D735-4619-AA45-B57B791E1744}"/>
          </ac:spMkLst>
        </pc:spChg>
        <pc:spChg chg="add del">
          <ac:chgData name="Xiaoli Shao (2440261)" userId="fab859dd-d1c9-4778-b819-7870cb243177" providerId="ADAL" clId="{6C576445-1173-427F-9F2F-E1F6524E8B87}" dt="2025-06-11T05:35:21.104" v="1" actId="26606"/>
          <ac:spMkLst>
            <pc:docMk/>
            <pc:sldMk cId="109857222" sldId="256"/>
            <ac:spMk id="39" creationId="{25A2CBEC-4F23-437D-9D03-9968C9B79790}"/>
          </ac:spMkLst>
        </pc:spChg>
        <pc:spChg chg="add del">
          <ac:chgData name="Xiaoli Shao (2440261)" userId="fab859dd-d1c9-4778-b819-7870cb243177" providerId="ADAL" clId="{6C576445-1173-427F-9F2F-E1F6524E8B87}" dt="2025-06-11T05:35:21.104" v="1" actId="26606"/>
          <ac:spMkLst>
            <pc:docMk/>
            <pc:sldMk cId="109857222" sldId="256"/>
            <ac:spMk id="49" creationId="{6264A856-A4F6-4068-9AC3-7B38A00DA75A}"/>
          </ac:spMkLst>
        </pc:spChg>
        <pc:spChg chg="add">
          <ac:chgData name="Xiaoli Shao (2440261)" userId="fab859dd-d1c9-4778-b819-7870cb243177" providerId="ADAL" clId="{6C576445-1173-427F-9F2F-E1F6524E8B87}" dt="2025-06-11T05:35:21.120" v="2" actId="26606"/>
          <ac:spMkLst>
            <pc:docMk/>
            <pc:sldMk cId="109857222" sldId="256"/>
            <ac:spMk id="60" creationId="{A5D0B0D3-D735-4619-AA45-B57B791E1744}"/>
          </ac:spMkLst>
        </pc:spChg>
        <pc:spChg chg="add">
          <ac:chgData name="Xiaoli Shao (2440261)" userId="fab859dd-d1c9-4778-b819-7870cb243177" providerId="ADAL" clId="{6C576445-1173-427F-9F2F-E1F6524E8B87}" dt="2025-06-11T05:35:21.120" v="2" actId="26606"/>
          <ac:spMkLst>
            <pc:docMk/>
            <pc:sldMk cId="109857222" sldId="256"/>
            <ac:spMk id="61" creationId="{752C2BA4-3BBE-4D22-A0D9-8D2A7B8F1C71}"/>
          </ac:spMkLst>
        </pc:spChg>
        <pc:spChg chg="add">
          <ac:chgData name="Xiaoli Shao (2440261)" userId="fab859dd-d1c9-4778-b819-7870cb243177" providerId="ADAL" clId="{6C576445-1173-427F-9F2F-E1F6524E8B87}" dt="2025-06-11T05:35:21.120" v="2" actId="26606"/>
          <ac:spMkLst>
            <pc:docMk/>
            <pc:sldMk cId="109857222" sldId="256"/>
            <ac:spMk id="62" creationId="{82AA7049-B18D-49D6-AD7D-DBB9E19FBB78}"/>
          </ac:spMkLst>
        </pc:spChg>
        <pc:grpChg chg="add del">
          <ac:chgData name="Xiaoli Shao (2440261)" userId="fab859dd-d1c9-4778-b819-7870cb243177" providerId="ADAL" clId="{6C576445-1173-427F-9F2F-E1F6524E8B87}" dt="2025-06-11T05:35:21.120" v="2" actId="26606"/>
          <ac:grpSpMkLst>
            <pc:docMk/>
            <pc:sldMk cId="109857222" sldId="256"/>
            <ac:grpSpMk id="22" creationId="{06B4C967-D337-479B-87CA-7587B7FCFF5E}"/>
          </ac:grpSpMkLst>
        </pc:grpChg>
        <pc:grpChg chg="add del">
          <ac:chgData name="Xiaoli Shao (2440261)" userId="fab859dd-d1c9-4778-b819-7870cb243177" providerId="ADAL" clId="{6C576445-1173-427F-9F2F-E1F6524E8B87}" dt="2025-06-11T05:35:21.120" v="2" actId="26606"/>
          <ac:grpSpMkLst>
            <pc:docMk/>
            <pc:sldMk cId="109857222" sldId="256"/>
            <ac:grpSpMk id="32" creationId="{3850DB66-16D1-4953-A6E3-FCA3DC5F276F}"/>
          </ac:grpSpMkLst>
        </pc:grpChg>
        <pc:grpChg chg="add del">
          <ac:chgData name="Xiaoli Shao (2440261)" userId="fab859dd-d1c9-4778-b819-7870cb243177" providerId="ADAL" clId="{6C576445-1173-427F-9F2F-E1F6524E8B87}" dt="2025-06-11T05:35:21.104" v="1" actId="26606"/>
          <ac:grpSpMkLst>
            <pc:docMk/>
            <pc:sldMk cId="109857222" sldId="256"/>
            <ac:grpSpMk id="41" creationId="{DBBA0A0D-8F6A-400A-9E49-8C008E2C7DB1}"/>
          </ac:grpSpMkLst>
        </pc:grpChg>
        <pc:grpChg chg="add">
          <ac:chgData name="Xiaoli Shao (2440261)" userId="fab859dd-d1c9-4778-b819-7870cb243177" providerId="ADAL" clId="{6C576445-1173-427F-9F2F-E1F6524E8B87}" dt="2025-06-11T05:35:21.120" v="2" actId="26606"/>
          <ac:grpSpMkLst>
            <pc:docMk/>
            <pc:sldMk cId="109857222" sldId="256"/>
            <ac:grpSpMk id="43" creationId="{3850DB66-16D1-4953-A6E3-FCA3DC5F276F}"/>
          </ac:grpSpMkLst>
        </pc:grpChg>
        <pc:grpChg chg="add">
          <ac:chgData name="Xiaoli Shao (2440261)" userId="fab859dd-d1c9-4778-b819-7870cb243177" providerId="ADAL" clId="{6C576445-1173-427F-9F2F-E1F6524E8B87}" dt="2025-06-11T05:35:21.120" v="2" actId="26606"/>
          <ac:grpSpMkLst>
            <pc:docMk/>
            <pc:sldMk cId="109857222" sldId="256"/>
            <ac:grpSpMk id="50" creationId="{06B4C967-D337-479B-87CA-7587B7FCFF5E}"/>
          </ac:grpSpMkLst>
        </pc:grpChg>
        <pc:grpChg chg="add del">
          <ac:chgData name="Xiaoli Shao (2440261)" userId="fab859dd-d1c9-4778-b819-7870cb243177" providerId="ADAL" clId="{6C576445-1173-427F-9F2F-E1F6524E8B87}" dt="2025-06-11T05:35:21.104" v="1" actId="26606"/>
          <ac:grpSpMkLst>
            <pc:docMk/>
            <pc:sldMk cId="109857222" sldId="256"/>
            <ac:grpSpMk id="51" creationId="{C2983E8C-44FB-463B-B6B0-B53E96ACCD72}"/>
          </ac:grpSpMkLst>
        </pc:grpChg>
        <pc:picChg chg="mod ord">
          <ac:chgData name="Xiaoli Shao (2440261)" userId="fab859dd-d1c9-4778-b819-7870cb243177" providerId="ADAL" clId="{6C576445-1173-427F-9F2F-E1F6524E8B87}" dt="2025-06-11T05:35:21.120" v="2" actId="26606"/>
          <ac:picMkLst>
            <pc:docMk/>
            <pc:sldMk cId="109857222" sldId="256"/>
            <ac:picMk id="30" creationId="{86E6E6C3-C30E-71DC-1154-C7E9F093E25E}"/>
          </ac:picMkLst>
        </pc:picChg>
      </pc:sldChg>
    </pc:docChg>
  </pc:docChgLst>
  <pc:docChgLst>
    <pc:chgData name="Xiaoli Shao (2440261)" userId="S::2440261@student.uwtsd.ac.uk::fab859dd-d1c9-4778-b819-7870cb243177" providerId="AD" clId="Web-{5464732D-D99F-8E78-19EF-E8F79C6C62BB}"/>
    <pc:docChg chg="delSld modSld modSection">
      <pc:chgData name="Xiaoli Shao (2440261)" userId="S::2440261@student.uwtsd.ac.uk::fab859dd-d1c9-4778-b819-7870cb243177" providerId="AD" clId="Web-{5464732D-D99F-8E78-19EF-E8F79C6C62BB}" dt="2025-06-12T12:24:32.082" v="153" actId="20577"/>
      <pc:docMkLst>
        <pc:docMk/>
      </pc:docMkLst>
      <pc:sldChg chg="modSp">
        <pc:chgData name="Xiaoli Shao (2440261)" userId="S::2440261@student.uwtsd.ac.uk::fab859dd-d1c9-4778-b819-7870cb243177" providerId="AD" clId="Web-{5464732D-D99F-8E78-19EF-E8F79C6C62BB}" dt="2025-06-12T12:18:29.792" v="130" actId="20577"/>
        <pc:sldMkLst>
          <pc:docMk/>
          <pc:sldMk cId="1578098629" sldId="258"/>
        </pc:sldMkLst>
        <pc:spChg chg="mod">
          <ac:chgData name="Xiaoli Shao (2440261)" userId="S::2440261@student.uwtsd.ac.uk::fab859dd-d1c9-4778-b819-7870cb243177" providerId="AD" clId="Web-{5464732D-D99F-8E78-19EF-E8F79C6C62BB}" dt="2025-06-12T12:18:29.792" v="130" actId="20577"/>
          <ac:spMkLst>
            <pc:docMk/>
            <pc:sldMk cId="1578098629" sldId="258"/>
            <ac:spMk id="3" creationId="{7356F4E5-16CC-40F0-2651-F2D498AC7B4C}"/>
          </ac:spMkLst>
        </pc:spChg>
      </pc:sldChg>
      <pc:sldChg chg="modSp">
        <pc:chgData name="Xiaoli Shao (2440261)" userId="S::2440261@student.uwtsd.ac.uk::fab859dd-d1c9-4778-b819-7870cb243177" providerId="AD" clId="Web-{5464732D-D99F-8E78-19EF-E8F79C6C62BB}" dt="2025-06-12T12:14:48.614" v="102" actId="20577"/>
        <pc:sldMkLst>
          <pc:docMk/>
          <pc:sldMk cId="2004515730" sldId="259"/>
        </pc:sldMkLst>
        <pc:spChg chg="mod">
          <ac:chgData name="Xiaoli Shao (2440261)" userId="S::2440261@student.uwtsd.ac.uk::fab859dd-d1c9-4778-b819-7870cb243177" providerId="AD" clId="Web-{5464732D-D99F-8E78-19EF-E8F79C6C62BB}" dt="2025-06-12T12:14:48.614" v="102" actId="20577"/>
          <ac:spMkLst>
            <pc:docMk/>
            <pc:sldMk cId="2004515730" sldId="259"/>
            <ac:spMk id="3" creationId="{907EE3F7-4861-8335-9C88-740A109396CA}"/>
          </ac:spMkLst>
        </pc:spChg>
      </pc:sldChg>
      <pc:sldChg chg="modSp">
        <pc:chgData name="Xiaoli Shao (2440261)" userId="S::2440261@student.uwtsd.ac.uk::fab859dd-d1c9-4778-b819-7870cb243177" providerId="AD" clId="Web-{5464732D-D99F-8E78-19EF-E8F79C6C62BB}" dt="2025-06-12T12:24:32.082" v="153" actId="20577"/>
        <pc:sldMkLst>
          <pc:docMk/>
          <pc:sldMk cId="1499743344" sldId="260"/>
        </pc:sldMkLst>
        <pc:spChg chg="mod">
          <ac:chgData name="Xiaoli Shao (2440261)" userId="S::2440261@student.uwtsd.ac.uk::fab859dd-d1c9-4778-b819-7870cb243177" providerId="AD" clId="Web-{5464732D-D99F-8E78-19EF-E8F79C6C62BB}" dt="2025-06-12T12:24:32.082" v="153" actId="20577"/>
          <ac:spMkLst>
            <pc:docMk/>
            <pc:sldMk cId="1499743344" sldId="260"/>
            <ac:spMk id="3" creationId="{9363C587-8760-50C2-AEFB-484466ACCC98}"/>
          </ac:spMkLst>
        </pc:spChg>
      </pc:sldChg>
      <pc:sldChg chg="modSp">
        <pc:chgData name="Xiaoli Shao (2440261)" userId="S::2440261@student.uwtsd.ac.uk::fab859dd-d1c9-4778-b819-7870cb243177" providerId="AD" clId="Web-{5464732D-D99F-8E78-19EF-E8F79C6C62BB}" dt="2025-06-12T12:23:56.035" v="136" actId="20577"/>
        <pc:sldMkLst>
          <pc:docMk/>
          <pc:sldMk cId="2183973028" sldId="261"/>
        </pc:sldMkLst>
        <pc:spChg chg="mod">
          <ac:chgData name="Xiaoli Shao (2440261)" userId="S::2440261@student.uwtsd.ac.uk::fab859dd-d1c9-4778-b819-7870cb243177" providerId="AD" clId="Web-{5464732D-D99F-8E78-19EF-E8F79C6C62BB}" dt="2025-06-12T12:23:56.035" v="136" actId="20577"/>
          <ac:spMkLst>
            <pc:docMk/>
            <pc:sldMk cId="2183973028" sldId="261"/>
            <ac:spMk id="3" creationId="{96171DBE-EEF3-1DEE-A1F4-74B075CE85A4}"/>
          </ac:spMkLst>
        </pc:spChg>
      </pc:sldChg>
      <pc:sldChg chg="del">
        <pc:chgData name="Xiaoli Shao (2440261)" userId="S::2440261@student.uwtsd.ac.uk::fab859dd-d1c9-4778-b819-7870cb243177" providerId="AD" clId="Web-{5464732D-D99F-8E78-19EF-E8F79C6C62BB}" dt="2025-06-12T12:18:34.901" v="131"/>
        <pc:sldMkLst>
          <pc:docMk/>
          <pc:sldMk cId="888898518" sldId="262"/>
        </pc:sldMkLst>
      </pc:sldChg>
    </pc:docChg>
  </pc:docChgLst>
  <pc:docChgLst>
    <pc:chgData name="Xiaoli Shao (2440261)" userId="S::2440261@student.uwtsd.ac.uk::fab859dd-d1c9-4778-b819-7870cb243177" providerId="AD" clId="Web-{CAE43E43-16A9-3DF9-4DB9-4EA87D68B3E2}"/>
    <pc:docChg chg="modSld sldOrd">
      <pc:chgData name="Xiaoli Shao (2440261)" userId="S::2440261@student.uwtsd.ac.uk::fab859dd-d1c9-4778-b819-7870cb243177" providerId="AD" clId="Web-{CAE43E43-16A9-3DF9-4DB9-4EA87D68B3E2}" dt="2025-06-13T16:50:29.693" v="157" actId="20577"/>
      <pc:docMkLst>
        <pc:docMk/>
      </pc:docMkLst>
      <pc:sldChg chg="modSp">
        <pc:chgData name="Xiaoli Shao (2440261)" userId="S::2440261@student.uwtsd.ac.uk::fab859dd-d1c9-4778-b819-7870cb243177" providerId="AD" clId="Web-{CAE43E43-16A9-3DF9-4DB9-4EA87D68B3E2}" dt="2025-06-13T16:03:34.516" v="26" actId="20577"/>
        <pc:sldMkLst>
          <pc:docMk/>
          <pc:sldMk cId="1295446923" sldId="263"/>
        </pc:sldMkLst>
        <pc:graphicFrameChg chg="modGraphic">
          <ac:chgData name="Xiaoli Shao (2440261)" userId="S::2440261@student.uwtsd.ac.uk::fab859dd-d1c9-4778-b819-7870cb243177" providerId="AD" clId="Web-{CAE43E43-16A9-3DF9-4DB9-4EA87D68B3E2}" dt="2025-06-13T16:03:34.516" v="26" actId="20577"/>
          <ac:graphicFrameMkLst>
            <pc:docMk/>
            <pc:sldMk cId="1295446923" sldId="263"/>
            <ac:graphicFrameMk id="6" creationId="{AB6FE45A-7BBD-385C-A52A-80169ED98E29}"/>
          </ac:graphicFrameMkLst>
        </pc:graphicFrameChg>
      </pc:sldChg>
      <pc:sldChg chg="modSp">
        <pc:chgData name="Xiaoli Shao (2440261)" userId="S::2440261@student.uwtsd.ac.uk::fab859dd-d1c9-4778-b819-7870cb243177" providerId="AD" clId="Web-{CAE43E43-16A9-3DF9-4DB9-4EA87D68B3E2}" dt="2025-06-13T16:50:13.286" v="155" actId="20577"/>
        <pc:sldMkLst>
          <pc:docMk/>
          <pc:sldMk cId="3733332440" sldId="264"/>
        </pc:sldMkLst>
        <pc:spChg chg="mod">
          <ac:chgData name="Xiaoli Shao (2440261)" userId="S::2440261@student.uwtsd.ac.uk::fab859dd-d1c9-4778-b819-7870cb243177" providerId="AD" clId="Web-{CAE43E43-16A9-3DF9-4DB9-4EA87D68B3E2}" dt="2025-06-13T16:50:13.286" v="155" actId="20577"/>
          <ac:spMkLst>
            <pc:docMk/>
            <pc:sldMk cId="3733332440" sldId="264"/>
            <ac:spMk id="7" creationId="{F205D19F-33BC-B800-66D0-C860DA738826}"/>
          </ac:spMkLst>
        </pc:spChg>
      </pc:sldChg>
      <pc:sldChg chg="ord">
        <pc:chgData name="Xiaoli Shao (2440261)" userId="S::2440261@student.uwtsd.ac.uk::fab859dd-d1c9-4778-b819-7870cb243177" providerId="AD" clId="Web-{CAE43E43-16A9-3DF9-4DB9-4EA87D68B3E2}" dt="2025-06-13T16:50:22.974" v="156"/>
        <pc:sldMkLst>
          <pc:docMk/>
          <pc:sldMk cId="3587584060" sldId="265"/>
        </pc:sldMkLst>
      </pc:sldChg>
      <pc:sldChg chg="modSp">
        <pc:chgData name="Xiaoli Shao (2440261)" userId="S::2440261@student.uwtsd.ac.uk::fab859dd-d1c9-4778-b819-7870cb243177" providerId="AD" clId="Web-{CAE43E43-16A9-3DF9-4DB9-4EA87D68B3E2}" dt="2025-06-13T16:50:29.693" v="157" actId="20577"/>
        <pc:sldMkLst>
          <pc:docMk/>
          <pc:sldMk cId="218944729" sldId="266"/>
        </pc:sldMkLst>
        <pc:spChg chg="mod">
          <ac:chgData name="Xiaoli Shao (2440261)" userId="S::2440261@student.uwtsd.ac.uk::fab859dd-d1c9-4778-b819-7870cb243177" providerId="AD" clId="Web-{CAE43E43-16A9-3DF9-4DB9-4EA87D68B3E2}" dt="2025-06-13T16:50:29.693" v="157" actId="20577"/>
          <ac:spMkLst>
            <pc:docMk/>
            <pc:sldMk cId="218944729" sldId="266"/>
            <ac:spMk id="3" creationId="{DBD8EB65-3DE7-7BEE-F973-5C5CA7791D87}"/>
          </ac:spMkLst>
        </pc:spChg>
      </pc:sldChg>
    </pc:docChg>
  </pc:docChgLst>
  <pc:docChgLst>
    <pc:chgData name="Xiaoli Shao (2440261)" userId="S::2440261@student.uwtsd.ac.uk::fab859dd-d1c9-4778-b819-7870cb243177" providerId="AD" clId="Web-{AB86865F-D084-77B3-6DF8-0C8F9F79F877}"/>
    <pc:docChg chg="mod addSld modSld addMainMaster delMainMaster modMainMaster addSection delSection modSection">
      <pc:chgData name="Xiaoli Shao (2440261)" userId="S::2440261@student.uwtsd.ac.uk::fab859dd-d1c9-4778-b819-7870cb243177" providerId="AD" clId="Web-{AB86865F-D084-77B3-6DF8-0C8F9F79F877}" dt="2025-06-11T23:16:55.150" v="723" actId="20577"/>
      <pc:docMkLst>
        <pc:docMk/>
      </pc:docMkLst>
      <pc:sldChg chg="addSp delSp modSp mod modTransition setBg modClrScheme setClrOvrMap chgLayout">
        <pc:chgData name="Xiaoli Shao (2440261)" userId="S::2440261@student.uwtsd.ac.uk::fab859dd-d1c9-4778-b819-7870cb243177" providerId="AD" clId="Web-{AB86865F-D084-77B3-6DF8-0C8F9F79F877}" dt="2025-06-11T22:45:55.449" v="358" actId="14100"/>
        <pc:sldMkLst>
          <pc:docMk/>
          <pc:sldMk cId="109857222" sldId="256"/>
        </pc:sldMkLst>
        <pc:spChg chg="mod">
          <ac:chgData name="Xiaoli Shao (2440261)" userId="S::2440261@student.uwtsd.ac.uk::fab859dd-d1c9-4778-b819-7870cb243177" providerId="AD" clId="Web-{AB86865F-D084-77B3-6DF8-0C8F9F79F877}" dt="2025-06-11T21:56:20.642" v="39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Xiaoli Shao (2440261)" userId="S::2440261@student.uwtsd.ac.uk::fab859dd-d1c9-4778-b819-7870cb243177" providerId="AD" clId="Web-{AB86865F-D084-77B3-6DF8-0C8F9F79F877}" dt="2025-06-11T21:56:51.783" v="41" actId="1410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Xiaoli Shao (2440261)" userId="S::2440261@student.uwtsd.ac.uk::fab859dd-d1c9-4778-b819-7870cb243177" providerId="AD" clId="Web-{AB86865F-D084-77B3-6DF8-0C8F9F79F877}" dt="2025-06-11T21:57:22.456" v="55" actId="20577"/>
          <ac:spMkLst>
            <pc:docMk/>
            <pc:sldMk cId="109857222" sldId="256"/>
            <ac:spMk id="4" creationId="{9E0B1B2E-20BB-11FE-7910-B508A58CD53A}"/>
          </ac:spMkLst>
        </pc:spChg>
        <pc:spChg chg="add mod">
          <ac:chgData name="Xiaoli Shao (2440261)" userId="S::2440261@student.uwtsd.ac.uk::fab859dd-d1c9-4778-b819-7870cb243177" providerId="AD" clId="Web-{AB86865F-D084-77B3-6DF8-0C8F9F79F877}" dt="2025-06-11T21:57:42.331" v="57"/>
          <ac:spMkLst>
            <pc:docMk/>
            <pc:sldMk cId="109857222" sldId="256"/>
            <ac:spMk id="5" creationId="{4D197BAC-0D18-E819-D891-3CDC23DAA24E}"/>
          </ac:spMkLst>
        </pc:spChg>
        <pc:spChg chg="add del mod">
          <ac:chgData name="Xiaoli Shao (2440261)" userId="S::2440261@student.uwtsd.ac.uk::fab859dd-d1c9-4778-b819-7870cb243177" providerId="AD" clId="Web-{AB86865F-D084-77B3-6DF8-0C8F9F79F877}" dt="2025-06-11T21:57:53.629" v="59"/>
          <ac:spMkLst>
            <pc:docMk/>
            <pc:sldMk cId="109857222" sldId="256"/>
            <ac:spMk id="6" creationId="{2201C6BA-C82C-7828-8A41-B416FCF3D900}"/>
          </ac:spMkLst>
        </pc:spChg>
        <pc:spChg chg="add del">
          <ac:chgData name="Xiaoli Shao (2440261)" userId="S::2440261@student.uwtsd.ac.uk::fab859dd-d1c9-4778-b819-7870cb243177" providerId="AD" clId="Web-{AB86865F-D084-77B3-6DF8-0C8F9F79F877}" dt="2025-06-11T09:46:27.113" v="1"/>
          <ac:spMkLst>
            <pc:docMk/>
            <pc:sldMk cId="109857222" sldId="256"/>
            <ac:spMk id="9" creationId="{D0B7304F-E6C0-414A-A6DA-6D87129ACDD3}"/>
          </ac:spMkLst>
        </pc:spChg>
        <pc:spChg chg="add del">
          <ac:chgData name="Xiaoli Shao (2440261)" userId="S::2440261@student.uwtsd.ac.uk::fab859dd-d1c9-4778-b819-7870cb243177" providerId="AD" clId="Web-{AB86865F-D084-77B3-6DF8-0C8F9F79F877}" dt="2025-06-11T09:46:35.395" v="3"/>
          <ac:spMkLst>
            <pc:docMk/>
            <pc:sldMk cId="109857222" sldId="256"/>
            <ac:spMk id="13" creationId="{80B98925-0550-1AFB-C1DC-02792400FB71}"/>
          </ac:spMkLst>
        </pc:spChg>
        <pc:spChg chg="add del">
          <ac:chgData name="Xiaoli Shao (2440261)" userId="S::2440261@student.uwtsd.ac.uk::fab859dd-d1c9-4778-b819-7870cb243177" providerId="AD" clId="Web-{AB86865F-D084-77B3-6DF8-0C8F9F79F877}" dt="2025-06-11T09:46:35.395" v="3"/>
          <ac:spMkLst>
            <pc:docMk/>
            <pc:sldMk cId="109857222" sldId="256"/>
            <ac:spMk id="15" creationId="{0CCA9273-E74E-A306-1F74-BEF9EDA30500}"/>
          </ac:spMkLst>
        </pc:spChg>
        <pc:spChg chg="add">
          <ac:chgData name="Xiaoli Shao (2440261)" userId="S::2440261@student.uwtsd.ac.uk::fab859dd-d1c9-4778-b819-7870cb243177" providerId="AD" clId="Web-{AB86865F-D084-77B3-6DF8-0C8F9F79F877}" dt="2025-06-11T09:46:35.489" v="4"/>
          <ac:spMkLst>
            <pc:docMk/>
            <pc:sldMk cId="109857222" sldId="256"/>
            <ac:spMk id="21" creationId="{A5D0B0D3-D735-4619-AA45-B57B791E1744}"/>
          </ac:spMkLst>
        </pc:spChg>
        <pc:spChg chg="add">
          <ac:chgData name="Xiaoli Shao (2440261)" userId="S::2440261@student.uwtsd.ac.uk::fab859dd-d1c9-4778-b819-7870cb243177" providerId="AD" clId="Web-{AB86865F-D084-77B3-6DF8-0C8F9F79F877}" dt="2025-06-11T09:46:35.489" v="4"/>
          <ac:spMkLst>
            <pc:docMk/>
            <pc:sldMk cId="109857222" sldId="256"/>
            <ac:spMk id="29" creationId="{752C2BA4-3BBE-4D22-A0D9-8D2A7B8F1C71}"/>
          </ac:spMkLst>
        </pc:spChg>
        <pc:spChg chg="add">
          <ac:chgData name="Xiaoli Shao (2440261)" userId="S::2440261@student.uwtsd.ac.uk::fab859dd-d1c9-4778-b819-7870cb243177" providerId="AD" clId="Web-{AB86865F-D084-77B3-6DF8-0C8F9F79F877}" dt="2025-06-11T09:46:35.489" v="4"/>
          <ac:spMkLst>
            <pc:docMk/>
            <pc:sldMk cId="109857222" sldId="256"/>
            <ac:spMk id="31" creationId="{82AA7049-B18D-49D6-AD7D-DBB9E19FBB78}"/>
          </ac:spMkLst>
        </pc:spChg>
        <pc:grpChg chg="add">
          <ac:chgData name="Xiaoli Shao (2440261)" userId="S::2440261@student.uwtsd.ac.uk::fab859dd-d1c9-4778-b819-7870cb243177" providerId="AD" clId="Web-{AB86865F-D084-77B3-6DF8-0C8F9F79F877}" dt="2025-06-11T09:46:35.489" v="4"/>
          <ac:grpSpMkLst>
            <pc:docMk/>
            <pc:sldMk cId="109857222" sldId="256"/>
            <ac:grpSpMk id="22" creationId="{06B4C967-D337-479B-87CA-7587B7FCFF5E}"/>
          </ac:grpSpMkLst>
        </pc:grpChg>
        <pc:grpChg chg="add">
          <ac:chgData name="Xiaoli Shao (2440261)" userId="S::2440261@student.uwtsd.ac.uk::fab859dd-d1c9-4778-b819-7870cb243177" providerId="AD" clId="Web-{AB86865F-D084-77B3-6DF8-0C8F9F79F877}" dt="2025-06-11T09:46:35.489" v="4"/>
          <ac:grpSpMkLst>
            <pc:docMk/>
            <pc:sldMk cId="109857222" sldId="256"/>
            <ac:grpSpMk id="32" creationId="{3850DB66-16D1-4953-A6E3-FCA3DC5F276F}"/>
          </ac:grpSpMkLst>
        </pc:grpChg>
        <pc:picChg chg="add del">
          <ac:chgData name="Xiaoli Shao (2440261)" userId="S::2440261@student.uwtsd.ac.uk::fab859dd-d1c9-4778-b819-7870cb243177" providerId="AD" clId="Web-{AB86865F-D084-77B3-6DF8-0C8F9F79F877}" dt="2025-06-11T09:46:27.113" v="1"/>
          <ac:picMkLst>
            <pc:docMk/>
            <pc:sldMk cId="109857222" sldId="256"/>
            <ac:picMk id="4" creationId="{270D49BF-F1DF-2933-D886-2D5A411DC4EA}"/>
          </ac:picMkLst>
        </pc:picChg>
        <pc:picChg chg="add mod">
          <ac:chgData name="Xiaoli Shao (2440261)" userId="S::2440261@student.uwtsd.ac.uk::fab859dd-d1c9-4778-b819-7870cb243177" providerId="AD" clId="Web-{AB86865F-D084-77B3-6DF8-0C8F9F79F877}" dt="2025-06-11T22:45:46.965" v="356" actId="1076"/>
          <ac:picMkLst>
            <pc:docMk/>
            <pc:sldMk cId="109857222" sldId="256"/>
            <ac:picMk id="7" creationId="{334544DC-91E6-C995-39D8-3B46713AB080}"/>
          </ac:picMkLst>
        </pc:picChg>
        <pc:picChg chg="add del">
          <ac:chgData name="Xiaoli Shao (2440261)" userId="S::2440261@student.uwtsd.ac.uk::fab859dd-d1c9-4778-b819-7870cb243177" providerId="AD" clId="Web-{AB86865F-D084-77B3-6DF8-0C8F9F79F877}" dt="2025-06-11T09:46:35.395" v="3"/>
          <ac:picMkLst>
            <pc:docMk/>
            <pc:sldMk cId="109857222" sldId="256"/>
            <ac:picMk id="14" creationId="{A44D7FE2-35A6-BD2A-B63A-8735D1469074}"/>
          </ac:picMkLst>
        </pc:picChg>
        <pc:picChg chg="add mod">
          <ac:chgData name="Xiaoli Shao (2440261)" userId="S::2440261@student.uwtsd.ac.uk::fab859dd-d1c9-4778-b819-7870cb243177" providerId="AD" clId="Web-{AB86865F-D084-77B3-6DF8-0C8F9F79F877}" dt="2025-06-11T22:45:55.449" v="358" actId="14100"/>
          <ac:picMkLst>
            <pc:docMk/>
            <pc:sldMk cId="109857222" sldId="256"/>
            <ac:picMk id="30" creationId="{86E6E6C3-C30E-71DC-1154-C7E9F093E25E}"/>
          </ac:picMkLst>
        </pc:picChg>
        <pc:cxnChg chg="add del">
          <ac:chgData name="Xiaoli Shao (2440261)" userId="S::2440261@student.uwtsd.ac.uk::fab859dd-d1c9-4778-b819-7870cb243177" providerId="AD" clId="Web-{AB86865F-D084-77B3-6DF8-0C8F9F79F877}" dt="2025-06-11T09:46:27.113" v="1"/>
          <ac:cxnSpMkLst>
            <pc:docMk/>
            <pc:sldMk cId="109857222" sldId="256"/>
            <ac:cxnSpMk id="11" creationId="{1163B6C4-0500-4B1A-9149-4A6C7EDAF15F}"/>
          </ac:cxnSpMkLst>
        </pc:cxnChg>
      </pc:sldChg>
      <pc:sldChg chg="addSp modSp new mod modTransition setBg">
        <pc:chgData name="Xiaoli Shao (2440261)" userId="S::2440261@student.uwtsd.ac.uk::fab859dd-d1c9-4778-b819-7870cb243177" providerId="AD" clId="Web-{AB86865F-D084-77B3-6DF8-0C8F9F79F877}" dt="2025-06-11T22:32:03.241" v="319"/>
        <pc:sldMkLst>
          <pc:docMk/>
          <pc:sldMk cId="3912461119" sldId="257"/>
        </pc:sldMkLst>
        <pc:spChg chg="mod">
          <ac:chgData name="Xiaoli Shao (2440261)" userId="S::2440261@student.uwtsd.ac.uk::fab859dd-d1c9-4778-b819-7870cb243177" providerId="AD" clId="Web-{AB86865F-D084-77B3-6DF8-0C8F9F79F877}" dt="2025-06-11T22:19:53.223" v="251" actId="1076"/>
          <ac:spMkLst>
            <pc:docMk/>
            <pc:sldMk cId="3912461119" sldId="257"/>
            <ac:spMk id="2" creationId="{FBA1C5EB-3CD8-0CC4-2520-D95247A4E15B}"/>
          </ac:spMkLst>
        </pc:spChg>
        <pc:spChg chg="mod">
          <ac:chgData name="Xiaoli Shao (2440261)" userId="S::2440261@student.uwtsd.ac.uk::fab859dd-d1c9-4778-b819-7870cb243177" providerId="AD" clId="Web-{AB86865F-D084-77B3-6DF8-0C8F9F79F877}" dt="2025-06-11T22:21:17.335" v="269" actId="20577"/>
          <ac:spMkLst>
            <pc:docMk/>
            <pc:sldMk cId="3912461119" sldId="257"/>
            <ac:spMk id="3" creationId="{97455B3D-A936-884A-9DC0-61B84F8BBAB7}"/>
          </ac:spMkLst>
        </pc:spChg>
        <pc:spChg chg="add mod ord">
          <ac:chgData name="Xiaoli Shao (2440261)" userId="S::2440261@student.uwtsd.ac.uk::fab859dd-d1c9-4778-b819-7870cb243177" providerId="AD" clId="Web-{AB86865F-D084-77B3-6DF8-0C8F9F79F877}" dt="2025-06-11T22:12:07.212" v="159"/>
          <ac:spMkLst>
            <pc:docMk/>
            <pc:sldMk cId="3912461119" sldId="257"/>
            <ac:spMk id="4" creationId="{5C053969-1B93-9A44-BE38-5AAA25E1124A}"/>
          </ac:spMkLst>
        </pc:spChg>
        <pc:spChg chg="add mod">
          <ac:chgData name="Xiaoli Shao (2440261)" userId="S::2440261@student.uwtsd.ac.uk::fab859dd-d1c9-4778-b819-7870cb243177" providerId="AD" clId="Web-{AB86865F-D084-77B3-6DF8-0C8F9F79F877}" dt="2025-06-11T22:20:01.849" v="253" actId="1076"/>
          <ac:spMkLst>
            <pc:docMk/>
            <pc:sldMk cId="3912461119" sldId="257"/>
            <ac:spMk id="6" creationId="{011D49FA-5B9D-3470-6AE7-5F41DAE787B6}"/>
          </ac:spMkLst>
        </pc:spChg>
        <pc:spChg chg="add">
          <ac:chgData name="Xiaoli Shao (2440261)" userId="S::2440261@student.uwtsd.ac.uk::fab859dd-d1c9-4778-b819-7870cb243177" providerId="AD" clId="Web-{AB86865F-D084-77B3-6DF8-0C8F9F79F877}" dt="2025-06-11T22:12:07.212" v="159"/>
          <ac:spMkLst>
            <pc:docMk/>
            <pc:sldMk cId="3912461119" sldId="257"/>
            <ac:spMk id="10" creationId="{2F9C493A-9F03-49B4-B3FB-19CE5AC115BE}"/>
          </ac:spMkLst>
        </pc:spChg>
        <pc:spChg chg="add">
          <ac:chgData name="Xiaoli Shao (2440261)" userId="S::2440261@student.uwtsd.ac.uk::fab859dd-d1c9-4778-b819-7870cb243177" providerId="AD" clId="Web-{AB86865F-D084-77B3-6DF8-0C8F9F79F877}" dt="2025-06-11T22:12:07.212" v="159"/>
          <ac:spMkLst>
            <pc:docMk/>
            <pc:sldMk cId="3912461119" sldId="257"/>
            <ac:spMk id="12" creationId="{90A46C7D-C1BB-49B8-8D37-39742820E964}"/>
          </ac:spMkLst>
        </pc:spChg>
        <pc:spChg chg="add">
          <ac:chgData name="Xiaoli Shao (2440261)" userId="S::2440261@student.uwtsd.ac.uk::fab859dd-d1c9-4778-b819-7870cb243177" providerId="AD" clId="Web-{AB86865F-D084-77B3-6DF8-0C8F9F79F877}" dt="2025-06-11T22:12:07.212" v="159"/>
          <ac:spMkLst>
            <pc:docMk/>
            <pc:sldMk cId="3912461119" sldId="257"/>
            <ac:spMk id="22" creationId="{55820E42-2F9D-41EF-B67F-522A133B3373}"/>
          </ac:spMkLst>
        </pc:spChg>
        <pc:grpChg chg="add">
          <ac:chgData name="Xiaoli Shao (2440261)" userId="S::2440261@student.uwtsd.ac.uk::fab859dd-d1c9-4778-b819-7870cb243177" providerId="AD" clId="Web-{AB86865F-D084-77B3-6DF8-0C8F9F79F877}" dt="2025-06-11T22:12:07.212" v="159"/>
          <ac:grpSpMkLst>
            <pc:docMk/>
            <pc:sldMk cId="3912461119" sldId="257"/>
            <ac:grpSpMk id="14" creationId="{61BBAB6F-65E6-4E2B-B363-6AB27C84E0C1}"/>
          </ac:grpSpMkLst>
        </pc:grpChg>
        <pc:grpChg chg="add">
          <ac:chgData name="Xiaoli Shao (2440261)" userId="S::2440261@student.uwtsd.ac.uk::fab859dd-d1c9-4778-b819-7870cb243177" providerId="AD" clId="Web-{AB86865F-D084-77B3-6DF8-0C8F9F79F877}" dt="2025-06-11T22:12:07.212" v="159"/>
          <ac:grpSpMkLst>
            <pc:docMk/>
            <pc:sldMk cId="3912461119" sldId="257"/>
            <ac:grpSpMk id="24" creationId="{13D9BC31-B57D-4933-AD83-94F462D4C2F9}"/>
          </ac:grpSpMkLst>
        </pc:grpChg>
        <pc:picChg chg="add mod">
          <ac:chgData name="Xiaoli Shao (2440261)" userId="S::2440261@student.uwtsd.ac.uk::fab859dd-d1c9-4778-b819-7870cb243177" providerId="AD" clId="Web-{AB86865F-D084-77B3-6DF8-0C8F9F79F877}" dt="2025-06-11T22:12:07.212" v="159"/>
          <ac:picMkLst>
            <pc:docMk/>
            <pc:sldMk cId="3912461119" sldId="257"/>
            <ac:picMk id="5" creationId="{46BF42A4-60A0-F0E1-34C5-F04BBC12A5AD}"/>
          </ac:picMkLst>
        </pc:picChg>
      </pc:sldChg>
      <pc:sldChg chg="addSp delSp modSp new modTransition addAnim">
        <pc:chgData name="Xiaoli Shao (2440261)" userId="S::2440261@student.uwtsd.ac.uk::fab859dd-d1c9-4778-b819-7870cb243177" providerId="AD" clId="Web-{AB86865F-D084-77B3-6DF8-0C8F9F79F877}" dt="2025-06-11T22:46:19.137" v="359" actId="14100"/>
        <pc:sldMkLst>
          <pc:docMk/>
          <pc:sldMk cId="1578098629" sldId="258"/>
        </pc:sldMkLst>
        <pc:spChg chg="mod">
          <ac:chgData name="Xiaoli Shao (2440261)" userId="S::2440261@student.uwtsd.ac.uk::fab859dd-d1c9-4778-b819-7870cb243177" providerId="AD" clId="Web-{AB86865F-D084-77B3-6DF8-0C8F9F79F877}" dt="2025-06-11T22:42:52.835" v="352" actId="14100"/>
          <ac:spMkLst>
            <pc:docMk/>
            <pc:sldMk cId="1578098629" sldId="258"/>
            <ac:spMk id="2" creationId="{5F580762-BC41-E447-BF77-DCBA1C6FFCF3}"/>
          </ac:spMkLst>
        </pc:spChg>
        <pc:spChg chg="mod">
          <ac:chgData name="Xiaoli Shao (2440261)" userId="S::2440261@student.uwtsd.ac.uk::fab859dd-d1c9-4778-b819-7870cb243177" providerId="AD" clId="Web-{AB86865F-D084-77B3-6DF8-0C8F9F79F877}" dt="2025-06-11T22:46:19.137" v="359" actId="14100"/>
          <ac:spMkLst>
            <pc:docMk/>
            <pc:sldMk cId="1578098629" sldId="258"/>
            <ac:spMk id="3" creationId="{7356F4E5-16CC-40F0-2651-F2D498AC7B4C}"/>
          </ac:spMkLst>
        </pc:spChg>
        <pc:spChg chg="add mod">
          <ac:chgData name="Xiaoli Shao (2440261)" userId="S::2440261@student.uwtsd.ac.uk::fab859dd-d1c9-4778-b819-7870cb243177" providerId="AD" clId="Web-{AB86865F-D084-77B3-6DF8-0C8F9F79F877}" dt="2025-06-11T21:57:55.707" v="60"/>
          <ac:spMkLst>
            <pc:docMk/>
            <pc:sldMk cId="1578098629" sldId="258"/>
            <ac:spMk id="4" creationId="{10457EC6-1DC5-F4E2-4B8C-98B94581E475}"/>
          </ac:spMkLst>
        </pc:spChg>
        <pc:spChg chg="add del mod">
          <ac:chgData name="Xiaoli Shao (2440261)" userId="S::2440261@student.uwtsd.ac.uk::fab859dd-d1c9-4778-b819-7870cb243177" providerId="AD" clId="Web-{AB86865F-D084-77B3-6DF8-0C8F9F79F877}" dt="2025-06-11T22:21:34.054" v="271"/>
          <ac:spMkLst>
            <pc:docMk/>
            <pc:sldMk cId="1578098629" sldId="258"/>
            <ac:spMk id="5" creationId="{32233E69-2FA6-ED8C-9750-22102776125A}"/>
          </ac:spMkLst>
        </pc:spChg>
      </pc:sldChg>
      <pc:sldChg chg="modSp add replId">
        <pc:chgData name="Xiaoli Shao (2440261)" userId="S::2440261@student.uwtsd.ac.uk::fab859dd-d1c9-4778-b819-7870cb243177" providerId="AD" clId="Web-{AB86865F-D084-77B3-6DF8-0C8F9F79F877}" dt="2025-06-11T23:13:20.192" v="652" actId="20577"/>
        <pc:sldMkLst>
          <pc:docMk/>
          <pc:sldMk cId="2004515730" sldId="259"/>
        </pc:sldMkLst>
        <pc:spChg chg="mod">
          <ac:chgData name="Xiaoli Shao (2440261)" userId="S::2440261@student.uwtsd.ac.uk::fab859dd-d1c9-4778-b819-7870cb243177" providerId="AD" clId="Web-{AB86865F-D084-77B3-6DF8-0C8F9F79F877}" dt="2025-06-11T22:59:58.376" v="513" actId="14100"/>
          <ac:spMkLst>
            <pc:docMk/>
            <pc:sldMk cId="2004515730" sldId="259"/>
            <ac:spMk id="2" creationId="{9A58D7E4-4527-3ADC-9449-73371A213AC0}"/>
          </ac:spMkLst>
        </pc:spChg>
        <pc:spChg chg="mod">
          <ac:chgData name="Xiaoli Shao (2440261)" userId="S::2440261@student.uwtsd.ac.uk::fab859dd-d1c9-4778-b819-7870cb243177" providerId="AD" clId="Web-{AB86865F-D084-77B3-6DF8-0C8F9F79F877}" dt="2025-06-11T23:13:20.192" v="652" actId="20577"/>
          <ac:spMkLst>
            <pc:docMk/>
            <pc:sldMk cId="2004515730" sldId="259"/>
            <ac:spMk id="3" creationId="{907EE3F7-4861-8335-9C88-740A109396CA}"/>
          </ac:spMkLst>
        </pc:spChg>
      </pc:sldChg>
      <pc:sldChg chg="modSp add replId">
        <pc:chgData name="Xiaoli Shao (2440261)" userId="S::2440261@student.uwtsd.ac.uk::fab859dd-d1c9-4778-b819-7870cb243177" providerId="AD" clId="Web-{AB86865F-D084-77B3-6DF8-0C8F9F79F877}" dt="2025-06-11T23:15:21.336" v="684" actId="20577"/>
        <pc:sldMkLst>
          <pc:docMk/>
          <pc:sldMk cId="1499743344" sldId="260"/>
        </pc:sldMkLst>
        <pc:spChg chg="mod">
          <ac:chgData name="Xiaoli Shao (2440261)" userId="S::2440261@student.uwtsd.ac.uk::fab859dd-d1c9-4778-b819-7870cb243177" providerId="AD" clId="Web-{AB86865F-D084-77B3-6DF8-0C8F9F79F877}" dt="2025-06-11T23:08:35.982" v="624" actId="20577"/>
          <ac:spMkLst>
            <pc:docMk/>
            <pc:sldMk cId="1499743344" sldId="260"/>
            <ac:spMk id="2" creationId="{D55164AE-F34E-528F-4C88-5923B2A7AD4C}"/>
          </ac:spMkLst>
        </pc:spChg>
        <pc:spChg chg="mod">
          <ac:chgData name="Xiaoli Shao (2440261)" userId="S::2440261@student.uwtsd.ac.uk::fab859dd-d1c9-4778-b819-7870cb243177" providerId="AD" clId="Web-{AB86865F-D084-77B3-6DF8-0C8F9F79F877}" dt="2025-06-11T23:15:21.336" v="684" actId="20577"/>
          <ac:spMkLst>
            <pc:docMk/>
            <pc:sldMk cId="1499743344" sldId="260"/>
            <ac:spMk id="3" creationId="{9363C587-8760-50C2-AEFB-484466ACCC98}"/>
          </ac:spMkLst>
        </pc:spChg>
      </pc:sldChg>
      <pc:sldChg chg="modSp new">
        <pc:chgData name="Xiaoli Shao (2440261)" userId="S::2440261@student.uwtsd.ac.uk::fab859dd-d1c9-4778-b819-7870cb243177" providerId="AD" clId="Web-{AB86865F-D084-77B3-6DF8-0C8F9F79F877}" dt="2025-06-11T23:16:55.150" v="723" actId="20577"/>
        <pc:sldMkLst>
          <pc:docMk/>
          <pc:sldMk cId="2183973028" sldId="261"/>
        </pc:sldMkLst>
        <pc:spChg chg="mod">
          <ac:chgData name="Xiaoli Shao (2440261)" userId="S::2440261@student.uwtsd.ac.uk::fab859dd-d1c9-4778-b819-7870cb243177" providerId="AD" clId="Web-{AB86865F-D084-77B3-6DF8-0C8F9F79F877}" dt="2025-06-11T23:15:58.118" v="696" actId="20577"/>
          <ac:spMkLst>
            <pc:docMk/>
            <pc:sldMk cId="2183973028" sldId="261"/>
            <ac:spMk id="2" creationId="{64C94C53-0457-150F-1506-621FAF8C02AF}"/>
          </ac:spMkLst>
        </pc:spChg>
        <pc:spChg chg="mod">
          <ac:chgData name="Xiaoli Shao (2440261)" userId="S::2440261@student.uwtsd.ac.uk::fab859dd-d1c9-4778-b819-7870cb243177" providerId="AD" clId="Web-{AB86865F-D084-77B3-6DF8-0C8F9F79F877}" dt="2025-06-11T23:16:55.150" v="723" actId="20577"/>
          <ac:spMkLst>
            <pc:docMk/>
            <pc:sldMk cId="2183973028" sldId="261"/>
            <ac:spMk id="3" creationId="{96171DBE-EEF3-1DEE-A1F4-74B075CE85A4}"/>
          </ac:spMkLst>
        </pc:spChg>
      </pc:sldChg>
      <pc:sldMasterChg chg="add del addSldLayout delSldLayout">
        <pc:chgData name="Xiaoli Shao (2440261)" userId="S::2440261@student.uwtsd.ac.uk::fab859dd-d1c9-4778-b819-7870cb243177" providerId="AD" clId="Web-{AB86865F-D084-77B3-6DF8-0C8F9F79F877}" dt="2025-06-11T09:46:35.489" v="4"/>
        <pc:sldMasterMkLst>
          <pc:docMk/>
          <pc:sldMasterMk cId="2460954070" sldId="2147483660"/>
        </pc:sldMasterMkLst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Xiaoli Shao (2440261)" userId="S::2440261@student.uwtsd.ac.uk::fab859dd-d1c9-4778-b819-7870cb243177" providerId="AD" clId="Web-{AB86865F-D084-77B3-6DF8-0C8F9F79F877}" dt="2025-06-11T09:46:35.395" v="3"/>
        <pc:sldMasterMkLst>
          <pc:docMk/>
          <pc:sldMasterMk cId="1030588640" sldId="2147483695"/>
        </pc:sldMasterMkLst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3167022492" sldId="2147483684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301040717" sldId="2147483685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2187016833" sldId="2147483686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2075547537" sldId="2147483687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285735524" sldId="2147483688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77026822" sldId="2147483689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3702668195" sldId="2147483690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3551762562" sldId="2147483691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3611618117" sldId="2147483692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3863970660" sldId="2147483693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2143398858" sldId="2147483694"/>
          </pc:sldLayoutMkLst>
        </pc:sldLayoutChg>
      </pc:sldMasterChg>
      <pc:sldMasterChg chg="modSp add mod modTransition addSldLayout modSldLayout">
        <pc:chgData name="Xiaoli Shao (2440261)" userId="S::2440261@student.uwtsd.ac.uk::fab859dd-d1c9-4778-b819-7870cb243177" providerId="AD" clId="Web-{AB86865F-D084-77B3-6DF8-0C8F9F79F877}" dt="2025-06-11T22:29:31.316" v="312"/>
        <pc:sldMasterMkLst>
          <pc:docMk/>
          <pc:sldMasterMk cId="856083984" sldId="2147483734"/>
        </pc:sldMasterMkLst>
        <pc:spChg chg="mod">
          <ac:chgData name="Xiaoli Shao (2440261)" userId="S::2440261@student.uwtsd.ac.uk::fab859dd-d1c9-4778-b819-7870cb243177" providerId="AD" clId="Web-{AB86865F-D084-77B3-6DF8-0C8F9F79F877}" dt="2025-06-11T21:57:55.707" v="60"/>
          <ac:spMkLst>
            <pc:docMk/>
            <pc:sldMasterMk cId="856083984" sldId="2147483734"/>
            <ac:spMk id="5" creationId="{51C3547E-668D-4191-847C-7424F75496E6}"/>
          </ac:spMkLst>
        </pc:sp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2536114512" sldId="2147483723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2536114512" sldId="2147483723"/>
              <ac:spMk id="3" creationId="{DFA33F04-8E0A-4165-930C-527D781A7D0C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130757148" sldId="2147483724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130757148" sldId="2147483724"/>
              <ac:spMk id="6" creationId="{27E6FBD0-E49F-4DE6-9264-CEDB9BAA01C6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1483240140" sldId="2147483725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1483240140" sldId="2147483725"/>
              <ac:spMk id="6" creationId="{5C902DE0-33F5-4372-8EB5-F5746D344A59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268936322" sldId="2147483726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268936322" sldId="2147483726"/>
              <ac:spMk id="5" creationId="{7C01E9BC-3BB8-40CD-9294-59A2E59E1BE6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1474002137" sldId="2147483727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1474002137" sldId="2147483727"/>
              <ac:spMk id="4" creationId="{A0BA57BB-288A-4A30-A4EC-FF0537BC2603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2852864099" sldId="2147483728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2852864099" sldId="2147483728"/>
              <ac:spMk id="5" creationId="{83CE4773-4660-4F21-83CF-1A449395BB9D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3658334619" sldId="2147483729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3658334619" sldId="2147483729"/>
              <ac:spMk id="5" creationId="{4724D078-DE22-4F23-8B48-21FB1415C3E3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2564212858" sldId="2147483730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2564212858" sldId="2147483730"/>
              <ac:spMk id="5" creationId="{9EC8C810-EAF4-4D86-84DD-2E574122DD84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222127322" sldId="2147483731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222127322" sldId="2147483731"/>
              <ac:spMk id="5" creationId="{AF6D720B-7E58-43F4-9659-ADB2403A50BB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1136435491" sldId="2147483732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1136435491" sldId="2147483732"/>
              <ac:spMk id="6" creationId="{684A73E2-CF78-404C-A86F-E70A284AE99E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3160304755" sldId="2147483733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3160304755" sldId="2147483733"/>
              <ac:spMk id="8" creationId="{0B7103B9-D521-4910-AC15-F12F25CB9524}"/>
            </ac:spMkLst>
          </pc:spChg>
        </pc:sldLayoutChg>
      </pc:sldMasterChg>
      <pc:sldMasterChg chg="add del addSldLayout delSldLayout">
        <pc:chgData name="Xiaoli Shao (2440261)" userId="S::2440261@student.uwtsd.ac.uk::fab859dd-d1c9-4778-b819-7870cb243177" providerId="AD" clId="Web-{AB86865F-D084-77B3-6DF8-0C8F9F79F877}" dt="2025-06-11T09:46:27.113" v="1"/>
        <pc:sldMasterMkLst>
          <pc:docMk/>
          <pc:sldMasterMk cId="2993630088" sldId="2147483773"/>
        </pc:sldMasterMkLst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409609165" sldId="2147483762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1256581048" sldId="2147483763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369192174" sldId="2147483764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2688792007" sldId="2147483765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4091742289" sldId="2147483766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1221233539" sldId="2147483767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2955947750" sldId="2147483768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2806816707" sldId="2147483769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1948108711" sldId="2147483770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410951741" sldId="2147483771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2274446804" sldId="2147483772"/>
          </pc:sldLayoutMkLst>
        </pc:sldLayoutChg>
      </pc:sldMasterChg>
    </pc:docChg>
  </pc:docChgLst>
</pc:chgInfo>
</file>

<file path=ppt/comments/modernComment_103_777A7B9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94FC58E-9131-42BD-9BE8-3940AFA0B38A}" authorId="{A115A74D-7F9E-7CE2-C1D8-62B54B179325}" created="2025-06-11T23:13:18.52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004515730" sldId="259"/>
      <ac:spMk id="3" creationId="{907EE3F7-4861-8335-9C88-740A109396CA}"/>
    </ac:deMkLst>
    <p188:txBody>
      <a:bodyPr/>
      <a:lstStyle/>
      <a:p>
        <a:r>
          <a:rPr lang="en-US"/>
          <a:t>highlight: step by step, clear overview of tasks, productivity checking, reminders, notifications by different ways. personally i found it is very useful for me.</a:t>
        </a:r>
      </a:p>
    </p188:txBody>
  </p188:cm>
</p188:cmLst>
</file>

<file path=ppt/comments/modernComment_105_822CC8A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CB85988-961F-400F-8549-6BFBD76B53F1}" authorId="{A115A74D-7F9E-7CE2-C1D8-62B54B179325}" created="2025-06-12T13:09:48.816">
    <pc:sldMkLst xmlns:pc="http://schemas.microsoft.com/office/powerpoint/2013/main/command">
      <pc:docMk/>
      <pc:sldMk cId="2183973028" sldId="261"/>
    </pc:sldMkLst>
    <p188:txBody>
      <a:bodyPr/>
      <a:lstStyle/>
      <a:p>
        <a:r>
          <a:rPr lang="en-US"/>
          <a:t>The Eisenhower time management matrix is great for when you’re looking at your to-do list and feeling overwhelmed and unsure of where to start.</a:t>
        </a:r>
      </a:p>
    </p188:txBody>
  </p188:cm>
</p188:cmLst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DC6926-0945-440B-BB0B-D426E104E18D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258E08A-36F3-46F2-B849-2807ADECD471}">
      <dgm:prSet/>
      <dgm:spPr/>
      <dgm:t>
        <a:bodyPr/>
        <a:lstStyle/>
        <a:p>
          <a:r>
            <a:rPr lang="en-US" dirty="0"/>
            <a:t>Example:</a:t>
          </a:r>
        </a:p>
      </dgm:t>
    </dgm:pt>
    <dgm:pt modelId="{7D3BF526-2344-4570-AE9E-C5E8FBFA3D6F}" type="parTrans" cxnId="{12AF85D4-52C3-4931-A250-97A9C480BA13}">
      <dgm:prSet/>
      <dgm:spPr/>
      <dgm:t>
        <a:bodyPr/>
        <a:lstStyle/>
        <a:p>
          <a:endParaRPr lang="en-US"/>
        </a:p>
      </dgm:t>
    </dgm:pt>
    <dgm:pt modelId="{F82DDDA6-94D5-424D-83C9-E17DD8EE0A78}" type="sibTrans" cxnId="{12AF85D4-52C3-4931-A250-97A9C480BA13}">
      <dgm:prSet/>
      <dgm:spPr/>
      <dgm:t>
        <a:bodyPr/>
        <a:lstStyle/>
        <a:p>
          <a:endParaRPr lang="en-US"/>
        </a:p>
      </dgm:t>
    </dgm:pt>
    <dgm:pt modelId="{011DAC69-77B9-4FC7-83E1-E0C11FE57157}">
      <dgm:prSet/>
      <dgm:spPr/>
      <dgm:t>
        <a:bodyPr/>
        <a:lstStyle/>
        <a:p>
          <a:pPr rtl="0"/>
          <a:r>
            <a:rPr lang="en-US" dirty="0"/>
            <a:t>Biwer, et al., (2023)Understanding effort regulation: Comparing 'Pomodoro' breaks and self-regulated breaks</a:t>
          </a:r>
          <a:br>
            <a:rPr lang="en-US" dirty="0"/>
          </a:br>
          <a:r>
            <a:rPr lang="en-US" dirty="0"/>
            <a:t>-</a:t>
          </a:r>
          <a:r>
            <a:rPr lang="en-US" i="1" u="sng" dirty="0"/>
            <a:t> </a:t>
          </a:r>
          <a:r>
            <a:rPr lang="en-US" i="1" u="sng" dirty="0">
              <a:latin typeface="Georgia Pro Semibold"/>
            </a:rPr>
            <a:t>reduce tiredness &amp; distraction</a:t>
          </a:r>
          <a:br>
            <a:rPr lang="en-US" i="1" u="sng" dirty="0"/>
          </a:br>
          <a:r>
            <a:rPr lang="en-US" i="1" u="sng" dirty="0"/>
            <a:t>-</a:t>
          </a:r>
          <a:r>
            <a:rPr lang="en-US" i="1" u="sng" dirty="0">
              <a:latin typeface="Georgia Pro Semibold"/>
            </a:rPr>
            <a:t> increase</a:t>
          </a:r>
          <a:r>
            <a:rPr lang="en-US" i="1" u="sng" dirty="0"/>
            <a:t> concentration and motivation</a:t>
          </a:r>
          <a:endParaRPr lang="en-US" i="0" u="none" dirty="0">
            <a:solidFill>
              <a:srgbClr val="000000"/>
            </a:solidFill>
            <a:latin typeface="Georgia Pro Semibold"/>
          </a:endParaRPr>
        </a:p>
      </dgm:t>
    </dgm:pt>
    <dgm:pt modelId="{52CFF9F4-8F8F-4856-9A82-43C7A5CD5000}" type="parTrans" cxnId="{FF000671-839C-452A-8B94-F8A18D761724}">
      <dgm:prSet/>
      <dgm:spPr/>
      <dgm:t>
        <a:bodyPr/>
        <a:lstStyle/>
        <a:p>
          <a:endParaRPr lang="en-US"/>
        </a:p>
      </dgm:t>
    </dgm:pt>
    <dgm:pt modelId="{639328D9-5FB6-4E0B-845E-86A72C1245B3}" type="sibTrans" cxnId="{FF000671-839C-452A-8B94-F8A18D761724}">
      <dgm:prSet/>
      <dgm:spPr/>
      <dgm:t>
        <a:bodyPr/>
        <a:lstStyle/>
        <a:p>
          <a:endParaRPr lang="en-US"/>
        </a:p>
      </dgm:t>
    </dgm:pt>
    <dgm:pt modelId="{5A5A254F-1696-44F7-A005-8E494D5D43E9}">
      <dgm:prSet phldr="0"/>
      <dgm:spPr/>
      <dgm:t>
        <a:bodyPr/>
        <a:lstStyle/>
        <a:p>
          <a:r>
            <a:rPr lang="en-US" i="0" u="none" dirty="0"/>
            <a:t>https://pubmed.ncbi.nlm.nih.gov/36859717/</a:t>
          </a:r>
          <a:br>
            <a:rPr lang="en-US" i="1" u="sng" dirty="0"/>
          </a:br>
          <a:endParaRPr lang="en-US" dirty="0"/>
        </a:p>
      </dgm:t>
    </dgm:pt>
    <dgm:pt modelId="{4C8CB006-CFD9-416F-8930-0017493A661A}" type="parTrans" cxnId="{1348A53C-196A-4C75-B574-ED3FE10E4922}">
      <dgm:prSet/>
      <dgm:spPr/>
    </dgm:pt>
    <dgm:pt modelId="{EF106622-6F07-4E3A-9C19-DD8920B71210}" type="sibTrans" cxnId="{1348A53C-196A-4C75-B574-ED3FE10E4922}">
      <dgm:prSet/>
      <dgm:spPr/>
    </dgm:pt>
    <dgm:pt modelId="{D0A87261-41E3-4B77-8108-1A9AD4764DCD}" type="pres">
      <dgm:prSet presAssocID="{AADC6926-0945-440B-BB0B-D426E104E18D}" presName="Name0" presStyleCnt="0">
        <dgm:presLayoutVars>
          <dgm:dir/>
          <dgm:animLvl val="lvl"/>
          <dgm:resizeHandles val="exact"/>
        </dgm:presLayoutVars>
      </dgm:prSet>
      <dgm:spPr/>
    </dgm:pt>
    <dgm:pt modelId="{F72B4F34-C699-478A-8C7B-FA1559ACA2FE}" type="pres">
      <dgm:prSet presAssocID="{5A5A254F-1696-44F7-A005-8E494D5D43E9}" presName="boxAndChildren" presStyleCnt="0"/>
      <dgm:spPr/>
    </dgm:pt>
    <dgm:pt modelId="{CCC23751-BBB8-496D-884A-E39D00DA5309}" type="pres">
      <dgm:prSet presAssocID="{5A5A254F-1696-44F7-A005-8E494D5D43E9}" presName="parentTextBox" presStyleLbl="node1" presStyleIdx="0" presStyleCnt="3"/>
      <dgm:spPr/>
    </dgm:pt>
    <dgm:pt modelId="{76643380-A126-473F-9EB1-35B011E1168B}" type="pres">
      <dgm:prSet presAssocID="{639328D9-5FB6-4E0B-845E-86A72C1245B3}" presName="sp" presStyleCnt="0"/>
      <dgm:spPr/>
    </dgm:pt>
    <dgm:pt modelId="{CA6E439B-51C3-45DF-96DB-806BCE427622}" type="pres">
      <dgm:prSet presAssocID="{011DAC69-77B9-4FC7-83E1-E0C11FE57157}" presName="arrowAndChildren" presStyleCnt="0"/>
      <dgm:spPr/>
    </dgm:pt>
    <dgm:pt modelId="{907AF9D1-262F-4C7C-BE1B-143413CDA7F4}" type="pres">
      <dgm:prSet presAssocID="{011DAC69-77B9-4FC7-83E1-E0C11FE57157}" presName="parentTextArrow" presStyleLbl="node1" presStyleIdx="1" presStyleCnt="3"/>
      <dgm:spPr/>
    </dgm:pt>
    <dgm:pt modelId="{E5797F38-2799-402E-AB09-C599460FEB2B}" type="pres">
      <dgm:prSet presAssocID="{F82DDDA6-94D5-424D-83C9-E17DD8EE0A78}" presName="sp" presStyleCnt="0"/>
      <dgm:spPr/>
    </dgm:pt>
    <dgm:pt modelId="{0142916A-6B17-4599-9054-E1417042EC2B}" type="pres">
      <dgm:prSet presAssocID="{D258E08A-36F3-46F2-B849-2807ADECD471}" presName="arrowAndChildren" presStyleCnt="0"/>
      <dgm:spPr/>
    </dgm:pt>
    <dgm:pt modelId="{F83653E6-F6D9-4333-B608-FA84C29B1CB8}" type="pres">
      <dgm:prSet presAssocID="{D258E08A-36F3-46F2-B849-2807ADECD471}" presName="parentTextArrow" presStyleLbl="node1" presStyleIdx="2" presStyleCnt="3"/>
      <dgm:spPr/>
    </dgm:pt>
  </dgm:ptLst>
  <dgm:cxnLst>
    <dgm:cxn modelId="{AEC46E18-2C79-420A-92DF-F96340F1EE2E}" type="presOf" srcId="{D258E08A-36F3-46F2-B849-2807ADECD471}" destId="{F83653E6-F6D9-4333-B608-FA84C29B1CB8}" srcOrd="0" destOrd="0" presId="urn:microsoft.com/office/officeart/2005/8/layout/process4"/>
    <dgm:cxn modelId="{1348A53C-196A-4C75-B574-ED3FE10E4922}" srcId="{AADC6926-0945-440B-BB0B-D426E104E18D}" destId="{5A5A254F-1696-44F7-A005-8E494D5D43E9}" srcOrd="2" destOrd="0" parTransId="{4C8CB006-CFD9-416F-8930-0017493A661A}" sibTransId="{EF106622-6F07-4E3A-9C19-DD8920B71210}"/>
    <dgm:cxn modelId="{C3E8F666-086F-44A8-ADC3-416019AEE40B}" type="presOf" srcId="{AADC6926-0945-440B-BB0B-D426E104E18D}" destId="{D0A87261-41E3-4B77-8108-1A9AD4764DCD}" srcOrd="0" destOrd="0" presId="urn:microsoft.com/office/officeart/2005/8/layout/process4"/>
    <dgm:cxn modelId="{FF000671-839C-452A-8B94-F8A18D761724}" srcId="{AADC6926-0945-440B-BB0B-D426E104E18D}" destId="{011DAC69-77B9-4FC7-83E1-E0C11FE57157}" srcOrd="1" destOrd="0" parTransId="{52CFF9F4-8F8F-4856-9A82-43C7A5CD5000}" sibTransId="{639328D9-5FB6-4E0B-845E-86A72C1245B3}"/>
    <dgm:cxn modelId="{E186DAC3-4718-4073-AFE3-94114C89CBF5}" type="presOf" srcId="{011DAC69-77B9-4FC7-83E1-E0C11FE57157}" destId="{907AF9D1-262F-4C7C-BE1B-143413CDA7F4}" srcOrd="0" destOrd="0" presId="urn:microsoft.com/office/officeart/2005/8/layout/process4"/>
    <dgm:cxn modelId="{12AF85D4-52C3-4931-A250-97A9C480BA13}" srcId="{AADC6926-0945-440B-BB0B-D426E104E18D}" destId="{D258E08A-36F3-46F2-B849-2807ADECD471}" srcOrd="0" destOrd="0" parTransId="{7D3BF526-2344-4570-AE9E-C5E8FBFA3D6F}" sibTransId="{F82DDDA6-94D5-424D-83C9-E17DD8EE0A78}"/>
    <dgm:cxn modelId="{6DE028DF-1F45-4F69-BA45-D72DC5AE70B0}" type="presOf" srcId="{5A5A254F-1696-44F7-A005-8E494D5D43E9}" destId="{CCC23751-BBB8-496D-884A-E39D00DA5309}" srcOrd="0" destOrd="0" presId="urn:microsoft.com/office/officeart/2005/8/layout/process4"/>
    <dgm:cxn modelId="{80847F52-D5FE-4620-A9AC-BBD8C6993CE1}" type="presParOf" srcId="{D0A87261-41E3-4B77-8108-1A9AD4764DCD}" destId="{F72B4F34-C699-478A-8C7B-FA1559ACA2FE}" srcOrd="0" destOrd="0" presId="urn:microsoft.com/office/officeart/2005/8/layout/process4"/>
    <dgm:cxn modelId="{0304E4C8-0632-4A86-B779-D143F340D9EA}" type="presParOf" srcId="{F72B4F34-C699-478A-8C7B-FA1559ACA2FE}" destId="{CCC23751-BBB8-496D-884A-E39D00DA5309}" srcOrd="0" destOrd="0" presId="urn:microsoft.com/office/officeart/2005/8/layout/process4"/>
    <dgm:cxn modelId="{5C429250-6C31-44D7-8509-80BE80B34A36}" type="presParOf" srcId="{D0A87261-41E3-4B77-8108-1A9AD4764DCD}" destId="{76643380-A126-473F-9EB1-35B011E1168B}" srcOrd="1" destOrd="0" presId="urn:microsoft.com/office/officeart/2005/8/layout/process4"/>
    <dgm:cxn modelId="{8AD39448-07D4-4E8E-8F5F-45240B37F1FA}" type="presParOf" srcId="{D0A87261-41E3-4B77-8108-1A9AD4764DCD}" destId="{CA6E439B-51C3-45DF-96DB-806BCE427622}" srcOrd="2" destOrd="0" presId="urn:microsoft.com/office/officeart/2005/8/layout/process4"/>
    <dgm:cxn modelId="{80825B92-73FB-4202-B54F-C338A145305B}" type="presParOf" srcId="{CA6E439B-51C3-45DF-96DB-806BCE427622}" destId="{907AF9D1-262F-4C7C-BE1B-143413CDA7F4}" srcOrd="0" destOrd="0" presId="urn:microsoft.com/office/officeart/2005/8/layout/process4"/>
    <dgm:cxn modelId="{9314EF67-7007-4BB2-8EA9-BF4388EE4F95}" type="presParOf" srcId="{D0A87261-41E3-4B77-8108-1A9AD4764DCD}" destId="{E5797F38-2799-402E-AB09-C599460FEB2B}" srcOrd="3" destOrd="0" presId="urn:microsoft.com/office/officeart/2005/8/layout/process4"/>
    <dgm:cxn modelId="{92D12B16-CC40-494D-A64B-A0829C39AD2F}" type="presParOf" srcId="{D0A87261-41E3-4B77-8108-1A9AD4764DCD}" destId="{0142916A-6B17-4599-9054-E1417042EC2B}" srcOrd="4" destOrd="0" presId="urn:microsoft.com/office/officeart/2005/8/layout/process4"/>
    <dgm:cxn modelId="{425585AD-7B49-47CD-BA26-76D8CD6A12D5}" type="presParOf" srcId="{0142916A-6B17-4599-9054-E1417042EC2B}" destId="{F83653E6-F6D9-4333-B608-FA84C29B1CB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23517D-9095-421E-9D0B-A8348EFE0EF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31CBE99-5040-4ADE-8F74-5E704EBA61C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>
              <a:latin typeface="+mn-lt"/>
              <a:ea typeface="+mn-lt"/>
              <a:cs typeface="+mn-lt"/>
            </a:rPr>
            <a:t>Improve academic performance</a:t>
          </a:r>
        </a:p>
      </dgm:t>
    </dgm:pt>
    <dgm:pt modelId="{9A477071-ED7E-4DAF-B436-9F2828C4CEF3}" type="parTrans" cxnId="{0D7A407C-81F3-4787-B1BD-411CF3E294E3}">
      <dgm:prSet/>
      <dgm:spPr/>
      <dgm:t>
        <a:bodyPr/>
        <a:lstStyle/>
        <a:p>
          <a:endParaRPr lang="en-US"/>
        </a:p>
      </dgm:t>
    </dgm:pt>
    <dgm:pt modelId="{7A361427-C7D4-4F9D-9FF3-01F6B8C16E7B}" type="sibTrans" cxnId="{0D7A407C-81F3-4787-B1BD-411CF3E294E3}">
      <dgm:prSet/>
      <dgm:spPr/>
      <dgm:t>
        <a:bodyPr/>
        <a:lstStyle/>
        <a:p>
          <a:endParaRPr lang="en-US"/>
        </a:p>
      </dgm:t>
    </dgm:pt>
    <dgm:pt modelId="{453D71BC-D996-4A02-9814-0A62AB9C2BC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>
              <a:latin typeface="+mn-lt"/>
              <a:ea typeface="+mn-lt"/>
              <a:cs typeface="+mn-lt"/>
            </a:rPr>
            <a:t>More confidence</a:t>
          </a:r>
        </a:p>
      </dgm:t>
    </dgm:pt>
    <dgm:pt modelId="{C27F45C6-7280-45E0-82D1-003C4894E881}" type="parTrans" cxnId="{5150D52F-6C76-419F-AB98-9049BEE81220}">
      <dgm:prSet/>
      <dgm:spPr/>
      <dgm:t>
        <a:bodyPr/>
        <a:lstStyle/>
        <a:p>
          <a:endParaRPr lang="en-US"/>
        </a:p>
      </dgm:t>
    </dgm:pt>
    <dgm:pt modelId="{FE87A13B-7E41-478D-B9B4-89AB288A2032}" type="sibTrans" cxnId="{5150D52F-6C76-419F-AB98-9049BEE81220}">
      <dgm:prSet/>
      <dgm:spPr/>
      <dgm:t>
        <a:bodyPr/>
        <a:lstStyle/>
        <a:p>
          <a:endParaRPr lang="en-US"/>
        </a:p>
      </dgm:t>
    </dgm:pt>
    <dgm:pt modelId="{10716A86-0F66-4B72-8EC6-D921F6869FEC}">
      <dgm:prSet phldr="0"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US" b="0" i="0" dirty="0">
              <a:latin typeface="+mn-lt"/>
              <a:ea typeface="+mn-lt"/>
              <a:cs typeface="+mn-lt"/>
            </a:rPr>
            <a:t>Reduce anxiety</a:t>
          </a:r>
        </a:p>
      </dgm:t>
    </dgm:pt>
    <dgm:pt modelId="{582DDA65-B719-4B3C-9B5E-2513D7DA49A2}" type="parTrans" cxnId="{E01CF201-38F0-4D64-A7A3-071830FF2041}">
      <dgm:prSet/>
      <dgm:spPr/>
      <dgm:t>
        <a:bodyPr/>
        <a:lstStyle/>
        <a:p>
          <a:endParaRPr lang="en-US"/>
        </a:p>
      </dgm:t>
    </dgm:pt>
    <dgm:pt modelId="{B90C1A56-4C4C-488C-97EA-2CAA8A3EDDDE}" type="sibTrans" cxnId="{E01CF201-38F0-4D64-A7A3-071830FF2041}">
      <dgm:prSet/>
      <dgm:spPr/>
      <dgm:t>
        <a:bodyPr/>
        <a:lstStyle/>
        <a:p>
          <a:endParaRPr lang="en-US"/>
        </a:p>
      </dgm:t>
    </dgm:pt>
    <dgm:pt modelId="{27E07A72-0272-431D-BA03-248142AA335D}" type="pres">
      <dgm:prSet presAssocID="{2E23517D-9095-421E-9D0B-A8348EFE0EFA}" presName="root" presStyleCnt="0">
        <dgm:presLayoutVars>
          <dgm:dir/>
          <dgm:resizeHandles val="exact"/>
        </dgm:presLayoutVars>
      </dgm:prSet>
      <dgm:spPr/>
    </dgm:pt>
    <dgm:pt modelId="{0A262E9F-D674-466D-962E-C8F3E6C1C5FD}" type="pres">
      <dgm:prSet presAssocID="{131CBE99-5040-4ADE-8F74-5E704EBA61C1}" presName="compNode" presStyleCnt="0"/>
      <dgm:spPr/>
    </dgm:pt>
    <dgm:pt modelId="{541EE96E-F0AC-466B-81DB-A3AE1DE68533}" type="pres">
      <dgm:prSet presAssocID="{131CBE99-5040-4ADE-8F74-5E704EBA61C1}" presName="iconBgRect" presStyleLbl="bgShp" presStyleIdx="0" presStyleCnt="3"/>
      <dgm:spPr/>
    </dgm:pt>
    <dgm:pt modelId="{3B0C60FD-09AB-4681-9FBF-F3243F371408}" type="pres">
      <dgm:prSet presAssocID="{131CBE99-5040-4ADE-8F74-5E704EBA61C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E5CD043-FE55-4DFE-95D0-8B0AA05EE4AA}" type="pres">
      <dgm:prSet presAssocID="{131CBE99-5040-4ADE-8F74-5E704EBA61C1}" presName="spaceRect" presStyleCnt="0"/>
      <dgm:spPr/>
    </dgm:pt>
    <dgm:pt modelId="{8F34A95B-3EFF-4D96-8840-77869D341848}" type="pres">
      <dgm:prSet presAssocID="{131CBE99-5040-4ADE-8F74-5E704EBA61C1}" presName="textRect" presStyleLbl="revTx" presStyleIdx="0" presStyleCnt="3">
        <dgm:presLayoutVars>
          <dgm:chMax val="1"/>
          <dgm:chPref val="1"/>
        </dgm:presLayoutVars>
      </dgm:prSet>
      <dgm:spPr/>
    </dgm:pt>
    <dgm:pt modelId="{F88E0490-0C05-4A26-B9FA-653710EE9DC4}" type="pres">
      <dgm:prSet presAssocID="{7A361427-C7D4-4F9D-9FF3-01F6B8C16E7B}" presName="sibTrans" presStyleCnt="0"/>
      <dgm:spPr/>
    </dgm:pt>
    <dgm:pt modelId="{55549559-E647-48BF-A6DF-6D7E322943B7}" type="pres">
      <dgm:prSet presAssocID="{453D71BC-D996-4A02-9814-0A62AB9C2BCC}" presName="compNode" presStyleCnt="0"/>
      <dgm:spPr/>
    </dgm:pt>
    <dgm:pt modelId="{CF5B29D7-B5F9-4F6B-AB16-D87E774200E6}" type="pres">
      <dgm:prSet presAssocID="{453D71BC-D996-4A02-9814-0A62AB9C2BCC}" presName="iconBgRect" presStyleLbl="bgShp" presStyleIdx="1" presStyleCnt="3"/>
      <dgm:spPr/>
    </dgm:pt>
    <dgm:pt modelId="{52F72B9B-DED0-4D65-807C-9B39BF461BEB}" type="pres">
      <dgm:prSet presAssocID="{453D71BC-D996-4A02-9814-0A62AB9C2BC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0EE77725-9067-40EB-8DF5-549CE98E4DDC}" type="pres">
      <dgm:prSet presAssocID="{453D71BC-D996-4A02-9814-0A62AB9C2BCC}" presName="spaceRect" presStyleCnt="0"/>
      <dgm:spPr/>
    </dgm:pt>
    <dgm:pt modelId="{8538587D-5D24-4CE9-A5AB-36DE459E3CA2}" type="pres">
      <dgm:prSet presAssocID="{453D71BC-D996-4A02-9814-0A62AB9C2BCC}" presName="textRect" presStyleLbl="revTx" presStyleIdx="1" presStyleCnt="3">
        <dgm:presLayoutVars>
          <dgm:chMax val="1"/>
          <dgm:chPref val="1"/>
        </dgm:presLayoutVars>
      </dgm:prSet>
      <dgm:spPr/>
    </dgm:pt>
    <dgm:pt modelId="{9393F3C2-7722-4F92-B405-B23EE1073366}" type="pres">
      <dgm:prSet presAssocID="{FE87A13B-7E41-478D-B9B4-89AB288A2032}" presName="sibTrans" presStyleCnt="0"/>
      <dgm:spPr/>
    </dgm:pt>
    <dgm:pt modelId="{6EDF2C5D-671A-440E-A755-0C1D033468F6}" type="pres">
      <dgm:prSet presAssocID="{10716A86-0F66-4B72-8EC6-D921F6869FEC}" presName="compNode" presStyleCnt="0"/>
      <dgm:spPr/>
    </dgm:pt>
    <dgm:pt modelId="{4DE92CF4-BE8B-44C0-9D7B-92B4CDFC8109}" type="pres">
      <dgm:prSet presAssocID="{10716A86-0F66-4B72-8EC6-D921F6869FEC}" presName="iconBgRect" presStyleLbl="bgShp" presStyleIdx="2" presStyleCnt="3"/>
      <dgm:spPr/>
    </dgm:pt>
    <dgm:pt modelId="{58EE1453-0B52-4DB2-9626-D62127A417BB}" type="pres">
      <dgm:prSet presAssocID="{10716A86-0F66-4B72-8EC6-D921F6869FE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AFD8AFF5-52A8-4D9D-9C64-98AC6E7458E9}" type="pres">
      <dgm:prSet presAssocID="{10716A86-0F66-4B72-8EC6-D921F6869FEC}" presName="spaceRect" presStyleCnt="0"/>
      <dgm:spPr/>
    </dgm:pt>
    <dgm:pt modelId="{89FFB485-EE1C-4FFF-8678-34E74FD43686}" type="pres">
      <dgm:prSet presAssocID="{10716A86-0F66-4B72-8EC6-D921F6869FE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01CF201-38F0-4D64-A7A3-071830FF2041}" srcId="{2E23517D-9095-421E-9D0B-A8348EFE0EFA}" destId="{10716A86-0F66-4B72-8EC6-D921F6869FEC}" srcOrd="2" destOrd="0" parTransId="{582DDA65-B719-4B3C-9B5E-2513D7DA49A2}" sibTransId="{B90C1A56-4C4C-488C-97EA-2CAA8A3EDDDE}"/>
    <dgm:cxn modelId="{1D89760C-A499-46E0-9E59-8324F8379B49}" type="presOf" srcId="{2E23517D-9095-421E-9D0B-A8348EFE0EFA}" destId="{27E07A72-0272-431D-BA03-248142AA335D}" srcOrd="0" destOrd="0" presId="urn:microsoft.com/office/officeart/2018/5/layout/IconCircleLabelList"/>
    <dgm:cxn modelId="{3B9AC416-8935-4EFD-A68D-63098A46778F}" type="presOf" srcId="{453D71BC-D996-4A02-9814-0A62AB9C2BCC}" destId="{8538587D-5D24-4CE9-A5AB-36DE459E3CA2}" srcOrd="0" destOrd="0" presId="urn:microsoft.com/office/officeart/2018/5/layout/IconCircleLabelList"/>
    <dgm:cxn modelId="{F1BB2C21-E7FF-4BD5-9838-F121CE08E513}" type="presOf" srcId="{10716A86-0F66-4B72-8EC6-D921F6869FEC}" destId="{89FFB485-EE1C-4FFF-8678-34E74FD43686}" srcOrd="0" destOrd="0" presId="urn:microsoft.com/office/officeart/2018/5/layout/IconCircleLabelList"/>
    <dgm:cxn modelId="{5150D52F-6C76-419F-AB98-9049BEE81220}" srcId="{2E23517D-9095-421E-9D0B-A8348EFE0EFA}" destId="{453D71BC-D996-4A02-9814-0A62AB9C2BCC}" srcOrd="1" destOrd="0" parTransId="{C27F45C6-7280-45E0-82D1-003C4894E881}" sibTransId="{FE87A13B-7E41-478D-B9B4-89AB288A2032}"/>
    <dgm:cxn modelId="{0D7A407C-81F3-4787-B1BD-411CF3E294E3}" srcId="{2E23517D-9095-421E-9D0B-A8348EFE0EFA}" destId="{131CBE99-5040-4ADE-8F74-5E704EBA61C1}" srcOrd="0" destOrd="0" parTransId="{9A477071-ED7E-4DAF-B436-9F2828C4CEF3}" sibTransId="{7A361427-C7D4-4F9D-9FF3-01F6B8C16E7B}"/>
    <dgm:cxn modelId="{1502828A-3335-43AF-8241-2B0162A25FA6}" type="presOf" srcId="{131CBE99-5040-4ADE-8F74-5E704EBA61C1}" destId="{8F34A95B-3EFF-4D96-8840-77869D341848}" srcOrd="0" destOrd="0" presId="urn:microsoft.com/office/officeart/2018/5/layout/IconCircleLabelList"/>
    <dgm:cxn modelId="{E8D27592-38D6-4C3E-A6E1-3A07005BB22C}" type="presParOf" srcId="{27E07A72-0272-431D-BA03-248142AA335D}" destId="{0A262E9F-D674-466D-962E-C8F3E6C1C5FD}" srcOrd="0" destOrd="0" presId="urn:microsoft.com/office/officeart/2018/5/layout/IconCircleLabelList"/>
    <dgm:cxn modelId="{C2B52D05-6A79-407D-AAD8-52B860B99066}" type="presParOf" srcId="{0A262E9F-D674-466D-962E-C8F3E6C1C5FD}" destId="{541EE96E-F0AC-466B-81DB-A3AE1DE68533}" srcOrd="0" destOrd="0" presId="urn:microsoft.com/office/officeart/2018/5/layout/IconCircleLabelList"/>
    <dgm:cxn modelId="{3D95CCBD-A80D-447B-AF08-30752CCBFF5C}" type="presParOf" srcId="{0A262E9F-D674-466D-962E-C8F3E6C1C5FD}" destId="{3B0C60FD-09AB-4681-9FBF-F3243F371408}" srcOrd="1" destOrd="0" presId="urn:microsoft.com/office/officeart/2018/5/layout/IconCircleLabelList"/>
    <dgm:cxn modelId="{A1A0E0AD-51CA-4EB4-8B7A-07B14C7F0EFE}" type="presParOf" srcId="{0A262E9F-D674-466D-962E-C8F3E6C1C5FD}" destId="{6E5CD043-FE55-4DFE-95D0-8B0AA05EE4AA}" srcOrd="2" destOrd="0" presId="urn:microsoft.com/office/officeart/2018/5/layout/IconCircleLabelList"/>
    <dgm:cxn modelId="{23756A3D-BCBD-4DD0-8153-7BD21EA8BD11}" type="presParOf" srcId="{0A262E9F-D674-466D-962E-C8F3E6C1C5FD}" destId="{8F34A95B-3EFF-4D96-8840-77869D341848}" srcOrd="3" destOrd="0" presId="urn:microsoft.com/office/officeart/2018/5/layout/IconCircleLabelList"/>
    <dgm:cxn modelId="{0B4A16D6-70D9-4CF2-949B-F1A1837AA840}" type="presParOf" srcId="{27E07A72-0272-431D-BA03-248142AA335D}" destId="{F88E0490-0C05-4A26-B9FA-653710EE9DC4}" srcOrd="1" destOrd="0" presId="urn:microsoft.com/office/officeart/2018/5/layout/IconCircleLabelList"/>
    <dgm:cxn modelId="{8B8B9FD6-8AA5-474B-9AE3-010069C9B958}" type="presParOf" srcId="{27E07A72-0272-431D-BA03-248142AA335D}" destId="{55549559-E647-48BF-A6DF-6D7E322943B7}" srcOrd="2" destOrd="0" presId="urn:microsoft.com/office/officeart/2018/5/layout/IconCircleLabelList"/>
    <dgm:cxn modelId="{580D4EDD-2087-4DAB-BF06-26455027AEFC}" type="presParOf" srcId="{55549559-E647-48BF-A6DF-6D7E322943B7}" destId="{CF5B29D7-B5F9-4F6B-AB16-D87E774200E6}" srcOrd="0" destOrd="0" presId="urn:microsoft.com/office/officeart/2018/5/layout/IconCircleLabelList"/>
    <dgm:cxn modelId="{4DD9C3A0-6CA2-411E-AF74-4A1669255FE5}" type="presParOf" srcId="{55549559-E647-48BF-A6DF-6D7E322943B7}" destId="{52F72B9B-DED0-4D65-807C-9B39BF461BEB}" srcOrd="1" destOrd="0" presId="urn:microsoft.com/office/officeart/2018/5/layout/IconCircleLabelList"/>
    <dgm:cxn modelId="{026D39EE-D006-499E-B58C-F92D55499762}" type="presParOf" srcId="{55549559-E647-48BF-A6DF-6D7E322943B7}" destId="{0EE77725-9067-40EB-8DF5-549CE98E4DDC}" srcOrd="2" destOrd="0" presId="urn:microsoft.com/office/officeart/2018/5/layout/IconCircleLabelList"/>
    <dgm:cxn modelId="{4DD29E46-C287-4780-9628-F51F6256F27F}" type="presParOf" srcId="{55549559-E647-48BF-A6DF-6D7E322943B7}" destId="{8538587D-5D24-4CE9-A5AB-36DE459E3CA2}" srcOrd="3" destOrd="0" presId="urn:microsoft.com/office/officeart/2018/5/layout/IconCircleLabelList"/>
    <dgm:cxn modelId="{853F06FB-5193-4F29-97EF-EE81C96403EF}" type="presParOf" srcId="{27E07A72-0272-431D-BA03-248142AA335D}" destId="{9393F3C2-7722-4F92-B405-B23EE1073366}" srcOrd="3" destOrd="0" presId="urn:microsoft.com/office/officeart/2018/5/layout/IconCircleLabelList"/>
    <dgm:cxn modelId="{7DA1AA8A-23B4-41BD-BE13-3A836AF4FB4E}" type="presParOf" srcId="{27E07A72-0272-431D-BA03-248142AA335D}" destId="{6EDF2C5D-671A-440E-A755-0C1D033468F6}" srcOrd="4" destOrd="0" presId="urn:microsoft.com/office/officeart/2018/5/layout/IconCircleLabelList"/>
    <dgm:cxn modelId="{DDDB3E5E-28A4-43F2-8CF7-A18DE2B0891A}" type="presParOf" srcId="{6EDF2C5D-671A-440E-A755-0C1D033468F6}" destId="{4DE92CF4-BE8B-44C0-9D7B-92B4CDFC8109}" srcOrd="0" destOrd="0" presId="urn:microsoft.com/office/officeart/2018/5/layout/IconCircleLabelList"/>
    <dgm:cxn modelId="{580673BA-48A5-40C1-A73F-78D960085ADB}" type="presParOf" srcId="{6EDF2C5D-671A-440E-A755-0C1D033468F6}" destId="{58EE1453-0B52-4DB2-9626-D62127A417BB}" srcOrd="1" destOrd="0" presId="urn:microsoft.com/office/officeart/2018/5/layout/IconCircleLabelList"/>
    <dgm:cxn modelId="{63C9D123-CC38-4C63-9E73-7D448FD2ADF9}" type="presParOf" srcId="{6EDF2C5D-671A-440E-A755-0C1D033468F6}" destId="{AFD8AFF5-52A8-4D9D-9C64-98AC6E7458E9}" srcOrd="2" destOrd="0" presId="urn:microsoft.com/office/officeart/2018/5/layout/IconCircleLabelList"/>
    <dgm:cxn modelId="{896427FB-5C10-4050-A36E-39C8C72313E4}" type="presParOf" srcId="{6EDF2C5D-671A-440E-A755-0C1D033468F6}" destId="{89FFB485-EE1C-4FFF-8678-34E74FD4368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C23751-BBB8-496D-884A-E39D00DA5309}">
      <dsp:nvSpPr>
        <dsp:cNvPr id="0" name=""/>
        <dsp:cNvSpPr/>
      </dsp:nvSpPr>
      <dsp:spPr>
        <a:xfrm>
          <a:off x="0" y="4296305"/>
          <a:ext cx="6151830" cy="14101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i="0" u="none" kern="1200" dirty="0"/>
            <a:t>https://pubmed.ncbi.nlm.nih.gov/36859717/</a:t>
          </a:r>
          <a:br>
            <a:rPr lang="en-US" sz="1600" i="1" u="sng" kern="1200" dirty="0"/>
          </a:br>
          <a:endParaRPr lang="en-US" sz="1600" kern="1200" dirty="0"/>
        </a:p>
      </dsp:txBody>
      <dsp:txXfrm>
        <a:off x="0" y="4296305"/>
        <a:ext cx="6151830" cy="1410143"/>
      </dsp:txXfrm>
    </dsp:sp>
    <dsp:sp modelId="{907AF9D1-262F-4C7C-BE1B-143413CDA7F4}">
      <dsp:nvSpPr>
        <dsp:cNvPr id="0" name=""/>
        <dsp:cNvSpPr/>
      </dsp:nvSpPr>
      <dsp:spPr>
        <a:xfrm rot="10800000">
          <a:off x="0" y="2148657"/>
          <a:ext cx="6151830" cy="2168800"/>
        </a:xfrm>
        <a:prstGeom prst="upArrowCallout">
          <a:avLst/>
        </a:prstGeom>
        <a:solidFill>
          <a:schemeClr val="accent2">
            <a:hueOff val="617113"/>
            <a:satOff val="3922"/>
            <a:lumOff val="-10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Biwer, et al., (2023)Understanding effort regulation: Comparing 'Pomodoro' breaks and self-regulated breaks</a:t>
          </a:r>
          <a:br>
            <a:rPr lang="en-US" sz="1600" kern="1200" dirty="0"/>
          </a:br>
          <a:r>
            <a:rPr lang="en-US" sz="1600" kern="1200" dirty="0"/>
            <a:t>-</a:t>
          </a:r>
          <a:r>
            <a:rPr lang="en-US" sz="1600" i="1" u="sng" kern="1200" dirty="0"/>
            <a:t> </a:t>
          </a:r>
          <a:r>
            <a:rPr lang="en-US" sz="1600" i="1" u="sng" kern="1200" dirty="0">
              <a:latin typeface="Georgia Pro Semibold"/>
            </a:rPr>
            <a:t>reduce tiredness &amp; distraction</a:t>
          </a:r>
          <a:br>
            <a:rPr lang="en-US" sz="1600" i="1" u="sng" kern="1200" dirty="0"/>
          </a:br>
          <a:r>
            <a:rPr lang="en-US" sz="1600" i="1" u="sng" kern="1200" dirty="0"/>
            <a:t>-</a:t>
          </a:r>
          <a:r>
            <a:rPr lang="en-US" sz="1600" i="1" u="sng" kern="1200" dirty="0">
              <a:latin typeface="Georgia Pro Semibold"/>
            </a:rPr>
            <a:t> increase</a:t>
          </a:r>
          <a:r>
            <a:rPr lang="en-US" sz="1600" i="1" u="sng" kern="1200" dirty="0"/>
            <a:t> concentration and motivation</a:t>
          </a:r>
          <a:endParaRPr lang="en-US" sz="1600" i="0" u="none" kern="1200" dirty="0">
            <a:solidFill>
              <a:srgbClr val="000000"/>
            </a:solidFill>
            <a:latin typeface="Georgia Pro Semibold"/>
          </a:endParaRPr>
        </a:p>
      </dsp:txBody>
      <dsp:txXfrm rot="10800000">
        <a:off x="0" y="2148657"/>
        <a:ext cx="6151830" cy="1409221"/>
      </dsp:txXfrm>
    </dsp:sp>
    <dsp:sp modelId="{F83653E6-F6D9-4333-B608-FA84C29B1CB8}">
      <dsp:nvSpPr>
        <dsp:cNvPr id="0" name=""/>
        <dsp:cNvSpPr/>
      </dsp:nvSpPr>
      <dsp:spPr>
        <a:xfrm rot="10800000">
          <a:off x="0" y="1008"/>
          <a:ext cx="6151830" cy="2168800"/>
        </a:xfrm>
        <a:prstGeom prst="upArrowCallout">
          <a:avLst/>
        </a:prstGeom>
        <a:solidFill>
          <a:schemeClr val="accent2">
            <a:hueOff val="1234227"/>
            <a:satOff val="7845"/>
            <a:lumOff val="-20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Example:</a:t>
          </a:r>
        </a:p>
      </dsp:txBody>
      <dsp:txXfrm rot="10800000">
        <a:off x="0" y="1008"/>
        <a:ext cx="6151830" cy="14092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1EE96E-F0AC-466B-81DB-A3AE1DE68533}">
      <dsp:nvSpPr>
        <dsp:cNvPr id="0" name=""/>
        <dsp:cNvSpPr/>
      </dsp:nvSpPr>
      <dsp:spPr>
        <a:xfrm>
          <a:off x="634137" y="154187"/>
          <a:ext cx="1715625" cy="17156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0C60FD-09AB-4681-9FBF-F3243F371408}">
      <dsp:nvSpPr>
        <dsp:cNvPr id="0" name=""/>
        <dsp:cNvSpPr/>
      </dsp:nvSpPr>
      <dsp:spPr>
        <a:xfrm>
          <a:off x="999762" y="519812"/>
          <a:ext cx="984375" cy="98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34A95B-3EFF-4D96-8840-77869D341848}">
      <dsp:nvSpPr>
        <dsp:cNvPr id="0" name=""/>
        <dsp:cNvSpPr/>
      </dsp:nvSpPr>
      <dsp:spPr>
        <a:xfrm>
          <a:off x="85700" y="2404187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b="0" i="0" kern="1200" dirty="0">
              <a:latin typeface="+mn-lt"/>
              <a:ea typeface="+mn-lt"/>
              <a:cs typeface="+mn-lt"/>
            </a:rPr>
            <a:t>Improve academic performance</a:t>
          </a:r>
        </a:p>
      </dsp:txBody>
      <dsp:txXfrm>
        <a:off x="85700" y="2404187"/>
        <a:ext cx="2812500" cy="720000"/>
      </dsp:txXfrm>
    </dsp:sp>
    <dsp:sp modelId="{CF5B29D7-B5F9-4F6B-AB16-D87E774200E6}">
      <dsp:nvSpPr>
        <dsp:cNvPr id="0" name=""/>
        <dsp:cNvSpPr/>
      </dsp:nvSpPr>
      <dsp:spPr>
        <a:xfrm>
          <a:off x="3938825" y="154187"/>
          <a:ext cx="1715625" cy="17156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F72B9B-DED0-4D65-807C-9B39BF461BEB}">
      <dsp:nvSpPr>
        <dsp:cNvPr id="0" name=""/>
        <dsp:cNvSpPr/>
      </dsp:nvSpPr>
      <dsp:spPr>
        <a:xfrm>
          <a:off x="4304450" y="519812"/>
          <a:ext cx="984375" cy="984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38587D-5D24-4CE9-A5AB-36DE459E3CA2}">
      <dsp:nvSpPr>
        <dsp:cNvPr id="0" name=""/>
        <dsp:cNvSpPr/>
      </dsp:nvSpPr>
      <dsp:spPr>
        <a:xfrm>
          <a:off x="3390387" y="2404187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b="0" i="0" kern="1200" dirty="0">
              <a:latin typeface="+mn-lt"/>
              <a:ea typeface="+mn-lt"/>
              <a:cs typeface="+mn-lt"/>
            </a:rPr>
            <a:t>More confidence</a:t>
          </a:r>
        </a:p>
      </dsp:txBody>
      <dsp:txXfrm>
        <a:off x="3390387" y="2404187"/>
        <a:ext cx="2812500" cy="720000"/>
      </dsp:txXfrm>
    </dsp:sp>
    <dsp:sp modelId="{4DE92CF4-BE8B-44C0-9D7B-92B4CDFC8109}">
      <dsp:nvSpPr>
        <dsp:cNvPr id="0" name=""/>
        <dsp:cNvSpPr/>
      </dsp:nvSpPr>
      <dsp:spPr>
        <a:xfrm>
          <a:off x="7243512" y="154187"/>
          <a:ext cx="1715625" cy="17156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EE1453-0B52-4DB2-9626-D62127A417BB}">
      <dsp:nvSpPr>
        <dsp:cNvPr id="0" name=""/>
        <dsp:cNvSpPr/>
      </dsp:nvSpPr>
      <dsp:spPr>
        <a:xfrm>
          <a:off x="7609137" y="519812"/>
          <a:ext cx="984375" cy="984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FFB485-EE1C-4FFF-8678-34E74FD43686}">
      <dsp:nvSpPr>
        <dsp:cNvPr id="0" name=""/>
        <dsp:cNvSpPr/>
      </dsp:nvSpPr>
      <dsp:spPr>
        <a:xfrm>
          <a:off x="6695075" y="2404187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b="0" i="0" kern="1200" dirty="0">
              <a:latin typeface="+mn-lt"/>
              <a:ea typeface="+mn-lt"/>
              <a:cs typeface="+mn-lt"/>
            </a:rPr>
            <a:t>Reduce anxiety</a:t>
          </a:r>
        </a:p>
      </dsp:txBody>
      <dsp:txXfrm>
        <a:off x="6695075" y="2404187"/>
        <a:ext cx="2812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Academic Skills in the Digital Era    BMSW4013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583346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642128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21273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364354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6/13/2025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3047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6/13/2025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740021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6/13/2025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1145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07571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832401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89363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528640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Academic Skills in the Digital Era    BMSW4013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08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3_777A7B9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microsoft.com/office/2018/10/relationships/comments" Target="../comments/modernComment_105_822CC8A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ubmed/33428644" TargetMode="External"/><Relationship Id="rId2" Type="http://schemas.openxmlformats.org/officeDocument/2006/relationships/hyperlink" Target="https://dx.doi.org/10.1371/journal.pone.024506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11/bjep.12593" TargetMode="External"/><Relationship Id="rId5" Type="http://schemas.openxmlformats.org/officeDocument/2006/relationships/hyperlink" Target="https://www.acuitytraining.co.uk/news-tips/time-management-statistics-research/" TargetMode="External"/><Relationship Id="rId4" Type="http://schemas.openxmlformats.org/officeDocument/2006/relationships/hyperlink" Target="https://dx.doi.org/10.1016/j.paid.2015.02.038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36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0352" y="942267"/>
            <a:ext cx="4114800" cy="2082029"/>
          </a:xfrm>
        </p:spPr>
        <p:txBody>
          <a:bodyPr>
            <a:normAutofit/>
          </a:bodyPr>
          <a:lstStyle/>
          <a:p>
            <a:pPr algn="ctr"/>
            <a:r>
              <a:rPr lang="en-US"/>
              <a:t>Time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0352" y="3441249"/>
            <a:ext cx="4114800" cy="14208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ea typeface="+mn-lt"/>
                <a:cs typeface="+mn-lt"/>
              </a:rPr>
              <a:t> An Essential Skill for Student Success in Higher Education</a:t>
            </a:r>
          </a:p>
        </p:txBody>
      </p:sp>
      <p:sp>
        <p:nvSpPr>
          <p:cNvPr id="61" name="Freeform: Shape 38">
            <a:extLst>
              <a:ext uri="{FF2B5EF4-FFF2-40B4-BE49-F238E27FC236}">
                <a16:creationId xmlns:a16="http://schemas.microsoft.com/office/drawing/2014/main" id="{752C2BA4-3BBE-4D22-A0D9-8D2A7B8F1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5918708"/>
            <a:ext cx="4187283" cy="93929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Freeform: Shape 40">
            <a:extLst>
              <a:ext uri="{FF2B5EF4-FFF2-40B4-BE49-F238E27FC236}">
                <a16:creationId xmlns:a16="http://schemas.microsoft.com/office/drawing/2014/main" id="{82AA7049-B18D-49D6-AD7D-DBB9E19F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713190" y="-534982"/>
            <a:ext cx="943826" cy="2013794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3850DB66-16D1-4953-A6E3-FCA3DC5F2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35690" y="328232"/>
            <a:ext cx="886142" cy="693398"/>
            <a:chOff x="10948005" y="3379098"/>
            <a:chExt cx="868640" cy="679702"/>
          </a:xfrm>
          <a:solidFill>
            <a:schemeClr val="accent6"/>
          </a:solidFill>
        </p:grpSpPr>
        <p:sp>
          <p:nvSpPr>
            <p:cNvPr id="63" name="Freeform: Shape 43">
              <a:extLst>
                <a:ext uri="{FF2B5EF4-FFF2-40B4-BE49-F238E27FC236}">
                  <a16:creationId xmlns:a16="http://schemas.microsoft.com/office/drawing/2014/main" id="{D698AB2F-1D17-4249-81CB-9A41D46B8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4" name="Freeform: Shape 44">
              <a:extLst>
                <a:ext uri="{FF2B5EF4-FFF2-40B4-BE49-F238E27FC236}">
                  <a16:creationId xmlns:a16="http://schemas.microsoft.com/office/drawing/2014/main" id="{F5301961-8687-4ADB-8043-4065F4707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5" name="Graphic 15">
              <a:extLst>
                <a:ext uri="{FF2B5EF4-FFF2-40B4-BE49-F238E27FC236}">
                  <a16:creationId xmlns:a16="http://schemas.microsoft.com/office/drawing/2014/main" id="{9DC20816-893A-4201-AA91-22F71E46F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Graphic 15">
              <a:extLst>
                <a:ext uri="{FF2B5EF4-FFF2-40B4-BE49-F238E27FC236}">
                  <a16:creationId xmlns:a16="http://schemas.microsoft.com/office/drawing/2014/main" id="{866D1F4E-BA21-44F3-A97A-E979C5FE7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B35EADCB-1DB5-4B69-892B-14567F528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0" name="Graphic 78">
            <a:extLst>
              <a:ext uri="{FF2B5EF4-FFF2-40B4-BE49-F238E27FC236}">
                <a16:creationId xmlns:a16="http://schemas.microsoft.com/office/drawing/2014/main" id="{06B4C967-D337-479B-87CA-7587B7FCF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352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67" name="Graphic 78">
              <a:extLst>
                <a:ext uri="{FF2B5EF4-FFF2-40B4-BE49-F238E27FC236}">
                  <a16:creationId xmlns:a16="http://schemas.microsoft.com/office/drawing/2014/main" id="{6EF1A9DB-7052-4254-8534-9AAED6F6B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8" name="Graphic 78">
              <a:extLst>
                <a:ext uri="{FF2B5EF4-FFF2-40B4-BE49-F238E27FC236}">
                  <a16:creationId xmlns:a16="http://schemas.microsoft.com/office/drawing/2014/main" id="{55D44775-F9E3-4142-8CDB-277AEF2F3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69" name="Graphic 78">
                <a:extLst>
                  <a:ext uri="{FF2B5EF4-FFF2-40B4-BE49-F238E27FC236}">
                    <a16:creationId xmlns:a16="http://schemas.microsoft.com/office/drawing/2014/main" id="{93BB9C83-6DC3-450C-BFAD-0CB5EAD294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0" name="Graphic 78">
                <a:extLst>
                  <a:ext uri="{FF2B5EF4-FFF2-40B4-BE49-F238E27FC236}">
                    <a16:creationId xmlns:a16="http://schemas.microsoft.com/office/drawing/2014/main" id="{4E01AF91-A65B-4AE1-96C9-4168BD8F90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1" name="Graphic 78">
                <a:extLst>
                  <a:ext uri="{FF2B5EF4-FFF2-40B4-BE49-F238E27FC236}">
                    <a16:creationId xmlns:a16="http://schemas.microsoft.com/office/drawing/2014/main" id="{0AD45C08-DFB9-441F-A901-BCB9B03058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2" name="Graphic 78">
                <a:extLst>
                  <a:ext uri="{FF2B5EF4-FFF2-40B4-BE49-F238E27FC236}">
                    <a16:creationId xmlns:a16="http://schemas.microsoft.com/office/drawing/2014/main" id="{E05BEC0E-4EE4-42C4-BF0B-15F9AC5181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E0B1B2E-20BB-11FE-7910-B508A58CD53A}"/>
              </a:ext>
            </a:extLst>
          </p:cNvPr>
          <p:cNvSpPr txBox="1"/>
          <p:nvPr/>
        </p:nvSpPr>
        <p:spPr>
          <a:xfrm>
            <a:off x="1129113" y="5645567"/>
            <a:ext cx="325985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Xiaoli Shao (2440261)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197BAC-0D18-E819-D891-3CDC23DAA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pic>
        <p:nvPicPr>
          <p:cNvPr id="7" name="Picture 6" descr="Picture, Picture">
            <a:extLst>
              <a:ext uri="{FF2B5EF4-FFF2-40B4-BE49-F238E27FC236}">
                <a16:creationId xmlns:a16="http://schemas.microsoft.com/office/drawing/2014/main" id="{334544DC-91E6-C995-39D8-3B46713AB0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418" y="82083"/>
            <a:ext cx="4086225" cy="16287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9500104-6130-9997-C9E5-7D8E170A75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8763" y="182453"/>
            <a:ext cx="6848475" cy="6677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A1C5EB-3CD8-0CC4-2520-D95247A4E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746" y="1089627"/>
            <a:ext cx="5566263" cy="1455091"/>
          </a:xfrm>
        </p:spPr>
        <p:txBody>
          <a:bodyPr>
            <a:normAutofit/>
          </a:bodyPr>
          <a:lstStyle/>
          <a:p>
            <a:r>
              <a:rPr lang="en-US"/>
              <a:t>Time management</a:t>
            </a:r>
            <a:br>
              <a:rPr lang="en-US"/>
            </a:br>
            <a:r>
              <a:rPr lang="en-US"/>
              <a:t>student success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5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55B3D-A936-884A-9DC0-61B84F8BBA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i="1"/>
          </a:p>
          <a:p>
            <a:pPr marL="342900" indent="-342900">
              <a:buChar char="•"/>
            </a:pPr>
            <a:r>
              <a:rPr lang="en-US" i="1"/>
              <a:t>Time management matters</a:t>
            </a:r>
          </a:p>
          <a:p>
            <a:pPr marL="342900" indent="-342900">
              <a:buChar char="•"/>
            </a:pPr>
            <a:r>
              <a:rPr lang="en-US" i="1"/>
              <a:t>Strategies in the digital Era</a:t>
            </a:r>
          </a:p>
          <a:p>
            <a:pPr marL="342900" indent="-342900">
              <a:buChar char="•"/>
            </a:pPr>
            <a:r>
              <a:rPr lang="en-US" i="1"/>
              <a:t>Challenges</a:t>
            </a:r>
          </a:p>
          <a:p>
            <a:pPr marL="342900" indent="-342900">
              <a:buChar char="•"/>
            </a:pPr>
            <a:r>
              <a:rPr lang="en-US" i="1"/>
              <a:t>Solutions</a:t>
            </a:r>
          </a:p>
          <a:p>
            <a:pPr marL="342900" indent="-342900">
              <a:buChar char="•"/>
            </a:pPr>
            <a:r>
              <a:rPr lang="en-US" i="1"/>
              <a:t>Conclusion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BF42A4-60A0-F0E1-34C5-F04BBC12A5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661" r="25247" b="-1"/>
          <a:stretch>
            <a:fillRect/>
          </a:stretch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053969-1B93-9A44-BE38-5AAA25E112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Academic Skills in the Digital Era    BMSW4013</a:t>
            </a:r>
          </a:p>
        </p:txBody>
      </p:sp>
      <p:sp>
        <p:nvSpPr>
          <p:cNvPr id="6" name="Arrow: Curved Right 5">
            <a:extLst>
              <a:ext uri="{FF2B5EF4-FFF2-40B4-BE49-F238E27FC236}">
                <a16:creationId xmlns:a16="http://schemas.microsoft.com/office/drawing/2014/main" id="{011D49FA-5B9D-3470-6AE7-5F41DAE787B6}"/>
              </a:ext>
            </a:extLst>
          </p:cNvPr>
          <p:cNvSpPr/>
          <p:nvPr/>
        </p:nvSpPr>
        <p:spPr>
          <a:xfrm>
            <a:off x="498714" y="1714703"/>
            <a:ext cx="462341" cy="693430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4611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80762-BC41-E447-BF77-DCBA1C6FF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3208352" cy="1325563"/>
          </a:xfrm>
        </p:spPr>
        <p:txBody>
          <a:bodyPr/>
          <a:lstStyle/>
          <a:p>
            <a:r>
              <a:rPr lang="en-US"/>
              <a:t>Definition 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6F4E5-16CC-40F0-2651-F2D498AC7B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342591"/>
            <a:ext cx="10077557" cy="400848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sz="2400">
                <a:latin typeface="Avenir Next LT Pro"/>
                <a:cs typeface="Arial"/>
              </a:rPr>
              <a:t>The ability to use your time in an efficient and effective way (the Oxford Advanced Learner's Dictionary, 2025)</a:t>
            </a:r>
          </a:p>
          <a:p>
            <a:pPr marL="342900" indent="-342900">
              <a:buChar char="•"/>
            </a:pPr>
            <a:r>
              <a:rPr lang="en-US" sz="2400">
                <a:latin typeface="Avenir Next LT Pro"/>
                <a:cs typeface="Arial"/>
              </a:rPr>
              <a:t>Essential skills for effective and efficient learning for students (</a:t>
            </a:r>
            <a:r>
              <a:rPr lang="en-US" sz="2400" err="1">
                <a:latin typeface="Avenir Next LT Pro"/>
                <a:cs typeface="Arial"/>
              </a:rPr>
              <a:t>Trentepohl</a:t>
            </a:r>
            <a:r>
              <a:rPr lang="en-US" sz="2400">
                <a:latin typeface="Avenir Next LT Pro"/>
                <a:cs typeface="Arial"/>
              </a:rPr>
              <a:t>, 2022)</a:t>
            </a:r>
          </a:p>
          <a:p>
            <a:pPr marL="342900" indent="-342900">
              <a:buChar char="•"/>
            </a:pPr>
            <a:r>
              <a:rPr lang="en-US" sz="2400">
                <a:latin typeface="Avenir Next LT Pro"/>
                <a:cs typeface="Arial"/>
              </a:rPr>
              <a:t>Manage time very well to achieve success (Cottrell, 2024, p. 7)</a:t>
            </a:r>
          </a:p>
          <a:p>
            <a:pPr marL="342900" indent="-342900">
              <a:buChar char="•"/>
            </a:pPr>
            <a:r>
              <a:rPr lang="en-US" sz="2400">
                <a:latin typeface="Avenir Next LT Pro"/>
                <a:cs typeface="Arial"/>
              </a:rPr>
              <a:t>Examples: </a:t>
            </a:r>
            <a:r>
              <a:rPr lang="en-US" sz="2400" err="1">
                <a:latin typeface="Avenir Next LT Pro"/>
                <a:cs typeface="Arial"/>
              </a:rPr>
              <a:t>Trentepohl</a:t>
            </a:r>
            <a:r>
              <a:rPr lang="en-US" sz="2400">
                <a:latin typeface="Avenir Next LT Pro"/>
                <a:cs typeface="Arial"/>
              </a:rPr>
              <a:t> (2022) &amp; Aeon et al. (2021) </a:t>
            </a:r>
          </a:p>
          <a:p>
            <a:pPr marL="342900" indent="-342900">
              <a:buChar char="•"/>
            </a:pPr>
            <a:r>
              <a:rPr lang="en-US" sz="2400">
                <a:latin typeface="Avenir Next LT Pro"/>
                <a:cs typeface="Arial"/>
              </a:rPr>
              <a:t>not only for academic performance but also for well-being.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457EC6-1DC5-F4E2-4B8C-98B94581E4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</p:spTree>
    <p:extLst>
      <p:ext uri="{BB962C8B-B14F-4D97-AF65-F5344CB8AC3E}">
        <p14:creationId xmlns:p14="http://schemas.microsoft.com/office/powerpoint/2010/main" val="15780986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509137-185F-CFF1-DA7C-E81D6DE5AB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8D7E4-4527-3ADC-9449-73371A213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4412878" cy="1325563"/>
          </a:xfrm>
        </p:spPr>
        <p:txBody>
          <a:bodyPr/>
          <a:lstStyle/>
          <a:p>
            <a:r>
              <a:rPr lang="en-US"/>
              <a:t>Strategies 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EE3F7-4861-8335-9C88-740A10939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154997"/>
            <a:ext cx="10077557" cy="391593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sz="2400">
                <a:latin typeface="Avenir Next LT Pro"/>
                <a:cs typeface="Arial"/>
              </a:rPr>
              <a:t>Apps: </a:t>
            </a:r>
            <a:r>
              <a:rPr lang="en-US" sz="2400" err="1">
                <a:latin typeface="Avenir Next LT Pro"/>
                <a:cs typeface="Arial"/>
              </a:rPr>
              <a:t>Todoist</a:t>
            </a:r>
            <a:br>
              <a:rPr lang="en-US" sz="2400">
                <a:latin typeface="Avenir Next LT Pro"/>
                <a:cs typeface="Arial"/>
              </a:rPr>
            </a:br>
            <a:r>
              <a:rPr lang="en-US" sz="2400" i="1" u="sng">
                <a:latin typeface="Avenir Next LT Pro"/>
                <a:cs typeface="Arial"/>
              </a:rPr>
              <a:t>Manage</a:t>
            </a:r>
            <a:r>
              <a:rPr lang="en-US" sz="2400" i="1" u="sng">
                <a:cs typeface="Arial"/>
              </a:rPr>
              <a:t> tasks: subtasks and checklist</a:t>
            </a:r>
            <a:br>
              <a:rPr lang="en-US" sz="2400" i="1" u="sng">
                <a:cs typeface="Arial"/>
              </a:rPr>
            </a:br>
            <a:r>
              <a:rPr lang="en-US" sz="2400" i="1" u="sng">
                <a:cs typeface="Arial"/>
              </a:rPr>
              <a:t>reminders &amp; Notifications</a:t>
            </a:r>
            <a:r>
              <a:rPr lang="en-US" sz="2400" i="1" u="sng"/>
              <a:t>    </a:t>
            </a:r>
            <a:endParaRPr lang="en-US" sz="2400" i="1" u="sng"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latin typeface="Avenir Next LT Pro"/>
                <a:cs typeface="Arial"/>
              </a:rPr>
              <a:t>Focus (25mins) insert in some Chromebook</a:t>
            </a:r>
            <a:br>
              <a:rPr lang="en-US" sz="2400">
                <a:latin typeface="Avenir Next LT Pro"/>
                <a:cs typeface="Arial"/>
              </a:rPr>
            </a:br>
            <a:r>
              <a:rPr lang="en-US" sz="2400" i="1" u="sng">
                <a:latin typeface="Avenir Next LT Pro"/>
                <a:cs typeface="Arial"/>
              </a:rPr>
              <a:t>stay focus</a:t>
            </a:r>
            <a:br>
              <a:rPr lang="en-US" sz="2400" i="1" u="sng">
                <a:latin typeface="Avenir Next LT Pro"/>
                <a:cs typeface="Arial"/>
              </a:rPr>
            </a:br>
            <a:r>
              <a:rPr lang="en-US" sz="2400" i="1" u="sng">
                <a:latin typeface="Avenir Next LT Pro"/>
                <a:cs typeface="Arial"/>
              </a:rPr>
              <a:t>enhance time awareness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latin typeface="Avenir Next LT Pro"/>
                <a:cs typeface="Arial"/>
              </a:rPr>
              <a:t>Use abstract for searching bibliograph</a:t>
            </a:r>
            <a:br>
              <a:rPr lang="en-US" sz="2400">
                <a:latin typeface="Avenir Next LT Pro"/>
                <a:cs typeface="Arial"/>
              </a:rPr>
            </a:br>
            <a:r>
              <a:rPr lang="en-US" sz="2400" i="1" u="sng">
                <a:latin typeface="Avenir Next LT Pro"/>
                <a:cs typeface="Arial"/>
              </a:rPr>
              <a:t>save time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>
              <a:latin typeface="Avenir Next LT Pro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>
              <a:latin typeface="Avenir Next LT Pro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>
              <a:latin typeface="Avenir Next LT Pro"/>
              <a:cs typeface="Arial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F0611F-A93C-21BE-037B-438B3ECFA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</p:spTree>
    <p:extLst>
      <p:ext uri="{BB962C8B-B14F-4D97-AF65-F5344CB8AC3E}">
        <p14:creationId xmlns:p14="http://schemas.microsoft.com/office/powerpoint/2010/main" val="20045157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FA48AD-225F-E03C-189B-09EB095C17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164AE-F34E-528F-4C88-5923B2A7A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Challenges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3C587-8760-50C2-AEFB-484466ACC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sz="2400" dirty="0">
                <a:latin typeface="Avenir Next LT Pro"/>
                <a:cs typeface="Arial"/>
              </a:rPr>
              <a:t>Procrastination </a:t>
            </a:r>
            <a:br>
              <a:rPr lang="en-US" sz="2400" dirty="0">
                <a:ea typeface="+mn-lt"/>
                <a:cs typeface="Arial"/>
              </a:rPr>
            </a:br>
            <a:r>
              <a:rPr lang="en-US" sz="2400" i="1" u="sng" dirty="0">
                <a:ea typeface="+mn-lt"/>
                <a:cs typeface="+mn-lt"/>
              </a:rPr>
              <a:t>not able to finish work by deadlines</a:t>
            </a:r>
            <a:br>
              <a:rPr lang="en-US" sz="2400" i="1" u="sng" dirty="0">
                <a:ea typeface="+mn-lt"/>
                <a:cs typeface="+mn-lt"/>
              </a:rPr>
            </a:br>
            <a:r>
              <a:rPr lang="en-US" sz="2400" i="1" u="sng" dirty="0">
                <a:ea typeface="+mn-lt"/>
                <a:cs typeface="+mn-lt"/>
              </a:rPr>
              <a:t>difficulty to follow the schedule</a:t>
            </a:r>
            <a:br>
              <a:rPr lang="en-US" sz="2400" i="1" u="sng" dirty="0">
                <a:ea typeface="+mn-lt"/>
                <a:cs typeface="+mn-lt"/>
              </a:rPr>
            </a:br>
            <a:r>
              <a:rPr lang="en-US" sz="2400" i="1" u="sng" dirty="0">
                <a:ea typeface="+mn-lt"/>
                <a:cs typeface="+mn-lt"/>
              </a:rPr>
              <a:t>cause poor academic performance</a:t>
            </a:r>
            <a:endParaRPr lang="en-US" dirty="0"/>
          </a:p>
          <a:p>
            <a:pPr marL="342900" indent="-342900">
              <a:buChar char="•"/>
            </a:pPr>
            <a:r>
              <a:rPr lang="en-US" sz="2400" dirty="0">
                <a:latin typeface="Avenir Next LT Pro"/>
                <a:cs typeface="Arial"/>
              </a:rPr>
              <a:t>Distraction by social media or games</a:t>
            </a:r>
            <a:br>
              <a:rPr lang="en-US" dirty="0"/>
            </a:br>
            <a:r>
              <a:rPr lang="en-US" sz="2400" i="1" u="sng" dirty="0">
                <a:latin typeface="Avenir Next LT Pro"/>
                <a:cs typeface="Arial"/>
              </a:rPr>
              <a:t>lose time awareness</a:t>
            </a:r>
          </a:p>
          <a:p>
            <a:pPr marL="342900" indent="-342900">
              <a:buChar char="•"/>
            </a:pPr>
            <a:r>
              <a:rPr lang="en-US" sz="2400" dirty="0">
                <a:latin typeface="Avenir Next LT Pro"/>
                <a:cs typeface="Arial"/>
              </a:rPr>
              <a:t>Examples for (Kim, et al.,2015) procrastination</a:t>
            </a:r>
          </a:p>
          <a:p>
            <a:pPr marL="342900" indent="-342900">
              <a:buChar char="•"/>
            </a:pPr>
            <a:endParaRPr lang="en-US" sz="2400">
              <a:latin typeface="Avenir Next LT Pro"/>
              <a:cs typeface="Arial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0C1B9C-5691-5DDA-ECD0-4DC105860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</p:spTree>
    <p:extLst>
      <p:ext uri="{BB962C8B-B14F-4D97-AF65-F5344CB8AC3E}">
        <p14:creationId xmlns:p14="http://schemas.microsoft.com/office/powerpoint/2010/main" val="14997433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C94C53-0457-150F-1506-621FAF8C0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67930" cy="1848734"/>
          </a:xfrm>
        </p:spPr>
        <p:txBody>
          <a:bodyPr>
            <a:normAutofit/>
          </a:bodyPr>
          <a:lstStyle/>
          <a:p>
            <a:r>
              <a:rPr lang="en-US"/>
              <a:t>Evidence-based Solutions 1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13E5F285-BD95-4989-B20B-778990159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0" name="Graphic 78">
            <a:extLst>
              <a:ext uri="{FF2B5EF4-FFF2-40B4-BE49-F238E27FC236}">
                <a16:creationId xmlns:a16="http://schemas.microsoft.com/office/drawing/2014/main" id="{6C02F4BE-6538-4CAD-B506-5FEB41D3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1" name="Graphic 78">
              <a:extLst>
                <a:ext uri="{FF2B5EF4-FFF2-40B4-BE49-F238E27FC236}">
                  <a16:creationId xmlns:a16="http://schemas.microsoft.com/office/drawing/2014/main" id="{3937246C-D7B5-4CC9-B979-0999DFD5B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2" name="Graphic 78">
              <a:extLst>
                <a:ext uri="{FF2B5EF4-FFF2-40B4-BE49-F238E27FC236}">
                  <a16:creationId xmlns:a16="http://schemas.microsoft.com/office/drawing/2014/main" id="{559392DF-C926-44F7-920D-C232D60C0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3" name="Graphic 78">
                <a:extLst>
                  <a:ext uri="{FF2B5EF4-FFF2-40B4-BE49-F238E27FC236}">
                    <a16:creationId xmlns:a16="http://schemas.microsoft.com/office/drawing/2014/main" id="{437FE2E3-579D-4AA7-8775-C78D1D5631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4" name="Graphic 78">
                <a:extLst>
                  <a:ext uri="{FF2B5EF4-FFF2-40B4-BE49-F238E27FC236}">
                    <a16:creationId xmlns:a16="http://schemas.microsoft.com/office/drawing/2014/main" id="{A6A05323-CAFA-4D34-83D6-3B23B0208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5" name="Graphic 78">
                <a:extLst>
                  <a:ext uri="{FF2B5EF4-FFF2-40B4-BE49-F238E27FC236}">
                    <a16:creationId xmlns:a16="http://schemas.microsoft.com/office/drawing/2014/main" id="{D49C45E0-CA07-4FD4-9097-BF313F498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6" name="Graphic 78">
                <a:extLst>
                  <a:ext uri="{FF2B5EF4-FFF2-40B4-BE49-F238E27FC236}">
                    <a16:creationId xmlns:a16="http://schemas.microsoft.com/office/drawing/2014/main" id="{1EC741B7-EEE8-43D3-9F8E-C2B4DD19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71DBE-EEF3-1DEE-A1F4-74B075CE85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The Eisenhower Matrix</a:t>
            </a:r>
            <a:br>
              <a:rPr lang="en-US" sz="2400" b="1" dirty="0"/>
            </a:br>
            <a:r>
              <a:rPr lang="en-US" dirty="0"/>
              <a:t>-First step of time management</a:t>
            </a:r>
            <a:br>
              <a:rPr lang="en-US" dirty="0"/>
            </a:br>
            <a:r>
              <a:rPr lang="en-US" dirty="0"/>
              <a:t>-Long-term goals</a:t>
            </a:r>
            <a:br>
              <a:rPr lang="en-US" dirty="0"/>
            </a:br>
            <a:r>
              <a:rPr lang="en-US" dirty="0"/>
              <a:t>-Ensure working on the important tasks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6D1825-03AA-F0ED-3BB4-0634A746B9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0742" y="678260"/>
            <a:ext cx="5654663" cy="542847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0E9DB5-D7FA-FA30-2665-D566EDF37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Academic Skills in the Digital Era    BMSW4013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6B6061A8-D267-4967-AF47-C3CC45138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2884"/>
            <a:ext cx="4292956" cy="1255116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12DB770A-658D-4212-9BF2-236070D5D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91063" y="573641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A9B99195-76A3-4B90-8F45-BAEF05699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1029419-581A-4B40-B3E3-BD5931F99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38F181C6-C3A7-463D-B837-E6FB1B08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4" name="Graphic 12">
              <a:extLst>
                <a:ext uri="{FF2B5EF4-FFF2-40B4-BE49-F238E27FC236}">
                  <a16:creationId xmlns:a16="http://schemas.microsoft.com/office/drawing/2014/main" id="{FB6F6AFA-67F5-4D3A-839B-6B3980B6F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Graphic 15">
              <a:extLst>
                <a:ext uri="{FF2B5EF4-FFF2-40B4-BE49-F238E27FC236}">
                  <a16:creationId xmlns:a16="http://schemas.microsoft.com/office/drawing/2014/main" id="{E9F49015-3756-46EC-AF1A-2F33219CB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Graphic 15">
              <a:extLst>
                <a:ext uri="{FF2B5EF4-FFF2-40B4-BE49-F238E27FC236}">
                  <a16:creationId xmlns:a16="http://schemas.microsoft.com/office/drawing/2014/main" id="{44C1E606-364B-4793-83A8-61AC96EDB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4D62BB33-881E-4E43-A746-75C1E7C32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839730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extLst>
    <p:ext uri="{6950BFC3-D8DA-4A85-94F7-54DA5524770B}">
      <p188:commentRel xmlns:p188="http://schemas.microsoft.com/office/powerpoint/2018/8/main" r:id="rId2"/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D809C7-72A0-A93A-F302-AF3C122493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D3F7A86-FFEE-3EC4-C481-0F9FDA619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954567-6D07-A3B3-2E17-9F8E4605F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67930" cy="1848734"/>
          </a:xfrm>
        </p:spPr>
        <p:txBody>
          <a:bodyPr>
            <a:normAutofit/>
          </a:bodyPr>
          <a:lstStyle/>
          <a:p>
            <a:r>
              <a:rPr lang="en-US" dirty="0"/>
              <a:t>Evidence-based Solutions 2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01639F6-ACE8-F4E9-5FF7-FDEF54712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aphic 78">
            <a:extLst>
              <a:ext uri="{FF2B5EF4-FFF2-40B4-BE49-F238E27FC236}">
                <a16:creationId xmlns:a16="http://schemas.microsoft.com/office/drawing/2014/main" id="{FD79FBA3-48F6-C978-2E22-FE053207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5" name="Graphic 78">
              <a:extLst>
                <a:ext uri="{FF2B5EF4-FFF2-40B4-BE49-F238E27FC236}">
                  <a16:creationId xmlns:a16="http://schemas.microsoft.com/office/drawing/2014/main" id="{7F5DFA65-DE8A-FBDC-3D3E-7F04CC29B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aphic 78">
              <a:extLst>
                <a:ext uri="{FF2B5EF4-FFF2-40B4-BE49-F238E27FC236}">
                  <a16:creationId xmlns:a16="http://schemas.microsoft.com/office/drawing/2014/main" id="{0C2DCC5C-98E7-44B8-4481-5B43DEA8DB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66A5A6BF-39B3-5DBA-57E5-B8753CF50C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9220D31E-3C21-57CB-1873-C8F656F2F3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FFEA3544-E913-E9EE-282E-5A88ECDCE3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Graphic 78">
                <a:extLst>
                  <a:ext uri="{FF2B5EF4-FFF2-40B4-BE49-F238E27FC236}">
                    <a16:creationId xmlns:a16="http://schemas.microsoft.com/office/drawing/2014/main" id="{D971F6B7-FF8E-0E00-9731-447056115F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A7F3D-931E-1338-0150-39960D4D3F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CDF8A3-CE45-0BF3-DC9B-E7BE06521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Academic Skills in the Digital Era    BMSW4013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689BCC6-7DCB-4F19-0F10-488F82445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2884"/>
            <a:ext cx="4292956" cy="1255116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C64F471-6AA9-2416-12A8-DF499FAB7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91063" y="573641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E56AC81-D23C-B480-9594-BB6F127562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0D0BBE9-9020-C5DF-87BD-6A1FE5E92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FBF287C-DDB6-D5BD-8C8A-935E53108E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10A8EC60-8B75-55E5-8580-90AB0FB7C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EBF0252B-DDCF-98CE-CDA5-5E9F7AFF69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AE3874D3-1AE8-5BFD-97B3-BCEF44DD1C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3A27E49-8AC8-A404-B2FC-698138C89D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F205D19F-33BC-B800-66D0-C860DA738826}"/>
              </a:ext>
            </a:extLst>
          </p:cNvPr>
          <p:cNvSpPr txBox="1"/>
          <p:nvPr/>
        </p:nvSpPr>
        <p:spPr>
          <a:xfrm>
            <a:off x="3974648" y="2266320"/>
            <a:ext cx="6820847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venir Next LT Pro"/>
                <a:ea typeface="Open Sans"/>
                <a:cs typeface="Open Sans"/>
              </a:rPr>
              <a:t> The most successful time management technique in 2025. 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US" sz="2000">
              <a:ea typeface="Open Sans"/>
              <a:cs typeface="Open Sans"/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ea typeface="Open Sans"/>
                <a:cs typeface="Open Sans"/>
              </a:rPr>
              <a:t>"100% of people using the Eisenhower matrix feel their work is under control either 4 or 5 days per week." (acuity training, 2025)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US" sz="2000">
              <a:ea typeface="Open Sans"/>
              <a:cs typeface="Open Sans"/>
            </a:endParaRPr>
          </a:p>
          <a:p>
            <a:pPr marL="285750" indent="-285750">
              <a:buFont typeface="Arial"/>
              <a:buChar char="•"/>
            </a:pPr>
            <a:endParaRPr lang="en-US" sz="2000"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7333324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5EE441-E501-F7CC-65E5-E496F4A65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F859F4-BCF0-1911-BBEF-A64DBC3DE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67930" cy="1848734"/>
          </a:xfrm>
        </p:spPr>
        <p:txBody>
          <a:bodyPr>
            <a:normAutofit/>
          </a:bodyPr>
          <a:lstStyle/>
          <a:p>
            <a:r>
              <a:rPr lang="en-US"/>
              <a:t>Evidence-based</a:t>
            </a:r>
            <a:br>
              <a:rPr lang="en-US"/>
            </a:br>
            <a:r>
              <a:rPr lang="en-US"/>
              <a:t> Solutions 2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13E5F285-BD95-4989-B20B-778990159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2" name="Graphic 78">
            <a:extLst>
              <a:ext uri="{FF2B5EF4-FFF2-40B4-BE49-F238E27FC236}">
                <a16:creationId xmlns:a16="http://schemas.microsoft.com/office/drawing/2014/main" id="{6C02F4BE-6538-4CAD-B506-5FEB41D3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3" name="Graphic 78">
              <a:extLst>
                <a:ext uri="{FF2B5EF4-FFF2-40B4-BE49-F238E27FC236}">
                  <a16:creationId xmlns:a16="http://schemas.microsoft.com/office/drawing/2014/main" id="{3937246C-D7B5-4CC9-B979-0999DFD5B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4" name="Graphic 78">
              <a:extLst>
                <a:ext uri="{FF2B5EF4-FFF2-40B4-BE49-F238E27FC236}">
                  <a16:creationId xmlns:a16="http://schemas.microsoft.com/office/drawing/2014/main" id="{559392DF-C926-44F7-920D-C232D60C0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5" name="Graphic 78">
                <a:extLst>
                  <a:ext uri="{FF2B5EF4-FFF2-40B4-BE49-F238E27FC236}">
                    <a16:creationId xmlns:a16="http://schemas.microsoft.com/office/drawing/2014/main" id="{437FE2E3-579D-4AA7-8775-C78D1D5631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6" name="Graphic 78">
                <a:extLst>
                  <a:ext uri="{FF2B5EF4-FFF2-40B4-BE49-F238E27FC236}">
                    <a16:creationId xmlns:a16="http://schemas.microsoft.com/office/drawing/2014/main" id="{A6A05323-CAFA-4D34-83D6-3B23B0208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7" name="Graphic 78">
                <a:extLst>
                  <a:ext uri="{FF2B5EF4-FFF2-40B4-BE49-F238E27FC236}">
                    <a16:creationId xmlns:a16="http://schemas.microsoft.com/office/drawing/2014/main" id="{D49C45E0-CA07-4FD4-9097-BF313F498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Graphic 78">
                <a:extLst>
                  <a:ext uri="{FF2B5EF4-FFF2-40B4-BE49-F238E27FC236}">
                    <a16:creationId xmlns:a16="http://schemas.microsoft.com/office/drawing/2014/main" id="{1EC741B7-EEE8-43D3-9F8E-C2B4DD19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EB1C6-21E5-3A34-FC59-5360CB8BF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Pomodoro Technique</a:t>
            </a:r>
            <a:br>
              <a:rPr lang="en-US" sz="2400" b="1" dirty="0"/>
            </a:br>
            <a:r>
              <a:rPr lang="en-US" dirty="0"/>
              <a:t>-Breaks tasks</a:t>
            </a:r>
            <a:br>
              <a:rPr lang="en-US" dirty="0"/>
            </a:br>
            <a:r>
              <a:rPr lang="en-US" dirty="0"/>
              <a:t>-</a:t>
            </a:r>
            <a:r>
              <a:rPr lang="en-US" dirty="0">
                <a:ea typeface="+mn-lt"/>
                <a:cs typeface="+mn-lt"/>
              </a:rPr>
              <a:t>help focus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-Increase productivity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-avoid overwhelm</a:t>
            </a:r>
          </a:p>
          <a:p>
            <a:endParaRPr lang="en-US">
              <a:ea typeface="+mn-lt"/>
              <a:cs typeface="+mn-lt"/>
            </a:endParaRPr>
          </a:p>
          <a:p>
            <a:pPr marL="342900" indent="-342900">
              <a:buChar char="•"/>
            </a:pPr>
            <a:endParaRPr lang="en-US"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i="1" u="sng"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>
              <a:ea typeface="+mn-lt"/>
              <a:cs typeface="+mn-lt"/>
            </a:endParaRPr>
          </a:p>
        </p:txBody>
      </p:sp>
      <p:pic>
        <p:nvPicPr>
          <p:cNvPr id="5" name="Picture 4" descr="Pomodoro Technique | Dietrich Arts &amp; Sciences Undergraduate ...">
            <a:extLst>
              <a:ext uri="{FF2B5EF4-FFF2-40B4-BE49-F238E27FC236}">
                <a16:creationId xmlns:a16="http://schemas.microsoft.com/office/drawing/2014/main" id="{8DCCADDF-45B4-D8F4-F5B6-D832449604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0742" y="1272000"/>
            <a:ext cx="5654663" cy="4240997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15BC4-CC9E-EE85-CF04-AAD0F4F2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Academic Skills in the Digital Era    BMSW4013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B6061A8-D267-4967-AF47-C3CC45138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2884"/>
            <a:ext cx="4292956" cy="1255116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2DB770A-658D-4212-9BF2-236070D5D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91063" y="573641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9B99195-76A3-4B90-8F45-BAEF05699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1029419-581A-4B40-B3E3-BD5931F99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8F181C6-C3A7-463D-B837-E6FB1B08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FB6F6AFA-67F5-4D3A-839B-6B3980B6F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E9F49015-3756-46EC-AF1A-2F33219CB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44C1E606-364B-4793-83A8-61AC96EDB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D62BB33-881E-4E43-A746-75C1E7C32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790544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377556-0C72-D956-34B8-D4A3F4EAE1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A9BBB5-4731-9A0E-3C98-2C7983B07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US"/>
              <a:t>Evidence-based</a:t>
            </a:r>
            <a:br>
              <a:rPr lang="en-US"/>
            </a:br>
            <a:r>
              <a:rPr lang="en-US"/>
              <a:t> Solutions 2</a:t>
            </a:r>
          </a:p>
        </p:txBody>
      </p:sp>
      <p:grpSp>
        <p:nvGrpSpPr>
          <p:cNvPr id="12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3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586FA8-50DF-459D-E607-AD0501135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Academic Skills in the Digital Era    BMSW4013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B6FE45A-7BBD-385C-A52A-80169ED98E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7179854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54469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E6BEA-F36A-B818-6746-6D934481A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384" y="654620"/>
            <a:ext cx="10119529" cy="1880127"/>
          </a:xfrm>
        </p:spPr>
        <p:txBody>
          <a:bodyPr>
            <a:normAutofit fontScale="90000"/>
          </a:bodyPr>
          <a:lstStyle/>
          <a:p>
            <a:r>
              <a:rPr lang="en-US" dirty="0"/>
              <a:t>Conclusion</a:t>
            </a:r>
            <a:br>
              <a:rPr lang="en-US" dirty="0"/>
            </a:br>
            <a:br>
              <a:rPr lang="en-US" dirty="0"/>
            </a:br>
            <a:r>
              <a:rPr lang="en-US" sz="2700" b="1" i="0" dirty="0">
                <a:latin typeface="Avenir Next LT Pro"/>
              </a:rPr>
              <a:t>Effective time management is crucial for achieving academic success.</a:t>
            </a:r>
          </a:p>
        </p:txBody>
      </p:sp>
      <p:grpSp>
        <p:nvGrpSpPr>
          <p:cNvPr id="12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3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9AB238-BC99-DBCD-C671-9E3E44251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Academic Skills in the Digital Era    BMSW4013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E3AC373-3831-14C7-498E-1500EA26E7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9351639"/>
              </p:ext>
            </p:extLst>
          </p:nvPr>
        </p:nvGraphicFramePr>
        <p:xfrm>
          <a:off x="1485017" y="2509719"/>
          <a:ext cx="9593275" cy="3278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75840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6F27E3-F7D8-5188-6F2D-9051DF1615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A18E2-ACD7-FD2F-7338-EC0163C43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8EB65-3DE7-7BEE-F973-5C5CA7791D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dirty="0">
                <a:ea typeface="Roboto"/>
                <a:cs typeface="Roboto"/>
              </a:rPr>
              <a:t>Bast, F. (2016) ‘Crux of time management for students’, Resonance, 21(1), pp. 71–88. Available at: https://doi.org/10.1007/s12045-016-0296-6.</a:t>
            </a:r>
          </a:p>
          <a:p>
            <a:r>
              <a:rPr lang="en-US" dirty="0">
                <a:ea typeface="Roboto"/>
                <a:cs typeface="Roboto"/>
              </a:rPr>
              <a:t>Cottrell, S. (2024) The study skills handbook. Sixth edition. London: Bloomsbury Academic.</a:t>
            </a:r>
          </a:p>
          <a:p>
            <a:r>
              <a:rPr lang="en-US" dirty="0">
                <a:ea typeface="Roboto"/>
                <a:cs typeface="Arial"/>
              </a:rPr>
              <a:t>Aeon, B.; Faber, A.; Panaccio, A. Does time management work? A meta-analysis. </a:t>
            </a:r>
            <a:r>
              <a:rPr lang="en-US" dirty="0" err="1">
                <a:ea typeface="Roboto"/>
                <a:cs typeface="Arial"/>
              </a:rPr>
              <a:t>PLoS</a:t>
            </a:r>
            <a:r>
              <a:rPr lang="en-US" dirty="0">
                <a:ea typeface="Roboto"/>
                <a:cs typeface="Arial"/>
              </a:rPr>
              <a:t> ONE; 2021; 16, e0245066. [DOI: </a:t>
            </a:r>
            <a:r>
              <a:rPr lang="en-US" dirty="0">
                <a:ea typeface="Roboto"/>
                <a:cs typeface="Arial"/>
                <a:hlinkClick r:id="rId2"/>
              </a:rPr>
              <a:t>https://dx.doi.org/10.1371/journal.pone.0245066</a:t>
            </a:r>
            <a:r>
              <a:rPr lang="en-US" dirty="0">
                <a:ea typeface="Roboto"/>
                <a:cs typeface="Arial"/>
              </a:rPr>
              <a:t>] [PubMed: </a:t>
            </a:r>
            <a:r>
              <a:rPr lang="en-US" u="sng" dirty="0">
                <a:ea typeface="Roboto"/>
                <a:cs typeface="Arial"/>
                <a:hlinkClick r:id="rId3"/>
              </a:rPr>
              <a:t>https://www.ncbi.nlm.nih.gov/pubmed/33428644</a:t>
            </a:r>
            <a:r>
              <a:rPr lang="en-US" dirty="0">
                <a:ea typeface="Roboto"/>
                <a:cs typeface="Arial"/>
              </a:rPr>
              <a:t>]</a:t>
            </a:r>
          </a:p>
          <a:p>
            <a:r>
              <a:rPr lang="en-US" dirty="0">
                <a:ea typeface="Roboto"/>
                <a:cs typeface="Arial"/>
              </a:rPr>
              <a:t>Kim, K.R.; Seo, E.H. The relationship between procrastination and academic performance: A meta-analysis. Pers. </a:t>
            </a:r>
            <a:r>
              <a:rPr lang="en-US" dirty="0" err="1">
                <a:ea typeface="Roboto"/>
                <a:cs typeface="Arial"/>
              </a:rPr>
              <a:t>Individ</a:t>
            </a:r>
            <a:r>
              <a:rPr lang="en-US" dirty="0">
                <a:ea typeface="Roboto"/>
                <a:cs typeface="Arial"/>
              </a:rPr>
              <a:t>. Differ.; 2015; 82, pp. 26-33. [DOI: </a:t>
            </a:r>
            <a:r>
              <a:rPr lang="en-US" u="sng" dirty="0">
                <a:ea typeface="Roboto"/>
                <a:cs typeface="Arial"/>
                <a:hlinkClick r:id="rId4"/>
              </a:rPr>
              <a:t>https://dx.doi.org/10.1016/j.paid.2015.02.038</a:t>
            </a:r>
            <a:r>
              <a:rPr lang="en-US" dirty="0">
                <a:ea typeface="Roboto"/>
                <a:cs typeface="Arial"/>
              </a:rPr>
              <a:t>]</a:t>
            </a:r>
          </a:p>
          <a:p>
            <a:r>
              <a:rPr lang="en-US" sz="1800" dirty="0">
                <a:latin typeface="Avenir Next LT Pro Light"/>
                <a:ea typeface="Roboto"/>
                <a:cs typeface="Roboto"/>
              </a:rPr>
              <a:t>Acuity training (2025) </a:t>
            </a:r>
            <a:r>
              <a:rPr lang="en-US" sz="1800" i="1" dirty="0">
                <a:latin typeface="Avenir Next LT Pro Light"/>
                <a:ea typeface="Roboto"/>
                <a:cs typeface="Roboto"/>
              </a:rPr>
              <a:t>Time Management Statistics: Original Independent Research</a:t>
            </a:r>
            <a:br>
              <a:rPr lang="en-US" sz="1800" i="1" dirty="0">
                <a:latin typeface="Avenir Next LT Pro Light"/>
                <a:ea typeface="Roboto"/>
                <a:cs typeface="Roboto"/>
              </a:rPr>
            </a:br>
            <a:r>
              <a:rPr lang="en-US" sz="1800" i="1" dirty="0">
                <a:latin typeface="Avenir Next LT Pro Light"/>
                <a:ea typeface="Roboto"/>
                <a:cs typeface="Roboto"/>
              </a:rPr>
              <a:t>Date: 26th March 2025. </a:t>
            </a:r>
            <a:r>
              <a:rPr lang="en-US" sz="1800" dirty="0">
                <a:latin typeface="Avenir Next LT Pro Light"/>
                <a:ea typeface="Roboto"/>
                <a:cs typeface="Roboto"/>
              </a:rPr>
              <a:t>Available at: </a:t>
            </a:r>
            <a:r>
              <a:rPr lang="en-US" sz="1800" dirty="0">
                <a:solidFill>
                  <a:srgbClr val="0066CC"/>
                </a:solidFill>
                <a:latin typeface="Avenir Next LT Pro Light"/>
                <a:ea typeface="Roboto"/>
                <a:cs typeface="Roboto"/>
                <a:hlinkClick r:id="rId5"/>
              </a:rPr>
              <a:t>https://www.acuitytraining.co.uk/news-tips/time-management-statistics-research/</a:t>
            </a:r>
            <a:r>
              <a:rPr lang="en-US" sz="1800" dirty="0">
                <a:latin typeface="Avenir Next LT Pro Light"/>
                <a:ea typeface="Roboto"/>
                <a:cs typeface="Roboto"/>
              </a:rPr>
              <a:t> (Accessed: 13 June 2025).</a:t>
            </a:r>
            <a:endParaRPr lang="en-US" sz="1800">
              <a:latin typeface="Avenir Next LT Pro Light"/>
            </a:endParaRPr>
          </a:p>
          <a:p>
            <a:r>
              <a:rPr lang="en-US" sz="1800" dirty="0">
                <a:ea typeface="+mn-lt"/>
                <a:cs typeface="+mn-lt"/>
              </a:rPr>
              <a:t>Biwer, F. </a:t>
            </a:r>
            <a:r>
              <a:rPr lang="en-US" sz="1800" i="1" dirty="0">
                <a:ea typeface="+mn-lt"/>
                <a:cs typeface="+mn-lt"/>
              </a:rPr>
              <a:t>et al.</a:t>
            </a:r>
            <a:r>
              <a:rPr lang="en-US" sz="1800" dirty="0">
                <a:ea typeface="+mn-lt"/>
                <a:cs typeface="+mn-lt"/>
              </a:rPr>
              <a:t> (2023) ‘Understanding effort regulation: Comparing “Pomodoro” breaks and self‐regulated breaks’, </a:t>
            </a:r>
            <a:r>
              <a:rPr lang="en-US" sz="1800" i="1" dirty="0">
                <a:ea typeface="+mn-lt"/>
                <a:cs typeface="+mn-lt"/>
              </a:rPr>
              <a:t>British journal of educational psychology</a:t>
            </a:r>
            <a:r>
              <a:rPr lang="en-US" sz="1800" dirty="0">
                <a:ea typeface="+mn-lt"/>
                <a:cs typeface="+mn-lt"/>
              </a:rPr>
              <a:t>, 93(S2), pp. 353–367. Available at: </a:t>
            </a:r>
            <a:r>
              <a:rPr lang="en-US" sz="1800" dirty="0">
                <a:ea typeface="+mn-lt"/>
                <a:cs typeface="+mn-lt"/>
                <a:hlinkClick r:id="rId6"/>
              </a:rPr>
              <a:t>https://doi.org/10.1111/bjep.12593</a:t>
            </a:r>
            <a:r>
              <a:rPr lang="en-US" sz="1800" dirty="0">
                <a:ea typeface="+mn-lt"/>
                <a:cs typeface="+mn-lt"/>
              </a:rPr>
              <a:t>.</a:t>
            </a:r>
          </a:p>
          <a:p>
            <a:endParaRPr lang="en-US" sz="1800">
              <a:latin typeface="Roboto"/>
              <a:ea typeface="Roboto"/>
              <a:cs typeface="Roboto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C7A7E3-A08D-5CBA-85FC-10EA3D4E8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</p:spTree>
    <p:extLst>
      <p:ext uri="{BB962C8B-B14F-4D97-AF65-F5344CB8AC3E}">
        <p14:creationId xmlns:p14="http://schemas.microsoft.com/office/powerpoint/2010/main" val="2189447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6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1056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7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8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9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0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1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2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8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9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0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1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2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3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4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4B94457-C984-317F-7051-6ECBADA0A178}"/>
              </a:ext>
            </a:extLst>
          </p:cNvPr>
          <p:cNvSpPr txBox="1"/>
          <p:nvPr/>
        </p:nvSpPr>
        <p:spPr>
          <a:xfrm>
            <a:off x="525717" y="2796427"/>
            <a:ext cx="5438786" cy="323509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2800" dirty="0">
                <a:ea typeface="+mn-lt"/>
                <a:cs typeface="+mn-lt"/>
              </a:rPr>
              <a:t>Thank you for your attention!</a:t>
            </a:r>
          </a:p>
          <a:p>
            <a:pPr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800" dirty="0">
              <a:ea typeface="+mn-lt"/>
              <a:cs typeface="+mn-lt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800" dirty="0">
              <a:ea typeface="+mn-lt"/>
              <a:cs typeface="+mn-lt"/>
            </a:endParaRPr>
          </a:p>
        </p:txBody>
      </p:sp>
      <p:pic>
        <p:nvPicPr>
          <p:cNvPr id="10" name="Graphic 9" descr="Smiling Face with No Fill">
            <a:extLst>
              <a:ext uri="{FF2B5EF4-FFF2-40B4-BE49-F238E27FC236}">
                <a16:creationId xmlns:a16="http://schemas.microsoft.com/office/drawing/2014/main" id="{FFD6C6F5-DA9A-452B-6DA4-7753353312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3780" y="553415"/>
            <a:ext cx="5660211" cy="5660211"/>
          </a:xfrm>
          <a:prstGeom prst="rect">
            <a:avLst/>
          </a:prstGeom>
        </p:spPr>
      </p:pic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2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84213A-C131-7814-B8DC-B4E8A26B1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 cap="none" spc="1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rPr>
              <a:t>Academic Skills in the Digital Era    BMSW4013</a:t>
            </a:r>
          </a:p>
        </p:txBody>
      </p:sp>
    </p:spTree>
    <p:extLst>
      <p:ext uri="{BB962C8B-B14F-4D97-AF65-F5344CB8AC3E}">
        <p14:creationId xmlns:p14="http://schemas.microsoft.com/office/powerpoint/2010/main" val="3637439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RocaVTI</vt:lpstr>
      <vt:lpstr>Time management</vt:lpstr>
      <vt:lpstr>Time management student success</vt:lpstr>
      <vt:lpstr>Definition  </vt:lpstr>
      <vt:lpstr>Strategies  </vt:lpstr>
      <vt:lpstr>Challenges </vt:lpstr>
      <vt:lpstr>Evidence-based Solutions 1</vt:lpstr>
      <vt:lpstr>Evidence-based Solutions 2</vt:lpstr>
      <vt:lpstr>Evidence-based  Solutions 2</vt:lpstr>
      <vt:lpstr>Evidence-based  Solutions 2</vt:lpstr>
      <vt:lpstr>Conclusion  Effective time management is crucial for achieving academic success.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163</cp:revision>
  <dcterms:created xsi:type="dcterms:W3CDTF">2025-06-11T09:36:32Z</dcterms:created>
  <dcterms:modified xsi:type="dcterms:W3CDTF">2025-06-13T16:50:43Z</dcterms:modified>
</cp:coreProperties>
</file>