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7" r:id="rId6"/>
    <p:sldId id="270" r:id="rId7"/>
    <p:sldId id="272" r:id="rId8"/>
    <p:sldId id="259" r:id="rId9"/>
    <p:sldId id="269" r:id="rId10"/>
    <p:sldId id="260" r:id="rId11"/>
    <p:sldId id="263" r:id="rId12"/>
    <p:sldId id="261" r:id="rId13"/>
    <p:sldId id="271" r:id="rId14"/>
    <p:sldId id="268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EC63BE-D3A1-4A16-ABE6-2515DC614689}" v="577" dt="2022-04-09T12:00:49.5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284E427A-3D55-4303-BF80-6455036E1DE7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wholeTbl>
    <a:band1H>
      <a:tcStyle>
        <a:tcBdr/>
        <a:fill>
          <a:solidFill>
            <a:srgbClr val="ED7D31"/>
          </a:solidFill>
        </a:fill>
      </a:tcStyle>
    </a:band1H>
    <a:band2H>
      <a:tcStyle>
        <a:tcBdr/>
        <a:fill>
          <a:solidFill>
            <a:srgbClr val="ED7D31"/>
          </a:solidFill>
        </a:fill>
      </a:tcStyle>
    </a:band2H>
    <a:band1V>
      <a:tcStyle>
        <a:tcBdr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band1V>
    <a:band2V>
      <a:tcStyle>
        <a:tcBdr/>
        <a:fill>
          <a:solidFill>
            <a:srgbClr val="ED7D31"/>
          </a:solidFill>
        </a:fill>
      </a:tcStyle>
    </a:band2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  <a:tblStyle styleId="{1FECB4D8-DB02-4DC6-A0A2-4F2EBAE1DC9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F0F0F0"/>
          </a:solidFill>
        </a:fill>
      </a:tcStyle>
    </a:band1H>
    <a:band1V>
      <a:tcStyle>
        <a:tcBdr/>
        <a:fill>
          <a:solidFill>
            <a:srgbClr val="F0F0F0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firstRow>
  </a:tblStyle>
  <a:tblStyle styleId="{F2DE63D5-997A-4646-A377-4702673A728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firstRow>
  </a:tblStyle>
  <a:tblStyle styleId="{3B4B98B0-60AC-42C2-AFA5-B58CD77FA1E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4472C4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4472C4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18603FDC-E32A-4AB5-989C-0864C3EAD2B8}" styleName="">
    <a:wholeTbl>
      <a:tcTxStyle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F6CCBE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F6CCBE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F6CCBE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F6CCBE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wholeTbl>
    <a:band1H>
      <a:tcStyle>
        <a:tcBdr/>
        <a:fill>
          <a:solidFill>
            <a:srgbClr val="FFFFFF"/>
          </a:solidFill>
        </a:fill>
      </a:tcStyle>
    </a:band1H>
    <a:band1V>
      <a:tcStyle>
        <a:tcBdr/>
        <a:fill>
          <a:solidFill>
            <a:srgbClr val="FFFFFF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</a:tcBdr>
        <a:fill>
          <a:solidFill>
            <a:srgbClr val="ED7D31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right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</a:tcBdr>
        <a:fill>
          <a:solidFill>
            <a:srgbClr val="ED7D31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D7D31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3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Radu" userId="1c0cf492-0b4c-470b-8649-e37e329f301b" providerId="ADAL" clId="{FDEC63BE-D3A1-4A16-ABE6-2515DC614689}"/>
    <pc:docChg chg="undo custSel modSld">
      <pc:chgData name="Cristian Radu" userId="1c0cf492-0b4c-470b-8649-e37e329f301b" providerId="ADAL" clId="{FDEC63BE-D3A1-4A16-ABE6-2515DC614689}" dt="2022-03-29T20:30:55.970" v="1609" actId="2711"/>
      <pc:docMkLst>
        <pc:docMk/>
      </pc:docMkLst>
      <pc:sldChg chg="modSp mod modAnim">
        <pc:chgData name="Cristian Radu" userId="1c0cf492-0b4c-470b-8649-e37e329f301b" providerId="ADAL" clId="{FDEC63BE-D3A1-4A16-ABE6-2515DC614689}" dt="2022-03-29T17:28:17.421" v="124"/>
        <pc:sldMkLst>
          <pc:docMk/>
          <pc:sldMk cId="0" sldId="256"/>
        </pc:sldMkLst>
        <pc:spChg chg="mod">
          <ac:chgData name="Cristian Radu" userId="1c0cf492-0b4c-470b-8649-e37e329f301b" providerId="ADAL" clId="{FDEC63BE-D3A1-4A16-ABE6-2515DC614689}" dt="2022-03-29T17:19:45.540" v="109" actId="20577"/>
          <ac:spMkLst>
            <pc:docMk/>
            <pc:sldMk cId="0" sldId="256"/>
            <ac:spMk id="4" creationId="{AC61A5FB-9D34-4477-B6E3-33D554C552EB}"/>
          </ac:spMkLst>
        </pc:spChg>
        <pc:spChg chg="mod">
          <ac:chgData name="Cristian Radu" userId="1c0cf492-0b4c-470b-8649-e37e329f301b" providerId="ADAL" clId="{FDEC63BE-D3A1-4A16-ABE6-2515DC614689}" dt="2022-03-29T17:17:30.893" v="67" actId="20577"/>
          <ac:spMkLst>
            <pc:docMk/>
            <pc:sldMk cId="0" sldId="256"/>
            <ac:spMk id="12" creationId="{4213E616-4051-42F1-A798-11841894AEF1}"/>
          </ac:spMkLst>
        </pc:spChg>
      </pc:sldChg>
      <pc:sldChg chg="addSp delSp modSp mod modTransition">
        <pc:chgData name="Cristian Radu" userId="1c0cf492-0b4c-470b-8649-e37e329f301b" providerId="ADAL" clId="{FDEC63BE-D3A1-4A16-ABE6-2515DC614689}" dt="2022-03-29T19:27:54.933" v="759" actId="255"/>
        <pc:sldMkLst>
          <pc:docMk/>
          <pc:sldMk cId="0" sldId="257"/>
        </pc:sldMkLst>
        <pc:spChg chg="mod">
          <ac:chgData name="Cristian Radu" userId="1c0cf492-0b4c-470b-8649-e37e329f301b" providerId="ADAL" clId="{FDEC63BE-D3A1-4A16-ABE6-2515DC614689}" dt="2022-03-29T17:21:30.785" v="110" actId="207"/>
          <ac:spMkLst>
            <pc:docMk/>
            <pc:sldMk cId="0" sldId="257"/>
            <ac:spMk id="4" creationId="{E85F618F-2A00-4929-A891-63CF5B6FBC71}"/>
          </ac:spMkLst>
        </pc:spChg>
        <pc:spChg chg="add del mod">
          <ac:chgData name="Cristian Radu" userId="1c0cf492-0b4c-470b-8649-e37e329f301b" providerId="ADAL" clId="{FDEC63BE-D3A1-4A16-ABE6-2515DC614689}" dt="2022-03-29T17:22:21.596" v="119"/>
          <ac:spMkLst>
            <pc:docMk/>
            <pc:sldMk cId="0" sldId="257"/>
            <ac:spMk id="5" creationId="{6953FA78-C533-478B-BC42-3422FCE6C38F}"/>
          </ac:spMkLst>
        </pc:spChg>
        <pc:spChg chg="mod">
          <ac:chgData name="Cristian Radu" userId="1c0cf492-0b4c-470b-8649-e37e329f301b" providerId="ADAL" clId="{FDEC63BE-D3A1-4A16-ABE6-2515DC614689}" dt="2022-03-29T19:26:47.990" v="753" actId="207"/>
          <ac:spMkLst>
            <pc:docMk/>
            <pc:sldMk cId="0" sldId="257"/>
            <ac:spMk id="6" creationId="{099690AB-DE1B-4A58-A56B-B6B1CB96C122}"/>
          </ac:spMkLst>
        </pc:spChg>
        <pc:spChg chg="add del mod">
          <ac:chgData name="Cristian Radu" userId="1c0cf492-0b4c-470b-8649-e37e329f301b" providerId="ADAL" clId="{FDEC63BE-D3A1-4A16-ABE6-2515DC614689}" dt="2022-03-29T19:14:31.007" v="148" actId="478"/>
          <ac:spMkLst>
            <pc:docMk/>
            <pc:sldMk cId="0" sldId="257"/>
            <ac:spMk id="7" creationId="{D7EABBA3-F2F1-4351-B702-88D4E8FBC197}"/>
          </ac:spMkLst>
        </pc:spChg>
        <pc:spChg chg="add del mod">
          <ac:chgData name="Cristian Radu" userId="1c0cf492-0b4c-470b-8649-e37e329f301b" providerId="ADAL" clId="{FDEC63BE-D3A1-4A16-ABE6-2515DC614689}" dt="2022-03-29T19:20:03.774" v="464" actId="478"/>
          <ac:spMkLst>
            <pc:docMk/>
            <pc:sldMk cId="0" sldId="257"/>
            <ac:spMk id="8" creationId="{0C695FF3-B91E-411C-9E4B-EBDFA893C2C6}"/>
          </ac:spMkLst>
        </pc:spChg>
        <pc:spChg chg="add mod">
          <ac:chgData name="Cristian Radu" userId="1c0cf492-0b4c-470b-8649-e37e329f301b" providerId="ADAL" clId="{FDEC63BE-D3A1-4A16-ABE6-2515DC614689}" dt="2022-03-29T19:27:54.933" v="759" actId="255"/>
          <ac:spMkLst>
            <pc:docMk/>
            <pc:sldMk cId="0" sldId="257"/>
            <ac:spMk id="9" creationId="{5192513D-73C1-4D40-80D5-5C8510841B84}"/>
          </ac:spMkLst>
        </pc:spChg>
      </pc:sldChg>
      <pc:sldChg chg="modSp mod">
        <pc:chgData name="Cristian Radu" userId="1c0cf492-0b4c-470b-8649-e37e329f301b" providerId="ADAL" clId="{FDEC63BE-D3A1-4A16-ABE6-2515DC614689}" dt="2022-03-29T19:43:37.025" v="1231" actId="20577"/>
        <pc:sldMkLst>
          <pc:docMk/>
          <pc:sldMk cId="0" sldId="258"/>
        </pc:sldMkLst>
        <pc:graphicFrameChg chg="modGraphic">
          <ac:chgData name="Cristian Radu" userId="1c0cf492-0b4c-470b-8649-e37e329f301b" providerId="ADAL" clId="{FDEC63BE-D3A1-4A16-ABE6-2515DC614689}" dt="2022-03-29T19:43:37.025" v="1231" actId="20577"/>
          <ac:graphicFrameMkLst>
            <pc:docMk/>
            <pc:sldMk cId="0" sldId="258"/>
            <ac:graphicFrameMk id="7" creationId="{C84C8D54-33B2-4B88-889F-F36BC4735594}"/>
          </ac:graphicFrameMkLst>
        </pc:graphicFrameChg>
      </pc:sldChg>
      <pc:sldChg chg="addSp modSp mod modTransition">
        <pc:chgData name="Cristian Radu" userId="1c0cf492-0b4c-470b-8649-e37e329f301b" providerId="ADAL" clId="{FDEC63BE-D3A1-4A16-ABE6-2515DC614689}" dt="2022-03-29T20:14:11.147" v="1442" actId="14100"/>
        <pc:sldMkLst>
          <pc:docMk/>
          <pc:sldMk cId="0" sldId="259"/>
        </pc:sldMkLst>
        <pc:spChg chg="add mod">
          <ac:chgData name="Cristian Radu" userId="1c0cf492-0b4c-470b-8649-e37e329f301b" providerId="ADAL" clId="{FDEC63BE-D3A1-4A16-ABE6-2515DC614689}" dt="2022-03-29T20:12:36.799" v="1433" actId="207"/>
          <ac:spMkLst>
            <pc:docMk/>
            <pc:sldMk cId="0" sldId="259"/>
            <ac:spMk id="4" creationId="{6EC8EBD2-4E84-4652-A822-1DC139BE5318}"/>
          </ac:spMkLst>
        </pc:spChg>
        <pc:spChg chg="add mod">
          <ac:chgData name="Cristian Radu" userId="1c0cf492-0b4c-470b-8649-e37e329f301b" providerId="ADAL" clId="{FDEC63BE-D3A1-4A16-ABE6-2515DC614689}" dt="2022-03-29T20:13:46.217" v="1441" actId="13926"/>
          <ac:spMkLst>
            <pc:docMk/>
            <pc:sldMk cId="0" sldId="259"/>
            <ac:spMk id="5" creationId="{8050C746-D351-41BA-9AAB-33D1A86E62A7}"/>
          </ac:spMkLst>
        </pc:spChg>
        <pc:picChg chg="mod">
          <ac:chgData name="Cristian Radu" userId="1c0cf492-0b4c-470b-8649-e37e329f301b" providerId="ADAL" clId="{FDEC63BE-D3A1-4A16-ABE6-2515DC614689}" dt="2022-03-29T20:14:11.147" v="1442" actId="14100"/>
          <ac:picMkLst>
            <pc:docMk/>
            <pc:sldMk cId="0" sldId="259"/>
            <ac:picMk id="3" creationId="{19B7B9E5-633F-4550-B321-96D618545E8A}"/>
          </ac:picMkLst>
        </pc:picChg>
      </pc:sldChg>
      <pc:sldChg chg="modTransition">
        <pc:chgData name="Cristian Radu" userId="1c0cf492-0b4c-470b-8649-e37e329f301b" providerId="ADAL" clId="{FDEC63BE-D3A1-4A16-ABE6-2515DC614689}" dt="2022-03-29T17:30:28.277" v="136"/>
        <pc:sldMkLst>
          <pc:docMk/>
          <pc:sldMk cId="0" sldId="260"/>
        </pc:sldMkLst>
      </pc:sldChg>
      <pc:sldChg chg="addSp delSp modSp mod modTransition">
        <pc:chgData name="Cristian Radu" userId="1c0cf492-0b4c-470b-8649-e37e329f301b" providerId="ADAL" clId="{FDEC63BE-D3A1-4A16-ABE6-2515DC614689}" dt="2022-03-29T20:30:55.970" v="1609" actId="2711"/>
        <pc:sldMkLst>
          <pc:docMk/>
          <pc:sldMk cId="0" sldId="261"/>
        </pc:sldMkLst>
        <pc:spChg chg="add mod">
          <ac:chgData name="Cristian Radu" userId="1c0cf492-0b4c-470b-8649-e37e329f301b" providerId="ADAL" clId="{FDEC63BE-D3A1-4A16-ABE6-2515DC614689}" dt="2022-03-29T20:20:20.385" v="1482" actId="1076"/>
          <ac:spMkLst>
            <pc:docMk/>
            <pc:sldMk cId="0" sldId="261"/>
            <ac:spMk id="2" creationId="{5CF4725B-CB95-4492-9DB9-85A34F8080E6}"/>
          </ac:spMkLst>
        </pc:spChg>
        <pc:spChg chg="add mod">
          <ac:chgData name="Cristian Radu" userId="1c0cf492-0b4c-470b-8649-e37e329f301b" providerId="ADAL" clId="{FDEC63BE-D3A1-4A16-ABE6-2515DC614689}" dt="2022-03-29T20:30:55.970" v="1609" actId="2711"/>
          <ac:spMkLst>
            <pc:docMk/>
            <pc:sldMk cId="0" sldId="261"/>
            <ac:spMk id="3" creationId="{9C9A3784-047B-4CB0-8F49-59839D932CAE}"/>
          </ac:spMkLst>
        </pc:spChg>
        <pc:spChg chg="del">
          <ac:chgData name="Cristian Radu" userId="1c0cf492-0b4c-470b-8649-e37e329f301b" providerId="ADAL" clId="{FDEC63BE-D3A1-4A16-ABE6-2515DC614689}" dt="2022-03-29T20:17:01.158" v="1443" actId="478"/>
          <ac:spMkLst>
            <pc:docMk/>
            <pc:sldMk cId="0" sldId="261"/>
            <ac:spMk id="5" creationId="{ACB29715-33C9-4066-ACD5-F80D91EB6F26}"/>
          </ac:spMkLst>
        </pc:spChg>
        <pc:spChg chg="mod">
          <ac:chgData name="Cristian Radu" userId="1c0cf492-0b4c-470b-8649-e37e329f301b" providerId="ADAL" clId="{FDEC63BE-D3A1-4A16-ABE6-2515DC614689}" dt="2022-03-29T20:19:40.996" v="1471" actId="20577"/>
          <ac:spMkLst>
            <pc:docMk/>
            <pc:sldMk cId="0" sldId="261"/>
            <ac:spMk id="14" creationId="{1DCC6042-6AB2-47BD-858B-6D106956282D}"/>
          </ac:spMkLst>
        </pc:spChg>
        <pc:spChg chg="mod">
          <ac:chgData name="Cristian Radu" userId="1c0cf492-0b4c-470b-8649-e37e329f301b" providerId="ADAL" clId="{FDEC63BE-D3A1-4A16-ABE6-2515DC614689}" dt="2022-03-29T20:22:01.726" v="1499" actId="20577"/>
          <ac:spMkLst>
            <pc:docMk/>
            <pc:sldMk cId="0" sldId="261"/>
            <ac:spMk id="17" creationId="{1B83E78C-1EC2-4131-A7E7-9EE10A038A49}"/>
          </ac:spMkLst>
        </pc:spChg>
        <pc:spChg chg="mod">
          <ac:chgData name="Cristian Radu" userId="1c0cf492-0b4c-470b-8649-e37e329f301b" providerId="ADAL" clId="{FDEC63BE-D3A1-4A16-ABE6-2515DC614689}" dt="2022-03-29T20:22:44.827" v="1510" actId="1076"/>
          <ac:spMkLst>
            <pc:docMk/>
            <pc:sldMk cId="0" sldId="261"/>
            <ac:spMk id="19" creationId="{E1EFB23C-F645-431D-A15A-9675810065D7}"/>
          </ac:spMkLst>
        </pc:spChg>
        <pc:spChg chg="mod">
          <ac:chgData name="Cristian Radu" userId="1c0cf492-0b4c-470b-8649-e37e329f301b" providerId="ADAL" clId="{FDEC63BE-D3A1-4A16-ABE6-2515DC614689}" dt="2022-03-29T20:17:52.839" v="1445" actId="1076"/>
          <ac:spMkLst>
            <pc:docMk/>
            <pc:sldMk cId="0" sldId="261"/>
            <ac:spMk id="22" creationId="{EE82110C-D5EA-4E9F-8FCE-D68671CF724C}"/>
          </ac:spMkLst>
        </pc:spChg>
        <pc:spChg chg="del">
          <ac:chgData name="Cristian Radu" userId="1c0cf492-0b4c-470b-8649-e37e329f301b" providerId="ADAL" clId="{FDEC63BE-D3A1-4A16-ABE6-2515DC614689}" dt="2022-03-29T20:17:22.242" v="1444" actId="478"/>
          <ac:spMkLst>
            <pc:docMk/>
            <pc:sldMk cId="0" sldId="261"/>
            <ac:spMk id="23" creationId="{0451CCF6-E157-406E-9587-2557AD2E827B}"/>
          </ac:spMkLst>
        </pc:spChg>
        <pc:graphicFrameChg chg="add del mod">
          <ac:chgData name="Cristian Radu" userId="1c0cf492-0b4c-470b-8649-e37e329f301b" providerId="ADAL" clId="{FDEC63BE-D3A1-4A16-ABE6-2515DC614689}" dt="2022-03-29T20:25:02.158" v="1542" actId="20577"/>
          <ac:graphicFrameMkLst>
            <pc:docMk/>
            <pc:sldMk cId="0" sldId="261"/>
            <ac:graphicFrameMk id="4" creationId="{0FA1BFA1-4B66-4FE2-92FA-221E1ED04DC7}"/>
          </ac:graphicFrameMkLst>
        </pc:graphicFrameChg>
      </pc:sldChg>
      <pc:sldChg chg="delSp mod">
        <pc:chgData name="Cristian Radu" userId="1c0cf492-0b4c-470b-8649-e37e329f301b" providerId="ADAL" clId="{FDEC63BE-D3A1-4A16-ABE6-2515DC614689}" dt="2022-03-29T18:50:54.844" v="138" actId="478"/>
        <pc:sldMkLst>
          <pc:docMk/>
          <pc:sldMk cId="0" sldId="262"/>
        </pc:sldMkLst>
        <pc:spChg chg="del">
          <ac:chgData name="Cristian Radu" userId="1c0cf492-0b4c-470b-8649-e37e329f301b" providerId="ADAL" clId="{FDEC63BE-D3A1-4A16-ABE6-2515DC614689}" dt="2022-03-29T18:50:54.844" v="138" actId="478"/>
          <ac:spMkLst>
            <pc:docMk/>
            <pc:sldMk cId="0" sldId="262"/>
            <ac:spMk id="5" creationId="{DFE90E47-C1A9-4961-BCD6-7BA1468FDC01}"/>
          </ac:spMkLst>
        </pc:spChg>
      </pc:sldChg>
      <pc:sldChg chg="delSp mod">
        <pc:chgData name="Cristian Radu" userId="1c0cf492-0b4c-470b-8649-e37e329f301b" providerId="ADAL" clId="{FDEC63BE-D3A1-4A16-ABE6-2515DC614689}" dt="2022-03-29T18:50:59.853" v="139" actId="478"/>
        <pc:sldMkLst>
          <pc:docMk/>
          <pc:sldMk cId="0" sldId="263"/>
        </pc:sldMkLst>
        <pc:spChg chg="del">
          <ac:chgData name="Cristian Radu" userId="1c0cf492-0b4c-470b-8649-e37e329f301b" providerId="ADAL" clId="{FDEC63BE-D3A1-4A16-ABE6-2515DC614689}" dt="2022-03-29T18:50:59.853" v="139" actId="478"/>
          <ac:spMkLst>
            <pc:docMk/>
            <pc:sldMk cId="0" sldId="263"/>
            <ac:spMk id="4" creationId="{318EBEEB-D735-4FF7-AA44-3372AC0F0CB4}"/>
          </ac:spMkLst>
        </pc:spChg>
      </pc:sldChg>
    </pc:docChg>
  </pc:docChgLst>
  <pc:docChgLst>
    <pc:chgData name="Cristian Radu (2125545)" userId="1c0cf492-0b4c-470b-8649-e37e329f301b" providerId="ADAL" clId="{FDEC63BE-D3A1-4A16-ABE6-2515DC614689}"/>
    <pc:docChg chg="undo custSel addSld delSld modSld sldOrd">
      <pc:chgData name="Cristian Radu (2125545)" userId="1c0cf492-0b4c-470b-8649-e37e329f301b" providerId="ADAL" clId="{FDEC63BE-D3A1-4A16-ABE6-2515DC614689}" dt="2022-04-10T15:15:27.520" v="5474"/>
      <pc:docMkLst>
        <pc:docMk/>
      </pc:docMkLst>
      <pc:sldChg chg="addSp delSp modSp mod modTransition modClrScheme modAnim chgLayout modNotesTx">
        <pc:chgData name="Cristian Radu (2125545)" userId="1c0cf492-0b4c-470b-8649-e37e329f301b" providerId="ADAL" clId="{FDEC63BE-D3A1-4A16-ABE6-2515DC614689}" dt="2022-04-04T11:47:48.910" v="5064" actId="1076"/>
        <pc:sldMkLst>
          <pc:docMk/>
          <pc:sldMk cId="0" sldId="256"/>
        </pc:sldMkLst>
        <pc:spChg chg="del mod">
          <ac:chgData name="Cristian Radu (2125545)" userId="1c0cf492-0b4c-470b-8649-e37e329f301b" providerId="ADAL" clId="{FDEC63BE-D3A1-4A16-ABE6-2515DC614689}" dt="2022-03-20T14:44:06.856" v="92" actId="478"/>
          <ac:spMkLst>
            <pc:docMk/>
            <pc:sldMk cId="0" sldId="256"/>
            <ac:spMk id="2" creationId="{093F3724-9AE5-4F52-AAE7-13F1D09B00BA}"/>
          </ac:spMkLst>
        </pc:spChg>
        <pc:spChg chg="del mod">
          <ac:chgData name="Cristian Radu (2125545)" userId="1c0cf492-0b4c-470b-8649-e37e329f301b" providerId="ADAL" clId="{FDEC63BE-D3A1-4A16-ABE6-2515DC614689}" dt="2022-04-02T20:19:36.833" v="1529" actId="478"/>
          <ac:spMkLst>
            <pc:docMk/>
            <pc:sldMk cId="0" sldId="256"/>
            <ac:spMk id="3" creationId="{00440842-FA2F-4754-A88F-A2B71A52C96E}"/>
          </ac:spMkLst>
        </pc:spChg>
        <pc:spChg chg="mod ord">
          <ac:chgData name="Cristian Radu (2125545)" userId="1c0cf492-0b4c-470b-8649-e37e329f301b" providerId="ADAL" clId="{FDEC63BE-D3A1-4A16-ABE6-2515DC614689}" dt="2022-04-03T15:47:24.199" v="3259" actId="207"/>
          <ac:spMkLst>
            <pc:docMk/>
            <pc:sldMk cId="0" sldId="256"/>
            <ac:spMk id="4" creationId="{AC61A5FB-9D34-4477-B6E3-33D554C552EB}"/>
          </ac:spMkLst>
        </pc:spChg>
        <pc:spChg chg="add del mod">
          <ac:chgData name="Cristian Radu (2125545)" userId="1c0cf492-0b4c-470b-8649-e37e329f301b" providerId="ADAL" clId="{FDEC63BE-D3A1-4A16-ABE6-2515DC614689}" dt="2022-03-20T14:44:11.773" v="93" actId="478"/>
          <ac:spMkLst>
            <pc:docMk/>
            <pc:sldMk cId="0" sldId="256"/>
            <ac:spMk id="8" creationId="{08989A23-F620-438C-BA47-E7DD0768F02A}"/>
          </ac:spMkLst>
        </pc:spChg>
        <pc:spChg chg="add del mod">
          <ac:chgData name="Cristian Radu (2125545)" userId="1c0cf492-0b4c-470b-8649-e37e329f301b" providerId="ADAL" clId="{FDEC63BE-D3A1-4A16-ABE6-2515DC614689}" dt="2022-03-20T14:45:22.460" v="103" actId="478"/>
          <ac:spMkLst>
            <pc:docMk/>
            <pc:sldMk cId="0" sldId="256"/>
            <ac:spMk id="10" creationId="{572008CC-72C6-4C27-A200-4C7B67426533}"/>
          </ac:spMkLst>
        </pc:spChg>
        <pc:spChg chg="add mod">
          <ac:chgData name="Cristian Radu (2125545)" userId="1c0cf492-0b4c-470b-8649-e37e329f301b" providerId="ADAL" clId="{FDEC63BE-D3A1-4A16-ABE6-2515DC614689}" dt="2022-04-03T10:19:08.699" v="2439" actId="1076"/>
          <ac:spMkLst>
            <pc:docMk/>
            <pc:sldMk cId="0" sldId="256"/>
            <ac:spMk id="10" creationId="{B521EB98-9266-42C9-B140-1986E1144487}"/>
          </ac:spMkLst>
        </pc:spChg>
        <pc:spChg chg="add mod">
          <ac:chgData name="Cristian Radu (2125545)" userId="1c0cf492-0b4c-470b-8649-e37e329f301b" providerId="ADAL" clId="{FDEC63BE-D3A1-4A16-ABE6-2515DC614689}" dt="2022-04-02T20:20:35.594" v="1539" actId="1076"/>
          <ac:spMkLst>
            <pc:docMk/>
            <pc:sldMk cId="0" sldId="256"/>
            <ac:spMk id="12" creationId="{4213E616-4051-42F1-A798-11841894AEF1}"/>
          </ac:spMkLst>
        </pc:spChg>
        <pc:spChg chg="add del mod">
          <ac:chgData name="Cristian Radu (2125545)" userId="1c0cf492-0b4c-470b-8649-e37e329f301b" providerId="ADAL" clId="{FDEC63BE-D3A1-4A16-ABE6-2515DC614689}" dt="2022-04-02T20:48:15.155" v="1778" actId="478"/>
          <ac:spMkLst>
            <pc:docMk/>
            <pc:sldMk cId="0" sldId="256"/>
            <ac:spMk id="13" creationId="{460B4443-E400-4ACE-8550-CFBC60FA58A2}"/>
          </ac:spMkLst>
        </pc:spChg>
        <pc:picChg chg="mod">
          <ac:chgData name="Cristian Radu (2125545)" userId="1c0cf492-0b4c-470b-8649-e37e329f301b" providerId="ADAL" clId="{FDEC63BE-D3A1-4A16-ABE6-2515DC614689}" dt="2022-04-04T11:47:48.910" v="5064" actId="1076"/>
          <ac:picMkLst>
            <pc:docMk/>
            <pc:sldMk cId="0" sldId="256"/>
            <ac:picMk id="5" creationId="{81C4B69D-BF95-4D0A-8F97-ECFF693A3F5A}"/>
          </ac:picMkLst>
        </pc:picChg>
        <pc:picChg chg="add del mod">
          <ac:chgData name="Cristian Radu (2125545)" userId="1c0cf492-0b4c-470b-8649-e37e329f301b" providerId="ADAL" clId="{FDEC63BE-D3A1-4A16-ABE6-2515DC614689}" dt="2022-04-02T20:22:16.054" v="1541" actId="478"/>
          <ac:picMkLst>
            <pc:docMk/>
            <pc:sldMk cId="0" sldId="256"/>
            <ac:picMk id="7" creationId="{82917D36-55A6-4B97-A684-8A0D0EA54338}"/>
          </ac:picMkLst>
        </pc:picChg>
        <pc:picChg chg="add mod">
          <ac:chgData name="Cristian Radu (2125545)" userId="1c0cf492-0b4c-470b-8649-e37e329f301b" providerId="ADAL" clId="{FDEC63BE-D3A1-4A16-ABE6-2515DC614689}" dt="2022-04-02T20:23:05.266" v="1550" actId="1076"/>
          <ac:picMkLst>
            <pc:docMk/>
            <pc:sldMk cId="0" sldId="256"/>
            <ac:picMk id="9" creationId="{0DF7ED98-0A91-41E5-B630-46D580938D72}"/>
          </ac:picMkLst>
        </pc:picChg>
      </pc:sldChg>
      <pc:sldChg chg="addSp delSp modSp mod modClrScheme chgLayout">
        <pc:chgData name="Cristian Radu (2125545)" userId="1c0cf492-0b4c-470b-8649-e37e329f301b" providerId="ADAL" clId="{FDEC63BE-D3A1-4A16-ABE6-2515DC614689}" dt="2022-04-03T11:07:24.406" v="2759" actId="1076"/>
        <pc:sldMkLst>
          <pc:docMk/>
          <pc:sldMk cId="0" sldId="257"/>
        </pc:sldMkLst>
        <pc:spChg chg="mod">
          <ac:chgData name="Cristian Radu (2125545)" userId="1c0cf492-0b4c-470b-8649-e37e329f301b" providerId="ADAL" clId="{FDEC63BE-D3A1-4A16-ABE6-2515DC614689}" dt="2022-04-02T20:16:04.417" v="1336" actId="207"/>
          <ac:spMkLst>
            <pc:docMk/>
            <pc:sldMk cId="0" sldId="257"/>
            <ac:spMk id="2" creationId="{FCC8D90C-EA80-4DC5-BCF1-71749D364FE4}"/>
          </ac:spMkLst>
        </pc:spChg>
        <pc:spChg chg="add mod ord">
          <ac:chgData name="Cristian Radu (2125545)" userId="1c0cf492-0b4c-470b-8649-e37e329f301b" providerId="ADAL" clId="{FDEC63BE-D3A1-4A16-ABE6-2515DC614689}" dt="2022-04-03T11:07:24.406" v="2759" actId="1076"/>
          <ac:spMkLst>
            <pc:docMk/>
            <pc:sldMk cId="0" sldId="257"/>
            <ac:spMk id="4" creationId="{E85F618F-2A00-4929-A891-63CF5B6FBC71}"/>
          </ac:spMkLst>
        </pc:spChg>
        <pc:spChg chg="add mod">
          <ac:chgData name="Cristian Radu (2125545)" userId="1c0cf492-0b4c-470b-8649-e37e329f301b" providerId="ADAL" clId="{FDEC63BE-D3A1-4A16-ABE6-2515DC614689}" dt="2022-04-02T20:52:07.729" v="1809" actId="1076"/>
          <ac:spMkLst>
            <pc:docMk/>
            <pc:sldMk cId="0" sldId="257"/>
            <ac:spMk id="5" creationId="{2B884A27-F3F4-4A81-8007-BD94C9C7D9F5}"/>
          </ac:spMkLst>
        </pc:spChg>
        <pc:spChg chg="add del mod">
          <ac:chgData name="Cristian Radu (2125545)" userId="1c0cf492-0b4c-470b-8649-e37e329f301b" providerId="ADAL" clId="{FDEC63BE-D3A1-4A16-ABE6-2515DC614689}" dt="2022-03-20T15:19:36.877" v="247"/>
          <ac:spMkLst>
            <pc:docMk/>
            <pc:sldMk cId="0" sldId="257"/>
            <ac:spMk id="5" creationId="{8B774C8B-CA9D-43F8-B1C9-BE2DEDC863C0}"/>
          </ac:spMkLst>
        </pc:spChg>
        <pc:spChg chg="add del mod">
          <ac:chgData name="Cristian Radu (2125545)" userId="1c0cf492-0b4c-470b-8649-e37e329f301b" providerId="ADAL" clId="{FDEC63BE-D3A1-4A16-ABE6-2515DC614689}" dt="2022-04-02T18:47:59.307" v="800" actId="478"/>
          <ac:spMkLst>
            <pc:docMk/>
            <pc:sldMk cId="0" sldId="257"/>
            <ac:spMk id="6" creationId="{099690AB-DE1B-4A58-A56B-B6B1CB96C122}"/>
          </ac:spMkLst>
        </pc:spChg>
        <pc:spChg chg="add mod">
          <ac:chgData name="Cristian Radu (2125545)" userId="1c0cf492-0b4c-470b-8649-e37e329f301b" providerId="ADAL" clId="{FDEC63BE-D3A1-4A16-ABE6-2515DC614689}" dt="2022-04-03T10:22:58.724" v="2465" actId="1076"/>
          <ac:spMkLst>
            <pc:docMk/>
            <pc:sldMk cId="0" sldId="257"/>
            <ac:spMk id="6" creationId="{4A8F1871-AA38-4F6B-BFB4-17C63BE0D266}"/>
          </ac:spMkLst>
        </pc:spChg>
        <pc:spChg chg="del">
          <ac:chgData name="Cristian Radu (2125545)" userId="1c0cf492-0b4c-470b-8649-e37e329f301b" providerId="ADAL" clId="{FDEC63BE-D3A1-4A16-ABE6-2515DC614689}" dt="2022-04-02T18:47:36.827" v="799" actId="478"/>
          <ac:spMkLst>
            <pc:docMk/>
            <pc:sldMk cId="0" sldId="257"/>
            <ac:spMk id="9" creationId="{5192513D-73C1-4D40-80D5-5C8510841B84}"/>
          </ac:spMkLst>
        </pc:spChg>
        <pc:picChg chg="mod">
          <ac:chgData name="Cristian Radu (2125545)" userId="1c0cf492-0b4c-470b-8649-e37e329f301b" providerId="ADAL" clId="{FDEC63BE-D3A1-4A16-ABE6-2515DC614689}" dt="2022-04-02T19:27:01.533" v="1196" actId="1076"/>
          <ac:picMkLst>
            <pc:docMk/>
            <pc:sldMk cId="0" sldId="257"/>
            <ac:picMk id="3" creationId="{BF68C956-644F-459D-8CE3-DEF8764654F6}"/>
          </ac:picMkLst>
        </pc:picChg>
      </pc:sldChg>
      <pc:sldChg chg="addSp delSp modSp del mod ord modTransition">
        <pc:chgData name="Cristian Radu (2125545)" userId="1c0cf492-0b4c-470b-8649-e37e329f301b" providerId="ADAL" clId="{FDEC63BE-D3A1-4A16-ABE6-2515DC614689}" dt="2022-04-04T11:48:46.845" v="5067" actId="2696"/>
        <pc:sldMkLst>
          <pc:docMk/>
          <pc:sldMk cId="0" sldId="258"/>
        </pc:sldMkLst>
        <pc:spChg chg="mod">
          <ac:chgData name="Cristian Radu (2125545)" userId="1c0cf492-0b4c-470b-8649-e37e329f301b" providerId="ADAL" clId="{FDEC63BE-D3A1-4A16-ABE6-2515DC614689}" dt="2022-04-02T20:15:55.736" v="1335" actId="207"/>
          <ac:spMkLst>
            <pc:docMk/>
            <pc:sldMk cId="0" sldId="258"/>
            <ac:spMk id="2" creationId="{ED8AF9C5-D3B7-4C49-A1A3-6DF47DC4FEAD}"/>
          </ac:spMkLst>
        </pc:spChg>
        <pc:spChg chg="add del mod">
          <ac:chgData name="Cristian Radu (2125545)" userId="1c0cf492-0b4c-470b-8649-e37e329f301b" providerId="ADAL" clId="{FDEC63BE-D3A1-4A16-ABE6-2515DC614689}" dt="2022-04-04T11:48:25.479" v="5065" actId="21"/>
          <ac:spMkLst>
            <pc:docMk/>
            <pc:sldMk cId="0" sldId="258"/>
            <ac:spMk id="3" creationId="{5E7E4D58-2030-4D7C-8EAE-08C57A384987}"/>
          </ac:spMkLst>
        </pc:spChg>
        <pc:spChg chg="del">
          <ac:chgData name="Cristian Radu (2125545)" userId="1c0cf492-0b4c-470b-8649-e37e329f301b" providerId="ADAL" clId="{FDEC63BE-D3A1-4A16-ABE6-2515DC614689}" dt="2022-03-20T14:08:39.654" v="2" actId="478"/>
          <ac:spMkLst>
            <pc:docMk/>
            <pc:sldMk cId="0" sldId="258"/>
            <ac:spMk id="3" creationId="{A57D638D-88AE-4A5F-8B3E-A0DB4BCA9D18}"/>
          </ac:spMkLst>
        </pc:spChg>
        <pc:spChg chg="del mod">
          <ac:chgData name="Cristian Radu (2125545)" userId="1c0cf492-0b4c-470b-8649-e37e329f301b" providerId="ADAL" clId="{FDEC63BE-D3A1-4A16-ABE6-2515DC614689}" dt="2022-04-04T11:38:48.263" v="5030" actId="21"/>
          <ac:spMkLst>
            <pc:docMk/>
            <pc:sldMk cId="0" sldId="258"/>
            <ac:spMk id="5" creationId="{3CA0DD87-23C5-47C0-8145-7CF641281910}"/>
          </ac:spMkLst>
        </pc:spChg>
        <pc:graphicFrameChg chg="add del mod modGraphic">
          <ac:chgData name="Cristian Radu (2125545)" userId="1c0cf492-0b4c-470b-8649-e37e329f301b" providerId="ADAL" clId="{FDEC63BE-D3A1-4A16-ABE6-2515DC614689}" dt="2022-03-20T14:48:08.443" v="116" actId="478"/>
          <ac:graphicFrameMkLst>
            <pc:docMk/>
            <pc:sldMk cId="0" sldId="258"/>
            <ac:graphicFrameMk id="6" creationId="{62EB8193-C1A8-4F01-8255-871B4395455C}"/>
          </ac:graphicFrameMkLst>
        </pc:graphicFrameChg>
        <pc:graphicFrameChg chg="add mod modGraphic">
          <ac:chgData name="Cristian Radu (2125545)" userId="1c0cf492-0b4c-470b-8649-e37e329f301b" providerId="ADAL" clId="{FDEC63BE-D3A1-4A16-ABE6-2515DC614689}" dt="2022-04-03T15:55:52.826" v="3260" actId="1076"/>
          <ac:graphicFrameMkLst>
            <pc:docMk/>
            <pc:sldMk cId="0" sldId="258"/>
            <ac:graphicFrameMk id="7" creationId="{C84C8D54-33B2-4B88-889F-F36BC4735594}"/>
          </ac:graphicFrameMkLst>
        </pc:graphicFrameChg>
        <pc:graphicFrameChg chg="add mod">
          <ac:chgData name="Cristian Radu (2125545)" userId="1c0cf492-0b4c-470b-8649-e37e329f301b" providerId="ADAL" clId="{FDEC63BE-D3A1-4A16-ABE6-2515DC614689}" dt="2022-03-20T14:52:15.760" v="189" actId="571"/>
          <ac:graphicFrameMkLst>
            <pc:docMk/>
            <pc:sldMk cId="0" sldId="258"/>
            <ac:graphicFrameMk id="8" creationId="{4E19E1F3-F475-4D64-8225-65039FBF9EB1}"/>
          </ac:graphicFrameMkLst>
        </pc:graphicFrameChg>
        <pc:picChg chg="del mod">
          <ac:chgData name="Cristian Radu (2125545)" userId="1c0cf492-0b4c-470b-8649-e37e329f301b" providerId="ADAL" clId="{FDEC63BE-D3A1-4A16-ABE6-2515DC614689}" dt="2022-04-04T11:38:20.672" v="5027" actId="21"/>
          <ac:picMkLst>
            <pc:docMk/>
            <pc:sldMk cId="0" sldId="258"/>
            <ac:picMk id="4" creationId="{5B005104-0DD1-4E74-8380-3F339870B331}"/>
          </ac:picMkLst>
        </pc:picChg>
      </pc:sldChg>
      <pc:sldChg chg="addSp delSp modSp mod ord modClrScheme chgLayout">
        <pc:chgData name="Cristian Radu (2125545)" userId="1c0cf492-0b4c-470b-8649-e37e329f301b" providerId="ADAL" clId="{FDEC63BE-D3A1-4A16-ABE6-2515DC614689}" dt="2022-04-10T15:15:27.520" v="5474"/>
        <pc:sldMkLst>
          <pc:docMk/>
          <pc:sldMk cId="0" sldId="259"/>
        </pc:sldMkLst>
        <pc:spChg chg="mod">
          <ac:chgData name="Cristian Radu (2125545)" userId="1c0cf492-0b4c-470b-8649-e37e329f301b" providerId="ADAL" clId="{FDEC63BE-D3A1-4A16-ABE6-2515DC614689}" dt="2022-04-03T13:25:44.732" v="2817" actId="1076"/>
          <ac:spMkLst>
            <pc:docMk/>
            <pc:sldMk cId="0" sldId="259"/>
            <ac:spMk id="2" creationId="{D78FCC52-DD65-4A7B-9A8B-168549839F7B}"/>
          </ac:spMkLst>
        </pc:spChg>
        <pc:spChg chg="del mod">
          <ac:chgData name="Cristian Radu (2125545)" userId="1c0cf492-0b4c-470b-8649-e37e329f301b" providerId="ADAL" clId="{FDEC63BE-D3A1-4A16-ABE6-2515DC614689}" dt="2022-04-02T20:18:29.819" v="1523" actId="478"/>
          <ac:spMkLst>
            <pc:docMk/>
            <pc:sldMk cId="0" sldId="259"/>
            <ac:spMk id="4" creationId="{6EC8EBD2-4E84-4652-A822-1DC139BE5318}"/>
          </ac:spMkLst>
        </pc:spChg>
        <pc:spChg chg="add mod">
          <ac:chgData name="Cristian Radu (2125545)" userId="1c0cf492-0b4c-470b-8649-e37e329f301b" providerId="ADAL" clId="{FDEC63BE-D3A1-4A16-ABE6-2515DC614689}" dt="2022-04-03T10:26:51.425" v="2502" actId="255"/>
          <ac:spMkLst>
            <pc:docMk/>
            <pc:sldMk cId="0" sldId="259"/>
            <ac:spMk id="4" creationId="{7A401739-700E-4DD6-A93F-5548279BF2ED}"/>
          </ac:spMkLst>
        </pc:spChg>
        <pc:spChg chg="del mod">
          <ac:chgData name="Cristian Radu (2125545)" userId="1c0cf492-0b4c-470b-8649-e37e329f301b" providerId="ADAL" clId="{FDEC63BE-D3A1-4A16-ABE6-2515DC614689}" dt="2022-04-02T20:18:28.147" v="1521" actId="478"/>
          <ac:spMkLst>
            <pc:docMk/>
            <pc:sldMk cId="0" sldId="259"/>
            <ac:spMk id="5" creationId="{8050C746-D351-41BA-9AAB-33D1A86E62A7}"/>
          </ac:spMkLst>
        </pc:spChg>
        <pc:spChg chg="add mod">
          <ac:chgData name="Cristian Radu (2125545)" userId="1c0cf492-0b4c-470b-8649-e37e329f301b" providerId="ADAL" clId="{FDEC63BE-D3A1-4A16-ABE6-2515DC614689}" dt="2022-04-04T11:43:51.381" v="5047" actId="1076"/>
          <ac:spMkLst>
            <pc:docMk/>
            <pc:sldMk cId="0" sldId="259"/>
            <ac:spMk id="6" creationId="{459FAAC8-263E-4791-A0F1-7D10C0C95D3A}"/>
          </ac:spMkLst>
        </pc:spChg>
        <pc:spChg chg="add del mod">
          <ac:chgData name="Cristian Radu (2125545)" userId="1c0cf492-0b4c-470b-8649-e37e329f301b" providerId="ADAL" clId="{FDEC63BE-D3A1-4A16-ABE6-2515DC614689}" dt="2022-04-04T11:44:00.557" v="5048" actId="478"/>
          <ac:spMkLst>
            <pc:docMk/>
            <pc:sldMk cId="0" sldId="259"/>
            <ac:spMk id="7" creationId="{E59CA55D-D3BB-40BE-8996-3E4A7E031AD4}"/>
          </ac:spMkLst>
        </pc:spChg>
        <pc:spChg chg="add del mod">
          <ac:chgData name="Cristian Radu (2125545)" userId="1c0cf492-0b4c-470b-8649-e37e329f301b" providerId="ADAL" clId="{FDEC63BE-D3A1-4A16-ABE6-2515DC614689}" dt="2022-04-04T11:54:17.586" v="5119"/>
          <ac:spMkLst>
            <pc:docMk/>
            <pc:sldMk cId="0" sldId="259"/>
            <ac:spMk id="8" creationId="{54F24018-A300-4439-A271-0022C94BF729}"/>
          </ac:spMkLst>
        </pc:spChg>
        <pc:spChg chg="add mod">
          <ac:chgData name="Cristian Radu (2125545)" userId="1c0cf492-0b4c-470b-8649-e37e329f301b" providerId="ADAL" clId="{FDEC63BE-D3A1-4A16-ABE6-2515DC614689}" dt="2022-04-04T11:54:46.718" v="5138" actId="113"/>
          <ac:spMkLst>
            <pc:docMk/>
            <pc:sldMk cId="0" sldId="259"/>
            <ac:spMk id="9" creationId="{7D046C4F-7BC4-4774-8582-8D7FDB003293}"/>
          </ac:spMkLst>
        </pc:spChg>
        <pc:graphicFrameChg chg="add mod modGraphic">
          <ac:chgData name="Cristian Radu (2125545)" userId="1c0cf492-0b4c-470b-8649-e37e329f301b" providerId="ADAL" clId="{FDEC63BE-D3A1-4A16-ABE6-2515DC614689}" dt="2022-04-10T14:46:48.386" v="5438" actId="1076"/>
          <ac:graphicFrameMkLst>
            <pc:docMk/>
            <pc:sldMk cId="0" sldId="259"/>
            <ac:graphicFrameMk id="5" creationId="{D62B049A-E353-43D7-8041-148D920B84F1}"/>
          </ac:graphicFrameMkLst>
        </pc:graphicFrameChg>
        <pc:picChg chg="mod">
          <ac:chgData name="Cristian Radu (2125545)" userId="1c0cf492-0b4c-470b-8649-e37e329f301b" providerId="ADAL" clId="{FDEC63BE-D3A1-4A16-ABE6-2515DC614689}" dt="2022-04-04T11:46:00.998" v="5055" actId="14100"/>
          <ac:picMkLst>
            <pc:docMk/>
            <pc:sldMk cId="0" sldId="259"/>
            <ac:picMk id="3" creationId="{19B7B9E5-633F-4550-B321-96D618545E8A}"/>
          </ac:picMkLst>
        </pc:picChg>
      </pc:sldChg>
      <pc:sldChg chg="addSp delSp modSp mod modClrScheme chgLayout">
        <pc:chgData name="Cristian Radu (2125545)" userId="1c0cf492-0b4c-470b-8649-e37e329f301b" providerId="ADAL" clId="{FDEC63BE-D3A1-4A16-ABE6-2515DC614689}" dt="2022-04-04T11:47:24.118" v="5061" actId="1076"/>
        <pc:sldMkLst>
          <pc:docMk/>
          <pc:sldMk cId="0" sldId="260"/>
        </pc:sldMkLst>
        <pc:spChg chg="mod">
          <ac:chgData name="Cristian Radu (2125545)" userId="1c0cf492-0b4c-470b-8649-e37e329f301b" providerId="ADAL" clId="{FDEC63BE-D3A1-4A16-ABE6-2515DC614689}" dt="2022-04-03T11:37:57.340" v="2791" actId="207"/>
          <ac:spMkLst>
            <pc:docMk/>
            <pc:sldMk cId="0" sldId="260"/>
            <ac:spMk id="2" creationId="{7693B4F3-F631-4AEF-8754-5493AC2F465F}"/>
          </ac:spMkLst>
        </pc:spChg>
        <pc:spChg chg="del">
          <ac:chgData name="Cristian Radu (2125545)" userId="1c0cf492-0b4c-470b-8649-e37e329f301b" providerId="ADAL" clId="{FDEC63BE-D3A1-4A16-ABE6-2515DC614689}" dt="2022-03-20T14:43:06.659" v="88" actId="478"/>
          <ac:spMkLst>
            <pc:docMk/>
            <pc:sldMk cId="0" sldId="260"/>
            <ac:spMk id="3" creationId="{57F736E4-23C8-4CEC-9532-C6F059728E7E}"/>
          </ac:spMkLst>
        </pc:spChg>
        <pc:spChg chg="add mod">
          <ac:chgData name="Cristian Radu (2125545)" userId="1c0cf492-0b4c-470b-8649-e37e329f301b" providerId="ADAL" clId="{FDEC63BE-D3A1-4A16-ABE6-2515DC614689}" dt="2022-04-02T20:40:30.592" v="1710" actId="1076"/>
          <ac:spMkLst>
            <pc:docMk/>
            <pc:sldMk cId="0" sldId="260"/>
            <ac:spMk id="3" creationId="{FE503C9D-0BD9-409F-B8B5-AD742D8A70AB}"/>
          </ac:spMkLst>
        </pc:spChg>
        <pc:spChg chg="add mod">
          <ac:chgData name="Cristian Radu (2125545)" userId="1c0cf492-0b4c-470b-8649-e37e329f301b" providerId="ADAL" clId="{FDEC63BE-D3A1-4A16-ABE6-2515DC614689}" dt="2022-04-02T22:06:21.208" v="2365" actId="1076"/>
          <ac:spMkLst>
            <pc:docMk/>
            <pc:sldMk cId="0" sldId="260"/>
            <ac:spMk id="4" creationId="{67DFC203-C503-4919-BB02-F312F0DC3B67}"/>
          </ac:spMkLst>
        </pc:spChg>
        <pc:spChg chg="del">
          <ac:chgData name="Cristian Radu (2125545)" userId="1c0cf492-0b4c-470b-8649-e37e329f301b" providerId="ADAL" clId="{FDEC63BE-D3A1-4A16-ABE6-2515DC614689}" dt="2022-03-20T14:43:08.391" v="89" actId="478"/>
          <ac:spMkLst>
            <pc:docMk/>
            <pc:sldMk cId="0" sldId="260"/>
            <ac:spMk id="4" creationId="{7466F976-54EE-4402-9CB9-0EB54451F43A}"/>
          </ac:spMkLst>
        </pc:spChg>
        <pc:spChg chg="add mod">
          <ac:chgData name="Cristian Radu (2125545)" userId="1c0cf492-0b4c-470b-8649-e37e329f301b" providerId="ADAL" clId="{FDEC63BE-D3A1-4A16-ABE6-2515DC614689}" dt="2022-04-03T10:32:37.363" v="2529" actId="1076"/>
          <ac:spMkLst>
            <pc:docMk/>
            <pc:sldMk cId="0" sldId="260"/>
            <ac:spMk id="6" creationId="{E565D4F0-375C-4EF1-BC33-7F7844B44897}"/>
          </ac:spMkLst>
        </pc:spChg>
        <pc:picChg chg="mod">
          <ac:chgData name="Cristian Radu (2125545)" userId="1c0cf492-0b4c-470b-8649-e37e329f301b" providerId="ADAL" clId="{FDEC63BE-D3A1-4A16-ABE6-2515DC614689}" dt="2022-04-04T11:47:24.118" v="5061" actId="1076"/>
          <ac:picMkLst>
            <pc:docMk/>
            <pc:sldMk cId="0" sldId="260"/>
            <ac:picMk id="5" creationId="{8814E72E-9598-48D7-863A-BCF95BCE2D81}"/>
          </ac:picMkLst>
        </pc:picChg>
      </pc:sldChg>
      <pc:sldChg chg="addSp delSp modSp mod modClrScheme chgLayout">
        <pc:chgData name="Cristian Radu (2125545)" userId="1c0cf492-0b4c-470b-8649-e37e329f301b" providerId="ADAL" clId="{FDEC63BE-D3A1-4A16-ABE6-2515DC614689}" dt="2022-04-03T11:38:13.754" v="2792" actId="207"/>
        <pc:sldMkLst>
          <pc:docMk/>
          <pc:sldMk cId="0" sldId="261"/>
        </pc:sldMkLst>
        <pc:spChg chg="del">
          <ac:chgData name="Cristian Radu (2125545)" userId="1c0cf492-0b4c-470b-8649-e37e329f301b" providerId="ADAL" clId="{FDEC63BE-D3A1-4A16-ABE6-2515DC614689}" dt="2022-04-02T21:14:19.308" v="1973" actId="478"/>
          <ac:spMkLst>
            <pc:docMk/>
            <pc:sldMk cId="0" sldId="261"/>
            <ac:spMk id="2" creationId="{5CF4725B-CB95-4492-9DB9-85A34F8080E6}"/>
          </ac:spMkLst>
        </pc:spChg>
        <pc:spChg chg="del mod">
          <ac:chgData name="Cristian Radu (2125545)" userId="1c0cf492-0b4c-470b-8649-e37e329f301b" providerId="ADAL" clId="{FDEC63BE-D3A1-4A16-ABE6-2515DC614689}" dt="2022-03-27T13:52:16.617" v="478" actId="478"/>
          <ac:spMkLst>
            <pc:docMk/>
            <pc:sldMk cId="0" sldId="261"/>
            <ac:spMk id="2" creationId="{A651F30A-0A38-47E7-92E2-8D873250ABB1}"/>
          </ac:spMkLst>
        </pc:spChg>
        <pc:spChg chg="del">
          <ac:chgData name="Cristian Radu (2125545)" userId="1c0cf492-0b4c-470b-8649-e37e329f301b" providerId="ADAL" clId="{FDEC63BE-D3A1-4A16-ABE6-2515DC614689}" dt="2022-04-02T21:14:13.822" v="1971" actId="478"/>
          <ac:spMkLst>
            <pc:docMk/>
            <pc:sldMk cId="0" sldId="261"/>
            <ac:spMk id="3" creationId="{9C9A3784-047B-4CB0-8F49-59839D932CAE}"/>
          </ac:spMkLst>
        </pc:spChg>
        <pc:spChg chg="del mod">
          <ac:chgData name="Cristian Radu (2125545)" userId="1c0cf492-0b4c-470b-8649-e37e329f301b" providerId="ADAL" clId="{FDEC63BE-D3A1-4A16-ABE6-2515DC614689}" dt="2022-03-27T13:47:39.636" v="337" actId="478"/>
          <ac:spMkLst>
            <pc:docMk/>
            <pc:sldMk cId="0" sldId="261"/>
            <ac:spMk id="3" creationId="{E55CCDA4-441E-4AEB-9CC9-82209525D96D}"/>
          </ac:spMkLst>
        </pc:spChg>
        <pc:spChg chg="mod">
          <ac:chgData name="Cristian Radu (2125545)" userId="1c0cf492-0b4c-470b-8649-e37e329f301b" providerId="ADAL" clId="{FDEC63BE-D3A1-4A16-ABE6-2515DC614689}" dt="2022-04-03T11:38:13.754" v="2792" actId="207"/>
          <ac:spMkLst>
            <pc:docMk/>
            <pc:sldMk cId="0" sldId="261"/>
            <ac:spMk id="6" creationId="{579E528A-B016-4331-9F97-F62AD55A7848}"/>
          </ac:spMkLst>
        </pc:spChg>
        <pc:spChg chg="add del mod">
          <ac:chgData name="Cristian Radu (2125545)" userId="1c0cf492-0b4c-470b-8649-e37e329f301b" providerId="ADAL" clId="{FDEC63BE-D3A1-4A16-ABE6-2515DC614689}" dt="2022-04-02T21:14:28.233" v="1977" actId="478"/>
          <ac:spMkLst>
            <pc:docMk/>
            <pc:sldMk cId="0" sldId="261"/>
            <ac:spMk id="7" creationId="{29A2F2CC-1329-4C7A-A88A-09FFF8BF57F4}"/>
          </ac:spMkLst>
        </pc:spChg>
        <pc:spChg chg="add del mod">
          <ac:chgData name="Cristian Radu (2125545)" userId="1c0cf492-0b4c-470b-8649-e37e329f301b" providerId="ADAL" clId="{FDEC63BE-D3A1-4A16-ABE6-2515DC614689}" dt="2022-03-27T13:52:04.244" v="475"/>
          <ac:spMkLst>
            <pc:docMk/>
            <pc:sldMk cId="0" sldId="261"/>
            <ac:spMk id="8" creationId="{7E5237DC-6773-4E60-9613-FD93293AC761}"/>
          </ac:spMkLst>
        </pc:spChg>
        <pc:spChg chg="add mod">
          <ac:chgData name="Cristian Radu (2125545)" userId="1c0cf492-0b4c-470b-8649-e37e329f301b" providerId="ADAL" clId="{FDEC63BE-D3A1-4A16-ABE6-2515DC614689}" dt="2022-04-02T22:07:14.007" v="2369" actId="255"/>
          <ac:spMkLst>
            <pc:docMk/>
            <pc:sldMk cId="0" sldId="261"/>
            <ac:spMk id="9" creationId="{4D434E18-89C6-406D-A892-242F5878ED28}"/>
          </ac:spMkLst>
        </pc:spChg>
        <pc:spChg chg="add mod">
          <ac:chgData name="Cristian Radu (2125545)" userId="1c0cf492-0b4c-470b-8649-e37e329f301b" providerId="ADAL" clId="{FDEC63BE-D3A1-4A16-ABE6-2515DC614689}" dt="2022-04-02T21:19:28.526" v="2039" actId="1076"/>
          <ac:spMkLst>
            <pc:docMk/>
            <pc:sldMk cId="0" sldId="261"/>
            <ac:spMk id="10" creationId="{316D021E-25EB-4D30-9CDB-88C4928FD50D}"/>
          </ac:spMkLst>
        </pc:spChg>
        <pc:spChg chg="add del mod">
          <ac:chgData name="Cristian Radu (2125545)" userId="1c0cf492-0b4c-470b-8649-e37e329f301b" providerId="ADAL" clId="{FDEC63BE-D3A1-4A16-ABE6-2515DC614689}" dt="2022-03-27T13:57:37.938" v="640" actId="478"/>
          <ac:spMkLst>
            <pc:docMk/>
            <pc:sldMk cId="0" sldId="261"/>
            <ac:spMk id="10" creationId="{D863F77C-D5FF-44DE-8509-5AD21BEDD149}"/>
          </ac:spMkLst>
        </pc:spChg>
        <pc:spChg chg="add del mod">
          <ac:chgData name="Cristian Radu (2125545)" userId="1c0cf492-0b4c-470b-8649-e37e329f301b" providerId="ADAL" clId="{FDEC63BE-D3A1-4A16-ABE6-2515DC614689}" dt="2022-03-27T13:57:40.904" v="641" actId="478"/>
          <ac:spMkLst>
            <pc:docMk/>
            <pc:sldMk cId="0" sldId="261"/>
            <ac:spMk id="12" creationId="{763CE2DC-74BE-4B85-9CEC-94F132C7B43D}"/>
          </ac:spMkLst>
        </pc:spChg>
        <pc:spChg chg="add del mod">
          <ac:chgData name="Cristian Radu (2125545)" userId="1c0cf492-0b4c-470b-8649-e37e329f301b" providerId="ADAL" clId="{FDEC63BE-D3A1-4A16-ABE6-2515DC614689}" dt="2022-03-27T13:58:45.730" v="655"/>
          <ac:spMkLst>
            <pc:docMk/>
            <pc:sldMk cId="0" sldId="261"/>
            <ac:spMk id="13" creationId="{A6EDF131-5063-41B4-81A4-89C559F09723}"/>
          </ac:spMkLst>
        </pc:spChg>
        <pc:spChg chg="add del mod">
          <ac:chgData name="Cristian Radu (2125545)" userId="1c0cf492-0b4c-470b-8649-e37e329f301b" providerId="ADAL" clId="{FDEC63BE-D3A1-4A16-ABE6-2515DC614689}" dt="2022-04-02T21:14:26.568" v="1976" actId="478"/>
          <ac:spMkLst>
            <pc:docMk/>
            <pc:sldMk cId="0" sldId="261"/>
            <ac:spMk id="14" creationId="{1DCC6042-6AB2-47BD-858B-6D106956282D}"/>
          </ac:spMkLst>
        </pc:spChg>
        <pc:spChg chg="add del">
          <ac:chgData name="Cristian Radu (2125545)" userId="1c0cf492-0b4c-470b-8649-e37e329f301b" providerId="ADAL" clId="{FDEC63BE-D3A1-4A16-ABE6-2515DC614689}" dt="2022-03-27T14:00:36.807" v="680" actId="478"/>
          <ac:spMkLst>
            <pc:docMk/>
            <pc:sldMk cId="0" sldId="261"/>
            <ac:spMk id="16" creationId="{E78AECDC-534D-4A43-92FA-55EE098020AD}"/>
          </ac:spMkLst>
        </pc:spChg>
        <pc:spChg chg="add del mod">
          <ac:chgData name="Cristian Radu (2125545)" userId="1c0cf492-0b4c-470b-8649-e37e329f301b" providerId="ADAL" clId="{FDEC63BE-D3A1-4A16-ABE6-2515DC614689}" dt="2022-04-02T21:14:24.588" v="1975" actId="478"/>
          <ac:spMkLst>
            <pc:docMk/>
            <pc:sldMk cId="0" sldId="261"/>
            <ac:spMk id="17" creationId="{1B83E78C-1EC2-4131-A7E7-9EE10A038A49}"/>
          </ac:spMkLst>
        </pc:spChg>
        <pc:spChg chg="add del mod">
          <ac:chgData name="Cristian Radu (2125545)" userId="1c0cf492-0b4c-470b-8649-e37e329f301b" providerId="ADAL" clId="{FDEC63BE-D3A1-4A16-ABE6-2515DC614689}" dt="2022-03-27T14:01:47.546" v="696"/>
          <ac:spMkLst>
            <pc:docMk/>
            <pc:sldMk cId="0" sldId="261"/>
            <ac:spMk id="18" creationId="{CB4DAC43-AFA5-4C85-AF28-82AAEAD7CBD2}"/>
          </ac:spMkLst>
        </pc:spChg>
        <pc:spChg chg="add del mod">
          <ac:chgData name="Cristian Radu (2125545)" userId="1c0cf492-0b4c-470b-8649-e37e329f301b" providerId="ADAL" clId="{FDEC63BE-D3A1-4A16-ABE6-2515DC614689}" dt="2022-04-02T21:14:22.161" v="1974" actId="478"/>
          <ac:spMkLst>
            <pc:docMk/>
            <pc:sldMk cId="0" sldId="261"/>
            <ac:spMk id="19" creationId="{E1EFB23C-F645-431D-A15A-9675810065D7}"/>
          </ac:spMkLst>
        </pc:spChg>
        <pc:spChg chg="add del mod">
          <ac:chgData name="Cristian Radu (2125545)" userId="1c0cf492-0b4c-470b-8649-e37e329f301b" providerId="ADAL" clId="{FDEC63BE-D3A1-4A16-ABE6-2515DC614689}" dt="2022-04-02T21:14:16.985" v="1972" actId="478"/>
          <ac:spMkLst>
            <pc:docMk/>
            <pc:sldMk cId="0" sldId="261"/>
            <ac:spMk id="20" creationId="{6CCADD55-60C7-42AA-BDA2-DA1A56CFB5F5}"/>
          </ac:spMkLst>
        </pc:spChg>
        <pc:spChg chg="add del mod">
          <ac:chgData name="Cristian Radu (2125545)" userId="1c0cf492-0b4c-470b-8649-e37e329f301b" providerId="ADAL" clId="{FDEC63BE-D3A1-4A16-ABE6-2515DC614689}" dt="2022-04-02T21:14:09.797" v="1969" actId="478"/>
          <ac:spMkLst>
            <pc:docMk/>
            <pc:sldMk cId="0" sldId="261"/>
            <ac:spMk id="21" creationId="{6633057C-DB1B-483B-AC49-E80CA4FCA2E2}"/>
          </ac:spMkLst>
        </pc:spChg>
        <pc:spChg chg="add del mod">
          <ac:chgData name="Cristian Radu (2125545)" userId="1c0cf492-0b4c-470b-8649-e37e329f301b" providerId="ADAL" clId="{FDEC63BE-D3A1-4A16-ABE6-2515DC614689}" dt="2022-04-02T21:14:11.571" v="1970" actId="478"/>
          <ac:spMkLst>
            <pc:docMk/>
            <pc:sldMk cId="0" sldId="261"/>
            <ac:spMk id="22" creationId="{EE82110C-D5EA-4E9F-8FCE-D68671CF724C}"/>
          </ac:spMkLst>
        </pc:spChg>
        <pc:spChg chg="add mod">
          <ac:chgData name="Cristian Radu (2125545)" userId="1c0cf492-0b4c-470b-8649-e37e329f301b" providerId="ADAL" clId="{FDEC63BE-D3A1-4A16-ABE6-2515DC614689}" dt="2022-03-27T14:06:03.436" v="774" actId="20577"/>
          <ac:spMkLst>
            <pc:docMk/>
            <pc:sldMk cId="0" sldId="261"/>
            <ac:spMk id="23" creationId="{0451CCF6-E157-406E-9587-2557AD2E827B}"/>
          </ac:spMkLst>
        </pc:spChg>
        <pc:graphicFrameChg chg="del mod">
          <ac:chgData name="Cristian Radu (2125545)" userId="1c0cf492-0b4c-470b-8649-e37e329f301b" providerId="ADAL" clId="{FDEC63BE-D3A1-4A16-ABE6-2515DC614689}" dt="2022-04-02T21:14:06.548" v="1968" actId="478"/>
          <ac:graphicFrameMkLst>
            <pc:docMk/>
            <pc:sldMk cId="0" sldId="261"/>
            <ac:graphicFrameMk id="4" creationId="{0FA1BFA1-4B66-4FE2-92FA-221E1ED04DC7}"/>
          </ac:graphicFrameMkLst>
        </pc:graphicFrameChg>
        <pc:picChg chg="add mod">
          <ac:chgData name="Cristian Radu (2125545)" userId="1c0cf492-0b4c-470b-8649-e37e329f301b" providerId="ADAL" clId="{FDEC63BE-D3A1-4A16-ABE6-2515DC614689}" dt="2022-04-02T21:53:14.027" v="2327" actId="14100"/>
          <ac:picMkLst>
            <pc:docMk/>
            <pc:sldMk cId="0" sldId="261"/>
            <ac:picMk id="8" creationId="{D774BA29-BE3A-418F-8734-8E3EAA5F21D3}"/>
          </ac:picMkLst>
        </pc:picChg>
      </pc:sldChg>
      <pc:sldChg chg="del">
        <pc:chgData name="Cristian Radu (2125545)" userId="1c0cf492-0b4c-470b-8649-e37e329f301b" providerId="ADAL" clId="{FDEC63BE-D3A1-4A16-ABE6-2515DC614689}" dt="2022-04-02T21:21:00.592" v="2043" actId="2696"/>
        <pc:sldMkLst>
          <pc:docMk/>
          <pc:sldMk cId="0" sldId="262"/>
        </pc:sldMkLst>
      </pc:sldChg>
      <pc:sldChg chg="addSp delSp modSp mod ord modClrScheme chgLayout">
        <pc:chgData name="Cristian Radu (2125545)" userId="1c0cf492-0b4c-470b-8649-e37e329f301b" providerId="ADAL" clId="{FDEC63BE-D3A1-4A16-ABE6-2515DC614689}" dt="2022-04-03T11:31:21.489" v="2771" actId="207"/>
        <pc:sldMkLst>
          <pc:docMk/>
          <pc:sldMk cId="0" sldId="263"/>
        </pc:sldMkLst>
        <pc:spChg chg="del mod ord">
          <ac:chgData name="Cristian Radu (2125545)" userId="1c0cf492-0b4c-470b-8649-e37e329f301b" providerId="ADAL" clId="{FDEC63BE-D3A1-4A16-ABE6-2515DC614689}" dt="2022-04-02T20:53:01.277" v="1814" actId="478"/>
          <ac:spMkLst>
            <pc:docMk/>
            <pc:sldMk cId="0" sldId="263"/>
            <ac:spMk id="2" creationId="{CE630D69-68B8-465E-8357-F35591F322D2}"/>
          </ac:spMkLst>
        </pc:spChg>
        <pc:spChg chg="del mod ord">
          <ac:chgData name="Cristian Radu (2125545)" userId="1c0cf492-0b4c-470b-8649-e37e329f301b" providerId="ADAL" clId="{FDEC63BE-D3A1-4A16-ABE6-2515DC614689}" dt="2022-04-02T20:52:59.190" v="1813" actId="478"/>
          <ac:spMkLst>
            <pc:docMk/>
            <pc:sldMk cId="0" sldId="263"/>
            <ac:spMk id="3" creationId="{F22814BD-A94C-42B9-BC4A-2DA0243CB1F3}"/>
          </ac:spMkLst>
        </pc:spChg>
        <pc:spChg chg="add mod">
          <ac:chgData name="Cristian Radu (2125545)" userId="1c0cf492-0b4c-470b-8649-e37e329f301b" providerId="ADAL" clId="{FDEC63BE-D3A1-4A16-ABE6-2515DC614689}" dt="2022-04-02T21:01:34.781" v="1912" actId="1076"/>
          <ac:spMkLst>
            <pc:docMk/>
            <pc:sldMk cId="0" sldId="263"/>
            <ac:spMk id="4" creationId="{D4C7C0B3-CDBD-4432-9C1D-CD4C5E29B214}"/>
          </ac:spMkLst>
        </pc:spChg>
        <pc:spChg chg="add mod">
          <ac:chgData name="Cristian Radu (2125545)" userId="1c0cf492-0b4c-470b-8649-e37e329f301b" providerId="ADAL" clId="{FDEC63BE-D3A1-4A16-ABE6-2515DC614689}" dt="2022-04-02T21:01:41.847" v="1913" actId="1076"/>
          <ac:spMkLst>
            <pc:docMk/>
            <pc:sldMk cId="0" sldId="263"/>
            <ac:spMk id="8" creationId="{1E6CB309-FA97-444D-B45D-DAD1E6C9125A}"/>
          </ac:spMkLst>
        </pc:spChg>
        <pc:spChg chg="add mod">
          <ac:chgData name="Cristian Radu (2125545)" userId="1c0cf492-0b4c-470b-8649-e37e329f301b" providerId="ADAL" clId="{FDEC63BE-D3A1-4A16-ABE6-2515DC614689}" dt="2022-04-03T11:31:21.489" v="2771" actId="207"/>
          <ac:spMkLst>
            <pc:docMk/>
            <pc:sldMk cId="0" sldId="263"/>
            <ac:spMk id="9" creationId="{C829EAD5-9219-4CD6-9368-47EC6A038D4F}"/>
          </ac:spMkLst>
        </pc:spChg>
        <pc:spChg chg="add mod">
          <ac:chgData name="Cristian Radu (2125545)" userId="1c0cf492-0b4c-470b-8649-e37e329f301b" providerId="ADAL" clId="{FDEC63BE-D3A1-4A16-ABE6-2515DC614689}" dt="2022-04-02T22:06:40.052" v="2367" actId="255"/>
          <ac:spMkLst>
            <pc:docMk/>
            <pc:sldMk cId="0" sldId="263"/>
            <ac:spMk id="10" creationId="{C2EB9B07-DC37-4302-B9A8-21C2C1FF51AA}"/>
          </ac:spMkLst>
        </pc:spChg>
        <pc:picChg chg="add mod">
          <ac:chgData name="Cristian Radu (2125545)" userId="1c0cf492-0b4c-470b-8649-e37e329f301b" providerId="ADAL" clId="{FDEC63BE-D3A1-4A16-ABE6-2515DC614689}" dt="2022-04-02T21:01:31.030" v="1911" actId="14100"/>
          <ac:picMkLst>
            <pc:docMk/>
            <pc:sldMk cId="0" sldId="263"/>
            <ac:picMk id="7" creationId="{1D5C4B36-E4E4-44B2-9AB6-172CAA18E22F}"/>
          </ac:picMkLst>
        </pc:picChg>
      </pc:sldChg>
      <pc:sldChg chg="del">
        <pc:chgData name="Cristian Radu (2125545)" userId="1c0cf492-0b4c-470b-8649-e37e329f301b" providerId="ADAL" clId="{FDEC63BE-D3A1-4A16-ABE6-2515DC614689}" dt="2022-04-02T20:52:43.780" v="1810" actId="2696"/>
        <pc:sldMkLst>
          <pc:docMk/>
          <pc:sldMk cId="0" sldId="264"/>
        </pc:sldMkLst>
      </pc:sldChg>
      <pc:sldChg chg="addSp delSp modSp mod modClrScheme chgLayout">
        <pc:chgData name="Cristian Radu (2125545)" userId="1c0cf492-0b4c-470b-8649-e37e329f301b" providerId="ADAL" clId="{FDEC63BE-D3A1-4A16-ABE6-2515DC614689}" dt="2022-04-03T11:39:53.548" v="2809" actId="20577"/>
        <pc:sldMkLst>
          <pc:docMk/>
          <pc:sldMk cId="0" sldId="265"/>
        </pc:sldMkLst>
        <pc:spChg chg="mod ord">
          <ac:chgData name="Cristian Radu (2125545)" userId="1c0cf492-0b4c-470b-8649-e37e329f301b" providerId="ADAL" clId="{FDEC63BE-D3A1-4A16-ABE6-2515DC614689}" dt="2022-04-03T11:38:43.640" v="2795" actId="1076"/>
          <ac:spMkLst>
            <pc:docMk/>
            <pc:sldMk cId="0" sldId="265"/>
            <ac:spMk id="2" creationId="{1CD2CE4F-6451-4F7F-921A-E32E5FE7D931}"/>
          </ac:spMkLst>
        </pc:spChg>
        <pc:spChg chg="add mod">
          <ac:chgData name="Cristian Radu (2125545)" userId="1c0cf492-0b4c-470b-8649-e37e329f301b" providerId="ADAL" clId="{FDEC63BE-D3A1-4A16-ABE6-2515DC614689}" dt="2022-04-03T11:39:53.548" v="2809" actId="20577"/>
          <ac:spMkLst>
            <pc:docMk/>
            <pc:sldMk cId="0" sldId="265"/>
            <ac:spMk id="3" creationId="{6360E663-4AF9-4E93-A14F-7A682EFE9922}"/>
          </ac:spMkLst>
        </pc:spChg>
        <pc:spChg chg="del mod ord">
          <ac:chgData name="Cristian Radu (2125545)" userId="1c0cf492-0b4c-470b-8649-e37e329f301b" providerId="ADAL" clId="{FDEC63BE-D3A1-4A16-ABE6-2515DC614689}" dt="2022-04-02T21:21:21.535" v="2045" actId="478"/>
          <ac:spMkLst>
            <pc:docMk/>
            <pc:sldMk cId="0" sldId="265"/>
            <ac:spMk id="3" creationId="{F514B547-BF98-407F-8834-AEC80F24AF21}"/>
          </ac:spMkLst>
        </pc:spChg>
        <pc:spChg chg="del mod ord">
          <ac:chgData name="Cristian Radu (2125545)" userId="1c0cf492-0b4c-470b-8649-e37e329f301b" providerId="ADAL" clId="{FDEC63BE-D3A1-4A16-ABE6-2515DC614689}" dt="2022-04-02T21:21:28.063" v="2047" actId="478"/>
          <ac:spMkLst>
            <pc:docMk/>
            <pc:sldMk cId="0" sldId="265"/>
            <ac:spMk id="4" creationId="{0A149170-98DD-46DA-A775-6E747A09778B}"/>
          </ac:spMkLst>
        </pc:spChg>
        <pc:spChg chg="del mod ord">
          <ac:chgData name="Cristian Radu (2125545)" userId="1c0cf492-0b4c-470b-8649-e37e329f301b" providerId="ADAL" clId="{FDEC63BE-D3A1-4A16-ABE6-2515DC614689}" dt="2022-04-02T21:21:25.141" v="2046" actId="478"/>
          <ac:spMkLst>
            <pc:docMk/>
            <pc:sldMk cId="0" sldId="265"/>
            <ac:spMk id="5" creationId="{CCDC4D60-5ABD-44D5-9765-700BA80CBD95}"/>
          </ac:spMkLst>
        </pc:spChg>
        <pc:spChg chg="del mod ord">
          <ac:chgData name="Cristian Radu (2125545)" userId="1c0cf492-0b4c-470b-8649-e37e329f301b" providerId="ADAL" clId="{FDEC63BE-D3A1-4A16-ABE6-2515DC614689}" dt="2022-04-02T21:21:34.296" v="2050" actId="478"/>
          <ac:spMkLst>
            <pc:docMk/>
            <pc:sldMk cId="0" sldId="265"/>
            <ac:spMk id="6" creationId="{BA2CEDBA-2537-40D0-901D-F838D7B9F005}"/>
          </ac:spMkLst>
        </pc:spChg>
        <pc:spChg chg="del mod ord">
          <ac:chgData name="Cristian Radu (2125545)" userId="1c0cf492-0b4c-470b-8649-e37e329f301b" providerId="ADAL" clId="{FDEC63BE-D3A1-4A16-ABE6-2515DC614689}" dt="2022-04-02T21:21:31.157" v="2048" actId="478"/>
          <ac:spMkLst>
            <pc:docMk/>
            <pc:sldMk cId="0" sldId="265"/>
            <ac:spMk id="7" creationId="{0AEE50CD-3513-46D4-A8A9-4097A33543E8}"/>
          </ac:spMkLst>
        </pc:spChg>
      </pc:sldChg>
      <pc:sldChg chg="addSp delSp modSp mod ord modClrScheme chgLayout">
        <pc:chgData name="Cristian Radu (2125545)" userId="1c0cf492-0b4c-470b-8649-e37e329f301b" providerId="ADAL" clId="{FDEC63BE-D3A1-4A16-ABE6-2515DC614689}" dt="2022-04-04T11:53:02.923" v="5108" actId="20577"/>
        <pc:sldMkLst>
          <pc:docMk/>
          <pc:sldMk cId="0" sldId="268"/>
        </pc:sldMkLst>
        <pc:spChg chg="del mod ord">
          <ac:chgData name="Cristian Radu (2125545)" userId="1c0cf492-0b4c-470b-8649-e37e329f301b" providerId="ADAL" clId="{FDEC63BE-D3A1-4A16-ABE6-2515DC614689}" dt="2022-04-02T21:40:00.960" v="2319" actId="478"/>
          <ac:spMkLst>
            <pc:docMk/>
            <pc:sldMk cId="0" sldId="268"/>
            <ac:spMk id="2" creationId="{2140B7E9-AF38-43F7-8DC8-C22132DB6529}"/>
          </ac:spMkLst>
        </pc:spChg>
        <pc:spChg chg="add mod">
          <ac:chgData name="Cristian Radu (2125545)" userId="1c0cf492-0b4c-470b-8649-e37e329f301b" providerId="ADAL" clId="{FDEC63BE-D3A1-4A16-ABE6-2515DC614689}" dt="2022-04-04T11:50:19.242" v="5079" actId="1076"/>
          <ac:spMkLst>
            <pc:docMk/>
            <pc:sldMk cId="0" sldId="268"/>
            <ac:spMk id="2" creationId="{8023D6E0-95A5-4871-A9A5-506D88A7DFCE}"/>
          </ac:spMkLst>
        </pc:spChg>
        <pc:spChg chg="del">
          <ac:chgData name="Cristian Radu (2125545)" userId="1c0cf492-0b4c-470b-8649-e37e329f301b" providerId="ADAL" clId="{FDEC63BE-D3A1-4A16-ABE6-2515DC614689}" dt="2022-04-02T21:39:59.041" v="2318" actId="478"/>
          <ac:spMkLst>
            <pc:docMk/>
            <pc:sldMk cId="0" sldId="268"/>
            <ac:spMk id="3" creationId="{4F864C95-6411-480C-B455-E0FC4D164093}"/>
          </ac:spMkLst>
        </pc:spChg>
        <pc:spChg chg="add del mod">
          <ac:chgData name="Cristian Radu (2125545)" userId="1c0cf492-0b4c-470b-8649-e37e329f301b" providerId="ADAL" clId="{FDEC63BE-D3A1-4A16-ABE6-2515DC614689}" dt="2022-04-03T10:39:10.115" v="2560"/>
          <ac:spMkLst>
            <pc:docMk/>
            <pc:sldMk cId="0" sldId="268"/>
            <ac:spMk id="3" creationId="{D92C97DF-13B6-4C26-81C5-1EC7ACB3FBD8}"/>
          </ac:spMkLst>
        </pc:spChg>
        <pc:spChg chg="del">
          <ac:chgData name="Cristian Radu (2125545)" userId="1c0cf492-0b4c-470b-8649-e37e329f301b" providerId="ADAL" clId="{FDEC63BE-D3A1-4A16-ABE6-2515DC614689}" dt="2022-04-02T21:40:03.226" v="2320" actId="478"/>
          <ac:spMkLst>
            <pc:docMk/>
            <pc:sldMk cId="0" sldId="268"/>
            <ac:spMk id="4" creationId="{2CA04007-8969-4FC0-AA27-F71DC2CCCA47}"/>
          </ac:spMkLst>
        </pc:spChg>
        <pc:spChg chg="add mod">
          <ac:chgData name="Cristian Radu (2125545)" userId="1c0cf492-0b4c-470b-8649-e37e329f301b" providerId="ADAL" clId="{FDEC63BE-D3A1-4A16-ABE6-2515DC614689}" dt="2022-04-04T11:53:02.923" v="5108" actId="20577"/>
          <ac:spMkLst>
            <pc:docMk/>
            <pc:sldMk cId="0" sldId="268"/>
            <ac:spMk id="4" creationId="{58C537D3-7BDA-4B71-A55F-73F4068A8423}"/>
          </ac:spMkLst>
        </pc:spChg>
        <pc:spChg chg="mod">
          <ac:chgData name="Cristian Radu (2125545)" userId="1c0cf492-0b4c-470b-8649-e37e329f301b" providerId="ADAL" clId="{FDEC63BE-D3A1-4A16-ABE6-2515DC614689}" dt="2022-04-03T11:39:48.199" v="2808" actId="20577"/>
          <ac:spMkLst>
            <pc:docMk/>
            <pc:sldMk cId="0" sldId="268"/>
            <ac:spMk id="5" creationId="{F0820740-D334-44AE-85C4-5FE1ACA69D91}"/>
          </ac:spMkLst>
        </pc:spChg>
      </pc:sldChg>
      <pc:sldChg chg="addSp delSp modSp new mod modTransition setBg modClrScheme modAnim chgLayout">
        <pc:chgData name="Cristian Radu (2125545)" userId="1c0cf492-0b4c-470b-8649-e37e329f301b" providerId="ADAL" clId="{FDEC63BE-D3A1-4A16-ABE6-2515DC614689}" dt="2022-04-04T11:45:19.074" v="5050" actId="1076"/>
        <pc:sldMkLst>
          <pc:docMk/>
          <pc:sldMk cId="2720813951" sldId="269"/>
        </pc:sldMkLst>
        <pc:spChg chg="del">
          <ac:chgData name="Cristian Radu (2125545)" userId="1c0cf492-0b4c-470b-8649-e37e329f301b" providerId="ADAL" clId="{FDEC63BE-D3A1-4A16-ABE6-2515DC614689}" dt="2022-04-02T19:05:58.351" v="1010" actId="700"/>
          <ac:spMkLst>
            <pc:docMk/>
            <pc:sldMk cId="2720813951" sldId="269"/>
            <ac:spMk id="2" creationId="{8DB951E3-559A-4BE8-AA9E-E50CC5526D94}"/>
          </ac:spMkLst>
        </pc:spChg>
        <pc:spChg chg="del">
          <ac:chgData name="Cristian Radu (2125545)" userId="1c0cf492-0b4c-470b-8649-e37e329f301b" providerId="ADAL" clId="{FDEC63BE-D3A1-4A16-ABE6-2515DC614689}" dt="2022-04-02T19:05:58.351" v="1010" actId="700"/>
          <ac:spMkLst>
            <pc:docMk/>
            <pc:sldMk cId="2720813951" sldId="269"/>
            <ac:spMk id="3" creationId="{236FA72A-C59E-40D8-BBC4-FAF145F69EBE}"/>
          </ac:spMkLst>
        </pc:spChg>
        <pc:spChg chg="del">
          <ac:chgData name="Cristian Radu (2125545)" userId="1c0cf492-0b4c-470b-8649-e37e329f301b" providerId="ADAL" clId="{FDEC63BE-D3A1-4A16-ABE6-2515DC614689}" dt="2022-04-02T19:05:58.351" v="1010" actId="700"/>
          <ac:spMkLst>
            <pc:docMk/>
            <pc:sldMk cId="2720813951" sldId="269"/>
            <ac:spMk id="4" creationId="{2A8885FB-1FB0-4DE5-A081-64678B0C82C2}"/>
          </ac:spMkLst>
        </pc:spChg>
        <pc:spChg chg="add mod">
          <ac:chgData name="Cristian Radu (2125545)" userId="1c0cf492-0b4c-470b-8649-e37e329f301b" providerId="ADAL" clId="{FDEC63BE-D3A1-4A16-ABE6-2515DC614689}" dt="2022-04-02T20:40:16.212" v="1707" actId="14100"/>
          <ac:spMkLst>
            <pc:docMk/>
            <pc:sldMk cId="2720813951" sldId="269"/>
            <ac:spMk id="5" creationId="{CB037404-9641-4C8B-9F31-526A14B7F537}"/>
          </ac:spMkLst>
        </pc:spChg>
        <pc:spChg chg="add mod">
          <ac:chgData name="Cristian Radu (2125545)" userId="1c0cf492-0b4c-470b-8649-e37e329f301b" providerId="ADAL" clId="{FDEC63BE-D3A1-4A16-ABE6-2515DC614689}" dt="2022-04-03T15:33:27.695" v="3255" actId="20577"/>
          <ac:spMkLst>
            <pc:docMk/>
            <pc:sldMk cId="2720813951" sldId="269"/>
            <ac:spMk id="6" creationId="{6E560786-4387-4108-960C-68C7A759AC4A}"/>
          </ac:spMkLst>
        </pc:spChg>
        <pc:spChg chg="add mod">
          <ac:chgData name="Cristian Radu (2125545)" userId="1c0cf492-0b4c-470b-8649-e37e329f301b" providerId="ADAL" clId="{FDEC63BE-D3A1-4A16-ABE6-2515DC614689}" dt="2022-04-03T11:37:44.386" v="2789" actId="1076"/>
          <ac:spMkLst>
            <pc:docMk/>
            <pc:sldMk cId="2720813951" sldId="269"/>
            <ac:spMk id="9" creationId="{08245758-8A00-41A3-8507-07767FD4577F}"/>
          </ac:spMkLst>
        </pc:spChg>
        <pc:spChg chg="add mod">
          <ac:chgData name="Cristian Radu (2125545)" userId="1c0cf492-0b4c-470b-8649-e37e329f301b" providerId="ADAL" clId="{FDEC63BE-D3A1-4A16-ABE6-2515DC614689}" dt="2022-04-02T19:18:11.041" v="1191" actId="1076"/>
          <ac:spMkLst>
            <pc:docMk/>
            <pc:sldMk cId="2720813951" sldId="269"/>
            <ac:spMk id="10" creationId="{425D21B9-8C82-422A-8F4D-2F4E1A88CFAE}"/>
          </ac:spMkLst>
        </pc:spChg>
        <pc:spChg chg="add del">
          <ac:chgData name="Cristian Radu (2125545)" userId="1c0cf492-0b4c-470b-8649-e37e329f301b" providerId="ADAL" clId="{FDEC63BE-D3A1-4A16-ABE6-2515DC614689}" dt="2022-04-02T19:16:20.090" v="1151" actId="26606"/>
          <ac:spMkLst>
            <pc:docMk/>
            <pc:sldMk cId="2720813951" sldId="269"/>
            <ac:spMk id="13" creationId="{F13C74B1-5B17-4795-BED0-7140497B445A}"/>
          </ac:spMkLst>
        </pc:spChg>
        <pc:spChg chg="add del">
          <ac:chgData name="Cristian Radu (2125545)" userId="1c0cf492-0b4c-470b-8649-e37e329f301b" providerId="ADAL" clId="{FDEC63BE-D3A1-4A16-ABE6-2515DC614689}" dt="2022-04-02T19:16:20.090" v="1151" actId="26606"/>
          <ac:spMkLst>
            <pc:docMk/>
            <pc:sldMk cId="2720813951" sldId="269"/>
            <ac:spMk id="15" creationId="{D4974D33-8DC5-464E-8C6D-BE58F0669C17}"/>
          </ac:spMkLst>
        </pc:spChg>
        <pc:picChg chg="add mod">
          <ac:chgData name="Cristian Radu (2125545)" userId="1c0cf492-0b4c-470b-8649-e37e329f301b" providerId="ADAL" clId="{FDEC63BE-D3A1-4A16-ABE6-2515DC614689}" dt="2022-04-04T11:45:19.074" v="5050" actId="1076"/>
          <ac:picMkLst>
            <pc:docMk/>
            <pc:sldMk cId="2720813951" sldId="269"/>
            <ac:picMk id="8" creationId="{7158B6D6-7C60-47D1-9B3C-5B7A52AA08A6}"/>
          </ac:picMkLst>
        </pc:picChg>
      </pc:sldChg>
      <pc:sldChg chg="addSp delSp modSp new mod modTransition setBg modClrScheme setClrOvrMap chgLayout">
        <pc:chgData name="Cristian Radu (2125545)" userId="1c0cf492-0b4c-470b-8649-e37e329f301b" providerId="ADAL" clId="{FDEC63BE-D3A1-4A16-ABE6-2515DC614689}" dt="2022-04-10T15:02:29.829" v="5472" actId="207"/>
        <pc:sldMkLst>
          <pc:docMk/>
          <pc:sldMk cId="1016746244" sldId="270"/>
        </pc:sldMkLst>
        <pc:spChg chg="del">
          <ac:chgData name="Cristian Radu (2125545)" userId="1c0cf492-0b4c-470b-8649-e37e329f301b" providerId="ADAL" clId="{FDEC63BE-D3A1-4A16-ABE6-2515DC614689}" dt="2022-04-02T19:41:40.406" v="1218" actId="700"/>
          <ac:spMkLst>
            <pc:docMk/>
            <pc:sldMk cId="1016746244" sldId="270"/>
            <ac:spMk id="2" creationId="{4D56CE87-2953-4ADA-A6E6-8408C6FA1A0D}"/>
          </ac:spMkLst>
        </pc:spChg>
        <pc:spChg chg="del">
          <ac:chgData name="Cristian Radu (2125545)" userId="1c0cf492-0b4c-470b-8649-e37e329f301b" providerId="ADAL" clId="{FDEC63BE-D3A1-4A16-ABE6-2515DC614689}" dt="2022-04-02T19:41:40.406" v="1218" actId="700"/>
          <ac:spMkLst>
            <pc:docMk/>
            <pc:sldMk cId="1016746244" sldId="270"/>
            <ac:spMk id="3" creationId="{F97BCC19-B4A8-4BE3-8F09-E25F2C7DF367}"/>
          </ac:spMkLst>
        </pc:spChg>
        <pc:spChg chg="del">
          <ac:chgData name="Cristian Radu (2125545)" userId="1c0cf492-0b4c-470b-8649-e37e329f301b" providerId="ADAL" clId="{FDEC63BE-D3A1-4A16-ABE6-2515DC614689}" dt="2022-04-02T19:41:40.406" v="1218" actId="700"/>
          <ac:spMkLst>
            <pc:docMk/>
            <pc:sldMk cId="1016746244" sldId="270"/>
            <ac:spMk id="4" creationId="{596D1891-DE36-4B59-9919-D58BB80B1576}"/>
          </ac:spMkLst>
        </pc:spChg>
        <pc:spChg chg="add mod">
          <ac:chgData name="Cristian Radu (2125545)" userId="1c0cf492-0b4c-470b-8649-e37e329f301b" providerId="ADAL" clId="{FDEC63BE-D3A1-4A16-ABE6-2515DC614689}" dt="2022-04-10T15:02:29.829" v="5472" actId="207"/>
          <ac:spMkLst>
            <pc:docMk/>
            <pc:sldMk cId="1016746244" sldId="270"/>
            <ac:spMk id="5" creationId="{4D16CD55-52CE-4660-8B7D-4A213A60F0E7}"/>
          </ac:spMkLst>
        </pc:spChg>
        <pc:spChg chg="add">
          <ac:chgData name="Cristian Radu (2125545)" userId="1c0cf492-0b4c-470b-8649-e37e329f301b" providerId="ADAL" clId="{FDEC63BE-D3A1-4A16-ABE6-2515DC614689}" dt="2022-04-02T20:01:21.136" v="1309" actId="26606"/>
          <ac:spMkLst>
            <pc:docMk/>
            <pc:sldMk cId="1016746244" sldId="270"/>
            <ac:spMk id="11" creationId="{2C6334C2-F73F-4B3B-A626-DD5F69DF6ED0}"/>
          </ac:spMkLst>
        </pc:spChg>
        <pc:spChg chg="add del">
          <ac:chgData name="Cristian Radu (2125545)" userId="1c0cf492-0b4c-470b-8649-e37e329f301b" providerId="ADAL" clId="{FDEC63BE-D3A1-4A16-ABE6-2515DC614689}" dt="2022-04-02T20:00:15.475" v="1288" actId="26606"/>
          <ac:spMkLst>
            <pc:docMk/>
            <pc:sldMk cId="1016746244" sldId="270"/>
            <ac:spMk id="12" creationId="{9B7AD9F6-8CE7-4299-8FC6-328F4DCD3FF9}"/>
          </ac:spMkLst>
        </pc:spChg>
        <pc:spChg chg="add mod">
          <ac:chgData name="Cristian Radu (2125545)" userId="1c0cf492-0b4c-470b-8649-e37e329f301b" providerId="ADAL" clId="{FDEC63BE-D3A1-4A16-ABE6-2515DC614689}" dt="2022-04-02T20:13:38.417" v="1323"/>
          <ac:spMkLst>
            <pc:docMk/>
            <pc:sldMk cId="1016746244" sldId="270"/>
            <ac:spMk id="13" creationId="{226ED165-374B-4C7C-B624-900A3EE49B41}"/>
          </ac:spMkLst>
        </pc:spChg>
        <pc:spChg chg="add del">
          <ac:chgData name="Cristian Radu (2125545)" userId="1c0cf492-0b4c-470b-8649-e37e329f301b" providerId="ADAL" clId="{FDEC63BE-D3A1-4A16-ABE6-2515DC614689}" dt="2022-04-02T20:00:15.475" v="1288" actId="26606"/>
          <ac:spMkLst>
            <pc:docMk/>
            <pc:sldMk cId="1016746244" sldId="270"/>
            <ac:spMk id="14" creationId="{F49775AF-8896-43EE-92C6-83497D6DC56F}"/>
          </ac:spMkLst>
        </pc:spChg>
        <pc:spChg chg="add del">
          <ac:chgData name="Cristian Radu (2125545)" userId="1c0cf492-0b4c-470b-8649-e37e329f301b" providerId="ADAL" clId="{FDEC63BE-D3A1-4A16-ABE6-2515DC614689}" dt="2022-04-02T20:02:28.249" v="1318" actId="22"/>
          <ac:spMkLst>
            <pc:docMk/>
            <pc:sldMk cId="1016746244" sldId="270"/>
            <ac:spMk id="15" creationId="{07847DB1-5003-4878-8B94-48BB7B8FFB12}"/>
          </ac:spMkLst>
        </pc:spChg>
        <pc:spChg chg="add del">
          <ac:chgData name="Cristian Radu (2125545)" userId="1c0cf492-0b4c-470b-8649-e37e329f301b" providerId="ADAL" clId="{FDEC63BE-D3A1-4A16-ABE6-2515DC614689}" dt="2022-04-02T20:00:56.932" v="1300" actId="26606"/>
          <ac:spMkLst>
            <pc:docMk/>
            <pc:sldMk cId="1016746244" sldId="270"/>
            <ac:spMk id="16" creationId="{E49CC64F-7275-4E33-961B-0C5CDC439875}"/>
          </ac:spMkLst>
        </pc:spChg>
        <pc:spChg chg="add mod">
          <ac:chgData name="Cristian Radu (2125545)" userId="1c0cf492-0b4c-470b-8649-e37e329f301b" providerId="ADAL" clId="{FDEC63BE-D3A1-4A16-ABE6-2515DC614689}" dt="2022-04-02T20:15:42.669" v="1334" actId="1076"/>
          <ac:spMkLst>
            <pc:docMk/>
            <pc:sldMk cId="1016746244" sldId="270"/>
            <ac:spMk id="17" creationId="{4F7624BF-B1AC-49ED-938D-42973E9C23B9}"/>
          </ac:spMkLst>
        </pc:spChg>
        <pc:spChg chg="add mod">
          <ac:chgData name="Cristian Radu (2125545)" userId="1c0cf492-0b4c-470b-8649-e37e329f301b" providerId="ADAL" clId="{FDEC63BE-D3A1-4A16-ABE6-2515DC614689}" dt="2022-04-02T20:50:26.251" v="1808" actId="255"/>
          <ac:spMkLst>
            <pc:docMk/>
            <pc:sldMk cId="1016746244" sldId="270"/>
            <ac:spMk id="18" creationId="{5FFB8E56-3CE2-4FEB-A939-144D4A75430B}"/>
          </ac:spMkLst>
        </pc:spChg>
        <pc:picChg chg="add del mod">
          <ac:chgData name="Cristian Radu (2125545)" userId="1c0cf492-0b4c-470b-8649-e37e329f301b" providerId="ADAL" clId="{FDEC63BE-D3A1-4A16-ABE6-2515DC614689}" dt="2022-04-02T20:01:01.014" v="1305" actId="931"/>
          <ac:picMkLst>
            <pc:docMk/>
            <pc:sldMk cId="1016746244" sldId="270"/>
            <ac:picMk id="7" creationId="{DCE2EF18-113D-4557-97C7-67411BBD6D94}"/>
          </ac:picMkLst>
        </pc:picChg>
        <pc:picChg chg="add mod">
          <ac:chgData name="Cristian Radu (2125545)" userId="1c0cf492-0b4c-470b-8649-e37e329f301b" providerId="ADAL" clId="{FDEC63BE-D3A1-4A16-ABE6-2515DC614689}" dt="2022-04-02T20:17:37.152" v="1518" actId="14861"/>
          <ac:picMkLst>
            <pc:docMk/>
            <pc:sldMk cId="1016746244" sldId="270"/>
            <ac:picMk id="9" creationId="{CCD5893F-350D-4481-AD30-BA74CFF2B961}"/>
          </ac:picMkLst>
        </pc:picChg>
      </pc:sldChg>
      <pc:sldChg chg="addSp delSp modSp new mod ord modTransition modClrScheme modAnim chgLayout">
        <pc:chgData name="Cristian Radu (2125545)" userId="1c0cf492-0b4c-470b-8649-e37e329f301b" providerId="ADAL" clId="{FDEC63BE-D3A1-4A16-ABE6-2515DC614689}" dt="2022-04-03T11:39:34.146" v="2805" actId="1076"/>
        <pc:sldMkLst>
          <pc:docMk/>
          <pc:sldMk cId="4157976967" sldId="271"/>
        </pc:sldMkLst>
        <pc:spChg chg="add mod">
          <ac:chgData name="Cristian Radu (2125545)" userId="1c0cf492-0b4c-470b-8649-e37e329f301b" providerId="ADAL" clId="{FDEC63BE-D3A1-4A16-ABE6-2515DC614689}" dt="2022-04-03T11:39:34.146" v="2805" actId="1076"/>
          <ac:spMkLst>
            <pc:docMk/>
            <pc:sldMk cId="4157976967" sldId="271"/>
            <ac:spMk id="2" creationId="{798E6457-CF20-42FC-AC73-D6851C2564FC}"/>
          </ac:spMkLst>
        </pc:spChg>
        <pc:spChg chg="del">
          <ac:chgData name="Cristian Radu (2125545)" userId="1c0cf492-0b4c-470b-8649-e37e329f301b" providerId="ADAL" clId="{FDEC63BE-D3A1-4A16-ABE6-2515DC614689}" dt="2022-04-02T21:25:03.986" v="2058" actId="700"/>
          <ac:spMkLst>
            <pc:docMk/>
            <pc:sldMk cId="4157976967" sldId="271"/>
            <ac:spMk id="2" creationId="{B0D07CB5-53E1-47C4-A211-358E062668B4}"/>
          </ac:spMkLst>
        </pc:spChg>
        <pc:spChg chg="add mod">
          <ac:chgData name="Cristian Radu (2125545)" userId="1c0cf492-0b4c-470b-8649-e37e329f301b" providerId="ADAL" clId="{FDEC63BE-D3A1-4A16-ABE6-2515DC614689}" dt="2022-04-02T21:26:29.252" v="2078" actId="122"/>
          <ac:spMkLst>
            <pc:docMk/>
            <pc:sldMk cId="4157976967" sldId="271"/>
            <ac:spMk id="3" creationId="{5D63984B-116A-4E02-A0C9-95921FF6182F}"/>
          </ac:spMkLst>
        </pc:spChg>
        <pc:spChg chg="add del mod">
          <ac:chgData name="Cristian Radu (2125545)" userId="1c0cf492-0b4c-470b-8649-e37e329f301b" providerId="ADAL" clId="{FDEC63BE-D3A1-4A16-ABE6-2515DC614689}" dt="2022-04-02T21:34:55.339" v="2190" actId="478"/>
          <ac:spMkLst>
            <pc:docMk/>
            <pc:sldMk cId="4157976967" sldId="271"/>
            <ac:spMk id="4" creationId="{5F4D46A2-54B0-4C86-84AC-ACE68ECD42F6}"/>
          </ac:spMkLst>
        </pc:spChg>
        <pc:spChg chg="add del mod">
          <ac:chgData name="Cristian Radu (2125545)" userId="1c0cf492-0b4c-470b-8649-e37e329f301b" providerId="ADAL" clId="{FDEC63BE-D3A1-4A16-ABE6-2515DC614689}" dt="2022-04-02T21:35:01.232" v="2191" actId="478"/>
          <ac:spMkLst>
            <pc:docMk/>
            <pc:sldMk cId="4157976967" sldId="271"/>
            <ac:spMk id="12" creationId="{EDDC7A71-EA53-4DC8-84D4-70E7CE3CDAAB}"/>
          </ac:spMkLst>
        </pc:spChg>
        <pc:spChg chg="add del mod">
          <ac:chgData name="Cristian Radu (2125545)" userId="1c0cf492-0b4c-470b-8649-e37e329f301b" providerId="ADAL" clId="{FDEC63BE-D3A1-4A16-ABE6-2515DC614689}" dt="2022-04-02T21:35:06.529" v="2192" actId="478"/>
          <ac:spMkLst>
            <pc:docMk/>
            <pc:sldMk cId="4157976967" sldId="271"/>
            <ac:spMk id="15" creationId="{471B274A-9602-434A-B213-01B1CD8C265F}"/>
          </ac:spMkLst>
        </pc:spChg>
        <pc:graphicFrameChg chg="add del mod modGraphic">
          <ac:chgData name="Cristian Radu (2125545)" userId="1c0cf492-0b4c-470b-8649-e37e329f301b" providerId="ADAL" clId="{FDEC63BE-D3A1-4A16-ABE6-2515DC614689}" dt="2022-04-02T21:35:17.399" v="2193" actId="478"/>
          <ac:graphicFrameMkLst>
            <pc:docMk/>
            <pc:sldMk cId="4157976967" sldId="271"/>
            <ac:graphicFrameMk id="24" creationId="{101144E4-8922-40AD-8A13-4369CB9580A9}"/>
          </ac:graphicFrameMkLst>
        </pc:graphicFrameChg>
        <pc:graphicFrameChg chg="add mod modGraphic">
          <ac:chgData name="Cristian Radu (2125545)" userId="1c0cf492-0b4c-470b-8649-e37e329f301b" providerId="ADAL" clId="{FDEC63BE-D3A1-4A16-ABE6-2515DC614689}" dt="2022-04-03T11:31:43.423" v="2775" actId="207"/>
          <ac:graphicFrameMkLst>
            <pc:docMk/>
            <pc:sldMk cId="4157976967" sldId="271"/>
            <ac:graphicFrameMk id="25" creationId="{9ADC6650-6398-45DF-88E8-97C128FA6157}"/>
          </ac:graphicFrameMkLst>
        </pc:graphicFrameChg>
        <pc:picChg chg="add mod">
          <ac:chgData name="Cristian Radu (2125545)" userId="1c0cf492-0b4c-470b-8649-e37e329f301b" providerId="ADAL" clId="{FDEC63BE-D3A1-4A16-ABE6-2515DC614689}" dt="2022-04-02T21:39:11.788" v="2313" actId="14100"/>
          <ac:picMkLst>
            <pc:docMk/>
            <pc:sldMk cId="4157976967" sldId="271"/>
            <ac:picMk id="10" creationId="{6824E4DE-BA03-4445-84E2-A485B9F63EDD}"/>
          </ac:picMkLst>
        </pc:picChg>
        <pc:cxnChg chg="add mod">
          <ac:chgData name="Cristian Radu (2125545)" userId="1c0cf492-0b4c-470b-8649-e37e329f301b" providerId="ADAL" clId="{FDEC63BE-D3A1-4A16-ABE6-2515DC614689}" dt="2022-04-02T21:54:18.545" v="2331" actId="208"/>
          <ac:cxnSpMkLst>
            <pc:docMk/>
            <pc:sldMk cId="4157976967" sldId="271"/>
            <ac:cxnSpMk id="4" creationId="{1F0BA069-0EA5-410F-BB7A-C5EDA168F039}"/>
          </ac:cxnSpMkLst>
        </pc:cxnChg>
        <pc:cxnChg chg="add mod">
          <ac:chgData name="Cristian Radu (2125545)" userId="1c0cf492-0b4c-470b-8649-e37e329f301b" providerId="ADAL" clId="{FDEC63BE-D3A1-4A16-ABE6-2515DC614689}" dt="2022-04-02T21:54:43.960" v="2333" actId="208"/>
          <ac:cxnSpMkLst>
            <pc:docMk/>
            <pc:sldMk cId="4157976967" sldId="271"/>
            <ac:cxnSpMk id="6" creationId="{3ED1A1FA-7BD2-40BE-9591-4B88FBDD0270}"/>
          </ac:cxnSpMkLst>
        </pc:cxnChg>
        <pc:cxnChg chg="add del mod">
          <ac:chgData name="Cristian Radu (2125545)" userId="1c0cf492-0b4c-470b-8649-e37e329f301b" providerId="ADAL" clId="{FDEC63BE-D3A1-4A16-ABE6-2515DC614689}" dt="2022-04-02T21:35:24.378" v="2196" actId="478"/>
          <ac:cxnSpMkLst>
            <pc:docMk/>
            <pc:sldMk cId="4157976967" sldId="271"/>
            <ac:cxnSpMk id="6" creationId="{C09B6F8E-BC15-48EB-BEBD-DE906A84C455}"/>
          </ac:cxnSpMkLst>
        </pc:cxnChg>
        <pc:cxnChg chg="add mod">
          <ac:chgData name="Cristian Radu (2125545)" userId="1c0cf492-0b4c-470b-8649-e37e329f301b" providerId="ADAL" clId="{FDEC63BE-D3A1-4A16-ABE6-2515DC614689}" dt="2022-04-02T21:55:11.137" v="2335" actId="208"/>
          <ac:cxnSpMkLst>
            <pc:docMk/>
            <pc:sldMk cId="4157976967" sldId="271"/>
            <ac:cxnSpMk id="8" creationId="{33B13C11-2E35-4D82-8F48-9D9D3D954E79}"/>
          </ac:cxnSpMkLst>
        </pc:cxnChg>
        <pc:cxnChg chg="add del mod">
          <ac:chgData name="Cristian Radu (2125545)" userId="1c0cf492-0b4c-470b-8649-e37e329f301b" providerId="ADAL" clId="{FDEC63BE-D3A1-4A16-ABE6-2515DC614689}" dt="2022-04-02T21:35:23.323" v="2195" actId="478"/>
          <ac:cxnSpMkLst>
            <pc:docMk/>
            <pc:sldMk cId="4157976967" sldId="271"/>
            <ac:cxnSpMk id="17" creationId="{ED8A3743-B27E-42E5-86B7-C1F90AEA0424}"/>
          </ac:cxnSpMkLst>
        </pc:cxnChg>
        <pc:cxnChg chg="add del">
          <ac:chgData name="Cristian Radu (2125545)" userId="1c0cf492-0b4c-470b-8649-e37e329f301b" providerId="ADAL" clId="{FDEC63BE-D3A1-4A16-ABE6-2515DC614689}" dt="2022-04-02T21:35:20.821" v="2194" actId="478"/>
          <ac:cxnSpMkLst>
            <pc:docMk/>
            <pc:sldMk cId="4157976967" sldId="271"/>
            <ac:cxnSpMk id="23" creationId="{588D2997-9D6B-462F-B359-6745EDFF67CC}"/>
          </ac:cxnSpMkLst>
        </pc:cxnChg>
      </pc:sldChg>
      <pc:sldChg chg="addSp delSp modSp new mod modTransition">
        <pc:chgData name="Cristian Radu (2125545)" userId="1c0cf492-0b4c-470b-8649-e37e329f301b" providerId="ADAL" clId="{FDEC63BE-D3A1-4A16-ABE6-2515DC614689}" dt="2022-04-10T14:50:31.871" v="5440" actId="1076"/>
        <pc:sldMkLst>
          <pc:docMk/>
          <pc:sldMk cId="3000740036" sldId="272"/>
        </pc:sldMkLst>
        <pc:spChg chg="add del mod">
          <ac:chgData name="Cristian Radu (2125545)" userId="1c0cf492-0b4c-470b-8649-e37e329f301b" providerId="ADAL" clId="{FDEC63BE-D3A1-4A16-ABE6-2515DC614689}" dt="2022-04-03T15:14:40.302" v="2986" actId="478"/>
          <ac:spMkLst>
            <pc:docMk/>
            <pc:sldMk cId="3000740036" sldId="272"/>
            <ac:spMk id="3" creationId="{E784C0E2-873C-4892-B2AB-08E80D6BA9D5}"/>
          </ac:spMkLst>
        </pc:spChg>
        <pc:spChg chg="add del mod">
          <ac:chgData name="Cristian Radu (2125545)" userId="1c0cf492-0b4c-470b-8649-e37e329f301b" providerId="ADAL" clId="{FDEC63BE-D3A1-4A16-ABE6-2515DC614689}" dt="2022-04-03T15:14:51.959" v="2988" actId="478"/>
          <ac:spMkLst>
            <pc:docMk/>
            <pc:sldMk cId="3000740036" sldId="272"/>
            <ac:spMk id="4" creationId="{36101E1F-CCF9-483B-867E-037DE215CA43}"/>
          </ac:spMkLst>
        </pc:spChg>
        <pc:spChg chg="add del mod">
          <ac:chgData name="Cristian Radu (2125545)" userId="1c0cf492-0b4c-470b-8649-e37e329f301b" providerId="ADAL" clId="{FDEC63BE-D3A1-4A16-ABE6-2515DC614689}" dt="2022-04-03T15:13:05.913" v="2957"/>
          <ac:spMkLst>
            <pc:docMk/>
            <pc:sldMk cId="3000740036" sldId="272"/>
            <ac:spMk id="5" creationId="{BD34F211-28B7-4484-8890-5AABE59F51AF}"/>
          </ac:spMkLst>
        </pc:spChg>
        <pc:spChg chg="add del mod">
          <ac:chgData name="Cristian Radu (2125545)" userId="1c0cf492-0b4c-470b-8649-e37e329f301b" providerId="ADAL" clId="{FDEC63BE-D3A1-4A16-ABE6-2515DC614689}" dt="2022-04-03T15:13:05.914" v="2959"/>
          <ac:spMkLst>
            <pc:docMk/>
            <pc:sldMk cId="3000740036" sldId="272"/>
            <ac:spMk id="6" creationId="{7853F9B2-DB5B-468C-82E9-FC1A7C0ED041}"/>
          </ac:spMkLst>
        </pc:spChg>
        <pc:spChg chg="add del mod">
          <ac:chgData name="Cristian Radu (2125545)" userId="1c0cf492-0b4c-470b-8649-e37e329f301b" providerId="ADAL" clId="{FDEC63BE-D3A1-4A16-ABE6-2515DC614689}" dt="2022-04-03T15:14:53.931" v="2989" actId="478"/>
          <ac:spMkLst>
            <pc:docMk/>
            <pc:sldMk cId="3000740036" sldId="272"/>
            <ac:spMk id="7" creationId="{4CEA9D2D-F42D-4696-9BB2-4D15067A8D02}"/>
          </ac:spMkLst>
        </pc:spChg>
        <pc:spChg chg="add del mod">
          <ac:chgData name="Cristian Radu (2125545)" userId="1c0cf492-0b4c-470b-8649-e37e329f301b" providerId="ADAL" clId="{FDEC63BE-D3A1-4A16-ABE6-2515DC614689}" dt="2022-04-03T15:14:56.392" v="2991" actId="478"/>
          <ac:spMkLst>
            <pc:docMk/>
            <pc:sldMk cId="3000740036" sldId="272"/>
            <ac:spMk id="8" creationId="{DE27A134-521F-4FA7-89C4-DA7B453909E1}"/>
          </ac:spMkLst>
        </pc:spChg>
        <pc:spChg chg="add del mod">
          <ac:chgData name="Cristian Radu (2125545)" userId="1c0cf492-0b4c-470b-8649-e37e329f301b" providerId="ADAL" clId="{FDEC63BE-D3A1-4A16-ABE6-2515DC614689}" dt="2022-04-03T15:14:35.956" v="2985"/>
          <ac:spMkLst>
            <pc:docMk/>
            <pc:sldMk cId="3000740036" sldId="272"/>
            <ac:spMk id="9" creationId="{F219DF4B-CCA9-4983-B72A-6A493AE57DB2}"/>
          </ac:spMkLst>
        </pc:spChg>
        <pc:spChg chg="add del mod">
          <ac:chgData name="Cristian Radu (2125545)" userId="1c0cf492-0b4c-470b-8649-e37e329f301b" providerId="ADAL" clId="{FDEC63BE-D3A1-4A16-ABE6-2515DC614689}" dt="2022-04-03T15:17:30.588" v="3049" actId="478"/>
          <ac:spMkLst>
            <pc:docMk/>
            <pc:sldMk cId="3000740036" sldId="272"/>
            <ac:spMk id="10" creationId="{0B31638E-47B3-4831-BA8D-8A2190901CC7}"/>
          </ac:spMkLst>
        </pc:spChg>
        <pc:spChg chg="add del mod">
          <ac:chgData name="Cristian Radu (2125545)" userId="1c0cf492-0b4c-470b-8649-e37e329f301b" providerId="ADAL" clId="{FDEC63BE-D3A1-4A16-ABE6-2515DC614689}" dt="2022-04-03T15:18:15.303" v="3053" actId="478"/>
          <ac:spMkLst>
            <pc:docMk/>
            <pc:sldMk cId="3000740036" sldId="272"/>
            <ac:spMk id="11" creationId="{6E0D33C1-222F-4EF2-B8BB-BBE2E994C644}"/>
          </ac:spMkLst>
        </pc:spChg>
        <pc:spChg chg="add mod">
          <ac:chgData name="Cristian Radu (2125545)" userId="1c0cf492-0b4c-470b-8649-e37e329f301b" providerId="ADAL" clId="{FDEC63BE-D3A1-4A16-ABE6-2515DC614689}" dt="2022-04-04T11:40:11.554" v="5041" actId="1076"/>
          <ac:spMkLst>
            <pc:docMk/>
            <pc:sldMk cId="3000740036" sldId="272"/>
            <ac:spMk id="13" creationId="{4598E8D5-3E4B-414A-8213-D9FCE5F5D534}"/>
          </ac:spMkLst>
        </pc:spChg>
        <pc:spChg chg="add mod">
          <ac:chgData name="Cristian Radu (2125545)" userId="1c0cf492-0b4c-470b-8649-e37e329f301b" providerId="ADAL" clId="{FDEC63BE-D3A1-4A16-ABE6-2515DC614689}" dt="2022-04-04T11:22:19.386" v="4498" actId="1076"/>
          <ac:spMkLst>
            <pc:docMk/>
            <pc:sldMk cId="3000740036" sldId="272"/>
            <ac:spMk id="14" creationId="{0EA42701-6EF0-416F-9DED-D2029E0C40E5}"/>
          </ac:spMkLst>
        </pc:spChg>
        <pc:spChg chg="add del mod">
          <ac:chgData name="Cristian Radu (2125545)" userId="1c0cf492-0b4c-470b-8649-e37e329f301b" providerId="ADAL" clId="{FDEC63BE-D3A1-4A16-ABE6-2515DC614689}" dt="2022-04-03T15:23:13.396" v="3109" actId="478"/>
          <ac:spMkLst>
            <pc:docMk/>
            <pc:sldMk cId="3000740036" sldId="272"/>
            <ac:spMk id="15" creationId="{BCBD15D0-EF00-4875-AF9D-C975B7143595}"/>
          </ac:spMkLst>
        </pc:spChg>
        <pc:spChg chg="add del">
          <ac:chgData name="Cristian Radu (2125545)" userId="1c0cf492-0b4c-470b-8649-e37e329f301b" providerId="ADAL" clId="{FDEC63BE-D3A1-4A16-ABE6-2515DC614689}" dt="2022-04-03T15:23:47.826" v="3111" actId="478"/>
          <ac:spMkLst>
            <pc:docMk/>
            <pc:sldMk cId="3000740036" sldId="272"/>
            <ac:spMk id="16" creationId="{DE94B9D2-8E4F-40D1-989F-65419C39664B}"/>
          </ac:spMkLst>
        </pc:spChg>
        <pc:spChg chg="add mod">
          <ac:chgData name="Cristian Radu (2125545)" userId="1c0cf492-0b4c-470b-8649-e37e329f301b" providerId="ADAL" clId="{FDEC63BE-D3A1-4A16-ABE6-2515DC614689}" dt="2022-04-04T11:38:05.726" v="5026" actId="1076"/>
          <ac:spMkLst>
            <pc:docMk/>
            <pc:sldMk cId="3000740036" sldId="272"/>
            <ac:spMk id="24" creationId="{CAC3259C-06BB-4D01-8544-3583C411959F}"/>
          </ac:spMkLst>
        </pc:spChg>
        <pc:spChg chg="add mod">
          <ac:chgData name="Cristian Radu (2125545)" userId="1c0cf492-0b4c-470b-8649-e37e329f301b" providerId="ADAL" clId="{FDEC63BE-D3A1-4A16-ABE6-2515DC614689}" dt="2022-04-04T11:32:33.054" v="4841" actId="1076"/>
          <ac:spMkLst>
            <pc:docMk/>
            <pc:sldMk cId="3000740036" sldId="272"/>
            <ac:spMk id="26" creationId="{53EDCFA6-7A89-4062-83A2-649F261C6ED4}"/>
          </ac:spMkLst>
        </pc:spChg>
        <pc:spChg chg="add mod">
          <ac:chgData name="Cristian Radu (2125545)" userId="1c0cf492-0b4c-470b-8649-e37e329f301b" providerId="ADAL" clId="{FDEC63BE-D3A1-4A16-ABE6-2515DC614689}" dt="2022-04-04T11:37:52.003" v="5024" actId="1076"/>
          <ac:spMkLst>
            <pc:docMk/>
            <pc:sldMk cId="3000740036" sldId="272"/>
            <ac:spMk id="30" creationId="{718FB20D-B41B-4E07-8FEC-D27B057E8CB8}"/>
          </ac:spMkLst>
        </pc:spChg>
        <pc:spChg chg="add mod">
          <ac:chgData name="Cristian Radu (2125545)" userId="1c0cf492-0b4c-470b-8649-e37e329f301b" providerId="ADAL" clId="{FDEC63BE-D3A1-4A16-ABE6-2515DC614689}" dt="2022-04-04T11:40:06.770" v="5040" actId="14100"/>
          <ac:spMkLst>
            <pc:docMk/>
            <pc:sldMk cId="3000740036" sldId="272"/>
            <ac:spMk id="33" creationId="{DD8B0C76-7B2C-4E2C-B5CF-33075EF39020}"/>
          </ac:spMkLst>
        </pc:spChg>
        <pc:spChg chg="add mod">
          <ac:chgData name="Cristian Radu (2125545)" userId="1c0cf492-0b4c-470b-8649-e37e329f301b" providerId="ADAL" clId="{FDEC63BE-D3A1-4A16-ABE6-2515DC614689}" dt="2022-04-04T11:48:33.641" v="5066"/>
          <ac:spMkLst>
            <pc:docMk/>
            <pc:sldMk cId="3000740036" sldId="272"/>
            <ac:spMk id="34" creationId="{E407D078-40EC-4961-8867-A5C8F8B902BB}"/>
          </ac:spMkLst>
        </pc:spChg>
        <pc:graphicFrameChg chg="add del mod modGraphic">
          <ac:chgData name="Cristian Radu (2125545)" userId="1c0cf492-0b4c-470b-8649-e37e329f301b" providerId="ADAL" clId="{FDEC63BE-D3A1-4A16-ABE6-2515DC614689}" dt="2022-04-03T15:16:09.743" v="3022" actId="478"/>
          <ac:graphicFrameMkLst>
            <pc:docMk/>
            <pc:sldMk cId="3000740036" sldId="272"/>
            <ac:graphicFrameMk id="2" creationId="{92D0E13A-585E-4064-8AEF-6F2507520828}"/>
          </ac:graphicFrameMkLst>
        </pc:graphicFrameChg>
        <pc:graphicFrameChg chg="add del mod modGraphic">
          <ac:chgData name="Cristian Radu (2125545)" userId="1c0cf492-0b4c-470b-8649-e37e329f301b" providerId="ADAL" clId="{FDEC63BE-D3A1-4A16-ABE6-2515DC614689}" dt="2022-04-03T15:20:15.423" v="3058" actId="478"/>
          <ac:graphicFrameMkLst>
            <pc:docMk/>
            <pc:sldMk cId="3000740036" sldId="272"/>
            <ac:graphicFrameMk id="12" creationId="{139F2CE9-16E1-4BF3-8F15-2D60C47640C1}"/>
          </ac:graphicFrameMkLst>
        </pc:graphicFrameChg>
        <pc:graphicFrameChg chg="add mod modGraphic">
          <ac:chgData name="Cristian Radu (2125545)" userId="1c0cf492-0b4c-470b-8649-e37e329f301b" providerId="ADAL" clId="{FDEC63BE-D3A1-4A16-ABE6-2515DC614689}" dt="2022-04-04T11:22:13.022" v="4497" actId="14100"/>
          <ac:graphicFrameMkLst>
            <pc:docMk/>
            <pc:sldMk cId="3000740036" sldId="272"/>
            <ac:graphicFrameMk id="23" creationId="{1E9F50D4-4A0C-46A9-BF33-547F4816D776}"/>
          </ac:graphicFrameMkLst>
        </pc:graphicFrameChg>
        <pc:graphicFrameChg chg="add mod modGraphic">
          <ac:chgData name="Cristian Radu (2125545)" userId="1c0cf492-0b4c-470b-8649-e37e329f301b" providerId="ADAL" clId="{FDEC63BE-D3A1-4A16-ABE6-2515DC614689}" dt="2022-04-04T12:21:45.414" v="5234" actId="20577"/>
          <ac:graphicFrameMkLst>
            <pc:docMk/>
            <pc:sldMk cId="3000740036" sldId="272"/>
            <ac:graphicFrameMk id="25" creationId="{A57A103D-8703-4DAC-A3F3-ECF55AF83305}"/>
          </ac:graphicFrameMkLst>
        </pc:graphicFrameChg>
        <pc:graphicFrameChg chg="add del">
          <ac:chgData name="Cristian Radu (2125545)" userId="1c0cf492-0b4c-470b-8649-e37e329f301b" providerId="ADAL" clId="{FDEC63BE-D3A1-4A16-ABE6-2515DC614689}" dt="2022-04-04T11:03:40.872" v="3682" actId="478"/>
          <ac:graphicFrameMkLst>
            <pc:docMk/>
            <pc:sldMk cId="3000740036" sldId="272"/>
            <ac:graphicFrameMk id="27" creationId="{C7685708-E3DA-44EE-B42C-47CE91480AC1}"/>
          </ac:graphicFrameMkLst>
        </pc:graphicFrameChg>
        <pc:graphicFrameChg chg="add mod modGraphic">
          <ac:chgData name="Cristian Radu (2125545)" userId="1c0cf492-0b4c-470b-8649-e37e329f301b" providerId="ADAL" clId="{FDEC63BE-D3A1-4A16-ABE6-2515DC614689}" dt="2022-04-04T11:32:24.054" v="4840" actId="1076"/>
          <ac:graphicFrameMkLst>
            <pc:docMk/>
            <pc:sldMk cId="3000740036" sldId="272"/>
            <ac:graphicFrameMk id="28" creationId="{CB527EE8-053C-4AF3-90BD-1992EA28DEC6}"/>
          </ac:graphicFrameMkLst>
        </pc:graphicFrameChg>
        <pc:graphicFrameChg chg="add del mod modGraphic">
          <ac:chgData name="Cristian Radu (2125545)" userId="1c0cf492-0b4c-470b-8649-e37e329f301b" providerId="ADAL" clId="{FDEC63BE-D3A1-4A16-ABE6-2515DC614689}" dt="2022-04-04T11:37:06.415" v="4996" actId="478"/>
          <ac:graphicFrameMkLst>
            <pc:docMk/>
            <pc:sldMk cId="3000740036" sldId="272"/>
            <ac:graphicFrameMk id="29" creationId="{6E854286-BAF7-4CEE-B05F-8108B3BF7C8D}"/>
          </ac:graphicFrameMkLst>
        </pc:graphicFrameChg>
        <pc:graphicFrameChg chg="add mod modGraphic">
          <ac:chgData name="Cristian Radu (2125545)" userId="1c0cf492-0b4c-470b-8649-e37e329f301b" providerId="ADAL" clId="{FDEC63BE-D3A1-4A16-ABE6-2515DC614689}" dt="2022-04-10T14:50:31.871" v="5440" actId="1076"/>
          <ac:graphicFrameMkLst>
            <pc:docMk/>
            <pc:sldMk cId="3000740036" sldId="272"/>
            <ac:graphicFrameMk id="31" creationId="{C175D7AD-A40B-493C-BDFA-EA215E274CCB}"/>
          </ac:graphicFrameMkLst>
        </pc:graphicFrameChg>
        <pc:picChg chg="add mod">
          <ac:chgData name="Cristian Radu (2125545)" userId="1c0cf492-0b4c-470b-8649-e37e329f301b" providerId="ADAL" clId="{FDEC63BE-D3A1-4A16-ABE6-2515DC614689}" dt="2022-04-04T11:39:46.148" v="5038" actId="1076"/>
          <ac:picMkLst>
            <pc:docMk/>
            <pc:sldMk cId="3000740036" sldId="272"/>
            <ac:picMk id="32" creationId="{D18A3FA5-A8DB-424E-99F9-BB8147867CE8}"/>
          </ac:picMkLst>
        </pc:picChg>
        <pc:cxnChg chg="add del mod">
          <ac:chgData name="Cristian Radu (2125545)" userId="1c0cf492-0b4c-470b-8649-e37e329f301b" providerId="ADAL" clId="{FDEC63BE-D3A1-4A16-ABE6-2515DC614689}" dt="2022-04-03T15:27:13.387" v="3121" actId="478"/>
          <ac:cxnSpMkLst>
            <pc:docMk/>
            <pc:sldMk cId="3000740036" sldId="272"/>
            <ac:cxnSpMk id="18" creationId="{6B61550E-F2A4-419C-B5A8-DA89AC0F0DA4}"/>
          </ac:cxnSpMkLst>
        </pc:cxnChg>
      </pc:sldChg>
    </pc:docChg>
  </pc:docChgLst>
  <pc:docChgLst>
    <pc:chgData name="Cristian Radu (2125545)" userId="S::2125545@student.uwtsd.ac.uk::1c0cf492-0b4c-470b-8649-e37e329f301b" providerId="AD" clId="Web-{D638ABEE-F397-E35E-02FA-E12D057EB84C}"/>
    <pc:docChg chg="modSld">
      <pc:chgData name="Cristian Radu (2125545)" userId="S::2125545@student.uwtsd.ac.uk::1c0cf492-0b4c-470b-8649-e37e329f301b" providerId="AD" clId="Web-{D638ABEE-F397-E35E-02FA-E12D057EB84C}" dt="2022-03-27T13:40:02.260" v="180" actId="1076"/>
      <pc:docMkLst>
        <pc:docMk/>
      </pc:docMkLst>
      <pc:sldChg chg="modSp modTransition addAnim modAnim">
        <pc:chgData name="Cristian Radu (2125545)" userId="S::2125545@student.uwtsd.ac.uk::1c0cf492-0b4c-470b-8649-e37e329f301b" providerId="AD" clId="Web-{D638ABEE-F397-E35E-02FA-E12D057EB84C}" dt="2022-03-27T13:40:02.260" v="180" actId="1076"/>
        <pc:sldMkLst>
          <pc:docMk/>
          <pc:sldMk cId="0" sldId="256"/>
        </pc:sldMkLst>
        <pc:spChg chg="mod">
          <ac:chgData name="Cristian Radu (2125545)" userId="S::2125545@student.uwtsd.ac.uk::1c0cf492-0b4c-470b-8649-e37e329f301b" providerId="AD" clId="Web-{D638ABEE-F397-E35E-02FA-E12D057EB84C}" dt="2022-03-27T13:40:02.260" v="180" actId="1076"/>
          <ac:spMkLst>
            <pc:docMk/>
            <pc:sldMk cId="0" sldId="256"/>
            <ac:spMk id="3" creationId="{00440842-FA2F-4754-A88F-A2B71A52C96E}"/>
          </ac:spMkLst>
        </pc:spChg>
      </pc:sldChg>
      <pc:sldChg chg="modSp">
        <pc:chgData name="Cristian Radu (2125545)" userId="S::2125545@student.uwtsd.ac.uk::1c0cf492-0b4c-470b-8649-e37e329f301b" providerId="AD" clId="Web-{D638ABEE-F397-E35E-02FA-E12D057EB84C}" dt="2022-03-27T13:37:59.194" v="170"/>
        <pc:sldMkLst>
          <pc:docMk/>
          <pc:sldMk cId="0" sldId="258"/>
        </pc:sldMkLst>
        <pc:graphicFrameChg chg="mod modGraphic">
          <ac:chgData name="Cristian Radu (2125545)" userId="S::2125545@student.uwtsd.ac.uk::1c0cf492-0b4c-470b-8649-e37e329f301b" providerId="AD" clId="Web-{D638ABEE-F397-E35E-02FA-E12D057EB84C}" dt="2022-03-27T13:37:59.194" v="170"/>
          <ac:graphicFrameMkLst>
            <pc:docMk/>
            <pc:sldMk cId="0" sldId="258"/>
            <ac:graphicFrameMk id="7" creationId="{C84C8D54-33B2-4B88-889F-F36BC4735594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B2E852-A79B-4EE8-B787-5331A88B7810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089DC96-57E5-418D-8F75-47F80330B728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Healthy</a:t>
          </a:r>
        </a:p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DOG</a:t>
          </a:r>
          <a:endParaRPr lang="en-GB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42C03C-1CF3-43A0-8E5C-9527D2CCD09B}" type="parTrans" cxnId="{225245C7-EA95-47A6-BA36-036053CB477C}">
      <dgm:prSet/>
      <dgm:spPr/>
      <dgm:t>
        <a:bodyPr/>
        <a:lstStyle/>
        <a:p>
          <a:endParaRPr lang="en-GB"/>
        </a:p>
      </dgm:t>
    </dgm:pt>
    <dgm:pt modelId="{356F0FB3-B9EE-416C-ABC0-32D5B451721D}" type="sibTrans" cxnId="{225245C7-EA95-47A6-BA36-036053CB477C}">
      <dgm:prSet/>
      <dgm:spPr/>
      <dgm:t>
        <a:bodyPr/>
        <a:lstStyle/>
        <a:p>
          <a:endParaRPr lang="en-GB"/>
        </a:p>
      </dgm:t>
    </dgm:pt>
    <dgm:pt modelId="{455C0B2A-CE43-444A-B71C-EC468BB766DF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Successful business</a:t>
          </a:r>
          <a:endParaRPr lang="en-GB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0B1150-E0C8-42D5-9A4F-EFA800D83C23}" type="parTrans" cxnId="{11F7FDC8-88B5-48FB-8359-3A38EBA9C6D3}">
      <dgm:prSet/>
      <dgm:spPr/>
      <dgm:t>
        <a:bodyPr/>
        <a:lstStyle/>
        <a:p>
          <a:endParaRPr lang="en-GB"/>
        </a:p>
      </dgm:t>
    </dgm:pt>
    <dgm:pt modelId="{04801EE3-566A-4992-9746-DBCFA75C3449}" type="sibTrans" cxnId="{11F7FDC8-88B5-48FB-8359-3A38EBA9C6D3}">
      <dgm:prSet/>
      <dgm:spPr/>
      <dgm:t>
        <a:bodyPr/>
        <a:lstStyle/>
        <a:p>
          <a:endParaRPr lang="en-GB"/>
        </a:p>
      </dgm:t>
    </dgm:pt>
    <dgm:pt modelId="{7AE1A52E-D06F-4285-B004-D3E5A46E9DF3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Positive feedbacks</a:t>
          </a:r>
          <a:endParaRPr lang="en-GB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6DE4BA-A847-4F23-A8EA-E53932D5BBEE}" type="parTrans" cxnId="{D878B8CA-6E22-4EF7-BD54-4060B1032EC8}">
      <dgm:prSet/>
      <dgm:spPr/>
      <dgm:t>
        <a:bodyPr/>
        <a:lstStyle/>
        <a:p>
          <a:endParaRPr lang="en-GB"/>
        </a:p>
      </dgm:t>
    </dgm:pt>
    <dgm:pt modelId="{A77431AF-6EBB-4264-871C-721B75D8908C}" type="sibTrans" cxnId="{D878B8CA-6E22-4EF7-BD54-4060B1032EC8}">
      <dgm:prSet/>
      <dgm:spPr/>
      <dgm:t>
        <a:bodyPr/>
        <a:lstStyle/>
        <a:p>
          <a:endParaRPr lang="en-GB"/>
        </a:p>
      </dgm:t>
    </dgm:pt>
    <dgm:pt modelId="{A8AD2405-3B48-4AE0-9F4A-E3B9BA05BD6C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Happy customer</a:t>
          </a:r>
          <a:endParaRPr lang="en-GB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DAE215-2D95-4124-9243-C6BB605F5DEC}" type="parTrans" cxnId="{2CC984CA-C743-4363-865A-73DDE9E7A4D8}">
      <dgm:prSet/>
      <dgm:spPr/>
      <dgm:t>
        <a:bodyPr/>
        <a:lstStyle/>
        <a:p>
          <a:endParaRPr lang="en-GB"/>
        </a:p>
      </dgm:t>
    </dgm:pt>
    <dgm:pt modelId="{69ED27EF-50C7-400C-A302-9DA23F295CF0}" type="sibTrans" cxnId="{2CC984CA-C743-4363-865A-73DDE9E7A4D8}">
      <dgm:prSet/>
      <dgm:spPr/>
      <dgm:t>
        <a:bodyPr/>
        <a:lstStyle/>
        <a:p>
          <a:endParaRPr lang="en-GB"/>
        </a:p>
      </dgm:t>
    </dgm:pt>
    <dgm:pt modelId="{8C1C1521-1823-4A86-B28B-68E22848AA5A}" type="pres">
      <dgm:prSet presAssocID="{E9B2E852-A79B-4EE8-B787-5331A88B7810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D2F2DB1E-51E6-4196-8B89-ACA27C11893D}" type="pres">
      <dgm:prSet presAssocID="{7089DC96-57E5-418D-8F75-47F80330B728}" presName="singleCycle" presStyleCnt="0"/>
      <dgm:spPr/>
    </dgm:pt>
    <dgm:pt modelId="{AC94C82F-6210-4FAE-A614-13C21DF52C30}" type="pres">
      <dgm:prSet presAssocID="{7089DC96-57E5-418D-8F75-47F80330B728}" presName="singleCenter" presStyleLbl="node1" presStyleIdx="0" presStyleCnt="4">
        <dgm:presLayoutVars>
          <dgm:chMax val="7"/>
          <dgm:chPref val="7"/>
        </dgm:presLayoutVars>
      </dgm:prSet>
      <dgm:spPr/>
    </dgm:pt>
    <dgm:pt modelId="{94C241D0-9838-415B-BC57-DE91187D1911}" type="pres">
      <dgm:prSet presAssocID="{C80B1150-E0C8-42D5-9A4F-EFA800D83C23}" presName="Name56" presStyleLbl="parChTrans1D2" presStyleIdx="0" presStyleCnt="3"/>
      <dgm:spPr/>
    </dgm:pt>
    <dgm:pt modelId="{B07A0A94-6E74-4964-9281-BB9708EC065E}" type="pres">
      <dgm:prSet presAssocID="{455C0B2A-CE43-444A-B71C-EC468BB766DF}" presName="text0" presStyleLbl="node1" presStyleIdx="1" presStyleCnt="4" custScaleX="313446">
        <dgm:presLayoutVars>
          <dgm:bulletEnabled val="1"/>
        </dgm:presLayoutVars>
      </dgm:prSet>
      <dgm:spPr/>
    </dgm:pt>
    <dgm:pt modelId="{DE51EA7E-94AB-493F-9D79-73F408384DDB}" type="pres">
      <dgm:prSet presAssocID="{CA6DE4BA-A847-4F23-A8EA-E53932D5BBEE}" presName="Name56" presStyleLbl="parChTrans1D2" presStyleIdx="1" presStyleCnt="3"/>
      <dgm:spPr/>
    </dgm:pt>
    <dgm:pt modelId="{5D70E8AE-A73E-4723-A330-58BC184C2DD3}" type="pres">
      <dgm:prSet presAssocID="{7AE1A52E-D06F-4285-B004-D3E5A46E9DF3}" presName="text0" presStyleLbl="node1" presStyleIdx="2" presStyleCnt="4" custScaleX="256720" custRadScaleRad="120502" custRadScaleInc="-10165">
        <dgm:presLayoutVars>
          <dgm:bulletEnabled val="1"/>
        </dgm:presLayoutVars>
      </dgm:prSet>
      <dgm:spPr/>
    </dgm:pt>
    <dgm:pt modelId="{5E4C4555-08E4-414D-9014-EB349701C72E}" type="pres">
      <dgm:prSet presAssocID="{F1DAE215-2D95-4124-9243-C6BB605F5DEC}" presName="Name56" presStyleLbl="parChTrans1D2" presStyleIdx="2" presStyleCnt="3"/>
      <dgm:spPr/>
    </dgm:pt>
    <dgm:pt modelId="{7AC3225B-C46D-40CD-9703-440EAA61CB94}" type="pres">
      <dgm:prSet presAssocID="{A8AD2405-3B48-4AE0-9F4A-E3B9BA05BD6C}" presName="text0" presStyleLbl="node1" presStyleIdx="3" presStyleCnt="4" custScaleX="267524" custRadScaleRad="126378" custRadScaleInc="11157">
        <dgm:presLayoutVars>
          <dgm:bulletEnabled val="1"/>
        </dgm:presLayoutVars>
      </dgm:prSet>
      <dgm:spPr/>
    </dgm:pt>
  </dgm:ptLst>
  <dgm:cxnLst>
    <dgm:cxn modelId="{B2672300-B1E9-4B9B-B222-EDA29145F87E}" type="presOf" srcId="{E9B2E852-A79B-4EE8-B787-5331A88B7810}" destId="{8C1C1521-1823-4A86-B28B-68E22848AA5A}" srcOrd="0" destOrd="0" presId="urn:microsoft.com/office/officeart/2008/layout/RadialCluster"/>
    <dgm:cxn modelId="{A16E8F6A-7628-49F8-ADD1-83457B19564B}" type="presOf" srcId="{A8AD2405-3B48-4AE0-9F4A-E3B9BA05BD6C}" destId="{7AC3225B-C46D-40CD-9703-440EAA61CB94}" srcOrd="0" destOrd="0" presId="urn:microsoft.com/office/officeart/2008/layout/RadialCluster"/>
    <dgm:cxn modelId="{5F57344B-9434-4EE9-8A3A-A77BE5E2F536}" type="presOf" srcId="{7089DC96-57E5-418D-8F75-47F80330B728}" destId="{AC94C82F-6210-4FAE-A614-13C21DF52C30}" srcOrd="0" destOrd="0" presId="urn:microsoft.com/office/officeart/2008/layout/RadialCluster"/>
    <dgm:cxn modelId="{10E62284-163E-4B1D-8B50-8DAEB94C1693}" type="presOf" srcId="{C80B1150-E0C8-42D5-9A4F-EFA800D83C23}" destId="{94C241D0-9838-415B-BC57-DE91187D1911}" srcOrd="0" destOrd="0" presId="urn:microsoft.com/office/officeart/2008/layout/RadialCluster"/>
    <dgm:cxn modelId="{239EEE9C-6D20-4798-9B6D-3E3595469AC9}" type="presOf" srcId="{F1DAE215-2D95-4124-9243-C6BB605F5DEC}" destId="{5E4C4555-08E4-414D-9014-EB349701C72E}" srcOrd="0" destOrd="0" presId="urn:microsoft.com/office/officeart/2008/layout/RadialCluster"/>
    <dgm:cxn modelId="{316ABE9F-519E-49B3-97C6-1325B8E31365}" type="presOf" srcId="{CA6DE4BA-A847-4F23-A8EA-E53932D5BBEE}" destId="{DE51EA7E-94AB-493F-9D79-73F408384DDB}" srcOrd="0" destOrd="0" presId="urn:microsoft.com/office/officeart/2008/layout/RadialCluster"/>
    <dgm:cxn modelId="{225245C7-EA95-47A6-BA36-036053CB477C}" srcId="{E9B2E852-A79B-4EE8-B787-5331A88B7810}" destId="{7089DC96-57E5-418D-8F75-47F80330B728}" srcOrd="0" destOrd="0" parTransId="{0142C03C-1CF3-43A0-8E5C-9527D2CCD09B}" sibTransId="{356F0FB3-B9EE-416C-ABC0-32D5B451721D}"/>
    <dgm:cxn modelId="{EA183AC8-E2CB-4B81-90C9-BF09B6D36753}" type="presOf" srcId="{455C0B2A-CE43-444A-B71C-EC468BB766DF}" destId="{B07A0A94-6E74-4964-9281-BB9708EC065E}" srcOrd="0" destOrd="0" presId="urn:microsoft.com/office/officeart/2008/layout/RadialCluster"/>
    <dgm:cxn modelId="{11F7FDC8-88B5-48FB-8359-3A38EBA9C6D3}" srcId="{7089DC96-57E5-418D-8F75-47F80330B728}" destId="{455C0B2A-CE43-444A-B71C-EC468BB766DF}" srcOrd="0" destOrd="0" parTransId="{C80B1150-E0C8-42D5-9A4F-EFA800D83C23}" sibTransId="{04801EE3-566A-4992-9746-DBCFA75C3449}"/>
    <dgm:cxn modelId="{2CC984CA-C743-4363-865A-73DDE9E7A4D8}" srcId="{7089DC96-57E5-418D-8F75-47F80330B728}" destId="{A8AD2405-3B48-4AE0-9F4A-E3B9BA05BD6C}" srcOrd="2" destOrd="0" parTransId="{F1DAE215-2D95-4124-9243-C6BB605F5DEC}" sibTransId="{69ED27EF-50C7-400C-A302-9DA23F295CF0}"/>
    <dgm:cxn modelId="{D878B8CA-6E22-4EF7-BD54-4060B1032EC8}" srcId="{7089DC96-57E5-418D-8F75-47F80330B728}" destId="{7AE1A52E-D06F-4285-B004-D3E5A46E9DF3}" srcOrd="1" destOrd="0" parTransId="{CA6DE4BA-A847-4F23-A8EA-E53932D5BBEE}" sibTransId="{A77431AF-6EBB-4264-871C-721B75D8908C}"/>
    <dgm:cxn modelId="{58433BE0-2879-4A31-B925-7C9AAA653CBC}" type="presOf" srcId="{7AE1A52E-D06F-4285-B004-D3E5A46E9DF3}" destId="{5D70E8AE-A73E-4723-A330-58BC184C2DD3}" srcOrd="0" destOrd="0" presId="urn:microsoft.com/office/officeart/2008/layout/RadialCluster"/>
    <dgm:cxn modelId="{69FD9CE6-50C8-4182-A26D-80B4471D8AAD}" type="presParOf" srcId="{8C1C1521-1823-4A86-B28B-68E22848AA5A}" destId="{D2F2DB1E-51E6-4196-8B89-ACA27C11893D}" srcOrd="0" destOrd="0" presId="urn:microsoft.com/office/officeart/2008/layout/RadialCluster"/>
    <dgm:cxn modelId="{5229A322-E919-4CC4-BC45-F1C8E5A47AA8}" type="presParOf" srcId="{D2F2DB1E-51E6-4196-8B89-ACA27C11893D}" destId="{AC94C82F-6210-4FAE-A614-13C21DF52C30}" srcOrd="0" destOrd="0" presId="urn:microsoft.com/office/officeart/2008/layout/RadialCluster"/>
    <dgm:cxn modelId="{AF7CF28C-A3C2-4325-B0EF-58CD55442AAD}" type="presParOf" srcId="{D2F2DB1E-51E6-4196-8B89-ACA27C11893D}" destId="{94C241D0-9838-415B-BC57-DE91187D1911}" srcOrd="1" destOrd="0" presId="urn:microsoft.com/office/officeart/2008/layout/RadialCluster"/>
    <dgm:cxn modelId="{18A87B5E-5325-4582-A6AD-544D7F081080}" type="presParOf" srcId="{D2F2DB1E-51E6-4196-8B89-ACA27C11893D}" destId="{B07A0A94-6E74-4964-9281-BB9708EC065E}" srcOrd="2" destOrd="0" presId="urn:microsoft.com/office/officeart/2008/layout/RadialCluster"/>
    <dgm:cxn modelId="{65961650-1250-48CB-B0E8-D2E84BEB1FDA}" type="presParOf" srcId="{D2F2DB1E-51E6-4196-8B89-ACA27C11893D}" destId="{DE51EA7E-94AB-493F-9D79-73F408384DDB}" srcOrd="3" destOrd="0" presId="urn:microsoft.com/office/officeart/2008/layout/RadialCluster"/>
    <dgm:cxn modelId="{64B6A459-B567-49EA-90B7-9EC02A5AC0BF}" type="presParOf" srcId="{D2F2DB1E-51E6-4196-8B89-ACA27C11893D}" destId="{5D70E8AE-A73E-4723-A330-58BC184C2DD3}" srcOrd="4" destOrd="0" presId="urn:microsoft.com/office/officeart/2008/layout/RadialCluster"/>
    <dgm:cxn modelId="{654E8282-E495-4C1A-858D-990F36478E7D}" type="presParOf" srcId="{D2F2DB1E-51E6-4196-8B89-ACA27C11893D}" destId="{5E4C4555-08E4-414D-9014-EB349701C72E}" srcOrd="5" destOrd="0" presId="urn:microsoft.com/office/officeart/2008/layout/RadialCluster"/>
    <dgm:cxn modelId="{A3D24099-5451-4780-A209-BB384EE2860B}" type="presParOf" srcId="{D2F2DB1E-51E6-4196-8B89-ACA27C11893D}" destId="{7AC3225B-C46D-40CD-9703-440EAA61CB94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94C82F-6210-4FAE-A614-13C21DF52C30}">
      <dsp:nvSpPr>
        <dsp:cNvPr id="0" name=""/>
        <dsp:cNvSpPr/>
      </dsp:nvSpPr>
      <dsp:spPr>
        <a:xfrm>
          <a:off x="3315664" y="2244183"/>
          <a:ext cx="1447130" cy="1447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Healthy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DOG</a:t>
          </a:r>
          <a:endParaRPr lang="en-GB" sz="27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6307" y="2314826"/>
        <a:ext cx="1305844" cy="1305844"/>
      </dsp:txXfrm>
    </dsp:sp>
    <dsp:sp modelId="{94C241D0-9838-415B-BC57-DE91187D1911}">
      <dsp:nvSpPr>
        <dsp:cNvPr id="0" name=""/>
        <dsp:cNvSpPr/>
      </dsp:nvSpPr>
      <dsp:spPr>
        <a:xfrm rot="16200000">
          <a:off x="3531678" y="1736632"/>
          <a:ext cx="101510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15101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7A0A94-6E74-4964-9281-BB9708EC065E}">
      <dsp:nvSpPr>
        <dsp:cNvPr id="0" name=""/>
        <dsp:cNvSpPr/>
      </dsp:nvSpPr>
      <dsp:spPr>
        <a:xfrm>
          <a:off x="2519678" y="259503"/>
          <a:ext cx="3039102" cy="9695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Successful business</a:t>
          </a:r>
          <a:endParaRPr lang="en-GB" sz="27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67009" y="306834"/>
        <a:ext cx="2944440" cy="874915"/>
      </dsp:txXfrm>
    </dsp:sp>
    <dsp:sp modelId="{DE51EA7E-94AB-493F-9D79-73F408384DDB}">
      <dsp:nvSpPr>
        <dsp:cNvPr id="0" name=""/>
        <dsp:cNvSpPr/>
      </dsp:nvSpPr>
      <dsp:spPr>
        <a:xfrm rot="1434060">
          <a:off x="4733153" y="3428452"/>
          <a:ext cx="69133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1331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70E8AE-A73E-4723-A330-58BC184C2DD3}">
      <dsp:nvSpPr>
        <dsp:cNvPr id="0" name=""/>
        <dsp:cNvSpPr/>
      </dsp:nvSpPr>
      <dsp:spPr>
        <a:xfrm>
          <a:off x="5244229" y="3568501"/>
          <a:ext cx="2489099" cy="9695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Positive feedbacks</a:t>
          </a:r>
          <a:endParaRPr lang="en-GB" sz="27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91560" y="3615832"/>
        <a:ext cx="2394437" cy="874915"/>
      </dsp:txXfrm>
    </dsp:sp>
    <dsp:sp modelId="{5E4C4555-08E4-414D-9014-EB349701C72E}">
      <dsp:nvSpPr>
        <dsp:cNvPr id="0" name=""/>
        <dsp:cNvSpPr/>
      </dsp:nvSpPr>
      <dsp:spPr>
        <a:xfrm rot="9401652">
          <a:off x="2551392" y="3437069"/>
          <a:ext cx="79677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96777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C3225B-C46D-40CD-9703-440EAA61CB94}">
      <dsp:nvSpPr>
        <dsp:cNvPr id="0" name=""/>
        <dsp:cNvSpPr/>
      </dsp:nvSpPr>
      <dsp:spPr>
        <a:xfrm>
          <a:off x="161619" y="3594687"/>
          <a:ext cx="2593852" cy="9695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Happy customer</a:t>
          </a:r>
          <a:endParaRPr lang="en-GB" sz="27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8950" y="3642018"/>
        <a:ext cx="2499190" cy="874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67CB6EA-1BD4-47AF-87C6-D7012559E7B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818DF4-3851-4C13-B066-709756DDCA9E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54A7EAF-7E6A-4BAC-86A5-C90E9E3FE433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4/20/2022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157276-CF18-43EE-8662-F606A3880137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9F1BAE-ECC9-4110-85A6-2E10743DCAB1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A774CB-6F7E-476F-9BD1-94FEB0A8F7E0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570510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5CC1673-0189-4523-896D-3BF36929AD3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0D4D1A-A673-4CFE-BA43-E3BE018C1FE3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E04EB0B9-9390-441B-8A7B-B5E4A9F1A63E}" type="datetime1">
              <a:rPr lang="en-US"/>
              <a:pPr lvl="0"/>
              <a:t>4/20/2022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DC45991-C93D-44C0-8492-8A57CA6B748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D63BD0E-8D19-46D7-A0D2-AACBF4BD6951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53ADCE-3A53-43CD-9ACC-22885A0B84A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03928B-E989-4530-866C-0F11D330EB99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9BDF198-DE1D-4CF7-899F-40A6731EF6F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148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```````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99BDF198-DE1D-4CF7-899F-40A6731EF6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78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99BDF198-DE1D-4CF7-899F-40A6731EF6F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80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99BDF198-DE1D-4CF7-899F-40A6731EF6F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019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99BDF198-DE1D-4CF7-899F-40A6731EF6F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797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 descr="View of a mountain range">
            <a:extLst>
              <a:ext uri="{FF2B5EF4-FFF2-40B4-BE49-F238E27FC236}">
                <a16:creationId xmlns:a16="http://schemas.microsoft.com/office/drawing/2014/main" id="{DF00C7CA-1F27-47C5-ACFC-461A8945B043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6042296E-78DF-4221-94EE-0D89A61567E3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70000"/>
                </a:srgbClr>
              </a:gs>
              <a:gs pos="100000">
                <a:srgbClr val="005500">
                  <a:alpha val="7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Text Placeholder 26">
            <a:extLst>
              <a:ext uri="{FF2B5EF4-FFF2-40B4-BE49-F238E27FC236}">
                <a16:creationId xmlns:a16="http://schemas.microsoft.com/office/drawing/2014/main" id="{38EEE86A-426E-4CF9-BF75-06E1CD6054C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912232" y="1680191"/>
            <a:ext cx="4367531" cy="324419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DC37596-1E28-41DA-B8F8-7567DF3FBA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7021" y="2107417"/>
            <a:ext cx="10117954" cy="2281354"/>
          </a:xfrm>
        </p:spPr>
        <p:txBody>
          <a:bodyPr anchorCtr="1">
            <a:noAutofit/>
          </a:bodyPr>
          <a:lstStyle>
            <a:lvl1pPr algn="ctr">
              <a:defRPr sz="8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PRESENTATION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6" name="Text Placeholder 26">
            <a:extLst>
              <a:ext uri="{FF2B5EF4-FFF2-40B4-BE49-F238E27FC236}">
                <a16:creationId xmlns:a16="http://schemas.microsoft.com/office/drawing/2014/main" id="{946D621F-2DBE-4E3C-91D4-622489BFD67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912232" y="1333945"/>
            <a:ext cx="4367531" cy="324419"/>
          </a:xfrm>
        </p:spPr>
        <p:txBody>
          <a:bodyPr anchorCtr="1">
            <a:noAutofit/>
          </a:bodyPr>
          <a:lstStyle>
            <a:lvl1pPr marL="0" indent="0" algn="ctr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Month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A2F53DC0-685C-48C5-81E6-118EDD7D607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50855" y="4720041"/>
            <a:ext cx="10090285" cy="1101897"/>
          </a:xfrm>
        </p:spPr>
        <p:txBody>
          <a:bodyPr anchorCtr="1">
            <a:noAutofit/>
          </a:bodyPr>
          <a:lstStyle>
            <a:lvl1pPr marL="0" indent="0" algn="ctr">
              <a:buNone/>
              <a:defRPr sz="35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Presentation</a:t>
            </a:r>
            <a:br>
              <a:rPr lang="en-US"/>
            </a:br>
            <a:r>
              <a:rPr lang="en-US"/>
              <a:t>Tagline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141E0073-F00B-45B5-A38D-F742DE31D124}"/>
              </a:ext>
            </a:extLst>
          </p:cNvPr>
          <p:cNvSpPr/>
          <p:nvPr/>
        </p:nvSpPr>
        <p:spPr>
          <a:xfrm>
            <a:off x="4879851" y="4453466"/>
            <a:ext cx="2432304" cy="64008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4264664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CBCBE61C-6BD1-4F70-81DB-6919B52FEFD1}"/>
              </a:ext>
            </a:extLst>
          </p:cNvPr>
          <p:cNvSpPr/>
          <p:nvPr/>
        </p:nvSpPr>
        <p:spPr>
          <a:xfrm>
            <a:off x="11682374" y="6430060"/>
            <a:ext cx="241401" cy="19751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9" descr="View of a lake and mountain range">
            <a:extLst>
              <a:ext uri="{FF2B5EF4-FFF2-40B4-BE49-F238E27FC236}">
                <a16:creationId xmlns:a16="http://schemas.microsoft.com/office/drawing/2014/main" id="{0B5AA23A-A279-4AF2-AC94-532C710FA8B1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8137113-8546-40B6-A2F0-A23E219B7B0D}"/>
              </a:ext>
            </a:extLst>
          </p:cNvPr>
          <p:cNvSpPr/>
          <p:nvPr/>
        </p:nvSpPr>
        <p:spPr>
          <a:xfrm>
            <a:off x="129543" y="3410712"/>
            <a:ext cx="11932920" cy="3319272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9D5DD4-5DC1-4A0F-87E9-899577D7EE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981032"/>
            <a:ext cx="10515600" cy="782634"/>
          </a:xfrm>
        </p:spPr>
        <p:txBody>
          <a:bodyPr anchorCtr="1"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DIVIDER SLIDE</a:t>
            </a:r>
          </a:p>
        </p:txBody>
      </p:sp>
      <p:sp>
        <p:nvSpPr>
          <p:cNvPr id="6" name="Slide Number Placeholder 2">
            <a:extLst>
              <a:ext uri="{FF2B5EF4-FFF2-40B4-BE49-F238E27FC236}">
                <a16:creationId xmlns:a16="http://schemas.microsoft.com/office/drawing/2014/main" id="{805A1487-D0F4-4A82-8AE0-8B882675C6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089141-1211-43C9-850A-DA1CACB38641}" type="slidenum">
              <a:t>‹#›</a:t>
            </a:fld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9B0579D-D10C-4AE0-BE9D-59A397577D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F104861-E651-4887-9B38-F2881AF1C8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9" name="Oval 6">
            <a:extLst>
              <a:ext uri="{FF2B5EF4-FFF2-40B4-BE49-F238E27FC236}">
                <a16:creationId xmlns:a16="http://schemas.microsoft.com/office/drawing/2014/main" id="{2AA5A69F-17F8-4D4D-9221-E9E63F609A81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3E000917-5D7B-42E3-B104-1AEBFB039174}"/>
              </a:ext>
            </a:extLst>
          </p:cNvPr>
          <p:cNvSpPr/>
          <p:nvPr/>
        </p:nvSpPr>
        <p:spPr>
          <a:xfrm>
            <a:off x="4070607" y="4804367"/>
            <a:ext cx="4050792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68C55AFD-2804-4E44-9774-3DE494190D9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1847" y="4942478"/>
            <a:ext cx="10515600" cy="459083"/>
          </a:xfrm>
        </p:spPr>
        <p:txBody>
          <a:bodyPr anchorCtr="1"/>
          <a:lstStyle>
            <a:lvl1pPr algn="ctr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2379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 descr="View of a lake with pine trees and mountain range">
            <a:extLst>
              <a:ext uri="{FF2B5EF4-FFF2-40B4-BE49-F238E27FC236}">
                <a16:creationId xmlns:a16="http://schemas.microsoft.com/office/drawing/2014/main" id="{73697CD5-38DB-4E97-AA47-6102BE532412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5EF5ECA-B4DD-47DA-8B57-1095961A8427}"/>
              </a:ext>
            </a:extLst>
          </p:cNvPr>
          <p:cNvSpPr/>
          <p:nvPr/>
        </p:nvSpPr>
        <p:spPr>
          <a:xfrm>
            <a:off x="129543" y="128016"/>
            <a:ext cx="685800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3C2A02-2FBE-40F6-A674-789BBA978D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1248" y="1169252"/>
            <a:ext cx="5285917" cy="78263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TEXT LAYOUT 1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C6BBD954-26DD-4A96-A3C7-37273CD704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9208BB-2D47-49FE-94A9-49FD7DF4820A}" type="slidenum">
              <a:t>‹#›</a:t>
            </a:fld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941A017-5625-40FF-AC3C-959ADC4446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B64AAD2-C0E1-4C9A-B5E1-D67663FE70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8" name="Oval 6">
            <a:extLst>
              <a:ext uri="{FF2B5EF4-FFF2-40B4-BE49-F238E27FC236}">
                <a16:creationId xmlns:a16="http://schemas.microsoft.com/office/drawing/2014/main" id="{981DB9C5-FF3F-4C94-9E48-D00CF393F394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ext Placeholder 17">
            <a:extLst>
              <a:ext uri="{FF2B5EF4-FFF2-40B4-BE49-F238E27FC236}">
                <a16:creationId xmlns:a16="http://schemas.microsoft.com/office/drawing/2014/main" id="{E7092177-8D64-4EB8-A2A8-7D9ECCEA371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1248" y="2136038"/>
            <a:ext cx="5285917" cy="857094"/>
          </a:xfrm>
        </p:spPr>
        <p:txBody>
          <a:bodyPr/>
          <a:lstStyle>
            <a:lvl1pPr marL="0" indent="0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AD89B942-8D1D-4829-81CC-A4C67261E6B1}"/>
              </a:ext>
            </a:extLst>
          </p:cNvPr>
          <p:cNvSpPr/>
          <p:nvPr/>
        </p:nvSpPr>
        <p:spPr>
          <a:xfrm>
            <a:off x="915021" y="1992587"/>
            <a:ext cx="4428000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D40B305E-B613-4BA6-9724-853FE3CB5CA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8203" y="3100273"/>
            <a:ext cx="5288962" cy="2588638"/>
          </a:xfrm>
        </p:spPr>
        <p:txBody>
          <a:bodyPr lIns="0"/>
          <a:lstStyle>
            <a:lvl1pPr marL="179999" indent="-179999">
              <a:spcBef>
                <a:spcPts val="600"/>
              </a:spcBef>
              <a:buClr>
                <a:srgbClr val="CBFF00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307832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 descr="Close up view of lake edge with mountain range background">
            <a:extLst>
              <a:ext uri="{FF2B5EF4-FFF2-40B4-BE49-F238E27FC236}">
                <a16:creationId xmlns:a16="http://schemas.microsoft.com/office/drawing/2014/main" id="{3AD44AD2-AD2A-4DF0-8556-27DCFD31D9D8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772B0CC-9960-4B8B-AE0C-77AEDFA3D357}"/>
              </a:ext>
            </a:extLst>
          </p:cNvPr>
          <p:cNvSpPr/>
          <p:nvPr/>
        </p:nvSpPr>
        <p:spPr>
          <a:xfrm>
            <a:off x="129543" y="128016"/>
            <a:ext cx="11932920" cy="3319272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BBE7FB-BA16-489D-BC8A-4593C1DC5F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1248" y="1093457"/>
            <a:ext cx="5320381" cy="78263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TEXT LAYOUT 2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150510D3-9764-4A54-8656-08C79E512C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BB51D3-5119-46C0-9EAD-6FD178DF6AE4}" type="slidenum">
              <a:t>‹#›</a:t>
            </a:fld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22BB7D3-0FB8-4F9B-8C67-49FDB874E5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44CF295-92C7-40B9-AEDE-FAAF3EBBC2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8" name="Oval 6">
            <a:extLst>
              <a:ext uri="{FF2B5EF4-FFF2-40B4-BE49-F238E27FC236}">
                <a16:creationId xmlns:a16="http://schemas.microsoft.com/office/drawing/2014/main" id="{36814552-323B-4BD0-9DC9-2E64D6710564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ext Placeholder 17">
            <a:extLst>
              <a:ext uri="{FF2B5EF4-FFF2-40B4-BE49-F238E27FC236}">
                <a16:creationId xmlns:a16="http://schemas.microsoft.com/office/drawing/2014/main" id="{2940681C-2A3A-4D98-85FF-E99B621695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1248" y="2060243"/>
            <a:ext cx="5320381" cy="882524"/>
          </a:xfrm>
        </p:spPr>
        <p:txBody>
          <a:bodyPr/>
          <a:lstStyle>
            <a:lvl1pPr marL="0" indent="0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12">
            <a:extLst>
              <a:ext uri="{FF2B5EF4-FFF2-40B4-BE49-F238E27FC236}">
                <a16:creationId xmlns:a16="http://schemas.microsoft.com/office/drawing/2014/main" id="{0BE57008-B4D0-495A-B360-B1949BD5BDC1}"/>
              </a:ext>
            </a:extLst>
          </p:cNvPr>
          <p:cNvSpPr/>
          <p:nvPr/>
        </p:nvSpPr>
        <p:spPr>
          <a:xfrm>
            <a:off x="914692" y="1916792"/>
            <a:ext cx="4500000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C80F8401-5661-4CA9-8E24-38FC8C8F7A8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17894" y="1125544"/>
            <a:ext cx="4707843" cy="1849300"/>
          </a:xfrm>
        </p:spPr>
        <p:txBody>
          <a:bodyPr/>
          <a:lstStyle>
            <a:lvl1pPr marL="179999" indent="-179999">
              <a:spcBef>
                <a:spcPts val="600"/>
              </a:spcBef>
              <a:buClr>
                <a:srgbClr val="CBFF00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9679954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Sec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Unpaved road lined with trees, mountain side drive">
            <a:extLst>
              <a:ext uri="{FF2B5EF4-FFF2-40B4-BE49-F238E27FC236}">
                <a16:creationId xmlns:a16="http://schemas.microsoft.com/office/drawing/2014/main" id="{1C6FFB3D-77F5-4EB5-A7C7-09CDA307A9AC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63EA143-35A4-47E7-8A30-49E70D47C914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B652ED3C-090B-4D6F-9691-9F87B6E270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EAF016-F02F-4793-98A4-2A88A9ECD328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0FAC02A-40AF-4936-989F-56B67BAA35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30B34A7-C532-465B-A5F0-E3460A7F48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30CD47A0-3394-484A-AFFB-71E268470A5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9651" y="2738207"/>
            <a:ext cx="4183654" cy="454356"/>
          </a:xfrm>
        </p:spPr>
        <p:txBody>
          <a:bodyPr>
            <a:noAutofit/>
          </a:bodyPr>
          <a:lstStyle>
            <a:lvl1pPr marL="0" indent="0">
              <a:buNone/>
              <a:defRPr sz="3000">
                <a:solidFill>
                  <a:srgbClr val="FFFFFF"/>
                </a:solidFill>
                <a:latin typeface="Gill Sans MT"/>
              </a:defRPr>
            </a:lvl1pPr>
          </a:lstStyle>
          <a:p>
            <a:pPr lvl="0"/>
            <a:r>
              <a:rPr lang="en-US"/>
              <a:t>Section 1 title</a:t>
            </a:r>
          </a:p>
        </p:txBody>
      </p:sp>
      <p:sp>
        <p:nvSpPr>
          <p:cNvPr id="8" name="Text Placeholder 26">
            <a:extLst>
              <a:ext uri="{FF2B5EF4-FFF2-40B4-BE49-F238E27FC236}">
                <a16:creationId xmlns:a16="http://schemas.microsoft.com/office/drawing/2014/main" id="{EA99C668-B812-4550-8C71-F7227D284D5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8203" y="1835246"/>
            <a:ext cx="10515600" cy="629107"/>
          </a:xfrm>
        </p:spPr>
        <p:txBody>
          <a:bodyPr lIns="0" rIns="0" anchorCtr="1">
            <a:noAutofit/>
          </a:bodyPr>
          <a:lstStyle>
            <a:lvl1pPr marL="0" indent="0" algn="ctr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6BB5B20-481A-4613-A423-F034E8CA068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627123" y="2738207"/>
            <a:ext cx="4183654" cy="454356"/>
          </a:xfrm>
        </p:spPr>
        <p:txBody>
          <a:bodyPr>
            <a:noAutofit/>
          </a:bodyPr>
          <a:lstStyle>
            <a:lvl1pPr marL="0" indent="0">
              <a:buNone/>
              <a:defRPr sz="3000">
                <a:solidFill>
                  <a:srgbClr val="FFFFFF"/>
                </a:solidFill>
                <a:latin typeface="Gill Sans MT"/>
              </a:defRPr>
            </a:lvl1pPr>
          </a:lstStyle>
          <a:p>
            <a:pPr lvl="0"/>
            <a:r>
              <a:rPr lang="en-US"/>
              <a:t>Section 2 title</a:t>
            </a:r>
          </a:p>
        </p:txBody>
      </p:sp>
      <p:sp>
        <p:nvSpPr>
          <p:cNvPr id="10" name="Text Placeholder 26">
            <a:extLst>
              <a:ext uri="{FF2B5EF4-FFF2-40B4-BE49-F238E27FC236}">
                <a16:creationId xmlns:a16="http://schemas.microsoft.com/office/drawing/2014/main" id="{634F0C1D-B5AD-4F9C-BCBC-98ACE71F2C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59651" y="3428497"/>
            <a:ext cx="4365629" cy="2333621"/>
          </a:xfrm>
        </p:spPr>
        <p:txBody>
          <a:bodyPr/>
          <a:lstStyle>
            <a:lvl1pPr marL="179999" indent="-179999">
              <a:spcBef>
                <a:spcPts val="600"/>
              </a:spcBef>
              <a:buClr>
                <a:srgbClr val="CBFF00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F1A5071F-FD86-471A-9CED-2D5AF81834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627123" y="3428497"/>
            <a:ext cx="4365629" cy="2333621"/>
          </a:xfrm>
        </p:spPr>
        <p:txBody>
          <a:bodyPr/>
          <a:lstStyle>
            <a:lvl1pPr marL="179999" indent="-179999">
              <a:spcBef>
                <a:spcPts val="600"/>
              </a:spcBef>
              <a:buClr>
                <a:srgbClr val="CBFF00"/>
              </a:buClr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46F6942-613F-49DC-808E-5CBE854BD0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628"/>
            <a:ext cx="10515600" cy="1325559"/>
          </a:xfrm>
        </p:spPr>
        <p:txBody>
          <a:bodyPr lIns="0" rIns="0" anchorCtr="1"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COMPARISON</a:t>
            </a:r>
          </a:p>
        </p:txBody>
      </p:sp>
      <p:sp>
        <p:nvSpPr>
          <p:cNvPr id="13" name="Oval 14">
            <a:extLst>
              <a:ext uri="{FF2B5EF4-FFF2-40B4-BE49-F238E27FC236}">
                <a16:creationId xmlns:a16="http://schemas.microsoft.com/office/drawing/2014/main" id="{5359C2B1-7A06-41F7-B75E-B29714C69353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4" name="Rectangle 17">
            <a:extLst>
              <a:ext uri="{FF2B5EF4-FFF2-40B4-BE49-F238E27FC236}">
                <a16:creationId xmlns:a16="http://schemas.microsoft.com/office/drawing/2014/main" id="{A75AEF7B-2117-4760-A33B-9573CB66050F}"/>
              </a:ext>
            </a:extLst>
          </p:cNvPr>
          <p:cNvSpPr/>
          <p:nvPr/>
        </p:nvSpPr>
        <p:spPr>
          <a:xfrm>
            <a:off x="4111755" y="1667975"/>
            <a:ext cx="3968496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454341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har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Unpaved road lined with trees, mountain side drive">
            <a:extLst>
              <a:ext uri="{FF2B5EF4-FFF2-40B4-BE49-F238E27FC236}">
                <a16:creationId xmlns:a16="http://schemas.microsoft.com/office/drawing/2014/main" id="{F73F52C9-8AB9-4975-AB3E-BABACAD60B07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AF7A1747-1C10-4CFD-8A93-C57898C528DD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A7285BF6-E3CF-4B1E-985C-4529C9662B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2145D1-EF95-456A-A79D-8C7A9F50B0C8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39F1C7F-3AF1-4E5F-B05E-DB24D66ACC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08E3CEF-64D4-4ED0-ADA2-12A28666AA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Text Placeholder 26">
            <a:extLst>
              <a:ext uri="{FF2B5EF4-FFF2-40B4-BE49-F238E27FC236}">
                <a16:creationId xmlns:a16="http://schemas.microsoft.com/office/drawing/2014/main" id="{BE280423-586C-4839-959E-AED53472CA7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41248" y="3359240"/>
            <a:ext cx="4357692" cy="2252569"/>
          </a:xfrm>
        </p:spPr>
        <p:txBody>
          <a:bodyPr lIns="0" rIns="0">
            <a:noAutofit/>
          </a:bodyPr>
          <a:lstStyle>
            <a:lvl1pPr marL="0" indent="0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34597C1-10E5-4D36-B97E-2525D2059E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1248" y="2081622"/>
            <a:ext cx="4357692" cy="1325559"/>
          </a:xfrm>
        </p:spPr>
        <p:txBody>
          <a:bodyPr lIns="0" rIns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CHART SLIDE</a:t>
            </a:r>
          </a:p>
        </p:txBody>
      </p:sp>
      <p:sp>
        <p:nvSpPr>
          <p:cNvPr id="9" name="Oval 14">
            <a:extLst>
              <a:ext uri="{FF2B5EF4-FFF2-40B4-BE49-F238E27FC236}">
                <a16:creationId xmlns:a16="http://schemas.microsoft.com/office/drawing/2014/main" id="{3936AE77-35C8-4BA6-9AC0-F5F83A02778A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0" name="Rectangle 17">
            <a:extLst>
              <a:ext uri="{FF2B5EF4-FFF2-40B4-BE49-F238E27FC236}">
                <a16:creationId xmlns:a16="http://schemas.microsoft.com/office/drawing/2014/main" id="{49E76052-0F16-40E2-AF7B-378625992397}"/>
              </a:ext>
            </a:extLst>
          </p:cNvPr>
          <p:cNvSpPr/>
          <p:nvPr/>
        </p:nvSpPr>
        <p:spPr>
          <a:xfrm>
            <a:off x="911876" y="3191969"/>
            <a:ext cx="3968496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1" name="Chart Placeholder 18">
            <a:extLst>
              <a:ext uri="{FF2B5EF4-FFF2-40B4-BE49-F238E27FC236}">
                <a16:creationId xmlns:a16="http://schemas.microsoft.com/office/drawing/2014/main" id="{59422948-EA7E-4F8A-8B5E-07E8B1001376}"/>
              </a:ext>
            </a:extLst>
          </p:cNvPr>
          <p:cNvSpPr txBox="1">
            <a:spLocks noGrp="1"/>
          </p:cNvSpPr>
          <p:nvPr>
            <p:ph type="chart" idx="4294967295"/>
          </p:nvPr>
        </p:nvSpPr>
        <p:spPr>
          <a:xfrm>
            <a:off x="6981370" y="1246190"/>
            <a:ext cx="4284658" cy="4365629"/>
          </a:xfrm>
        </p:spPr>
        <p:txBody>
          <a:bodyPr anchor="ctr" anchorCtr="1"/>
          <a:lstStyle>
            <a:lvl1pPr marL="0" indent="0" algn="ctr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icon to add chart</a:t>
            </a:r>
          </a:p>
        </p:txBody>
      </p:sp>
    </p:spTree>
    <p:extLst>
      <p:ext uri="{BB962C8B-B14F-4D97-AF65-F5344CB8AC3E}">
        <p14:creationId xmlns:p14="http://schemas.microsoft.com/office/powerpoint/2010/main" val="1151173029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bl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Unpaved road lined with trees, mountain side drive">
            <a:extLst>
              <a:ext uri="{FF2B5EF4-FFF2-40B4-BE49-F238E27FC236}">
                <a16:creationId xmlns:a16="http://schemas.microsoft.com/office/drawing/2014/main" id="{17C1DAA3-71A9-4ABE-A0D5-AED2C58BAB86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1150AA5-0225-49D7-ABE7-F9B760C30E2E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03E80CBB-4141-45C3-9D44-1E6274948E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AE3CAA-2BB6-4DF2-953D-AF6B405F008D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4A6C75F-20B9-4E42-B39D-2CE2976513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80543AD-7712-4B55-9C69-517D63625B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Text Placeholder 26">
            <a:extLst>
              <a:ext uri="{FF2B5EF4-FFF2-40B4-BE49-F238E27FC236}">
                <a16:creationId xmlns:a16="http://schemas.microsoft.com/office/drawing/2014/main" id="{56D244E6-4020-4049-B29B-D75992E5480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683563" y="3359240"/>
            <a:ext cx="2596896" cy="2252569"/>
          </a:xfrm>
        </p:spPr>
        <p:txBody>
          <a:bodyPr lIns="0" rIns="0">
            <a:noAutofit/>
          </a:bodyPr>
          <a:lstStyle>
            <a:lvl1pPr marL="0" indent="0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C9914D7-AAC6-4690-8497-7D7B06BCC2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83563" y="1757778"/>
            <a:ext cx="2669855" cy="1325559"/>
          </a:xfrm>
        </p:spPr>
        <p:txBody>
          <a:bodyPr lIns="0" rIns="0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TABLE SLIDE</a:t>
            </a:r>
          </a:p>
        </p:txBody>
      </p:sp>
      <p:sp>
        <p:nvSpPr>
          <p:cNvPr id="9" name="Oval 14">
            <a:extLst>
              <a:ext uri="{FF2B5EF4-FFF2-40B4-BE49-F238E27FC236}">
                <a16:creationId xmlns:a16="http://schemas.microsoft.com/office/drawing/2014/main" id="{B7E2E401-C270-4C9B-908A-A2FD80B5D394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0" name="Rectangle 17">
            <a:extLst>
              <a:ext uri="{FF2B5EF4-FFF2-40B4-BE49-F238E27FC236}">
                <a16:creationId xmlns:a16="http://schemas.microsoft.com/office/drawing/2014/main" id="{0AB4EC28-D955-4AAC-9C6F-D532C88AF22B}"/>
              </a:ext>
            </a:extLst>
          </p:cNvPr>
          <p:cNvSpPr/>
          <p:nvPr/>
        </p:nvSpPr>
        <p:spPr>
          <a:xfrm>
            <a:off x="8683563" y="3191969"/>
            <a:ext cx="1545336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1" name="Table Placeholder 17">
            <a:extLst>
              <a:ext uri="{FF2B5EF4-FFF2-40B4-BE49-F238E27FC236}">
                <a16:creationId xmlns:a16="http://schemas.microsoft.com/office/drawing/2014/main" id="{B816E722-A382-47AD-BB23-6A3C9D8644CC}"/>
              </a:ext>
            </a:extLst>
          </p:cNvPr>
          <p:cNvSpPr txBox="1">
            <a:spLocks noGrp="1"/>
          </p:cNvSpPr>
          <p:nvPr>
            <p:ph type="tbl" idx="4294967295"/>
          </p:nvPr>
        </p:nvSpPr>
        <p:spPr>
          <a:xfrm>
            <a:off x="911227" y="1505431"/>
            <a:ext cx="6561140" cy="3847136"/>
          </a:xfrm>
        </p:spPr>
        <p:txBody>
          <a:bodyPr anchor="ctr" anchorCtr="1"/>
          <a:lstStyle>
            <a:lvl1pPr marL="0" indent="0" algn="ctr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icon to add table</a:t>
            </a:r>
          </a:p>
        </p:txBody>
      </p:sp>
    </p:spTree>
    <p:extLst>
      <p:ext uri="{BB962C8B-B14F-4D97-AF65-F5344CB8AC3E}">
        <p14:creationId xmlns:p14="http://schemas.microsoft.com/office/powerpoint/2010/main" val="416019330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689678-6106-4CE2-BC3D-F9327B3E2E91}"/>
              </a:ext>
            </a:extLst>
          </p:cNvPr>
          <p:cNvSpPr/>
          <p:nvPr/>
        </p:nvSpPr>
        <p:spPr>
          <a:xfrm>
            <a:off x="11645798" y="6386169"/>
            <a:ext cx="307238" cy="34381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9" descr="View of a lake and mountain range">
            <a:extLst>
              <a:ext uri="{FF2B5EF4-FFF2-40B4-BE49-F238E27FC236}">
                <a16:creationId xmlns:a16="http://schemas.microsoft.com/office/drawing/2014/main" id="{EC5550A6-0F09-4E77-B03E-1C44D2827A56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53475C9-7B10-4208-8585-DFA6509875E4}"/>
              </a:ext>
            </a:extLst>
          </p:cNvPr>
          <p:cNvSpPr/>
          <p:nvPr/>
        </p:nvSpPr>
        <p:spPr>
          <a:xfrm>
            <a:off x="129543" y="128016"/>
            <a:ext cx="11932920" cy="2368296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0BDFCE34-9E1A-44CC-9970-28E4EA8B1C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E6952F-A440-4BD5-88BE-EC68BADDC0C1}" type="slidenum">
              <a:t>‹#›</a:t>
            </a:fld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713C1C5-F14A-4D97-AAC7-F8E2BE7D01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126F945C-176B-4FE2-B547-14CF03FE4C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8" name="Oval 6">
            <a:extLst>
              <a:ext uri="{FF2B5EF4-FFF2-40B4-BE49-F238E27FC236}">
                <a16:creationId xmlns:a16="http://schemas.microsoft.com/office/drawing/2014/main" id="{FCAA4D72-5965-4F8F-A4D0-F2280BA2F28A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ext Placeholder 26">
            <a:extLst>
              <a:ext uri="{FF2B5EF4-FFF2-40B4-BE49-F238E27FC236}">
                <a16:creationId xmlns:a16="http://schemas.microsoft.com/office/drawing/2014/main" id="{FA9668F0-AFA6-4F80-A962-4F34D8E11C8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8203" y="1835246"/>
            <a:ext cx="10515600" cy="629107"/>
          </a:xfrm>
        </p:spPr>
        <p:txBody>
          <a:bodyPr lIns="0" rIns="0" anchorCtr="1">
            <a:noAutofit/>
          </a:bodyPr>
          <a:lstStyle>
            <a:lvl1pPr marL="0" indent="0" algn="ctr">
              <a:buNone/>
              <a:defRPr sz="23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8B9C4B0-27E0-4E9F-BF1F-31A7517C15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628"/>
            <a:ext cx="10515600" cy="1325559"/>
          </a:xfrm>
        </p:spPr>
        <p:txBody>
          <a:bodyPr lIns="0" rIns="0" anchorCtr="1"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BIG IMAGE SLIDE</a:t>
            </a:r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17659457-7AC2-4688-9612-20EA1316757B}"/>
              </a:ext>
            </a:extLst>
          </p:cNvPr>
          <p:cNvSpPr/>
          <p:nvPr/>
        </p:nvSpPr>
        <p:spPr>
          <a:xfrm>
            <a:off x="3759711" y="1667975"/>
            <a:ext cx="4672583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234364377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edia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Unpaved road lined with trees, mountain side drive">
            <a:extLst>
              <a:ext uri="{FF2B5EF4-FFF2-40B4-BE49-F238E27FC236}">
                <a16:creationId xmlns:a16="http://schemas.microsoft.com/office/drawing/2014/main" id="{025F1181-BC22-41C0-B351-719E42D3471F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3F2F59DF-857F-47A1-88F8-5C0124A6F567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D6C557EE-7DB4-4BE5-81C6-32F578A5E4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203CFC-1600-4153-B12E-7A9801341512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7CE9DF0-AC65-4402-B77E-FAE00D8E458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FB5D633-7402-4CC6-94BE-152AEAE2AE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E50D09D-887E-458A-8089-C1270E1BA4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268870"/>
            <a:ext cx="10515600" cy="1325559"/>
          </a:xfrm>
        </p:spPr>
        <p:txBody>
          <a:bodyPr lIns="0" rIns="0" anchorCtr="1"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VIDEO SLIDE</a:t>
            </a:r>
          </a:p>
        </p:txBody>
      </p:sp>
      <p:sp>
        <p:nvSpPr>
          <p:cNvPr id="8" name="Oval 14">
            <a:extLst>
              <a:ext uri="{FF2B5EF4-FFF2-40B4-BE49-F238E27FC236}">
                <a16:creationId xmlns:a16="http://schemas.microsoft.com/office/drawing/2014/main" id="{012330A3-2447-462A-9238-5C4CA239F58B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Media Placeholder 7">
            <a:extLst>
              <a:ext uri="{FF2B5EF4-FFF2-40B4-BE49-F238E27FC236}">
                <a16:creationId xmlns:a16="http://schemas.microsoft.com/office/drawing/2014/main" id="{C5733B1D-8814-46E1-8DAE-D8285162BF3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395987" y="1497768"/>
            <a:ext cx="9400032" cy="4215383"/>
          </a:xfrm>
        </p:spPr>
        <p:txBody>
          <a:bodyPr anchor="ctr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media</a:t>
            </a:r>
          </a:p>
        </p:txBody>
      </p:sp>
    </p:spTree>
    <p:extLst>
      <p:ext uri="{BB962C8B-B14F-4D97-AF65-F5344CB8AC3E}">
        <p14:creationId xmlns:p14="http://schemas.microsoft.com/office/powerpoint/2010/main" val="258454125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ank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 descr="View of a lake and mountain range">
            <a:extLst>
              <a:ext uri="{FF2B5EF4-FFF2-40B4-BE49-F238E27FC236}">
                <a16:creationId xmlns:a16="http://schemas.microsoft.com/office/drawing/2014/main" id="{C1771B2F-CC6C-45C9-864E-1845C7B1B7B3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F3919DF0-F27D-4624-A14F-E3C01D9CBB3D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Text Placeholder 26">
            <a:extLst>
              <a:ext uri="{FF2B5EF4-FFF2-40B4-BE49-F238E27FC236}">
                <a16:creationId xmlns:a16="http://schemas.microsoft.com/office/drawing/2014/main" id="{705809E3-EB15-4B5A-B24B-90DC26967DB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912232" y="4222964"/>
            <a:ext cx="4367531" cy="474518"/>
          </a:xfrm>
        </p:spPr>
        <p:txBody>
          <a:bodyPr anchorCtr="1">
            <a:noAutofit/>
          </a:bodyPr>
          <a:lstStyle>
            <a:lvl1pPr marL="0" indent="0" algn="ctr">
              <a:buNone/>
              <a:defRPr sz="35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+7 678-555-0128</a:t>
            </a:r>
          </a:p>
        </p:txBody>
      </p:sp>
      <p:sp>
        <p:nvSpPr>
          <p:cNvPr id="5" name="Text Placeholder 26">
            <a:extLst>
              <a:ext uri="{FF2B5EF4-FFF2-40B4-BE49-F238E27FC236}">
                <a16:creationId xmlns:a16="http://schemas.microsoft.com/office/drawing/2014/main" id="{55D1748D-7246-4FEB-A577-EFD6B627B6A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912232" y="3927695"/>
            <a:ext cx="4367531" cy="287999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Phone</a:t>
            </a:r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21C3465D-4244-4A17-8FD8-71C3F4B5A98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50855" y="2655070"/>
            <a:ext cx="10090285" cy="606658"/>
          </a:xfrm>
        </p:spPr>
        <p:txBody>
          <a:bodyPr anchorCtr="1">
            <a:noAutofit/>
          </a:bodyPr>
          <a:lstStyle>
            <a:lvl1pPr marL="0" indent="0" algn="ctr">
              <a:buNone/>
              <a:defRPr sz="35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Alexander Martensson</a:t>
            </a:r>
          </a:p>
        </p:txBody>
      </p:sp>
      <p:sp>
        <p:nvSpPr>
          <p:cNvPr id="7" name="Text Placeholder 26">
            <a:extLst>
              <a:ext uri="{FF2B5EF4-FFF2-40B4-BE49-F238E27FC236}">
                <a16:creationId xmlns:a16="http://schemas.microsoft.com/office/drawing/2014/main" id="{1DD0EDF2-28C3-4DDF-961A-0D49A89DABA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135724" y="5230724"/>
            <a:ext cx="5920557" cy="474518"/>
          </a:xfrm>
        </p:spPr>
        <p:txBody>
          <a:bodyPr anchorCtr="1">
            <a:noAutofit/>
          </a:bodyPr>
          <a:lstStyle>
            <a:lvl1pPr marL="0" indent="0" algn="ctr">
              <a:buNone/>
              <a:defRPr sz="35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martensson@example.com</a:t>
            </a:r>
          </a:p>
        </p:txBody>
      </p:sp>
      <p:sp>
        <p:nvSpPr>
          <p:cNvPr id="8" name="Text Placeholder 26">
            <a:extLst>
              <a:ext uri="{FF2B5EF4-FFF2-40B4-BE49-F238E27FC236}">
                <a16:creationId xmlns:a16="http://schemas.microsoft.com/office/drawing/2014/main" id="{1C176708-0999-470A-85FD-5749BDB7D6A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912232" y="4929018"/>
            <a:ext cx="4367531" cy="287999"/>
          </a:xfrm>
        </p:spPr>
        <p:txBody>
          <a:bodyPr anchorCtr="1">
            <a:noAutofit/>
          </a:bodyPr>
          <a:lstStyle>
            <a:lvl1pPr marL="0" indent="0" algn="ctr">
              <a:buNone/>
              <a:defRPr sz="20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Email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D2024FF-0E90-4D03-B78A-4FC25C8BBA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0855" y="993495"/>
            <a:ext cx="10104120" cy="1517355"/>
          </a:xfrm>
        </p:spPr>
        <p:txBody>
          <a:bodyPr anchorCtr="1">
            <a:noAutofit/>
          </a:bodyPr>
          <a:lstStyle>
            <a:lvl1pPr algn="ctr">
              <a:defRPr sz="8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THANK YOU!</a:t>
            </a:r>
          </a:p>
        </p:txBody>
      </p:sp>
      <p:sp>
        <p:nvSpPr>
          <p:cNvPr id="10" name="Rectangle 24">
            <a:extLst>
              <a:ext uri="{FF2B5EF4-FFF2-40B4-BE49-F238E27FC236}">
                <a16:creationId xmlns:a16="http://schemas.microsoft.com/office/drawing/2014/main" id="{27631D32-DC0B-41EE-A346-F9196619C01C}"/>
              </a:ext>
            </a:extLst>
          </p:cNvPr>
          <p:cNvSpPr/>
          <p:nvPr/>
        </p:nvSpPr>
        <p:spPr>
          <a:xfrm>
            <a:off x="3156207" y="2421952"/>
            <a:ext cx="5879592" cy="64008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396240226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 descr="View of a mountain range">
            <a:extLst>
              <a:ext uri="{FF2B5EF4-FFF2-40B4-BE49-F238E27FC236}">
                <a16:creationId xmlns:a16="http://schemas.microsoft.com/office/drawing/2014/main" id="{56FBCC7D-1BCD-4843-A3A7-7135F4145A2B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08481B2A-A689-4135-9903-C640989BA4D7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70000"/>
                </a:srgbClr>
              </a:gs>
              <a:gs pos="100000">
                <a:srgbClr val="005500">
                  <a:alpha val="7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08F253C-5DD0-4688-9523-4B42F4AE28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7021" y="2107417"/>
            <a:ext cx="10117954" cy="2281354"/>
          </a:xfrm>
        </p:spPr>
        <p:txBody>
          <a:bodyPr anchorCtr="1">
            <a:noAutofit/>
          </a:bodyPr>
          <a:lstStyle>
            <a:lvl1pPr algn="ctr">
              <a:defRPr sz="8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PRESENTATION</a:t>
            </a:r>
            <a:br>
              <a:rPr lang="en-US"/>
            </a:br>
            <a:r>
              <a:rPr lang="en-US"/>
              <a:t>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C528A1-DFB0-414F-8826-77FD941FFBE8}"/>
              </a:ext>
            </a:extLst>
          </p:cNvPr>
          <p:cNvSpPr/>
          <p:nvPr/>
        </p:nvSpPr>
        <p:spPr>
          <a:xfrm>
            <a:off x="4879851" y="4453466"/>
            <a:ext cx="2432304" cy="64008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888744D-DAC4-4B6E-B686-A6C999C8881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037021" y="4720032"/>
            <a:ext cx="10117954" cy="1101897"/>
          </a:xfrm>
        </p:spPr>
        <p:txBody>
          <a:bodyPr anchorCtr="1">
            <a:noAutofit/>
          </a:bodyPr>
          <a:lstStyle>
            <a:lvl1pPr algn="ctr">
              <a:buNone/>
              <a:defRPr sz="35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847225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 descr="View of a lake and mountain range">
            <a:extLst>
              <a:ext uri="{FF2B5EF4-FFF2-40B4-BE49-F238E27FC236}">
                <a16:creationId xmlns:a16="http://schemas.microsoft.com/office/drawing/2014/main" id="{784801D0-8011-47D8-A80A-B8A2DD1632E2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34A98196-5512-4A25-970C-2E74635AA108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7F68418A-93A2-4B60-B946-3DACBC55CB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E69622-41CE-4199-82FC-D6947433205E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E7EB2B2-435B-48B5-8C7E-9AB3ED5F09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FA3D36F-2B28-4E26-AACA-44D278E429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ACE9312-5DE8-41BB-A222-6D8754504B28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DAE51682-300E-4FF7-AEBA-E808608D26C2}"/>
              </a:ext>
            </a:extLst>
          </p:cNvPr>
          <p:cNvSpPr/>
          <p:nvPr/>
        </p:nvSpPr>
        <p:spPr>
          <a:xfrm>
            <a:off x="915021" y="1747491"/>
            <a:ext cx="4428000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B51F7E9-8ECC-49D3-B387-D9F53449626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9EF8F307-A755-41BD-BAE1-B7DCF331032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09509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 descr="View of a lake and mountain range">
            <a:extLst>
              <a:ext uri="{FF2B5EF4-FFF2-40B4-BE49-F238E27FC236}">
                <a16:creationId xmlns:a16="http://schemas.microsoft.com/office/drawing/2014/main" id="{A3D4DE5C-A30A-4ECD-B950-9FD5DF3CF612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00D43497-4ED7-47FF-81C1-44F71CBEE6D7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10BE77F1-F043-4AB1-84BB-0739D004AB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EDCE7A-AD8C-4BC2-9966-A6F9B651A3BF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9099CDA-C0D0-49C1-BD7D-F6E76345F18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341E3B3-05FA-4BA5-B888-FDD7A4E9A0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660A153-26BB-4631-B021-1D83DB8C4FD1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BD56F94D-0DBB-4B69-B6A3-59E0E171190F}"/>
              </a:ext>
            </a:extLst>
          </p:cNvPr>
          <p:cNvSpPr/>
          <p:nvPr/>
        </p:nvSpPr>
        <p:spPr>
          <a:xfrm>
            <a:off x="915021" y="1747491"/>
            <a:ext cx="4428000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itle 7">
            <a:extLst>
              <a:ext uri="{FF2B5EF4-FFF2-40B4-BE49-F238E27FC236}">
                <a16:creationId xmlns:a16="http://schemas.microsoft.com/office/drawing/2014/main" id="{4B775DBF-E987-4F52-884C-5051C256022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3BF55C1-96EF-4545-8D4F-2F53044521C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CB4E926D-FFF0-442C-AC01-968B868858A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50031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 descr="View of a lake and mountain range">
            <a:extLst>
              <a:ext uri="{FF2B5EF4-FFF2-40B4-BE49-F238E27FC236}">
                <a16:creationId xmlns:a16="http://schemas.microsoft.com/office/drawing/2014/main" id="{A0D63D57-1142-4980-887C-24E9C05AF9E7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6CB69C77-C7DC-41CD-ABE5-DD420E760C93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CD6F787C-7C21-44A9-9CD3-E89ABC109C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C5AA4F-0BEF-477B-9529-6371D7445E38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ADBD264-1D3A-426B-8E04-D732B12FB2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34F35E7-B1C5-44C5-B571-9E2C6118D7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F9C70AC-6FE1-48A1-9784-D1752AC6C53A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2556AA3D-2E6D-4E77-BE0D-935D35218EDC}"/>
              </a:ext>
            </a:extLst>
          </p:cNvPr>
          <p:cNvSpPr/>
          <p:nvPr/>
        </p:nvSpPr>
        <p:spPr>
          <a:xfrm>
            <a:off x="915021" y="1747491"/>
            <a:ext cx="4428000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itle 7">
            <a:extLst>
              <a:ext uri="{FF2B5EF4-FFF2-40B4-BE49-F238E27FC236}">
                <a16:creationId xmlns:a16="http://schemas.microsoft.com/office/drawing/2014/main" id="{0279413F-C6F8-455C-8BC9-837145EC94F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4E89B638-C250-4D08-AEAD-770BFA3B05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9784" y="1840860"/>
            <a:ext cx="5157782" cy="664211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D4C5123F-B7C6-423D-81FF-9F1F88217BE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 sz="2000">
                <a:solidFill>
                  <a:srgbClr val="FFFFFF"/>
                </a:solidFill>
              </a:defRPr>
            </a:lvl1pPr>
            <a:lvl2pPr>
              <a:defRPr sz="1800">
                <a:solidFill>
                  <a:srgbClr val="FFFFFF"/>
                </a:solidFill>
              </a:defRPr>
            </a:lvl2pPr>
            <a:lvl3pPr>
              <a:defRPr sz="1600">
                <a:solidFill>
                  <a:srgbClr val="FFFFFF"/>
                </a:solidFill>
              </a:defRPr>
            </a:lvl3pPr>
            <a:lvl4pPr>
              <a:defRPr sz="1400">
                <a:solidFill>
                  <a:srgbClr val="FFFFFF"/>
                </a:solidFill>
              </a:defRPr>
            </a:lvl4pPr>
            <a:lvl5pPr>
              <a:defRPr sz="1400"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79D8DF0-20E8-4B41-933C-BD338F34BCF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72200" y="1840860"/>
            <a:ext cx="5183184" cy="664211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0B3CEBC2-4E65-4DC8-9BAF-5EEB0AB4BF8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 sz="2000">
                <a:solidFill>
                  <a:srgbClr val="FFFFFF"/>
                </a:solidFill>
              </a:defRPr>
            </a:lvl1pPr>
            <a:lvl2pPr>
              <a:defRPr sz="1800">
                <a:solidFill>
                  <a:srgbClr val="FFFFFF"/>
                </a:solidFill>
              </a:defRPr>
            </a:lvl2pPr>
            <a:lvl3pPr>
              <a:defRPr sz="1600">
                <a:solidFill>
                  <a:srgbClr val="FFFFFF"/>
                </a:solidFill>
              </a:defRPr>
            </a:lvl3pPr>
            <a:lvl4pPr>
              <a:defRPr sz="1400">
                <a:solidFill>
                  <a:srgbClr val="FFFFFF"/>
                </a:solidFill>
              </a:defRPr>
            </a:lvl4pPr>
            <a:lvl5pPr>
              <a:defRPr sz="1400"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52576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 descr="View of a lake and mountain range">
            <a:extLst>
              <a:ext uri="{FF2B5EF4-FFF2-40B4-BE49-F238E27FC236}">
                <a16:creationId xmlns:a16="http://schemas.microsoft.com/office/drawing/2014/main" id="{B7144922-32C0-4B83-B439-64B510AAE69F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0A77630-45CA-43E7-90DF-6297C380717D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87EA01D2-35C8-4EDB-8574-065E332058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7EF990-A4B0-446B-9827-1C1355548620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9646283-822D-4E56-8413-B6A58B83E3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8A785EB-A581-4459-9150-36DBDDA33D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B99F36E-7A77-4B89-9196-E82718CECD1A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C114391B-E82A-4291-96AB-EFC91A8E471C}"/>
              </a:ext>
            </a:extLst>
          </p:cNvPr>
          <p:cNvSpPr/>
          <p:nvPr/>
        </p:nvSpPr>
        <p:spPr>
          <a:xfrm>
            <a:off x="915021" y="2105707"/>
            <a:ext cx="3749039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B1B4C61-3CF4-4958-861F-66D5B4B469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25ABC48-1654-47B7-ADC9-9C067EB5A30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9784" y="2177588"/>
            <a:ext cx="3932240" cy="3691396"/>
          </a:xfrm>
        </p:spPr>
        <p:txBody>
          <a:bodyPr/>
          <a:lstStyle>
            <a:lvl1pPr marL="0" indent="0">
              <a:buNone/>
              <a:defRPr sz="16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91CA170-D00C-4ED0-89C5-7A53059AD76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180011" y="457200"/>
            <a:ext cx="6172200" cy="5408611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4416583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 descr="View of a lake and mountain range">
            <a:extLst>
              <a:ext uri="{FF2B5EF4-FFF2-40B4-BE49-F238E27FC236}">
                <a16:creationId xmlns:a16="http://schemas.microsoft.com/office/drawing/2014/main" id="{ADF3A4F4-06A1-4DF6-A73B-F15AFE8272F5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6E7A796-AE66-44B5-B529-450F3E6C9590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168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0CE4EC1C-8341-4E6D-B290-34F2B6BD48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97B99F-8F91-4B70-B7F9-65D0981ED8E3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B4CEAF5-37B4-414B-9CBD-DA22DBE8B7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CEA6860-10AB-47C5-9986-E287026965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FD61E3B-1E1D-46E0-BB06-F662E3DF2F9E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A7ECCFBB-E155-4F1F-9FF0-1AFF6F079A22}"/>
              </a:ext>
            </a:extLst>
          </p:cNvPr>
          <p:cNvSpPr/>
          <p:nvPr/>
        </p:nvSpPr>
        <p:spPr>
          <a:xfrm>
            <a:off x="915021" y="2105707"/>
            <a:ext cx="3749039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BB786CE-D5DA-4ED8-96AC-3B921B0E31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4D5045EE-ACC6-4F6C-B56C-3078131D957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9784" y="2177588"/>
            <a:ext cx="3932240" cy="3691396"/>
          </a:xfrm>
        </p:spPr>
        <p:txBody>
          <a:bodyPr/>
          <a:lstStyle>
            <a:lvl1pPr marL="0" indent="0">
              <a:buNone/>
              <a:defRPr sz="16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DFC724AE-34EC-4038-B3AE-6DEC1843A53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183184" y="457200"/>
            <a:ext cx="6172200" cy="5403847"/>
          </a:xfrm>
        </p:spPr>
        <p:txBody>
          <a:bodyPr anchor="ctr" anchorCtr="1"/>
          <a:lstStyle>
            <a:lvl1pPr marL="0" indent="0" algn="ctr">
              <a:buNone/>
              <a:defRPr sz="32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5210309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Unpaved road lined with trees, mountain side drive">
            <a:extLst>
              <a:ext uri="{FF2B5EF4-FFF2-40B4-BE49-F238E27FC236}">
                <a16:creationId xmlns:a16="http://schemas.microsoft.com/office/drawing/2014/main" id="{EA233C87-8D84-412A-A058-74934EC213DB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AC020DFB-3386-4D39-A9F2-5713C43F4817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A7EDE631-120B-4926-A130-4C3D839B13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5AB43E-6405-45E4-BADE-878502837774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52E9E15-C2CA-4665-9FF6-8E4F021174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610C7F0-6242-4B7C-8A4B-21FF42EAF3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Oval 14">
            <a:extLst>
              <a:ext uri="{FF2B5EF4-FFF2-40B4-BE49-F238E27FC236}">
                <a16:creationId xmlns:a16="http://schemas.microsoft.com/office/drawing/2014/main" id="{5F04E3F0-27A2-4A4D-82A8-C21FFBFEC4A3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8" name="Rectangle 17">
            <a:extLst>
              <a:ext uri="{FF2B5EF4-FFF2-40B4-BE49-F238E27FC236}">
                <a16:creationId xmlns:a16="http://schemas.microsoft.com/office/drawing/2014/main" id="{7D1BE410-02FF-451F-993E-3BF10F9B7AE5}"/>
              </a:ext>
            </a:extLst>
          </p:cNvPr>
          <p:cNvSpPr/>
          <p:nvPr/>
        </p:nvSpPr>
        <p:spPr>
          <a:xfrm>
            <a:off x="4312923" y="1667975"/>
            <a:ext cx="3566160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DF10217-5DE7-48A2-B1F9-E5AEA21B995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9387208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 descr="Unpaved road lined with trees, mountain side drive">
            <a:extLst>
              <a:ext uri="{FF2B5EF4-FFF2-40B4-BE49-F238E27FC236}">
                <a16:creationId xmlns:a16="http://schemas.microsoft.com/office/drawing/2014/main" id="{83C59A7D-BF24-4029-9D09-85CF98BF3DAD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BC051EB9-E15D-4754-A0AD-322689B5BC6B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>
                  <a:alpha val="80000"/>
                </a:srgbClr>
              </a:gs>
              <a:gs pos="100000">
                <a:srgbClr val="005500">
                  <a:alpha val="80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4" name="Slide Number Placeholder 2">
            <a:extLst>
              <a:ext uri="{FF2B5EF4-FFF2-40B4-BE49-F238E27FC236}">
                <a16:creationId xmlns:a16="http://schemas.microsoft.com/office/drawing/2014/main" id="{7B234C2A-3A21-4092-BFCE-C6EE76B2E4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DCBEA5-4627-4BF4-81E0-9B4280000766}" type="slidenum">
              <a:t>‹#›</a:t>
            </a:fld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FF2F1A1-68AC-4DE5-B617-89CD0A0539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EFE6C8C-44B0-4BC3-AF86-A8F4FA996E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ADD A FOOTER</a:t>
            </a:r>
          </a:p>
        </p:txBody>
      </p:sp>
      <p:sp>
        <p:nvSpPr>
          <p:cNvPr id="7" name="Oval 14">
            <a:extLst>
              <a:ext uri="{FF2B5EF4-FFF2-40B4-BE49-F238E27FC236}">
                <a16:creationId xmlns:a16="http://schemas.microsoft.com/office/drawing/2014/main" id="{CC159FAC-A9A0-419F-BE04-208CA87BDAC1}"/>
              </a:ext>
            </a:extLst>
          </p:cNvPr>
          <p:cNvSpPr/>
          <p:nvPr/>
        </p:nvSpPr>
        <p:spPr>
          <a:xfrm>
            <a:off x="5908551" y="6114044"/>
            <a:ext cx="374904" cy="37490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12701" cap="flat">
            <a:solidFill>
              <a:srgbClr val="CBFF00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21538243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n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908180E7-3789-4C9C-A369-6BA849C74403}"/>
              </a:ext>
            </a:extLst>
          </p:cNvPr>
          <p:cNvSpPr/>
          <p:nvPr/>
        </p:nvSpPr>
        <p:spPr>
          <a:xfrm>
            <a:off x="129543" y="128016"/>
            <a:ext cx="11932920" cy="6601968"/>
          </a:xfrm>
          <a:prstGeom prst="rect">
            <a:avLst/>
          </a:prstGeom>
          <a:gradFill>
            <a:gsLst>
              <a:gs pos="0">
                <a:srgbClr val="004CB9"/>
              </a:gs>
              <a:gs pos="100000">
                <a:srgbClr val="005500"/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68560B7-9024-4244-8032-0B97210AE6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628"/>
            <a:ext cx="10515600" cy="1325559"/>
          </a:xfrm>
        </p:spPr>
        <p:txBody>
          <a:bodyPr lIns="0" rIns="0" anchorCtr="1"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HOW TO USE THIS TEMPLATE</a:t>
            </a:r>
          </a:p>
        </p:txBody>
      </p:sp>
      <p:sp>
        <p:nvSpPr>
          <p:cNvPr id="4" name="Rectangle 17">
            <a:extLst>
              <a:ext uri="{FF2B5EF4-FFF2-40B4-BE49-F238E27FC236}">
                <a16:creationId xmlns:a16="http://schemas.microsoft.com/office/drawing/2014/main" id="{2B316C44-F0E5-4C53-AC97-3E373087DEAC}"/>
              </a:ext>
            </a:extLst>
          </p:cNvPr>
          <p:cNvSpPr/>
          <p:nvPr/>
        </p:nvSpPr>
        <p:spPr>
          <a:xfrm>
            <a:off x="2017779" y="1667975"/>
            <a:ext cx="8156448" cy="36576"/>
          </a:xfrm>
          <a:prstGeom prst="rect">
            <a:avLst/>
          </a:prstGeom>
          <a:solidFill>
            <a:srgbClr val="CBFF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5" name="Text Placeholder 21">
            <a:extLst>
              <a:ext uri="{FF2B5EF4-FFF2-40B4-BE49-F238E27FC236}">
                <a16:creationId xmlns:a16="http://schemas.microsoft.com/office/drawing/2014/main" id="{B03D5D53-EFEC-4E0F-B68D-76055A1FFA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55576" y="1960171"/>
            <a:ext cx="882688" cy="109219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rgbClr val="CBFF00"/>
                </a:solidFill>
                <a:latin typeface="Gill Sans MT"/>
              </a:defRPr>
            </a:lvl1pPr>
          </a:lstStyle>
          <a:p>
            <a:pPr lvl="0"/>
            <a:r>
              <a:rPr lang="en-US"/>
              <a:t>1</a:t>
            </a:r>
          </a:p>
        </p:txBody>
      </p:sp>
      <p:sp>
        <p:nvSpPr>
          <p:cNvPr id="6" name="Text Placeholder 24">
            <a:extLst>
              <a:ext uri="{FF2B5EF4-FFF2-40B4-BE49-F238E27FC236}">
                <a16:creationId xmlns:a16="http://schemas.microsoft.com/office/drawing/2014/main" id="{7E7AA953-DA10-4081-8885-7BCA3870267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42539" y="1984174"/>
            <a:ext cx="3103107" cy="103235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>
                <a:solidFill>
                  <a:srgbClr val="FFFFFF"/>
                </a:solidFill>
                <a:latin typeface="Gill Sans M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 Placeholder 21">
            <a:extLst>
              <a:ext uri="{FF2B5EF4-FFF2-40B4-BE49-F238E27FC236}">
                <a16:creationId xmlns:a16="http://schemas.microsoft.com/office/drawing/2014/main" id="{6CB31288-ED8E-41A8-A10C-2CB332F5F67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820643" y="1960171"/>
            <a:ext cx="882688" cy="109219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rgbClr val="CBFF00"/>
                </a:solidFill>
                <a:latin typeface="Gill Sans MT"/>
              </a:defRPr>
            </a:lvl1pPr>
          </a:lstStyle>
          <a:p>
            <a:pPr lvl="0"/>
            <a:r>
              <a:rPr lang="en-US"/>
              <a:t>2</a:t>
            </a:r>
          </a:p>
        </p:txBody>
      </p:sp>
      <p:sp>
        <p:nvSpPr>
          <p:cNvPr id="8" name="Text Placeholder 24">
            <a:extLst>
              <a:ext uri="{FF2B5EF4-FFF2-40B4-BE49-F238E27FC236}">
                <a16:creationId xmlns:a16="http://schemas.microsoft.com/office/drawing/2014/main" id="{E4E37A15-5DB9-40BB-B0F0-D34C4D41469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477941" y="1984174"/>
            <a:ext cx="2243919" cy="103235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>
                <a:solidFill>
                  <a:srgbClr val="FFFFFF"/>
                </a:solidFill>
                <a:latin typeface="Gill Sans M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21">
            <a:extLst>
              <a:ext uri="{FF2B5EF4-FFF2-40B4-BE49-F238E27FC236}">
                <a16:creationId xmlns:a16="http://schemas.microsoft.com/office/drawing/2014/main" id="{07D0C245-C92B-470A-A3F4-C639800E86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906752" y="1977947"/>
            <a:ext cx="882688" cy="109219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8000" b="1">
                <a:solidFill>
                  <a:srgbClr val="CBFF00"/>
                </a:solidFill>
                <a:latin typeface="Gill Sans MT"/>
              </a:defRPr>
            </a:lvl1pPr>
          </a:lstStyle>
          <a:p>
            <a:pPr lvl="0"/>
            <a:r>
              <a:rPr lang="en-US"/>
              <a:t>3</a:t>
            </a:r>
          </a:p>
        </p:txBody>
      </p:sp>
      <p:sp>
        <p:nvSpPr>
          <p:cNvPr id="10" name="Text Placeholder 24">
            <a:extLst>
              <a:ext uri="{FF2B5EF4-FFF2-40B4-BE49-F238E27FC236}">
                <a16:creationId xmlns:a16="http://schemas.microsoft.com/office/drawing/2014/main" id="{F78461F5-AFFD-4B46-8A58-AB1A14D43B1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564050" y="2001950"/>
            <a:ext cx="2959117" cy="103235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3000">
                <a:solidFill>
                  <a:srgbClr val="FFFFFF"/>
                </a:solidFill>
                <a:latin typeface="Gill Sans M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24">
            <a:extLst>
              <a:ext uri="{FF2B5EF4-FFF2-40B4-BE49-F238E27FC236}">
                <a16:creationId xmlns:a16="http://schemas.microsoft.com/office/drawing/2014/main" id="{9A8CD32E-E379-4F3E-8AE0-922C66519B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20058" y="3103994"/>
            <a:ext cx="1698626" cy="800100"/>
          </a:xfrm>
        </p:spPr>
        <p:txBody>
          <a:bodyPr/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24">
            <a:extLst>
              <a:ext uri="{FF2B5EF4-FFF2-40B4-BE49-F238E27FC236}">
                <a16:creationId xmlns:a16="http://schemas.microsoft.com/office/drawing/2014/main" id="{E6616575-D0F2-4C56-BD16-CE89FBCF8BF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718684" y="3103994"/>
            <a:ext cx="1698626" cy="800100"/>
          </a:xfrm>
        </p:spPr>
        <p:txBody>
          <a:bodyPr/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Text Placeholder 24">
            <a:extLst>
              <a:ext uri="{FF2B5EF4-FFF2-40B4-BE49-F238E27FC236}">
                <a16:creationId xmlns:a16="http://schemas.microsoft.com/office/drawing/2014/main" id="{39EB29D0-9E23-410F-9EB0-C0A3F4346CA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94793" y="3103994"/>
            <a:ext cx="2599200" cy="800100"/>
          </a:xfrm>
        </p:spPr>
        <p:txBody>
          <a:bodyPr/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24">
            <a:extLst>
              <a:ext uri="{FF2B5EF4-FFF2-40B4-BE49-F238E27FC236}">
                <a16:creationId xmlns:a16="http://schemas.microsoft.com/office/drawing/2014/main" id="{1BF43F13-9A51-457C-8957-C1BF114688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76952" y="3102449"/>
            <a:ext cx="3726426" cy="800100"/>
          </a:xfrm>
        </p:spPr>
        <p:txBody>
          <a:bodyPr/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5" name="Text Placeholder 24">
            <a:extLst>
              <a:ext uri="{FF2B5EF4-FFF2-40B4-BE49-F238E27FC236}">
                <a16:creationId xmlns:a16="http://schemas.microsoft.com/office/drawing/2014/main" id="{3261C855-3E57-4B84-A960-E74692590A9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57039" y="5751923"/>
            <a:ext cx="8877918" cy="470477"/>
          </a:xfrm>
        </p:spPr>
        <p:txBody>
          <a:bodyPr anchorCtr="1"/>
          <a:lstStyle>
            <a:lvl1pPr marL="0" indent="0" algn="ctr">
              <a:buNone/>
              <a:defRPr sz="1600">
                <a:solidFill>
                  <a:srgbClr val="16B3DC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24">
            <a:extLst>
              <a:ext uri="{FF2B5EF4-FFF2-40B4-BE49-F238E27FC236}">
                <a16:creationId xmlns:a16="http://schemas.microsoft.com/office/drawing/2014/main" id="{C3D3B80A-4813-403D-BC48-27C77820F71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94793" y="5070256"/>
            <a:ext cx="2599200" cy="800100"/>
          </a:xfrm>
        </p:spPr>
        <p:txBody>
          <a:bodyPr/>
          <a:lstStyle>
            <a:lvl1pPr marL="0" indent="0">
              <a:buNone/>
              <a:defRPr sz="16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7" name="Text Placeholder 24">
            <a:extLst>
              <a:ext uri="{FF2B5EF4-FFF2-40B4-BE49-F238E27FC236}">
                <a16:creationId xmlns:a16="http://schemas.microsoft.com/office/drawing/2014/main" id="{46BAB956-B6A6-41F6-B09B-386C5739440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90714" y="5070256"/>
            <a:ext cx="3712665" cy="800100"/>
          </a:xfrm>
        </p:spPr>
        <p:txBody>
          <a:bodyPr/>
          <a:lstStyle>
            <a:lvl1pPr marL="0" indent="0">
              <a:buNone/>
              <a:defRPr sz="1600">
                <a:solidFill>
                  <a:srgbClr val="CBFF00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Picture Placeholder 12">
            <a:extLst>
              <a:ext uri="{FF2B5EF4-FFF2-40B4-BE49-F238E27FC236}">
                <a16:creationId xmlns:a16="http://schemas.microsoft.com/office/drawing/2014/main" id="{A7D16E82-79FB-41E1-AAF8-D985BEF8E12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20058" y="3976862"/>
            <a:ext cx="3273552" cy="1618488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9" name="Picture Placeholder 12">
            <a:extLst>
              <a:ext uri="{FF2B5EF4-FFF2-40B4-BE49-F238E27FC236}">
                <a16:creationId xmlns:a16="http://schemas.microsoft.com/office/drawing/2014/main" id="{E5B55553-23C9-4752-ACC8-8C22DB37274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94793" y="4041035"/>
            <a:ext cx="2599200" cy="896112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14F2FA13-2078-4304-A284-B21282EE2F3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876952" y="4041035"/>
            <a:ext cx="2599200" cy="896395"/>
          </a:xfrm>
        </p:spPr>
        <p:txBody>
          <a:bodyPr anchor="ctr" anchorCtr="1"/>
          <a:lstStyle>
            <a:lvl1pPr marL="0" indent="0" algn="ctr"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3399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ED5F0D32-C388-4797-91D7-519FDFFA033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5821280" y="6118488"/>
            <a:ext cx="54944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1" i="0" u="none" strike="noStrike" kern="1200" cap="none" spc="0" baseline="0">
                <a:solidFill>
                  <a:srgbClr val="FFFFFF"/>
                </a:solidFill>
                <a:uFillTx/>
                <a:latin typeface="Franklin Gothic Book"/>
              </a:defRPr>
            </a:lvl1pPr>
          </a:lstStyle>
          <a:p>
            <a:pPr lvl="0"/>
            <a:fld id="{A12D9FB6-99CE-4E91-AA40-4B7D9DDB8D90}" type="slidenum">
              <a:t>‹#›</a:t>
            </a:fld>
            <a:endParaRPr lang="en-US"/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0546BE0C-3E71-49CB-AD44-9A8787F867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270D65F-9602-4382-A400-0FA70070462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0482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B6D4DA-FDA8-4684-90EA-A3CAED18011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610603" y="6118488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0" i="0" u="none" strike="noStrike" kern="1200" cap="none" spc="0" baseline="0">
                <a:solidFill>
                  <a:srgbClr val="CBFF00"/>
                </a:solidFill>
                <a:uFillTx/>
                <a:latin typeface="Franklin Gothic Book"/>
              </a:defRPr>
            </a:lvl1pPr>
          </a:lstStyle>
          <a:p>
            <a:pPr lvl="0"/>
            <a:r>
              <a:rPr lang="en-US"/>
              <a:t>MM.DD.20XX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E4EC5BD-4883-4950-9D6C-E74C7B453A7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838203" y="6118488"/>
            <a:ext cx="339876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600" b="0" i="0" u="none" strike="noStrike" kern="1200" cap="none" spc="0" baseline="0">
                <a:solidFill>
                  <a:srgbClr val="CBFF00"/>
                </a:solidFill>
                <a:uFillTx/>
                <a:latin typeface="Franklin Gothic Book"/>
              </a:defRPr>
            </a:lvl1pPr>
          </a:lstStyle>
          <a:p>
            <a:pPr lvl="0"/>
            <a:r>
              <a:rPr lang="en-US"/>
              <a:t>ADD A FOOTER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5000" b="0" i="0" u="none" strike="noStrike" kern="1200" cap="none" spc="0" baseline="0">
          <a:solidFill>
            <a:srgbClr val="64AC00"/>
          </a:solidFill>
          <a:uFillTx/>
          <a:latin typeface="Gill Sans M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64AC00"/>
          </a:solidFill>
          <a:uFillTx/>
          <a:latin typeface="Franklin Gothic Book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64AC00"/>
          </a:solidFill>
          <a:uFillTx/>
          <a:latin typeface="Franklin Gothic Book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64AC00"/>
          </a:solidFill>
          <a:uFillTx/>
          <a:latin typeface="Franklin Gothic Book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64AC00"/>
          </a:solidFill>
          <a:uFillTx/>
          <a:latin typeface="Franklin Gothic Book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64AC00"/>
          </a:solidFill>
          <a:uFillTx/>
          <a:latin typeface="Franklin Gothic Book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www.deviantart.com/topas2012/art/Happy-Dog-313928639" TargetMode="Externa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ettime.net/15-informative-and-interesting-facts-about-french-bulldogs/5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dcurve.com/hair/clippers-vs-scissors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uteanimalnames.com/wp-content/uploads/2019/08/dog-funny4.jpg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stcharlesmnvetclinic.com/grooming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3milliondogs.com/3-million-dogs/7-times-i-wish-my-dog-could-actually-talk-to-me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puppyluvshop.com/full-service-dog-bathing-grooming2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ubnews.com/simple-ways-the-pros-use-to-promote-pet-grooming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grandviewresearch.com/industry-analysis/pet-grooming-services-marke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uppyluvshop.com/full-service-dog-bathing-grooming2/" TargetMode="External"/><Relationship Id="rId3" Type="http://schemas.openxmlformats.org/officeDocument/2006/relationships/hyperlink" Target="https://pettime.net/15-informative-and-interesting-facts-about-french-bulldogs/5/" TargetMode="External"/><Relationship Id="rId7" Type="http://schemas.openxmlformats.org/officeDocument/2006/relationships/hyperlink" Target="https://www.stcharlesmnvetclinic.com/grooming.html" TargetMode="External"/><Relationship Id="rId2" Type="http://schemas.openxmlformats.org/officeDocument/2006/relationships/hyperlink" Target="https://www.deviantart.com/topas2012/art/Happy-Dog-313928639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3milliondogs.com/3-million-dogs/7-times-i-wish-my-dog-could-actually-talk-to-me/" TargetMode="External"/><Relationship Id="rId5" Type="http://schemas.openxmlformats.org/officeDocument/2006/relationships/hyperlink" Target="https://www.cuteanimalnames.com/wp-content/uploads/2019/08/dog-funny4.jpg" TargetMode="External"/><Relationship Id="rId10" Type="http://schemas.openxmlformats.org/officeDocument/2006/relationships/hyperlink" Target="https://www.grandviewresearch.com/industry-analysis/pet-grooming-services-market" TargetMode="External"/><Relationship Id="rId4" Type="http://schemas.openxmlformats.org/officeDocument/2006/relationships/hyperlink" Target="https://www.headcurve.com/hair/clippers-vs-scissors/" TargetMode="External"/><Relationship Id="rId9" Type="http://schemas.openxmlformats.org/officeDocument/2006/relationships/hyperlink" Target="http://www.techubnews.com/simple-ways-the-pros-use-to-promote-pet-grooming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AC61A5FB-9D34-4477-B6E3-33D554C552E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67657" y="3429000"/>
            <a:ext cx="6026220" cy="2216150"/>
          </a:xfrm>
        </p:spPr>
        <p:txBody>
          <a:bodyPr lIns="0">
            <a:normAutofit fontScale="92500"/>
          </a:bodyPr>
          <a:lstStyle/>
          <a:p>
            <a:pPr marL="179999" lvl="0" indent="-179999">
              <a:lnSpc>
                <a:spcPct val="150000"/>
              </a:lnSpc>
              <a:spcBef>
                <a:spcPts val="600"/>
              </a:spcBef>
              <a:buClr>
                <a:srgbClr val="CBFF00"/>
              </a:buClr>
              <a:buFont typeface="Wingdings" pitchFamily="2"/>
              <a:buChar char="Ø"/>
            </a:pPr>
            <a:r>
              <a:rPr lang="en-US" sz="21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- </a:t>
            </a:r>
            <a:r>
              <a:rPr lang="en-US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 and Employability</a:t>
            </a:r>
          </a:p>
          <a:p>
            <a:pPr marL="179999" lvl="0" indent="-179999">
              <a:lnSpc>
                <a:spcPct val="150000"/>
              </a:lnSpc>
              <a:spcBef>
                <a:spcPts val="600"/>
              </a:spcBef>
              <a:buClr>
                <a:srgbClr val="CBFF00"/>
              </a:buClr>
              <a:buFont typeface="Wingdings" pitchFamily="2"/>
              <a:buChar char="Ø"/>
            </a:pPr>
            <a:r>
              <a:rPr lang="en-US" sz="21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Presented by – </a:t>
            </a:r>
            <a:r>
              <a:rPr lang="en-US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Cristian Radu</a:t>
            </a:r>
          </a:p>
          <a:p>
            <a:pPr marL="179999" lvl="0" indent="-179999">
              <a:lnSpc>
                <a:spcPct val="150000"/>
              </a:lnSpc>
              <a:spcBef>
                <a:spcPts val="600"/>
              </a:spcBef>
              <a:buClr>
                <a:srgbClr val="CBFF00"/>
              </a:buClr>
              <a:buFont typeface="Wingdings" pitchFamily="2"/>
              <a:buChar char="Ø"/>
            </a:pPr>
            <a:r>
              <a:rPr lang="en-US" sz="21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– </a:t>
            </a:r>
            <a:r>
              <a:rPr lang="en-US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2125545</a:t>
            </a:r>
          </a:p>
          <a:p>
            <a:pPr marL="179999" lvl="0" indent="-179999">
              <a:lnSpc>
                <a:spcPct val="150000"/>
              </a:lnSpc>
              <a:spcBef>
                <a:spcPts val="600"/>
              </a:spcBef>
              <a:buClr>
                <a:srgbClr val="CBFF00"/>
              </a:buClr>
              <a:buFont typeface="Wingdings" pitchFamily="2"/>
              <a:buChar char="Ø"/>
            </a:pPr>
            <a:r>
              <a:rPr lang="en-US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US" sz="2100" b="1" dirty="0">
                <a:solidFill>
                  <a:srgbClr val="E517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100" b="1" dirty="0">
                <a:solidFill>
                  <a:srgbClr val="E517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Syed Jaffery</a:t>
            </a:r>
          </a:p>
          <a:p>
            <a:pPr marL="179999" lvl="0" indent="-179999">
              <a:lnSpc>
                <a:spcPct val="80000"/>
              </a:lnSpc>
              <a:spcBef>
                <a:spcPts val="600"/>
              </a:spcBef>
              <a:buClr>
                <a:srgbClr val="CBFF00"/>
              </a:buClr>
              <a:buFont typeface="Wingdings" pitchFamily="2"/>
              <a:buChar char="Ø"/>
            </a:pPr>
            <a:endParaRPr lang="en-US" sz="1500" dirty="0">
              <a:solidFill>
                <a:srgbClr val="000000"/>
              </a:solidFill>
            </a:endParaRPr>
          </a:p>
        </p:txBody>
      </p:sp>
      <p:pic>
        <p:nvPicPr>
          <p:cNvPr id="5" name="Picture 19" descr="A dog with its mouth open&#10;&#10;Description automatically generated with medium confidence">
            <a:extLst>
              <a:ext uri="{FF2B5EF4-FFF2-40B4-BE49-F238E27FC236}">
                <a16:creationId xmlns:a16="http://schemas.microsoft.com/office/drawing/2014/main" id="{81C4B69D-BF95-4D0A-8F97-ECFF693A3F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162" y="135861"/>
            <a:ext cx="4572001" cy="542132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24">
            <a:extLst>
              <a:ext uri="{FF2B5EF4-FFF2-40B4-BE49-F238E27FC236}">
                <a16:creationId xmlns:a16="http://schemas.microsoft.com/office/drawing/2014/main" id="{0B06549B-4974-4AA7-9C24-E5F3B998C0F4}"/>
              </a:ext>
            </a:extLst>
          </p:cNvPr>
          <p:cNvSpPr txBox="1"/>
          <p:nvPr/>
        </p:nvSpPr>
        <p:spPr>
          <a:xfrm>
            <a:off x="5936339" y="6123005"/>
            <a:ext cx="31931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 dirty="0">
                <a:solidFill>
                  <a:srgbClr val="000000"/>
                </a:solidFill>
                <a:uFillTx/>
                <a:latin typeface="Franklin Gothic Book"/>
              </a:rPr>
              <a:t>1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Franklin Gothic Book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13E616-4051-42F1-A798-11841894AEF1}"/>
              </a:ext>
            </a:extLst>
          </p:cNvPr>
          <p:cNvSpPr txBox="1"/>
          <p:nvPr/>
        </p:nvSpPr>
        <p:spPr>
          <a:xfrm>
            <a:off x="325430" y="1646196"/>
            <a:ext cx="577056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CBFF00"/>
                </a:solidFill>
              </a:rPr>
              <a:t>Analysing Employability Skills</a:t>
            </a:r>
            <a:endParaRPr lang="en-GB" sz="3600" dirty="0"/>
          </a:p>
          <a:p>
            <a:pPr algn="ctr"/>
            <a:r>
              <a:rPr lang="en-GB" sz="3600" dirty="0">
                <a:solidFill>
                  <a:srgbClr val="CBFF00"/>
                </a:solidFill>
              </a:rPr>
              <a:t> #BMS4001</a:t>
            </a:r>
            <a:endParaRPr lang="en-US" sz="3600" dirty="0">
              <a:solidFill>
                <a:srgbClr val="CBFF00"/>
              </a:solidFill>
            </a:endParaRPr>
          </a:p>
        </p:txBody>
      </p:sp>
      <p:pic>
        <p:nvPicPr>
          <p:cNvPr id="9" name="Picture 8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0DF7ED98-0A91-41E5-B630-46D580938D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657" y="298904"/>
            <a:ext cx="5770567" cy="13472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521EB98-9266-42C9-B140-1986E1144487}"/>
              </a:ext>
            </a:extLst>
          </p:cNvPr>
          <p:cNvSpPr txBox="1"/>
          <p:nvPr/>
        </p:nvSpPr>
        <p:spPr>
          <a:xfrm>
            <a:off x="9766163" y="6323063"/>
            <a:ext cx="24258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Source: </a:t>
            </a:r>
            <a:r>
              <a:rPr lang="en-US" sz="1600" dirty="0">
                <a:hlinkClick r:id="rId5"/>
              </a:rPr>
              <a:t>deviantart.com</a:t>
            </a:r>
            <a:endParaRPr lang="en-GB" sz="160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FCC8D90C-EA80-4DC5-BCF1-71749D364FE4}"/>
              </a:ext>
            </a:extLst>
          </p:cNvPr>
          <p:cNvSpPr txBox="1"/>
          <p:nvPr/>
        </p:nvSpPr>
        <p:spPr>
          <a:xfrm>
            <a:off x="5821280" y="6118488"/>
            <a:ext cx="549444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BBEC3AD-6631-4155-9343-D557E7C83A3E}" type="slidenum">
              <a:rPr lang="en-US" sz="1600" b="1" i="0" u="none" strike="noStrike" kern="1200" cap="none" spc="0" baseline="0">
                <a:uFillTx/>
                <a:latin typeface="Franklin Gothic Book"/>
              </a:rPr>
              <a:t>2</a:t>
            </a:fld>
            <a:endParaRPr lang="en-US" sz="1600" b="1" i="0" u="none" strike="noStrike" kern="1200" cap="none" spc="0" baseline="0" dirty="0">
              <a:uFillTx/>
              <a:latin typeface="Franklin Gothic Book"/>
            </a:endParaRPr>
          </a:p>
        </p:txBody>
      </p:sp>
      <p:pic>
        <p:nvPicPr>
          <p:cNvPr id="3" name="Picture 8" descr="A dog with its tongue out&#10;&#10;Description automatically generated with low confidence">
            <a:extLst>
              <a:ext uri="{FF2B5EF4-FFF2-40B4-BE49-F238E27FC236}">
                <a16:creationId xmlns:a16="http://schemas.microsoft.com/office/drawing/2014/main" id="{BF68C956-644F-459D-8CE3-DEF8764654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40" r="3" b="7311"/>
          <a:stretch>
            <a:fillRect/>
          </a:stretch>
        </p:blipFill>
        <p:spPr>
          <a:xfrm>
            <a:off x="6487955" y="115597"/>
            <a:ext cx="5602144" cy="618545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2">
            <a:extLst>
              <a:ext uri="{FF2B5EF4-FFF2-40B4-BE49-F238E27FC236}">
                <a16:creationId xmlns:a16="http://schemas.microsoft.com/office/drawing/2014/main" id="{E85F618F-2A00-4929-A891-63CF5B6FBC7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445478" y="950425"/>
            <a:ext cx="5602288" cy="903287"/>
          </a:xfrm>
        </p:spPr>
        <p:txBody>
          <a:bodyPr>
            <a:noAutofit/>
          </a:bodyPr>
          <a:lstStyle/>
          <a:p>
            <a:pPr lvl="0" algn="ctr"/>
            <a:r>
              <a:rPr lang="en-US" sz="6000" dirty="0">
                <a:solidFill>
                  <a:srgbClr val="92D050"/>
                </a:solidFill>
              </a:rPr>
              <a:t>Outlining</a:t>
            </a:r>
            <a:br>
              <a:rPr lang="en-US" sz="6000" dirty="0"/>
            </a:br>
            <a:endParaRPr lang="ru-RU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884A27-F3F4-4A81-8007-BD94C9C7D9F5}"/>
              </a:ext>
            </a:extLst>
          </p:cNvPr>
          <p:cNvSpPr txBox="1"/>
          <p:nvPr/>
        </p:nvSpPr>
        <p:spPr>
          <a:xfrm>
            <a:off x="445478" y="2076450"/>
            <a:ext cx="4478959" cy="4190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Fundamental skills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 skills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Current industry trend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Graphic chart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8F1871-AA38-4F6B-BFB4-17C63BE0D266}"/>
              </a:ext>
            </a:extLst>
          </p:cNvPr>
          <p:cNvSpPr txBox="1"/>
          <p:nvPr/>
        </p:nvSpPr>
        <p:spPr>
          <a:xfrm>
            <a:off x="9815822" y="6403849"/>
            <a:ext cx="22742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Source: </a:t>
            </a:r>
            <a:r>
              <a:rPr lang="en-US" sz="1600" dirty="0">
                <a:hlinkClick r:id="rId3"/>
              </a:rPr>
              <a:t>pettime.net</a:t>
            </a:r>
            <a:endParaRPr lang="en-GB" sz="160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D16CD55-52CE-4660-8B7D-4A213A60F0E7}"/>
              </a:ext>
            </a:extLst>
          </p:cNvPr>
          <p:cNvSpPr txBox="1"/>
          <p:nvPr/>
        </p:nvSpPr>
        <p:spPr>
          <a:xfrm>
            <a:off x="5389848" y="735339"/>
            <a:ext cx="6453789" cy="18244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Cristian’s Grooming Salon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Dog grooming industry</a:t>
            </a:r>
          </a:p>
        </p:txBody>
      </p:sp>
      <p:sp>
        <p:nvSpPr>
          <p:cNvPr id="11" name="Freeform: Shape 13">
            <a:extLst>
              <a:ext uri="{FF2B5EF4-FFF2-40B4-BE49-F238E27FC236}">
                <a16:creationId xmlns:a16="http://schemas.microsoft.com/office/drawing/2014/main" id="{2C6334C2-F73F-4B3B-A626-DD5F69DF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89868" cy="6374535"/>
          </a:xfrm>
          <a:custGeom>
            <a:avLst/>
            <a:gdLst>
              <a:gd name="connsiteX0" fmla="*/ 620377 w 5389868"/>
              <a:gd name="connsiteY0" fmla="*/ 6374535 h 6374535"/>
              <a:gd name="connsiteX1" fmla="*/ 3459520 w 5389868"/>
              <a:gd name="connsiteY1" fmla="*/ 6374535 h 6374535"/>
              <a:gd name="connsiteX2" fmla="*/ 3638761 w 5389868"/>
              <a:gd name="connsiteY2" fmla="*/ 6288190 h 6374535"/>
              <a:gd name="connsiteX3" fmla="*/ 5389868 w 5389868"/>
              <a:gd name="connsiteY3" fmla="*/ 3346018 h 6374535"/>
              <a:gd name="connsiteX4" fmla="*/ 2043850 w 5389868"/>
              <a:gd name="connsiteY4" fmla="*/ 0 h 6374535"/>
              <a:gd name="connsiteX5" fmla="*/ 139826 w 5389868"/>
              <a:gd name="connsiteY5" fmla="*/ 594192 h 6374535"/>
              <a:gd name="connsiteX6" fmla="*/ 0 w 5389868"/>
              <a:gd name="connsiteY6" fmla="*/ 700065 h 6374535"/>
              <a:gd name="connsiteX7" fmla="*/ 0 w 5389868"/>
              <a:gd name="connsiteY7" fmla="*/ 5991971 h 6374535"/>
              <a:gd name="connsiteX8" fmla="*/ 139827 w 5389868"/>
              <a:gd name="connsiteY8" fmla="*/ 6097845 h 6374535"/>
              <a:gd name="connsiteX9" fmla="*/ 378347 w 5389868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89868" h="6374535">
                <a:moveTo>
                  <a:pt x="620377" y="6374535"/>
                </a:moveTo>
                <a:lnTo>
                  <a:pt x="3459520" y="6374535"/>
                </a:lnTo>
                <a:lnTo>
                  <a:pt x="3638761" y="6288190"/>
                </a:lnTo>
                <a:cubicBezTo>
                  <a:pt x="4681799" y="5721578"/>
                  <a:pt x="5389868" y="4616487"/>
                  <a:pt x="5389868" y="3346018"/>
                </a:cubicBezTo>
                <a:cubicBezTo>
                  <a:pt x="5389868" y="1498063"/>
                  <a:pt x="3891805" y="0"/>
                  <a:pt x="2043850" y="0"/>
                </a:cubicBezTo>
                <a:cubicBezTo>
                  <a:pt x="1336430" y="0"/>
                  <a:pt x="680285" y="219535"/>
                  <a:pt x="139826" y="594192"/>
                </a:cubicBezTo>
                <a:lnTo>
                  <a:pt x="0" y="700065"/>
                </a:lnTo>
                <a:lnTo>
                  <a:pt x="0" y="5991971"/>
                </a:lnTo>
                <a:lnTo>
                  <a:pt x="139827" y="6097845"/>
                </a:lnTo>
                <a:cubicBezTo>
                  <a:pt x="217035" y="6151367"/>
                  <a:pt x="296605" y="6201724"/>
                  <a:pt x="378347" y="624872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Whiteboard&#10;&#10;Description automatically generated">
            <a:extLst>
              <a:ext uri="{FF2B5EF4-FFF2-40B4-BE49-F238E27FC236}">
                <a16:creationId xmlns:a16="http://schemas.microsoft.com/office/drawing/2014/main" id="{CCD5893F-350D-4481-AD30-BA74CFF2B9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47" r="25094" b="1"/>
          <a:stretch/>
        </p:blipFill>
        <p:spPr>
          <a:xfrm>
            <a:off x="0" y="-20402"/>
            <a:ext cx="5389848" cy="6394937"/>
          </a:xfrm>
          <a:custGeom>
            <a:avLst/>
            <a:gdLst/>
            <a:ahLst/>
            <a:cxnLst/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26ED165-374B-4C7C-B624-900A3EE49B41}"/>
              </a:ext>
            </a:extLst>
          </p:cNvPr>
          <p:cNvSpPr txBox="1"/>
          <p:nvPr/>
        </p:nvSpPr>
        <p:spPr>
          <a:xfrm>
            <a:off x="5914057" y="2559798"/>
            <a:ext cx="57738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 dirty="0">
                <a:solidFill>
                  <a:srgbClr val="181818"/>
                </a:solidFill>
                <a:effectLst/>
                <a:latin typeface="Merriweather" panose="020B0604020202020204" pitchFamily="2" charset="0"/>
              </a:rPr>
              <a:t>“The better I get to know men, the more I find myself loving dogs.”</a:t>
            </a:r>
            <a:br>
              <a:rPr lang="en-US" dirty="0"/>
            </a:br>
            <a:r>
              <a:rPr lang="en-US" b="0" i="0" dirty="0">
                <a:solidFill>
                  <a:srgbClr val="181818"/>
                </a:solidFill>
                <a:effectLst/>
                <a:latin typeface="Merriweather" panose="020B0604020202020204" pitchFamily="2" charset="0"/>
              </a:rPr>
              <a:t>― </a:t>
            </a:r>
            <a:r>
              <a:rPr lang="en-US" b="1" i="0" dirty="0">
                <a:solidFill>
                  <a:srgbClr val="333333"/>
                </a:solidFill>
                <a:effectLst/>
                <a:latin typeface="Lato" panose="020B0604020202020204" pitchFamily="34" charset="0"/>
              </a:rPr>
              <a:t>Charles de Gaulle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7624BF-B1AC-49ED-938D-42973E9C23B9}"/>
              </a:ext>
            </a:extLst>
          </p:cNvPr>
          <p:cNvSpPr txBox="1"/>
          <p:nvPr/>
        </p:nvSpPr>
        <p:spPr>
          <a:xfrm>
            <a:off x="5945157" y="60960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3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FFB8E56-3CE2-4FEB-A939-144D4A75430B}"/>
              </a:ext>
            </a:extLst>
          </p:cNvPr>
          <p:cNvSpPr txBox="1"/>
          <p:nvPr/>
        </p:nvSpPr>
        <p:spPr>
          <a:xfrm>
            <a:off x="171449" y="6316793"/>
            <a:ext cx="25003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Source: </a:t>
            </a:r>
            <a:r>
              <a:rPr lang="en-US" sz="1400" dirty="0">
                <a:hlinkClick r:id="rId3"/>
              </a:rPr>
              <a:t>headcurve.com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16746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4598E8D5-3E4B-414A-8213-D9FCE5F5D534}"/>
              </a:ext>
            </a:extLst>
          </p:cNvPr>
          <p:cNvSpPr txBox="1"/>
          <p:nvPr/>
        </p:nvSpPr>
        <p:spPr>
          <a:xfrm>
            <a:off x="3845444" y="284643"/>
            <a:ext cx="3868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rgbClr val="92D050"/>
                </a:solidFill>
              </a:rPr>
              <a:t>Swot Analysis</a:t>
            </a:r>
            <a:endParaRPr lang="en-GB" sz="4400" dirty="0">
              <a:solidFill>
                <a:srgbClr val="92D05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A42701-6EF0-416F-9DED-D2029E0C40E5}"/>
              </a:ext>
            </a:extLst>
          </p:cNvPr>
          <p:cNvSpPr txBox="1"/>
          <p:nvPr/>
        </p:nvSpPr>
        <p:spPr>
          <a:xfrm>
            <a:off x="1936997" y="1289575"/>
            <a:ext cx="1908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Table 23">
            <a:extLst>
              <a:ext uri="{FF2B5EF4-FFF2-40B4-BE49-F238E27FC236}">
                <a16:creationId xmlns:a16="http://schemas.microsoft.com/office/drawing/2014/main" id="{1E9F50D4-4A0C-46A9-BF33-547F4816D7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2676779"/>
              </p:ext>
            </p:extLst>
          </p:nvPr>
        </p:nvGraphicFramePr>
        <p:xfrm>
          <a:off x="226043" y="1838678"/>
          <a:ext cx="5869956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7694">
                  <a:extLst>
                    <a:ext uri="{9D8B030D-6E8A-4147-A177-3AD203B41FA5}">
                      <a16:colId xmlns:a16="http://schemas.microsoft.com/office/drawing/2014/main" val="1540814354"/>
                    </a:ext>
                  </a:extLst>
                </a:gridCol>
                <a:gridCol w="2001782">
                  <a:extLst>
                    <a:ext uri="{9D8B030D-6E8A-4147-A177-3AD203B41FA5}">
                      <a16:colId xmlns:a16="http://schemas.microsoft.com/office/drawing/2014/main" val="2319124184"/>
                    </a:ext>
                  </a:extLst>
                </a:gridCol>
                <a:gridCol w="1910480">
                  <a:extLst>
                    <a:ext uri="{9D8B030D-6E8A-4147-A177-3AD203B41FA5}">
                      <a16:colId xmlns:a16="http://schemas.microsoft.com/office/drawing/2014/main" val="3728351868"/>
                    </a:ext>
                  </a:extLst>
                </a:gridCol>
              </a:tblGrid>
              <a:tr h="497806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Communication skills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Effective team worker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Experience in domain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3892369"/>
                  </a:ext>
                </a:extLst>
              </a:tr>
              <a:tr h="7111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Socialising with customers is essential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 take in consideration each worker idea, valuable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I have 4 years of experience in this field of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7650168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CAC3259C-06BB-4D01-8544-3583C411959F}"/>
              </a:ext>
            </a:extLst>
          </p:cNvPr>
          <p:cNvSpPr txBox="1"/>
          <p:nvPr/>
        </p:nvSpPr>
        <p:spPr>
          <a:xfrm>
            <a:off x="8463787" y="3667478"/>
            <a:ext cx="2012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Weaknesses</a:t>
            </a:r>
          </a:p>
        </p:txBody>
      </p:sp>
      <p:graphicFrame>
        <p:nvGraphicFramePr>
          <p:cNvPr id="25" name="Table 25">
            <a:extLst>
              <a:ext uri="{FF2B5EF4-FFF2-40B4-BE49-F238E27FC236}">
                <a16:creationId xmlns:a16="http://schemas.microsoft.com/office/drawing/2014/main" id="{A57A103D-8703-4DAC-A3F3-ECF55AF833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034025"/>
              </p:ext>
            </p:extLst>
          </p:nvPr>
        </p:nvGraphicFramePr>
        <p:xfrm>
          <a:off x="7642986" y="4135879"/>
          <a:ext cx="3653692" cy="12571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3692">
                  <a:extLst>
                    <a:ext uri="{9D8B030D-6E8A-4147-A177-3AD203B41FA5}">
                      <a16:colId xmlns:a16="http://schemas.microsoft.com/office/drawing/2014/main" val="496988466"/>
                    </a:ext>
                  </a:extLst>
                </a:gridCol>
              </a:tblGrid>
              <a:tr h="529385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Time management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3548136"/>
                  </a:ext>
                </a:extLst>
              </a:tr>
              <a:tr h="727754">
                <a:tc>
                  <a:txBody>
                    <a:bodyPr/>
                    <a:lstStyle/>
                    <a:p>
                      <a:r>
                        <a:rPr lang="en-GB" b="1" dirty="0"/>
                        <a:t>Sometimes, </a:t>
                      </a:r>
                      <a:r>
                        <a:rPr lang="en-GB" b="1" dirty="0" err="1"/>
                        <a:t>i</a:t>
                      </a:r>
                      <a:r>
                        <a:rPr lang="en-GB" b="1" dirty="0"/>
                        <a:t> am working overtime, without realising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814647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53EDCFA6-7A89-4062-83A2-649F261C6ED4}"/>
              </a:ext>
            </a:extLst>
          </p:cNvPr>
          <p:cNvSpPr txBox="1"/>
          <p:nvPr/>
        </p:nvSpPr>
        <p:spPr>
          <a:xfrm>
            <a:off x="2434189" y="3640069"/>
            <a:ext cx="22977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Opportunities</a:t>
            </a:r>
          </a:p>
        </p:txBody>
      </p:sp>
      <p:graphicFrame>
        <p:nvGraphicFramePr>
          <p:cNvPr id="28" name="Table 28">
            <a:extLst>
              <a:ext uri="{FF2B5EF4-FFF2-40B4-BE49-F238E27FC236}">
                <a16:creationId xmlns:a16="http://schemas.microsoft.com/office/drawing/2014/main" id="{CB527EE8-053C-4AF3-90BD-1992EA28DE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715386"/>
              </p:ext>
            </p:extLst>
          </p:nvPr>
        </p:nvGraphicFramePr>
        <p:xfrm>
          <a:off x="132259" y="4135879"/>
          <a:ext cx="6901587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0529">
                  <a:extLst>
                    <a:ext uri="{9D8B030D-6E8A-4147-A177-3AD203B41FA5}">
                      <a16:colId xmlns:a16="http://schemas.microsoft.com/office/drawing/2014/main" val="1877831998"/>
                    </a:ext>
                  </a:extLst>
                </a:gridCol>
                <a:gridCol w="2300529">
                  <a:extLst>
                    <a:ext uri="{9D8B030D-6E8A-4147-A177-3AD203B41FA5}">
                      <a16:colId xmlns:a16="http://schemas.microsoft.com/office/drawing/2014/main" val="2079374946"/>
                    </a:ext>
                  </a:extLst>
                </a:gridCol>
                <a:gridCol w="2300529">
                  <a:extLst>
                    <a:ext uri="{9D8B030D-6E8A-4147-A177-3AD203B41FA5}">
                      <a16:colId xmlns:a16="http://schemas.microsoft.com/office/drawing/2014/main" val="3848440536"/>
                    </a:ext>
                  </a:extLst>
                </a:gridCol>
              </a:tblGrid>
              <a:tr h="863989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Expanding my business in different locations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Improving my digital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Improving my marketing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381461"/>
                  </a:ext>
                </a:extLst>
              </a:tr>
              <a:tr h="500565">
                <a:tc>
                  <a:txBody>
                    <a:bodyPr/>
                    <a:lstStyle/>
                    <a:p>
                      <a:r>
                        <a:rPr lang="en-GB" b="1" dirty="0"/>
                        <a:t>Qualitative work referencing is a benefit that opens more 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Using the tools I have learned at this course will help me present my own business in high electronic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 this course I have learnt more ways to gain informative data in order to process my marketing knowledge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335648"/>
                  </a:ext>
                </a:extLst>
              </a:tr>
            </a:tbl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718FB20D-B41B-4E07-8FEC-D27B057E8CB8}"/>
              </a:ext>
            </a:extLst>
          </p:cNvPr>
          <p:cNvSpPr txBox="1"/>
          <p:nvPr/>
        </p:nvSpPr>
        <p:spPr>
          <a:xfrm>
            <a:off x="9022078" y="5404338"/>
            <a:ext cx="1336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Threats</a:t>
            </a:r>
          </a:p>
        </p:txBody>
      </p:sp>
      <p:graphicFrame>
        <p:nvGraphicFramePr>
          <p:cNvPr id="31" name="Table 31">
            <a:extLst>
              <a:ext uri="{FF2B5EF4-FFF2-40B4-BE49-F238E27FC236}">
                <a16:creationId xmlns:a16="http://schemas.microsoft.com/office/drawing/2014/main" id="{C175D7AD-A40B-493C-BDFA-EA215E274C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1028861"/>
              </p:ext>
            </p:extLst>
          </p:nvPr>
        </p:nvGraphicFramePr>
        <p:xfrm>
          <a:off x="8488516" y="5861419"/>
          <a:ext cx="240369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3691">
                  <a:extLst>
                    <a:ext uri="{9D8B030D-6E8A-4147-A177-3AD203B41FA5}">
                      <a16:colId xmlns:a16="http://schemas.microsoft.com/office/drawing/2014/main" val="41972708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Marketing competition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791246"/>
                  </a:ext>
                </a:extLst>
              </a:tr>
            </a:tbl>
          </a:graphicData>
        </a:graphic>
      </p:graphicFrame>
      <p:pic>
        <p:nvPicPr>
          <p:cNvPr id="32" name="Picture 13" descr="A white dog with a yellow flower&#10;&#10;Description automatically generated with low confidence">
            <a:extLst>
              <a:ext uri="{FF2B5EF4-FFF2-40B4-BE49-F238E27FC236}">
                <a16:creationId xmlns:a16="http://schemas.microsoft.com/office/drawing/2014/main" id="{D18A3FA5-A8DB-424E-99F9-BB8147867C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29" r="11878" b="1"/>
          <a:stretch>
            <a:fillRect/>
          </a:stretch>
        </p:blipFill>
        <p:spPr>
          <a:xfrm>
            <a:off x="8949646" y="118581"/>
            <a:ext cx="3070212" cy="34401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3" name="Speech Bubble: Oval 5">
            <a:extLst>
              <a:ext uri="{FF2B5EF4-FFF2-40B4-BE49-F238E27FC236}">
                <a16:creationId xmlns:a16="http://schemas.microsoft.com/office/drawing/2014/main" id="{DD8B0C76-7B2C-4E2C-B5CF-33075EF39020}"/>
              </a:ext>
            </a:extLst>
          </p:cNvPr>
          <p:cNvSpPr/>
          <p:nvPr/>
        </p:nvSpPr>
        <p:spPr>
          <a:xfrm rot="20424772" flipH="1">
            <a:off x="7035673" y="736568"/>
            <a:ext cx="2259820" cy="927856"/>
          </a:xfrm>
          <a:custGeom>
            <a:avLst>
              <a:gd name="f0" fmla="val 6300"/>
              <a:gd name="f1" fmla="val 243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*/ 5419351 1 1725033"/>
              <a:gd name="f9" fmla="val -2147483647"/>
              <a:gd name="f10" fmla="val 2147483647"/>
              <a:gd name="f11" fmla="min 0 21600"/>
              <a:gd name="f12" fmla="max 0 21600"/>
              <a:gd name="f13" fmla="+- 0 0 0"/>
              <a:gd name="f14" fmla="+- 0 0 180"/>
              <a:gd name="f15" fmla="+- 0 0 -194"/>
              <a:gd name="f16" fmla="*/ f6 1 21600"/>
              <a:gd name="f17" fmla="*/ f7 1 21600"/>
              <a:gd name="f18" fmla="*/ f8 1 180"/>
              <a:gd name="f19" fmla="pin -2147483647 f0 2147483647"/>
              <a:gd name="f20" fmla="pin -2147483647 f1 2147483647"/>
              <a:gd name="f21" fmla="+- f12 0 f11"/>
              <a:gd name="f22" fmla="*/ f13 f3 1"/>
              <a:gd name="f23" fmla="*/ f14 f3 1"/>
              <a:gd name="f24" fmla="*/ f15 f3 1"/>
              <a:gd name="f25" fmla="+- f19 0 10800"/>
              <a:gd name="f26" fmla="+- f20 0 10800"/>
              <a:gd name="f27" fmla="*/ f19 f16 1"/>
              <a:gd name="f28" fmla="*/ f20 f17 1"/>
              <a:gd name="f29" fmla="*/ 3200 f16 1"/>
              <a:gd name="f30" fmla="*/ 18400 f16 1"/>
              <a:gd name="f31" fmla="*/ 18400 f17 1"/>
              <a:gd name="f32" fmla="*/ 3200 f17 1"/>
              <a:gd name="f33" fmla="*/ f21 1 2"/>
              <a:gd name="f34" fmla="*/ 3160 f16 1"/>
              <a:gd name="f35" fmla="*/ 3160 f17 1"/>
              <a:gd name="f36" fmla="*/ f22 1 f5"/>
              <a:gd name="f37" fmla="*/ 18440 f17 1"/>
              <a:gd name="f38" fmla="*/ f23 1 f5"/>
              <a:gd name="f39" fmla="*/ 18440 f16 1"/>
              <a:gd name="f40" fmla="*/ f24 1 f5"/>
              <a:gd name="f41" fmla="*/ f25 f25 1"/>
              <a:gd name="f42" fmla="*/ f26 f26 1"/>
              <a:gd name="f43" fmla="+- 0 0 f26"/>
              <a:gd name="f44" fmla="+- 0 0 f25"/>
              <a:gd name="f45" fmla="+- f11 f33 0"/>
              <a:gd name="f46" fmla="*/ f33 f33 1"/>
              <a:gd name="f47" fmla="+- f36 0 f4"/>
              <a:gd name="f48" fmla="+- f38 0 f4"/>
              <a:gd name="f49" fmla="+- f40 0 f4"/>
              <a:gd name="f50" fmla="+- f41 f42 0"/>
              <a:gd name="f51" fmla="at2 f43 f44"/>
              <a:gd name="f52" fmla="sqrt f50"/>
              <a:gd name="f53" fmla="+- f51 f4 0"/>
              <a:gd name="f54" fmla="+- f52 0 10800"/>
              <a:gd name="f55" fmla="*/ f53 f8 1"/>
              <a:gd name="f56" fmla="*/ f55 1 f3"/>
              <a:gd name="f57" fmla="+- 0 0 f56"/>
              <a:gd name="f58" fmla="val f57"/>
              <a:gd name="f59" fmla="*/ f58 1 f18"/>
              <a:gd name="f60" fmla="+- f59 0 10"/>
              <a:gd name="f61" fmla="+- f59 10 0"/>
              <a:gd name="f62" fmla="*/ f59 f18 1"/>
              <a:gd name="f63" fmla="+- 0 0 f62"/>
              <a:gd name="f64" fmla="*/ f60 f18 1"/>
              <a:gd name="f65" fmla="*/ f61 f18 1"/>
              <a:gd name="f66" fmla="*/ f63 f3 1"/>
              <a:gd name="f67" fmla="+- 0 0 f64"/>
              <a:gd name="f68" fmla="+- 0 0 f65"/>
              <a:gd name="f69" fmla="*/ f66 1 f8"/>
              <a:gd name="f70" fmla="*/ f67 f3 1"/>
              <a:gd name="f71" fmla="*/ f68 f3 1"/>
              <a:gd name="f72" fmla="+- f69 0 f4"/>
              <a:gd name="f73" fmla="*/ f70 1 f8"/>
              <a:gd name="f74" fmla="*/ f71 1 f8"/>
              <a:gd name="f75" fmla="sin 1 f72"/>
              <a:gd name="f76" fmla="cos 1 f72"/>
              <a:gd name="f77" fmla="+- f73 0 f4"/>
              <a:gd name="f78" fmla="+- f74 0 f4"/>
              <a:gd name="f79" fmla="+- 0 0 f75"/>
              <a:gd name="f80" fmla="+- 0 0 f76"/>
              <a:gd name="f81" fmla="sin 1 f77"/>
              <a:gd name="f82" fmla="cos 1 f77"/>
              <a:gd name="f83" fmla="sin 1 f78"/>
              <a:gd name="f84" fmla="cos 1 f78"/>
              <a:gd name="f85" fmla="*/ 10800 f79 1"/>
              <a:gd name="f86" fmla="*/ 10800 f80 1"/>
              <a:gd name="f87" fmla="+- 0 0 f81"/>
              <a:gd name="f88" fmla="+- 0 0 f82"/>
              <a:gd name="f89" fmla="+- 0 0 f83"/>
              <a:gd name="f90" fmla="+- 0 0 f84"/>
              <a:gd name="f91" fmla="+- f85 10800 0"/>
              <a:gd name="f92" fmla="+- f86 10800 0"/>
              <a:gd name="f93" fmla="*/ 10800 f87 1"/>
              <a:gd name="f94" fmla="*/ 10800 f88 1"/>
              <a:gd name="f95" fmla="*/ 10800 f89 1"/>
              <a:gd name="f96" fmla="*/ 10800 f90 1"/>
              <a:gd name="f97" fmla="?: f54 f19 f91"/>
              <a:gd name="f98" fmla="?: f54 f20 f92"/>
              <a:gd name="f99" fmla="+- f93 10800 0"/>
              <a:gd name="f100" fmla="+- f94 10800 0"/>
              <a:gd name="f101" fmla="+- f95 10800 0"/>
              <a:gd name="f102" fmla="+- f96 10800 0"/>
              <a:gd name="f103" fmla="+- f101 0 f45"/>
              <a:gd name="f104" fmla="+- f102 0 f45"/>
              <a:gd name="f105" fmla="+- f99 0 f45"/>
              <a:gd name="f106" fmla="+- f100 0 f45"/>
              <a:gd name="f107" fmla="*/ f97 f16 1"/>
              <a:gd name="f108" fmla="*/ f98 f17 1"/>
              <a:gd name="f109" fmla="at2 f103 f104"/>
              <a:gd name="f110" fmla="at2 f105 f106"/>
              <a:gd name="f111" fmla="+- f109 f4 0"/>
              <a:gd name="f112" fmla="+- f110 f4 0"/>
              <a:gd name="f113" fmla="*/ f111 f8 1"/>
              <a:gd name="f114" fmla="*/ f112 f8 1"/>
              <a:gd name="f115" fmla="*/ f113 1 f3"/>
              <a:gd name="f116" fmla="*/ f114 1 f3"/>
              <a:gd name="f117" fmla="+- 0 0 f115"/>
              <a:gd name="f118" fmla="+- 0 0 f116"/>
              <a:gd name="f119" fmla="+- 0 0 f117"/>
              <a:gd name="f120" fmla="+- 0 0 f118"/>
              <a:gd name="f121" fmla="*/ f119 f3 1"/>
              <a:gd name="f122" fmla="*/ f120 f3 1"/>
              <a:gd name="f123" fmla="*/ f121 1 f8"/>
              <a:gd name="f124" fmla="*/ f122 1 f8"/>
              <a:gd name="f125" fmla="+- f123 0 f4"/>
              <a:gd name="f126" fmla="+- f124 0 f4"/>
              <a:gd name="f127" fmla="cos 1 f125"/>
              <a:gd name="f128" fmla="sin 1 f125"/>
              <a:gd name="f129" fmla="+- f126 0 f125"/>
              <a:gd name="f130" fmla="+- 0 0 f127"/>
              <a:gd name="f131" fmla="+- 0 0 f128"/>
              <a:gd name="f132" fmla="+- f129 f2 0"/>
              <a:gd name="f133" fmla="*/ f33 f130 1"/>
              <a:gd name="f134" fmla="*/ f33 f131 1"/>
              <a:gd name="f135" fmla="?: f129 f129 f132"/>
              <a:gd name="f136" fmla="*/ f133 f133 1"/>
              <a:gd name="f137" fmla="*/ f134 f134 1"/>
              <a:gd name="f138" fmla="+- f136 f137 0"/>
              <a:gd name="f139" fmla="sqrt f138"/>
              <a:gd name="f140" fmla="*/ f46 1 f139"/>
              <a:gd name="f141" fmla="*/ f130 f140 1"/>
              <a:gd name="f142" fmla="*/ f131 f140 1"/>
              <a:gd name="f143" fmla="+- f45 0 f141"/>
              <a:gd name="f144" fmla="+- f45 0 f142"/>
            </a:gdLst>
            <a:ahLst>
              <a:ahXY gdRefX="f0" minX="f9" maxX="f10" gdRefY="f1" minY="f9" maxY="f10">
                <a:pos x="f27" y="f2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34" y="f35"/>
              </a:cxn>
              <a:cxn ang="f48">
                <a:pos x="f34" y="f37"/>
              </a:cxn>
              <a:cxn ang="f48">
                <a:pos x="f39" y="f37"/>
              </a:cxn>
              <a:cxn ang="f47">
                <a:pos x="f39" y="f35"/>
              </a:cxn>
              <a:cxn ang="f49">
                <a:pos x="f107" y="f108"/>
              </a:cxn>
            </a:cxnLst>
            <a:rect l="f29" t="f32" r="f30" b="f31"/>
            <a:pathLst>
              <a:path w="21600" h="21600">
                <a:moveTo>
                  <a:pt x="f143" y="f144"/>
                </a:moveTo>
                <a:arcTo wR="f33" hR="f33" stAng="f125" swAng="f135"/>
                <a:lnTo>
                  <a:pt x="f97" y="f98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i="1" u="none" strike="noStrike" kern="1200" cap="none" spc="0" baseline="0" dirty="0">
                <a:solidFill>
                  <a:srgbClr val="0D0D0D"/>
                </a:solidFill>
                <a:uFillTx/>
                <a:latin typeface="Calibri"/>
              </a:rPr>
              <a:t>Swoooot!?</a:t>
            </a:r>
            <a:endParaRPr lang="en-GB" sz="2400" b="1" i="1" u="none" strike="noStrike" kern="1200" cap="none" spc="0" baseline="0" dirty="0">
              <a:solidFill>
                <a:srgbClr val="0D0D0D"/>
              </a:solidFill>
              <a:uFillTx/>
              <a:latin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407D078-40EC-4961-8867-A5C8F8B902BB}"/>
              </a:ext>
            </a:extLst>
          </p:cNvPr>
          <p:cNvSpPr txBox="1"/>
          <p:nvPr/>
        </p:nvSpPr>
        <p:spPr>
          <a:xfrm>
            <a:off x="9616424" y="6389077"/>
            <a:ext cx="24212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Source: </a:t>
            </a:r>
            <a:r>
              <a:rPr lang="en-US" sz="1400" dirty="0">
                <a:hlinkClick r:id="rId3"/>
              </a:rPr>
              <a:t>cuteanimalnames.com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0074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2">
            <a:extLst>
              <a:ext uri="{FF2B5EF4-FFF2-40B4-BE49-F238E27FC236}">
                <a16:creationId xmlns:a16="http://schemas.microsoft.com/office/drawing/2014/main" id="{D78FCC52-DD65-4A7B-9A8B-168549839F7B}"/>
              </a:ext>
            </a:extLst>
          </p:cNvPr>
          <p:cNvSpPr txBox="1"/>
          <p:nvPr/>
        </p:nvSpPr>
        <p:spPr>
          <a:xfrm>
            <a:off x="5821281" y="6162059"/>
            <a:ext cx="549444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1200" cap="none" spc="0" baseline="0" dirty="0">
                <a:uFillTx/>
                <a:latin typeface="Franklin Gothic Book"/>
              </a:rPr>
              <a:t>6</a:t>
            </a:r>
          </a:p>
        </p:txBody>
      </p:sp>
      <p:pic>
        <p:nvPicPr>
          <p:cNvPr id="3" name="Picture 7" descr="A picture containing dog&#10;&#10;Description automatically generated">
            <a:extLst>
              <a:ext uri="{FF2B5EF4-FFF2-40B4-BE49-F238E27FC236}">
                <a16:creationId xmlns:a16="http://schemas.microsoft.com/office/drawing/2014/main" id="{19B7B9E5-633F-4550-B321-96D618545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7291" y="174822"/>
            <a:ext cx="4987193" cy="54110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9FAAC8-263E-4791-A0F1-7D10C0C95D3A}"/>
              </a:ext>
            </a:extLst>
          </p:cNvPr>
          <p:cNvSpPr txBox="1"/>
          <p:nvPr/>
        </p:nvSpPr>
        <p:spPr>
          <a:xfrm>
            <a:off x="528638" y="444012"/>
            <a:ext cx="5395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92D050"/>
                </a:solidFill>
              </a:rPr>
              <a:t>Personal development plan</a:t>
            </a:r>
            <a:endParaRPr lang="en-GB" sz="3600" b="1" dirty="0">
              <a:solidFill>
                <a:srgbClr val="92D05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401739-700E-4DD6-A93F-5548279BF2ED}"/>
              </a:ext>
            </a:extLst>
          </p:cNvPr>
          <p:cNvSpPr txBox="1"/>
          <p:nvPr/>
        </p:nvSpPr>
        <p:spPr>
          <a:xfrm>
            <a:off x="8452339" y="6344624"/>
            <a:ext cx="29473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stcharlesmnvetclinic.com</a:t>
            </a:r>
            <a:endParaRPr lang="en-GB" sz="1600" dirty="0"/>
          </a:p>
        </p:txBody>
      </p:sp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D62B049A-E353-43D7-8041-148D920B84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4662701"/>
              </p:ext>
            </p:extLst>
          </p:nvPr>
        </p:nvGraphicFramePr>
        <p:xfrm>
          <a:off x="147516" y="3012831"/>
          <a:ext cx="6682150" cy="30612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8830">
                  <a:extLst>
                    <a:ext uri="{9D8B030D-6E8A-4147-A177-3AD203B41FA5}">
                      <a16:colId xmlns:a16="http://schemas.microsoft.com/office/drawing/2014/main" val="163859327"/>
                    </a:ext>
                  </a:extLst>
                </a:gridCol>
                <a:gridCol w="1312985">
                  <a:extLst>
                    <a:ext uri="{9D8B030D-6E8A-4147-A177-3AD203B41FA5}">
                      <a16:colId xmlns:a16="http://schemas.microsoft.com/office/drawing/2014/main" val="267463065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967852776"/>
                    </a:ext>
                  </a:extLst>
                </a:gridCol>
                <a:gridCol w="1324705">
                  <a:extLst>
                    <a:ext uri="{9D8B030D-6E8A-4147-A177-3AD203B41FA5}">
                      <a16:colId xmlns:a16="http://schemas.microsoft.com/office/drawing/2014/main" val="309652118"/>
                    </a:ext>
                  </a:extLst>
                </a:gridCol>
                <a:gridCol w="1336430">
                  <a:extLst>
                    <a:ext uri="{9D8B030D-6E8A-4147-A177-3AD203B41FA5}">
                      <a16:colId xmlns:a16="http://schemas.microsoft.com/office/drawing/2014/main" val="1368268666"/>
                    </a:ext>
                  </a:extLst>
                </a:gridCol>
              </a:tblGrid>
              <a:tr h="50091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Specific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Measurable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Attainable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Realistic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116522"/>
                  </a:ext>
                </a:extLst>
              </a:tr>
              <a:tr h="2495918">
                <a:tc>
                  <a:txBody>
                    <a:bodyPr/>
                    <a:lstStyle/>
                    <a:p>
                      <a:r>
                        <a:rPr lang="en-GB" b="1" dirty="0"/>
                        <a:t>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Working on my course where I have to manage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Yes, </a:t>
                      </a:r>
                      <a:r>
                        <a:rPr lang="en-GB" b="1" dirty="0" err="1"/>
                        <a:t>i</a:t>
                      </a:r>
                      <a:r>
                        <a:rPr lang="en-GB" b="1" dirty="0"/>
                        <a:t> have 2 assessments per module which helps me managing the 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7</a:t>
                      </a:r>
                      <a:r>
                        <a:rPr lang="en-GB" b="1" baseline="30000" dirty="0"/>
                        <a:t>th</a:t>
                      </a:r>
                      <a:r>
                        <a:rPr lang="en-GB" b="1" dirty="0"/>
                        <a:t> of October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49278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D046C4F-7BC4-4774-8582-8D7FDB003293}"/>
              </a:ext>
            </a:extLst>
          </p:cNvPr>
          <p:cNvSpPr txBox="1"/>
          <p:nvPr/>
        </p:nvSpPr>
        <p:spPr>
          <a:xfrm>
            <a:off x="1863969" y="2297723"/>
            <a:ext cx="3293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SMART Objectives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B037404-9641-4C8B-9F31-526A14B7F537}"/>
              </a:ext>
            </a:extLst>
          </p:cNvPr>
          <p:cNvSpPr txBox="1"/>
          <p:nvPr/>
        </p:nvSpPr>
        <p:spPr>
          <a:xfrm>
            <a:off x="800099" y="700088"/>
            <a:ext cx="50149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92D050"/>
                </a:solidFill>
              </a:rPr>
              <a:t>Fundamental Skills</a:t>
            </a:r>
            <a:endParaRPr lang="en-GB" sz="4400" dirty="0">
              <a:solidFill>
                <a:srgbClr val="92D05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560786-4387-4108-960C-68C7A759AC4A}"/>
              </a:ext>
            </a:extLst>
          </p:cNvPr>
          <p:cNvSpPr txBox="1"/>
          <p:nvPr/>
        </p:nvSpPr>
        <p:spPr>
          <a:xfrm>
            <a:off x="800099" y="1731932"/>
            <a:ext cx="4086225" cy="1420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Communicate effective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Manage information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Critically thinking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picture containing dog, mammal&#10;&#10;Description automatically generated">
            <a:extLst>
              <a:ext uri="{FF2B5EF4-FFF2-40B4-BE49-F238E27FC236}">
                <a16:creationId xmlns:a16="http://schemas.microsoft.com/office/drawing/2014/main" id="{7158B6D6-7C60-47D1-9B3C-5B7A52AA08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171" y="164049"/>
            <a:ext cx="4780793" cy="52055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8245758-8A00-41A3-8507-07767FD4577F}"/>
              </a:ext>
            </a:extLst>
          </p:cNvPr>
          <p:cNvSpPr txBox="1"/>
          <p:nvPr/>
        </p:nvSpPr>
        <p:spPr>
          <a:xfrm>
            <a:off x="5941403" y="61167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5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5D21B9-8C82-422A-8F4D-2F4E1A88CFAE}"/>
              </a:ext>
            </a:extLst>
          </p:cNvPr>
          <p:cNvSpPr txBox="1"/>
          <p:nvPr/>
        </p:nvSpPr>
        <p:spPr>
          <a:xfrm>
            <a:off x="9765323" y="6386174"/>
            <a:ext cx="20592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Source: </a:t>
            </a:r>
            <a:r>
              <a:rPr lang="en-US" sz="1400" dirty="0">
                <a:hlinkClick r:id="rId3"/>
              </a:rPr>
              <a:t>3milliondogs.com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20813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93B4F3-F631-4AEF-8754-5493AC2F465F}"/>
              </a:ext>
            </a:extLst>
          </p:cNvPr>
          <p:cNvSpPr txBox="1"/>
          <p:nvPr/>
        </p:nvSpPr>
        <p:spPr>
          <a:xfrm>
            <a:off x="5821280" y="6118488"/>
            <a:ext cx="549444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1D3DBD3-C332-43AF-BF8D-0FB4E8F4256B}" type="slidenum">
              <a:rPr lang="en-US" sz="1600" b="1" i="0" u="none" strike="noStrike" kern="1200" cap="none" spc="0" baseline="0">
                <a:uFillTx/>
                <a:latin typeface="Franklin Gothic Book"/>
              </a:rPr>
              <a:t>7</a:t>
            </a:fld>
            <a:endParaRPr lang="en-US" sz="1600" b="1" i="0" u="none" strike="noStrike" kern="1200" cap="none" spc="0" baseline="0" dirty="0">
              <a:uFillTx/>
              <a:latin typeface="Franklin Gothic Book"/>
            </a:endParaRPr>
          </a:p>
        </p:txBody>
      </p:sp>
      <p:pic>
        <p:nvPicPr>
          <p:cNvPr id="5" name="Picture 22" descr="A picture containing indoor, dog, mammal, open&#10;&#10;Description automatically generated">
            <a:extLst>
              <a:ext uri="{FF2B5EF4-FFF2-40B4-BE49-F238E27FC236}">
                <a16:creationId xmlns:a16="http://schemas.microsoft.com/office/drawing/2014/main" id="{8814E72E-9598-48D7-863A-BCF95BCE2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2167" y="266030"/>
            <a:ext cx="4842337" cy="535996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503C9D-0BD9-409F-B8B5-AD742D8A70AB}"/>
              </a:ext>
            </a:extLst>
          </p:cNvPr>
          <p:cNvSpPr txBox="1"/>
          <p:nvPr/>
        </p:nvSpPr>
        <p:spPr>
          <a:xfrm>
            <a:off x="342223" y="671512"/>
            <a:ext cx="58680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92D050"/>
                </a:solidFill>
              </a:rPr>
              <a:t>Time Management Skills</a:t>
            </a:r>
            <a:endParaRPr lang="en-GB" sz="4400" dirty="0">
              <a:solidFill>
                <a:srgbClr val="92D05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DFC203-C503-4919-BB02-F312F0DC3B67}"/>
              </a:ext>
            </a:extLst>
          </p:cNvPr>
          <p:cNvSpPr txBox="1"/>
          <p:nvPr/>
        </p:nvSpPr>
        <p:spPr>
          <a:xfrm>
            <a:off x="622789" y="2463030"/>
            <a:ext cx="3557588" cy="965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Prioritizing tasks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Staying</a:t>
            </a:r>
            <a:r>
              <a:rPr lang="en-US" sz="2000" b="1" dirty="0"/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organized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65D4F0-375C-4EF1-BC33-7F7844B44897}"/>
              </a:ext>
            </a:extLst>
          </p:cNvPr>
          <p:cNvSpPr txBox="1"/>
          <p:nvPr/>
        </p:nvSpPr>
        <p:spPr>
          <a:xfrm>
            <a:off x="9507416" y="6403702"/>
            <a:ext cx="24350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puppyluvshop.com</a:t>
            </a:r>
            <a:endParaRPr lang="en-GB" sz="1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1">
            <a:extLst>
              <a:ext uri="{FF2B5EF4-FFF2-40B4-BE49-F238E27FC236}">
                <a16:creationId xmlns:a16="http://schemas.microsoft.com/office/drawing/2014/main" id="{4B7096A4-93F1-4CBC-BBB0-59DC56E7F49C}"/>
              </a:ext>
            </a:extLst>
          </p:cNvPr>
          <p:cNvSpPr txBox="1"/>
          <p:nvPr/>
        </p:nvSpPr>
        <p:spPr>
          <a:xfrm>
            <a:off x="5821280" y="6118488"/>
            <a:ext cx="549444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243D044-82F9-4F73-9211-41B64123DBC9}" type="slidenum">
              <a:rPr/>
              <a:t>8</a:t>
            </a:fld>
            <a:endParaRPr lang="en-US" sz="1600" b="1" i="0" u="none" strike="noStrike" kern="1200" cap="none" spc="0" baseline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7C0B3-CDBD-4432-9C1D-CD4C5E29B214}"/>
              </a:ext>
            </a:extLst>
          </p:cNvPr>
          <p:cNvSpPr txBox="1"/>
          <p:nvPr/>
        </p:nvSpPr>
        <p:spPr>
          <a:xfrm>
            <a:off x="-117306" y="420153"/>
            <a:ext cx="68232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rgbClr val="92D050"/>
                </a:solidFill>
              </a:rPr>
              <a:t>Current Industry Trends</a:t>
            </a:r>
            <a:endParaRPr lang="en-GB" sz="4800" dirty="0">
              <a:solidFill>
                <a:srgbClr val="92D050"/>
              </a:solidFill>
            </a:endParaRPr>
          </a:p>
        </p:txBody>
      </p:sp>
      <p:pic>
        <p:nvPicPr>
          <p:cNvPr id="7" name="Picture 6" descr="A picture containing dog, indoor, wall, mammal&#10;&#10;Description automatically generated">
            <a:extLst>
              <a:ext uri="{FF2B5EF4-FFF2-40B4-BE49-F238E27FC236}">
                <a16:creationId xmlns:a16="http://schemas.microsoft.com/office/drawing/2014/main" id="{1D5C4B36-E4E4-44B2-9AB6-172CAA18E2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0813" y="89163"/>
            <a:ext cx="5537031" cy="61184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6CB309-FA97-444D-B45D-DAD1E6C9125A}"/>
              </a:ext>
            </a:extLst>
          </p:cNvPr>
          <p:cNvSpPr txBox="1"/>
          <p:nvPr/>
        </p:nvSpPr>
        <p:spPr>
          <a:xfrm>
            <a:off x="9320212" y="6363518"/>
            <a:ext cx="2871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>
                <a:hlinkClick r:id="rId3"/>
              </a:rPr>
              <a:t>techubenews.com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29EAD5-9219-4CD6-9368-47EC6A038D4F}"/>
              </a:ext>
            </a:extLst>
          </p:cNvPr>
          <p:cNvSpPr txBox="1"/>
          <p:nvPr/>
        </p:nvSpPr>
        <p:spPr>
          <a:xfrm>
            <a:off x="419099" y="1615003"/>
            <a:ext cx="58245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Smart grooming mobile apps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EB9B07-DC37-4302-B9A8-21C2C1FF51AA}"/>
              </a:ext>
            </a:extLst>
          </p:cNvPr>
          <p:cNvSpPr txBox="1"/>
          <p:nvPr/>
        </p:nvSpPr>
        <p:spPr>
          <a:xfrm>
            <a:off x="335004" y="2698349"/>
            <a:ext cx="57134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 dirty="0">
                <a:solidFill>
                  <a:srgbClr val="363636"/>
                </a:solidFill>
                <a:effectLst/>
                <a:latin typeface="itcfranklingothicstd-book"/>
              </a:rPr>
              <a:t> </a:t>
            </a:r>
            <a:r>
              <a:rPr lang="en-US" sz="2800" i="0" dirty="0">
                <a:solidFill>
                  <a:schemeClr val="bg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 apps allocate home servicing jobs to professional groomers, which is improving the market growth</a:t>
            </a:r>
            <a:endParaRPr lang="en-GB" sz="28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1">
            <a:extLst>
              <a:ext uri="{FF2B5EF4-FFF2-40B4-BE49-F238E27FC236}">
                <a16:creationId xmlns:a16="http://schemas.microsoft.com/office/drawing/2014/main" id="{579E528A-B016-4331-9F97-F62AD55A7848}"/>
              </a:ext>
            </a:extLst>
          </p:cNvPr>
          <p:cNvSpPr txBox="1"/>
          <p:nvPr/>
        </p:nvSpPr>
        <p:spPr>
          <a:xfrm>
            <a:off x="5821280" y="6118488"/>
            <a:ext cx="549444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8E5DA8D-9E8E-493B-8B99-75952E505186}" type="slidenum">
              <a:rPr lang="en-US" sz="1600" b="1" i="0" u="none" strike="noStrike" kern="1200" cap="none" spc="0" baseline="0">
                <a:uFillTx/>
                <a:latin typeface="Franklin Gothic Book"/>
              </a:rPr>
              <a:t>9</a:t>
            </a:fld>
            <a:endParaRPr lang="en-US" sz="1600" b="1" i="0" u="none" strike="noStrike" kern="1200" cap="none" spc="0" baseline="0" dirty="0">
              <a:uFillTx/>
              <a:latin typeface="Franklin Gothic Book"/>
            </a:endParaRPr>
          </a:p>
        </p:txBody>
      </p:sp>
      <p:pic>
        <p:nvPicPr>
          <p:cNvPr id="8" name="Picture 7" descr="Chart&#10;&#10;Description automatically generated with medium confidence">
            <a:extLst>
              <a:ext uri="{FF2B5EF4-FFF2-40B4-BE49-F238E27FC236}">
                <a16:creationId xmlns:a16="http://schemas.microsoft.com/office/drawing/2014/main" id="{D774BA29-BE3A-418F-8734-8E3EAA5F21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240" y="310864"/>
            <a:ext cx="7292266" cy="55037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434E18-89C6-406D-A892-242F5878ED28}"/>
              </a:ext>
            </a:extLst>
          </p:cNvPr>
          <p:cNvSpPr txBox="1"/>
          <p:nvPr/>
        </p:nvSpPr>
        <p:spPr>
          <a:xfrm>
            <a:off x="784935" y="842963"/>
            <a:ext cx="30155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dirty="0">
                <a:solidFill>
                  <a:schemeClr val="bg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global pet grooming services market size was valued at USD </a:t>
            </a:r>
            <a:r>
              <a:rPr lang="en-US" sz="24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7.6 billion</a:t>
            </a:r>
            <a:r>
              <a:rPr lang="en-US" sz="2400" b="0" i="0" dirty="0">
                <a:solidFill>
                  <a:schemeClr val="bg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2019 and is expected to register a CAGR of 6.4% from 2020 to 2027</a:t>
            </a:r>
            <a:endParaRPr lang="en-GB" sz="24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6D021E-25EB-4D30-9CDB-88C4928FD50D}"/>
              </a:ext>
            </a:extLst>
          </p:cNvPr>
          <p:cNvSpPr txBox="1"/>
          <p:nvPr/>
        </p:nvSpPr>
        <p:spPr>
          <a:xfrm>
            <a:off x="8657346" y="6298951"/>
            <a:ext cx="3534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>
                <a:hlinkClick r:id="rId4"/>
              </a:rPr>
              <a:t>grandviewresearch.com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63984B-116A-4E02-A0C9-95921FF6182F}"/>
              </a:ext>
            </a:extLst>
          </p:cNvPr>
          <p:cNvSpPr txBox="1"/>
          <p:nvPr/>
        </p:nvSpPr>
        <p:spPr>
          <a:xfrm>
            <a:off x="4290646" y="375138"/>
            <a:ext cx="33176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solidFill>
                  <a:srgbClr val="92D050"/>
                </a:solidFill>
              </a:rPr>
              <a:t>Conclusion</a:t>
            </a:r>
            <a:endParaRPr lang="en-GB" sz="5400" dirty="0">
              <a:solidFill>
                <a:srgbClr val="92D050"/>
              </a:solidFill>
            </a:endParaRPr>
          </a:p>
        </p:txBody>
      </p:sp>
      <p:pic>
        <p:nvPicPr>
          <p:cNvPr id="10" name="Picture 9" descr="Young businessman presenting">
            <a:extLst>
              <a:ext uri="{FF2B5EF4-FFF2-40B4-BE49-F238E27FC236}">
                <a16:creationId xmlns:a16="http://schemas.microsoft.com/office/drawing/2014/main" id="{6824E4DE-BA03-4445-84E2-A485B9F63E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6431" y="1055077"/>
            <a:ext cx="2305222" cy="5067161"/>
          </a:xfrm>
          <a:prstGeom prst="rect">
            <a:avLst/>
          </a:prstGeom>
        </p:spPr>
      </p:pic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9ADC6650-6398-45DF-88E8-97C128FA61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2598651"/>
              </p:ext>
            </p:extLst>
          </p:nvPr>
        </p:nvGraphicFramePr>
        <p:xfrm>
          <a:off x="930348" y="1298468"/>
          <a:ext cx="8026083" cy="4823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0BA069-0EA5-410F-BB7A-C5EDA168F039}"/>
              </a:ext>
            </a:extLst>
          </p:cNvPr>
          <p:cNvCxnSpPr/>
          <p:nvPr/>
        </p:nvCxnSpPr>
        <p:spPr>
          <a:xfrm flipH="1">
            <a:off x="2825262" y="4185138"/>
            <a:ext cx="1101969" cy="59787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ED1A1FA-7BD2-40BE-9591-4B88FBDD0270}"/>
              </a:ext>
            </a:extLst>
          </p:cNvPr>
          <p:cNvCxnSpPr/>
          <p:nvPr/>
        </p:nvCxnSpPr>
        <p:spPr>
          <a:xfrm>
            <a:off x="3927231" y="5556738"/>
            <a:ext cx="1899138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3B13C11-2E35-4D82-8F48-9D9D3D954E79}"/>
              </a:ext>
            </a:extLst>
          </p:cNvPr>
          <p:cNvCxnSpPr/>
          <p:nvPr/>
        </p:nvCxnSpPr>
        <p:spPr>
          <a:xfrm flipH="1" flipV="1">
            <a:off x="5908431" y="2731477"/>
            <a:ext cx="1910861" cy="192258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98E6457-CF20-42FC-AC73-D6851C2564FC}"/>
              </a:ext>
            </a:extLst>
          </p:cNvPr>
          <p:cNvSpPr txBox="1"/>
          <p:nvPr/>
        </p:nvSpPr>
        <p:spPr>
          <a:xfrm>
            <a:off x="5886648" y="612223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97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2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F0820740-D334-44AE-85C4-5FE1ACA69D91}"/>
              </a:ext>
            </a:extLst>
          </p:cNvPr>
          <p:cNvSpPr txBox="1"/>
          <p:nvPr/>
        </p:nvSpPr>
        <p:spPr>
          <a:xfrm>
            <a:off x="5821278" y="6154614"/>
            <a:ext cx="549444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dirty="0"/>
              <a:t>11</a:t>
            </a:r>
            <a:endParaRPr lang="en-US" sz="1600" b="1" i="0" u="none" strike="noStrike" kern="1200" cap="none" spc="0" baseline="0" dirty="0">
              <a:solidFill>
                <a:srgbClr val="FFFFFF"/>
              </a:solidFill>
              <a:uFillTx/>
              <a:latin typeface="Franklin Gothic Book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23D6E0-95A5-4871-A9A5-506D88A7DFCE}"/>
              </a:ext>
            </a:extLst>
          </p:cNvPr>
          <p:cNvSpPr txBox="1"/>
          <p:nvPr/>
        </p:nvSpPr>
        <p:spPr>
          <a:xfrm>
            <a:off x="4201955" y="113694"/>
            <a:ext cx="29373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solidFill>
                  <a:srgbClr val="92D050"/>
                </a:solidFill>
              </a:rPr>
              <a:t>References</a:t>
            </a:r>
            <a:endParaRPr lang="en-GB" sz="4800" dirty="0">
              <a:solidFill>
                <a:srgbClr val="92D05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C537D3-7BDA-4B71-A55F-73F4068A8423}"/>
              </a:ext>
            </a:extLst>
          </p:cNvPr>
          <p:cNvSpPr txBox="1"/>
          <p:nvPr/>
        </p:nvSpPr>
        <p:spPr>
          <a:xfrm>
            <a:off x="211015" y="1152712"/>
            <a:ext cx="11769970" cy="4199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Slide 1: </a:t>
            </a:r>
            <a:r>
              <a:rPr lang="en-US" sz="2000" dirty="0">
                <a:solidFill>
                  <a:schemeClr val="bg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-https://www.deviantart.com/topas2012/art/Happy-Dog-313928639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2: </a:t>
            </a:r>
            <a:r>
              <a:rPr lang="en-US" sz="2000" dirty="0">
                <a:solidFill>
                  <a:schemeClr val="bg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-https://pettime.net/15-informative-and-interesting-facts-about-french-bulldogs/5/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3: </a:t>
            </a:r>
            <a:r>
              <a:rPr lang="en-US" sz="2000" dirty="0">
                <a:solidFill>
                  <a:schemeClr val="bg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-https://www.headcurve.com/hair/clippers-vs-scissors/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4: </a:t>
            </a:r>
            <a:r>
              <a:rPr lang="en-US" sz="2000" dirty="0">
                <a:solidFill>
                  <a:schemeClr val="bg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-https://www.cuteanimalnames.com/wp-content/uploads/2019/08/dog-funny4.jpg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5: </a:t>
            </a:r>
            <a:r>
              <a:rPr lang="en-US" sz="2000" dirty="0">
                <a:solidFill>
                  <a:schemeClr val="bg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-https://3milliondogs.com/3-million-dogs/7-times-i-wish-my-dog-could-actually-talk-to-me/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6: </a:t>
            </a:r>
            <a:r>
              <a:rPr lang="en-US" sz="2000" dirty="0">
                <a:solidFill>
                  <a:schemeClr val="bg2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-https://www.stcharlesmnvetclinic.com/grooming.html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7: </a:t>
            </a:r>
            <a:r>
              <a:rPr lang="en-US" sz="2000" dirty="0">
                <a:solidFill>
                  <a:schemeClr val="bg2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-https://www.puppyluvshop.com/full-service-dog-bathing-grooming2/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8: </a:t>
            </a:r>
            <a:r>
              <a:rPr lang="en-US" sz="2000" dirty="0">
                <a:solidFill>
                  <a:schemeClr val="bg2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-http://www.techubnews.com/simple-ways-the-pros-use-to-promote-pet-grooming/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Slide 9: </a:t>
            </a:r>
            <a:r>
              <a:rPr lang="en-US" sz="2000" dirty="0">
                <a:solidFill>
                  <a:schemeClr val="bg2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Link</a:t>
            </a:r>
            <a:r>
              <a:rPr lang="en-US" sz="2000" dirty="0">
                <a:solidFill>
                  <a:schemeClr val="bg2"/>
                </a:solidFill>
              </a:rPr>
              <a:t> -https://www.grandviewresearch.com/industry-analysis/pet-grooming-services-market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1CD2CE4F-6451-4F7F-921A-E32E5FE7D93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462703" y="2183667"/>
            <a:ext cx="7442200" cy="1517650"/>
          </a:xfrm>
        </p:spPr>
        <p:txBody>
          <a:bodyPr>
            <a:normAutofit/>
          </a:bodyPr>
          <a:lstStyle/>
          <a:p>
            <a:pPr lvl="0" algn="ctr"/>
            <a:r>
              <a:rPr lang="en-US" sz="9600" dirty="0"/>
              <a:t>THANK YOU!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60E663-4AF9-4E93-A14F-7A682EFE9922}"/>
              </a:ext>
            </a:extLst>
          </p:cNvPr>
          <p:cNvSpPr txBox="1"/>
          <p:nvPr/>
        </p:nvSpPr>
        <p:spPr>
          <a:xfrm>
            <a:off x="5886648" y="613116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12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7" ma:contentTypeDescription="Create a new document." ma:contentTypeScope="" ma:versionID="9146551a1d288ca50e6d8e0a8e5cf49c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434f5c755b5d6bfee83a30b130236686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4D0972-A9EB-4461-A1ED-4A93832368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02f9a779-b163-4717-be83-f5bc5eef62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5EB732-7E16-49BF-BA16-A159C9497350}">
  <ds:schemaRefs>
    <ds:schemaRef ds:uri="http://www.w3.org/XML/1998/namespace"/>
    <ds:schemaRef ds:uri="http://purl.org/dc/terms/"/>
    <ds:schemaRef ds:uri="http://schemas.microsoft.com/office/2006/documentManagement/types"/>
    <ds:schemaRef ds:uri="02f9a779-b163-4717-be83-f5bc5eef629d"/>
    <ds:schemaRef ds:uri="http://schemas.microsoft.com/office/infopath/2007/PartnerControls"/>
    <ds:schemaRef ds:uri="http://schemas.openxmlformats.org/package/2006/metadata/core-properties"/>
    <ds:schemaRef ds:uri="3126fb8f-6f0a-4021-9821-3197397987a0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133B50C6-0C0A-4CAA-8826-87131EEBC99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Outdoors%20presentation</Template>
  <TotalTime>9495</TotalTime>
  <Words>524</Words>
  <Application>Microsoft Office PowerPoint</Application>
  <PresentationFormat>Widescreen</PresentationFormat>
  <Paragraphs>105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Arial</vt:lpstr>
      <vt:lpstr>Calibri</vt:lpstr>
      <vt:lpstr>Calibri Light</vt:lpstr>
      <vt:lpstr>Franklin Gothic Book</vt:lpstr>
      <vt:lpstr>Gill Sans MT</vt:lpstr>
      <vt:lpstr>itcfranklingothicstd-book</vt:lpstr>
      <vt:lpstr>Lato</vt:lpstr>
      <vt:lpstr>Merriweather</vt:lpstr>
      <vt:lpstr>Wingdings</vt:lpstr>
      <vt:lpstr>Office Theme</vt:lpstr>
      <vt:lpstr>PowerPoint Presentation</vt:lpstr>
      <vt:lpstr>Outlining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Cristian’s Dogs Salon </dc:title>
  <dc:creator>Cristian Radu</dc:creator>
  <cp:lastModifiedBy>Cristian</cp:lastModifiedBy>
  <cp:revision>5</cp:revision>
  <dcterms:created xsi:type="dcterms:W3CDTF">2022-03-19T20:06:32Z</dcterms:created>
  <dcterms:modified xsi:type="dcterms:W3CDTF">2022-04-20T12:35:47Z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