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1" r:id="rId4"/>
    <p:sldId id="272" r:id="rId5"/>
    <p:sldId id="274" r:id="rId6"/>
    <p:sldId id="275" r:id="rId7"/>
    <p:sldId id="280" r:id="rId8"/>
    <p:sldId id="276" r:id="rId9"/>
    <p:sldId id="277" r:id="rId10"/>
    <p:sldId id="27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3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5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29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77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8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9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2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3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3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F3C18-9311-4A11-9752-B2D8B03E30B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3073" y="2132856"/>
            <a:ext cx="8206680" cy="2882751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Preliminary Report</a:t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Initial Oral Examination</a:t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BSc/HND </a:t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r>
              <a:rPr lang="en-GB" b="1" dirty="0" smtClean="0">
                <a:solidFill>
                  <a:srgbClr val="00B0F0"/>
                </a:solidFill>
                <a:latin typeface="+mn-lt"/>
              </a:rPr>
              <a:t>Group Project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4645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Title Page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Contents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1.0 Introduction</a:t>
            </a:r>
          </a:p>
          <a:p>
            <a:pPr>
              <a:buFontTx/>
              <a:buChar char="•"/>
            </a:pPr>
            <a:r>
              <a:rPr lang="en-US" sz="2000" dirty="0" smtClean="0"/>
              <a:t> </a:t>
            </a:r>
            <a:r>
              <a:rPr lang="en-US" sz="2800" dirty="0" smtClean="0"/>
              <a:t>A brief description of the assignment</a:t>
            </a:r>
          </a:p>
          <a:p>
            <a:pPr>
              <a:buFontTx/>
              <a:buChar char="•"/>
            </a:pPr>
            <a:r>
              <a:rPr lang="en-US" sz="2800" dirty="0" smtClean="0"/>
              <a:t>Aims of your project and what you will cover in this assignment</a:t>
            </a:r>
          </a:p>
          <a:p>
            <a:pPr marL="0" indent="0" algn="just">
              <a:buNone/>
            </a:pPr>
            <a:endParaRPr lang="en-US" sz="2800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930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2.0 Team Organisation</a:t>
            </a:r>
          </a:p>
          <a:p>
            <a:pPr algn="just">
              <a:buFontTx/>
              <a:buChar char="•"/>
            </a:pPr>
            <a:r>
              <a:rPr lang="en-US" sz="2800" dirty="0" smtClean="0"/>
              <a:t>Individual Roles</a:t>
            </a:r>
          </a:p>
          <a:p>
            <a:pPr algn="just">
              <a:buFontTx/>
              <a:buChar char="•"/>
            </a:pPr>
            <a:r>
              <a:rPr lang="en-US" sz="2800" dirty="0" smtClean="0"/>
              <a:t>Team management techniques</a:t>
            </a:r>
          </a:p>
          <a:p>
            <a:pPr algn="just">
              <a:buFontTx/>
              <a:buChar char="•"/>
            </a:pPr>
            <a:r>
              <a:rPr lang="en-US" sz="2800" dirty="0" smtClean="0"/>
              <a:t>Gantt chart</a:t>
            </a:r>
          </a:p>
          <a:p>
            <a:pPr marL="0" indent="0">
              <a:buNone/>
            </a:pPr>
            <a:endParaRPr lang="en-GB" sz="1800" b="1" dirty="0">
              <a:solidFill>
                <a:srgbClr val="00B0F0"/>
              </a:solidFill>
            </a:endParaRPr>
          </a:p>
        </p:txBody>
      </p:sp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925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3.0 Research</a:t>
            </a:r>
          </a:p>
          <a:p>
            <a:r>
              <a:rPr lang="en-GB" dirty="0" smtClean="0"/>
              <a:t>3.1 Background</a:t>
            </a:r>
          </a:p>
          <a:p>
            <a:pPr lvl="1"/>
            <a:r>
              <a:rPr lang="en-GB" dirty="0" smtClean="0"/>
              <a:t>What have you got?</a:t>
            </a:r>
          </a:p>
          <a:p>
            <a:pPr lvl="1"/>
            <a:r>
              <a:rPr lang="en-GB" dirty="0" smtClean="0"/>
              <a:t>What is this usually used for?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3.2 Regulations</a:t>
            </a:r>
          </a:p>
          <a:p>
            <a:pPr lvl="1"/>
            <a:r>
              <a:rPr lang="en-GB" dirty="0" smtClean="0"/>
              <a:t>What will you use it for?</a:t>
            </a:r>
          </a:p>
          <a:p>
            <a:pPr lvl="1"/>
            <a:r>
              <a:rPr lang="en-GB" dirty="0" smtClean="0"/>
              <a:t>Do you have regulations?</a:t>
            </a:r>
          </a:p>
          <a:p>
            <a:pPr lvl="1"/>
            <a:r>
              <a:rPr lang="en-GB" dirty="0" smtClean="0"/>
              <a:t>Is it a one off?</a:t>
            </a:r>
          </a:p>
          <a:p>
            <a:pPr lvl="1"/>
            <a:r>
              <a:rPr lang="en-GB" dirty="0" smtClean="0"/>
              <a:t>Do you have any competitors?</a:t>
            </a: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263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3.3 </a:t>
            </a:r>
            <a:r>
              <a:rPr lang="en-GB" dirty="0" smtClean="0"/>
              <a:t>Lay out &amp; Specification</a:t>
            </a:r>
          </a:p>
          <a:p>
            <a:pPr lvl="1"/>
            <a:r>
              <a:rPr lang="en-GB" dirty="0" smtClean="0"/>
              <a:t>What is a traditional layout? Suspension? </a:t>
            </a:r>
            <a:endParaRPr lang="en-GB" dirty="0"/>
          </a:p>
          <a:p>
            <a:pPr lvl="1"/>
            <a:r>
              <a:rPr lang="en-GB" dirty="0" smtClean="0"/>
              <a:t>Handling characteristics?</a:t>
            </a:r>
          </a:p>
          <a:p>
            <a:pPr lvl="1"/>
            <a:r>
              <a:rPr lang="en-GB" dirty="0" smtClean="0"/>
              <a:t>Will you keep to this?</a:t>
            </a:r>
          </a:p>
          <a:p>
            <a:pPr lvl="1"/>
            <a:r>
              <a:rPr lang="en-GB" dirty="0" smtClean="0"/>
              <a:t>Yes? No? Why?</a:t>
            </a:r>
          </a:p>
          <a:p>
            <a:pPr lvl="1"/>
            <a:r>
              <a:rPr lang="en-GB" dirty="0" smtClean="0"/>
              <a:t>What do you plan to </a:t>
            </a:r>
            <a:r>
              <a:rPr lang="en-GB" dirty="0" smtClean="0"/>
              <a:t>evaluate?</a:t>
            </a:r>
            <a:endParaRPr lang="en-GB" dirty="0" smtClean="0"/>
          </a:p>
          <a:p>
            <a:pPr lvl="1"/>
            <a:r>
              <a:rPr lang="en-GB" dirty="0" smtClean="0"/>
              <a:t>Justify all of your choices.</a:t>
            </a:r>
          </a:p>
          <a:p>
            <a:pPr lvl="1"/>
            <a:endParaRPr lang="en-GB" dirty="0" smtClean="0"/>
          </a:p>
          <a:p>
            <a:pPr marL="0" indent="0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084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endParaRPr lang="en-GB" sz="2600" dirty="0" smtClean="0"/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3.4 </a:t>
            </a:r>
            <a:r>
              <a:rPr lang="en-GB" sz="2600" dirty="0" smtClean="0"/>
              <a:t>Materials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What is usually used for this application?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Why?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Manufacturing processes?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What else is available?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Would these materials be suitable?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How will you decide?</a:t>
            </a:r>
          </a:p>
          <a:p>
            <a:pPr lvl="3" algn="just">
              <a:lnSpc>
                <a:spcPct val="80000"/>
              </a:lnSpc>
            </a:pPr>
            <a:r>
              <a:rPr lang="en-GB" sz="1800" dirty="0" smtClean="0"/>
              <a:t>Stiffness</a:t>
            </a:r>
          </a:p>
          <a:p>
            <a:pPr lvl="3" algn="just">
              <a:lnSpc>
                <a:spcPct val="80000"/>
              </a:lnSpc>
            </a:pPr>
            <a:r>
              <a:rPr lang="en-GB" sz="1800" dirty="0" smtClean="0"/>
              <a:t>Buckling</a:t>
            </a:r>
          </a:p>
          <a:p>
            <a:pPr lvl="3" algn="just">
              <a:lnSpc>
                <a:spcPct val="80000"/>
              </a:lnSpc>
            </a:pPr>
            <a:r>
              <a:rPr lang="en-GB" sz="1800" dirty="0" smtClean="0"/>
              <a:t>Other failure mechanisms.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Durability, what conditions will they have to endure?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Cost?</a:t>
            </a:r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marL="0" indent="0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3601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endParaRPr lang="en-GB" sz="2600" dirty="0" smtClean="0"/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3.5 Power Unit</a:t>
            </a:r>
            <a:endParaRPr lang="en-GB" sz="2600" dirty="0" smtClean="0"/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What is usually used for this application?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Why?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Manufacturing processes?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Controller Processes?</a:t>
            </a:r>
            <a:endParaRPr lang="en-GB" sz="2200" dirty="0" smtClean="0"/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Battery Management?</a:t>
            </a:r>
            <a:endParaRPr lang="en-GB" sz="2200" dirty="0" smtClean="0"/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How will you decide</a:t>
            </a:r>
            <a:r>
              <a:rPr lang="en-GB" sz="2200" dirty="0" smtClean="0"/>
              <a:t>?</a:t>
            </a:r>
            <a:r>
              <a:rPr lang="en-GB" sz="1800" dirty="0" smtClean="0"/>
              <a:t>.</a:t>
            </a:r>
            <a:endParaRPr lang="en-GB" sz="1800" dirty="0" smtClean="0"/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Durability, what conditions will they have to endure?</a:t>
            </a:r>
          </a:p>
          <a:p>
            <a:pPr lvl="2" algn="just">
              <a:lnSpc>
                <a:spcPct val="80000"/>
              </a:lnSpc>
            </a:pPr>
            <a:r>
              <a:rPr lang="en-GB" sz="2200" dirty="0" smtClean="0"/>
              <a:t>Cost?</a:t>
            </a:r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marL="0" indent="0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869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4.0 Planning</a:t>
            </a:r>
          </a:p>
          <a:p>
            <a:r>
              <a:rPr lang="en-GB" dirty="0" smtClean="0"/>
              <a:t>4.1 Design</a:t>
            </a:r>
          </a:p>
          <a:p>
            <a:pPr lvl="1"/>
            <a:r>
              <a:rPr lang="en-GB" dirty="0" smtClean="0"/>
              <a:t>CAD or other work you plan to do</a:t>
            </a:r>
          </a:p>
          <a:p>
            <a:r>
              <a:rPr lang="en-GB" dirty="0" smtClean="0"/>
              <a:t>4.2 Materials selection</a:t>
            </a:r>
          </a:p>
          <a:p>
            <a:pPr lvl="1"/>
            <a:r>
              <a:rPr lang="en-GB" dirty="0" smtClean="0"/>
              <a:t>Any testing you plan to carry out</a:t>
            </a:r>
          </a:p>
          <a:p>
            <a:r>
              <a:rPr lang="en-GB" dirty="0" smtClean="0"/>
              <a:t>4.3 Costing</a:t>
            </a:r>
          </a:p>
          <a:p>
            <a:r>
              <a:rPr lang="en-GB" dirty="0" smtClean="0"/>
              <a:t>4.4 Consumables</a:t>
            </a:r>
          </a:p>
          <a:p>
            <a:r>
              <a:rPr lang="en-GB" dirty="0" smtClean="0"/>
              <a:t>4.5 Fixings and mountings</a:t>
            </a:r>
          </a:p>
          <a:p>
            <a:r>
              <a:rPr lang="en-GB" dirty="0" smtClean="0"/>
              <a:t>4.6 Lay out</a:t>
            </a:r>
          </a:p>
          <a:p>
            <a:r>
              <a:rPr lang="en-GB" dirty="0" smtClean="0"/>
              <a:t>4.7 Analytical work</a:t>
            </a: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404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5.0 Conclusion</a:t>
            </a:r>
          </a:p>
          <a:p>
            <a:r>
              <a:rPr lang="en-GB" dirty="0" smtClean="0"/>
              <a:t>Summary of all the conclusive/good things you have decided on/found out.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6.0 Evaluation (Written individually)</a:t>
            </a:r>
          </a:p>
          <a:p>
            <a:r>
              <a:rPr lang="en-GB" dirty="0" smtClean="0"/>
              <a:t>6.1 How you think the group is progressing.</a:t>
            </a:r>
          </a:p>
          <a:p>
            <a:r>
              <a:rPr lang="en-GB" dirty="0" smtClean="0"/>
              <a:t>6.2 How you feel you are participating as part of the group.</a:t>
            </a:r>
          </a:p>
          <a:p>
            <a:r>
              <a:rPr lang="en-GB" dirty="0" smtClean="0"/>
              <a:t>Any other point you feel important.</a:t>
            </a:r>
          </a:p>
          <a:p>
            <a:endParaRPr lang="en-GB" b="1" dirty="0"/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157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7.0 Bibliography</a:t>
            </a:r>
          </a:p>
          <a:p>
            <a:r>
              <a:rPr lang="en-GB" dirty="0" smtClean="0"/>
              <a:t>List of books used.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8.0 References</a:t>
            </a:r>
          </a:p>
          <a:p>
            <a:r>
              <a:rPr lang="en-GB" dirty="0" smtClean="0"/>
              <a:t>List of websites or journals used.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Appendices</a:t>
            </a:r>
          </a:p>
          <a:p>
            <a:pPr marL="0" indent="0">
              <a:buNone/>
            </a:pPr>
            <a:r>
              <a:rPr lang="en-GB" dirty="0" smtClean="0"/>
              <a:t>Minutes of your meetings</a:t>
            </a:r>
          </a:p>
          <a:p>
            <a:pPr marL="0" indent="0">
              <a:buNone/>
            </a:pPr>
            <a:r>
              <a:rPr lang="en-GB" dirty="0" smtClean="0"/>
              <a:t>Anything else that is too large bulky for the body of the report.</a:t>
            </a:r>
            <a:endParaRPr lang="en-GB" dirty="0"/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917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327</Words>
  <Application>Microsoft Office PowerPoint</Application>
  <PresentationFormat>On-screen Show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Preliminary Report Initial Oral Examination BSc/HND  Group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Motorsport in Swansea &amp; South Wales</dc:title>
  <dc:creator>Summerfield, Abi</dc:creator>
  <cp:lastModifiedBy>Andrew Gibson</cp:lastModifiedBy>
  <cp:revision>29</cp:revision>
  <dcterms:created xsi:type="dcterms:W3CDTF">2013-09-17T11:49:36Z</dcterms:created>
  <dcterms:modified xsi:type="dcterms:W3CDTF">2018-10-09T10:08:43Z</dcterms:modified>
</cp:coreProperties>
</file>