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6" r:id="rId2"/>
    <p:sldId id="259" r:id="rId3"/>
    <p:sldId id="258" r:id="rId4"/>
    <p:sldId id="257" r:id="rId5"/>
    <p:sldId id="262" r:id="rId6"/>
    <p:sldId id="263" r:id="rId7"/>
    <p:sldId id="264" r:id="rId8"/>
    <p:sldId id="265" r:id="rId9"/>
    <p:sldId id="266" r:id="rId10"/>
    <p:sldId id="270" r:id="rId11"/>
    <p:sldId id="267" r:id="rId12"/>
    <p:sldId id="271" r:id="rId13"/>
    <p:sldId id="272" r:id="rId14"/>
    <p:sldId id="268" r:id="rId15"/>
    <p:sldId id="269" r:id="rId16"/>
    <p:sldId id="274" r:id="rId17"/>
    <p:sldId id="273" r:id="rId18"/>
    <p:sldId id="275" r:id="rId19"/>
    <p:sldId id="276" r:id="rId20"/>
    <p:sldId id="278" r:id="rId21"/>
    <p:sldId id="279" r:id="rId22"/>
    <p:sldId id="277" r:id="rId23"/>
    <p:sldId id="26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342369-FC1C-4D8A-B1E6-A62F27C555D0}" v="5" dt="2025-01-27T09:02:05.5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Pugh" userId="0c243754-e5db-4f8a-b480-e8b3756bbae8" providerId="ADAL" clId="{79342369-FC1C-4D8A-B1E6-A62F27C555D0}"/>
    <pc:docChg chg="undo custSel addSld delSld modSld modMainMaster">
      <pc:chgData name="Jonathan Pugh" userId="0c243754-e5db-4f8a-b480-e8b3756bbae8" providerId="ADAL" clId="{79342369-FC1C-4D8A-B1E6-A62F27C555D0}" dt="2025-01-27T17:21:54.921" v="4989" actId="20577"/>
      <pc:docMkLst>
        <pc:docMk/>
      </pc:docMkLst>
      <pc:sldChg chg="modSp new mod">
        <pc:chgData name="Jonathan Pugh" userId="0c243754-e5db-4f8a-b480-e8b3756bbae8" providerId="ADAL" clId="{79342369-FC1C-4D8A-B1E6-A62F27C555D0}" dt="2025-01-27T08:28:15.374" v="131" actId="20577"/>
        <pc:sldMkLst>
          <pc:docMk/>
          <pc:sldMk cId="2213023861" sldId="256"/>
        </pc:sldMkLst>
        <pc:spChg chg="mod">
          <ac:chgData name="Jonathan Pugh" userId="0c243754-e5db-4f8a-b480-e8b3756bbae8" providerId="ADAL" clId="{79342369-FC1C-4D8A-B1E6-A62F27C555D0}" dt="2025-01-27T08:28:09.372" v="121" actId="313"/>
          <ac:spMkLst>
            <pc:docMk/>
            <pc:sldMk cId="2213023861" sldId="256"/>
            <ac:spMk id="2" creationId="{ABED84F9-FE5B-BB2F-C792-9CB7ECC5B18E}"/>
          </ac:spMkLst>
        </pc:spChg>
        <pc:spChg chg="mod">
          <ac:chgData name="Jonathan Pugh" userId="0c243754-e5db-4f8a-b480-e8b3756bbae8" providerId="ADAL" clId="{79342369-FC1C-4D8A-B1E6-A62F27C555D0}" dt="2025-01-27T08:28:15.374" v="131" actId="20577"/>
          <ac:spMkLst>
            <pc:docMk/>
            <pc:sldMk cId="2213023861" sldId="256"/>
            <ac:spMk id="3" creationId="{3D04378E-A088-AAA6-8F65-AFABD8348DDC}"/>
          </ac:spMkLst>
        </pc:spChg>
      </pc:sldChg>
      <pc:sldChg chg="modSp new mod setBg">
        <pc:chgData name="Jonathan Pugh" userId="0c243754-e5db-4f8a-b480-e8b3756bbae8" providerId="ADAL" clId="{79342369-FC1C-4D8A-B1E6-A62F27C555D0}" dt="2025-01-27T08:50:08.338" v="911" actId="20577"/>
        <pc:sldMkLst>
          <pc:docMk/>
          <pc:sldMk cId="1402701842" sldId="257"/>
        </pc:sldMkLst>
        <pc:spChg chg="mod">
          <ac:chgData name="Jonathan Pugh" userId="0c243754-e5db-4f8a-b480-e8b3756bbae8" providerId="ADAL" clId="{79342369-FC1C-4D8A-B1E6-A62F27C555D0}" dt="2025-01-27T08:26:46.414" v="14" actId="20577"/>
          <ac:spMkLst>
            <pc:docMk/>
            <pc:sldMk cId="1402701842" sldId="257"/>
            <ac:spMk id="2" creationId="{0DD39E4C-A638-667F-A022-6ACB68D582B6}"/>
          </ac:spMkLst>
        </pc:spChg>
        <pc:spChg chg="mod">
          <ac:chgData name="Jonathan Pugh" userId="0c243754-e5db-4f8a-b480-e8b3756bbae8" providerId="ADAL" clId="{79342369-FC1C-4D8A-B1E6-A62F27C555D0}" dt="2025-01-27T08:50:08.338" v="911" actId="20577"/>
          <ac:spMkLst>
            <pc:docMk/>
            <pc:sldMk cId="1402701842" sldId="257"/>
            <ac:spMk id="3" creationId="{55E2F142-CEB1-2EEE-CB66-90E129BDCB41}"/>
          </ac:spMkLst>
        </pc:spChg>
      </pc:sldChg>
      <pc:sldChg chg="modSp new mod">
        <pc:chgData name="Jonathan Pugh" userId="0c243754-e5db-4f8a-b480-e8b3756bbae8" providerId="ADAL" clId="{79342369-FC1C-4D8A-B1E6-A62F27C555D0}" dt="2025-01-27T08:34:34.668" v="275" actId="6549"/>
        <pc:sldMkLst>
          <pc:docMk/>
          <pc:sldMk cId="2383075682" sldId="258"/>
        </pc:sldMkLst>
        <pc:spChg chg="mod">
          <ac:chgData name="Jonathan Pugh" userId="0c243754-e5db-4f8a-b480-e8b3756bbae8" providerId="ADAL" clId="{79342369-FC1C-4D8A-B1E6-A62F27C555D0}" dt="2025-01-27T08:27:02.568" v="33" actId="20577"/>
          <ac:spMkLst>
            <pc:docMk/>
            <pc:sldMk cId="2383075682" sldId="258"/>
            <ac:spMk id="2" creationId="{16B41967-CD8C-D060-A4BF-FFE617EC1369}"/>
          </ac:spMkLst>
        </pc:spChg>
        <pc:spChg chg="mod">
          <ac:chgData name="Jonathan Pugh" userId="0c243754-e5db-4f8a-b480-e8b3756bbae8" providerId="ADAL" clId="{79342369-FC1C-4D8A-B1E6-A62F27C555D0}" dt="2025-01-27T08:34:34.668" v="275" actId="6549"/>
          <ac:spMkLst>
            <pc:docMk/>
            <pc:sldMk cId="2383075682" sldId="258"/>
            <ac:spMk id="3" creationId="{F53F34A2-A7E6-E341-24D8-CDCE43A72AA1}"/>
          </ac:spMkLst>
        </pc:spChg>
      </pc:sldChg>
      <pc:sldChg chg="modSp new mod">
        <pc:chgData name="Jonathan Pugh" userId="0c243754-e5db-4f8a-b480-e8b3756bbae8" providerId="ADAL" clId="{79342369-FC1C-4D8A-B1E6-A62F27C555D0}" dt="2025-01-27T08:36:30.928" v="440" actId="20577"/>
        <pc:sldMkLst>
          <pc:docMk/>
          <pc:sldMk cId="1110630577" sldId="259"/>
        </pc:sldMkLst>
        <pc:spChg chg="mod">
          <ac:chgData name="Jonathan Pugh" userId="0c243754-e5db-4f8a-b480-e8b3756bbae8" providerId="ADAL" clId="{79342369-FC1C-4D8A-B1E6-A62F27C555D0}" dt="2025-01-27T08:28:27.536" v="140" actId="20577"/>
          <ac:spMkLst>
            <pc:docMk/>
            <pc:sldMk cId="1110630577" sldId="259"/>
            <ac:spMk id="2" creationId="{A22DAF46-2F30-E448-054B-A1382E795832}"/>
          </ac:spMkLst>
        </pc:spChg>
        <pc:spChg chg="mod">
          <ac:chgData name="Jonathan Pugh" userId="0c243754-e5db-4f8a-b480-e8b3756bbae8" providerId="ADAL" clId="{79342369-FC1C-4D8A-B1E6-A62F27C555D0}" dt="2025-01-27T08:36:30.928" v="440" actId="20577"/>
          <ac:spMkLst>
            <pc:docMk/>
            <pc:sldMk cId="1110630577" sldId="259"/>
            <ac:spMk id="3" creationId="{9EDA7BED-F85D-7168-5884-C6B2499BA0B6}"/>
          </ac:spMkLst>
        </pc:spChg>
      </pc:sldChg>
      <pc:sldChg chg="modSp new mod">
        <pc:chgData name="Jonathan Pugh" userId="0c243754-e5db-4f8a-b480-e8b3756bbae8" providerId="ADAL" clId="{79342369-FC1C-4D8A-B1E6-A62F27C555D0}" dt="2025-01-27T17:21:36.073" v="4955" actId="20577"/>
        <pc:sldMkLst>
          <pc:docMk/>
          <pc:sldMk cId="3245952754" sldId="260"/>
        </pc:sldMkLst>
        <pc:spChg chg="mod">
          <ac:chgData name="Jonathan Pugh" userId="0c243754-e5db-4f8a-b480-e8b3756bbae8" providerId="ADAL" clId="{79342369-FC1C-4D8A-B1E6-A62F27C555D0}" dt="2025-01-27T08:29:01.517" v="150" actId="20577"/>
          <ac:spMkLst>
            <pc:docMk/>
            <pc:sldMk cId="3245952754" sldId="260"/>
            <ac:spMk id="2" creationId="{08A4F750-6456-0DD2-823E-E5BAF5DD17D9}"/>
          </ac:spMkLst>
        </pc:spChg>
        <pc:spChg chg="mod">
          <ac:chgData name="Jonathan Pugh" userId="0c243754-e5db-4f8a-b480-e8b3756bbae8" providerId="ADAL" clId="{79342369-FC1C-4D8A-B1E6-A62F27C555D0}" dt="2025-01-27T17:21:36.073" v="4955" actId="20577"/>
          <ac:spMkLst>
            <pc:docMk/>
            <pc:sldMk cId="3245952754" sldId="260"/>
            <ac:spMk id="3" creationId="{324FD10D-75AD-1275-1A7A-97D66E198F57}"/>
          </ac:spMkLst>
        </pc:spChg>
      </pc:sldChg>
      <pc:sldChg chg="new del">
        <pc:chgData name="Jonathan Pugh" userId="0c243754-e5db-4f8a-b480-e8b3756bbae8" providerId="ADAL" clId="{79342369-FC1C-4D8A-B1E6-A62F27C555D0}" dt="2025-01-27T08:28:55.798" v="142" actId="680"/>
        <pc:sldMkLst>
          <pc:docMk/>
          <pc:sldMk cId="3684370917" sldId="260"/>
        </pc:sldMkLst>
      </pc:sldChg>
      <pc:sldChg chg="modSp add del mod">
        <pc:chgData name="Jonathan Pugh" userId="0c243754-e5db-4f8a-b480-e8b3756bbae8" providerId="ADAL" clId="{79342369-FC1C-4D8A-B1E6-A62F27C555D0}" dt="2025-01-27T17:19:12.239" v="4898" actId="47"/>
        <pc:sldMkLst>
          <pc:docMk/>
          <pc:sldMk cId="2922918215" sldId="261"/>
        </pc:sldMkLst>
        <pc:spChg chg="mod">
          <ac:chgData name="Jonathan Pugh" userId="0c243754-e5db-4f8a-b480-e8b3756bbae8" providerId="ADAL" clId="{79342369-FC1C-4D8A-B1E6-A62F27C555D0}" dt="2025-01-27T08:50:21.417" v="930" actId="20577"/>
          <ac:spMkLst>
            <pc:docMk/>
            <pc:sldMk cId="2922918215" sldId="261"/>
            <ac:spMk id="2" creationId="{365BC157-5601-88AA-2987-BF473427E467}"/>
          </ac:spMkLst>
        </pc:spChg>
        <pc:spChg chg="mod">
          <ac:chgData name="Jonathan Pugh" userId="0c243754-e5db-4f8a-b480-e8b3756bbae8" providerId="ADAL" clId="{79342369-FC1C-4D8A-B1E6-A62F27C555D0}" dt="2025-01-27T08:51:05.352" v="1027" actId="20577"/>
          <ac:spMkLst>
            <pc:docMk/>
            <pc:sldMk cId="2922918215" sldId="261"/>
            <ac:spMk id="3" creationId="{9C6D1C2D-E37F-959C-C08B-3588C63DBCEE}"/>
          </ac:spMkLst>
        </pc:spChg>
      </pc:sldChg>
      <pc:sldChg chg="modSp new mod">
        <pc:chgData name="Jonathan Pugh" userId="0c243754-e5db-4f8a-b480-e8b3756bbae8" providerId="ADAL" clId="{79342369-FC1C-4D8A-B1E6-A62F27C555D0}" dt="2025-01-27T08:56:38.098" v="1321" actId="20577"/>
        <pc:sldMkLst>
          <pc:docMk/>
          <pc:sldMk cId="1274356716" sldId="262"/>
        </pc:sldMkLst>
        <pc:spChg chg="mod">
          <ac:chgData name="Jonathan Pugh" userId="0c243754-e5db-4f8a-b480-e8b3756bbae8" providerId="ADAL" clId="{79342369-FC1C-4D8A-B1E6-A62F27C555D0}" dt="2025-01-27T08:53:29.703" v="1029"/>
          <ac:spMkLst>
            <pc:docMk/>
            <pc:sldMk cId="1274356716" sldId="262"/>
            <ac:spMk id="2" creationId="{1A4910E6-70B2-3B18-F9C7-780B9237246F}"/>
          </ac:spMkLst>
        </pc:spChg>
        <pc:spChg chg="mod">
          <ac:chgData name="Jonathan Pugh" userId="0c243754-e5db-4f8a-b480-e8b3756bbae8" providerId="ADAL" clId="{79342369-FC1C-4D8A-B1E6-A62F27C555D0}" dt="2025-01-27T08:56:38.098" v="1321" actId="20577"/>
          <ac:spMkLst>
            <pc:docMk/>
            <pc:sldMk cId="1274356716" sldId="262"/>
            <ac:spMk id="3" creationId="{DFF98558-1DD5-D0D7-2D53-E81FF1B7E261}"/>
          </ac:spMkLst>
        </pc:spChg>
      </pc:sldChg>
      <pc:sldChg chg="modSp new mod">
        <pc:chgData name="Jonathan Pugh" userId="0c243754-e5db-4f8a-b480-e8b3756bbae8" providerId="ADAL" clId="{79342369-FC1C-4D8A-B1E6-A62F27C555D0}" dt="2025-01-27T17:21:54.921" v="4989" actId="20577"/>
        <pc:sldMkLst>
          <pc:docMk/>
          <pc:sldMk cId="1725980721" sldId="263"/>
        </pc:sldMkLst>
        <pc:spChg chg="mod">
          <ac:chgData name="Jonathan Pugh" userId="0c243754-e5db-4f8a-b480-e8b3756bbae8" providerId="ADAL" clId="{79342369-FC1C-4D8A-B1E6-A62F27C555D0}" dt="2025-01-27T08:57:07.548" v="1334" actId="20577"/>
          <ac:spMkLst>
            <pc:docMk/>
            <pc:sldMk cId="1725980721" sldId="263"/>
            <ac:spMk id="2" creationId="{EC750CD9-9883-E86A-6F75-F4B27BCEBD3D}"/>
          </ac:spMkLst>
        </pc:spChg>
        <pc:spChg chg="mod">
          <ac:chgData name="Jonathan Pugh" userId="0c243754-e5db-4f8a-b480-e8b3756bbae8" providerId="ADAL" clId="{79342369-FC1C-4D8A-B1E6-A62F27C555D0}" dt="2025-01-27T17:21:54.921" v="4989" actId="20577"/>
          <ac:spMkLst>
            <pc:docMk/>
            <pc:sldMk cId="1725980721" sldId="263"/>
            <ac:spMk id="3" creationId="{7924AFF8-FF4A-5B18-D1CC-8F579B52FB84}"/>
          </ac:spMkLst>
        </pc:spChg>
      </pc:sldChg>
      <pc:sldChg chg="modSp add mod">
        <pc:chgData name="Jonathan Pugh" userId="0c243754-e5db-4f8a-b480-e8b3756bbae8" providerId="ADAL" clId="{79342369-FC1C-4D8A-B1E6-A62F27C555D0}" dt="2025-01-27T09:06:24.815" v="1731" actId="20577"/>
        <pc:sldMkLst>
          <pc:docMk/>
          <pc:sldMk cId="1101973908" sldId="264"/>
        </pc:sldMkLst>
        <pc:spChg chg="mod">
          <ac:chgData name="Jonathan Pugh" userId="0c243754-e5db-4f8a-b480-e8b3756bbae8" providerId="ADAL" clId="{79342369-FC1C-4D8A-B1E6-A62F27C555D0}" dt="2025-01-27T09:06:24.815" v="1731" actId="20577"/>
          <ac:spMkLst>
            <pc:docMk/>
            <pc:sldMk cId="1101973908" sldId="264"/>
            <ac:spMk id="3" creationId="{0E903D49-772A-DC4C-2D35-FDA5BD2DD5DA}"/>
          </ac:spMkLst>
        </pc:spChg>
      </pc:sldChg>
      <pc:sldChg chg="modSp new mod">
        <pc:chgData name="Jonathan Pugh" userId="0c243754-e5db-4f8a-b480-e8b3756bbae8" providerId="ADAL" clId="{79342369-FC1C-4D8A-B1E6-A62F27C555D0}" dt="2025-01-27T09:17:57.963" v="1857" actId="20577"/>
        <pc:sldMkLst>
          <pc:docMk/>
          <pc:sldMk cId="633592707" sldId="265"/>
        </pc:sldMkLst>
        <pc:spChg chg="mod">
          <ac:chgData name="Jonathan Pugh" userId="0c243754-e5db-4f8a-b480-e8b3756bbae8" providerId="ADAL" clId="{79342369-FC1C-4D8A-B1E6-A62F27C555D0}" dt="2025-01-27T09:06:45.381" v="1752" actId="20577"/>
          <ac:spMkLst>
            <pc:docMk/>
            <pc:sldMk cId="633592707" sldId="265"/>
            <ac:spMk id="2" creationId="{C88A8E9C-9630-764B-1615-35F5309D12F6}"/>
          </ac:spMkLst>
        </pc:spChg>
        <pc:spChg chg="mod">
          <ac:chgData name="Jonathan Pugh" userId="0c243754-e5db-4f8a-b480-e8b3756bbae8" providerId="ADAL" clId="{79342369-FC1C-4D8A-B1E6-A62F27C555D0}" dt="2025-01-27T09:17:57.963" v="1857" actId="20577"/>
          <ac:spMkLst>
            <pc:docMk/>
            <pc:sldMk cId="633592707" sldId="265"/>
            <ac:spMk id="3" creationId="{E6B12549-D7CA-F7B8-4BB9-34FCE7423E2C}"/>
          </ac:spMkLst>
        </pc:spChg>
      </pc:sldChg>
      <pc:sldChg chg="modSp new mod">
        <pc:chgData name="Jonathan Pugh" userId="0c243754-e5db-4f8a-b480-e8b3756bbae8" providerId="ADAL" clId="{79342369-FC1C-4D8A-B1E6-A62F27C555D0}" dt="2025-01-27T09:21:58.341" v="2241" actId="20577"/>
        <pc:sldMkLst>
          <pc:docMk/>
          <pc:sldMk cId="691399399" sldId="266"/>
        </pc:sldMkLst>
        <pc:spChg chg="mod">
          <ac:chgData name="Jonathan Pugh" userId="0c243754-e5db-4f8a-b480-e8b3756bbae8" providerId="ADAL" clId="{79342369-FC1C-4D8A-B1E6-A62F27C555D0}" dt="2025-01-27T09:18:41.455" v="1871" actId="20577"/>
          <ac:spMkLst>
            <pc:docMk/>
            <pc:sldMk cId="691399399" sldId="266"/>
            <ac:spMk id="2" creationId="{A71E8A44-1F5E-7AC0-A3A1-07EA8695CF26}"/>
          </ac:spMkLst>
        </pc:spChg>
        <pc:spChg chg="mod">
          <ac:chgData name="Jonathan Pugh" userId="0c243754-e5db-4f8a-b480-e8b3756bbae8" providerId="ADAL" clId="{79342369-FC1C-4D8A-B1E6-A62F27C555D0}" dt="2025-01-27T09:21:58.341" v="2241" actId="20577"/>
          <ac:spMkLst>
            <pc:docMk/>
            <pc:sldMk cId="691399399" sldId="266"/>
            <ac:spMk id="3" creationId="{76C10D34-0982-75E3-7B75-E36665F12917}"/>
          </ac:spMkLst>
        </pc:spChg>
      </pc:sldChg>
      <pc:sldChg chg="modSp new mod">
        <pc:chgData name="Jonathan Pugh" userId="0c243754-e5db-4f8a-b480-e8b3756bbae8" providerId="ADAL" clId="{79342369-FC1C-4D8A-B1E6-A62F27C555D0}" dt="2025-01-27T09:38:45.985" v="2701" actId="20577"/>
        <pc:sldMkLst>
          <pc:docMk/>
          <pc:sldMk cId="880461243" sldId="267"/>
        </pc:sldMkLst>
        <pc:spChg chg="mod">
          <ac:chgData name="Jonathan Pugh" userId="0c243754-e5db-4f8a-b480-e8b3756bbae8" providerId="ADAL" clId="{79342369-FC1C-4D8A-B1E6-A62F27C555D0}" dt="2025-01-27T09:34:59.824" v="2255" actId="20577"/>
          <ac:spMkLst>
            <pc:docMk/>
            <pc:sldMk cId="880461243" sldId="267"/>
            <ac:spMk id="2" creationId="{A0EC1FAB-13CB-DC10-8745-E16E42855169}"/>
          </ac:spMkLst>
        </pc:spChg>
        <pc:spChg chg="mod">
          <ac:chgData name="Jonathan Pugh" userId="0c243754-e5db-4f8a-b480-e8b3756bbae8" providerId="ADAL" clId="{79342369-FC1C-4D8A-B1E6-A62F27C555D0}" dt="2025-01-27T09:38:45.985" v="2701" actId="20577"/>
          <ac:spMkLst>
            <pc:docMk/>
            <pc:sldMk cId="880461243" sldId="267"/>
            <ac:spMk id="3" creationId="{FC81CE45-0F02-4A8F-79B5-D833F00AA406}"/>
          </ac:spMkLst>
        </pc:spChg>
      </pc:sldChg>
      <pc:sldChg chg="modSp new mod">
        <pc:chgData name="Jonathan Pugh" userId="0c243754-e5db-4f8a-b480-e8b3756bbae8" providerId="ADAL" clId="{79342369-FC1C-4D8A-B1E6-A62F27C555D0}" dt="2025-01-27T09:40:07.535" v="2867" actId="20577"/>
        <pc:sldMkLst>
          <pc:docMk/>
          <pc:sldMk cId="3454713622" sldId="268"/>
        </pc:sldMkLst>
        <pc:spChg chg="mod">
          <ac:chgData name="Jonathan Pugh" userId="0c243754-e5db-4f8a-b480-e8b3756bbae8" providerId="ADAL" clId="{79342369-FC1C-4D8A-B1E6-A62F27C555D0}" dt="2025-01-27T09:39:15.604" v="2721" actId="20577"/>
          <ac:spMkLst>
            <pc:docMk/>
            <pc:sldMk cId="3454713622" sldId="268"/>
            <ac:spMk id="2" creationId="{D0941C03-7F0E-203D-D9C9-C6DDCDF53554}"/>
          </ac:spMkLst>
        </pc:spChg>
        <pc:spChg chg="mod">
          <ac:chgData name="Jonathan Pugh" userId="0c243754-e5db-4f8a-b480-e8b3756bbae8" providerId="ADAL" clId="{79342369-FC1C-4D8A-B1E6-A62F27C555D0}" dt="2025-01-27T09:40:07.535" v="2867" actId="20577"/>
          <ac:spMkLst>
            <pc:docMk/>
            <pc:sldMk cId="3454713622" sldId="268"/>
            <ac:spMk id="3" creationId="{78A9464D-E73F-7C9A-7C43-AD2D9B0B0ED1}"/>
          </ac:spMkLst>
        </pc:spChg>
      </pc:sldChg>
      <pc:sldChg chg="modSp new mod">
        <pc:chgData name="Jonathan Pugh" userId="0c243754-e5db-4f8a-b480-e8b3756bbae8" providerId="ADAL" clId="{79342369-FC1C-4D8A-B1E6-A62F27C555D0}" dt="2025-01-27T09:43:42.620" v="3126" actId="313"/>
        <pc:sldMkLst>
          <pc:docMk/>
          <pc:sldMk cId="2633249576" sldId="269"/>
        </pc:sldMkLst>
        <pc:spChg chg="mod">
          <ac:chgData name="Jonathan Pugh" userId="0c243754-e5db-4f8a-b480-e8b3756bbae8" providerId="ADAL" clId="{79342369-FC1C-4D8A-B1E6-A62F27C555D0}" dt="2025-01-27T09:41:52.383" v="2948" actId="20577"/>
          <ac:spMkLst>
            <pc:docMk/>
            <pc:sldMk cId="2633249576" sldId="269"/>
            <ac:spMk id="2" creationId="{DC859AED-807C-4D30-F04D-01DBCB1BCEAE}"/>
          </ac:spMkLst>
        </pc:spChg>
        <pc:spChg chg="mod">
          <ac:chgData name="Jonathan Pugh" userId="0c243754-e5db-4f8a-b480-e8b3756bbae8" providerId="ADAL" clId="{79342369-FC1C-4D8A-B1E6-A62F27C555D0}" dt="2025-01-27T09:43:42.620" v="3126" actId="313"/>
          <ac:spMkLst>
            <pc:docMk/>
            <pc:sldMk cId="2633249576" sldId="269"/>
            <ac:spMk id="3" creationId="{A257B19A-D9A3-EA23-7E4A-D08D43E9B664}"/>
          </ac:spMkLst>
        </pc:spChg>
      </pc:sldChg>
      <pc:sldChg chg="modSp new mod">
        <pc:chgData name="Jonathan Pugh" userId="0c243754-e5db-4f8a-b480-e8b3756bbae8" providerId="ADAL" clId="{79342369-FC1C-4D8A-B1E6-A62F27C555D0}" dt="2025-01-27T13:08:25.852" v="3160" actId="6549"/>
        <pc:sldMkLst>
          <pc:docMk/>
          <pc:sldMk cId="1601619069" sldId="270"/>
        </pc:sldMkLst>
        <pc:spChg chg="mod">
          <ac:chgData name="Jonathan Pugh" userId="0c243754-e5db-4f8a-b480-e8b3756bbae8" providerId="ADAL" clId="{79342369-FC1C-4D8A-B1E6-A62F27C555D0}" dt="2025-01-27T13:08:05.464" v="3139" actId="20577"/>
          <ac:spMkLst>
            <pc:docMk/>
            <pc:sldMk cId="1601619069" sldId="270"/>
            <ac:spMk id="2" creationId="{DF2EFE30-E5CF-EEF9-09F4-218F58FF1F55}"/>
          </ac:spMkLst>
        </pc:spChg>
        <pc:spChg chg="mod">
          <ac:chgData name="Jonathan Pugh" userId="0c243754-e5db-4f8a-b480-e8b3756bbae8" providerId="ADAL" clId="{79342369-FC1C-4D8A-B1E6-A62F27C555D0}" dt="2025-01-27T13:08:25.852" v="3160" actId="6549"/>
          <ac:spMkLst>
            <pc:docMk/>
            <pc:sldMk cId="1601619069" sldId="270"/>
            <ac:spMk id="3" creationId="{F43DC2EE-2C74-CB35-D01B-9683B17CDC30}"/>
          </ac:spMkLst>
        </pc:spChg>
      </pc:sldChg>
      <pc:sldChg chg="modSp new mod">
        <pc:chgData name="Jonathan Pugh" userId="0c243754-e5db-4f8a-b480-e8b3756bbae8" providerId="ADAL" clId="{79342369-FC1C-4D8A-B1E6-A62F27C555D0}" dt="2025-01-27T13:46:07.051" v="4558" actId="6549"/>
        <pc:sldMkLst>
          <pc:docMk/>
          <pc:sldMk cId="140608183" sldId="271"/>
        </pc:sldMkLst>
        <pc:spChg chg="mod">
          <ac:chgData name="Jonathan Pugh" userId="0c243754-e5db-4f8a-b480-e8b3756bbae8" providerId="ADAL" clId="{79342369-FC1C-4D8A-B1E6-A62F27C555D0}" dt="2025-01-27T13:44:16.126" v="4401" actId="20577"/>
          <ac:spMkLst>
            <pc:docMk/>
            <pc:sldMk cId="140608183" sldId="271"/>
            <ac:spMk id="2" creationId="{07F6E0AD-0039-979D-378D-64499C44B5C3}"/>
          </ac:spMkLst>
        </pc:spChg>
        <pc:spChg chg="mod">
          <ac:chgData name="Jonathan Pugh" userId="0c243754-e5db-4f8a-b480-e8b3756bbae8" providerId="ADAL" clId="{79342369-FC1C-4D8A-B1E6-A62F27C555D0}" dt="2025-01-27T13:46:07.051" v="4558" actId="6549"/>
          <ac:spMkLst>
            <pc:docMk/>
            <pc:sldMk cId="140608183" sldId="271"/>
            <ac:spMk id="3" creationId="{C50B68CC-EE73-E2D8-FEB2-E9A083B4B9EA}"/>
          </ac:spMkLst>
        </pc:spChg>
      </pc:sldChg>
      <pc:sldChg chg="modSp new mod">
        <pc:chgData name="Jonathan Pugh" userId="0c243754-e5db-4f8a-b480-e8b3756bbae8" providerId="ADAL" clId="{79342369-FC1C-4D8A-B1E6-A62F27C555D0}" dt="2025-01-27T13:44:37.970" v="4437" actId="20577"/>
        <pc:sldMkLst>
          <pc:docMk/>
          <pc:sldMk cId="373518809" sldId="272"/>
        </pc:sldMkLst>
        <pc:spChg chg="mod">
          <ac:chgData name="Jonathan Pugh" userId="0c243754-e5db-4f8a-b480-e8b3756bbae8" providerId="ADAL" clId="{79342369-FC1C-4D8A-B1E6-A62F27C555D0}" dt="2025-01-27T13:44:37.970" v="4437" actId="20577"/>
          <ac:spMkLst>
            <pc:docMk/>
            <pc:sldMk cId="373518809" sldId="272"/>
            <ac:spMk id="2" creationId="{9A97A8DB-1B8C-F5DD-DFA7-FBED8D9387A3}"/>
          </ac:spMkLst>
        </pc:spChg>
        <pc:spChg chg="mod">
          <ac:chgData name="Jonathan Pugh" userId="0c243754-e5db-4f8a-b480-e8b3756bbae8" providerId="ADAL" clId="{79342369-FC1C-4D8A-B1E6-A62F27C555D0}" dt="2025-01-27T13:23:58.899" v="3521" actId="20577"/>
          <ac:spMkLst>
            <pc:docMk/>
            <pc:sldMk cId="373518809" sldId="272"/>
            <ac:spMk id="3" creationId="{14DE6A84-8D60-4359-E4A2-5311E1A3F1E3}"/>
          </ac:spMkLst>
        </pc:spChg>
      </pc:sldChg>
      <pc:sldChg chg="modSp new mod">
        <pc:chgData name="Jonathan Pugh" userId="0c243754-e5db-4f8a-b480-e8b3756bbae8" providerId="ADAL" clId="{79342369-FC1C-4D8A-B1E6-A62F27C555D0}" dt="2025-01-27T13:30:46.298" v="3662" actId="20577"/>
        <pc:sldMkLst>
          <pc:docMk/>
          <pc:sldMk cId="1651555382" sldId="273"/>
        </pc:sldMkLst>
        <pc:spChg chg="mod">
          <ac:chgData name="Jonathan Pugh" userId="0c243754-e5db-4f8a-b480-e8b3756bbae8" providerId="ADAL" clId="{79342369-FC1C-4D8A-B1E6-A62F27C555D0}" dt="2025-01-27T13:24:29.060" v="3597" actId="20577"/>
          <ac:spMkLst>
            <pc:docMk/>
            <pc:sldMk cId="1651555382" sldId="273"/>
            <ac:spMk id="2" creationId="{078E9CE7-57EE-1812-70AF-B1B249F1FD64}"/>
          </ac:spMkLst>
        </pc:spChg>
        <pc:spChg chg="mod">
          <ac:chgData name="Jonathan Pugh" userId="0c243754-e5db-4f8a-b480-e8b3756bbae8" providerId="ADAL" clId="{79342369-FC1C-4D8A-B1E6-A62F27C555D0}" dt="2025-01-27T13:30:46.298" v="3662" actId="20577"/>
          <ac:spMkLst>
            <pc:docMk/>
            <pc:sldMk cId="1651555382" sldId="273"/>
            <ac:spMk id="3" creationId="{2B4F9CE9-8D3B-B774-7CF1-F4A5BBF51A90}"/>
          </ac:spMkLst>
        </pc:spChg>
      </pc:sldChg>
      <pc:sldChg chg="modSp new mod">
        <pc:chgData name="Jonathan Pugh" userId="0c243754-e5db-4f8a-b480-e8b3756bbae8" providerId="ADAL" clId="{79342369-FC1C-4D8A-B1E6-A62F27C555D0}" dt="2025-01-27T13:33:52.202" v="3985" actId="20577"/>
        <pc:sldMkLst>
          <pc:docMk/>
          <pc:sldMk cId="824236743" sldId="274"/>
        </pc:sldMkLst>
        <pc:spChg chg="mod">
          <ac:chgData name="Jonathan Pugh" userId="0c243754-e5db-4f8a-b480-e8b3756bbae8" providerId="ADAL" clId="{79342369-FC1C-4D8A-B1E6-A62F27C555D0}" dt="2025-01-27T13:31:10.747" v="3671" actId="20577"/>
          <ac:spMkLst>
            <pc:docMk/>
            <pc:sldMk cId="824236743" sldId="274"/>
            <ac:spMk id="2" creationId="{B456F400-03EB-12C8-F3EE-16BCB42FB5FD}"/>
          </ac:spMkLst>
        </pc:spChg>
        <pc:spChg chg="mod">
          <ac:chgData name="Jonathan Pugh" userId="0c243754-e5db-4f8a-b480-e8b3756bbae8" providerId="ADAL" clId="{79342369-FC1C-4D8A-B1E6-A62F27C555D0}" dt="2025-01-27T13:33:52.202" v="3985" actId="20577"/>
          <ac:spMkLst>
            <pc:docMk/>
            <pc:sldMk cId="824236743" sldId="274"/>
            <ac:spMk id="3" creationId="{6E2CC0F1-9C5C-06D2-7399-68D1950E5BB7}"/>
          </ac:spMkLst>
        </pc:spChg>
      </pc:sldChg>
      <pc:sldChg chg="modSp new mod">
        <pc:chgData name="Jonathan Pugh" userId="0c243754-e5db-4f8a-b480-e8b3756bbae8" providerId="ADAL" clId="{79342369-FC1C-4D8A-B1E6-A62F27C555D0}" dt="2025-01-27T13:36:15.625" v="4035" actId="20577"/>
        <pc:sldMkLst>
          <pc:docMk/>
          <pc:sldMk cId="2148868880" sldId="275"/>
        </pc:sldMkLst>
        <pc:spChg chg="mod">
          <ac:chgData name="Jonathan Pugh" userId="0c243754-e5db-4f8a-b480-e8b3756bbae8" providerId="ADAL" clId="{79342369-FC1C-4D8A-B1E6-A62F27C555D0}" dt="2025-01-27T13:34:13.337" v="3987"/>
          <ac:spMkLst>
            <pc:docMk/>
            <pc:sldMk cId="2148868880" sldId="275"/>
            <ac:spMk id="2" creationId="{04B307E9-0E37-B9CF-F06B-9669D4335FE3}"/>
          </ac:spMkLst>
        </pc:spChg>
        <pc:spChg chg="mod">
          <ac:chgData name="Jonathan Pugh" userId="0c243754-e5db-4f8a-b480-e8b3756bbae8" providerId="ADAL" clId="{79342369-FC1C-4D8A-B1E6-A62F27C555D0}" dt="2025-01-27T13:36:15.625" v="4035" actId="20577"/>
          <ac:spMkLst>
            <pc:docMk/>
            <pc:sldMk cId="2148868880" sldId="275"/>
            <ac:spMk id="3" creationId="{1C1F1A41-A8E3-DE4E-402B-D9972F7800A9}"/>
          </ac:spMkLst>
        </pc:spChg>
      </pc:sldChg>
      <pc:sldChg chg="modSp new mod">
        <pc:chgData name="Jonathan Pugh" userId="0c243754-e5db-4f8a-b480-e8b3756bbae8" providerId="ADAL" clId="{79342369-FC1C-4D8A-B1E6-A62F27C555D0}" dt="2025-01-27T13:39:31.632" v="4289" actId="20577"/>
        <pc:sldMkLst>
          <pc:docMk/>
          <pc:sldMk cId="2072755838" sldId="276"/>
        </pc:sldMkLst>
        <pc:spChg chg="mod">
          <ac:chgData name="Jonathan Pugh" userId="0c243754-e5db-4f8a-b480-e8b3756bbae8" providerId="ADAL" clId="{79342369-FC1C-4D8A-B1E6-A62F27C555D0}" dt="2025-01-27T13:36:36.918" v="4074" actId="20577"/>
          <ac:spMkLst>
            <pc:docMk/>
            <pc:sldMk cId="2072755838" sldId="276"/>
            <ac:spMk id="2" creationId="{C2389DA6-1CF1-37E2-40A8-1E56D7C08A85}"/>
          </ac:spMkLst>
        </pc:spChg>
        <pc:spChg chg="mod">
          <ac:chgData name="Jonathan Pugh" userId="0c243754-e5db-4f8a-b480-e8b3756bbae8" providerId="ADAL" clId="{79342369-FC1C-4D8A-B1E6-A62F27C555D0}" dt="2025-01-27T13:39:31.632" v="4289" actId="20577"/>
          <ac:spMkLst>
            <pc:docMk/>
            <pc:sldMk cId="2072755838" sldId="276"/>
            <ac:spMk id="3" creationId="{EB730570-1E23-EDD3-99AC-8A2CE7C45F93}"/>
          </ac:spMkLst>
        </pc:spChg>
      </pc:sldChg>
      <pc:sldChg chg="modSp new mod">
        <pc:chgData name="Jonathan Pugh" userId="0c243754-e5db-4f8a-b480-e8b3756bbae8" providerId="ADAL" clId="{79342369-FC1C-4D8A-B1E6-A62F27C555D0}" dt="2025-01-27T13:43:25.279" v="4399" actId="20577"/>
        <pc:sldMkLst>
          <pc:docMk/>
          <pc:sldMk cId="2557708291" sldId="277"/>
        </pc:sldMkLst>
        <pc:spChg chg="mod">
          <ac:chgData name="Jonathan Pugh" userId="0c243754-e5db-4f8a-b480-e8b3756bbae8" providerId="ADAL" clId="{79342369-FC1C-4D8A-B1E6-A62F27C555D0}" dt="2025-01-27T13:39:47.018" v="4309" actId="20577"/>
          <ac:spMkLst>
            <pc:docMk/>
            <pc:sldMk cId="2557708291" sldId="277"/>
            <ac:spMk id="2" creationId="{C9469104-5E0A-FC3F-4EDA-96964FBC497F}"/>
          </ac:spMkLst>
        </pc:spChg>
        <pc:spChg chg="mod">
          <ac:chgData name="Jonathan Pugh" userId="0c243754-e5db-4f8a-b480-e8b3756bbae8" providerId="ADAL" clId="{79342369-FC1C-4D8A-B1E6-A62F27C555D0}" dt="2025-01-27T13:43:25.279" v="4399" actId="20577"/>
          <ac:spMkLst>
            <pc:docMk/>
            <pc:sldMk cId="2557708291" sldId="277"/>
            <ac:spMk id="3" creationId="{EA996795-D564-0828-4510-15CD626E593D}"/>
          </ac:spMkLst>
        </pc:spChg>
      </pc:sldChg>
      <pc:sldChg chg="modSp new mod">
        <pc:chgData name="Jonathan Pugh" userId="0c243754-e5db-4f8a-b480-e8b3756bbae8" providerId="ADAL" clId="{79342369-FC1C-4D8A-B1E6-A62F27C555D0}" dt="2025-01-27T13:49:13.276" v="4768" actId="20577"/>
        <pc:sldMkLst>
          <pc:docMk/>
          <pc:sldMk cId="2102032415" sldId="278"/>
        </pc:sldMkLst>
        <pc:spChg chg="mod">
          <ac:chgData name="Jonathan Pugh" userId="0c243754-e5db-4f8a-b480-e8b3756bbae8" providerId="ADAL" clId="{79342369-FC1C-4D8A-B1E6-A62F27C555D0}" dt="2025-01-27T13:47:15.688" v="4583" actId="313"/>
          <ac:spMkLst>
            <pc:docMk/>
            <pc:sldMk cId="2102032415" sldId="278"/>
            <ac:spMk id="2" creationId="{396254C0-47DC-CE4A-FABB-0AA66E5C74E6}"/>
          </ac:spMkLst>
        </pc:spChg>
        <pc:spChg chg="mod">
          <ac:chgData name="Jonathan Pugh" userId="0c243754-e5db-4f8a-b480-e8b3756bbae8" providerId="ADAL" clId="{79342369-FC1C-4D8A-B1E6-A62F27C555D0}" dt="2025-01-27T13:49:13.276" v="4768" actId="20577"/>
          <ac:spMkLst>
            <pc:docMk/>
            <pc:sldMk cId="2102032415" sldId="278"/>
            <ac:spMk id="3" creationId="{1FE86BC7-3D4C-A023-456B-15215ED9624C}"/>
          </ac:spMkLst>
        </pc:spChg>
      </pc:sldChg>
      <pc:sldChg chg="modSp new mod">
        <pc:chgData name="Jonathan Pugh" userId="0c243754-e5db-4f8a-b480-e8b3756bbae8" providerId="ADAL" clId="{79342369-FC1C-4D8A-B1E6-A62F27C555D0}" dt="2025-01-27T13:50:44.725" v="4897" actId="20577"/>
        <pc:sldMkLst>
          <pc:docMk/>
          <pc:sldMk cId="929037036" sldId="279"/>
        </pc:sldMkLst>
        <pc:spChg chg="mod">
          <ac:chgData name="Jonathan Pugh" userId="0c243754-e5db-4f8a-b480-e8b3756bbae8" providerId="ADAL" clId="{79342369-FC1C-4D8A-B1E6-A62F27C555D0}" dt="2025-01-27T13:50:44.725" v="4897" actId="20577"/>
          <ac:spMkLst>
            <pc:docMk/>
            <pc:sldMk cId="929037036" sldId="279"/>
            <ac:spMk id="3" creationId="{D3B65014-D28A-44CC-06BA-C0010D3E6055}"/>
          </ac:spMkLst>
        </pc:spChg>
      </pc:sldChg>
      <pc:sldMasterChg chg="setBg modSldLayout">
        <pc:chgData name="Jonathan Pugh" userId="0c243754-e5db-4f8a-b480-e8b3756bbae8" providerId="ADAL" clId="{79342369-FC1C-4D8A-B1E6-A62F27C555D0}" dt="2025-01-27T08:26:40.655" v="4"/>
        <pc:sldMasterMkLst>
          <pc:docMk/>
          <pc:sldMasterMk cId="2698370768" sldId="2147483648"/>
        </pc:sldMasterMkLst>
        <pc:sldLayoutChg chg="setBg">
          <pc:chgData name="Jonathan Pugh" userId="0c243754-e5db-4f8a-b480-e8b3756bbae8" providerId="ADAL" clId="{79342369-FC1C-4D8A-B1E6-A62F27C555D0}" dt="2025-01-27T08:26:40.655" v="4"/>
          <pc:sldLayoutMkLst>
            <pc:docMk/>
            <pc:sldMasterMk cId="2698370768" sldId="2147483648"/>
            <pc:sldLayoutMk cId="3776896301" sldId="2147483649"/>
          </pc:sldLayoutMkLst>
        </pc:sldLayoutChg>
        <pc:sldLayoutChg chg="setBg">
          <pc:chgData name="Jonathan Pugh" userId="0c243754-e5db-4f8a-b480-e8b3756bbae8" providerId="ADAL" clId="{79342369-FC1C-4D8A-B1E6-A62F27C555D0}" dt="2025-01-27T08:26:40.655" v="4"/>
          <pc:sldLayoutMkLst>
            <pc:docMk/>
            <pc:sldMasterMk cId="2698370768" sldId="2147483648"/>
            <pc:sldLayoutMk cId="928765462" sldId="2147483650"/>
          </pc:sldLayoutMkLst>
        </pc:sldLayoutChg>
        <pc:sldLayoutChg chg="setBg">
          <pc:chgData name="Jonathan Pugh" userId="0c243754-e5db-4f8a-b480-e8b3756bbae8" providerId="ADAL" clId="{79342369-FC1C-4D8A-B1E6-A62F27C555D0}" dt="2025-01-27T08:26:40.655" v="4"/>
          <pc:sldLayoutMkLst>
            <pc:docMk/>
            <pc:sldMasterMk cId="2698370768" sldId="2147483648"/>
            <pc:sldLayoutMk cId="3814278588" sldId="2147483651"/>
          </pc:sldLayoutMkLst>
        </pc:sldLayoutChg>
        <pc:sldLayoutChg chg="setBg">
          <pc:chgData name="Jonathan Pugh" userId="0c243754-e5db-4f8a-b480-e8b3756bbae8" providerId="ADAL" clId="{79342369-FC1C-4D8A-B1E6-A62F27C555D0}" dt="2025-01-27T08:26:40.655" v="4"/>
          <pc:sldLayoutMkLst>
            <pc:docMk/>
            <pc:sldMasterMk cId="2698370768" sldId="2147483648"/>
            <pc:sldLayoutMk cId="2609719981" sldId="2147483652"/>
          </pc:sldLayoutMkLst>
        </pc:sldLayoutChg>
        <pc:sldLayoutChg chg="setBg">
          <pc:chgData name="Jonathan Pugh" userId="0c243754-e5db-4f8a-b480-e8b3756bbae8" providerId="ADAL" clId="{79342369-FC1C-4D8A-B1E6-A62F27C555D0}" dt="2025-01-27T08:26:40.655" v="4"/>
          <pc:sldLayoutMkLst>
            <pc:docMk/>
            <pc:sldMasterMk cId="2698370768" sldId="2147483648"/>
            <pc:sldLayoutMk cId="3035126426" sldId="2147483653"/>
          </pc:sldLayoutMkLst>
        </pc:sldLayoutChg>
        <pc:sldLayoutChg chg="setBg">
          <pc:chgData name="Jonathan Pugh" userId="0c243754-e5db-4f8a-b480-e8b3756bbae8" providerId="ADAL" clId="{79342369-FC1C-4D8A-B1E6-A62F27C555D0}" dt="2025-01-27T08:26:40.655" v="4"/>
          <pc:sldLayoutMkLst>
            <pc:docMk/>
            <pc:sldMasterMk cId="2698370768" sldId="2147483648"/>
            <pc:sldLayoutMk cId="2296734358" sldId="2147483654"/>
          </pc:sldLayoutMkLst>
        </pc:sldLayoutChg>
        <pc:sldLayoutChg chg="setBg">
          <pc:chgData name="Jonathan Pugh" userId="0c243754-e5db-4f8a-b480-e8b3756bbae8" providerId="ADAL" clId="{79342369-FC1C-4D8A-B1E6-A62F27C555D0}" dt="2025-01-27T08:26:40.655" v="4"/>
          <pc:sldLayoutMkLst>
            <pc:docMk/>
            <pc:sldMasterMk cId="2698370768" sldId="2147483648"/>
            <pc:sldLayoutMk cId="1571365338" sldId="2147483655"/>
          </pc:sldLayoutMkLst>
        </pc:sldLayoutChg>
        <pc:sldLayoutChg chg="setBg">
          <pc:chgData name="Jonathan Pugh" userId="0c243754-e5db-4f8a-b480-e8b3756bbae8" providerId="ADAL" clId="{79342369-FC1C-4D8A-B1E6-A62F27C555D0}" dt="2025-01-27T08:26:40.655" v="4"/>
          <pc:sldLayoutMkLst>
            <pc:docMk/>
            <pc:sldMasterMk cId="2698370768" sldId="2147483648"/>
            <pc:sldLayoutMk cId="3838274215" sldId="2147483656"/>
          </pc:sldLayoutMkLst>
        </pc:sldLayoutChg>
        <pc:sldLayoutChg chg="setBg">
          <pc:chgData name="Jonathan Pugh" userId="0c243754-e5db-4f8a-b480-e8b3756bbae8" providerId="ADAL" clId="{79342369-FC1C-4D8A-B1E6-A62F27C555D0}" dt="2025-01-27T08:26:40.655" v="4"/>
          <pc:sldLayoutMkLst>
            <pc:docMk/>
            <pc:sldMasterMk cId="2698370768" sldId="2147483648"/>
            <pc:sldLayoutMk cId="4029509142" sldId="2147483657"/>
          </pc:sldLayoutMkLst>
        </pc:sldLayoutChg>
        <pc:sldLayoutChg chg="setBg">
          <pc:chgData name="Jonathan Pugh" userId="0c243754-e5db-4f8a-b480-e8b3756bbae8" providerId="ADAL" clId="{79342369-FC1C-4D8A-B1E6-A62F27C555D0}" dt="2025-01-27T08:26:40.655" v="4"/>
          <pc:sldLayoutMkLst>
            <pc:docMk/>
            <pc:sldMasterMk cId="2698370768" sldId="2147483648"/>
            <pc:sldLayoutMk cId="1402611510" sldId="2147483658"/>
          </pc:sldLayoutMkLst>
        </pc:sldLayoutChg>
        <pc:sldLayoutChg chg="setBg">
          <pc:chgData name="Jonathan Pugh" userId="0c243754-e5db-4f8a-b480-e8b3756bbae8" providerId="ADAL" clId="{79342369-FC1C-4D8A-B1E6-A62F27C555D0}" dt="2025-01-27T08:26:40.655" v="4"/>
          <pc:sldLayoutMkLst>
            <pc:docMk/>
            <pc:sldMasterMk cId="2698370768" sldId="2147483648"/>
            <pc:sldLayoutMk cId="744241162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275AB4-E304-403A-91A0-88B91D4C53F6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22ED94-D03A-45DE-8DCB-4BE3EB88B7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2241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2ED94-D03A-45DE-8DCB-4BE3EB88B77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8556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C3D81-3D2F-DEBE-E2C3-32B585E58F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354356-ECD6-9146-7872-CD369E20B4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D63260-FBF8-B349-FFDF-EF0CEEF4F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BD945-8718-4EAA-8380-C97FCE349F3E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2A739-03D4-72A2-7E26-F30DE2F0B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876175-BFCB-0C7C-2C5A-0FF6FA16C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E5D42-129C-4AF4-ABEE-49913155F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896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FADF3-B8D8-9ED9-1EA1-D75C8256D1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32A27-260E-C772-9BD0-11926FACFF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1BDBF-D620-5860-88C7-44AB9CAEB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BD945-8718-4EAA-8380-C97FCE349F3E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9D3D3B-99C6-605F-6137-9E450F26C4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1FF8E4-CA3D-708A-9516-8F77175556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E5D42-129C-4AF4-ABEE-49913155F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7654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34381-14BA-9E48-0ECE-CD60AD904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52F6C0-8BC4-E26D-4EA0-B75C78EFA0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301687-03F0-C440-3594-664A139931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BD945-8718-4EAA-8380-C97FCE349F3E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B2F036-F9C6-4213-5490-E2137F5775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4086E5-7C18-D6F9-BD04-604BC5FFD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E5D42-129C-4AF4-ABEE-49913155F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278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2476C-7B4B-E9CC-DF61-19C4C0D15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39C5BE-5FAB-1662-753E-5B9A0C7B4E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E8F4EE-E3BE-4023-AA67-49873FD3B6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D3D2B6-F262-AFE0-7F15-93E983E42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BD945-8718-4EAA-8380-C97FCE349F3E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43AEE2-CA04-0B42-83FE-A286A184C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8594FC-2265-637B-0BDC-833DCEB34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E5D42-129C-4AF4-ABEE-49913155F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719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559BF-9825-FDC9-B0DB-5C19FC245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C04A6E-9BD7-5F33-26AA-688003887F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F4DA87-430A-AB0C-859E-7A403A93A4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665600-E42C-087A-B6E9-38C785E33F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1E301D-C8A9-2762-20A7-1715C7407C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7B5369-452E-1B01-F4C6-6AE3944015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BD945-8718-4EAA-8380-C97FCE349F3E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053967-99D9-BCB5-354B-485CA465D9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26DE2C-948A-0BB1-7AC1-B5307CCB4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E5D42-129C-4AF4-ABEE-49913155F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126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84E7D-AB98-9BB3-6E59-EF110ED06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0AF0A8-C6BC-89D0-C9C5-030020A598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BD945-8718-4EAA-8380-C97FCE349F3E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CB7C4E-9209-EBE8-E6B4-31FFCAD73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BB3D07-2FE1-B4BC-B661-10DB60214C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E5D42-129C-4AF4-ABEE-49913155F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734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9FE9DEA-DE6A-5B5F-DF82-822DEEF88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BD945-8718-4EAA-8380-C97FCE349F3E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461CD0-2F5C-D36D-B689-74302D456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816FA5-6D9D-311B-5875-AC3F02600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E5D42-129C-4AF4-ABEE-49913155F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3653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53696-B00F-F2EB-A309-483614168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167CE-26A5-00EC-8907-E3A3BB830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CFD08E-E594-C7F9-F7D1-7CB51AA1ED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EEBE78-CA46-44AD-2009-E19359118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BD945-8718-4EAA-8380-C97FCE349F3E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74147F-E7A8-684A-1887-563619C32C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F9A45C-4924-62E0-D33B-E28EF3EC5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E5D42-129C-4AF4-ABEE-49913155F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274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AFB4E-7C8A-CAB8-B9C9-6950587E8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7C08CD-E45A-D36A-430D-F06B48E9C8B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9F3FA2-9C43-9A81-1BE7-21CD7A6F0F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1A290A-2310-D978-D109-6F62EBFDE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BD945-8718-4EAA-8380-C97FCE349F3E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DD2C9D-1CD0-89C7-BB5D-AF51025333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721871-DFEA-55A1-C79D-3F99D3E2F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E5D42-129C-4AF4-ABEE-49913155F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5091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46F2B-5C89-9BF3-306B-030C02FA87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D6E863-EBCE-C523-85F9-9CCB6D8F2D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49A0EC-21E4-49C8-ABBE-20CED944D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BD945-8718-4EAA-8380-C97FCE349F3E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16F7EB-45E8-547C-86B5-5D6EEE0C7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32B2ED-7278-D106-DA2E-8DD59D708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E5D42-129C-4AF4-ABEE-49913155F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611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5C3E22-B6B1-7FDA-4FDA-B350F4F09B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D9857C-5793-0323-98B4-15AB6ACE55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4A7F48-900A-7318-F973-940C9BB2F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BD945-8718-4EAA-8380-C97FCE349F3E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53E6FD-A14F-000F-11E3-BEE5F01AD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36A4FA-DF26-F92D-7ACE-40ABE92EB9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E5D42-129C-4AF4-ABEE-49913155F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2411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DD8DB1-27B7-E4DE-E14D-163DFAA42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BA7D0C-8892-D3BB-9786-125332E0DC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BDBA12-1A3D-F3B0-46F4-A802EE107D4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9BD945-8718-4EAA-8380-C97FCE349F3E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FACFE9-E528-FA01-DA99-B4B05AFA92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47428-B595-8A3A-0555-6B1CBAD3F1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1E5D42-129C-4AF4-ABEE-49913155F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370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vRovPI2KLg" TargetMode="External"/><Relationship Id="rId2" Type="http://schemas.openxmlformats.org/officeDocument/2006/relationships/hyperlink" Target="https://www.ukri.org/who-we-are/ahrc/who-we-are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v3e3nm6GWc&amp;list=PLkjB0VcEl5P_VvsMW2_FPFwR_NrYPqR3O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library-accessibility-and-resource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cam.ac.uk/reflectivepracticetoolkit/models" TargetMode="External"/><Relationship Id="rId2" Type="http://schemas.openxmlformats.org/officeDocument/2006/relationships/hyperlink" Target="https://reflection.ed.ac.uk/reflectors-toolkit/reflecting-on-experience/gibbs-reflective-cyclehttps:/reflection.ed.ac.uk/reflectors-toolkit/reflecting-on-experience/gibbs-reflective-cycl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oca.ac.uk/weareoca/creative-writing/reflection-edit-part-1/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D84F9-FE5B-BB2F-C792-9CB7ECC5B18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Applied Theatre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04378E-A088-AAA6-8F65-AFABD8348DD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ADPA7010</a:t>
            </a:r>
          </a:p>
        </p:txBody>
      </p:sp>
    </p:spTree>
    <p:extLst>
      <p:ext uri="{BB962C8B-B14F-4D97-AF65-F5344CB8AC3E}">
        <p14:creationId xmlns:p14="http://schemas.microsoft.com/office/powerpoint/2010/main" val="22130238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DAF46-2F30-E448-054B-A1382E795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Arrivals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A7BED-F85D-7168-5884-C6B2499BA0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 aware of how you feel in this moment.</a:t>
            </a:r>
          </a:p>
          <a:p>
            <a:r>
              <a:rPr lang="en-GB" dirty="0"/>
              <a:t>Be aware of how you feel in any given moment throughout the day.</a:t>
            </a:r>
          </a:p>
          <a:p>
            <a:endParaRPr lang="en-GB" dirty="0"/>
          </a:p>
          <a:p>
            <a:r>
              <a:rPr lang="en-GB" dirty="0"/>
              <a:t>Don’t focus on a future point.</a:t>
            </a:r>
          </a:p>
          <a:p>
            <a:r>
              <a:rPr lang="en-GB" dirty="0"/>
              <a:t>Sit with discomfort but don’t leave uncomfortable.</a:t>
            </a:r>
          </a:p>
          <a:p>
            <a:endParaRPr lang="en-GB" dirty="0"/>
          </a:p>
          <a:p>
            <a:r>
              <a:rPr lang="en-GB" dirty="0"/>
              <a:t>Ask questions and be receptive to all answers, even if there are not the ones you want. </a:t>
            </a:r>
          </a:p>
        </p:txBody>
      </p:sp>
    </p:spTree>
    <p:extLst>
      <p:ext uri="{BB962C8B-B14F-4D97-AF65-F5344CB8AC3E}">
        <p14:creationId xmlns:p14="http://schemas.microsoft.com/office/powerpoint/2010/main" val="11106305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41967-CD8C-D060-A4BF-FFE617EC1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 for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3F34A2-A7E6-E341-24D8-CDCE43A72A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Practice</a:t>
            </a:r>
          </a:p>
          <a:p>
            <a:r>
              <a:rPr lang="en-GB" dirty="0"/>
              <a:t>Assignment Briefs</a:t>
            </a:r>
          </a:p>
          <a:p>
            <a:r>
              <a:rPr lang="en-GB" dirty="0"/>
              <a:t>Words and meaning making</a:t>
            </a:r>
          </a:p>
          <a:p>
            <a:r>
              <a:rPr lang="en-GB" dirty="0"/>
              <a:t>Reflection and reflections</a:t>
            </a:r>
          </a:p>
        </p:txBody>
      </p:sp>
    </p:spTree>
    <p:extLst>
      <p:ext uri="{BB962C8B-B14F-4D97-AF65-F5344CB8AC3E}">
        <p14:creationId xmlns:p14="http://schemas.microsoft.com/office/powerpoint/2010/main" val="2383075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39E4C-A638-667F-A022-6ACB68D58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Beginnings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2F142-CEB1-2EEE-CB66-90E129BDCB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Monologue in a pair:</a:t>
            </a:r>
          </a:p>
          <a:p>
            <a:r>
              <a:rPr lang="en-GB" dirty="0"/>
              <a:t>Weather dependent – we’re going for a walk.</a:t>
            </a:r>
          </a:p>
          <a:p>
            <a:r>
              <a:rPr lang="en-GB" dirty="0"/>
              <a:t>In pairs, walking side by side, just walk in silence.</a:t>
            </a:r>
          </a:p>
          <a:p>
            <a:r>
              <a:rPr lang="en-GB" dirty="0"/>
              <a:t>After a few minutes – I’ll give a signal – one person starts to speak about anything for 6 minutes.</a:t>
            </a:r>
          </a:p>
          <a:p>
            <a:r>
              <a:rPr lang="en-GB" dirty="0"/>
              <a:t>The other person doesn’t respond with words but can give affirmations (‘</a:t>
            </a:r>
            <a:r>
              <a:rPr lang="en-GB" dirty="0" err="1"/>
              <a:t>mmhhmm</a:t>
            </a:r>
            <a:r>
              <a:rPr lang="en-GB" dirty="0"/>
              <a:t>’, nodding).</a:t>
            </a:r>
          </a:p>
          <a:p>
            <a:r>
              <a:rPr lang="en-GB" dirty="0"/>
              <a:t>Take another minute of silence before the partner begins to speak for 6 minutes.</a:t>
            </a:r>
          </a:p>
        </p:txBody>
      </p:sp>
    </p:spTree>
    <p:extLst>
      <p:ext uri="{BB962C8B-B14F-4D97-AF65-F5344CB8AC3E}">
        <p14:creationId xmlns:p14="http://schemas.microsoft.com/office/powerpoint/2010/main" val="14027018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910E6-70B2-3B18-F9C7-780B92372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Beginnings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98558-1DD5-D0D7-2D53-E81FF1B7E2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Observe how you feel in your body.</a:t>
            </a:r>
          </a:p>
          <a:p>
            <a:endParaRPr lang="en-GB" dirty="0"/>
          </a:p>
          <a:p>
            <a:r>
              <a:rPr lang="en-GB" dirty="0"/>
              <a:t>Massage your own neck and shoulders.</a:t>
            </a:r>
          </a:p>
          <a:p>
            <a:endParaRPr lang="en-GB" dirty="0"/>
          </a:p>
          <a:p>
            <a:r>
              <a:rPr lang="en-GB" dirty="0"/>
              <a:t>Move to the places that need your attention.</a:t>
            </a:r>
          </a:p>
          <a:p>
            <a:endParaRPr lang="en-GB" dirty="0"/>
          </a:p>
          <a:p>
            <a:r>
              <a:rPr lang="en-GB" dirty="0"/>
              <a:t>Tap, massage, rub, warm your fingers, head, neck, throat and shoulders.</a:t>
            </a:r>
          </a:p>
          <a:p>
            <a:endParaRPr lang="en-GB" dirty="0"/>
          </a:p>
          <a:p>
            <a:r>
              <a:rPr lang="en-GB" dirty="0"/>
              <a:t>When you are satisfied that you have come to an end, observe once more how you feel.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43567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50CD9-9883-E86A-6F75-F4B27BCEB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Observations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4AFF8-FF4A-5B18-D1CC-8F579B52FB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Menitimeter</a:t>
            </a:r>
            <a:r>
              <a:rPr lang="en-GB" dirty="0"/>
              <a:t>:</a:t>
            </a:r>
          </a:p>
          <a:p>
            <a:endParaRPr lang="en-GB" dirty="0"/>
          </a:p>
          <a:p>
            <a:r>
              <a:rPr lang="en-GB" dirty="0"/>
              <a:t>Will show you results </a:t>
            </a:r>
            <a:r>
              <a:rPr lang="en-GB"/>
              <a:t>here asap.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59807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BB4F49-0B71-6255-252F-68A64514C6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75C69-A1B6-078A-7551-9D2B566313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Observations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03D49-772A-DC4C-2D35-FDA5BD2DD5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Menitimeter</a:t>
            </a:r>
            <a:endParaRPr lang="en-GB" dirty="0"/>
          </a:p>
          <a:p>
            <a:endParaRPr lang="en-GB" dirty="0"/>
          </a:p>
          <a:p>
            <a:r>
              <a:rPr lang="en-GB" dirty="0"/>
              <a:t>Collecting responses is collecting data.</a:t>
            </a:r>
          </a:p>
          <a:p>
            <a:r>
              <a:rPr lang="en-GB" dirty="0"/>
              <a:t>What data to we now have about our short practice?</a:t>
            </a:r>
          </a:p>
          <a:p>
            <a:endParaRPr lang="en-GB" dirty="0"/>
          </a:p>
          <a:p>
            <a:r>
              <a:rPr lang="en-GB" dirty="0"/>
              <a:t>Just for fun – data can be used as singular and plural despite technically being the plural form of ‘datum’.</a:t>
            </a:r>
          </a:p>
          <a:p>
            <a:r>
              <a:rPr lang="en-GB" dirty="0"/>
              <a:t>‘Data is’ and ‘data are’ are equally correct.</a:t>
            </a:r>
          </a:p>
        </p:txBody>
      </p:sp>
    </p:spTree>
    <p:extLst>
      <p:ext uri="{BB962C8B-B14F-4D97-AF65-F5344CB8AC3E}">
        <p14:creationId xmlns:p14="http://schemas.microsoft.com/office/powerpoint/2010/main" val="11019739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A8E9C-9630-764B-1615-35F5309D1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Briefs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12549-D7CA-F7B8-4BB9-34FCE7423E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Simple read through – make notes of questions that arise for you.</a:t>
            </a:r>
          </a:p>
          <a:p>
            <a:endParaRPr lang="en-GB" dirty="0"/>
          </a:p>
          <a:p>
            <a:r>
              <a:rPr lang="en-GB" dirty="0"/>
              <a:t>Assessment </a:t>
            </a:r>
          </a:p>
          <a:p>
            <a:endParaRPr lang="en-GB" dirty="0"/>
          </a:p>
          <a:p>
            <a:r>
              <a:rPr lang="en-GB" dirty="0"/>
              <a:t>Process</a:t>
            </a:r>
          </a:p>
          <a:p>
            <a:endParaRPr lang="en-GB" dirty="0"/>
          </a:p>
          <a:p>
            <a:r>
              <a:rPr lang="en-GB" dirty="0"/>
              <a:t>Excitement?</a:t>
            </a:r>
          </a:p>
        </p:txBody>
      </p:sp>
    </p:spTree>
    <p:extLst>
      <p:ext uri="{BB962C8B-B14F-4D97-AF65-F5344CB8AC3E}">
        <p14:creationId xmlns:p14="http://schemas.microsoft.com/office/powerpoint/2010/main" val="6335927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E8A44-1F5E-7AC0-A3A1-07EA8695CF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Visualisation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10D34-0982-75E3-7B75-E36665F129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10 minute task:</a:t>
            </a:r>
          </a:p>
          <a:p>
            <a:endParaRPr lang="en-GB" dirty="0"/>
          </a:p>
          <a:p>
            <a:r>
              <a:rPr lang="en-GB" dirty="0"/>
              <a:t>Having reviewed the module documents, learning outcomes, and assessment tasks, what are your ideas about a potential focus?</a:t>
            </a:r>
          </a:p>
          <a:p>
            <a:endParaRPr lang="en-GB" dirty="0"/>
          </a:p>
          <a:p>
            <a:r>
              <a:rPr lang="en-GB"/>
              <a:t>How have </a:t>
            </a:r>
            <a:r>
              <a:rPr lang="en-GB" dirty="0"/>
              <a:t>your intentions changed from when you entered the room?</a:t>
            </a:r>
          </a:p>
          <a:p>
            <a:endParaRPr lang="en-GB" dirty="0"/>
          </a:p>
          <a:p>
            <a:r>
              <a:rPr lang="en-GB" dirty="0"/>
              <a:t>Make a note of 1 question – the most important question – that has arisen for you.</a:t>
            </a:r>
          </a:p>
        </p:txBody>
      </p:sp>
    </p:spTree>
    <p:extLst>
      <p:ext uri="{BB962C8B-B14F-4D97-AF65-F5344CB8AC3E}">
        <p14:creationId xmlns:p14="http://schemas.microsoft.com/office/powerpoint/2010/main" val="6913993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EFE30-E5CF-EEF9-09F4-218F58FF1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Prep-work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DC2EE-2C74-CB35-D01B-9683B17CDC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were invited to read 2 </a:t>
            </a:r>
            <a:r>
              <a:rPr lang="en-GB"/>
              <a:t>papers before </a:t>
            </a:r>
            <a:r>
              <a:rPr lang="en-GB" dirty="0"/>
              <a:t>our first meeting, keeping a note of your:</a:t>
            </a:r>
          </a:p>
          <a:p>
            <a:r>
              <a:rPr lang="en-GB" dirty="0"/>
              <a:t>(1) immediate responses,</a:t>
            </a:r>
          </a:p>
          <a:p>
            <a:r>
              <a:rPr lang="en-GB" dirty="0"/>
              <a:t>(2) your experience of research in the past, and</a:t>
            </a:r>
          </a:p>
          <a:p>
            <a:r>
              <a:rPr lang="en-GB" dirty="0"/>
              <a:t>(3) your new ideas about potential projects that are born of your reading.</a:t>
            </a:r>
          </a:p>
          <a:p>
            <a:r>
              <a:rPr lang="en-GB" dirty="0"/>
              <a:t>These notes are for your own reflection so can be in any format - typed, written, voice notes - I will not expect to receive them but will ask for you to refer to them during the module.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16190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C1FAB-13CB-DC10-8745-E16E42855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1CE45-0F02-4A8F-79B5-D833F00AA4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all know everything about the world right…?</a:t>
            </a:r>
          </a:p>
          <a:p>
            <a:endParaRPr lang="en-GB" dirty="0"/>
          </a:p>
          <a:p>
            <a:r>
              <a:rPr lang="en-GB" dirty="0"/>
              <a:t>Confirmation – do systems, practices and processes work effectively?</a:t>
            </a:r>
          </a:p>
          <a:p>
            <a:r>
              <a:rPr lang="en-GB" dirty="0"/>
              <a:t>Influence – what new insights can we gain?</a:t>
            </a:r>
          </a:p>
          <a:p>
            <a:r>
              <a:rPr lang="en-GB" dirty="0"/>
              <a:t>Mechanisms – the uncovering of details that can be valuable for participants, further research and/or to inform change</a:t>
            </a:r>
          </a:p>
          <a:p>
            <a:r>
              <a:rPr lang="en-GB" dirty="0"/>
              <a:t>Variation – outcomes can shine a light on new experiences for contemporary groups. </a:t>
            </a:r>
          </a:p>
        </p:txBody>
      </p:sp>
    </p:spTree>
    <p:extLst>
      <p:ext uri="{BB962C8B-B14F-4D97-AF65-F5344CB8AC3E}">
        <p14:creationId xmlns:p14="http://schemas.microsoft.com/office/powerpoint/2010/main" val="8804612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6E0AD-0039-979D-378D-64499C44B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funds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B68CC-EE73-E2D8-FEB2-E9A083B4B9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Funding bodies task:</a:t>
            </a:r>
          </a:p>
          <a:p>
            <a:r>
              <a:rPr lang="en-GB" dirty="0"/>
              <a:t>Mini case study - UKRI: UK Research and Innovation</a:t>
            </a:r>
          </a:p>
          <a:p>
            <a:r>
              <a:rPr lang="en-GB" dirty="0"/>
              <a:t>Access the UKRI website and look at what, why and when they fund activity.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Who AHRC is – UKRI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Aging well: helping people grow old in their community | 101 jobs that change the world S2 Ep 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6081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7A8DB-1B8C-F5DD-DFA7-FBED8D938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UKRI: UK Research and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DE6A84-8D60-4359-E4A2-5311E1A3F1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Upholding Research Integrity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link above will take you to a playlist of short info films that will add context to research community expectations based upon the UKRI.</a:t>
            </a:r>
          </a:p>
          <a:p>
            <a:endParaRPr lang="en-GB" dirty="0"/>
          </a:p>
          <a:p>
            <a:r>
              <a:rPr lang="en-GB" dirty="0"/>
              <a:t>These will be guidelines that could lead to successful applications for funding and are indicative of the culture of centrally or (UK) government research.  </a:t>
            </a:r>
          </a:p>
        </p:txBody>
      </p:sp>
    </p:spTree>
    <p:extLst>
      <p:ext uri="{BB962C8B-B14F-4D97-AF65-F5344CB8AC3E}">
        <p14:creationId xmlns:p14="http://schemas.microsoft.com/office/powerpoint/2010/main" val="3735188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41C03-7F0E-203D-D9C9-C6DDCDF53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will guide us?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A9464D-E73F-7C9A-7C43-AD2D9B0B0E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Reading and research, practice and play.</a:t>
            </a:r>
          </a:p>
          <a:p>
            <a:endParaRPr lang="en-GB" dirty="0"/>
          </a:p>
          <a:p>
            <a:r>
              <a:rPr lang="en-GB" dirty="0"/>
              <a:t>Our own inquisitive nature.</a:t>
            </a:r>
          </a:p>
          <a:p>
            <a:endParaRPr lang="en-GB" dirty="0"/>
          </a:p>
          <a:p>
            <a:r>
              <a:rPr lang="en-GB" dirty="0"/>
              <a:t>University Ethics approval guidance.</a:t>
            </a:r>
          </a:p>
          <a:p>
            <a:endParaRPr lang="en-GB" dirty="0"/>
          </a:p>
          <a:p>
            <a:r>
              <a:rPr lang="en-GB" dirty="0"/>
              <a:t>Sector and discipline knowledge. </a:t>
            </a:r>
          </a:p>
        </p:txBody>
      </p:sp>
    </p:spTree>
    <p:extLst>
      <p:ext uri="{BB962C8B-B14F-4D97-AF65-F5344CB8AC3E}">
        <p14:creationId xmlns:p14="http://schemas.microsoft.com/office/powerpoint/2010/main" val="34547136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59AED-807C-4D30-F04D-01DBCB1BC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points of interest re: sector and discipline knowledge to us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57B19A-D9A3-EA23-7E4A-D08D43E9B6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Arts Council of Wales structure:</a:t>
            </a:r>
          </a:p>
          <a:p>
            <a:r>
              <a:rPr lang="en-GB" dirty="0"/>
              <a:t>Creativity</a:t>
            </a:r>
          </a:p>
          <a:p>
            <a:r>
              <a:rPr lang="en-GB" dirty="0"/>
              <a:t>Equality and Engagement</a:t>
            </a:r>
          </a:p>
          <a:p>
            <a:r>
              <a:rPr lang="en-GB" dirty="0"/>
              <a:t>Welsh Language</a:t>
            </a:r>
          </a:p>
          <a:p>
            <a:r>
              <a:rPr lang="en-GB" dirty="0"/>
              <a:t>Climate Justice</a:t>
            </a:r>
          </a:p>
          <a:p>
            <a:r>
              <a:rPr lang="en-GB" dirty="0"/>
              <a:t>Develop Talent</a:t>
            </a:r>
          </a:p>
          <a:p>
            <a:r>
              <a:rPr lang="en-GB" dirty="0"/>
              <a:t>Transform</a:t>
            </a:r>
          </a:p>
          <a:p>
            <a:endParaRPr lang="en-GB" dirty="0"/>
          </a:p>
          <a:p>
            <a:r>
              <a:rPr lang="en-GB" dirty="0"/>
              <a:t>With goals to ‘Develop</a:t>
            </a:r>
            <a:r>
              <a:rPr lang="en-GB"/>
              <a:t>, Connect &amp; Promote’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32495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6F400-03EB-12C8-F3EE-16BCB42FB5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Glossary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CC0F1-9C5C-06D2-7399-68D1950E5B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you check to see if you can edit the word ‘Freedom’ on Moodle please.</a:t>
            </a:r>
          </a:p>
          <a:p>
            <a:endParaRPr lang="en-GB" dirty="0"/>
          </a:p>
          <a:p>
            <a:r>
              <a:rPr lang="en-GB" dirty="0"/>
              <a:t>The ‘Glossary’ button on Moodle (should) provide access to a live dictionary that supports your studies.</a:t>
            </a:r>
          </a:p>
          <a:p>
            <a:endParaRPr lang="en-GB" dirty="0"/>
          </a:p>
          <a:p>
            <a:r>
              <a:rPr lang="en-GB" dirty="0"/>
              <a:t>It should be a place to make and refine definitions of words and term associated with research.</a:t>
            </a:r>
          </a:p>
        </p:txBody>
      </p:sp>
    </p:spTree>
    <p:extLst>
      <p:ext uri="{BB962C8B-B14F-4D97-AF65-F5344CB8AC3E}">
        <p14:creationId xmlns:p14="http://schemas.microsoft.com/office/powerpoint/2010/main" val="8242367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E9CE7-57EE-1812-70AF-B1B249F1FD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quick introduction to the Universities Ethics for Research Application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F9CE9-8D3B-B774-7CF1-F4A5BBF51A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The form is available on Moodle – 27</a:t>
            </a:r>
            <a:r>
              <a:rPr lang="en-GB" baseline="30000" dirty="0"/>
              <a:t>th</a:t>
            </a:r>
            <a:r>
              <a:rPr lang="en-GB" dirty="0"/>
              <a:t> January 2025 folder</a:t>
            </a:r>
          </a:p>
        </p:txBody>
      </p:sp>
    </p:spTree>
    <p:extLst>
      <p:ext uri="{BB962C8B-B14F-4D97-AF65-F5344CB8AC3E}">
        <p14:creationId xmlns:p14="http://schemas.microsoft.com/office/powerpoint/2010/main" val="16515553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307E9-0E37-B9CF-F06B-9669D4335F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Glossary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F1A41-A8E3-DE4E-402B-D9972F7800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words need to be added to the Glossary?</a:t>
            </a:r>
          </a:p>
        </p:txBody>
      </p:sp>
    </p:spTree>
    <p:extLst>
      <p:ext uri="{BB962C8B-B14F-4D97-AF65-F5344CB8AC3E}">
        <p14:creationId xmlns:p14="http://schemas.microsoft.com/office/powerpoint/2010/main" val="21488688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89DA6-1CF1-37E2-40A8-1E56D7C08A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Reflections on Previous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30570-1E23-EDD3-99AC-8A2CE7C45F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considering your practice in your previous modules, what do you consider to be your strengths?</a:t>
            </a:r>
          </a:p>
          <a:p>
            <a:r>
              <a:rPr lang="en-GB" dirty="0"/>
              <a:t>What module-based issues have challenged you?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 have you responded to these challenges?</a:t>
            </a:r>
          </a:p>
        </p:txBody>
      </p:sp>
    </p:spTree>
    <p:extLst>
      <p:ext uri="{BB962C8B-B14F-4D97-AF65-F5344CB8AC3E}">
        <p14:creationId xmlns:p14="http://schemas.microsoft.com/office/powerpoint/2010/main" val="20727558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254C0-47DC-CE4A-FABB-0AA66E5C7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Provenance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86BC7-3D4C-A023-456B-15215ED962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 am aware that Emily has already spoken to you about searching for texts.</a:t>
            </a:r>
          </a:p>
          <a:p>
            <a:endParaRPr lang="en-GB" dirty="0"/>
          </a:p>
          <a:p>
            <a:r>
              <a:rPr lang="en-GB" dirty="0"/>
              <a:t>What models of online searching exist to support good academic practice / provenance?</a:t>
            </a:r>
          </a:p>
          <a:p>
            <a:endParaRPr lang="en-GB" dirty="0"/>
          </a:p>
          <a:p>
            <a:r>
              <a:rPr lang="en-GB" dirty="0"/>
              <a:t>CRAAP / RADAR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Library Accessibility and Resources | University of Wales Trinity Saint David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0324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AC65C-EE95-5001-49DD-918E0CA4F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65014-D28A-44CC-06BA-C0010D3E60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CRAAP</a:t>
            </a:r>
          </a:p>
          <a:p>
            <a:r>
              <a:rPr lang="en-GB" dirty="0"/>
              <a:t>Currency / Relevance / Authority / Accuracy / Purpose</a:t>
            </a:r>
          </a:p>
          <a:p>
            <a:endParaRPr lang="en-GB" dirty="0"/>
          </a:p>
          <a:p>
            <a:r>
              <a:rPr lang="en-GB" dirty="0"/>
              <a:t>RADAR</a:t>
            </a:r>
          </a:p>
          <a:p>
            <a:r>
              <a:rPr lang="en-GB" dirty="0"/>
              <a:t>Rationale / Authority / Date / Accuracy / Relevance</a:t>
            </a:r>
          </a:p>
        </p:txBody>
      </p:sp>
    </p:spTree>
    <p:extLst>
      <p:ext uri="{BB962C8B-B14F-4D97-AF65-F5344CB8AC3E}">
        <p14:creationId xmlns:p14="http://schemas.microsoft.com/office/powerpoint/2010/main" val="9290370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69104-5E0A-FC3F-4EDA-96964FBC4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96795-D564-0828-4510-15CD626E59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tool do you use?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Gibb’s Reflective Cycle</a:t>
            </a:r>
            <a:endParaRPr lang="en-GB" dirty="0"/>
          </a:p>
          <a:p>
            <a:r>
              <a:rPr lang="en-GB" dirty="0">
                <a:hlinkClick r:id="rId3"/>
              </a:rPr>
              <a:t>ERA Cycle</a:t>
            </a:r>
            <a:endParaRPr lang="en-GB" dirty="0"/>
          </a:p>
          <a:p>
            <a:r>
              <a:rPr lang="en-GB" dirty="0">
                <a:hlinkClick r:id="rId3"/>
              </a:rPr>
              <a:t>Driscoll’s What Model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Blog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77082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4F750-6456-0DD2-823E-E5BAF5DD1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FD10D-75AD-1275-1A7A-97D66E198F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next week:</a:t>
            </a:r>
          </a:p>
          <a:p>
            <a:endParaRPr lang="en-GB" dirty="0"/>
          </a:p>
          <a:p>
            <a:r>
              <a:rPr lang="en-GB" dirty="0"/>
              <a:t>Notes on Moodle – ‘Why Social Research?’</a:t>
            </a:r>
          </a:p>
          <a:p>
            <a:r>
              <a:rPr lang="en-GB" dirty="0"/>
              <a:t>You will be sharing your response in a 5 minute presentation, please see the notes with the paper/file.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59527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390</TotalTime>
  <Words>955</Words>
  <Application>Microsoft Office PowerPoint</Application>
  <PresentationFormat>Widescreen</PresentationFormat>
  <Paragraphs>149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Aptos</vt:lpstr>
      <vt:lpstr>Aptos Display</vt:lpstr>
      <vt:lpstr>Arial</vt:lpstr>
      <vt:lpstr>Office Theme</vt:lpstr>
      <vt:lpstr>Applied Theatre research</vt:lpstr>
      <vt:lpstr>Arrivals</vt:lpstr>
      <vt:lpstr>Plan for today</vt:lpstr>
      <vt:lpstr>Beginnings</vt:lpstr>
      <vt:lpstr>Beginnings</vt:lpstr>
      <vt:lpstr>Observations</vt:lpstr>
      <vt:lpstr>Observations</vt:lpstr>
      <vt:lpstr>Assignment Briefs</vt:lpstr>
      <vt:lpstr>Visualisation</vt:lpstr>
      <vt:lpstr>Prep-work</vt:lpstr>
      <vt:lpstr>Why Research?</vt:lpstr>
      <vt:lpstr>Who funds research?</vt:lpstr>
      <vt:lpstr>UKRI: UK Research and Innovation</vt:lpstr>
      <vt:lpstr>What will guide us?</vt:lpstr>
      <vt:lpstr>What are points of interest re: sector and discipline knowledge to us today?</vt:lpstr>
      <vt:lpstr>Glossary</vt:lpstr>
      <vt:lpstr>A quick introduction to the Universities Ethics for Research Application </vt:lpstr>
      <vt:lpstr>Glossary</vt:lpstr>
      <vt:lpstr>Reflections on Previous Practice</vt:lpstr>
      <vt:lpstr>Provenance </vt:lpstr>
      <vt:lpstr>PowerPoint Presentation</vt:lpstr>
      <vt:lpstr>Reflective Practice</vt:lpstr>
      <vt:lpstr>Endings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Jonathan Pugh</dc:creator>
  <cp:lastModifiedBy>Jonathan Pugh</cp:lastModifiedBy>
  <cp:revision>1</cp:revision>
  <dcterms:created xsi:type="dcterms:W3CDTF">2025-01-27T08:25:58Z</dcterms:created>
  <dcterms:modified xsi:type="dcterms:W3CDTF">2025-01-27T17:21:59Z</dcterms:modified>
</cp:coreProperties>
</file>