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B363B-087B-49E0-9EA0-FB40EF45CA9C}" v="10" dt="2025-10-01T10:54:21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51" d="100"/>
          <a:sy n="51" d="100"/>
        </p:scale>
        <p:origin x="1232" y="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Meron Banger</a:t>
            </a:r>
          </a:p>
          <a:p>
            <a:r>
              <a:rPr lang="en-GB" altLang="en-US" u="sng" dirty="0"/>
              <a:t>Student ID: 2430071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used AI to check my work , spelling error and grammatical correction.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SWOT analysis provides a summary of my key strength, weaknesses , opportunities and threats helping me understand where I am now and how I can grow professionally.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192" y="274639"/>
            <a:ext cx="9484290" cy="5725328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am passionate about helping and supporting others and making positive impact on people’s lives.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have strong communication skills and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feel comfortable building trust.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aim to build a career within the health and social care sector and contribute to high quality are.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Keen to gain further experience and qualification to strength my skills.</a:t>
            </a:r>
          </a:p>
          <a:p>
            <a:pPr marL="0" indent="0" algn="ctr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SWOT: is a powerful tool used to evaluate and keep track progress and update our goals , it gives us a clear picture of where we currently stand and what we need to work on.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Identifying my strength so I can use them assuredly in my career.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Underlines my weaknesses so I can work on how to improve myself.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Highlights opportunities I can make use of to advantage my growth.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Traits s factors that may hold me back such as workload , luck of experience, and be prepared for them helps be to make well informed decision making.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492277" y="1403710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2000" b="1" dirty="0"/>
              <a:t>Strength</a:t>
            </a:r>
            <a:endParaRPr lang="en-GB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am reliable , punctual and able to maintain professionalism in challenging situations.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weakness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can sometimes doubt myself when learning new task but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i’m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actively working on practice and feedback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have the chance to gain new qualifications and practical experience which can help me progress.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 responsibilities or unexpected life changes could limit the time I have available to focus on study and career.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can use my strong communication skills and learning skills to overcome self-doubt and stay competitive in the industry.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example   when I’m unsure about a new task , I ask for guidance and practice until I feel confident.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can take advantage of training and work experience opportunities by using my strong communication and learning skills to engage fully, ask question , and build the practical knowledge I need for career growth.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Overall , by understanding my strength and using them to address my weakness and make the most of opportunities ,I can continue developing confidently in my career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Brown,T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.(2019) Health and Social care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pract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NHS(2023) Healthy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Living.Available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at;https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;//www.nhs.uk//(Accessed;10November 2025).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551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Wingdings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mary banger</cp:lastModifiedBy>
  <cp:revision>28</cp:revision>
  <dcterms:created xsi:type="dcterms:W3CDTF">2025-02-21T18:28:54Z</dcterms:created>
  <dcterms:modified xsi:type="dcterms:W3CDTF">2025-11-09T21:12:55Z</dcterms:modified>
</cp:coreProperties>
</file>