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17"/>
  </p:notesMasterIdLst>
  <p:sldIdLst>
    <p:sldId id="257" r:id="rId2"/>
    <p:sldId id="266"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80152" autoAdjust="0"/>
  </p:normalViewPr>
  <p:slideViewPr>
    <p:cSldViewPr snapToGrid="0">
      <p:cViewPr varScale="1">
        <p:scale>
          <a:sx n="68" d="100"/>
          <a:sy n="68" d="100"/>
        </p:scale>
        <p:origin x="126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12.svg"/></Relationships>
</file>

<file path=ppt/diagrams/_rels/data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12.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E15D2F5E-CC84-44F9-A0FC-67436AFC4221}" type="doc">
      <dgm:prSet loTypeId="urn:microsoft.com/office/officeart/2005/8/layout/vProcess5" loCatId="process" qsTypeId="urn:microsoft.com/office/officeart/2005/8/quickstyle/simple2" qsCatId="simple" csTypeId="urn:microsoft.com/office/officeart/2005/8/colors/colorful1" csCatId="colorful" phldr="1"/>
      <dgm:spPr/>
      <dgm:t>
        <a:bodyPr/>
        <a:lstStyle/>
        <a:p>
          <a:endParaRPr lang="en-US"/>
        </a:p>
      </dgm:t>
    </dgm:pt>
    <dgm:pt modelId="{4062B58B-A091-4B38-9178-A045AE09C72F}">
      <dgm:prSet/>
      <dgm:spPr/>
      <dgm:t>
        <a:bodyPr/>
        <a:lstStyle/>
        <a:p>
          <a:r>
            <a:rPr lang="en-US"/>
            <a:t>Language of Germany is one of the main problems for the new businesses in the country</a:t>
          </a:r>
        </a:p>
      </dgm:t>
    </dgm:pt>
    <dgm:pt modelId="{86106EC3-2C1B-44EC-BB06-80B8486D4FE0}" type="parTrans" cxnId="{99D6D3B7-C37C-42A7-B509-5564620DE129}">
      <dgm:prSet/>
      <dgm:spPr/>
      <dgm:t>
        <a:bodyPr/>
        <a:lstStyle/>
        <a:p>
          <a:endParaRPr lang="en-US"/>
        </a:p>
      </dgm:t>
    </dgm:pt>
    <dgm:pt modelId="{4A208C72-5440-440A-AAA7-F861266723F7}" type="sibTrans" cxnId="{99D6D3B7-C37C-42A7-B509-5564620DE129}">
      <dgm:prSet/>
      <dgm:spPr/>
      <dgm:t>
        <a:bodyPr/>
        <a:lstStyle/>
        <a:p>
          <a:endParaRPr lang="en-US"/>
        </a:p>
      </dgm:t>
    </dgm:pt>
    <dgm:pt modelId="{B3F951EC-C785-4884-97A6-70A9EE34C4E2}">
      <dgm:prSet/>
      <dgm:spPr/>
      <dgm:t>
        <a:bodyPr/>
        <a:lstStyle/>
        <a:p>
          <a:r>
            <a:rPr lang="en-US"/>
            <a:t>The people of that place are greatly focused on their language and most of them talk in their language throughout the time</a:t>
          </a:r>
        </a:p>
      </dgm:t>
    </dgm:pt>
    <dgm:pt modelId="{CD9FC0B2-E524-4849-B0B6-1F57BF860BB5}" type="parTrans" cxnId="{10134432-5435-403B-80BD-1C76C03176A9}">
      <dgm:prSet/>
      <dgm:spPr/>
      <dgm:t>
        <a:bodyPr/>
        <a:lstStyle/>
        <a:p>
          <a:endParaRPr lang="en-US"/>
        </a:p>
      </dgm:t>
    </dgm:pt>
    <dgm:pt modelId="{9E4EE6AC-D49F-46F9-8D7D-BDFC4CEF5908}" type="sibTrans" cxnId="{10134432-5435-403B-80BD-1C76C03176A9}">
      <dgm:prSet/>
      <dgm:spPr/>
      <dgm:t>
        <a:bodyPr/>
        <a:lstStyle/>
        <a:p>
          <a:endParaRPr lang="en-US"/>
        </a:p>
      </dgm:t>
    </dgm:pt>
    <dgm:pt modelId="{34B404CC-F220-4EEA-9D11-55BF4B6B60EF}">
      <dgm:prSet/>
      <dgm:spPr/>
      <dgm:t>
        <a:bodyPr/>
        <a:lstStyle/>
        <a:p>
          <a:r>
            <a:rPr lang="en-US" dirty="0"/>
            <a:t>The language that the people of that country use in their regular life is German and they also use them when they go for buying things in the market </a:t>
          </a:r>
          <a:r>
            <a:rPr lang="en-GB" dirty="0">
              <a:solidFill>
                <a:schemeClr val="bg2"/>
              </a:solidFill>
              <a:effectLst/>
              <a:latin typeface="+mn-lt"/>
              <a:ea typeface="Calibri" panose="020F0502020204030204" pitchFamily="34" charset="0"/>
              <a:cs typeface="Times New Roman" panose="02020603050405020304" pitchFamily="18" charset="0"/>
            </a:rPr>
            <a:t>(Engstrom, 2019)</a:t>
          </a:r>
          <a:endParaRPr lang="en-US" dirty="0">
            <a:solidFill>
              <a:schemeClr val="bg2"/>
            </a:solidFill>
            <a:latin typeface="+mn-lt"/>
          </a:endParaRPr>
        </a:p>
      </dgm:t>
    </dgm:pt>
    <dgm:pt modelId="{905D44B8-8764-4716-A97F-7C846EEEF9D7}" type="parTrans" cxnId="{1BBF9C69-41A9-4724-AD22-0899A9F37267}">
      <dgm:prSet/>
      <dgm:spPr/>
      <dgm:t>
        <a:bodyPr/>
        <a:lstStyle/>
        <a:p>
          <a:endParaRPr lang="en-US"/>
        </a:p>
      </dgm:t>
    </dgm:pt>
    <dgm:pt modelId="{2DC0EA4E-0C28-4EC9-BAAC-B7ADF3141CE9}" type="sibTrans" cxnId="{1BBF9C69-41A9-4724-AD22-0899A9F37267}">
      <dgm:prSet/>
      <dgm:spPr/>
      <dgm:t>
        <a:bodyPr/>
        <a:lstStyle/>
        <a:p>
          <a:endParaRPr lang="en-US"/>
        </a:p>
      </dgm:t>
    </dgm:pt>
    <dgm:pt modelId="{F4EE5A0A-A85F-4E0C-9F54-4AD3B68D2C4A}" type="pres">
      <dgm:prSet presAssocID="{E15D2F5E-CC84-44F9-A0FC-67436AFC4221}" presName="outerComposite" presStyleCnt="0">
        <dgm:presLayoutVars>
          <dgm:chMax val="5"/>
          <dgm:dir/>
          <dgm:resizeHandles val="exact"/>
        </dgm:presLayoutVars>
      </dgm:prSet>
      <dgm:spPr/>
    </dgm:pt>
    <dgm:pt modelId="{75FDB61B-2E92-43FD-8A1C-B22B4C7F6863}" type="pres">
      <dgm:prSet presAssocID="{E15D2F5E-CC84-44F9-A0FC-67436AFC4221}" presName="dummyMaxCanvas" presStyleCnt="0">
        <dgm:presLayoutVars/>
      </dgm:prSet>
      <dgm:spPr/>
    </dgm:pt>
    <dgm:pt modelId="{EB4D4DE2-365F-4234-90D5-4D3A46050F72}" type="pres">
      <dgm:prSet presAssocID="{E15D2F5E-CC84-44F9-A0FC-67436AFC4221}" presName="ThreeNodes_1" presStyleLbl="node1" presStyleIdx="0" presStyleCnt="3">
        <dgm:presLayoutVars>
          <dgm:bulletEnabled val="1"/>
        </dgm:presLayoutVars>
      </dgm:prSet>
      <dgm:spPr/>
    </dgm:pt>
    <dgm:pt modelId="{B9B06B8A-A283-4E5D-89F3-CEF9EFBA92A8}" type="pres">
      <dgm:prSet presAssocID="{E15D2F5E-CC84-44F9-A0FC-67436AFC4221}" presName="ThreeNodes_2" presStyleLbl="node1" presStyleIdx="1" presStyleCnt="3">
        <dgm:presLayoutVars>
          <dgm:bulletEnabled val="1"/>
        </dgm:presLayoutVars>
      </dgm:prSet>
      <dgm:spPr/>
    </dgm:pt>
    <dgm:pt modelId="{145A91E0-6FDB-487B-B87D-98412DEC1AA1}" type="pres">
      <dgm:prSet presAssocID="{E15D2F5E-CC84-44F9-A0FC-67436AFC4221}" presName="ThreeNodes_3" presStyleLbl="node1" presStyleIdx="2" presStyleCnt="3">
        <dgm:presLayoutVars>
          <dgm:bulletEnabled val="1"/>
        </dgm:presLayoutVars>
      </dgm:prSet>
      <dgm:spPr/>
    </dgm:pt>
    <dgm:pt modelId="{81B82A64-C134-4E3A-B264-9EE992EBAAFE}" type="pres">
      <dgm:prSet presAssocID="{E15D2F5E-CC84-44F9-A0FC-67436AFC4221}" presName="ThreeConn_1-2" presStyleLbl="fgAccFollowNode1" presStyleIdx="0" presStyleCnt="2">
        <dgm:presLayoutVars>
          <dgm:bulletEnabled val="1"/>
        </dgm:presLayoutVars>
      </dgm:prSet>
      <dgm:spPr/>
    </dgm:pt>
    <dgm:pt modelId="{BAF012CD-2B6D-4396-80E1-66306F324625}" type="pres">
      <dgm:prSet presAssocID="{E15D2F5E-CC84-44F9-A0FC-67436AFC4221}" presName="ThreeConn_2-3" presStyleLbl="fgAccFollowNode1" presStyleIdx="1" presStyleCnt="2">
        <dgm:presLayoutVars>
          <dgm:bulletEnabled val="1"/>
        </dgm:presLayoutVars>
      </dgm:prSet>
      <dgm:spPr/>
    </dgm:pt>
    <dgm:pt modelId="{D6A1D229-48FC-4C5B-88BA-96C473E3C24D}" type="pres">
      <dgm:prSet presAssocID="{E15D2F5E-CC84-44F9-A0FC-67436AFC4221}" presName="ThreeNodes_1_text" presStyleLbl="node1" presStyleIdx="2" presStyleCnt="3">
        <dgm:presLayoutVars>
          <dgm:bulletEnabled val="1"/>
        </dgm:presLayoutVars>
      </dgm:prSet>
      <dgm:spPr/>
    </dgm:pt>
    <dgm:pt modelId="{8DC536BF-73B0-4400-B371-F395BBD6755E}" type="pres">
      <dgm:prSet presAssocID="{E15D2F5E-CC84-44F9-A0FC-67436AFC4221}" presName="ThreeNodes_2_text" presStyleLbl="node1" presStyleIdx="2" presStyleCnt="3">
        <dgm:presLayoutVars>
          <dgm:bulletEnabled val="1"/>
        </dgm:presLayoutVars>
      </dgm:prSet>
      <dgm:spPr/>
    </dgm:pt>
    <dgm:pt modelId="{72F4EBF1-38EA-4484-9551-CB8F64CF1408}" type="pres">
      <dgm:prSet presAssocID="{E15D2F5E-CC84-44F9-A0FC-67436AFC4221}" presName="ThreeNodes_3_text" presStyleLbl="node1" presStyleIdx="2" presStyleCnt="3">
        <dgm:presLayoutVars>
          <dgm:bulletEnabled val="1"/>
        </dgm:presLayoutVars>
      </dgm:prSet>
      <dgm:spPr/>
    </dgm:pt>
  </dgm:ptLst>
  <dgm:cxnLst>
    <dgm:cxn modelId="{734B2602-F83A-4454-98B9-AF31CE84244B}" type="presOf" srcId="{E15D2F5E-CC84-44F9-A0FC-67436AFC4221}" destId="{F4EE5A0A-A85F-4E0C-9F54-4AD3B68D2C4A}" srcOrd="0" destOrd="0" presId="urn:microsoft.com/office/officeart/2005/8/layout/vProcess5"/>
    <dgm:cxn modelId="{10134432-5435-403B-80BD-1C76C03176A9}" srcId="{E15D2F5E-CC84-44F9-A0FC-67436AFC4221}" destId="{B3F951EC-C785-4884-97A6-70A9EE34C4E2}" srcOrd="1" destOrd="0" parTransId="{CD9FC0B2-E524-4849-B0B6-1F57BF860BB5}" sibTransId="{9E4EE6AC-D49F-46F9-8D7D-BDFC4CEF5908}"/>
    <dgm:cxn modelId="{F7EE0854-9CA3-4A51-BC55-0E862A5D4775}" type="presOf" srcId="{B3F951EC-C785-4884-97A6-70A9EE34C4E2}" destId="{B9B06B8A-A283-4E5D-89F3-CEF9EFBA92A8}" srcOrd="0" destOrd="0" presId="urn:microsoft.com/office/officeart/2005/8/layout/vProcess5"/>
    <dgm:cxn modelId="{4D346254-6E0C-4EF8-9B54-F395BD06D3C6}" type="presOf" srcId="{4062B58B-A091-4B38-9178-A045AE09C72F}" destId="{D6A1D229-48FC-4C5B-88BA-96C473E3C24D}" srcOrd="1" destOrd="0" presId="urn:microsoft.com/office/officeart/2005/8/layout/vProcess5"/>
    <dgm:cxn modelId="{B6982F62-2376-4E7F-B418-060FBF43E3ED}" type="presOf" srcId="{4062B58B-A091-4B38-9178-A045AE09C72F}" destId="{EB4D4DE2-365F-4234-90D5-4D3A46050F72}" srcOrd="0" destOrd="0" presId="urn:microsoft.com/office/officeart/2005/8/layout/vProcess5"/>
    <dgm:cxn modelId="{1BBF9C69-41A9-4724-AD22-0899A9F37267}" srcId="{E15D2F5E-CC84-44F9-A0FC-67436AFC4221}" destId="{34B404CC-F220-4EEA-9D11-55BF4B6B60EF}" srcOrd="2" destOrd="0" parTransId="{905D44B8-8764-4716-A97F-7C846EEEF9D7}" sibTransId="{2DC0EA4E-0C28-4EC9-BAAC-B7ADF3141CE9}"/>
    <dgm:cxn modelId="{D5F35E73-BF10-4EA1-8CAC-95555107A8CE}" type="presOf" srcId="{4A208C72-5440-440A-AAA7-F861266723F7}" destId="{81B82A64-C134-4E3A-B264-9EE992EBAAFE}" srcOrd="0" destOrd="0" presId="urn:microsoft.com/office/officeart/2005/8/layout/vProcess5"/>
    <dgm:cxn modelId="{E1FC37A4-0371-432D-87B5-192F9C8E8D0A}" type="presOf" srcId="{34B404CC-F220-4EEA-9D11-55BF4B6B60EF}" destId="{72F4EBF1-38EA-4484-9551-CB8F64CF1408}" srcOrd="1" destOrd="0" presId="urn:microsoft.com/office/officeart/2005/8/layout/vProcess5"/>
    <dgm:cxn modelId="{99D6D3B7-C37C-42A7-B509-5564620DE129}" srcId="{E15D2F5E-CC84-44F9-A0FC-67436AFC4221}" destId="{4062B58B-A091-4B38-9178-A045AE09C72F}" srcOrd="0" destOrd="0" parTransId="{86106EC3-2C1B-44EC-BB06-80B8486D4FE0}" sibTransId="{4A208C72-5440-440A-AAA7-F861266723F7}"/>
    <dgm:cxn modelId="{342193BE-7EC1-49B9-B242-B22162BAF8EE}" type="presOf" srcId="{9E4EE6AC-D49F-46F9-8D7D-BDFC4CEF5908}" destId="{BAF012CD-2B6D-4396-80E1-66306F324625}" srcOrd="0" destOrd="0" presId="urn:microsoft.com/office/officeart/2005/8/layout/vProcess5"/>
    <dgm:cxn modelId="{440805DA-33CE-4B67-B727-2ED9DBFF1569}" type="presOf" srcId="{B3F951EC-C785-4884-97A6-70A9EE34C4E2}" destId="{8DC536BF-73B0-4400-B371-F395BBD6755E}" srcOrd="1" destOrd="0" presId="urn:microsoft.com/office/officeart/2005/8/layout/vProcess5"/>
    <dgm:cxn modelId="{38A937FC-EC14-4830-9773-CDA776F87ECF}" type="presOf" srcId="{34B404CC-F220-4EEA-9D11-55BF4B6B60EF}" destId="{145A91E0-6FDB-487B-B87D-98412DEC1AA1}" srcOrd="0" destOrd="0" presId="urn:microsoft.com/office/officeart/2005/8/layout/vProcess5"/>
    <dgm:cxn modelId="{0FD6AA74-5AE0-402F-80CB-5CBE210F169A}" type="presParOf" srcId="{F4EE5A0A-A85F-4E0C-9F54-4AD3B68D2C4A}" destId="{75FDB61B-2E92-43FD-8A1C-B22B4C7F6863}" srcOrd="0" destOrd="0" presId="urn:microsoft.com/office/officeart/2005/8/layout/vProcess5"/>
    <dgm:cxn modelId="{A5E407AE-A7AB-447B-9937-636B182447AE}" type="presParOf" srcId="{F4EE5A0A-A85F-4E0C-9F54-4AD3B68D2C4A}" destId="{EB4D4DE2-365F-4234-90D5-4D3A46050F72}" srcOrd="1" destOrd="0" presId="urn:microsoft.com/office/officeart/2005/8/layout/vProcess5"/>
    <dgm:cxn modelId="{707DBDB6-80ED-4BCB-9705-2C8BE8F88167}" type="presParOf" srcId="{F4EE5A0A-A85F-4E0C-9F54-4AD3B68D2C4A}" destId="{B9B06B8A-A283-4E5D-89F3-CEF9EFBA92A8}" srcOrd="2" destOrd="0" presId="urn:microsoft.com/office/officeart/2005/8/layout/vProcess5"/>
    <dgm:cxn modelId="{26FBACB8-F2AD-40FD-9E1C-ADE374F8E4D5}" type="presParOf" srcId="{F4EE5A0A-A85F-4E0C-9F54-4AD3B68D2C4A}" destId="{145A91E0-6FDB-487B-B87D-98412DEC1AA1}" srcOrd="3" destOrd="0" presId="urn:microsoft.com/office/officeart/2005/8/layout/vProcess5"/>
    <dgm:cxn modelId="{E3E64C29-D17A-439A-A196-BC35E4027DCF}" type="presParOf" srcId="{F4EE5A0A-A85F-4E0C-9F54-4AD3B68D2C4A}" destId="{81B82A64-C134-4E3A-B264-9EE992EBAAFE}" srcOrd="4" destOrd="0" presId="urn:microsoft.com/office/officeart/2005/8/layout/vProcess5"/>
    <dgm:cxn modelId="{D311448E-60D2-4396-8D67-434044B31834}" type="presParOf" srcId="{F4EE5A0A-A85F-4E0C-9F54-4AD3B68D2C4A}" destId="{BAF012CD-2B6D-4396-80E1-66306F324625}" srcOrd="5" destOrd="0" presId="urn:microsoft.com/office/officeart/2005/8/layout/vProcess5"/>
    <dgm:cxn modelId="{39B6BA69-CBE8-4D90-91F3-8F78F1EC9A9C}" type="presParOf" srcId="{F4EE5A0A-A85F-4E0C-9F54-4AD3B68D2C4A}" destId="{D6A1D229-48FC-4C5B-88BA-96C473E3C24D}" srcOrd="6" destOrd="0" presId="urn:microsoft.com/office/officeart/2005/8/layout/vProcess5"/>
    <dgm:cxn modelId="{7CCB889B-E3FB-4E40-85FA-F45BD57FEEE0}" type="presParOf" srcId="{F4EE5A0A-A85F-4E0C-9F54-4AD3B68D2C4A}" destId="{8DC536BF-73B0-4400-B371-F395BBD6755E}" srcOrd="7" destOrd="0" presId="urn:microsoft.com/office/officeart/2005/8/layout/vProcess5"/>
    <dgm:cxn modelId="{2D4EC63B-9F61-42C3-92D3-0C0520A6A1CC}" type="presParOf" srcId="{F4EE5A0A-A85F-4E0C-9F54-4AD3B68D2C4A}" destId="{72F4EBF1-38EA-4484-9551-CB8F64CF1408}"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0355A1-BD0D-4B76-8457-800472541BD8}" type="doc">
      <dgm:prSet loTypeId="urn:microsoft.com/office/officeart/2005/8/layout/hierarchy1" loCatId="hierarchy" qsTypeId="urn:microsoft.com/office/officeart/2005/8/quickstyle/simple2" qsCatId="simple" csTypeId="urn:microsoft.com/office/officeart/2005/8/colors/colorful2" csCatId="colorful" phldr="1"/>
      <dgm:spPr/>
      <dgm:t>
        <a:bodyPr/>
        <a:lstStyle/>
        <a:p>
          <a:endParaRPr lang="en-US"/>
        </a:p>
      </dgm:t>
    </dgm:pt>
    <dgm:pt modelId="{7DCD0987-71D9-498B-A5CC-60E931F67990}">
      <dgm:prSet/>
      <dgm:spPr/>
      <dgm:t>
        <a:bodyPr/>
        <a:lstStyle/>
        <a:p>
          <a:r>
            <a:rPr lang="en-US" dirty="0"/>
            <a:t>In Germany, there are a lot of people who are ethnic Germans</a:t>
          </a:r>
        </a:p>
      </dgm:t>
    </dgm:pt>
    <dgm:pt modelId="{60BBE493-E60D-4951-867A-3E11EC8AE9FA}" type="parTrans" cxnId="{F2177AFD-EFBE-4EDA-9CF8-F65A71812D4A}">
      <dgm:prSet/>
      <dgm:spPr/>
      <dgm:t>
        <a:bodyPr/>
        <a:lstStyle/>
        <a:p>
          <a:endParaRPr lang="en-US"/>
        </a:p>
      </dgm:t>
    </dgm:pt>
    <dgm:pt modelId="{7DBFCEBF-A5E7-4608-BD7A-95BEE6215AD1}" type="sibTrans" cxnId="{F2177AFD-EFBE-4EDA-9CF8-F65A71812D4A}">
      <dgm:prSet/>
      <dgm:spPr/>
      <dgm:t>
        <a:bodyPr/>
        <a:lstStyle/>
        <a:p>
          <a:endParaRPr lang="en-US"/>
        </a:p>
      </dgm:t>
    </dgm:pt>
    <dgm:pt modelId="{50E9A8FD-420C-44FA-A1B6-73111F4B6D26}">
      <dgm:prSet custT="1"/>
      <dgm:spPr/>
      <dgm:t>
        <a:bodyPr/>
        <a:lstStyle/>
        <a:p>
          <a:r>
            <a:rPr lang="en-US" sz="2000" kern="1200" dirty="0"/>
            <a:t>The diversity of the people is enriching the society of German throughout the time </a:t>
          </a:r>
          <a:r>
            <a:rPr lang="en-GB" sz="2000" kern="1200" dirty="0">
              <a:solidFill>
                <a:srgbClr val="000000">
                  <a:hueOff val="0"/>
                  <a:satOff val="0"/>
                  <a:lumOff val="0"/>
                  <a:alphaOff val="0"/>
                </a:srgbClr>
              </a:solidFill>
              <a:latin typeface="Garamond" panose="02020404030301010803"/>
              <a:ea typeface="+mn-ea"/>
              <a:cs typeface="+mn-cs"/>
            </a:rPr>
            <a:t>(Mathur, 2023)</a:t>
          </a:r>
          <a:endParaRPr lang="en-US" sz="2000" kern="1200" dirty="0">
            <a:solidFill>
              <a:srgbClr val="000000">
                <a:hueOff val="0"/>
                <a:satOff val="0"/>
                <a:lumOff val="0"/>
                <a:alphaOff val="0"/>
              </a:srgbClr>
            </a:solidFill>
            <a:latin typeface="Garamond" panose="02020404030301010803"/>
            <a:ea typeface="+mn-ea"/>
            <a:cs typeface="+mn-cs"/>
          </a:endParaRPr>
        </a:p>
      </dgm:t>
    </dgm:pt>
    <dgm:pt modelId="{F59EADAC-FD98-49AA-9B73-012F31D8CAE3}" type="parTrans" cxnId="{D965AF4F-6AF6-451A-867A-F4432D9AD9E7}">
      <dgm:prSet/>
      <dgm:spPr/>
      <dgm:t>
        <a:bodyPr/>
        <a:lstStyle/>
        <a:p>
          <a:endParaRPr lang="en-US"/>
        </a:p>
      </dgm:t>
    </dgm:pt>
    <dgm:pt modelId="{E3587610-244C-4754-981A-FD4BF8D65EED}" type="sibTrans" cxnId="{D965AF4F-6AF6-451A-867A-F4432D9AD9E7}">
      <dgm:prSet/>
      <dgm:spPr/>
      <dgm:t>
        <a:bodyPr/>
        <a:lstStyle/>
        <a:p>
          <a:endParaRPr lang="en-US"/>
        </a:p>
      </dgm:t>
    </dgm:pt>
    <dgm:pt modelId="{0FFB16CA-94A0-416F-822C-3454A2E67E09}" type="pres">
      <dgm:prSet presAssocID="{2E0355A1-BD0D-4B76-8457-800472541BD8}" presName="hierChild1" presStyleCnt="0">
        <dgm:presLayoutVars>
          <dgm:chPref val="1"/>
          <dgm:dir/>
          <dgm:animOne val="branch"/>
          <dgm:animLvl val="lvl"/>
          <dgm:resizeHandles/>
        </dgm:presLayoutVars>
      </dgm:prSet>
      <dgm:spPr/>
    </dgm:pt>
    <dgm:pt modelId="{56C7277E-8EE3-4D42-8062-0B84622A1410}" type="pres">
      <dgm:prSet presAssocID="{7DCD0987-71D9-498B-A5CC-60E931F67990}" presName="hierRoot1" presStyleCnt="0"/>
      <dgm:spPr/>
    </dgm:pt>
    <dgm:pt modelId="{AD1E1A3D-AA29-4FA4-85D2-E3FDA60E4CE4}" type="pres">
      <dgm:prSet presAssocID="{7DCD0987-71D9-498B-A5CC-60E931F67990}" presName="composite" presStyleCnt="0"/>
      <dgm:spPr/>
    </dgm:pt>
    <dgm:pt modelId="{41A1920B-28A2-4577-9E1B-44A2DA3BF7E7}" type="pres">
      <dgm:prSet presAssocID="{7DCD0987-71D9-498B-A5CC-60E931F67990}" presName="background" presStyleLbl="node0" presStyleIdx="0" presStyleCnt="2"/>
      <dgm:spPr/>
    </dgm:pt>
    <dgm:pt modelId="{A0C4CDB9-4B85-43D9-A50F-A39187882040}" type="pres">
      <dgm:prSet presAssocID="{7DCD0987-71D9-498B-A5CC-60E931F67990}" presName="text" presStyleLbl="fgAcc0" presStyleIdx="0" presStyleCnt="2">
        <dgm:presLayoutVars>
          <dgm:chPref val="3"/>
        </dgm:presLayoutVars>
      </dgm:prSet>
      <dgm:spPr/>
    </dgm:pt>
    <dgm:pt modelId="{1C9977B6-720B-4E76-AA59-A3BA5864121E}" type="pres">
      <dgm:prSet presAssocID="{7DCD0987-71D9-498B-A5CC-60E931F67990}" presName="hierChild2" presStyleCnt="0"/>
      <dgm:spPr/>
    </dgm:pt>
    <dgm:pt modelId="{2CE455E5-00F1-445E-92C8-4AB759D8C6A9}" type="pres">
      <dgm:prSet presAssocID="{50E9A8FD-420C-44FA-A1B6-73111F4B6D26}" presName="hierRoot1" presStyleCnt="0"/>
      <dgm:spPr/>
    </dgm:pt>
    <dgm:pt modelId="{C44D8720-2FB4-4CEB-9575-AF598FDEF710}" type="pres">
      <dgm:prSet presAssocID="{50E9A8FD-420C-44FA-A1B6-73111F4B6D26}" presName="composite" presStyleCnt="0"/>
      <dgm:spPr/>
    </dgm:pt>
    <dgm:pt modelId="{45531AF1-A57B-4501-9F1A-20701DE60695}" type="pres">
      <dgm:prSet presAssocID="{50E9A8FD-420C-44FA-A1B6-73111F4B6D26}" presName="background" presStyleLbl="node0" presStyleIdx="1" presStyleCnt="2"/>
      <dgm:spPr/>
    </dgm:pt>
    <dgm:pt modelId="{83EF0992-3F6D-43F0-B360-17F76BD4F5C4}" type="pres">
      <dgm:prSet presAssocID="{50E9A8FD-420C-44FA-A1B6-73111F4B6D26}" presName="text" presStyleLbl="fgAcc0" presStyleIdx="1" presStyleCnt="2">
        <dgm:presLayoutVars>
          <dgm:chPref val="3"/>
        </dgm:presLayoutVars>
      </dgm:prSet>
      <dgm:spPr/>
    </dgm:pt>
    <dgm:pt modelId="{CDBD9735-8F2B-46E6-A103-8A77541A9953}" type="pres">
      <dgm:prSet presAssocID="{50E9A8FD-420C-44FA-A1B6-73111F4B6D26}" presName="hierChild2" presStyleCnt="0"/>
      <dgm:spPr/>
    </dgm:pt>
  </dgm:ptLst>
  <dgm:cxnLst>
    <dgm:cxn modelId="{D965AF4F-6AF6-451A-867A-F4432D9AD9E7}" srcId="{2E0355A1-BD0D-4B76-8457-800472541BD8}" destId="{50E9A8FD-420C-44FA-A1B6-73111F4B6D26}" srcOrd="1" destOrd="0" parTransId="{F59EADAC-FD98-49AA-9B73-012F31D8CAE3}" sibTransId="{E3587610-244C-4754-981A-FD4BF8D65EED}"/>
    <dgm:cxn modelId="{6D0E9E7E-8EFD-4358-99AF-5E4594CFA36F}" type="presOf" srcId="{7DCD0987-71D9-498B-A5CC-60E931F67990}" destId="{A0C4CDB9-4B85-43D9-A50F-A39187882040}" srcOrd="0" destOrd="0" presId="urn:microsoft.com/office/officeart/2005/8/layout/hierarchy1"/>
    <dgm:cxn modelId="{84AA7FC1-F8B6-4B12-B4D5-251CA3751DDA}" type="presOf" srcId="{50E9A8FD-420C-44FA-A1B6-73111F4B6D26}" destId="{83EF0992-3F6D-43F0-B360-17F76BD4F5C4}" srcOrd="0" destOrd="0" presId="urn:microsoft.com/office/officeart/2005/8/layout/hierarchy1"/>
    <dgm:cxn modelId="{4A18B6F9-A356-4F81-9B63-FADC6A2C84D2}" type="presOf" srcId="{2E0355A1-BD0D-4B76-8457-800472541BD8}" destId="{0FFB16CA-94A0-416F-822C-3454A2E67E09}" srcOrd="0" destOrd="0" presId="urn:microsoft.com/office/officeart/2005/8/layout/hierarchy1"/>
    <dgm:cxn modelId="{F2177AFD-EFBE-4EDA-9CF8-F65A71812D4A}" srcId="{2E0355A1-BD0D-4B76-8457-800472541BD8}" destId="{7DCD0987-71D9-498B-A5CC-60E931F67990}" srcOrd="0" destOrd="0" parTransId="{60BBE493-E60D-4951-867A-3E11EC8AE9FA}" sibTransId="{7DBFCEBF-A5E7-4608-BD7A-95BEE6215AD1}"/>
    <dgm:cxn modelId="{B0CB967D-CC8A-4186-AB11-E5B86C8516A4}" type="presParOf" srcId="{0FFB16CA-94A0-416F-822C-3454A2E67E09}" destId="{56C7277E-8EE3-4D42-8062-0B84622A1410}" srcOrd="0" destOrd="0" presId="urn:microsoft.com/office/officeart/2005/8/layout/hierarchy1"/>
    <dgm:cxn modelId="{47267BD9-5420-423D-8B63-E9C757560929}" type="presParOf" srcId="{56C7277E-8EE3-4D42-8062-0B84622A1410}" destId="{AD1E1A3D-AA29-4FA4-85D2-E3FDA60E4CE4}" srcOrd="0" destOrd="0" presId="urn:microsoft.com/office/officeart/2005/8/layout/hierarchy1"/>
    <dgm:cxn modelId="{F3CC765E-0C05-43AA-AC67-29D17A6C4206}" type="presParOf" srcId="{AD1E1A3D-AA29-4FA4-85D2-E3FDA60E4CE4}" destId="{41A1920B-28A2-4577-9E1B-44A2DA3BF7E7}" srcOrd="0" destOrd="0" presId="urn:microsoft.com/office/officeart/2005/8/layout/hierarchy1"/>
    <dgm:cxn modelId="{DA68830B-979C-4CF8-96D7-5C0BACEC4AA2}" type="presParOf" srcId="{AD1E1A3D-AA29-4FA4-85D2-E3FDA60E4CE4}" destId="{A0C4CDB9-4B85-43D9-A50F-A39187882040}" srcOrd="1" destOrd="0" presId="urn:microsoft.com/office/officeart/2005/8/layout/hierarchy1"/>
    <dgm:cxn modelId="{7F8DE9C8-50C9-4EED-B069-C473CE8970FF}" type="presParOf" srcId="{56C7277E-8EE3-4D42-8062-0B84622A1410}" destId="{1C9977B6-720B-4E76-AA59-A3BA5864121E}" srcOrd="1" destOrd="0" presId="urn:microsoft.com/office/officeart/2005/8/layout/hierarchy1"/>
    <dgm:cxn modelId="{6DFB4906-BA38-47CB-BB5F-D2B574BD8559}" type="presParOf" srcId="{0FFB16CA-94A0-416F-822C-3454A2E67E09}" destId="{2CE455E5-00F1-445E-92C8-4AB759D8C6A9}" srcOrd="1" destOrd="0" presId="urn:microsoft.com/office/officeart/2005/8/layout/hierarchy1"/>
    <dgm:cxn modelId="{CC7C34E2-2786-4FBE-871F-68860E139CD2}" type="presParOf" srcId="{2CE455E5-00F1-445E-92C8-4AB759D8C6A9}" destId="{C44D8720-2FB4-4CEB-9575-AF598FDEF710}" srcOrd="0" destOrd="0" presId="urn:microsoft.com/office/officeart/2005/8/layout/hierarchy1"/>
    <dgm:cxn modelId="{FE548D99-7804-4F8B-83F3-9D22CED1248A}" type="presParOf" srcId="{C44D8720-2FB4-4CEB-9575-AF598FDEF710}" destId="{45531AF1-A57B-4501-9F1A-20701DE60695}" srcOrd="0" destOrd="0" presId="urn:microsoft.com/office/officeart/2005/8/layout/hierarchy1"/>
    <dgm:cxn modelId="{90FC97DE-4080-43CA-8F35-7A241A88C6E7}" type="presParOf" srcId="{C44D8720-2FB4-4CEB-9575-AF598FDEF710}" destId="{83EF0992-3F6D-43F0-B360-17F76BD4F5C4}" srcOrd="1" destOrd="0" presId="urn:microsoft.com/office/officeart/2005/8/layout/hierarchy1"/>
    <dgm:cxn modelId="{E0D19891-7A70-43B1-9ABE-E504E0DAEEC4}" type="presParOf" srcId="{2CE455E5-00F1-445E-92C8-4AB759D8C6A9}" destId="{CDBD9735-8F2B-46E6-A103-8A77541A995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9FD973-1C3E-4ACE-9D07-39B7A8C7F09F}"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FF9A23DD-0B16-4211-A76A-5431D10AB383}">
      <dgm:prSet/>
      <dgm:spPr/>
      <dgm:t>
        <a:bodyPr/>
        <a:lstStyle/>
        <a:p>
          <a:r>
            <a:rPr lang="en-US"/>
            <a:t>The social culture in German is greatly focused on the equity of the people and egalitarianism</a:t>
          </a:r>
        </a:p>
      </dgm:t>
    </dgm:pt>
    <dgm:pt modelId="{71504B08-E25E-4438-ADCC-ECF50B8771C8}" type="parTrans" cxnId="{45AA87D2-29F6-47E3-B800-160E62E55771}">
      <dgm:prSet/>
      <dgm:spPr/>
      <dgm:t>
        <a:bodyPr/>
        <a:lstStyle/>
        <a:p>
          <a:endParaRPr lang="en-US"/>
        </a:p>
      </dgm:t>
    </dgm:pt>
    <dgm:pt modelId="{0B18EB5C-CC55-43EF-805F-4FE1E96D7258}" type="sibTrans" cxnId="{45AA87D2-29F6-47E3-B800-160E62E55771}">
      <dgm:prSet/>
      <dgm:spPr/>
      <dgm:t>
        <a:bodyPr/>
        <a:lstStyle/>
        <a:p>
          <a:endParaRPr lang="en-US"/>
        </a:p>
      </dgm:t>
    </dgm:pt>
    <dgm:pt modelId="{61F7CC11-3206-42D5-9B6A-88B90BC64D17}">
      <dgm:prSet/>
      <dgm:spPr/>
      <dgm:t>
        <a:bodyPr/>
        <a:lstStyle/>
        <a:p>
          <a:r>
            <a:rPr lang="en-US" dirty="0"/>
            <a:t>The people in the society of German are able to get equal rights in the country and they focus on the team work and collaboration throughout the time in their work in various places of the country</a:t>
          </a:r>
        </a:p>
      </dgm:t>
    </dgm:pt>
    <dgm:pt modelId="{C8E4E37C-415D-4164-AD03-EC2CDB73FB7D}" type="parTrans" cxnId="{1268E359-CCB9-4612-B90D-B881979193BD}">
      <dgm:prSet/>
      <dgm:spPr/>
      <dgm:t>
        <a:bodyPr/>
        <a:lstStyle/>
        <a:p>
          <a:endParaRPr lang="en-US"/>
        </a:p>
      </dgm:t>
    </dgm:pt>
    <dgm:pt modelId="{221EBEE5-42E8-4A13-95F9-1B665DA99FB5}" type="sibTrans" cxnId="{1268E359-CCB9-4612-B90D-B881979193BD}">
      <dgm:prSet/>
      <dgm:spPr/>
      <dgm:t>
        <a:bodyPr/>
        <a:lstStyle/>
        <a:p>
          <a:endParaRPr lang="en-US"/>
        </a:p>
      </dgm:t>
    </dgm:pt>
    <dgm:pt modelId="{E320D0BC-1DD7-40E6-9430-FF9748F029D3}">
      <dgm:prSet/>
      <dgm:spPr/>
      <dgm:t>
        <a:bodyPr/>
        <a:lstStyle/>
        <a:p>
          <a:r>
            <a:rPr lang="en-US"/>
            <a:t>The family of the people is highly valued and they have a good relationship with the relatives of their family</a:t>
          </a:r>
        </a:p>
      </dgm:t>
    </dgm:pt>
    <dgm:pt modelId="{444954BA-4DF1-407E-B24F-F34677BB5037}" type="parTrans" cxnId="{31867332-AB9D-4FB8-B251-D18B8FCC4F97}">
      <dgm:prSet/>
      <dgm:spPr/>
      <dgm:t>
        <a:bodyPr/>
        <a:lstStyle/>
        <a:p>
          <a:endParaRPr lang="en-US"/>
        </a:p>
      </dgm:t>
    </dgm:pt>
    <dgm:pt modelId="{3E93659E-E273-4051-9BC7-BBB82F746438}" type="sibTrans" cxnId="{31867332-AB9D-4FB8-B251-D18B8FCC4F97}">
      <dgm:prSet/>
      <dgm:spPr/>
      <dgm:t>
        <a:bodyPr/>
        <a:lstStyle/>
        <a:p>
          <a:endParaRPr lang="en-US"/>
        </a:p>
      </dgm:t>
    </dgm:pt>
    <dgm:pt modelId="{CF37072C-CAA1-4B70-9565-7450FC2EB90D}" type="pres">
      <dgm:prSet presAssocID="{209FD973-1C3E-4ACE-9D07-39B7A8C7F09F}" presName="hierChild1" presStyleCnt="0">
        <dgm:presLayoutVars>
          <dgm:chPref val="1"/>
          <dgm:dir/>
          <dgm:animOne val="branch"/>
          <dgm:animLvl val="lvl"/>
          <dgm:resizeHandles/>
        </dgm:presLayoutVars>
      </dgm:prSet>
      <dgm:spPr/>
    </dgm:pt>
    <dgm:pt modelId="{70D74C84-9D92-4995-99AB-C1DB45EFBAE1}" type="pres">
      <dgm:prSet presAssocID="{FF9A23DD-0B16-4211-A76A-5431D10AB383}" presName="hierRoot1" presStyleCnt="0"/>
      <dgm:spPr/>
    </dgm:pt>
    <dgm:pt modelId="{80472FFF-E191-4B4E-96D4-3D18EDEC25E9}" type="pres">
      <dgm:prSet presAssocID="{FF9A23DD-0B16-4211-A76A-5431D10AB383}" presName="composite" presStyleCnt="0"/>
      <dgm:spPr/>
    </dgm:pt>
    <dgm:pt modelId="{7B2970E3-A48E-4C4D-BF83-5EAEB511CFAE}" type="pres">
      <dgm:prSet presAssocID="{FF9A23DD-0B16-4211-A76A-5431D10AB383}" presName="background" presStyleLbl="node0" presStyleIdx="0" presStyleCnt="3"/>
      <dgm:spPr/>
    </dgm:pt>
    <dgm:pt modelId="{AE2916E0-5530-4590-AE5E-EA9EFA2C0318}" type="pres">
      <dgm:prSet presAssocID="{FF9A23DD-0B16-4211-A76A-5431D10AB383}" presName="text" presStyleLbl="fgAcc0" presStyleIdx="0" presStyleCnt="3">
        <dgm:presLayoutVars>
          <dgm:chPref val="3"/>
        </dgm:presLayoutVars>
      </dgm:prSet>
      <dgm:spPr/>
    </dgm:pt>
    <dgm:pt modelId="{D66AF518-8161-42CA-B310-9C3634EFEA7C}" type="pres">
      <dgm:prSet presAssocID="{FF9A23DD-0B16-4211-A76A-5431D10AB383}" presName="hierChild2" presStyleCnt="0"/>
      <dgm:spPr/>
    </dgm:pt>
    <dgm:pt modelId="{FC561233-829B-4C92-916B-C410FD30F54B}" type="pres">
      <dgm:prSet presAssocID="{61F7CC11-3206-42D5-9B6A-88B90BC64D17}" presName="hierRoot1" presStyleCnt="0"/>
      <dgm:spPr/>
    </dgm:pt>
    <dgm:pt modelId="{BD80B73E-5DA4-45DC-B84C-0D882A6480E4}" type="pres">
      <dgm:prSet presAssocID="{61F7CC11-3206-42D5-9B6A-88B90BC64D17}" presName="composite" presStyleCnt="0"/>
      <dgm:spPr/>
    </dgm:pt>
    <dgm:pt modelId="{342BF4E1-5D7D-4623-9F67-451F8D23133C}" type="pres">
      <dgm:prSet presAssocID="{61F7CC11-3206-42D5-9B6A-88B90BC64D17}" presName="background" presStyleLbl="node0" presStyleIdx="1" presStyleCnt="3"/>
      <dgm:spPr/>
    </dgm:pt>
    <dgm:pt modelId="{3BE04CE7-6059-4609-A675-DCF1CDC06FB3}" type="pres">
      <dgm:prSet presAssocID="{61F7CC11-3206-42D5-9B6A-88B90BC64D17}" presName="text" presStyleLbl="fgAcc0" presStyleIdx="1" presStyleCnt="3">
        <dgm:presLayoutVars>
          <dgm:chPref val="3"/>
        </dgm:presLayoutVars>
      </dgm:prSet>
      <dgm:spPr/>
    </dgm:pt>
    <dgm:pt modelId="{9E3607EE-74A5-4584-9212-EAC2657F1675}" type="pres">
      <dgm:prSet presAssocID="{61F7CC11-3206-42D5-9B6A-88B90BC64D17}" presName="hierChild2" presStyleCnt="0"/>
      <dgm:spPr/>
    </dgm:pt>
    <dgm:pt modelId="{F76D1FA1-6D11-42C9-A559-FC36D1CF476A}" type="pres">
      <dgm:prSet presAssocID="{E320D0BC-1DD7-40E6-9430-FF9748F029D3}" presName="hierRoot1" presStyleCnt="0"/>
      <dgm:spPr/>
    </dgm:pt>
    <dgm:pt modelId="{A753D23C-D532-47D8-868F-B48DA27ED4AC}" type="pres">
      <dgm:prSet presAssocID="{E320D0BC-1DD7-40E6-9430-FF9748F029D3}" presName="composite" presStyleCnt="0"/>
      <dgm:spPr/>
    </dgm:pt>
    <dgm:pt modelId="{D5687EF7-A685-4505-B0DF-DAC4E941B3E7}" type="pres">
      <dgm:prSet presAssocID="{E320D0BC-1DD7-40E6-9430-FF9748F029D3}" presName="background" presStyleLbl="node0" presStyleIdx="2" presStyleCnt="3"/>
      <dgm:spPr/>
    </dgm:pt>
    <dgm:pt modelId="{447C6985-3202-4412-85FF-7ECCE02BACFB}" type="pres">
      <dgm:prSet presAssocID="{E320D0BC-1DD7-40E6-9430-FF9748F029D3}" presName="text" presStyleLbl="fgAcc0" presStyleIdx="2" presStyleCnt="3">
        <dgm:presLayoutVars>
          <dgm:chPref val="3"/>
        </dgm:presLayoutVars>
      </dgm:prSet>
      <dgm:spPr/>
    </dgm:pt>
    <dgm:pt modelId="{7294DB6D-70AA-42FA-8C93-6F16259D2C0C}" type="pres">
      <dgm:prSet presAssocID="{E320D0BC-1DD7-40E6-9430-FF9748F029D3}" presName="hierChild2" presStyleCnt="0"/>
      <dgm:spPr/>
    </dgm:pt>
  </dgm:ptLst>
  <dgm:cxnLst>
    <dgm:cxn modelId="{31867332-AB9D-4FB8-B251-D18B8FCC4F97}" srcId="{209FD973-1C3E-4ACE-9D07-39B7A8C7F09F}" destId="{E320D0BC-1DD7-40E6-9430-FF9748F029D3}" srcOrd="2" destOrd="0" parTransId="{444954BA-4DF1-407E-B24F-F34677BB5037}" sibTransId="{3E93659E-E273-4051-9BC7-BBB82F746438}"/>
    <dgm:cxn modelId="{B2223545-CE3D-4754-9731-E1F30DE72CB8}" type="presOf" srcId="{209FD973-1C3E-4ACE-9D07-39B7A8C7F09F}" destId="{CF37072C-CAA1-4B70-9565-7450FC2EB90D}" srcOrd="0" destOrd="0" presId="urn:microsoft.com/office/officeart/2005/8/layout/hierarchy1"/>
    <dgm:cxn modelId="{1268E359-CCB9-4612-B90D-B881979193BD}" srcId="{209FD973-1C3E-4ACE-9D07-39B7A8C7F09F}" destId="{61F7CC11-3206-42D5-9B6A-88B90BC64D17}" srcOrd="1" destOrd="0" parTransId="{C8E4E37C-415D-4164-AD03-EC2CDB73FB7D}" sibTransId="{221EBEE5-42E8-4A13-95F9-1B665DA99FB5}"/>
    <dgm:cxn modelId="{FE337982-9629-4FDC-8A01-2BB7CFE4452F}" type="presOf" srcId="{61F7CC11-3206-42D5-9B6A-88B90BC64D17}" destId="{3BE04CE7-6059-4609-A675-DCF1CDC06FB3}" srcOrd="0" destOrd="0" presId="urn:microsoft.com/office/officeart/2005/8/layout/hierarchy1"/>
    <dgm:cxn modelId="{911BE1D0-79DD-45F0-9CBD-E3A4A2A9FAF2}" type="presOf" srcId="{E320D0BC-1DD7-40E6-9430-FF9748F029D3}" destId="{447C6985-3202-4412-85FF-7ECCE02BACFB}" srcOrd="0" destOrd="0" presId="urn:microsoft.com/office/officeart/2005/8/layout/hierarchy1"/>
    <dgm:cxn modelId="{45AA87D2-29F6-47E3-B800-160E62E55771}" srcId="{209FD973-1C3E-4ACE-9D07-39B7A8C7F09F}" destId="{FF9A23DD-0B16-4211-A76A-5431D10AB383}" srcOrd="0" destOrd="0" parTransId="{71504B08-E25E-4438-ADCC-ECF50B8771C8}" sibTransId="{0B18EB5C-CC55-43EF-805F-4FE1E96D7258}"/>
    <dgm:cxn modelId="{8E4BF2E9-6B1D-4504-AF7D-C21363FCFD0E}" type="presOf" srcId="{FF9A23DD-0B16-4211-A76A-5431D10AB383}" destId="{AE2916E0-5530-4590-AE5E-EA9EFA2C0318}" srcOrd="0" destOrd="0" presId="urn:microsoft.com/office/officeart/2005/8/layout/hierarchy1"/>
    <dgm:cxn modelId="{ECA64E34-8E1A-4AF8-89C4-FE340ABD82E9}" type="presParOf" srcId="{CF37072C-CAA1-4B70-9565-7450FC2EB90D}" destId="{70D74C84-9D92-4995-99AB-C1DB45EFBAE1}" srcOrd="0" destOrd="0" presId="urn:microsoft.com/office/officeart/2005/8/layout/hierarchy1"/>
    <dgm:cxn modelId="{53E56BA1-4C53-4F6E-9C79-A02220CBADF6}" type="presParOf" srcId="{70D74C84-9D92-4995-99AB-C1DB45EFBAE1}" destId="{80472FFF-E191-4B4E-96D4-3D18EDEC25E9}" srcOrd="0" destOrd="0" presId="urn:microsoft.com/office/officeart/2005/8/layout/hierarchy1"/>
    <dgm:cxn modelId="{8E9D9DC0-B4E1-401D-8CF9-32AE3C88C259}" type="presParOf" srcId="{80472FFF-E191-4B4E-96D4-3D18EDEC25E9}" destId="{7B2970E3-A48E-4C4D-BF83-5EAEB511CFAE}" srcOrd="0" destOrd="0" presId="urn:microsoft.com/office/officeart/2005/8/layout/hierarchy1"/>
    <dgm:cxn modelId="{F3CC1FD0-3F02-403F-94A4-6ABDE4BC215F}" type="presParOf" srcId="{80472FFF-E191-4B4E-96D4-3D18EDEC25E9}" destId="{AE2916E0-5530-4590-AE5E-EA9EFA2C0318}" srcOrd="1" destOrd="0" presId="urn:microsoft.com/office/officeart/2005/8/layout/hierarchy1"/>
    <dgm:cxn modelId="{CE701701-4106-419B-B228-A83E9AD8AC1B}" type="presParOf" srcId="{70D74C84-9D92-4995-99AB-C1DB45EFBAE1}" destId="{D66AF518-8161-42CA-B310-9C3634EFEA7C}" srcOrd="1" destOrd="0" presId="urn:microsoft.com/office/officeart/2005/8/layout/hierarchy1"/>
    <dgm:cxn modelId="{F14FD856-F14D-4637-BB18-5326B38B8CFF}" type="presParOf" srcId="{CF37072C-CAA1-4B70-9565-7450FC2EB90D}" destId="{FC561233-829B-4C92-916B-C410FD30F54B}" srcOrd="1" destOrd="0" presId="urn:microsoft.com/office/officeart/2005/8/layout/hierarchy1"/>
    <dgm:cxn modelId="{C64ADE4F-93ED-4A79-8E5C-BE90CFC4F243}" type="presParOf" srcId="{FC561233-829B-4C92-916B-C410FD30F54B}" destId="{BD80B73E-5DA4-45DC-B84C-0D882A6480E4}" srcOrd="0" destOrd="0" presId="urn:microsoft.com/office/officeart/2005/8/layout/hierarchy1"/>
    <dgm:cxn modelId="{9EF610A4-007D-4464-890F-F0AEC3386CBE}" type="presParOf" srcId="{BD80B73E-5DA4-45DC-B84C-0D882A6480E4}" destId="{342BF4E1-5D7D-4623-9F67-451F8D23133C}" srcOrd="0" destOrd="0" presId="urn:microsoft.com/office/officeart/2005/8/layout/hierarchy1"/>
    <dgm:cxn modelId="{ADAFA48F-2279-441F-A0CF-5A09A1A8C608}" type="presParOf" srcId="{BD80B73E-5DA4-45DC-B84C-0D882A6480E4}" destId="{3BE04CE7-6059-4609-A675-DCF1CDC06FB3}" srcOrd="1" destOrd="0" presId="urn:microsoft.com/office/officeart/2005/8/layout/hierarchy1"/>
    <dgm:cxn modelId="{08AFF8F4-F9DA-4383-9AFA-D4FB23A1250B}" type="presParOf" srcId="{FC561233-829B-4C92-916B-C410FD30F54B}" destId="{9E3607EE-74A5-4584-9212-EAC2657F1675}" srcOrd="1" destOrd="0" presId="urn:microsoft.com/office/officeart/2005/8/layout/hierarchy1"/>
    <dgm:cxn modelId="{4C7C767B-A316-4DDC-A862-AA374C3FDC2D}" type="presParOf" srcId="{CF37072C-CAA1-4B70-9565-7450FC2EB90D}" destId="{F76D1FA1-6D11-42C9-A559-FC36D1CF476A}" srcOrd="2" destOrd="0" presId="urn:microsoft.com/office/officeart/2005/8/layout/hierarchy1"/>
    <dgm:cxn modelId="{0F37444A-AF8C-4EB9-A1E8-063C3644EFDF}" type="presParOf" srcId="{F76D1FA1-6D11-42C9-A559-FC36D1CF476A}" destId="{A753D23C-D532-47D8-868F-B48DA27ED4AC}" srcOrd="0" destOrd="0" presId="urn:microsoft.com/office/officeart/2005/8/layout/hierarchy1"/>
    <dgm:cxn modelId="{F354A310-CBAB-4CD8-AC6B-B8C812584EA4}" type="presParOf" srcId="{A753D23C-D532-47D8-868F-B48DA27ED4AC}" destId="{D5687EF7-A685-4505-B0DF-DAC4E941B3E7}" srcOrd="0" destOrd="0" presId="urn:microsoft.com/office/officeart/2005/8/layout/hierarchy1"/>
    <dgm:cxn modelId="{2702AF87-17AC-4041-A3D0-08D5503C1E68}" type="presParOf" srcId="{A753D23C-D532-47D8-868F-B48DA27ED4AC}" destId="{447C6985-3202-4412-85FF-7ECCE02BACFB}" srcOrd="1" destOrd="0" presId="urn:microsoft.com/office/officeart/2005/8/layout/hierarchy1"/>
    <dgm:cxn modelId="{FC53CECB-DE60-4D68-95A3-947350F0301C}" type="presParOf" srcId="{F76D1FA1-6D11-42C9-A559-FC36D1CF476A}" destId="{7294DB6D-70AA-42FA-8C93-6F16259D2C0C}"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FEF30F-5E2D-4485-8B54-A47CCC8AC8D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C0027EA-0DBD-4C43-83BB-28FD0B668FC4}">
      <dgm:prSet/>
      <dgm:spPr/>
      <dgm:t>
        <a:bodyPr/>
        <a:lstStyle/>
        <a:p>
          <a:pPr>
            <a:lnSpc>
              <a:spcPct val="100000"/>
            </a:lnSpc>
          </a:pPr>
          <a:r>
            <a:rPr lang="en-US" dirty="0"/>
            <a:t>The people in German likes to communicate directly with one another and they focus on the clarity and transparency in the business</a:t>
          </a:r>
        </a:p>
      </dgm:t>
    </dgm:pt>
    <dgm:pt modelId="{50C07EF9-4B21-4AD3-AB57-FFC2ACDE6C6B}" type="parTrans" cxnId="{2F348470-64DE-4B6E-883A-517832CCEBF9}">
      <dgm:prSet/>
      <dgm:spPr/>
      <dgm:t>
        <a:bodyPr/>
        <a:lstStyle/>
        <a:p>
          <a:endParaRPr lang="en-US"/>
        </a:p>
      </dgm:t>
    </dgm:pt>
    <dgm:pt modelId="{0A78856B-5BF0-4EB7-B62A-9C98E0EB698D}" type="sibTrans" cxnId="{2F348470-64DE-4B6E-883A-517832CCEBF9}">
      <dgm:prSet/>
      <dgm:spPr/>
      <dgm:t>
        <a:bodyPr/>
        <a:lstStyle/>
        <a:p>
          <a:endParaRPr lang="en-US"/>
        </a:p>
      </dgm:t>
    </dgm:pt>
    <dgm:pt modelId="{E39CFD07-9C85-4427-AB21-61F0BE5A9AE4}">
      <dgm:prSet/>
      <dgm:spPr/>
      <dgm:t>
        <a:bodyPr/>
        <a:lstStyle/>
        <a:p>
          <a:pPr>
            <a:lnSpc>
              <a:spcPct val="100000"/>
            </a:lnSpc>
          </a:pPr>
          <a:r>
            <a:rPr lang="en-US"/>
            <a:t>They give value to the diplomacy of the people and the people of that place often convey humor to convey messages</a:t>
          </a:r>
        </a:p>
      </dgm:t>
    </dgm:pt>
    <dgm:pt modelId="{8599BDE4-DE67-4582-A782-D794C8ECF551}" type="parTrans" cxnId="{09ED69D6-D002-4E3B-8BCC-5658E8A7AE61}">
      <dgm:prSet/>
      <dgm:spPr/>
      <dgm:t>
        <a:bodyPr/>
        <a:lstStyle/>
        <a:p>
          <a:endParaRPr lang="en-US"/>
        </a:p>
      </dgm:t>
    </dgm:pt>
    <dgm:pt modelId="{C88E19D6-3269-46C1-A0F0-E464B55C8123}" type="sibTrans" cxnId="{09ED69D6-D002-4E3B-8BCC-5658E8A7AE61}">
      <dgm:prSet/>
      <dgm:spPr/>
      <dgm:t>
        <a:bodyPr/>
        <a:lstStyle/>
        <a:p>
          <a:endParaRPr lang="en-US"/>
        </a:p>
      </dgm:t>
    </dgm:pt>
    <dgm:pt modelId="{2A10BCF6-84BB-433B-9CD9-BCB33F94CF6B}" type="pres">
      <dgm:prSet presAssocID="{11FEF30F-5E2D-4485-8B54-A47CCC8AC8D2}" presName="root" presStyleCnt="0">
        <dgm:presLayoutVars>
          <dgm:dir/>
          <dgm:resizeHandles val="exact"/>
        </dgm:presLayoutVars>
      </dgm:prSet>
      <dgm:spPr/>
    </dgm:pt>
    <dgm:pt modelId="{4C835B1D-4D55-4C58-B702-76A5CF81C704}" type="pres">
      <dgm:prSet presAssocID="{4C0027EA-0DBD-4C43-83BB-28FD0B668FC4}" presName="compNode" presStyleCnt="0"/>
      <dgm:spPr/>
    </dgm:pt>
    <dgm:pt modelId="{DCB5A3D5-4DFF-47F2-B7DE-0913F089D2CA}" type="pres">
      <dgm:prSet presAssocID="{4C0027EA-0DBD-4C43-83BB-28FD0B668FC4}" presName="bgRect" presStyleLbl="bgShp" presStyleIdx="0" presStyleCnt="2"/>
      <dgm:spPr/>
    </dgm:pt>
    <dgm:pt modelId="{89668A7A-FE7F-487A-B2B9-FA98360A511B}" type="pres">
      <dgm:prSet presAssocID="{4C0027EA-0DBD-4C43-83BB-28FD0B668FC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3923316D-6CB7-4558-970A-D38660976580}" type="pres">
      <dgm:prSet presAssocID="{4C0027EA-0DBD-4C43-83BB-28FD0B668FC4}" presName="spaceRect" presStyleCnt="0"/>
      <dgm:spPr/>
    </dgm:pt>
    <dgm:pt modelId="{D3E0A447-36D3-4361-A34B-7C2625F8479C}" type="pres">
      <dgm:prSet presAssocID="{4C0027EA-0DBD-4C43-83BB-28FD0B668FC4}" presName="parTx" presStyleLbl="revTx" presStyleIdx="0" presStyleCnt="2">
        <dgm:presLayoutVars>
          <dgm:chMax val="0"/>
          <dgm:chPref val="0"/>
        </dgm:presLayoutVars>
      </dgm:prSet>
      <dgm:spPr/>
    </dgm:pt>
    <dgm:pt modelId="{E4BB2773-FE4B-4A00-9BD1-5E2D3540C075}" type="pres">
      <dgm:prSet presAssocID="{0A78856B-5BF0-4EB7-B62A-9C98E0EB698D}" presName="sibTrans" presStyleCnt="0"/>
      <dgm:spPr/>
    </dgm:pt>
    <dgm:pt modelId="{C3F1D0D7-9BFD-41F0-9DA1-B1612D66CA56}" type="pres">
      <dgm:prSet presAssocID="{E39CFD07-9C85-4427-AB21-61F0BE5A9AE4}" presName="compNode" presStyleCnt="0"/>
      <dgm:spPr/>
    </dgm:pt>
    <dgm:pt modelId="{52B7C636-4625-4B07-9295-B6FC11F41F0C}" type="pres">
      <dgm:prSet presAssocID="{E39CFD07-9C85-4427-AB21-61F0BE5A9AE4}" presName="bgRect" presStyleLbl="bgShp" presStyleIdx="1" presStyleCnt="2"/>
      <dgm:spPr/>
    </dgm:pt>
    <dgm:pt modelId="{DAAD3494-2FB8-4955-85A8-85D07ACFAD55}" type="pres">
      <dgm:prSet presAssocID="{E39CFD07-9C85-4427-AB21-61F0BE5A9AE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ngue"/>
        </a:ext>
      </dgm:extLst>
    </dgm:pt>
    <dgm:pt modelId="{808C5844-844C-4220-B079-244E2E7B138C}" type="pres">
      <dgm:prSet presAssocID="{E39CFD07-9C85-4427-AB21-61F0BE5A9AE4}" presName="spaceRect" presStyleCnt="0"/>
      <dgm:spPr/>
    </dgm:pt>
    <dgm:pt modelId="{A482F56F-46F3-468F-86B9-B90F6DBB7EBC}" type="pres">
      <dgm:prSet presAssocID="{E39CFD07-9C85-4427-AB21-61F0BE5A9AE4}" presName="parTx" presStyleLbl="revTx" presStyleIdx="1" presStyleCnt="2">
        <dgm:presLayoutVars>
          <dgm:chMax val="0"/>
          <dgm:chPref val="0"/>
        </dgm:presLayoutVars>
      </dgm:prSet>
      <dgm:spPr/>
    </dgm:pt>
  </dgm:ptLst>
  <dgm:cxnLst>
    <dgm:cxn modelId="{479F5117-DAC1-483C-B8F1-32C9D23AD48E}" type="presOf" srcId="{E39CFD07-9C85-4427-AB21-61F0BE5A9AE4}" destId="{A482F56F-46F3-468F-86B9-B90F6DBB7EBC}" srcOrd="0" destOrd="0" presId="urn:microsoft.com/office/officeart/2018/2/layout/IconVerticalSolidList"/>
    <dgm:cxn modelId="{11753630-D8FF-4834-9B9D-36CE519F1EDB}" type="presOf" srcId="{11FEF30F-5E2D-4485-8B54-A47CCC8AC8D2}" destId="{2A10BCF6-84BB-433B-9CD9-BCB33F94CF6B}" srcOrd="0" destOrd="0" presId="urn:microsoft.com/office/officeart/2018/2/layout/IconVerticalSolidList"/>
    <dgm:cxn modelId="{EC3C2739-5502-4C83-9B0D-BB41D6B8343F}" type="presOf" srcId="{4C0027EA-0DBD-4C43-83BB-28FD0B668FC4}" destId="{D3E0A447-36D3-4361-A34B-7C2625F8479C}" srcOrd="0" destOrd="0" presId="urn:microsoft.com/office/officeart/2018/2/layout/IconVerticalSolidList"/>
    <dgm:cxn modelId="{2F348470-64DE-4B6E-883A-517832CCEBF9}" srcId="{11FEF30F-5E2D-4485-8B54-A47CCC8AC8D2}" destId="{4C0027EA-0DBD-4C43-83BB-28FD0B668FC4}" srcOrd="0" destOrd="0" parTransId="{50C07EF9-4B21-4AD3-AB57-FFC2ACDE6C6B}" sibTransId="{0A78856B-5BF0-4EB7-B62A-9C98E0EB698D}"/>
    <dgm:cxn modelId="{09ED69D6-D002-4E3B-8BCC-5658E8A7AE61}" srcId="{11FEF30F-5E2D-4485-8B54-A47CCC8AC8D2}" destId="{E39CFD07-9C85-4427-AB21-61F0BE5A9AE4}" srcOrd="1" destOrd="0" parTransId="{8599BDE4-DE67-4582-A782-D794C8ECF551}" sibTransId="{C88E19D6-3269-46C1-A0F0-E464B55C8123}"/>
    <dgm:cxn modelId="{1BD2B885-24FD-411C-ABB6-1A0DBC82A66A}" type="presParOf" srcId="{2A10BCF6-84BB-433B-9CD9-BCB33F94CF6B}" destId="{4C835B1D-4D55-4C58-B702-76A5CF81C704}" srcOrd="0" destOrd="0" presId="urn:microsoft.com/office/officeart/2018/2/layout/IconVerticalSolidList"/>
    <dgm:cxn modelId="{9BED2B6F-19C9-4D16-8801-3DD46E21D14D}" type="presParOf" srcId="{4C835B1D-4D55-4C58-B702-76A5CF81C704}" destId="{DCB5A3D5-4DFF-47F2-B7DE-0913F089D2CA}" srcOrd="0" destOrd="0" presId="urn:microsoft.com/office/officeart/2018/2/layout/IconVerticalSolidList"/>
    <dgm:cxn modelId="{37ED7B03-2D0A-4E67-A0F9-4957C51E6BB6}" type="presParOf" srcId="{4C835B1D-4D55-4C58-B702-76A5CF81C704}" destId="{89668A7A-FE7F-487A-B2B9-FA98360A511B}" srcOrd="1" destOrd="0" presId="urn:microsoft.com/office/officeart/2018/2/layout/IconVerticalSolidList"/>
    <dgm:cxn modelId="{C81A2912-69F1-4C90-95A3-E1A8F76D7F79}" type="presParOf" srcId="{4C835B1D-4D55-4C58-B702-76A5CF81C704}" destId="{3923316D-6CB7-4558-970A-D38660976580}" srcOrd="2" destOrd="0" presId="urn:microsoft.com/office/officeart/2018/2/layout/IconVerticalSolidList"/>
    <dgm:cxn modelId="{8F148EDB-F4FD-4A8D-92F1-5C24852DD286}" type="presParOf" srcId="{4C835B1D-4D55-4C58-B702-76A5CF81C704}" destId="{D3E0A447-36D3-4361-A34B-7C2625F8479C}" srcOrd="3" destOrd="0" presId="urn:microsoft.com/office/officeart/2018/2/layout/IconVerticalSolidList"/>
    <dgm:cxn modelId="{78F9451C-69AE-4C15-9E01-009E8434B84F}" type="presParOf" srcId="{2A10BCF6-84BB-433B-9CD9-BCB33F94CF6B}" destId="{E4BB2773-FE4B-4A00-9BD1-5E2D3540C075}" srcOrd="1" destOrd="0" presId="urn:microsoft.com/office/officeart/2018/2/layout/IconVerticalSolidList"/>
    <dgm:cxn modelId="{43A58479-6964-4DD7-9067-B855D63A1EEC}" type="presParOf" srcId="{2A10BCF6-84BB-433B-9CD9-BCB33F94CF6B}" destId="{C3F1D0D7-9BFD-41F0-9DA1-B1612D66CA56}" srcOrd="2" destOrd="0" presId="urn:microsoft.com/office/officeart/2018/2/layout/IconVerticalSolidList"/>
    <dgm:cxn modelId="{4A7CB74A-22E8-4A40-B710-6A6D732CA5BD}" type="presParOf" srcId="{C3F1D0D7-9BFD-41F0-9DA1-B1612D66CA56}" destId="{52B7C636-4625-4B07-9295-B6FC11F41F0C}" srcOrd="0" destOrd="0" presId="urn:microsoft.com/office/officeart/2018/2/layout/IconVerticalSolidList"/>
    <dgm:cxn modelId="{DDF2BD6D-EF43-4E30-B814-1ADCC5544752}" type="presParOf" srcId="{C3F1D0D7-9BFD-41F0-9DA1-B1612D66CA56}" destId="{DAAD3494-2FB8-4955-85A8-85D07ACFAD55}" srcOrd="1" destOrd="0" presId="urn:microsoft.com/office/officeart/2018/2/layout/IconVerticalSolidList"/>
    <dgm:cxn modelId="{895670B1-9A17-4EDB-8EB2-08B8A52D8363}" type="presParOf" srcId="{C3F1D0D7-9BFD-41F0-9DA1-B1612D66CA56}" destId="{808C5844-844C-4220-B079-244E2E7B138C}" srcOrd="2" destOrd="0" presId="urn:microsoft.com/office/officeart/2018/2/layout/IconVerticalSolidList"/>
    <dgm:cxn modelId="{508F9B1A-F98F-41C8-A96D-B10736F4F3FD}" type="presParOf" srcId="{C3F1D0D7-9BFD-41F0-9DA1-B1612D66CA56}" destId="{A482F56F-46F3-468F-86B9-B90F6DBB7EB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B88F80A-690B-44FA-959C-D5CBB899E926}" type="doc">
      <dgm:prSet loTypeId="urn:microsoft.com/office/officeart/2005/8/layout/hierarchy1" loCatId="hierarchy" qsTypeId="urn:microsoft.com/office/officeart/2005/8/quickstyle/simple2" qsCatId="simple" csTypeId="urn:microsoft.com/office/officeart/2005/8/colors/colorful2" csCatId="colorful" phldr="1"/>
      <dgm:spPr/>
      <dgm:t>
        <a:bodyPr/>
        <a:lstStyle/>
        <a:p>
          <a:endParaRPr lang="en-US"/>
        </a:p>
      </dgm:t>
    </dgm:pt>
    <dgm:pt modelId="{23CB70AD-DF3D-4AF8-B89B-56980CD98A54}">
      <dgm:prSet/>
      <dgm:spPr/>
      <dgm:t>
        <a:bodyPr/>
        <a:lstStyle/>
        <a:p>
          <a:r>
            <a:rPr lang="en-US"/>
            <a:t>The British people are less hierarchical in their work and they are informal when communicating with the authority in the society</a:t>
          </a:r>
        </a:p>
      </dgm:t>
    </dgm:pt>
    <dgm:pt modelId="{D9BDCEE4-7955-401A-920E-C5185BDB91E5}" type="parTrans" cxnId="{77E15CC5-2325-4991-AB04-6FEE3CEF5A8E}">
      <dgm:prSet/>
      <dgm:spPr/>
      <dgm:t>
        <a:bodyPr/>
        <a:lstStyle/>
        <a:p>
          <a:endParaRPr lang="en-US"/>
        </a:p>
      </dgm:t>
    </dgm:pt>
    <dgm:pt modelId="{E4CDE891-2FEE-438F-85E3-23C124180D1D}" type="sibTrans" cxnId="{77E15CC5-2325-4991-AB04-6FEE3CEF5A8E}">
      <dgm:prSet/>
      <dgm:spPr/>
      <dgm:t>
        <a:bodyPr/>
        <a:lstStyle/>
        <a:p>
          <a:endParaRPr lang="en-US"/>
        </a:p>
      </dgm:t>
    </dgm:pt>
    <dgm:pt modelId="{34D2206A-A274-4B2B-B566-5A8DB82E037D}">
      <dgm:prSet custT="1"/>
      <dgm:spPr/>
      <dgm:t>
        <a:bodyPr/>
        <a:lstStyle/>
        <a:p>
          <a:r>
            <a:rPr lang="en-US" sz="1900" kern="1200" dirty="0"/>
            <a:t>In German, they focus on the formality and maintains hierarchy of structure in both </a:t>
          </a:r>
          <a:r>
            <a:rPr lang="en-US" sz="1900" kern="1200" dirty="0">
              <a:solidFill>
                <a:srgbClr val="000000">
                  <a:hueOff val="0"/>
                  <a:satOff val="0"/>
                  <a:lumOff val="0"/>
                  <a:alphaOff val="0"/>
                </a:srgbClr>
              </a:solidFill>
              <a:latin typeface="Garamond" panose="02020404030301010803"/>
              <a:ea typeface="+mn-ea"/>
              <a:cs typeface="+mn-cs"/>
            </a:rPr>
            <a:t>social and business in their country </a:t>
          </a:r>
          <a:r>
            <a:rPr lang="en-GB" sz="1900" kern="1200" dirty="0">
              <a:solidFill>
                <a:srgbClr val="000000">
                  <a:hueOff val="0"/>
                  <a:satOff val="0"/>
                  <a:lumOff val="0"/>
                  <a:alphaOff val="0"/>
                </a:srgbClr>
              </a:solidFill>
              <a:latin typeface="Garamond" panose="02020404030301010803"/>
              <a:ea typeface="+mn-ea"/>
              <a:cs typeface="+mn-cs"/>
            </a:rPr>
            <a:t>(Goldstein, 2019)</a:t>
          </a:r>
          <a:endParaRPr lang="en-US" sz="1900" kern="1200" dirty="0">
            <a:solidFill>
              <a:srgbClr val="000000">
                <a:hueOff val="0"/>
                <a:satOff val="0"/>
                <a:lumOff val="0"/>
                <a:alphaOff val="0"/>
              </a:srgbClr>
            </a:solidFill>
            <a:latin typeface="Garamond" panose="02020404030301010803"/>
            <a:ea typeface="+mn-ea"/>
            <a:cs typeface="+mn-cs"/>
          </a:endParaRPr>
        </a:p>
      </dgm:t>
    </dgm:pt>
    <dgm:pt modelId="{5269F3D6-DAD1-4DD3-BC77-5ADCC36F47CE}" type="parTrans" cxnId="{667EF585-0B3A-4769-B44A-25E195E24696}">
      <dgm:prSet/>
      <dgm:spPr/>
      <dgm:t>
        <a:bodyPr/>
        <a:lstStyle/>
        <a:p>
          <a:endParaRPr lang="en-US"/>
        </a:p>
      </dgm:t>
    </dgm:pt>
    <dgm:pt modelId="{956FE55C-816D-4938-9471-F8C11CE8B0F3}" type="sibTrans" cxnId="{667EF585-0B3A-4769-B44A-25E195E24696}">
      <dgm:prSet/>
      <dgm:spPr/>
      <dgm:t>
        <a:bodyPr/>
        <a:lstStyle/>
        <a:p>
          <a:endParaRPr lang="en-US"/>
        </a:p>
      </dgm:t>
    </dgm:pt>
    <dgm:pt modelId="{2AB6A4D1-CDBC-4373-A01D-51B71D65DF38}" type="pres">
      <dgm:prSet presAssocID="{EB88F80A-690B-44FA-959C-D5CBB899E926}" presName="hierChild1" presStyleCnt="0">
        <dgm:presLayoutVars>
          <dgm:chPref val="1"/>
          <dgm:dir/>
          <dgm:animOne val="branch"/>
          <dgm:animLvl val="lvl"/>
          <dgm:resizeHandles/>
        </dgm:presLayoutVars>
      </dgm:prSet>
      <dgm:spPr/>
    </dgm:pt>
    <dgm:pt modelId="{52A57DE1-93F0-44E4-B4D1-12FD7A85231F}" type="pres">
      <dgm:prSet presAssocID="{23CB70AD-DF3D-4AF8-B89B-56980CD98A54}" presName="hierRoot1" presStyleCnt="0"/>
      <dgm:spPr/>
    </dgm:pt>
    <dgm:pt modelId="{8942E236-5B26-46F5-94C9-833F14EE4CDD}" type="pres">
      <dgm:prSet presAssocID="{23CB70AD-DF3D-4AF8-B89B-56980CD98A54}" presName="composite" presStyleCnt="0"/>
      <dgm:spPr/>
    </dgm:pt>
    <dgm:pt modelId="{86369F1A-C910-4D51-83B1-22E0612F6076}" type="pres">
      <dgm:prSet presAssocID="{23CB70AD-DF3D-4AF8-B89B-56980CD98A54}" presName="background" presStyleLbl="node0" presStyleIdx="0" presStyleCnt="2"/>
      <dgm:spPr/>
    </dgm:pt>
    <dgm:pt modelId="{7EB65A10-008E-407B-9FDB-43104F4D54B5}" type="pres">
      <dgm:prSet presAssocID="{23CB70AD-DF3D-4AF8-B89B-56980CD98A54}" presName="text" presStyleLbl="fgAcc0" presStyleIdx="0" presStyleCnt="2">
        <dgm:presLayoutVars>
          <dgm:chPref val="3"/>
        </dgm:presLayoutVars>
      </dgm:prSet>
      <dgm:spPr/>
    </dgm:pt>
    <dgm:pt modelId="{D5FD77F0-5ADE-482E-B359-9AAF5DD51525}" type="pres">
      <dgm:prSet presAssocID="{23CB70AD-DF3D-4AF8-B89B-56980CD98A54}" presName="hierChild2" presStyleCnt="0"/>
      <dgm:spPr/>
    </dgm:pt>
    <dgm:pt modelId="{4B2DF5E7-90E7-48EC-86B4-380535283219}" type="pres">
      <dgm:prSet presAssocID="{34D2206A-A274-4B2B-B566-5A8DB82E037D}" presName="hierRoot1" presStyleCnt="0"/>
      <dgm:spPr/>
    </dgm:pt>
    <dgm:pt modelId="{6A6E5AB9-8873-4466-ACDC-3E7402B66E16}" type="pres">
      <dgm:prSet presAssocID="{34D2206A-A274-4B2B-B566-5A8DB82E037D}" presName="composite" presStyleCnt="0"/>
      <dgm:spPr/>
    </dgm:pt>
    <dgm:pt modelId="{85DD1ACB-878D-4FF2-A717-029AD84C626A}" type="pres">
      <dgm:prSet presAssocID="{34D2206A-A274-4B2B-B566-5A8DB82E037D}" presName="background" presStyleLbl="node0" presStyleIdx="1" presStyleCnt="2"/>
      <dgm:spPr/>
    </dgm:pt>
    <dgm:pt modelId="{8576CC17-BAE0-4E1C-A020-21ADD439B22B}" type="pres">
      <dgm:prSet presAssocID="{34D2206A-A274-4B2B-B566-5A8DB82E037D}" presName="text" presStyleLbl="fgAcc0" presStyleIdx="1" presStyleCnt="2">
        <dgm:presLayoutVars>
          <dgm:chPref val="3"/>
        </dgm:presLayoutVars>
      </dgm:prSet>
      <dgm:spPr/>
    </dgm:pt>
    <dgm:pt modelId="{3B826AB6-D877-4B46-B910-098371592EF1}" type="pres">
      <dgm:prSet presAssocID="{34D2206A-A274-4B2B-B566-5A8DB82E037D}" presName="hierChild2" presStyleCnt="0"/>
      <dgm:spPr/>
    </dgm:pt>
  </dgm:ptLst>
  <dgm:cxnLst>
    <dgm:cxn modelId="{50908947-21E8-4F53-8C00-7A5C9C764BCA}" type="presOf" srcId="{EB88F80A-690B-44FA-959C-D5CBB899E926}" destId="{2AB6A4D1-CDBC-4373-A01D-51B71D65DF38}" srcOrd="0" destOrd="0" presId="urn:microsoft.com/office/officeart/2005/8/layout/hierarchy1"/>
    <dgm:cxn modelId="{667EF585-0B3A-4769-B44A-25E195E24696}" srcId="{EB88F80A-690B-44FA-959C-D5CBB899E926}" destId="{34D2206A-A274-4B2B-B566-5A8DB82E037D}" srcOrd="1" destOrd="0" parTransId="{5269F3D6-DAD1-4DD3-BC77-5ADCC36F47CE}" sibTransId="{956FE55C-816D-4938-9471-F8C11CE8B0F3}"/>
    <dgm:cxn modelId="{77E15CC5-2325-4991-AB04-6FEE3CEF5A8E}" srcId="{EB88F80A-690B-44FA-959C-D5CBB899E926}" destId="{23CB70AD-DF3D-4AF8-B89B-56980CD98A54}" srcOrd="0" destOrd="0" parTransId="{D9BDCEE4-7955-401A-920E-C5185BDB91E5}" sibTransId="{E4CDE891-2FEE-438F-85E3-23C124180D1D}"/>
    <dgm:cxn modelId="{B3F732D8-F45F-4264-AA99-8F15BEAFEBCB}" type="presOf" srcId="{23CB70AD-DF3D-4AF8-B89B-56980CD98A54}" destId="{7EB65A10-008E-407B-9FDB-43104F4D54B5}" srcOrd="0" destOrd="0" presId="urn:microsoft.com/office/officeart/2005/8/layout/hierarchy1"/>
    <dgm:cxn modelId="{0307D0F7-EF39-45F9-9628-3A459BD127B0}" type="presOf" srcId="{34D2206A-A274-4B2B-B566-5A8DB82E037D}" destId="{8576CC17-BAE0-4E1C-A020-21ADD439B22B}" srcOrd="0" destOrd="0" presId="urn:microsoft.com/office/officeart/2005/8/layout/hierarchy1"/>
    <dgm:cxn modelId="{D57385F6-593D-417E-9C3B-D0356364762C}" type="presParOf" srcId="{2AB6A4D1-CDBC-4373-A01D-51B71D65DF38}" destId="{52A57DE1-93F0-44E4-B4D1-12FD7A85231F}" srcOrd="0" destOrd="0" presId="urn:microsoft.com/office/officeart/2005/8/layout/hierarchy1"/>
    <dgm:cxn modelId="{1E8C9CBD-A076-4293-9B82-EC44F1E84869}" type="presParOf" srcId="{52A57DE1-93F0-44E4-B4D1-12FD7A85231F}" destId="{8942E236-5B26-46F5-94C9-833F14EE4CDD}" srcOrd="0" destOrd="0" presId="urn:microsoft.com/office/officeart/2005/8/layout/hierarchy1"/>
    <dgm:cxn modelId="{B482EE79-FE4A-46B5-B2D1-B01DE0CEE8CF}" type="presParOf" srcId="{8942E236-5B26-46F5-94C9-833F14EE4CDD}" destId="{86369F1A-C910-4D51-83B1-22E0612F6076}" srcOrd="0" destOrd="0" presId="urn:microsoft.com/office/officeart/2005/8/layout/hierarchy1"/>
    <dgm:cxn modelId="{418D5597-FC8C-42DB-9FE4-088BEDE8DD99}" type="presParOf" srcId="{8942E236-5B26-46F5-94C9-833F14EE4CDD}" destId="{7EB65A10-008E-407B-9FDB-43104F4D54B5}" srcOrd="1" destOrd="0" presId="urn:microsoft.com/office/officeart/2005/8/layout/hierarchy1"/>
    <dgm:cxn modelId="{C52F6A0F-4BBA-44A4-BED6-5FC361B1ED39}" type="presParOf" srcId="{52A57DE1-93F0-44E4-B4D1-12FD7A85231F}" destId="{D5FD77F0-5ADE-482E-B359-9AAF5DD51525}" srcOrd="1" destOrd="0" presId="urn:microsoft.com/office/officeart/2005/8/layout/hierarchy1"/>
    <dgm:cxn modelId="{C771CDDF-BC05-463F-B40D-DE1F58129F80}" type="presParOf" srcId="{2AB6A4D1-CDBC-4373-A01D-51B71D65DF38}" destId="{4B2DF5E7-90E7-48EC-86B4-380535283219}" srcOrd="1" destOrd="0" presId="urn:microsoft.com/office/officeart/2005/8/layout/hierarchy1"/>
    <dgm:cxn modelId="{72AD79AA-85E3-487D-B31D-7FCB1C888B30}" type="presParOf" srcId="{4B2DF5E7-90E7-48EC-86B4-380535283219}" destId="{6A6E5AB9-8873-4466-ACDC-3E7402B66E16}" srcOrd="0" destOrd="0" presId="urn:microsoft.com/office/officeart/2005/8/layout/hierarchy1"/>
    <dgm:cxn modelId="{E7F16B2E-BC37-4B9F-A9FB-145AB566BD90}" type="presParOf" srcId="{6A6E5AB9-8873-4466-ACDC-3E7402B66E16}" destId="{85DD1ACB-878D-4FF2-A717-029AD84C626A}" srcOrd="0" destOrd="0" presId="urn:microsoft.com/office/officeart/2005/8/layout/hierarchy1"/>
    <dgm:cxn modelId="{E1E0B740-C79E-42A6-A28E-42680DFBD9F2}" type="presParOf" srcId="{6A6E5AB9-8873-4466-ACDC-3E7402B66E16}" destId="{8576CC17-BAE0-4E1C-A020-21ADD439B22B}" srcOrd="1" destOrd="0" presId="urn:microsoft.com/office/officeart/2005/8/layout/hierarchy1"/>
    <dgm:cxn modelId="{CD8C86D7-657B-43A8-BEB9-E90A649A9AA7}" type="presParOf" srcId="{4B2DF5E7-90E7-48EC-86B4-380535283219}" destId="{3B826AB6-D877-4B46-B910-098371592EF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24E9E8C-68AA-4CF7-B666-B07406D381B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2A46A8F-C968-4BF6-905A-95AA7815A50F}">
      <dgm:prSet/>
      <dgm:spPr/>
      <dgm:t>
        <a:bodyPr/>
        <a:lstStyle/>
        <a:p>
          <a:pPr>
            <a:lnSpc>
              <a:spcPct val="100000"/>
            </a:lnSpc>
          </a:pPr>
          <a:r>
            <a:rPr lang="en-US"/>
            <a:t>The authority of the UK greatly focuses on the work life balance of the people and they arrange for flexible working hours of the people throughout the time</a:t>
          </a:r>
        </a:p>
      </dgm:t>
    </dgm:pt>
    <dgm:pt modelId="{20F1305E-DE13-423F-9F10-9FC35153F810}" type="parTrans" cxnId="{F0A802F8-7703-4369-A620-6D216C25FD71}">
      <dgm:prSet/>
      <dgm:spPr/>
      <dgm:t>
        <a:bodyPr/>
        <a:lstStyle/>
        <a:p>
          <a:endParaRPr lang="en-US"/>
        </a:p>
      </dgm:t>
    </dgm:pt>
    <dgm:pt modelId="{E62CC967-21B5-46F8-B74B-5FDF86C211D7}" type="sibTrans" cxnId="{F0A802F8-7703-4369-A620-6D216C25FD71}">
      <dgm:prSet/>
      <dgm:spPr/>
      <dgm:t>
        <a:bodyPr/>
        <a:lstStyle/>
        <a:p>
          <a:endParaRPr lang="en-US"/>
        </a:p>
      </dgm:t>
    </dgm:pt>
    <dgm:pt modelId="{3BB85682-8000-428A-A77A-E410655F3B21}">
      <dgm:prSet/>
      <dgm:spPr/>
      <dgm:t>
        <a:bodyPr/>
        <a:lstStyle/>
        <a:p>
          <a:pPr>
            <a:lnSpc>
              <a:spcPct val="100000"/>
            </a:lnSpc>
          </a:pPr>
          <a:r>
            <a:rPr lang="en-US" dirty="0"/>
            <a:t>On the other hand, the authority of Germany focuses on the leisure time of the people but they also strictly maintain the working hours in the workplace</a:t>
          </a:r>
        </a:p>
      </dgm:t>
    </dgm:pt>
    <dgm:pt modelId="{5EA95160-A1BB-4B34-9A2B-F5F27A26AAF2}" type="parTrans" cxnId="{0B08B211-3884-426C-A814-AF965D5E0A41}">
      <dgm:prSet/>
      <dgm:spPr/>
      <dgm:t>
        <a:bodyPr/>
        <a:lstStyle/>
        <a:p>
          <a:endParaRPr lang="en-US"/>
        </a:p>
      </dgm:t>
    </dgm:pt>
    <dgm:pt modelId="{69F33489-40FD-45D6-ADD6-97327044FB0F}" type="sibTrans" cxnId="{0B08B211-3884-426C-A814-AF965D5E0A41}">
      <dgm:prSet/>
      <dgm:spPr/>
      <dgm:t>
        <a:bodyPr/>
        <a:lstStyle/>
        <a:p>
          <a:endParaRPr lang="en-US"/>
        </a:p>
      </dgm:t>
    </dgm:pt>
    <dgm:pt modelId="{5327A90E-2754-4F6F-9249-39BCF889EDEE}" type="pres">
      <dgm:prSet presAssocID="{624E9E8C-68AA-4CF7-B666-B07406D381B6}" presName="root" presStyleCnt="0">
        <dgm:presLayoutVars>
          <dgm:dir/>
          <dgm:resizeHandles val="exact"/>
        </dgm:presLayoutVars>
      </dgm:prSet>
      <dgm:spPr/>
    </dgm:pt>
    <dgm:pt modelId="{0543E2CF-A2A7-4E80-83F7-B360A9161169}" type="pres">
      <dgm:prSet presAssocID="{C2A46A8F-C968-4BF6-905A-95AA7815A50F}" presName="compNode" presStyleCnt="0"/>
      <dgm:spPr/>
    </dgm:pt>
    <dgm:pt modelId="{DBF03D4A-C455-4246-9F39-FB291AAF83B6}" type="pres">
      <dgm:prSet presAssocID="{C2A46A8F-C968-4BF6-905A-95AA7815A50F}" presName="bgRect" presStyleLbl="bgShp" presStyleIdx="0" presStyleCnt="2"/>
      <dgm:spPr/>
    </dgm:pt>
    <dgm:pt modelId="{9E3ADA7D-6DFA-4861-BC62-D6B5879AB64A}" type="pres">
      <dgm:prSet presAssocID="{C2A46A8F-C968-4BF6-905A-95AA7815A50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47B2386C-BE6D-4AD8-8154-125E9BE36429}" type="pres">
      <dgm:prSet presAssocID="{C2A46A8F-C968-4BF6-905A-95AA7815A50F}" presName="spaceRect" presStyleCnt="0"/>
      <dgm:spPr/>
    </dgm:pt>
    <dgm:pt modelId="{268E5743-DCDF-4EE2-B36A-90FF5804ADD9}" type="pres">
      <dgm:prSet presAssocID="{C2A46A8F-C968-4BF6-905A-95AA7815A50F}" presName="parTx" presStyleLbl="revTx" presStyleIdx="0" presStyleCnt="2">
        <dgm:presLayoutVars>
          <dgm:chMax val="0"/>
          <dgm:chPref val="0"/>
        </dgm:presLayoutVars>
      </dgm:prSet>
      <dgm:spPr/>
    </dgm:pt>
    <dgm:pt modelId="{991DB9A6-A042-4501-B6D8-843A1F4298C2}" type="pres">
      <dgm:prSet presAssocID="{E62CC967-21B5-46F8-B74B-5FDF86C211D7}" presName="sibTrans" presStyleCnt="0"/>
      <dgm:spPr/>
    </dgm:pt>
    <dgm:pt modelId="{F82834B6-BBF0-4DA2-BD32-DBFD095CD8F7}" type="pres">
      <dgm:prSet presAssocID="{3BB85682-8000-428A-A77A-E410655F3B21}" presName="compNode" presStyleCnt="0"/>
      <dgm:spPr/>
    </dgm:pt>
    <dgm:pt modelId="{20439842-1531-44A4-A828-3877D385B7E0}" type="pres">
      <dgm:prSet presAssocID="{3BB85682-8000-428A-A77A-E410655F3B21}" presName="bgRect" presStyleLbl="bgShp" presStyleIdx="1" presStyleCnt="2"/>
      <dgm:spPr/>
    </dgm:pt>
    <dgm:pt modelId="{D953EC6F-F593-4D25-9A11-40B1E6A65DE9}" type="pres">
      <dgm:prSet presAssocID="{3BB85682-8000-428A-A77A-E410655F3B2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FBBCDA9C-647F-4297-AFA5-D35F3840DB3C}" type="pres">
      <dgm:prSet presAssocID="{3BB85682-8000-428A-A77A-E410655F3B21}" presName="spaceRect" presStyleCnt="0"/>
      <dgm:spPr/>
    </dgm:pt>
    <dgm:pt modelId="{72A1EE07-6A09-481F-824C-3E992C4CCB1C}" type="pres">
      <dgm:prSet presAssocID="{3BB85682-8000-428A-A77A-E410655F3B21}" presName="parTx" presStyleLbl="revTx" presStyleIdx="1" presStyleCnt="2">
        <dgm:presLayoutVars>
          <dgm:chMax val="0"/>
          <dgm:chPref val="0"/>
        </dgm:presLayoutVars>
      </dgm:prSet>
      <dgm:spPr/>
    </dgm:pt>
  </dgm:ptLst>
  <dgm:cxnLst>
    <dgm:cxn modelId="{0B08B211-3884-426C-A814-AF965D5E0A41}" srcId="{624E9E8C-68AA-4CF7-B666-B07406D381B6}" destId="{3BB85682-8000-428A-A77A-E410655F3B21}" srcOrd="1" destOrd="0" parTransId="{5EA95160-A1BB-4B34-9A2B-F5F27A26AAF2}" sibTransId="{69F33489-40FD-45D6-ADD6-97327044FB0F}"/>
    <dgm:cxn modelId="{8D9A285F-7925-4475-B81A-CB0BC1C1B6C2}" type="presOf" srcId="{3BB85682-8000-428A-A77A-E410655F3B21}" destId="{72A1EE07-6A09-481F-824C-3E992C4CCB1C}" srcOrd="0" destOrd="0" presId="urn:microsoft.com/office/officeart/2018/2/layout/IconVerticalSolidList"/>
    <dgm:cxn modelId="{2DC4EE87-422E-47C2-9DED-627CD450D033}" type="presOf" srcId="{C2A46A8F-C968-4BF6-905A-95AA7815A50F}" destId="{268E5743-DCDF-4EE2-B36A-90FF5804ADD9}" srcOrd="0" destOrd="0" presId="urn:microsoft.com/office/officeart/2018/2/layout/IconVerticalSolidList"/>
    <dgm:cxn modelId="{7F0323A4-FA55-456A-8399-F3D5E6ADE349}" type="presOf" srcId="{624E9E8C-68AA-4CF7-B666-B07406D381B6}" destId="{5327A90E-2754-4F6F-9249-39BCF889EDEE}" srcOrd="0" destOrd="0" presId="urn:microsoft.com/office/officeart/2018/2/layout/IconVerticalSolidList"/>
    <dgm:cxn modelId="{F0A802F8-7703-4369-A620-6D216C25FD71}" srcId="{624E9E8C-68AA-4CF7-B666-B07406D381B6}" destId="{C2A46A8F-C968-4BF6-905A-95AA7815A50F}" srcOrd="0" destOrd="0" parTransId="{20F1305E-DE13-423F-9F10-9FC35153F810}" sibTransId="{E62CC967-21B5-46F8-B74B-5FDF86C211D7}"/>
    <dgm:cxn modelId="{2EBB8F5F-FE4C-4076-8802-8EEB54E01A20}" type="presParOf" srcId="{5327A90E-2754-4F6F-9249-39BCF889EDEE}" destId="{0543E2CF-A2A7-4E80-83F7-B360A9161169}" srcOrd="0" destOrd="0" presId="urn:microsoft.com/office/officeart/2018/2/layout/IconVerticalSolidList"/>
    <dgm:cxn modelId="{C7EFD41E-F1C3-410A-A94D-19075DB065DF}" type="presParOf" srcId="{0543E2CF-A2A7-4E80-83F7-B360A9161169}" destId="{DBF03D4A-C455-4246-9F39-FB291AAF83B6}" srcOrd="0" destOrd="0" presId="urn:microsoft.com/office/officeart/2018/2/layout/IconVerticalSolidList"/>
    <dgm:cxn modelId="{9A9FA687-A8FE-4CD1-A7E6-6C77A488D7B8}" type="presParOf" srcId="{0543E2CF-A2A7-4E80-83F7-B360A9161169}" destId="{9E3ADA7D-6DFA-4861-BC62-D6B5879AB64A}" srcOrd="1" destOrd="0" presId="urn:microsoft.com/office/officeart/2018/2/layout/IconVerticalSolidList"/>
    <dgm:cxn modelId="{3C05EB94-BD5D-448C-8BFA-933E75F336DC}" type="presParOf" srcId="{0543E2CF-A2A7-4E80-83F7-B360A9161169}" destId="{47B2386C-BE6D-4AD8-8154-125E9BE36429}" srcOrd="2" destOrd="0" presId="urn:microsoft.com/office/officeart/2018/2/layout/IconVerticalSolidList"/>
    <dgm:cxn modelId="{4174D20C-0919-4E22-9754-A3CAECC203C0}" type="presParOf" srcId="{0543E2CF-A2A7-4E80-83F7-B360A9161169}" destId="{268E5743-DCDF-4EE2-B36A-90FF5804ADD9}" srcOrd="3" destOrd="0" presId="urn:microsoft.com/office/officeart/2018/2/layout/IconVerticalSolidList"/>
    <dgm:cxn modelId="{56925548-900B-4AFD-A7A3-B9DC6991201D}" type="presParOf" srcId="{5327A90E-2754-4F6F-9249-39BCF889EDEE}" destId="{991DB9A6-A042-4501-B6D8-843A1F4298C2}" srcOrd="1" destOrd="0" presId="urn:microsoft.com/office/officeart/2018/2/layout/IconVerticalSolidList"/>
    <dgm:cxn modelId="{C468B9C6-003E-469C-8EC0-70948255718F}" type="presParOf" srcId="{5327A90E-2754-4F6F-9249-39BCF889EDEE}" destId="{F82834B6-BBF0-4DA2-BD32-DBFD095CD8F7}" srcOrd="2" destOrd="0" presId="urn:microsoft.com/office/officeart/2018/2/layout/IconVerticalSolidList"/>
    <dgm:cxn modelId="{0FD8E0DF-68F7-4C4B-BA5E-2C6CCC28FFC1}" type="presParOf" srcId="{F82834B6-BBF0-4DA2-BD32-DBFD095CD8F7}" destId="{20439842-1531-44A4-A828-3877D385B7E0}" srcOrd="0" destOrd="0" presId="urn:microsoft.com/office/officeart/2018/2/layout/IconVerticalSolidList"/>
    <dgm:cxn modelId="{02107768-720D-4414-84F6-DF92290E5159}" type="presParOf" srcId="{F82834B6-BBF0-4DA2-BD32-DBFD095CD8F7}" destId="{D953EC6F-F593-4D25-9A11-40B1E6A65DE9}" srcOrd="1" destOrd="0" presId="urn:microsoft.com/office/officeart/2018/2/layout/IconVerticalSolidList"/>
    <dgm:cxn modelId="{C0BD7A97-E328-4E23-BC8F-959136B2844E}" type="presParOf" srcId="{F82834B6-BBF0-4DA2-BD32-DBFD095CD8F7}" destId="{FBBCDA9C-647F-4297-AFA5-D35F3840DB3C}" srcOrd="2" destOrd="0" presId="urn:microsoft.com/office/officeart/2018/2/layout/IconVerticalSolidList"/>
    <dgm:cxn modelId="{1B698915-F6E4-47E9-8C8B-DFB7387D0655}" type="presParOf" srcId="{F82834B6-BBF0-4DA2-BD32-DBFD095CD8F7}" destId="{72A1EE07-6A09-481F-824C-3E992C4CCB1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75BD28-AE09-4DA1-92FE-389B916B561F}" type="doc">
      <dgm:prSet loTypeId="urn:microsoft.com/office/officeart/2005/8/layout/hierarchy1" loCatId="hierarchy" qsTypeId="urn:microsoft.com/office/officeart/2005/8/quickstyle/simple2" qsCatId="simple" csTypeId="urn:microsoft.com/office/officeart/2005/8/colors/colorful2" csCatId="colorful" phldr="1"/>
      <dgm:spPr/>
      <dgm:t>
        <a:bodyPr/>
        <a:lstStyle/>
        <a:p>
          <a:endParaRPr lang="en-US"/>
        </a:p>
      </dgm:t>
    </dgm:pt>
    <dgm:pt modelId="{96BD1105-13F9-4398-A195-DC8A61CE8768}">
      <dgm:prSet/>
      <dgm:spPr/>
      <dgm:t>
        <a:bodyPr/>
        <a:lstStyle/>
        <a:p>
          <a:r>
            <a:rPr lang="en-US"/>
            <a:t>In the UK the people don’t have any power distance available in them and the equality among the people is more for which they are able to do work altogether more comfortably in the workplace</a:t>
          </a:r>
        </a:p>
      </dgm:t>
    </dgm:pt>
    <dgm:pt modelId="{78844534-DAAE-4E93-8454-6AC4FBD972C6}" type="parTrans" cxnId="{676A03B1-1732-4F26-B4CC-4B65910EB5A9}">
      <dgm:prSet/>
      <dgm:spPr/>
      <dgm:t>
        <a:bodyPr/>
        <a:lstStyle/>
        <a:p>
          <a:endParaRPr lang="en-US"/>
        </a:p>
      </dgm:t>
    </dgm:pt>
    <dgm:pt modelId="{397716AA-2FAB-4E9A-8023-53400FEA8FA2}" type="sibTrans" cxnId="{676A03B1-1732-4F26-B4CC-4B65910EB5A9}">
      <dgm:prSet/>
      <dgm:spPr/>
      <dgm:t>
        <a:bodyPr/>
        <a:lstStyle/>
        <a:p>
          <a:endParaRPr lang="en-US"/>
        </a:p>
      </dgm:t>
    </dgm:pt>
    <dgm:pt modelId="{E7B09996-8789-481F-86C7-1CC8632D24D8}">
      <dgm:prSet custT="1"/>
      <dgm:spPr/>
      <dgm:t>
        <a:bodyPr/>
        <a:lstStyle/>
        <a:p>
          <a:r>
            <a:rPr lang="en-US" sz="1700" kern="1200" dirty="0"/>
            <a:t>In Germany they have slightly higher power distance than UK and they follow hierarchy in the workplace of the people </a:t>
          </a:r>
          <a:r>
            <a:rPr lang="en-GB" sz="1700" kern="1200" dirty="0">
              <a:solidFill>
                <a:srgbClr val="000000">
                  <a:hueOff val="0"/>
                  <a:satOff val="0"/>
                  <a:lumOff val="0"/>
                  <a:alphaOff val="0"/>
                </a:srgbClr>
              </a:solidFill>
              <a:latin typeface="Garamond" panose="02020404030301010803"/>
              <a:ea typeface="+mn-ea"/>
              <a:cs typeface="+mn-cs"/>
            </a:rPr>
            <a:t>(</a:t>
          </a:r>
          <a:r>
            <a:rPr lang="en-GB" sz="1700" kern="1200" dirty="0" err="1">
              <a:solidFill>
                <a:srgbClr val="000000">
                  <a:hueOff val="0"/>
                  <a:satOff val="0"/>
                  <a:lumOff val="0"/>
                  <a:alphaOff val="0"/>
                </a:srgbClr>
              </a:solidFill>
              <a:latin typeface="Garamond" panose="02020404030301010803"/>
              <a:ea typeface="+mn-ea"/>
              <a:cs typeface="+mn-cs"/>
            </a:rPr>
            <a:t>Gierusz</a:t>
          </a:r>
          <a:r>
            <a:rPr lang="en-GB" sz="1700" kern="1200" dirty="0">
              <a:solidFill>
                <a:srgbClr val="000000">
                  <a:hueOff val="0"/>
                  <a:satOff val="0"/>
                  <a:lumOff val="0"/>
                  <a:alphaOff val="0"/>
                </a:srgbClr>
              </a:solidFill>
              <a:latin typeface="Garamond" panose="02020404030301010803"/>
              <a:ea typeface="+mn-ea"/>
              <a:cs typeface="+mn-cs"/>
            </a:rPr>
            <a:t> et al., 2022)</a:t>
          </a:r>
          <a:endParaRPr lang="en-US" sz="1700" kern="1200" dirty="0">
            <a:solidFill>
              <a:srgbClr val="000000">
                <a:hueOff val="0"/>
                <a:satOff val="0"/>
                <a:lumOff val="0"/>
                <a:alphaOff val="0"/>
              </a:srgbClr>
            </a:solidFill>
            <a:latin typeface="Garamond" panose="02020404030301010803"/>
            <a:ea typeface="+mn-ea"/>
            <a:cs typeface="+mn-cs"/>
          </a:endParaRPr>
        </a:p>
      </dgm:t>
    </dgm:pt>
    <dgm:pt modelId="{7D67B4C0-676B-488F-8096-DE100E369353}" type="parTrans" cxnId="{25C717E5-4DFD-4949-BD73-1F90BC91CAA4}">
      <dgm:prSet/>
      <dgm:spPr/>
      <dgm:t>
        <a:bodyPr/>
        <a:lstStyle/>
        <a:p>
          <a:endParaRPr lang="en-US"/>
        </a:p>
      </dgm:t>
    </dgm:pt>
    <dgm:pt modelId="{C2EAE06C-6804-4E47-AF2A-31C03B9C254B}" type="sibTrans" cxnId="{25C717E5-4DFD-4949-BD73-1F90BC91CAA4}">
      <dgm:prSet/>
      <dgm:spPr/>
      <dgm:t>
        <a:bodyPr/>
        <a:lstStyle/>
        <a:p>
          <a:endParaRPr lang="en-US"/>
        </a:p>
      </dgm:t>
    </dgm:pt>
    <dgm:pt modelId="{18A5AB76-5A10-413F-8405-0F87DCE36FDE}" type="pres">
      <dgm:prSet presAssocID="{6975BD28-AE09-4DA1-92FE-389B916B561F}" presName="hierChild1" presStyleCnt="0">
        <dgm:presLayoutVars>
          <dgm:chPref val="1"/>
          <dgm:dir/>
          <dgm:animOne val="branch"/>
          <dgm:animLvl val="lvl"/>
          <dgm:resizeHandles/>
        </dgm:presLayoutVars>
      </dgm:prSet>
      <dgm:spPr/>
    </dgm:pt>
    <dgm:pt modelId="{5BA84A95-0A0B-4DA2-9DCC-B24A2F93AEF2}" type="pres">
      <dgm:prSet presAssocID="{96BD1105-13F9-4398-A195-DC8A61CE8768}" presName="hierRoot1" presStyleCnt="0"/>
      <dgm:spPr/>
    </dgm:pt>
    <dgm:pt modelId="{0B006BE0-F401-4957-A3AA-3B3CFCC3BD73}" type="pres">
      <dgm:prSet presAssocID="{96BD1105-13F9-4398-A195-DC8A61CE8768}" presName="composite" presStyleCnt="0"/>
      <dgm:spPr/>
    </dgm:pt>
    <dgm:pt modelId="{7D0E2FBF-7F50-4405-AD35-F7137B349776}" type="pres">
      <dgm:prSet presAssocID="{96BD1105-13F9-4398-A195-DC8A61CE8768}" presName="background" presStyleLbl="node0" presStyleIdx="0" presStyleCnt="2"/>
      <dgm:spPr/>
    </dgm:pt>
    <dgm:pt modelId="{7B7AFC90-DFC7-4299-8758-CB46547C0B50}" type="pres">
      <dgm:prSet presAssocID="{96BD1105-13F9-4398-A195-DC8A61CE8768}" presName="text" presStyleLbl="fgAcc0" presStyleIdx="0" presStyleCnt="2">
        <dgm:presLayoutVars>
          <dgm:chPref val="3"/>
        </dgm:presLayoutVars>
      </dgm:prSet>
      <dgm:spPr/>
    </dgm:pt>
    <dgm:pt modelId="{8BC8D01D-1769-46F3-879E-648FB9A22283}" type="pres">
      <dgm:prSet presAssocID="{96BD1105-13F9-4398-A195-DC8A61CE8768}" presName="hierChild2" presStyleCnt="0"/>
      <dgm:spPr/>
    </dgm:pt>
    <dgm:pt modelId="{9A231F08-4B7D-4CCD-83BB-F16A423B4BFA}" type="pres">
      <dgm:prSet presAssocID="{E7B09996-8789-481F-86C7-1CC8632D24D8}" presName="hierRoot1" presStyleCnt="0"/>
      <dgm:spPr/>
    </dgm:pt>
    <dgm:pt modelId="{1C8D801F-B046-4C1D-9719-B8199E857EBD}" type="pres">
      <dgm:prSet presAssocID="{E7B09996-8789-481F-86C7-1CC8632D24D8}" presName="composite" presStyleCnt="0"/>
      <dgm:spPr/>
    </dgm:pt>
    <dgm:pt modelId="{3086B561-2716-4AE8-82A4-AFF6F8778777}" type="pres">
      <dgm:prSet presAssocID="{E7B09996-8789-481F-86C7-1CC8632D24D8}" presName="background" presStyleLbl="node0" presStyleIdx="1" presStyleCnt="2"/>
      <dgm:spPr/>
    </dgm:pt>
    <dgm:pt modelId="{0D35E2F0-389F-4C11-895A-EEF1C9E07E79}" type="pres">
      <dgm:prSet presAssocID="{E7B09996-8789-481F-86C7-1CC8632D24D8}" presName="text" presStyleLbl="fgAcc0" presStyleIdx="1" presStyleCnt="2">
        <dgm:presLayoutVars>
          <dgm:chPref val="3"/>
        </dgm:presLayoutVars>
      </dgm:prSet>
      <dgm:spPr/>
    </dgm:pt>
    <dgm:pt modelId="{AF00D2D0-6F57-4A25-A055-B9E652289AF6}" type="pres">
      <dgm:prSet presAssocID="{E7B09996-8789-481F-86C7-1CC8632D24D8}" presName="hierChild2" presStyleCnt="0"/>
      <dgm:spPr/>
    </dgm:pt>
  </dgm:ptLst>
  <dgm:cxnLst>
    <dgm:cxn modelId="{B936C12B-3E78-4A06-BEDA-FF372C046279}" type="presOf" srcId="{E7B09996-8789-481F-86C7-1CC8632D24D8}" destId="{0D35E2F0-389F-4C11-895A-EEF1C9E07E79}" srcOrd="0" destOrd="0" presId="urn:microsoft.com/office/officeart/2005/8/layout/hierarchy1"/>
    <dgm:cxn modelId="{4CE03D4D-5729-4206-969D-04488CCF7CD8}" type="presOf" srcId="{96BD1105-13F9-4398-A195-DC8A61CE8768}" destId="{7B7AFC90-DFC7-4299-8758-CB46547C0B50}" srcOrd="0" destOrd="0" presId="urn:microsoft.com/office/officeart/2005/8/layout/hierarchy1"/>
    <dgm:cxn modelId="{676A03B1-1732-4F26-B4CC-4B65910EB5A9}" srcId="{6975BD28-AE09-4DA1-92FE-389B916B561F}" destId="{96BD1105-13F9-4398-A195-DC8A61CE8768}" srcOrd="0" destOrd="0" parTransId="{78844534-DAAE-4E93-8454-6AC4FBD972C6}" sibTransId="{397716AA-2FAB-4E9A-8023-53400FEA8FA2}"/>
    <dgm:cxn modelId="{C5E6C1C2-E2C0-4288-A8CE-FDA5890403B2}" type="presOf" srcId="{6975BD28-AE09-4DA1-92FE-389B916B561F}" destId="{18A5AB76-5A10-413F-8405-0F87DCE36FDE}" srcOrd="0" destOrd="0" presId="urn:microsoft.com/office/officeart/2005/8/layout/hierarchy1"/>
    <dgm:cxn modelId="{25C717E5-4DFD-4949-BD73-1F90BC91CAA4}" srcId="{6975BD28-AE09-4DA1-92FE-389B916B561F}" destId="{E7B09996-8789-481F-86C7-1CC8632D24D8}" srcOrd="1" destOrd="0" parTransId="{7D67B4C0-676B-488F-8096-DE100E369353}" sibTransId="{C2EAE06C-6804-4E47-AF2A-31C03B9C254B}"/>
    <dgm:cxn modelId="{B4F60936-74F9-48B7-8B05-EC4645D5BC46}" type="presParOf" srcId="{18A5AB76-5A10-413F-8405-0F87DCE36FDE}" destId="{5BA84A95-0A0B-4DA2-9DCC-B24A2F93AEF2}" srcOrd="0" destOrd="0" presId="urn:microsoft.com/office/officeart/2005/8/layout/hierarchy1"/>
    <dgm:cxn modelId="{639002B9-BB51-467E-AEE1-8FD230CCD18C}" type="presParOf" srcId="{5BA84A95-0A0B-4DA2-9DCC-B24A2F93AEF2}" destId="{0B006BE0-F401-4957-A3AA-3B3CFCC3BD73}" srcOrd="0" destOrd="0" presId="urn:microsoft.com/office/officeart/2005/8/layout/hierarchy1"/>
    <dgm:cxn modelId="{A1EC8049-C4EB-4A4D-814E-6610FE1ABCFE}" type="presParOf" srcId="{0B006BE0-F401-4957-A3AA-3B3CFCC3BD73}" destId="{7D0E2FBF-7F50-4405-AD35-F7137B349776}" srcOrd="0" destOrd="0" presId="urn:microsoft.com/office/officeart/2005/8/layout/hierarchy1"/>
    <dgm:cxn modelId="{7B68C984-8A7B-49EB-9858-61B020787B56}" type="presParOf" srcId="{0B006BE0-F401-4957-A3AA-3B3CFCC3BD73}" destId="{7B7AFC90-DFC7-4299-8758-CB46547C0B50}" srcOrd="1" destOrd="0" presId="urn:microsoft.com/office/officeart/2005/8/layout/hierarchy1"/>
    <dgm:cxn modelId="{B5D4398F-2316-45CB-A4CA-0CD2CA21112C}" type="presParOf" srcId="{5BA84A95-0A0B-4DA2-9DCC-B24A2F93AEF2}" destId="{8BC8D01D-1769-46F3-879E-648FB9A22283}" srcOrd="1" destOrd="0" presId="urn:microsoft.com/office/officeart/2005/8/layout/hierarchy1"/>
    <dgm:cxn modelId="{6D4B79BB-C06C-40BD-A59E-84B723AE32AB}" type="presParOf" srcId="{18A5AB76-5A10-413F-8405-0F87DCE36FDE}" destId="{9A231F08-4B7D-4CCD-83BB-F16A423B4BFA}" srcOrd="1" destOrd="0" presId="urn:microsoft.com/office/officeart/2005/8/layout/hierarchy1"/>
    <dgm:cxn modelId="{0965A9C1-6EFE-4649-823D-B3C2F0128D80}" type="presParOf" srcId="{9A231F08-4B7D-4CCD-83BB-F16A423B4BFA}" destId="{1C8D801F-B046-4C1D-9719-B8199E857EBD}" srcOrd="0" destOrd="0" presId="urn:microsoft.com/office/officeart/2005/8/layout/hierarchy1"/>
    <dgm:cxn modelId="{735E1217-C1AA-4C5B-A1C3-62B53743DB63}" type="presParOf" srcId="{1C8D801F-B046-4C1D-9719-B8199E857EBD}" destId="{3086B561-2716-4AE8-82A4-AFF6F8778777}" srcOrd="0" destOrd="0" presId="urn:microsoft.com/office/officeart/2005/8/layout/hierarchy1"/>
    <dgm:cxn modelId="{F8B1BA0D-3807-4944-9748-FE5A54DEE66F}" type="presParOf" srcId="{1C8D801F-B046-4C1D-9719-B8199E857EBD}" destId="{0D35E2F0-389F-4C11-895A-EEF1C9E07E79}" srcOrd="1" destOrd="0" presId="urn:microsoft.com/office/officeart/2005/8/layout/hierarchy1"/>
    <dgm:cxn modelId="{8EB4D71F-B798-4A37-BCA5-8254B7FC8CF5}" type="presParOf" srcId="{9A231F08-4B7D-4CCD-83BB-F16A423B4BFA}" destId="{AF00D2D0-6F57-4A25-A055-B9E652289AF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4A955A4-EABA-4365-AA4A-1A782BA8DF03}"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9B80C9DF-CCE4-4773-B32C-92198CA7D459}">
      <dgm:prSet/>
      <dgm:spPr/>
      <dgm:t>
        <a:bodyPr/>
        <a:lstStyle/>
        <a:p>
          <a:r>
            <a:rPr lang="en-US"/>
            <a:t>In the UK the people are able to take risks and they have less barrier from the authority for which they are able to take risks according to their choice</a:t>
          </a:r>
        </a:p>
      </dgm:t>
    </dgm:pt>
    <dgm:pt modelId="{8F51D9FE-8B13-4608-91C5-A2EC5C6A08A4}" type="parTrans" cxnId="{B7610DC2-F61C-4464-97BD-C1D1B1A2507E}">
      <dgm:prSet/>
      <dgm:spPr/>
      <dgm:t>
        <a:bodyPr/>
        <a:lstStyle/>
        <a:p>
          <a:endParaRPr lang="en-US"/>
        </a:p>
      </dgm:t>
    </dgm:pt>
    <dgm:pt modelId="{93FD9CDD-9DEF-41C6-81EF-24F56A957532}" type="sibTrans" cxnId="{B7610DC2-F61C-4464-97BD-C1D1B1A2507E}">
      <dgm:prSet/>
      <dgm:spPr/>
      <dgm:t>
        <a:bodyPr/>
        <a:lstStyle/>
        <a:p>
          <a:endParaRPr lang="en-US"/>
        </a:p>
      </dgm:t>
    </dgm:pt>
    <dgm:pt modelId="{20B11DAA-8A6C-4B19-9CE9-152BC80D58E2}">
      <dgm:prSet/>
      <dgm:spPr/>
      <dgm:t>
        <a:bodyPr/>
        <a:lstStyle/>
        <a:p>
          <a:r>
            <a:rPr lang="en-US"/>
            <a:t>In German the people have to follow more rules and restriction is available in the country as they follow hierarchy in their country</a:t>
          </a:r>
        </a:p>
      </dgm:t>
    </dgm:pt>
    <dgm:pt modelId="{F995BD6F-8929-4D75-AE76-C80DBC6EDBBD}" type="parTrans" cxnId="{AC3BDE2E-D1B6-4502-94C6-F718133C8323}">
      <dgm:prSet/>
      <dgm:spPr/>
      <dgm:t>
        <a:bodyPr/>
        <a:lstStyle/>
        <a:p>
          <a:endParaRPr lang="en-US"/>
        </a:p>
      </dgm:t>
    </dgm:pt>
    <dgm:pt modelId="{9AB2BE36-0162-4339-8CF5-00E6495FE873}" type="sibTrans" cxnId="{AC3BDE2E-D1B6-4502-94C6-F718133C8323}">
      <dgm:prSet/>
      <dgm:spPr/>
      <dgm:t>
        <a:bodyPr/>
        <a:lstStyle/>
        <a:p>
          <a:endParaRPr lang="en-US"/>
        </a:p>
      </dgm:t>
    </dgm:pt>
    <dgm:pt modelId="{0B54DC18-598B-475F-927A-FECAAA513747}" type="pres">
      <dgm:prSet presAssocID="{44A955A4-EABA-4365-AA4A-1A782BA8DF03}" presName="hierChild1" presStyleCnt="0">
        <dgm:presLayoutVars>
          <dgm:chPref val="1"/>
          <dgm:dir/>
          <dgm:animOne val="branch"/>
          <dgm:animLvl val="lvl"/>
          <dgm:resizeHandles/>
        </dgm:presLayoutVars>
      </dgm:prSet>
      <dgm:spPr/>
    </dgm:pt>
    <dgm:pt modelId="{7E210892-B135-4DF7-8B6F-CAEE3DAF8C39}" type="pres">
      <dgm:prSet presAssocID="{9B80C9DF-CCE4-4773-B32C-92198CA7D459}" presName="hierRoot1" presStyleCnt="0"/>
      <dgm:spPr/>
    </dgm:pt>
    <dgm:pt modelId="{A6F677BE-4A1E-4100-B937-D702BD52F772}" type="pres">
      <dgm:prSet presAssocID="{9B80C9DF-CCE4-4773-B32C-92198CA7D459}" presName="composite" presStyleCnt="0"/>
      <dgm:spPr/>
    </dgm:pt>
    <dgm:pt modelId="{464CC1FF-7258-4158-B2C3-A3819214C99E}" type="pres">
      <dgm:prSet presAssocID="{9B80C9DF-CCE4-4773-B32C-92198CA7D459}" presName="background" presStyleLbl="node0" presStyleIdx="0" presStyleCnt="2"/>
      <dgm:spPr/>
    </dgm:pt>
    <dgm:pt modelId="{B6E16826-2E39-462D-A35B-83F5FCCC9141}" type="pres">
      <dgm:prSet presAssocID="{9B80C9DF-CCE4-4773-B32C-92198CA7D459}" presName="text" presStyleLbl="fgAcc0" presStyleIdx="0" presStyleCnt="2">
        <dgm:presLayoutVars>
          <dgm:chPref val="3"/>
        </dgm:presLayoutVars>
      </dgm:prSet>
      <dgm:spPr/>
    </dgm:pt>
    <dgm:pt modelId="{B098D176-7DD0-4BC9-99C9-2A9640C31A5C}" type="pres">
      <dgm:prSet presAssocID="{9B80C9DF-CCE4-4773-B32C-92198CA7D459}" presName="hierChild2" presStyleCnt="0"/>
      <dgm:spPr/>
    </dgm:pt>
    <dgm:pt modelId="{11CABC69-BF5A-4F3A-94CC-5B9D30BBA16B}" type="pres">
      <dgm:prSet presAssocID="{20B11DAA-8A6C-4B19-9CE9-152BC80D58E2}" presName="hierRoot1" presStyleCnt="0"/>
      <dgm:spPr/>
    </dgm:pt>
    <dgm:pt modelId="{9431D898-C270-49ED-8DBE-8860511F750D}" type="pres">
      <dgm:prSet presAssocID="{20B11DAA-8A6C-4B19-9CE9-152BC80D58E2}" presName="composite" presStyleCnt="0"/>
      <dgm:spPr/>
    </dgm:pt>
    <dgm:pt modelId="{086FA112-ED8D-445A-945D-0DCE035D705C}" type="pres">
      <dgm:prSet presAssocID="{20B11DAA-8A6C-4B19-9CE9-152BC80D58E2}" presName="background" presStyleLbl="node0" presStyleIdx="1" presStyleCnt="2"/>
      <dgm:spPr/>
    </dgm:pt>
    <dgm:pt modelId="{3955DF91-9E7A-4CCD-9156-B8665A3ED312}" type="pres">
      <dgm:prSet presAssocID="{20B11DAA-8A6C-4B19-9CE9-152BC80D58E2}" presName="text" presStyleLbl="fgAcc0" presStyleIdx="1" presStyleCnt="2">
        <dgm:presLayoutVars>
          <dgm:chPref val="3"/>
        </dgm:presLayoutVars>
      </dgm:prSet>
      <dgm:spPr/>
    </dgm:pt>
    <dgm:pt modelId="{ED38C215-54DD-4CF6-A451-A5E7B8EB35B4}" type="pres">
      <dgm:prSet presAssocID="{20B11DAA-8A6C-4B19-9CE9-152BC80D58E2}" presName="hierChild2" presStyleCnt="0"/>
      <dgm:spPr/>
    </dgm:pt>
  </dgm:ptLst>
  <dgm:cxnLst>
    <dgm:cxn modelId="{AC3BDE2E-D1B6-4502-94C6-F718133C8323}" srcId="{44A955A4-EABA-4365-AA4A-1A782BA8DF03}" destId="{20B11DAA-8A6C-4B19-9CE9-152BC80D58E2}" srcOrd="1" destOrd="0" parTransId="{F995BD6F-8929-4D75-AE76-C80DBC6EDBBD}" sibTransId="{9AB2BE36-0162-4339-8CF5-00E6495FE873}"/>
    <dgm:cxn modelId="{1D712F57-A72C-4A87-A5D6-BD933E21C522}" type="presOf" srcId="{9B80C9DF-CCE4-4773-B32C-92198CA7D459}" destId="{B6E16826-2E39-462D-A35B-83F5FCCC9141}" srcOrd="0" destOrd="0" presId="urn:microsoft.com/office/officeart/2005/8/layout/hierarchy1"/>
    <dgm:cxn modelId="{81D25A8E-D5A9-499D-9BBC-307F8341C08C}" type="presOf" srcId="{44A955A4-EABA-4365-AA4A-1A782BA8DF03}" destId="{0B54DC18-598B-475F-927A-FECAAA513747}" srcOrd="0" destOrd="0" presId="urn:microsoft.com/office/officeart/2005/8/layout/hierarchy1"/>
    <dgm:cxn modelId="{B7610DC2-F61C-4464-97BD-C1D1B1A2507E}" srcId="{44A955A4-EABA-4365-AA4A-1A782BA8DF03}" destId="{9B80C9DF-CCE4-4773-B32C-92198CA7D459}" srcOrd="0" destOrd="0" parTransId="{8F51D9FE-8B13-4608-91C5-A2EC5C6A08A4}" sibTransId="{93FD9CDD-9DEF-41C6-81EF-24F56A957532}"/>
    <dgm:cxn modelId="{6F541FFA-EDAF-49CA-BD63-254FF3B0BE02}" type="presOf" srcId="{20B11DAA-8A6C-4B19-9CE9-152BC80D58E2}" destId="{3955DF91-9E7A-4CCD-9156-B8665A3ED312}" srcOrd="0" destOrd="0" presId="urn:microsoft.com/office/officeart/2005/8/layout/hierarchy1"/>
    <dgm:cxn modelId="{4EEAA1EA-9301-451F-AAF3-5CA161C2614B}" type="presParOf" srcId="{0B54DC18-598B-475F-927A-FECAAA513747}" destId="{7E210892-B135-4DF7-8B6F-CAEE3DAF8C39}" srcOrd="0" destOrd="0" presId="urn:microsoft.com/office/officeart/2005/8/layout/hierarchy1"/>
    <dgm:cxn modelId="{66B8D3F3-6BBF-4075-B6CF-95FF66890EE5}" type="presParOf" srcId="{7E210892-B135-4DF7-8B6F-CAEE3DAF8C39}" destId="{A6F677BE-4A1E-4100-B937-D702BD52F772}" srcOrd="0" destOrd="0" presId="urn:microsoft.com/office/officeart/2005/8/layout/hierarchy1"/>
    <dgm:cxn modelId="{60816D81-CD52-4508-9183-BD3F693D47A0}" type="presParOf" srcId="{A6F677BE-4A1E-4100-B937-D702BD52F772}" destId="{464CC1FF-7258-4158-B2C3-A3819214C99E}" srcOrd="0" destOrd="0" presId="urn:microsoft.com/office/officeart/2005/8/layout/hierarchy1"/>
    <dgm:cxn modelId="{7EA28A5D-422B-4493-91FD-233E70C59408}" type="presParOf" srcId="{A6F677BE-4A1E-4100-B937-D702BD52F772}" destId="{B6E16826-2E39-462D-A35B-83F5FCCC9141}" srcOrd="1" destOrd="0" presId="urn:microsoft.com/office/officeart/2005/8/layout/hierarchy1"/>
    <dgm:cxn modelId="{60B1B678-B71B-48D1-B9A5-5465A1DE2B91}" type="presParOf" srcId="{7E210892-B135-4DF7-8B6F-CAEE3DAF8C39}" destId="{B098D176-7DD0-4BC9-99C9-2A9640C31A5C}" srcOrd="1" destOrd="0" presId="urn:microsoft.com/office/officeart/2005/8/layout/hierarchy1"/>
    <dgm:cxn modelId="{61B05A01-9D8C-4C27-A3BF-762A4229E035}" type="presParOf" srcId="{0B54DC18-598B-475F-927A-FECAAA513747}" destId="{11CABC69-BF5A-4F3A-94CC-5B9D30BBA16B}" srcOrd="1" destOrd="0" presId="urn:microsoft.com/office/officeart/2005/8/layout/hierarchy1"/>
    <dgm:cxn modelId="{74A9C616-5198-4A1A-9F04-A69261A2892D}" type="presParOf" srcId="{11CABC69-BF5A-4F3A-94CC-5B9D30BBA16B}" destId="{9431D898-C270-49ED-8DBE-8860511F750D}" srcOrd="0" destOrd="0" presId="urn:microsoft.com/office/officeart/2005/8/layout/hierarchy1"/>
    <dgm:cxn modelId="{AA2C5809-9038-413E-9121-8C103CA38C56}" type="presParOf" srcId="{9431D898-C270-49ED-8DBE-8860511F750D}" destId="{086FA112-ED8D-445A-945D-0DCE035D705C}" srcOrd="0" destOrd="0" presId="urn:microsoft.com/office/officeart/2005/8/layout/hierarchy1"/>
    <dgm:cxn modelId="{C5789BE4-0C65-42FD-8458-DF84C74B35BB}" type="presParOf" srcId="{9431D898-C270-49ED-8DBE-8860511F750D}" destId="{3955DF91-9E7A-4CCD-9156-B8665A3ED312}" srcOrd="1" destOrd="0" presId="urn:microsoft.com/office/officeart/2005/8/layout/hierarchy1"/>
    <dgm:cxn modelId="{934DB975-B1AA-4969-A6F0-E3B7B898A242}" type="presParOf" srcId="{11CABC69-BF5A-4F3A-94CC-5B9D30BBA16B}" destId="{ED38C215-54DD-4CF6-A451-A5E7B8EB35B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7B0750B-79E9-4A6A-97CF-D8057429264E}"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C988961A-684D-48D2-9525-A42DCA045A4C}">
      <dgm:prSet/>
      <dgm:spPr/>
      <dgm:t>
        <a:bodyPr/>
        <a:lstStyle/>
        <a:p>
          <a:r>
            <a:rPr lang="en-US"/>
            <a:t>Tesco will be able to do their business properly as they have a good reputation in the UK and they will also be able to expand easily as less barrier is there in the Germany</a:t>
          </a:r>
        </a:p>
      </dgm:t>
    </dgm:pt>
    <dgm:pt modelId="{5625D2B4-5B5D-4F33-97A1-407EEE656991}" type="parTrans" cxnId="{0EF945B4-6763-43F3-B894-C0C2DFE1184D}">
      <dgm:prSet/>
      <dgm:spPr/>
      <dgm:t>
        <a:bodyPr/>
        <a:lstStyle/>
        <a:p>
          <a:endParaRPr lang="en-US"/>
        </a:p>
      </dgm:t>
    </dgm:pt>
    <dgm:pt modelId="{4791FBF9-E540-4EEF-B582-4673438B58AF}" type="sibTrans" cxnId="{0EF945B4-6763-43F3-B894-C0C2DFE1184D}">
      <dgm:prSet/>
      <dgm:spPr/>
      <dgm:t>
        <a:bodyPr/>
        <a:lstStyle/>
        <a:p>
          <a:endParaRPr lang="en-US"/>
        </a:p>
      </dgm:t>
    </dgm:pt>
    <dgm:pt modelId="{D7C91BBA-E820-4D0A-AE16-50D766C0AB25}">
      <dgm:prSet/>
      <dgm:spPr/>
      <dgm:t>
        <a:bodyPr/>
        <a:lstStyle/>
        <a:p>
          <a:r>
            <a:rPr lang="en-US"/>
            <a:t>Their experience will help them in doing the business properly in the Germany</a:t>
          </a:r>
        </a:p>
      </dgm:t>
    </dgm:pt>
    <dgm:pt modelId="{B5B89C36-2988-4384-938C-09FABAE6394D}" type="parTrans" cxnId="{D083436F-EB06-45DA-8328-4F82532A7482}">
      <dgm:prSet/>
      <dgm:spPr/>
      <dgm:t>
        <a:bodyPr/>
        <a:lstStyle/>
        <a:p>
          <a:endParaRPr lang="en-US"/>
        </a:p>
      </dgm:t>
    </dgm:pt>
    <dgm:pt modelId="{FB28A8C6-D955-48FA-8EBF-1B2C67DDCE75}" type="sibTrans" cxnId="{D083436F-EB06-45DA-8328-4F82532A7482}">
      <dgm:prSet/>
      <dgm:spPr/>
      <dgm:t>
        <a:bodyPr/>
        <a:lstStyle/>
        <a:p>
          <a:endParaRPr lang="en-US"/>
        </a:p>
      </dgm:t>
    </dgm:pt>
    <dgm:pt modelId="{7A62778E-88BD-4AE4-BE24-5666CA3A03A4}" type="pres">
      <dgm:prSet presAssocID="{07B0750B-79E9-4A6A-97CF-D8057429264E}" presName="hierChild1" presStyleCnt="0">
        <dgm:presLayoutVars>
          <dgm:chPref val="1"/>
          <dgm:dir/>
          <dgm:animOne val="branch"/>
          <dgm:animLvl val="lvl"/>
          <dgm:resizeHandles/>
        </dgm:presLayoutVars>
      </dgm:prSet>
      <dgm:spPr/>
    </dgm:pt>
    <dgm:pt modelId="{7F412903-5EEB-4E05-9BCF-CD936DCD083D}" type="pres">
      <dgm:prSet presAssocID="{C988961A-684D-48D2-9525-A42DCA045A4C}" presName="hierRoot1" presStyleCnt="0"/>
      <dgm:spPr/>
    </dgm:pt>
    <dgm:pt modelId="{9B1B19C0-E706-41F4-8BFF-8976EE9C2CAF}" type="pres">
      <dgm:prSet presAssocID="{C988961A-684D-48D2-9525-A42DCA045A4C}" presName="composite" presStyleCnt="0"/>
      <dgm:spPr/>
    </dgm:pt>
    <dgm:pt modelId="{683B41A2-4300-4FBE-A8DC-A767A1322633}" type="pres">
      <dgm:prSet presAssocID="{C988961A-684D-48D2-9525-A42DCA045A4C}" presName="background" presStyleLbl="node0" presStyleIdx="0" presStyleCnt="2"/>
      <dgm:spPr/>
    </dgm:pt>
    <dgm:pt modelId="{7D243A26-B0DD-4869-B5B0-B6420255B42D}" type="pres">
      <dgm:prSet presAssocID="{C988961A-684D-48D2-9525-A42DCA045A4C}" presName="text" presStyleLbl="fgAcc0" presStyleIdx="0" presStyleCnt="2">
        <dgm:presLayoutVars>
          <dgm:chPref val="3"/>
        </dgm:presLayoutVars>
      </dgm:prSet>
      <dgm:spPr/>
    </dgm:pt>
    <dgm:pt modelId="{86D11341-2A51-4A21-B081-638F5B221E81}" type="pres">
      <dgm:prSet presAssocID="{C988961A-684D-48D2-9525-A42DCA045A4C}" presName="hierChild2" presStyleCnt="0"/>
      <dgm:spPr/>
    </dgm:pt>
    <dgm:pt modelId="{35113F6D-9869-4109-8029-CEC34AB42C16}" type="pres">
      <dgm:prSet presAssocID="{D7C91BBA-E820-4D0A-AE16-50D766C0AB25}" presName="hierRoot1" presStyleCnt="0"/>
      <dgm:spPr/>
    </dgm:pt>
    <dgm:pt modelId="{21958A81-3867-49C6-AA99-F03C22149F81}" type="pres">
      <dgm:prSet presAssocID="{D7C91BBA-E820-4D0A-AE16-50D766C0AB25}" presName="composite" presStyleCnt="0"/>
      <dgm:spPr/>
    </dgm:pt>
    <dgm:pt modelId="{6CBB912D-0550-4273-9A6A-A09465FC61D9}" type="pres">
      <dgm:prSet presAssocID="{D7C91BBA-E820-4D0A-AE16-50D766C0AB25}" presName="background" presStyleLbl="node0" presStyleIdx="1" presStyleCnt="2"/>
      <dgm:spPr/>
    </dgm:pt>
    <dgm:pt modelId="{6E3568F8-3D40-4603-BC48-DCFF1D3B06FB}" type="pres">
      <dgm:prSet presAssocID="{D7C91BBA-E820-4D0A-AE16-50D766C0AB25}" presName="text" presStyleLbl="fgAcc0" presStyleIdx="1" presStyleCnt="2">
        <dgm:presLayoutVars>
          <dgm:chPref val="3"/>
        </dgm:presLayoutVars>
      </dgm:prSet>
      <dgm:spPr/>
    </dgm:pt>
    <dgm:pt modelId="{C5B5C98F-9045-411A-A802-075004FC9249}" type="pres">
      <dgm:prSet presAssocID="{D7C91BBA-E820-4D0A-AE16-50D766C0AB25}" presName="hierChild2" presStyleCnt="0"/>
      <dgm:spPr/>
    </dgm:pt>
  </dgm:ptLst>
  <dgm:cxnLst>
    <dgm:cxn modelId="{FE16DE53-6704-4567-AC9B-4E93BE3627C1}" type="presOf" srcId="{07B0750B-79E9-4A6A-97CF-D8057429264E}" destId="{7A62778E-88BD-4AE4-BE24-5666CA3A03A4}" srcOrd="0" destOrd="0" presId="urn:microsoft.com/office/officeart/2005/8/layout/hierarchy1"/>
    <dgm:cxn modelId="{D083436F-EB06-45DA-8328-4F82532A7482}" srcId="{07B0750B-79E9-4A6A-97CF-D8057429264E}" destId="{D7C91BBA-E820-4D0A-AE16-50D766C0AB25}" srcOrd="1" destOrd="0" parTransId="{B5B89C36-2988-4384-938C-09FABAE6394D}" sibTransId="{FB28A8C6-D955-48FA-8EBF-1B2C67DDCE75}"/>
    <dgm:cxn modelId="{74B4D3A8-AEC2-4022-BE11-C839D2688626}" type="presOf" srcId="{D7C91BBA-E820-4D0A-AE16-50D766C0AB25}" destId="{6E3568F8-3D40-4603-BC48-DCFF1D3B06FB}" srcOrd="0" destOrd="0" presId="urn:microsoft.com/office/officeart/2005/8/layout/hierarchy1"/>
    <dgm:cxn modelId="{20AC1AAC-E918-4EA5-A5FA-041146B4FF5C}" type="presOf" srcId="{C988961A-684D-48D2-9525-A42DCA045A4C}" destId="{7D243A26-B0DD-4869-B5B0-B6420255B42D}" srcOrd="0" destOrd="0" presId="urn:microsoft.com/office/officeart/2005/8/layout/hierarchy1"/>
    <dgm:cxn modelId="{0EF945B4-6763-43F3-B894-C0C2DFE1184D}" srcId="{07B0750B-79E9-4A6A-97CF-D8057429264E}" destId="{C988961A-684D-48D2-9525-A42DCA045A4C}" srcOrd="0" destOrd="0" parTransId="{5625D2B4-5B5D-4F33-97A1-407EEE656991}" sibTransId="{4791FBF9-E540-4EEF-B582-4673438B58AF}"/>
    <dgm:cxn modelId="{5DC4D374-A575-4307-A791-CDB4F9C1F0BE}" type="presParOf" srcId="{7A62778E-88BD-4AE4-BE24-5666CA3A03A4}" destId="{7F412903-5EEB-4E05-9BCF-CD936DCD083D}" srcOrd="0" destOrd="0" presId="urn:microsoft.com/office/officeart/2005/8/layout/hierarchy1"/>
    <dgm:cxn modelId="{87B09872-9E63-4F3D-B197-0DB25FFB1B86}" type="presParOf" srcId="{7F412903-5EEB-4E05-9BCF-CD936DCD083D}" destId="{9B1B19C0-E706-41F4-8BFF-8976EE9C2CAF}" srcOrd="0" destOrd="0" presId="urn:microsoft.com/office/officeart/2005/8/layout/hierarchy1"/>
    <dgm:cxn modelId="{AF4495B0-0B82-475B-99A8-7D88A8FE3254}" type="presParOf" srcId="{9B1B19C0-E706-41F4-8BFF-8976EE9C2CAF}" destId="{683B41A2-4300-4FBE-A8DC-A767A1322633}" srcOrd="0" destOrd="0" presId="urn:microsoft.com/office/officeart/2005/8/layout/hierarchy1"/>
    <dgm:cxn modelId="{60B80EA3-0DB8-47C1-8300-A253F402447D}" type="presParOf" srcId="{9B1B19C0-E706-41F4-8BFF-8976EE9C2CAF}" destId="{7D243A26-B0DD-4869-B5B0-B6420255B42D}" srcOrd="1" destOrd="0" presId="urn:microsoft.com/office/officeart/2005/8/layout/hierarchy1"/>
    <dgm:cxn modelId="{C36F17D6-1E18-47DC-8242-5F28463F1A96}" type="presParOf" srcId="{7F412903-5EEB-4E05-9BCF-CD936DCD083D}" destId="{86D11341-2A51-4A21-B081-638F5B221E81}" srcOrd="1" destOrd="0" presId="urn:microsoft.com/office/officeart/2005/8/layout/hierarchy1"/>
    <dgm:cxn modelId="{25036012-099B-4E42-A3EA-C2EF7148D2B7}" type="presParOf" srcId="{7A62778E-88BD-4AE4-BE24-5666CA3A03A4}" destId="{35113F6D-9869-4109-8029-CEC34AB42C16}" srcOrd="1" destOrd="0" presId="urn:microsoft.com/office/officeart/2005/8/layout/hierarchy1"/>
    <dgm:cxn modelId="{815DC06A-C42C-4436-B4D4-2FC0EFC01769}" type="presParOf" srcId="{35113F6D-9869-4109-8029-CEC34AB42C16}" destId="{21958A81-3867-49C6-AA99-F03C22149F81}" srcOrd="0" destOrd="0" presId="urn:microsoft.com/office/officeart/2005/8/layout/hierarchy1"/>
    <dgm:cxn modelId="{719CC859-9CF6-4742-949F-6A5955E0A461}" type="presParOf" srcId="{21958A81-3867-49C6-AA99-F03C22149F81}" destId="{6CBB912D-0550-4273-9A6A-A09465FC61D9}" srcOrd="0" destOrd="0" presId="urn:microsoft.com/office/officeart/2005/8/layout/hierarchy1"/>
    <dgm:cxn modelId="{7F5FF528-06A6-44AF-A0F9-AD2F05313A9B}" type="presParOf" srcId="{21958A81-3867-49C6-AA99-F03C22149F81}" destId="{6E3568F8-3D40-4603-BC48-DCFF1D3B06FB}" srcOrd="1" destOrd="0" presId="urn:microsoft.com/office/officeart/2005/8/layout/hierarchy1"/>
    <dgm:cxn modelId="{4B7B9A47-59FB-483B-A562-AA499EAA47AB}" type="presParOf" srcId="{35113F6D-9869-4109-8029-CEC34AB42C16}" destId="{C5B5C98F-9045-411A-A802-075004FC924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17FCB94-956C-4FCB-BDA5-9804DA8F4D4A}" type="doc">
      <dgm:prSet loTypeId="urn:microsoft.com/office/officeart/2005/8/layout/hierarchy1" loCatId="hierarchy" qsTypeId="urn:microsoft.com/office/officeart/2005/8/quickstyle/simple2" qsCatId="simple" csTypeId="urn:microsoft.com/office/officeart/2005/8/colors/colorful2" csCatId="colorful" phldr="1"/>
      <dgm:spPr/>
      <dgm:t>
        <a:bodyPr/>
        <a:lstStyle/>
        <a:p>
          <a:endParaRPr lang="en-US"/>
        </a:p>
      </dgm:t>
    </dgm:pt>
    <dgm:pt modelId="{D3FC43B3-D4EF-4873-B50A-9C819437BABF}">
      <dgm:prSet/>
      <dgm:spPr/>
      <dgm:t>
        <a:bodyPr/>
        <a:lstStyle/>
        <a:p>
          <a:r>
            <a:rPr lang="en-US" dirty="0"/>
            <a:t>Due to the proper rights of the people the company will be able to ensure the wages of the people in the company</a:t>
          </a:r>
        </a:p>
      </dgm:t>
    </dgm:pt>
    <dgm:pt modelId="{44BC6454-DC02-4D5E-A10A-70D45DAE5CFB}" type="parTrans" cxnId="{21DC3DB7-6B31-41CF-B33B-56A575864438}">
      <dgm:prSet/>
      <dgm:spPr/>
      <dgm:t>
        <a:bodyPr/>
        <a:lstStyle/>
        <a:p>
          <a:endParaRPr lang="en-US"/>
        </a:p>
      </dgm:t>
    </dgm:pt>
    <dgm:pt modelId="{C4724376-D478-422F-82F1-F34208A0B6A7}" type="sibTrans" cxnId="{21DC3DB7-6B31-41CF-B33B-56A575864438}">
      <dgm:prSet/>
      <dgm:spPr/>
      <dgm:t>
        <a:bodyPr/>
        <a:lstStyle/>
        <a:p>
          <a:endParaRPr lang="en-US"/>
        </a:p>
      </dgm:t>
    </dgm:pt>
    <dgm:pt modelId="{88F08175-6C1F-4D21-A8A5-56C32C698BAF}">
      <dgm:prSet/>
      <dgm:spPr/>
      <dgm:t>
        <a:bodyPr/>
        <a:lstStyle/>
        <a:p>
          <a:r>
            <a:rPr lang="en-US" dirty="0"/>
            <a:t>This will increase the satisfaction of the people throughout the time</a:t>
          </a:r>
        </a:p>
      </dgm:t>
    </dgm:pt>
    <dgm:pt modelId="{ED2241DE-B653-46AA-AD7B-824CF748C8CE}" type="parTrans" cxnId="{6B567811-24C4-407A-A4C0-F30D64E861D0}">
      <dgm:prSet/>
      <dgm:spPr/>
      <dgm:t>
        <a:bodyPr/>
        <a:lstStyle/>
        <a:p>
          <a:endParaRPr lang="en-US"/>
        </a:p>
      </dgm:t>
    </dgm:pt>
    <dgm:pt modelId="{F1D3CDB5-9A79-4C1B-A479-42BAC5AB1D82}" type="sibTrans" cxnId="{6B567811-24C4-407A-A4C0-F30D64E861D0}">
      <dgm:prSet/>
      <dgm:spPr/>
      <dgm:t>
        <a:bodyPr/>
        <a:lstStyle/>
        <a:p>
          <a:endParaRPr lang="en-US"/>
        </a:p>
      </dgm:t>
    </dgm:pt>
    <dgm:pt modelId="{3817A8B1-F5CD-485A-9EB7-817D59F3AC0B}" type="pres">
      <dgm:prSet presAssocID="{217FCB94-956C-4FCB-BDA5-9804DA8F4D4A}" presName="hierChild1" presStyleCnt="0">
        <dgm:presLayoutVars>
          <dgm:chPref val="1"/>
          <dgm:dir/>
          <dgm:animOne val="branch"/>
          <dgm:animLvl val="lvl"/>
          <dgm:resizeHandles/>
        </dgm:presLayoutVars>
      </dgm:prSet>
      <dgm:spPr/>
    </dgm:pt>
    <dgm:pt modelId="{481BEC93-E1EF-4E10-A2E1-F666DD8D16C8}" type="pres">
      <dgm:prSet presAssocID="{D3FC43B3-D4EF-4873-B50A-9C819437BABF}" presName="hierRoot1" presStyleCnt="0"/>
      <dgm:spPr/>
    </dgm:pt>
    <dgm:pt modelId="{97F8944E-9DC1-44BF-B8F4-CA01C0A85B79}" type="pres">
      <dgm:prSet presAssocID="{D3FC43B3-D4EF-4873-B50A-9C819437BABF}" presName="composite" presStyleCnt="0"/>
      <dgm:spPr/>
    </dgm:pt>
    <dgm:pt modelId="{97618B56-BD62-4DEB-B82E-D7F89BF503B8}" type="pres">
      <dgm:prSet presAssocID="{D3FC43B3-D4EF-4873-B50A-9C819437BABF}" presName="background" presStyleLbl="node0" presStyleIdx="0" presStyleCnt="2"/>
      <dgm:spPr/>
    </dgm:pt>
    <dgm:pt modelId="{A5B8190D-215B-4A44-89C0-B33EA95F266C}" type="pres">
      <dgm:prSet presAssocID="{D3FC43B3-D4EF-4873-B50A-9C819437BABF}" presName="text" presStyleLbl="fgAcc0" presStyleIdx="0" presStyleCnt="2">
        <dgm:presLayoutVars>
          <dgm:chPref val="3"/>
        </dgm:presLayoutVars>
      </dgm:prSet>
      <dgm:spPr/>
    </dgm:pt>
    <dgm:pt modelId="{AC5D81AE-329D-4C9D-8A54-5A7FA238F7FF}" type="pres">
      <dgm:prSet presAssocID="{D3FC43B3-D4EF-4873-B50A-9C819437BABF}" presName="hierChild2" presStyleCnt="0"/>
      <dgm:spPr/>
    </dgm:pt>
    <dgm:pt modelId="{05EA08D2-A8AE-4649-A499-36B5E711DBE7}" type="pres">
      <dgm:prSet presAssocID="{88F08175-6C1F-4D21-A8A5-56C32C698BAF}" presName="hierRoot1" presStyleCnt="0"/>
      <dgm:spPr/>
    </dgm:pt>
    <dgm:pt modelId="{8A227D95-11A6-440B-A330-6650E4207951}" type="pres">
      <dgm:prSet presAssocID="{88F08175-6C1F-4D21-A8A5-56C32C698BAF}" presName="composite" presStyleCnt="0"/>
      <dgm:spPr/>
    </dgm:pt>
    <dgm:pt modelId="{EA709E4A-DA99-4DF4-AA74-C69BB4DEDE70}" type="pres">
      <dgm:prSet presAssocID="{88F08175-6C1F-4D21-A8A5-56C32C698BAF}" presName="background" presStyleLbl="node0" presStyleIdx="1" presStyleCnt="2"/>
      <dgm:spPr/>
    </dgm:pt>
    <dgm:pt modelId="{6930DA68-6412-4A61-8BA7-FD9AF146AFD6}" type="pres">
      <dgm:prSet presAssocID="{88F08175-6C1F-4D21-A8A5-56C32C698BAF}" presName="text" presStyleLbl="fgAcc0" presStyleIdx="1" presStyleCnt="2">
        <dgm:presLayoutVars>
          <dgm:chPref val="3"/>
        </dgm:presLayoutVars>
      </dgm:prSet>
      <dgm:spPr/>
    </dgm:pt>
    <dgm:pt modelId="{EA6D32DF-4584-4AB3-AE59-3004A70E575B}" type="pres">
      <dgm:prSet presAssocID="{88F08175-6C1F-4D21-A8A5-56C32C698BAF}" presName="hierChild2" presStyleCnt="0"/>
      <dgm:spPr/>
    </dgm:pt>
  </dgm:ptLst>
  <dgm:cxnLst>
    <dgm:cxn modelId="{0455F50D-6CA2-479F-9F1C-2C5E38A8158A}" type="presOf" srcId="{88F08175-6C1F-4D21-A8A5-56C32C698BAF}" destId="{6930DA68-6412-4A61-8BA7-FD9AF146AFD6}" srcOrd="0" destOrd="0" presId="urn:microsoft.com/office/officeart/2005/8/layout/hierarchy1"/>
    <dgm:cxn modelId="{6B567811-24C4-407A-A4C0-F30D64E861D0}" srcId="{217FCB94-956C-4FCB-BDA5-9804DA8F4D4A}" destId="{88F08175-6C1F-4D21-A8A5-56C32C698BAF}" srcOrd="1" destOrd="0" parTransId="{ED2241DE-B653-46AA-AD7B-824CF748C8CE}" sibTransId="{F1D3CDB5-9A79-4C1B-A479-42BAC5AB1D82}"/>
    <dgm:cxn modelId="{83740525-8965-42E6-A74D-BCA9EF313E7D}" type="presOf" srcId="{217FCB94-956C-4FCB-BDA5-9804DA8F4D4A}" destId="{3817A8B1-F5CD-485A-9EB7-817D59F3AC0B}" srcOrd="0" destOrd="0" presId="urn:microsoft.com/office/officeart/2005/8/layout/hierarchy1"/>
    <dgm:cxn modelId="{0B81AA43-0242-4323-A493-EAE6364F8346}" type="presOf" srcId="{D3FC43B3-D4EF-4873-B50A-9C819437BABF}" destId="{A5B8190D-215B-4A44-89C0-B33EA95F266C}" srcOrd="0" destOrd="0" presId="urn:microsoft.com/office/officeart/2005/8/layout/hierarchy1"/>
    <dgm:cxn modelId="{21DC3DB7-6B31-41CF-B33B-56A575864438}" srcId="{217FCB94-956C-4FCB-BDA5-9804DA8F4D4A}" destId="{D3FC43B3-D4EF-4873-B50A-9C819437BABF}" srcOrd="0" destOrd="0" parTransId="{44BC6454-DC02-4D5E-A10A-70D45DAE5CFB}" sibTransId="{C4724376-D478-422F-82F1-F34208A0B6A7}"/>
    <dgm:cxn modelId="{621CB9F4-042A-4297-9A02-10894693D304}" type="presParOf" srcId="{3817A8B1-F5CD-485A-9EB7-817D59F3AC0B}" destId="{481BEC93-E1EF-4E10-A2E1-F666DD8D16C8}" srcOrd="0" destOrd="0" presId="urn:microsoft.com/office/officeart/2005/8/layout/hierarchy1"/>
    <dgm:cxn modelId="{C16AB1BF-0BA4-492E-A474-CDB16D84E198}" type="presParOf" srcId="{481BEC93-E1EF-4E10-A2E1-F666DD8D16C8}" destId="{97F8944E-9DC1-44BF-B8F4-CA01C0A85B79}" srcOrd="0" destOrd="0" presId="urn:microsoft.com/office/officeart/2005/8/layout/hierarchy1"/>
    <dgm:cxn modelId="{CA21C3EC-04E3-4B76-AA84-8D2CBD958E0A}" type="presParOf" srcId="{97F8944E-9DC1-44BF-B8F4-CA01C0A85B79}" destId="{97618B56-BD62-4DEB-B82E-D7F89BF503B8}" srcOrd="0" destOrd="0" presId="urn:microsoft.com/office/officeart/2005/8/layout/hierarchy1"/>
    <dgm:cxn modelId="{0A51D3E0-75BB-4447-ABEF-8649BFF157AC}" type="presParOf" srcId="{97F8944E-9DC1-44BF-B8F4-CA01C0A85B79}" destId="{A5B8190D-215B-4A44-89C0-B33EA95F266C}" srcOrd="1" destOrd="0" presId="urn:microsoft.com/office/officeart/2005/8/layout/hierarchy1"/>
    <dgm:cxn modelId="{87348CFE-0230-40CE-B91A-635E5C1E3CEB}" type="presParOf" srcId="{481BEC93-E1EF-4E10-A2E1-F666DD8D16C8}" destId="{AC5D81AE-329D-4C9D-8A54-5A7FA238F7FF}" srcOrd="1" destOrd="0" presId="urn:microsoft.com/office/officeart/2005/8/layout/hierarchy1"/>
    <dgm:cxn modelId="{32A348A0-F8CB-42BC-9501-3CF5A2F9677D}" type="presParOf" srcId="{3817A8B1-F5CD-485A-9EB7-817D59F3AC0B}" destId="{05EA08D2-A8AE-4649-A499-36B5E711DBE7}" srcOrd="1" destOrd="0" presId="urn:microsoft.com/office/officeart/2005/8/layout/hierarchy1"/>
    <dgm:cxn modelId="{4861D514-8703-4A3E-A446-72403179670D}" type="presParOf" srcId="{05EA08D2-A8AE-4649-A499-36B5E711DBE7}" destId="{8A227D95-11A6-440B-A330-6650E4207951}" srcOrd="0" destOrd="0" presId="urn:microsoft.com/office/officeart/2005/8/layout/hierarchy1"/>
    <dgm:cxn modelId="{092E4C92-3E5B-45D6-B928-CB3B4B74AD0D}" type="presParOf" srcId="{8A227D95-11A6-440B-A330-6650E4207951}" destId="{EA709E4A-DA99-4DF4-AA74-C69BB4DEDE70}" srcOrd="0" destOrd="0" presId="urn:microsoft.com/office/officeart/2005/8/layout/hierarchy1"/>
    <dgm:cxn modelId="{A8F23D13-DE66-4B75-B378-9BD3A908A9E2}" type="presParOf" srcId="{8A227D95-11A6-440B-A330-6650E4207951}" destId="{6930DA68-6412-4A61-8BA7-FD9AF146AFD6}" srcOrd="1" destOrd="0" presId="urn:microsoft.com/office/officeart/2005/8/layout/hierarchy1"/>
    <dgm:cxn modelId="{0E4BA588-A8F8-43E2-9C48-784DD6F5EA58}" type="presParOf" srcId="{05EA08D2-A8AE-4649-A499-36B5E711DBE7}" destId="{EA6D32DF-4584-4AB3-AE59-3004A70E575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7F7981D-EDB8-4944-A924-715B65740105}"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CFAFDA5C-86D7-4F51-AA2F-B00ED9E60DA0}">
      <dgm:prSet/>
      <dgm:spPr/>
      <dgm:t>
        <a:bodyPr/>
        <a:lstStyle/>
        <a:p>
          <a:r>
            <a:rPr lang="en-US"/>
            <a:t>As they follow hierarchy in Germany, Tesco will be able to run their business according to the authority of the company</a:t>
          </a:r>
        </a:p>
      </dgm:t>
    </dgm:pt>
    <dgm:pt modelId="{48780AF0-D10A-461D-A374-BAD4A3195524}" type="parTrans" cxnId="{2C8C03AE-FEBB-4C65-90F8-AAF8485D213B}">
      <dgm:prSet/>
      <dgm:spPr/>
      <dgm:t>
        <a:bodyPr/>
        <a:lstStyle/>
        <a:p>
          <a:endParaRPr lang="en-US"/>
        </a:p>
      </dgm:t>
    </dgm:pt>
    <dgm:pt modelId="{DEAB4C78-DE68-4DFF-BE0F-FCA55BABD11E}" type="sibTrans" cxnId="{2C8C03AE-FEBB-4C65-90F8-AAF8485D213B}">
      <dgm:prSet/>
      <dgm:spPr/>
      <dgm:t>
        <a:bodyPr/>
        <a:lstStyle/>
        <a:p>
          <a:endParaRPr lang="en-US"/>
        </a:p>
      </dgm:t>
    </dgm:pt>
    <dgm:pt modelId="{6CD34D21-EB13-41F3-AEF4-0FC7733AC9BE}">
      <dgm:prSet/>
      <dgm:spPr/>
      <dgm:t>
        <a:bodyPr/>
        <a:lstStyle/>
        <a:p>
          <a:r>
            <a:rPr lang="en-US"/>
            <a:t>This will help them in controlling all the thing properly in the company</a:t>
          </a:r>
        </a:p>
      </dgm:t>
    </dgm:pt>
    <dgm:pt modelId="{79F71026-FB2B-4A44-8BED-60C36336304D}" type="parTrans" cxnId="{04D363E2-3675-40B7-9980-B35FCE3581C0}">
      <dgm:prSet/>
      <dgm:spPr/>
      <dgm:t>
        <a:bodyPr/>
        <a:lstStyle/>
        <a:p>
          <a:endParaRPr lang="en-US"/>
        </a:p>
      </dgm:t>
    </dgm:pt>
    <dgm:pt modelId="{A51728AD-2B62-483A-AA9E-B4A76281AE4A}" type="sibTrans" cxnId="{04D363E2-3675-40B7-9980-B35FCE3581C0}">
      <dgm:prSet/>
      <dgm:spPr/>
      <dgm:t>
        <a:bodyPr/>
        <a:lstStyle/>
        <a:p>
          <a:endParaRPr lang="en-US"/>
        </a:p>
      </dgm:t>
    </dgm:pt>
    <dgm:pt modelId="{6DD98A18-304B-4DD4-971D-E7CE9D171556}" type="pres">
      <dgm:prSet presAssocID="{E7F7981D-EDB8-4944-A924-715B65740105}" presName="hierChild1" presStyleCnt="0">
        <dgm:presLayoutVars>
          <dgm:chPref val="1"/>
          <dgm:dir/>
          <dgm:animOne val="branch"/>
          <dgm:animLvl val="lvl"/>
          <dgm:resizeHandles/>
        </dgm:presLayoutVars>
      </dgm:prSet>
      <dgm:spPr/>
    </dgm:pt>
    <dgm:pt modelId="{6004B257-328C-439F-A342-43E09F32A7BA}" type="pres">
      <dgm:prSet presAssocID="{CFAFDA5C-86D7-4F51-AA2F-B00ED9E60DA0}" presName="hierRoot1" presStyleCnt="0"/>
      <dgm:spPr/>
    </dgm:pt>
    <dgm:pt modelId="{C7732D7E-3D1B-4DD3-AC70-5E5D98CAF8FA}" type="pres">
      <dgm:prSet presAssocID="{CFAFDA5C-86D7-4F51-AA2F-B00ED9E60DA0}" presName="composite" presStyleCnt="0"/>
      <dgm:spPr/>
    </dgm:pt>
    <dgm:pt modelId="{9BE0B11A-E1E2-4ECF-A3CF-5FF7A3DF5191}" type="pres">
      <dgm:prSet presAssocID="{CFAFDA5C-86D7-4F51-AA2F-B00ED9E60DA0}" presName="background" presStyleLbl="node0" presStyleIdx="0" presStyleCnt="2"/>
      <dgm:spPr/>
    </dgm:pt>
    <dgm:pt modelId="{74166ABD-C5D3-49B5-855D-FEC91E5CFC77}" type="pres">
      <dgm:prSet presAssocID="{CFAFDA5C-86D7-4F51-AA2F-B00ED9E60DA0}" presName="text" presStyleLbl="fgAcc0" presStyleIdx="0" presStyleCnt="2">
        <dgm:presLayoutVars>
          <dgm:chPref val="3"/>
        </dgm:presLayoutVars>
      </dgm:prSet>
      <dgm:spPr/>
    </dgm:pt>
    <dgm:pt modelId="{C7A1EF4E-1EAF-4571-93BE-FF6B724097B8}" type="pres">
      <dgm:prSet presAssocID="{CFAFDA5C-86D7-4F51-AA2F-B00ED9E60DA0}" presName="hierChild2" presStyleCnt="0"/>
      <dgm:spPr/>
    </dgm:pt>
    <dgm:pt modelId="{9C8B92FE-E98A-4EF8-A6E7-1ADE354F93F8}" type="pres">
      <dgm:prSet presAssocID="{6CD34D21-EB13-41F3-AEF4-0FC7733AC9BE}" presName="hierRoot1" presStyleCnt="0"/>
      <dgm:spPr/>
    </dgm:pt>
    <dgm:pt modelId="{EF118E9D-A264-435E-9863-C4F8AA7CEDB6}" type="pres">
      <dgm:prSet presAssocID="{6CD34D21-EB13-41F3-AEF4-0FC7733AC9BE}" presName="composite" presStyleCnt="0"/>
      <dgm:spPr/>
    </dgm:pt>
    <dgm:pt modelId="{36F30639-A9F9-4509-B31D-CDBB978C8E49}" type="pres">
      <dgm:prSet presAssocID="{6CD34D21-EB13-41F3-AEF4-0FC7733AC9BE}" presName="background" presStyleLbl="node0" presStyleIdx="1" presStyleCnt="2"/>
      <dgm:spPr/>
    </dgm:pt>
    <dgm:pt modelId="{9CE94048-8F4F-4911-BD01-4036D1229751}" type="pres">
      <dgm:prSet presAssocID="{6CD34D21-EB13-41F3-AEF4-0FC7733AC9BE}" presName="text" presStyleLbl="fgAcc0" presStyleIdx="1" presStyleCnt="2">
        <dgm:presLayoutVars>
          <dgm:chPref val="3"/>
        </dgm:presLayoutVars>
      </dgm:prSet>
      <dgm:spPr/>
    </dgm:pt>
    <dgm:pt modelId="{0ABDA449-481A-45FC-A9D4-40F2581EA1BD}" type="pres">
      <dgm:prSet presAssocID="{6CD34D21-EB13-41F3-AEF4-0FC7733AC9BE}" presName="hierChild2" presStyleCnt="0"/>
      <dgm:spPr/>
    </dgm:pt>
  </dgm:ptLst>
  <dgm:cxnLst>
    <dgm:cxn modelId="{80912E0A-0287-4E7D-97C4-53AA60C336CE}" type="presOf" srcId="{E7F7981D-EDB8-4944-A924-715B65740105}" destId="{6DD98A18-304B-4DD4-971D-E7CE9D171556}" srcOrd="0" destOrd="0" presId="urn:microsoft.com/office/officeart/2005/8/layout/hierarchy1"/>
    <dgm:cxn modelId="{2C8C03AE-FEBB-4C65-90F8-AAF8485D213B}" srcId="{E7F7981D-EDB8-4944-A924-715B65740105}" destId="{CFAFDA5C-86D7-4F51-AA2F-B00ED9E60DA0}" srcOrd="0" destOrd="0" parTransId="{48780AF0-D10A-461D-A374-BAD4A3195524}" sibTransId="{DEAB4C78-DE68-4DFF-BE0F-FCA55BABD11E}"/>
    <dgm:cxn modelId="{2BD983DE-C07B-4078-80CB-37B5679EEC09}" type="presOf" srcId="{CFAFDA5C-86D7-4F51-AA2F-B00ED9E60DA0}" destId="{74166ABD-C5D3-49B5-855D-FEC91E5CFC77}" srcOrd="0" destOrd="0" presId="urn:microsoft.com/office/officeart/2005/8/layout/hierarchy1"/>
    <dgm:cxn modelId="{04D363E2-3675-40B7-9980-B35FCE3581C0}" srcId="{E7F7981D-EDB8-4944-A924-715B65740105}" destId="{6CD34D21-EB13-41F3-AEF4-0FC7733AC9BE}" srcOrd="1" destOrd="0" parTransId="{79F71026-FB2B-4A44-8BED-60C36336304D}" sibTransId="{A51728AD-2B62-483A-AA9E-B4A76281AE4A}"/>
    <dgm:cxn modelId="{A736C4F5-8404-45FE-A766-4E0E99A9D91A}" type="presOf" srcId="{6CD34D21-EB13-41F3-AEF4-0FC7733AC9BE}" destId="{9CE94048-8F4F-4911-BD01-4036D1229751}" srcOrd="0" destOrd="0" presId="urn:microsoft.com/office/officeart/2005/8/layout/hierarchy1"/>
    <dgm:cxn modelId="{1911B091-DF65-4F6C-988C-731B5A63CB07}" type="presParOf" srcId="{6DD98A18-304B-4DD4-971D-E7CE9D171556}" destId="{6004B257-328C-439F-A342-43E09F32A7BA}" srcOrd="0" destOrd="0" presId="urn:microsoft.com/office/officeart/2005/8/layout/hierarchy1"/>
    <dgm:cxn modelId="{A2A095F2-2761-4370-9CBD-D1CEEC25FEF2}" type="presParOf" srcId="{6004B257-328C-439F-A342-43E09F32A7BA}" destId="{C7732D7E-3D1B-4DD3-AC70-5E5D98CAF8FA}" srcOrd="0" destOrd="0" presId="urn:microsoft.com/office/officeart/2005/8/layout/hierarchy1"/>
    <dgm:cxn modelId="{50D0373F-DF33-463C-9CD7-D9A9F5042214}" type="presParOf" srcId="{C7732D7E-3D1B-4DD3-AC70-5E5D98CAF8FA}" destId="{9BE0B11A-E1E2-4ECF-A3CF-5FF7A3DF5191}" srcOrd="0" destOrd="0" presId="urn:microsoft.com/office/officeart/2005/8/layout/hierarchy1"/>
    <dgm:cxn modelId="{24345650-F7E9-488A-8C0C-4057FA9B559B}" type="presParOf" srcId="{C7732D7E-3D1B-4DD3-AC70-5E5D98CAF8FA}" destId="{74166ABD-C5D3-49B5-855D-FEC91E5CFC77}" srcOrd="1" destOrd="0" presId="urn:microsoft.com/office/officeart/2005/8/layout/hierarchy1"/>
    <dgm:cxn modelId="{E016EB8E-FCB0-46D7-9839-8B82959E18FE}" type="presParOf" srcId="{6004B257-328C-439F-A342-43E09F32A7BA}" destId="{C7A1EF4E-1EAF-4571-93BE-FF6B724097B8}" srcOrd="1" destOrd="0" presId="urn:microsoft.com/office/officeart/2005/8/layout/hierarchy1"/>
    <dgm:cxn modelId="{16681499-38F1-4958-AF4E-858C04125000}" type="presParOf" srcId="{6DD98A18-304B-4DD4-971D-E7CE9D171556}" destId="{9C8B92FE-E98A-4EF8-A6E7-1ADE354F93F8}" srcOrd="1" destOrd="0" presId="urn:microsoft.com/office/officeart/2005/8/layout/hierarchy1"/>
    <dgm:cxn modelId="{E5F20551-7B4E-4441-8830-E0619391FFBD}" type="presParOf" srcId="{9C8B92FE-E98A-4EF8-A6E7-1ADE354F93F8}" destId="{EF118E9D-A264-435E-9863-C4F8AA7CEDB6}" srcOrd="0" destOrd="0" presId="urn:microsoft.com/office/officeart/2005/8/layout/hierarchy1"/>
    <dgm:cxn modelId="{7467F324-D27C-4820-AEA7-ABD91F6CB428}" type="presParOf" srcId="{EF118E9D-A264-435E-9863-C4F8AA7CEDB6}" destId="{36F30639-A9F9-4509-B31D-CDBB978C8E49}" srcOrd="0" destOrd="0" presId="urn:microsoft.com/office/officeart/2005/8/layout/hierarchy1"/>
    <dgm:cxn modelId="{CB951270-8084-4BE2-A191-19D86E078372}" type="presParOf" srcId="{EF118E9D-A264-435E-9863-C4F8AA7CEDB6}" destId="{9CE94048-8F4F-4911-BD01-4036D1229751}" srcOrd="1" destOrd="0" presId="urn:microsoft.com/office/officeart/2005/8/layout/hierarchy1"/>
    <dgm:cxn modelId="{1982820F-74AD-42C7-BDF5-F1237CF5944A}" type="presParOf" srcId="{9C8B92FE-E98A-4EF8-A6E7-1ADE354F93F8}" destId="{0ABDA449-481A-45FC-A9D4-40F2581EA1B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E957D0B-3568-41C7-B1EF-FEDAE9F4775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9834C05-F18E-4EF4-959E-94A7C1F10B1B}">
      <dgm:prSet/>
      <dgm:spPr/>
      <dgm:t>
        <a:bodyPr/>
        <a:lstStyle/>
        <a:p>
          <a:pPr>
            <a:lnSpc>
              <a:spcPct val="100000"/>
            </a:lnSpc>
          </a:pPr>
          <a:r>
            <a:rPr lang="en-US"/>
            <a:t>Tesco have a great opportunity for expanding their business in the Germany</a:t>
          </a:r>
        </a:p>
      </dgm:t>
    </dgm:pt>
    <dgm:pt modelId="{67B8492D-6CC4-4DE8-96F0-637AA7CDDDE7}" type="parTrans" cxnId="{2D2FF3D4-BA24-47F9-BDB4-7F50EB093332}">
      <dgm:prSet/>
      <dgm:spPr/>
      <dgm:t>
        <a:bodyPr/>
        <a:lstStyle/>
        <a:p>
          <a:endParaRPr lang="en-US"/>
        </a:p>
      </dgm:t>
    </dgm:pt>
    <dgm:pt modelId="{0C4A2A05-E531-4943-ACBF-3998C76315EE}" type="sibTrans" cxnId="{2D2FF3D4-BA24-47F9-BDB4-7F50EB093332}">
      <dgm:prSet/>
      <dgm:spPr/>
      <dgm:t>
        <a:bodyPr/>
        <a:lstStyle/>
        <a:p>
          <a:endParaRPr lang="en-US"/>
        </a:p>
      </dgm:t>
    </dgm:pt>
    <dgm:pt modelId="{A2325BAD-43A4-42A9-ACE5-5C88098E156F}">
      <dgm:prSet/>
      <dgm:spPr/>
      <dgm:t>
        <a:bodyPr/>
        <a:lstStyle/>
        <a:p>
          <a:pPr>
            <a:lnSpc>
              <a:spcPct val="100000"/>
            </a:lnSpc>
          </a:pPr>
          <a:r>
            <a:rPr lang="en-US"/>
            <a:t>The profit of the company will also get increased throughout the time due to their expansion in Germany</a:t>
          </a:r>
        </a:p>
      </dgm:t>
    </dgm:pt>
    <dgm:pt modelId="{876CCE92-F13D-4334-97F4-146387BA05F0}" type="parTrans" cxnId="{01F90379-9CB0-4C94-89FA-E2E71F1A25B5}">
      <dgm:prSet/>
      <dgm:spPr/>
      <dgm:t>
        <a:bodyPr/>
        <a:lstStyle/>
        <a:p>
          <a:endParaRPr lang="en-US"/>
        </a:p>
      </dgm:t>
    </dgm:pt>
    <dgm:pt modelId="{469CD483-C273-41B5-981C-C3708DFF93AA}" type="sibTrans" cxnId="{01F90379-9CB0-4C94-89FA-E2E71F1A25B5}">
      <dgm:prSet/>
      <dgm:spPr/>
      <dgm:t>
        <a:bodyPr/>
        <a:lstStyle/>
        <a:p>
          <a:endParaRPr lang="en-US"/>
        </a:p>
      </dgm:t>
    </dgm:pt>
    <dgm:pt modelId="{1457645C-3D1C-46E4-B512-F728737D0F9B}" type="pres">
      <dgm:prSet presAssocID="{7E957D0B-3568-41C7-B1EF-FEDAE9F47758}" presName="root" presStyleCnt="0">
        <dgm:presLayoutVars>
          <dgm:dir/>
          <dgm:resizeHandles val="exact"/>
        </dgm:presLayoutVars>
      </dgm:prSet>
      <dgm:spPr/>
    </dgm:pt>
    <dgm:pt modelId="{67AF2EA0-575E-4566-863D-F75B56968A9E}" type="pres">
      <dgm:prSet presAssocID="{E9834C05-F18E-4EF4-959E-94A7C1F10B1B}" presName="compNode" presStyleCnt="0"/>
      <dgm:spPr/>
    </dgm:pt>
    <dgm:pt modelId="{8AB4F973-D7AA-4398-A556-C23074A8E8D9}" type="pres">
      <dgm:prSet presAssocID="{E9834C05-F18E-4EF4-959E-94A7C1F10B1B}" presName="bgRect" presStyleLbl="bgShp" presStyleIdx="0" presStyleCnt="2"/>
      <dgm:spPr/>
    </dgm:pt>
    <dgm:pt modelId="{202CE4F3-6DD1-4107-A475-1AD08BA79527}" type="pres">
      <dgm:prSet presAssocID="{E9834C05-F18E-4EF4-959E-94A7C1F10B1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64E34907-F1F5-4ED1-9DC8-46FC8612F238}" type="pres">
      <dgm:prSet presAssocID="{E9834C05-F18E-4EF4-959E-94A7C1F10B1B}" presName="spaceRect" presStyleCnt="0"/>
      <dgm:spPr/>
    </dgm:pt>
    <dgm:pt modelId="{A7861E0B-7DFA-4FA9-B2BD-3D9DB26A1504}" type="pres">
      <dgm:prSet presAssocID="{E9834C05-F18E-4EF4-959E-94A7C1F10B1B}" presName="parTx" presStyleLbl="revTx" presStyleIdx="0" presStyleCnt="2">
        <dgm:presLayoutVars>
          <dgm:chMax val="0"/>
          <dgm:chPref val="0"/>
        </dgm:presLayoutVars>
      </dgm:prSet>
      <dgm:spPr/>
    </dgm:pt>
    <dgm:pt modelId="{22BA767D-5227-40EA-B63B-F196A091A722}" type="pres">
      <dgm:prSet presAssocID="{0C4A2A05-E531-4943-ACBF-3998C76315EE}" presName="sibTrans" presStyleCnt="0"/>
      <dgm:spPr/>
    </dgm:pt>
    <dgm:pt modelId="{2A0D27E9-BCE3-4F54-B0D4-3653F62B49BC}" type="pres">
      <dgm:prSet presAssocID="{A2325BAD-43A4-42A9-ACE5-5C88098E156F}" presName="compNode" presStyleCnt="0"/>
      <dgm:spPr/>
    </dgm:pt>
    <dgm:pt modelId="{90FB3CC2-D4B6-46E9-A17C-E77CEF483EBF}" type="pres">
      <dgm:prSet presAssocID="{A2325BAD-43A4-42A9-ACE5-5C88098E156F}" presName="bgRect" presStyleLbl="bgShp" presStyleIdx="1" presStyleCnt="2"/>
      <dgm:spPr/>
    </dgm:pt>
    <dgm:pt modelId="{FB0625B8-38B5-495B-87FA-99E284DDF24A}" type="pres">
      <dgm:prSet presAssocID="{A2325BAD-43A4-42A9-ACE5-5C88098E156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Graph with Upward Trend"/>
        </a:ext>
      </dgm:extLst>
    </dgm:pt>
    <dgm:pt modelId="{CF5395F3-E277-4EB6-B6BF-E0D7DBDFCAF0}" type="pres">
      <dgm:prSet presAssocID="{A2325BAD-43A4-42A9-ACE5-5C88098E156F}" presName="spaceRect" presStyleCnt="0"/>
      <dgm:spPr/>
    </dgm:pt>
    <dgm:pt modelId="{532F8E5A-D886-4DF6-BBEA-FAB7457FCA89}" type="pres">
      <dgm:prSet presAssocID="{A2325BAD-43A4-42A9-ACE5-5C88098E156F}" presName="parTx" presStyleLbl="revTx" presStyleIdx="1" presStyleCnt="2">
        <dgm:presLayoutVars>
          <dgm:chMax val="0"/>
          <dgm:chPref val="0"/>
        </dgm:presLayoutVars>
      </dgm:prSet>
      <dgm:spPr/>
    </dgm:pt>
  </dgm:ptLst>
  <dgm:cxnLst>
    <dgm:cxn modelId="{01F90379-9CB0-4C94-89FA-E2E71F1A25B5}" srcId="{7E957D0B-3568-41C7-B1EF-FEDAE9F47758}" destId="{A2325BAD-43A4-42A9-ACE5-5C88098E156F}" srcOrd="1" destOrd="0" parTransId="{876CCE92-F13D-4334-97F4-146387BA05F0}" sibTransId="{469CD483-C273-41B5-981C-C3708DFF93AA}"/>
    <dgm:cxn modelId="{DBC47D7D-BCE3-42DC-99AE-A2FB4B548B04}" type="presOf" srcId="{E9834C05-F18E-4EF4-959E-94A7C1F10B1B}" destId="{A7861E0B-7DFA-4FA9-B2BD-3D9DB26A1504}" srcOrd="0" destOrd="0" presId="urn:microsoft.com/office/officeart/2018/2/layout/IconVerticalSolidList"/>
    <dgm:cxn modelId="{6BBD657E-7F19-4D61-93A2-AD47B504F947}" type="presOf" srcId="{7E957D0B-3568-41C7-B1EF-FEDAE9F47758}" destId="{1457645C-3D1C-46E4-B512-F728737D0F9B}" srcOrd="0" destOrd="0" presId="urn:microsoft.com/office/officeart/2018/2/layout/IconVerticalSolidList"/>
    <dgm:cxn modelId="{95D2A7C6-C7A9-49D2-87C3-3B081A7E5F80}" type="presOf" srcId="{A2325BAD-43A4-42A9-ACE5-5C88098E156F}" destId="{532F8E5A-D886-4DF6-BBEA-FAB7457FCA89}" srcOrd="0" destOrd="0" presId="urn:microsoft.com/office/officeart/2018/2/layout/IconVerticalSolidList"/>
    <dgm:cxn modelId="{2D2FF3D4-BA24-47F9-BDB4-7F50EB093332}" srcId="{7E957D0B-3568-41C7-B1EF-FEDAE9F47758}" destId="{E9834C05-F18E-4EF4-959E-94A7C1F10B1B}" srcOrd="0" destOrd="0" parTransId="{67B8492D-6CC4-4DE8-96F0-637AA7CDDDE7}" sibTransId="{0C4A2A05-E531-4943-ACBF-3998C76315EE}"/>
    <dgm:cxn modelId="{3D760EDC-4C0E-40EE-A3B7-9C5DC0ACB417}" type="presParOf" srcId="{1457645C-3D1C-46E4-B512-F728737D0F9B}" destId="{67AF2EA0-575E-4566-863D-F75B56968A9E}" srcOrd="0" destOrd="0" presId="urn:microsoft.com/office/officeart/2018/2/layout/IconVerticalSolidList"/>
    <dgm:cxn modelId="{C7AEF503-9BF1-49F1-A7B5-9CAFF50EDD74}" type="presParOf" srcId="{67AF2EA0-575E-4566-863D-F75B56968A9E}" destId="{8AB4F973-D7AA-4398-A556-C23074A8E8D9}" srcOrd="0" destOrd="0" presId="urn:microsoft.com/office/officeart/2018/2/layout/IconVerticalSolidList"/>
    <dgm:cxn modelId="{CA6BA76C-448F-4617-A7EE-47FAEFAB1EB8}" type="presParOf" srcId="{67AF2EA0-575E-4566-863D-F75B56968A9E}" destId="{202CE4F3-6DD1-4107-A475-1AD08BA79527}" srcOrd="1" destOrd="0" presId="urn:microsoft.com/office/officeart/2018/2/layout/IconVerticalSolidList"/>
    <dgm:cxn modelId="{F9DD255B-494C-477D-AB48-0851ECFB03D0}" type="presParOf" srcId="{67AF2EA0-575E-4566-863D-F75B56968A9E}" destId="{64E34907-F1F5-4ED1-9DC8-46FC8612F238}" srcOrd="2" destOrd="0" presId="urn:microsoft.com/office/officeart/2018/2/layout/IconVerticalSolidList"/>
    <dgm:cxn modelId="{C8EAE705-D3A0-482F-9F89-E7231401FF20}" type="presParOf" srcId="{67AF2EA0-575E-4566-863D-F75B56968A9E}" destId="{A7861E0B-7DFA-4FA9-B2BD-3D9DB26A1504}" srcOrd="3" destOrd="0" presId="urn:microsoft.com/office/officeart/2018/2/layout/IconVerticalSolidList"/>
    <dgm:cxn modelId="{956193C9-E266-4BB9-AB16-1D9290181F5C}" type="presParOf" srcId="{1457645C-3D1C-46E4-B512-F728737D0F9B}" destId="{22BA767D-5227-40EA-B63B-F196A091A722}" srcOrd="1" destOrd="0" presId="urn:microsoft.com/office/officeart/2018/2/layout/IconVerticalSolidList"/>
    <dgm:cxn modelId="{28184E43-043A-4D65-AF32-713B7D8BA041}" type="presParOf" srcId="{1457645C-3D1C-46E4-B512-F728737D0F9B}" destId="{2A0D27E9-BCE3-4F54-B0D4-3653F62B49BC}" srcOrd="2" destOrd="0" presId="urn:microsoft.com/office/officeart/2018/2/layout/IconVerticalSolidList"/>
    <dgm:cxn modelId="{61697A11-B6D2-46CB-A59D-5FBD91275A4F}" type="presParOf" srcId="{2A0D27E9-BCE3-4F54-B0D4-3653F62B49BC}" destId="{90FB3CC2-D4B6-46E9-A17C-E77CEF483EBF}" srcOrd="0" destOrd="0" presId="urn:microsoft.com/office/officeart/2018/2/layout/IconVerticalSolidList"/>
    <dgm:cxn modelId="{96F48E97-3C2B-47A8-BE02-3BB612CA8318}" type="presParOf" srcId="{2A0D27E9-BCE3-4F54-B0D4-3653F62B49BC}" destId="{FB0625B8-38B5-495B-87FA-99E284DDF24A}" srcOrd="1" destOrd="0" presId="urn:microsoft.com/office/officeart/2018/2/layout/IconVerticalSolidList"/>
    <dgm:cxn modelId="{D1AB00D7-8F59-4813-AA43-EF8948FBDB72}" type="presParOf" srcId="{2A0D27E9-BCE3-4F54-B0D4-3653F62B49BC}" destId="{CF5395F3-E277-4EB6-B6BF-E0D7DBDFCAF0}" srcOrd="2" destOrd="0" presId="urn:microsoft.com/office/officeart/2018/2/layout/IconVerticalSolidList"/>
    <dgm:cxn modelId="{640D51AA-CCC3-442E-851E-F3A4E51DAC11}" type="presParOf" srcId="{2A0D27E9-BCE3-4F54-B0D4-3653F62B49BC}" destId="{532F8E5A-D886-4DF6-BBEA-FAB7457FCA8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D4DE2-365F-4234-90D5-4D3A46050F72}">
      <dsp:nvSpPr>
        <dsp:cNvPr id="0" name=""/>
        <dsp:cNvSpPr/>
      </dsp:nvSpPr>
      <dsp:spPr>
        <a:xfrm>
          <a:off x="0" y="0"/>
          <a:ext cx="7470140" cy="111768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Language of Germany is one of the main problems for the new businesses in the country</a:t>
          </a:r>
        </a:p>
      </dsp:txBody>
      <dsp:txXfrm>
        <a:off x="32736" y="32736"/>
        <a:ext cx="6264071" cy="1052211"/>
      </dsp:txXfrm>
    </dsp:sp>
    <dsp:sp modelId="{B9B06B8A-A283-4E5D-89F3-CEF9EFBA92A8}">
      <dsp:nvSpPr>
        <dsp:cNvPr id="0" name=""/>
        <dsp:cNvSpPr/>
      </dsp:nvSpPr>
      <dsp:spPr>
        <a:xfrm>
          <a:off x="659129" y="1303964"/>
          <a:ext cx="7470140" cy="1117683"/>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people of that place are greatly focused on their language and most of them talk in their language throughout the time</a:t>
          </a:r>
        </a:p>
      </dsp:txBody>
      <dsp:txXfrm>
        <a:off x="691865" y="1336700"/>
        <a:ext cx="6019043" cy="1052211"/>
      </dsp:txXfrm>
    </dsp:sp>
    <dsp:sp modelId="{145A91E0-6FDB-487B-B87D-98412DEC1AA1}">
      <dsp:nvSpPr>
        <dsp:cNvPr id="0" name=""/>
        <dsp:cNvSpPr/>
      </dsp:nvSpPr>
      <dsp:spPr>
        <a:xfrm>
          <a:off x="1318259" y="2607928"/>
          <a:ext cx="7470140" cy="1117683"/>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language that the people of that country use in their regular life is German and they also use them when they go for buying things in the market </a:t>
          </a:r>
          <a:r>
            <a:rPr lang="en-GB" sz="2000" kern="1200" dirty="0">
              <a:solidFill>
                <a:schemeClr val="bg2"/>
              </a:solidFill>
              <a:effectLst/>
              <a:latin typeface="+mn-lt"/>
              <a:ea typeface="Calibri" panose="020F0502020204030204" pitchFamily="34" charset="0"/>
              <a:cs typeface="Times New Roman" panose="02020603050405020304" pitchFamily="18" charset="0"/>
            </a:rPr>
            <a:t>(Engstrom, 2019)</a:t>
          </a:r>
          <a:endParaRPr lang="en-US" sz="2000" kern="1200" dirty="0">
            <a:solidFill>
              <a:schemeClr val="bg2"/>
            </a:solidFill>
            <a:latin typeface="+mn-lt"/>
          </a:endParaRPr>
        </a:p>
      </dsp:txBody>
      <dsp:txXfrm>
        <a:off x="1350995" y="2640664"/>
        <a:ext cx="6019043" cy="1052211"/>
      </dsp:txXfrm>
    </dsp:sp>
    <dsp:sp modelId="{81B82A64-C134-4E3A-B264-9EE992EBAAFE}">
      <dsp:nvSpPr>
        <dsp:cNvPr id="0" name=""/>
        <dsp:cNvSpPr/>
      </dsp:nvSpPr>
      <dsp:spPr>
        <a:xfrm>
          <a:off x="6743645" y="847576"/>
          <a:ext cx="726494" cy="72649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6907106" y="847576"/>
        <a:ext cx="399572" cy="546687"/>
      </dsp:txXfrm>
    </dsp:sp>
    <dsp:sp modelId="{BAF012CD-2B6D-4396-80E1-66306F324625}">
      <dsp:nvSpPr>
        <dsp:cNvPr id="0" name=""/>
        <dsp:cNvSpPr/>
      </dsp:nvSpPr>
      <dsp:spPr>
        <a:xfrm>
          <a:off x="7402775" y="2144089"/>
          <a:ext cx="726494" cy="726494"/>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7566236" y="2144089"/>
        <a:ext cx="399572" cy="5466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A1920B-28A2-4577-9E1B-44A2DA3BF7E7}">
      <dsp:nvSpPr>
        <dsp:cNvPr id="0" name=""/>
        <dsp:cNvSpPr/>
      </dsp:nvSpPr>
      <dsp:spPr>
        <a:xfrm>
          <a:off x="703" y="882706"/>
          <a:ext cx="2469244" cy="156797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0C4CDB9-4B85-43D9-A50F-A39187882040}">
      <dsp:nvSpPr>
        <dsp:cNvPr id="0" name=""/>
        <dsp:cNvSpPr/>
      </dsp:nvSpPr>
      <dsp:spPr>
        <a:xfrm>
          <a:off x="275064" y="1143349"/>
          <a:ext cx="2469244" cy="15679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 Germany, there are a lot of people who are ethnic Germans</a:t>
          </a:r>
        </a:p>
      </dsp:txBody>
      <dsp:txXfrm>
        <a:off x="320988" y="1189273"/>
        <a:ext cx="2377396" cy="1476122"/>
      </dsp:txXfrm>
    </dsp:sp>
    <dsp:sp modelId="{45531AF1-A57B-4501-9F1A-20701DE60695}">
      <dsp:nvSpPr>
        <dsp:cNvPr id="0" name=""/>
        <dsp:cNvSpPr/>
      </dsp:nvSpPr>
      <dsp:spPr>
        <a:xfrm>
          <a:off x="3018669" y="882706"/>
          <a:ext cx="2469244" cy="156797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3EF0992-3F6D-43F0-B360-17F76BD4F5C4}">
      <dsp:nvSpPr>
        <dsp:cNvPr id="0" name=""/>
        <dsp:cNvSpPr/>
      </dsp:nvSpPr>
      <dsp:spPr>
        <a:xfrm>
          <a:off x="3293029" y="1143349"/>
          <a:ext cx="2469244" cy="15679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The diversity of the people is enriching the society of German throughout the time </a:t>
          </a:r>
          <a:r>
            <a:rPr lang="en-GB" sz="2000" kern="1200" dirty="0">
              <a:solidFill>
                <a:srgbClr val="000000">
                  <a:hueOff val="0"/>
                  <a:satOff val="0"/>
                  <a:lumOff val="0"/>
                  <a:alphaOff val="0"/>
                </a:srgbClr>
              </a:solidFill>
              <a:latin typeface="Garamond" panose="02020404030301010803"/>
              <a:ea typeface="+mn-ea"/>
              <a:cs typeface="+mn-cs"/>
            </a:rPr>
            <a:t>(Mathur, 2023)</a:t>
          </a:r>
          <a:endParaRPr lang="en-US" sz="2000" kern="1200" dirty="0">
            <a:solidFill>
              <a:srgbClr val="000000">
                <a:hueOff val="0"/>
                <a:satOff val="0"/>
                <a:lumOff val="0"/>
                <a:alphaOff val="0"/>
              </a:srgbClr>
            </a:solidFill>
            <a:latin typeface="Garamond" panose="02020404030301010803"/>
            <a:ea typeface="+mn-ea"/>
            <a:cs typeface="+mn-cs"/>
          </a:endParaRPr>
        </a:p>
      </dsp:txBody>
      <dsp:txXfrm>
        <a:off x="3338953" y="1189273"/>
        <a:ext cx="2377396" cy="14761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970E3-A48E-4C4D-BF83-5EAEB511CFAE}">
      <dsp:nvSpPr>
        <dsp:cNvPr id="0" name=""/>
        <dsp:cNvSpPr/>
      </dsp:nvSpPr>
      <dsp:spPr>
        <a:xfrm>
          <a:off x="306466" y="556"/>
          <a:ext cx="2656537" cy="168690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E2916E0-5530-4590-AE5E-EA9EFA2C0318}">
      <dsp:nvSpPr>
        <dsp:cNvPr id="0" name=""/>
        <dsp:cNvSpPr/>
      </dsp:nvSpPr>
      <dsp:spPr>
        <a:xfrm>
          <a:off x="601637" y="280968"/>
          <a:ext cx="2656537" cy="16869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social culture in German is greatly focused on the equity of the people and egalitarianism</a:t>
          </a:r>
        </a:p>
      </dsp:txBody>
      <dsp:txXfrm>
        <a:off x="651045" y="330376"/>
        <a:ext cx="2557721" cy="1588085"/>
      </dsp:txXfrm>
    </dsp:sp>
    <dsp:sp modelId="{342BF4E1-5D7D-4623-9F67-451F8D23133C}">
      <dsp:nvSpPr>
        <dsp:cNvPr id="0" name=""/>
        <dsp:cNvSpPr/>
      </dsp:nvSpPr>
      <dsp:spPr>
        <a:xfrm>
          <a:off x="3553345" y="556"/>
          <a:ext cx="2656537" cy="168690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3BE04CE7-6059-4609-A675-DCF1CDC06FB3}">
      <dsp:nvSpPr>
        <dsp:cNvPr id="0" name=""/>
        <dsp:cNvSpPr/>
      </dsp:nvSpPr>
      <dsp:spPr>
        <a:xfrm>
          <a:off x="3848516" y="280968"/>
          <a:ext cx="2656537" cy="16869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The people in the society of German are able to get equal rights in the country and they focus on the team work and collaboration throughout the time in their work in various places of the country</a:t>
          </a:r>
        </a:p>
      </dsp:txBody>
      <dsp:txXfrm>
        <a:off x="3897924" y="330376"/>
        <a:ext cx="2557721" cy="1588085"/>
      </dsp:txXfrm>
    </dsp:sp>
    <dsp:sp modelId="{D5687EF7-A685-4505-B0DF-DAC4E941B3E7}">
      <dsp:nvSpPr>
        <dsp:cNvPr id="0" name=""/>
        <dsp:cNvSpPr/>
      </dsp:nvSpPr>
      <dsp:spPr>
        <a:xfrm>
          <a:off x="6800224" y="556"/>
          <a:ext cx="2656537" cy="168690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447C6985-3202-4412-85FF-7ECCE02BACFB}">
      <dsp:nvSpPr>
        <dsp:cNvPr id="0" name=""/>
        <dsp:cNvSpPr/>
      </dsp:nvSpPr>
      <dsp:spPr>
        <a:xfrm>
          <a:off x="7095395" y="280968"/>
          <a:ext cx="2656537" cy="16869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family of the people is highly valued and they have a good relationship with the relatives of their family</a:t>
          </a:r>
        </a:p>
      </dsp:txBody>
      <dsp:txXfrm>
        <a:off x="7144803" y="330376"/>
        <a:ext cx="2557721" cy="15880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B5A3D5-4DFF-47F2-B7DE-0913F089D2CA}">
      <dsp:nvSpPr>
        <dsp:cNvPr id="0" name=""/>
        <dsp:cNvSpPr/>
      </dsp:nvSpPr>
      <dsp:spPr>
        <a:xfrm>
          <a:off x="0" y="601789"/>
          <a:ext cx="5906181" cy="111099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668A7A-FE7F-487A-B2B9-FA98360A511B}">
      <dsp:nvSpPr>
        <dsp:cNvPr id="0" name=""/>
        <dsp:cNvSpPr/>
      </dsp:nvSpPr>
      <dsp:spPr>
        <a:xfrm>
          <a:off x="336076" y="851763"/>
          <a:ext cx="611047" cy="6110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3E0A447-36D3-4361-A34B-7C2625F8479C}">
      <dsp:nvSpPr>
        <dsp:cNvPr id="0" name=""/>
        <dsp:cNvSpPr/>
      </dsp:nvSpPr>
      <dsp:spPr>
        <a:xfrm>
          <a:off x="1283200" y="601789"/>
          <a:ext cx="4622980" cy="1110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580" tIns="117580" rIns="117580" bIns="117580" numCol="1" spcCol="1270" anchor="ctr" anchorCtr="0">
          <a:noAutofit/>
        </a:bodyPr>
        <a:lstStyle/>
        <a:p>
          <a:pPr marL="0" lvl="0" indent="0" algn="l" defTabSz="844550">
            <a:lnSpc>
              <a:spcPct val="100000"/>
            </a:lnSpc>
            <a:spcBef>
              <a:spcPct val="0"/>
            </a:spcBef>
            <a:spcAft>
              <a:spcPct val="35000"/>
            </a:spcAft>
            <a:buNone/>
          </a:pPr>
          <a:r>
            <a:rPr lang="en-US" sz="1900" kern="1200" dirty="0"/>
            <a:t>The people in German likes to communicate directly with one another and they focus on the clarity and transparency in the business</a:t>
          </a:r>
        </a:p>
      </dsp:txBody>
      <dsp:txXfrm>
        <a:off x="1283200" y="601789"/>
        <a:ext cx="4622980" cy="1110996"/>
      </dsp:txXfrm>
    </dsp:sp>
    <dsp:sp modelId="{52B7C636-4625-4B07-9295-B6FC11F41F0C}">
      <dsp:nvSpPr>
        <dsp:cNvPr id="0" name=""/>
        <dsp:cNvSpPr/>
      </dsp:nvSpPr>
      <dsp:spPr>
        <a:xfrm>
          <a:off x="0" y="1990534"/>
          <a:ext cx="5906181" cy="111099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AD3494-2FB8-4955-85A8-85D07ACFAD55}">
      <dsp:nvSpPr>
        <dsp:cNvPr id="0" name=""/>
        <dsp:cNvSpPr/>
      </dsp:nvSpPr>
      <dsp:spPr>
        <a:xfrm>
          <a:off x="336076" y="2240508"/>
          <a:ext cx="611047" cy="6110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82F56F-46F3-468F-86B9-B90F6DBB7EBC}">
      <dsp:nvSpPr>
        <dsp:cNvPr id="0" name=""/>
        <dsp:cNvSpPr/>
      </dsp:nvSpPr>
      <dsp:spPr>
        <a:xfrm>
          <a:off x="1283200" y="1990534"/>
          <a:ext cx="4622980" cy="1110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580" tIns="117580" rIns="117580" bIns="117580" numCol="1" spcCol="1270" anchor="ctr" anchorCtr="0">
          <a:noAutofit/>
        </a:bodyPr>
        <a:lstStyle/>
        <a:p>
          <a:pPr marL="0" lvl="0" indent="0" algn="l" defTabSz="844550">
            <a:lnSpc>
              <a:spcPct val="100000"/>
            </a:lnSpc>
            <a:spcBef>
              <a:spcPct val="0"/>
            </a:spcBef>
            <a:spcAft>
              <a:spcPct val="35000"/>
            </a:spcAft>
            <a:buNone/>
          </a:pPr>
          <a:r>
            <a:rPr lang="en-US" sz="1900" kern="1200"/>
            <a:t>They give value to the diplomacy of the people and the people of that place often convey humor to convey messages</a:t>
          </a:r>
        </a:p>
      </dsp:txBody>
      <dsp:txXfrm>
        <a:off x="1283200" y="1990534"/>
        <a:ext cx="4622980" cy="11109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369F1A-C910-4D51-83B1-22E0612F6076}">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7EB65A10-008E-407B-9FDB-43104F4D54B5}">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The British people are less hierarchical in their work and they are informal when communicating with the authority in the society</a:t>
          </a:r>
        </a:p>
      </dsp:txBody>
      <dsp:txXfrm>
        <a:off x="560236" y="802089"/>
        <a:ext cx="4149382" cy="2576345"/>
      </dsp:txXfrm>
    </dsp:sp>
    <dsp:sp modelId="{85DD1ACB-878D-4FF2-A717-029AD84C626A}">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576CC17-BAE0-4E1C-A020-21ADD439B22B}">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In German, they focus on the formality and maintains hierarchy of structure in both </a:t>
          </a:r>
          <a:r>
            <a:rPr lang="en-US" sz="1900" kern="1200" dirty="0">
              <a:solidFill>
                <a:srgbClr val="000000">
                  <a:hueOff val="0"/>
                  <a:satOff val="0"/>
                  <a:lumOff val="0"/>
                  <a:alphaOff val="0"/>
                </a:srgbClr>
              </a:solidFill>
              <a:latin typeface="Garamond" panose="02020404030301010803"/>
              <a:ea typeface="+mn-ea"/>
              <a:cs typeface="+mn-cs"/>
            </a:rPr>
            <a:t>social and business in their country </a:t>
          </a:r>
          <a:r>
            <a:rPr lang="en-GB" sz="1900" kern="1200" dirty="0">
              <a:solidFill>
                <a:srgbClr val="000000">
                  <a:hueOff val="0"/>
                  <a:satOff val="0"/>
                  <a:lumOff val="0"/>
                  <a:alphaOff val="0"/>
                </a:srgbClr>
              </a:solidFill>
              <a:latin typeface="Garamond" panose="02020404030301010803"/>
              <a:ea typeface="+mn-ea"/>
              <a:cs typeface="+mn-cs"/>
            </a:rPr>
            <a:t>(Goldstein, 2019)</a:t>
          </a:r>
          <a:endParaRPr lang="en-US" sz="1900" kern="1200" dirty="0">
            <a:solidFill>
              <a:srgbClr val="000000">
                <a:hueOff val="0"/>
                <a:satOff val="0"/>
                <a:lumOff val="0"/>
                <a:alphaOff val="0"/>
              </a:srgbClr>
            </a:solidFill>
            <a:latin typeface="Garamond" panose="02020404030301010803"/>
            <a:ea typeface="+mn-ea"/>
            <a:cs typeface="+mn-cs"/>
          </a:endParaRPr>
        </a:p>
      </dsp:txBody>
      <dsp:txXfrm>
        <a:off x="5827635" y="802089"/>
        <a:ext cx="4149382" cy="25763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F03D4A-C455-4246-9F39-FB291AAF83B6}">
      <dsp:nvSpPr>
        <dsp:cNvPr id="0" name=""/>
        <dsp:cNvSpPr/>
      </dsp:nvSpPr>
      <dsp:spPr>
        <a:xfrm>
          <a:off x="0" y="720139"/>
          <a:ext cx="5906181" cy="132948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3ADA7D-6DFA-4861-BC62-D6B5879AB64A}">
      <dsp:nvSpPr>
        <dsp:cNvPr id="0" name=""/>
        <dsp:cNvSpPr/>
      </dsp:nvSpPr>
      <dsp:spPr>
        <a:xfrm>
          <a:off x="402170" y="1019274"/>
          <a:ext cx="731218" cy="7312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8E5743-DCDF-4EE2-B36A-90FF5804ADD9}">
      <dsp:nvSpPr>
        <dsp:cNvPr id="0" name=""/>
        <dsp:cNvSpPr/>
      </dsp:nvSpPr>
      <dsp:spPr>
        <a:xfrm>
          <a:off x="1535559" y="720139"/>
          <a:ext cx="4370621" cy="1329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704" tIns="140704" rIns="140704" bIns="140704" numCol="1" spcCol="1270" anchor="ctr" anchorCtr="0">
          <a:noAutofit/>
        </a:bodyPr>
        <a:lstStyle/>
        <a:p>
          <a:pPr marL="0" lvl="0" indent="0" algn="l" defTabSz="800100">
            <a:lnSpc>
              <a:spcPct val="100000"/>
            </a:lnSpc>
            <a:spcBef>
              <a:spcPct val="0"/>
            </a:spcBef>
            <a:spcAft>
              <a:spcPct val="35000"/>
            </a:spcAft>
            <a:buNone/>
          </a:pPr>
          <a:r>
            <a:rPr lang="en-US" sz="1800" kern="1200"/>
            <a:t>The authority of the UK greatly focuses on the work life balance of the people and they arrange for flexible working hours of the people throughout the time</a:t>
          </a:r>
        </a:p>
      </dsp:txBody>
      <dsp:txXfrm>
        <a:off x="1535559" y="720139"/>
        <a:ext cx="4370621" cy="1329489"/>
      </dsp:txXfrm>
    </dsp:sp>
    <dsp:sp modelId="{20439842-1531-44A4-A828-3877D385B7E0}">
      <dsp:nvSpPr>
        <dsp:cNvPr id="0" name=""/>
        <dsp:cNvSpPr/>
      </dsp:nvSpPr>
      <dsp:spPr>
        <a:xfrm>
          <a:off x="0" y="2382001"/>
          <a:ext cx="5906181" cy="132948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53EC6F-F593-4D25-9A11-40B1E6A65DE9}">
      <dsp:nvSpPr>
        <dsp:cNvPr id="0" name=""/>
        <dsp:cNvSpPr/>
      </dsp:nvSpPr>
      <dsp:spPr>
        <a:xfrm>
          <a:off x="402170" y="2681136"/>
          <a:ext cx="731218" cy="7312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2A1EE07-6A09-481F-824C-3E992C4CCB1C}">
      <dsp:nvSpPr>
        <dsp:cNvPr id="0" name=""/>
        <dsp:cNvSpPr/>
      </dsp:nvSpPr>
      <dsp:spPr>
        <a:xfrm>
          <a:off x="1535559" y="2382001"/>
          <a:ext cx="4370621" cy="1329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704" tIns="140704" rIns="140704" bIns="140704" numCol="1" spcCol="1270" anchor="ctr" anchorCtr="0">
          <a:noAutofit/>
        </a:bodyPr>
        <a:lstStyle/>
        <a:p>
          <a:pPr marL="0" lvl="0" indent="0" algn="l" defTabSz="800100">
            <a:lnSpc>
              <a:spcPct val="100000"/>
            </a:lnSpc>
            <a:spcBef>
              <a:spcPct val="0"/>
            </a:spcBef>
            <a:spcAft>
              <a:spcPct val="35000"/>
            </a:spcAft>
            <a:buNone/>
          </a:pPr>
          <a:r>
            <a:rPr lang="en-US" sz="1800" kern="1200" dirty="0"/>
            <a:t>On the other hand, the authority of Germany focuses on the leisure time of the people but they also strictly maintain the working hours in the workplace</a:t>
          </a:r>
        </a:p>
      </dsp:txBody>
      <dsp:txXfrm>
        <a:off x="1535559" y="2382001"/>
        <a:ext cx="4370621" cy="13294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E2FBF-7F50-4405-AD35-F7137B349776}">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7B7AFC90-DFC7-4299-8758-CB46547C0B50}">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In the UK the people don’t have any power distance available in them and the equality among the people is more for which they are able to do work altogether more comfortably in the workplace</a:t>
          </a:r>
        </a:p>
      </dsp:txBody>
      <dsp:txXfrm>
        <a:off x="560236" y="802089"/>
        <a:ext cx="4149382" cy="2576345"/>
      </dsp:txXfrm>
    </dsp:sp>
    <dsp:sp modelId="{3086B561-2716-4AE8-82A4-AFF6F8778777}">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0D35E2F0-389F-4C11-895A-EEF1C9E07E79}">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In Germany they have slightly higher power distance than UK and they follow hierarchy in the workplace of the people </a:t>
          </a:r>
          <a:r>
            <a:rPr lang="en-GB" sz="1700" kern="1200" dirty="0">
              <a:solidFill>
                <a:srgbClr val="000000">
                  <a:hueOff val="0"/>
                  <a:satOff val="0"/>
                  <a:lumOff val="0"/>
                  <a:alphaOff val="0"/>
                </a:srgbClr>
              </a:solidFill>
              <a:latin typeface="Garamond" panose="02020404030301010803"/>
              <a:ea typeface="+mn-ea"/>
              <a:cs typeface="+mn-cs"/>
            </a:rPr>
            <a:t>(</a:t>
          </a:r>
          <a:r>
            <a:rPr lang="en-GB" sz="1700" kern="1200" dirty="0" err="1">
              <a:solidFill>
                <a:srgbClr val="000000">
                  <a:hueOff val="0"/>
                  <a:satOff val="0"/>
                  <a:lumOff val="0"/>
                  <a:alphaOff val="0"/>
                </a:srgbClr>
              </a:solidFill>
              <a:latin typeface="Garamond" panose="02020404030301010803"/>
              <a:ea typeface="+mn-ea"/>
              <a:cs typeface="+mn-cs"/>
            </a:rPr>
            <a:t>Gierusz</a:t>
          </a:r>
          <a:r>
            <a:rPr lang="en-GB" sz="1700" kern="1200" dirty="0">
              <a:solidFill>
                <a:srgbClr val="000000">
                  <a:hueOff val="0"/>
                  <a:satOff val="0"/>
                  <a:lumOff val="0"/>
                  <a:alphaOff val="0"/>
                </a:srgbClr>
              </a:solidFill>
              <a:latin typeface="Garamond" panose="02020404030301010803"/>
              <a:ea typeface="+mn-ea"/>
              <a:cs typeface="+mn-cs"/>
            </a:rPr>
            <a:t> et al., 2022)</a:t>
          </a:r>
          <a:endParaRPr lang="en-US" sz="1700" kern="1200" dirty="0">
            <a:solidFill>
              <a:srgbClr val="000000">
                <a:hueOff val="0"/>
                <a:satOff val="0"/>
                <a:lumOff val="0"/>
                <a:alphaOff val="0"/>
              </a:srgbClr>
            </a:solidFill>
            <a:latin typeface="Garamond" panose="02020404030301010803"/>
            <a:ea typeface="+mn-ea"/>
            <a:cs typeface="+mn-cs"/>
          </a:endParaRPr>
        </a:p>
      </dsp:txBody>
      <dsp:txXfrm>
        <a:off x="5827635" y="802089"/>
        <a:ext cx="4149382" cy="25763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4CC1FF-7258-4158-B2C3-A3819214C99E}">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B6E16826-2E39-462D-A35B-83F5FCCC9141}">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In the UK the people are able to take risks and they have less barrier from the authority for which they are able to take risks according to their choice</a:t>
          </a:r>
        </a:p>
      </dsp:txBody>
      <dsp:txXfrm>
        <a:off x="560236" y="802089"/>
        <a:ext cx="4149382" cy="2576345"/>
      </dsp:txXfrm>
    </dsp:sp>
    <dsp:sp modelId="{086FA112-ED8D-445A-945D-0DCE035D705C}">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3955DF91-9E7A-4CCD-9156-B8665A3ED312}">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In German the people have to follow more rules and restriction is available in the country as they follow hierarchy in their country</a:t>
          </a:r>
        </a:p>
      </dsp:txBody>
      <dsp:txXfrm>
        <a:off x="5827635" y="802089"/>
        <a:ext cx="4149382" cy="25763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3B41A2-4300-4FBE-A8DC-A767A1322633}">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7D243A26-B0DD-4869-B5B0-B6420255B42D}">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Tesco will be able to do their business properly as they have a good reputation in the UK and they will also be able to expand easily as less barrier is there in the Germany</a:t>
          </a:r>
        </a:p>
      </dsp:txBody>
      <dsp:txXfrm>
        <a:off x="560236" y="802089"/>
        <a:ext cx="4149382" cy="2576345"/>
      </dsp:txXfrm>
    </dsp:sp>
    <dsp:sp modelId="{6CBB912D-0550-4273-9A6A-A09465FC61D9}">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6E3568F8-3D40-4603-BC48-DCFF1D3B06FB}">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Their experience will help them in doing the business properly in the Germany</a:t>
          </a:r>
        </a:p>
      </dsp:txBody>
      <dsp:txXfrm>
        <a:off x="5827635" y="802089"/>
        <a:ext cx="4149382" cy="257634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18B56-BD62-4DEB-B82E-D7F89BF503B8}">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5B8190D-215B-4A44-89C0-B33EA95F266C}">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Due to the proper rights of the people the company will be able to ensure the wages of the people in the company</a:t>
          </a:r>
        </a:p>
      </dsp:txBody>
      <dsp:txXfrm>
        <a:off x="560236" y="802089"/>
        <a:ext cx="4149382" cy="2576345"/>
      </dsp:txXfrm>
    </dsp:sp>
    <dsp:sp modelId="{EA709E4A-DA99-4DF4-AA74-C69BB4DEDE70}">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6930DA68-6412-4A61-8BA7-FD9AF146AFD6}">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This will increase the satisfaction of the people throughout the time</a:t>
          </a:r>
        </a:p>
      </dsp:txBody>
      <dsp:txXfrm>
        <a:off x="5827635" y="802089"/>
        <a:ext cx="4149382" cy="25763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E0B11A-E1E2-4ECF-A3CF-5FF7A3DF5191}">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74166ABD-C5D3-49B5-855D-FEC91E5CFC77}">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As they follow hierarchy in Germany, Tesco will be able to run their business according to the authority of the company</a:t>
          </a:r>
        </a:p>
      </dsp:txBody>
      <dsp:txXfrm>
        <a:off x="560236" y="802089"/>
        <a:ext cx="4149382" cy="2576345"/>
      </dsp:txXfrm>
    </dsp:sp>
    <dsp:sp modelId="{36F30639-A9F9-4509-B31D-CDBB978C8E49}">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CE94048-8F4F-4911-BD01-4036D1229751}">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This will help them in controlling all the thing properly in the company</a:t>
          </a:r>
        </a:p>
      </dsp:txBody>
      <dsp:txXfrm>
        <a:off x="5827635" y="802089"/>
        <a:ext cx="4149382" cy="257634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B4F973-D7AA-4398-A556-C23074A8E8D9}">
      <dsp:nvSpPr>
        <dsp:cNvPr id="0" name=""/>
        <dsp:cNvSpPr/>
      </dsp:nvSpPr>
      <dsp:spPr>
        <a:xfrm>
          <a:off x="0" y="849991"/>
          <a:ext cx="5906181" cy="156921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2CE4F3-6DD1-4107-A475-1AD08BA79527}">
      <dsp:nvSpPr>
        <dsp:cNvPr id="0" name=""/>
        <dsp:cNvSpPr/>
      </dsp:nvSpPr>
      <dsp:spPr>
        <a:xfrm>
          <a:off x="474687" y="1203065"/>
          <a:ext cx="863068" cy="8630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861E0B-7DFA-4FA9-B2BD-3D9DB26A1504}">
      <dsp:nvSpPr>
        <dsp:cNvPr id="0" name=""/>
        <dsp:cNvSpPr/>
      </dsp:nvSpPr>
      <dsp:spPr>
        <a:xfrm>
          <a:off x="1812443" y="849991"/>
          <a:ext cx="4093737" cy="15692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075" tIns="166075" rIns="166075" bIns="166075" numCol="1" spcCol="1270" anchor="ctr" anchorCtr="0">
          <a:noAutofit/>
        </a:bodyPr>
        <a:lstStyle/>
        <a:p>
          <a:pPr marL="0" lvl="0" indent="0" algn="l" defTabSz="933450">
            <a:lnSpc>
              <a:spcPct val="100000"/>
            </a:lnSpc>
            <a:spcBef>
              <a:spcPct val="0"/>
            </a:spcBef>
            <a:spcAft>
              <a:spcPct val="35000"/>
            </a:spcAft>
            <a:buNone/>
          </a:pPr>
          <a:r>
            <a:rPr lang="en-US" sz="2100" kern="1200"/>
            <a:t>Tesco have a great opportunity for expanding their business in the Germany</a:t>
          </a:r>
        </a:p>
      </dsp:txBody>
      <dsp:txXfrm>
        <a:off x="1812443" y="849991"/>
        <a:ext cx="4093737" cy="1569215"/>
      </dsp:txXfrm>
    </dsp:sp>
    <dsp:sp modelId="{90FB3CC2-D4B6-46E9-A17C-E77CEF483EBF}">
      <dsp:nvSpPr>
        <dsp:cNvPr id="0" name=""/>
        <dsp:cNvSpPr/>
      </dsp:nvSpPr>
      <dsp:spPr>
        <a:xfrm>
          <a:off x="0" y="2811510"/>
          <a:ext cx="5906181" cy="156921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0625B8-38B5-495B-87FA-99E284DDF24A}">
      <dsp:nvSpPr>
        <dsp:cNvPr id="0" name=""/>
        <dsp:cNvSpPr/>
      </dsp:nvSpPr>
      <dsp:spPr>
        <a:xfrm>
          <a:off x="474687" y="3164584"/>
          <a:ext cx="863068" cy="8630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2F8E5A-D886-4DF6-BBEA-FAB7457FCA89}">
      <dsp:nvSpPr>
        <dsp:cNvPr id="0" name=""/>
        <dsp:cNvSpPr/>
      </dsp:nvSpPr>
      <dsp:spPr>
        <a:xfrm>
          <a:off x="1812443" y="2811510"/>
          <a:ext cx="4093737" cy="15692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075" tIns="166075" rIns="166075" bIns="166075" numCol="1" spcCol="1270" anchor="ctr" anchorCtr="0">
          <a:noAutofit/>
        </a:bodyPr>
        <a:lstStyle/>
        <a:p>
          <a:pPr marL="0" lvl="0" indent="0" algn="l" defTabSz="933450">
            <a:lnSpc>
              <a:spcPct val="100000"/>
            </a:lnSpc>
            <a:spcBef>
              <a:spcPct val="0"/>
            </a:spcBef>
            <a:spcAft>
              <a:spcPct val="35000"/>
            </a:spcAft>
            <a:buNone/>
          </a:pPr>
          <a:r>
            <a:rPr lang="en-US" sz="2100" kern="1200"/>
            <a:t>The profit of the company will also get increased throughout the time due to their expansion in Germany</a:t>
          </a:r>
        </a:p>
      </dsp:txBody>
      <dsp:txXfrm>
        <a:off x="1812443" y="2811510"/>
        <a:ext cx="4093737" cy="156921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7BD851-8133-4249-A7C0-1540C69E02C9}" type="datetimeFigureOut">
              <a:rPr lang="en-US" smtClean="0"/>
              <a:t>3/31/24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55DE5F-BD4D-4717-A53D-6FDD1D5E8D5F}" type="slidenum">
              <a:rPr lang="en-US" smtClean="0"/>
              <a:t>‹#›</a:t>
            </a:fld>
            <a:endParaRPr lang="en-US"/>
          </a:p>
        </p:txBody>
      </p:sp>
    </p:spTree>
    <p:extLst>
      <p:ext uri="{BB962C8B-B14F-4D97-AF65-F5344CB8AC3E}">
        <p14:creationId xmlns:p14="http://schemas.microsoft.com/office/powerpoint/2010/main" val="1902809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Introduction</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German is one of the key players in the European Economy and they have been doing great for the betterment of the economy of EU throughout the time. Tesco is one of the popular multinational companies in the UK. They are providing various types of things to the people in the society. As Tesco is trying to expand their business in other countries, they should go to Germany as there is a great opportunity for them to do their work which will give them benefit throughout the time.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2</a:t>
            </a:fld>
            <a:endParaRPr lang="en-US"/>
          </a:p>
        </p:txBody>
      </p:sp>
    </p:spTree>
    <p:extLst>
      <p:ext uri="{BB962C8B-B14F-4D97-AF65-F5344CB8AC3E}">
        <p14:creationId xmlns:p14="http://schemas.microsoft.com/office/powerpoint/2010/main" val="6048057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German Culture-Language</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Language of Germany is one of the main problems for the new businesses in the country. The people of that place are greatly focused on their language and most of them talk in their language throughout the time. The language that the people of that country use in their regular life is German and they also use them when they go for buying things in the market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(Engstrom,</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2019)</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3</a:t>
            </a:fld>
            <a:endParaRPr lang="en-US"/>
          </a:p>
        </p:txBody>
      </p:sp>
    </p:spTree>
    <p:extLst>
      <p:ext uri="{BB962C8B-B14F-4D97-AF65-F5344CB8AC3E}">
        <p14:creationId xmlns:p14="http://schemas.microsoft.com/office/powerpoint/2010/main" val="215591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German Culture-Ethnicity</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Germany, there are a lot of people who are ethnic Germans. In the recent times the people from other countries of the world are coming to German for earning their livelihood. The countries from which people are coming are Turkey, Poland, Italy and many others. The diversity of the people is enriching the society of German throughout the time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(Mathur, 2023)</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4</a:t>
            </a:fld>
            <a:endParaRPr lang="en-US"/>
          </a:p>
        </p:txBody>
      </p:sp>
    </p:spTree>
    <p:extLst>
      <p:ext uri="{BB962C8B-B14F-4D97-AF65-F5344CB8AC3E}">
        <p14:creationId xmlns:p14="http://schemas.microsoft.com/office/powerpoint/2010/main" val="1650201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German Culture-Social Structure</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social culture in German is greatly focused on the equity of the people and egalitarianism. The people in the society of German are able to get equal rights in the country and they focus on the team work and collaboration throughout the time in their work in various places of the country. The family of the people is highly valued and they have a good relationship with the relatives of their family.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5</a:t>
            </a:fld>
            <a:endParaRPr lang="en-US"/>
          </a:p>
        </p:txBody>
      </p:sp>
    </p:spTree>
    <p:extLst>
      <p:ext uri="{BB962C8B-B14F-4D97-AF65-F5344CB8AC3E}">
        <p14:creationId xmlns:p14="http://schemas.microsoft.com/office/powerpoint/2010/main" val="595226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Cultural Differences from UK-Communication</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people in German likes to communicate directly with one another and they focus on the clarity and transparency in the business. On the other hand, the British people focuses on the indirect and subtleties. They give value to the diplomacy of the people and the people of that place often convey humor to convey messages. In German they are straightforward and indirect communication is not liked by them.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6</a:t>
            </a:fld>
            <a:endParaRPr lang="en-US"/>
          </a:p>
        </p:txBody>
      </p:sp>
    </p:spTree>
    <p:extLst>
      <p:ext uri="{BB962C8B-B14F-4D97-AF65-F5344CB8AC3E}">
        <p14:creationId xmlns:p14="http://schemas.microsoft.com/office/powerpoint/2010/main" val="2436665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Cultural Differences from UK- Hierarchy</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British people are less hierarchical in their work and they are informal when communicating with the authority in the society. The formalities among the people are not followed during the communication and they greatly emphasize on the egalitarianism. In German, they focus on the formality and maintains hierarchy of structure in both social and business in their country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(Goldstein,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2019)</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7</a:t>
            </a:fld>
            <a:endParaRPr lang="en-US"/>
          </a:p>
        </p:txBody>
      </p:sp>
    </p:spTree>
    <p:extLst>
      <p:ext uri="{BB962C8B-B14F-4D97-AF65-F5344CB8AC3E}">
        <p14:creationId xmlns:p14="http://schemas.microsoft.com/office/powerpoint/2010/main" val="3898955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Cultural Differences from UK-Work Life Balance</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authority of the UK greatly focuses on the work life balance of the people and they arrange for flexible working hours of the people throughout the time. They focus on the well being of the people in the first priority and that’s why people are able to do their work properly in that country. On the other hand, the authority of Germany focuses on the leisure time of the people but they also strictly maintain the working hours in the workplace. They give the people leisure hour and don’t give any flexible working time in the company.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8</a:t>
            </a:fld>
            <a:endParaRPr lang="en-US"/>
          </a:p>
        </p:txBody>
      </p:sp>
    </p:spTree>
    <p:extLst>
      <p:ext uri="{BB962C8B-B14F-4D97-AF65-F5344CB8AC3E}">
        <p14:creationId xmlns:p14="http://schemas.microsoft.com/office/powerpoint/2010/main" val="9289542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Hofstede Cultural Dimension: UK and Germany-Power Distance</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the UK the people don’t have any power distance available in them and the equality among the people is more for which they are able to do work altogether more comfortably in the workplace. They tend to have informal approach throughout the time in their working hours. In Germany they have slightly higher power distance than UK and they follow hierarchy in the workplace of the people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Gierusz</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et al.,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9</a:t>
            </a:fld>
            <a:endParaRPr lang="en-US"/>
          </a:p>
        </p:txBody>
      </p:sp>
    </p:spTree>
    <p:extLst>
      <p:ext uri="{BB962C8B-B14F-4D97-AF65-F5344CB8AC3E}">
        <p14:creationId xmlns:p14="http://schemas.microsoft.com/office/powerpoint/2010/main" val="1543067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Hofstede Cultural Dimension: UK and Germany-Uncertainty Avoidance</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the UK the people are able to take risks and they have less barrier from the authority for which they are able to take risks according to their choice. In German the people have to follow more rules and restriction is available in the country as they follow hierarchy in their country.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10</a:t>
            </a:fld>
            <a:endParaRPr lang="en-US"/>
          </a:p>
        </p:txBody>
      </p:sp>
    </p:spTree>
    <p:extLst>
      <p:ext uri="{BB962C8B-B14F-4D97-AF65-F5344CB8AC3E}">
        <p14:creationId xmlns:p14="http://schemas.microsoft.com/office/powerpoint/2010/main" val="17784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Recommendation-1</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Tesco will be able to do their business properly as they have a good reputation in the UK and they will also be able to expand easily as less barrier is there in the Germany. Their experience will help them in doing the business properly in the Germany.</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11</a:t>
            </a:fld>
            <a:endParaRPr lang="en-US"/>
          </a:p>
        </p:txBody>
      </p:sp>
    </p:spTree>
    <p:extLst>
      <p:ext uri="{BB962C8B-B14F-4D97-AF65-F5344CB8AC3E}">
        <p14:creationId xmlns:p14="http://schemas.microsoft.com/office/powerpoint/2010/main" val="5243159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Recommendation-2</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Due to the proper rights of the people the company will be able to ensure the wages of the people in the company and they will also be able to get their leisure hours outside their working hours strictly. This will increase the satisfaction of the people throughout the time.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12</a:t>
            </a:fld>
            <a:endParaRPr lang="en-US"/>
          </a:p>
        </p:txBody>
      </p:sp>
    </p:spTree>
    <p:extLst>
      <p:ext uri="{BB962C8B-B14F-4D97-AF65-F5344CB8AC3E}">
        <p14:creationId xmlns:p14="http://schemas.microsoft.com/office/powerpoint/2010/main" val="2100788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Recommendation-3</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 they follow hierarchy in Germany, Tesco will be able to run their business according to the authority of the company. This will help them in controlling all the thing properly in the company.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13</a:t>
            </a:fld>
            <a:endParaRPr lang="en-US"/>
          </a:p>
        </p:txBody>
      </p:sp>
    </p:spTree>
    <p:extLst>
      <p:ext uri="{BB962C8B-B14F-4D97-AF65-F5344CB8AC3E}">
        <p14:creationId xmlns:p14="http://schemas.microsoft.com/office/powerpoint/2010/main" val="3773883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p>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Tesco have a great opportunity for expanding their business in the Germany. By changing the rules of the company aligned with the needs of the authority in the Germany they will be able to do better throughout the time in Germany. The profit of the company will also get increased throughout the time due to their expansion in Germany. </a:t>
            </a: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14</a:t>
            </a:fld>
            <a:endParaRPr lang="en-US"/>
          </a:p>
        </p:txBody>
      </p:sp>
    </p:spTree>
    <p:extLst>
      <p:ext uri="{BB962C8B-B14F-4D97-AF65-F5344CB8AC3E}">
        <p14:creationId xmlns:p14="http://schemas.microsoft.com/office/powerpoint/2010/main" val="27870602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0"/>
              </a:spcAft>
            </a:pPr>
            <a:r>
              <a:rPr lang="en-US" sz="1800" b="1" kern="0"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p>
          <a:p>
            <a:pPr marL="0" marR="0" algn="just">
              <a:lnSpc>
                <a:spcPct val="150000"/>
              </a:lnSpc>
              <a:spcBef>
                <a:spcPts val="0"/>
              </a:spcBef>
              <a:spcAft>
                <a:spcPts val="1000"/>
              </a:spcAft>
            </a:pP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Engstrom, E.J., 2019. </a:t>
            </a:r>
            <a:r>
              <a:rPr lang="en-GB"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Clinical psychiatry in Imperial Germany: a history of psychiatric practice</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Cornell University Press.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Gierusz</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Kolesnik</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Silska-Gembka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Zamojska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2022. The influence of culture on accounting judgment–Evidence from Poland and the United Kingdom.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Cogent Business &amp; Management</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p.1993556.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Goldstein, C.S., 2019.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Capturing the German eye: American visual propaganda in occupied Germany</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University of Chicago Press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Mathur, S., 2023. Religion, culture, ethnicity and consumption. In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Religion and Consumer Behaviour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 94-109). Routledge.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B55DE5F-BD4D-4717-A53D-6FDD1D5E8D5F}" type="slidenum">
              <a:rPr lang="en-US" smtClean="0"/>
              <a:t>15</a:t>
            </a:fld>
            <a:endParaRPr lang="en-US"/>
          </a:p>
        </p:txBody>
      </p:sp>
    </p:spTree>
    <p:extLst>
      <p:ext uri="{BB962C8B-B14F-4D97-AF65-F5344CB8AC3E}">
        <p14:creationId xmlns:p14="http://schemas.microsoft.com/office/powerpoint/2010/main" val="2690325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3/31/24</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812998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5695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3/31/24</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00426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3/31/24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790737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3/31/24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84053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3/31/24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16495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3/31/24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657916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3/31/24</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55230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3/31/24</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03424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3/31/24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65276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3/31/24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198045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3/31/24</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6622874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8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C6D8D62-7915-FFC1-32CC-8D19ABF7ED42}"/>
              </a:ext>
            </a:extLst>
          </p:cNvPr>
          <p:cNvPicPr>
            <a:picLocks noChangeAspect="1"/>
          </p:cNvPicPr>
          <p:nvPr/>
        </p:nvPicPr>
        <p:blipFill rotWithShape="1">
          <a:blip r:embed="rId2"/>
          <a:srcRect t="4802" r="-2" b="6988"/>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txBody>
          <a:bodyPr/>
          <a:lstStyle/>
          <a:p>
            <a:endParaRPr lang="en-US"/>
          </a:p>
        </p:txBody>
      </p:sp>
      <p:sp>
        <p:nvSpPr>
          <p:cNvPr id="11" name="Rectangle 1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txBody>
          <a:bodyPr/>
          <a:lstStyle/>
          <a:p>
            <a:endParaRPr lang="en-US"/>
          </a:p>
        </p:txBody>
      </p:sp>
      <p:sp>
        <p:nvSpPr>
          <p:cNvPr id="2" name="Title"/>
          <p:cNvSpPr>
            <a:spLocks noGrp="1"/>
          </p:cNvSpPr>
          <p:nvPr>
            <p:ph type="ctrTitle"/>
          </p:nvPr>
        </p:nvSpPr>
        <p:spPr>
          <a:xfrm>
            <a:off x="5861010" y="2081995"/>
            <a:ext cx="4775075" cy="2694010"/>
          </a:xfrm>
        </p:spPr>
        <p:txBody>
          <a:bodyPr>
            <a:normAutofit fontScale="90000"/>
          </a:bodyPr>
          <a:lstStyle/>
          <a:p>
            <a:r>
              <a:rPr lang="en-US" sz="3700" dirty="0">
                <a:solidFill>
                  <a:schemeClr val="tx1"/>
                </a:solidFill>
              </a:rPr>
              <a:t>Expansion of Tesco Business in Germany</a:t>
            </a:r>
            <a:br>
              <a:rPr lang="en-GB" sz="3700" dirty="0">
                <a:solidFill>
                  <a:schemeClr val="tx1"/>
                </a:solidFill>
              </a:rPr>
            </a:br>
            <a:br>
              <a:rPr lang="en-GB" sz="3700" dirty="0">
                <a:solidFill>
                  <a:schemeClr val="tx1"/>
                </a:solidFill>
              </a:rPr>
            </a:br>
            <a:br>
              <a:rPr lang="en-GB" sz="3700" dirty="0">
                <a:solidFill>
                  <a:schemeClr val="tx1"/>
                </a:solidFill>
              </a:rPr>
            </a:br>
            <a:r>
              <a:rPr lang="en-GB" sz="1900" i="1" dirty="0">
                <a:solidFill>
                  <a:schemeClr val="tx1"/>
                </a:solidFill>
              </a:rPr>
              <a:t>student  Name: Alice-Ana-Maria Casota</a:t>
            </a:r>
            <a:br>
              <a:rPr lang="en-GB" sz="1900" i="1" dirty="0">
                <a:solidFill>
                  <a:schemeClr val="tx1"/>
                </a:solidFill>
              </a:rPr>
            </a:br>
            <a:r>
              <a:rPr lang="en-GB" sz="1900" i="1" dirty="0">
                <a:solidFill>
                  <a:schemeClr val="tx1"/>
                </a:solidFill>
              </a:rPr>
              <a:t>Module name:International business communications </a:t>
            </a:r>
            <a:br>
              <a:rPr lang="en-GB" sz="1900" i="1" dirty="0">
                <a:solidFill>
                  <a:schemeClr val="tx1"/>
                </a:solidFill>
              </a:rPr>
            </a:br>
            <a:r>
              <a:rPr lang="en-GB" sz="1900" i="1" dirty="0">
                <a:solidFill>
                  <a:schemeClr val="tx1"/>
                </a:solidFill>
              </a:rPr>
              <a:t>Module Code: LCBB6001</a:t>
            </a:r>
            <a:br>
              <a:rPr lang="en-GB" sz="1900" i="1" dirty="0">
                <a:solidFill>
                  <a:schemeClr val="tx1"/>
                </a:solidFill>
              </a:rPr>
            </a:br>
            <a:r>
              <a:rPr lang="en-GB" sz="1900" i="1" dirty="0">
                <a:solidFill>
                  <a:schemeClr val="tx1"/>
                </a:solidFill>
              </a:rPr>
              <a:t>Lecturer Name:  Dr. </a:t>
            </a:r>
            <a:r>
              <a:rPr lang="en-GB" sz="1900" i="1" dirty="0" err="1">
                <a:solidFill>
                  <a:schemeClr val="tx1"/>
                </a:solidFill>
              </a:rPr>
              <a:t>Husam</a:t>
            </a:r>
            <a:r>
              <a:rPr lang="en-GB" sz="1900" i="1" dirty="0">
                <a:solidFill>
                  <a:schemeClr val="tx1"/>
                </a:solidFill>
              </a:rPr>
              <a:t>  </a:t>
            </a:r>
            <a:r>
              <a:rPr lang="en-GB" sz="1900" i="1" dirty="0" err="1">
                <a:solidFill>
                  <a:schemeClr val="tx1"/>
                </a:solidFill>
              </a:rPr>
              <a:t>helmi</a:t>
            </a:r>
            <a:endParaRPr lang="en-US" sz="3700" dirty="0">
              <a:solidFill>
                <a:schemeClr val="tx1"/>
              </a:solidFill>
            </a:endParaRPr>
          </a:p>
        </p:txBody>
      </p:sp>
    </p:spTree>
    <p:extLst>
      <p:ext uri="{BB962C8B-B14F-4D97-AF65-F5344CB8AC3E}">
        <p14:creationId xmlns:p14="http://schemas.microsoft.com/office/powerpoint/2010/main" val="10134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nalogue board showing flight information">
            <a:extLst>
              <a:ext uri="{FF2B5EF4-FFF2-40B4-BE49-F238E27FC236}">
                <a16:creationId xmlns:a16="http://schemas.microsoft.com/office/drawing/2014/main" id="{F908035A-0122-53FE-4B22-ED7AB44CC80F}"/>
              </a:ext>
            </a:extLst>
          </p:cNvPr>
          <p:cNvPicPr>
            <a:picLocks noChangeAspect="1"/>
          </p:cNvPicPr>
          <p:nvPr/>
        </p:nvPicPr>
        <p:blipFill rotWithShape="1">
          <a:blip r:embed="rId3"/>
          <a:srcRect l="12498" r="25372" b="-3"/>
          <a:stretch/>
        </p:blipFill>
        <p:spPr>
          <a:xfrm>
            <a:off x="20" y="10"/>
            <a:ext cx="6392647" cy="6857990"/>
          </a:xfrm>
          <a:prstGeom prst="rect">
            <a:avLst/>
          </a:prstGeom>
        </p:spPr>
      </p:pic>
      <p:sp>
        <p:nvSpPr>
          <p:cNvPr id="12" name="Rectangle 11">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064082" y="642594"/>
            <a:ext cx="4472921" cy="1371600"/>
          </a:xfrm>
        </p:spPr>
        <p:txBody>
          <a:bodyPr>
            <a:normAutofit/>
          </a:bodyPr>
          <a:lstStyle/>
          <a:p>
            <a:r>
              <a:rPr lang="en-US" sz="4000"/>
              <a:t>Introduction</a:t>
            </a:r>
          </a:p>
        </p:txBody>
      </p:sp>
      <p:sp>
        <p:nvSpPr>
          <p:cNvPr id="3" name="Content Placeholder"/>
          <p:cNvSpPr>
            <a:spLocks noGrp="1"/>
          </p:cNvSpPr>
          <p:nvPr>
            <p:ph idx="1"/>
          </p:nvPr>
        </p:nvSpPr>
        <p:spPr>
          <a:xfrm>
            <a:off x="7064082" y="2103120"/>
            <a:ext cx="4472922" cy="3931920"/>
          </a:xfrm>
        </p:spPr>
        <p:txBody>
          <a:bodyPr>
            <a:normAutofit/>
          </a:bodyPr>
          <a:lstStyle/>
          <a:p>
            <a:pPr lvl="0"/>
            <a:r>
              <a:rPr lang="en-US" dirty="0"/>
              <a:t>German is one of the key players in the European Economy and they have been doing great for the betterment of the economy of EU throughout the time</a:t>
            </a:r>
          </a:p>
          <a:p>
            <a:pPr lvl="0"/>
            <a:r>
              <a:rPr lang="en-US" dirty="0"/>
              <a:t>Tesco is trying to expand their business in other countries, they should go to Germany as there is a great opportunity for them to do their work which will give them benefit throughout the time</a:t>
            </a:r>
          </a:p>
        </p:txBody>
      </p:sp>
    </p:spTree>
    <p:extLst>
      <p:ext uri="{BB962C8B-B14F-4D97-AF65-F5344CB8AC3E}">
        <p14:creationId xmlns:p14="http://schemas.microsoft.com/office/powerpoint/2010/main" val="623767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German Culture-Language</a:t>
            </a:r>
          </a:p>
        </p:txBody>
      </p:sp>
      <p:graphicFrame>
        <p:nvGraphicFramePr>
          <p:cNvPr id="6" name="Content Placeholder">
            <a:extLst>
              <a:ext uri="{FF2B5EF4-FFF2-40B4-BE49-F238E27FC236}">
                <a16:creationId xmlns:a16="http://schemas.microsoft.com/office/drawing/2014/main" id="{72104C2D-5808-209D-D301-FB64EA5A5C79}"/>
              </a:ext>
            </a:extLst>
          </p:cNvPr>
          <p:cNvGraphicFramePr>
            <a:graphicFrameLocks noGrp="1"/>
          </p:cNvGraphicFramePr>
          <p:nvPr>
            <p:ph idx="1"/>
            <p:extLst>
              <p:ext uri="{D42A27DB-BD31-4B8C-83A1-F6EECF244321}">
                <p14:modId xmlns:p14="http://schemas.microsoft.com/office/powerpoint/2010/main" val="3236666155"/>
              </p:ext>
            </p:extLst>
          </p:nvPr>
        </p:nvGraphicFramePr>
        <p:xfrm>
          <a:off x="1066800" y="2310063"/>
          <a:ext cx="878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44329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German Culture-Ethnicity</a:t>
            </a:r>
          </a:p>
        </p:txBody>
      </p:sp>
      <p:graphicFrame>
        <p:nvGraphicFramePr>
          <p:cNvPr id="6" name="Content Placeholder">
            <a:extLst>
              <a:ext uri="{FF2B5EF4-FFF2-40B4-BE49-F238E27FC236}">
                <a16:creationId xmlns:a16="http://schemas.microsoft.com/office/drawing/2014/main" id="{CDE594F3-10ED-D556-5A75-C77C37F0F542}"/>
              </a:ext>
            </a:extLst>
          </p:cNvPr>
          <p:cNvGraphicFramePr>
            <a:graphicFrameLocks noGrp="1"/>
          </p:cNvGraphicFramePr>
          <p:nvPr>
            <p:ph idx="1"/>
            <p:extLst>
              <p:ext uri="{D42A27DB-BD31-4B8C-83A1-F6EECF244321}">
                <p14:modId xmlns:p14="http://schemas.microsoft.com/office/powerpoint/2010/main" val="736691506"/>
              </p:ext>
            </p:extLst>
          </p:nvPr>
        </p:nvGraphicFramePr>
        <p:xfrm>
          <a:off x="5458714" y="2151354"/>
          <a:ext cx="5762978" cy="35940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38A39322-9E9A-42A3-B4D0-7D89028B35EE}"/>
              </a:ext>
            </a:extLst>
          </p:cNvPr>
          <p:cNvPicPr>
            <a:picLocks noChangeAspect="1"/>
          </p:cNvPicPr>
          <p:nvPr/>
        </p:nvPicPr>
        <p:blipFill>
          <a:blip r:embed="rId8"/>
          <a:stretch>
            <a:fillRect/>
          </a:stretch>
        </p:blipFill>
        <p:spPr>
          <a:xfrm>
            <a:off x="578640" y="2014195"/>
            <a:ext cx="4645378" cy="3912472"/>
          </a:xfrm>
          <a:prstGeom prst="rect">
            <a:avLst/>
          </a:prstGeom>
        </p:spPr>
      </p:pic>
    </p:spTree>
    <p:extLst>
      <p:ext uri="{BB962C8B-B14F-4D97-AF65-F5344CB8AC3E}">
        <p14:creationId xmlns:p14="http://schemas.microsoft.com/office/powerpoint/2010/main" val="390624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German Culture-Social Structure</a:t>
            </a:r>
          </a:p>
        </p:txBody>
      </p:sp>
      <p:graphicFrame>
        <p:nvGraphicFramePr>
          <p:cNvPr id="6" name="Content Placeholder">
            <a:extLst>
              <a:ext uri="{FF2B5EF4-FFF2-40B4-BE49-F238E27FC236}">
                <a16:creationId xmlns:a16="http://schemas.microsoft.com/office/drawing/2014/main" id="{8DDCDC70-867A-447F-CE1D-2829E0F5710A}"/>
              </a:ext>
            </a:extLst>
          </p:cNvPr>
          <p:cNvGraphicFramePr>
            <a:graphicFrameLocks noGrp="1"/>
          </p:cNvGraphicFramePr>
          <p:nvPr>
            <p:ph idx="1"/>
            <p:extLst>
              <p:ext uri="{D42A27DB-BD31-4B8C-83A1-F6EECF244321}">
                <p14:modId xmlns:p14="http://schemas.microsoft.com/office/powerpoint/2010/main" val="4230526384"/>
              </p:ext>
            </p:extLst>
          </p:nvPr>
        </p:nvGraphicFramePr>
        <p:xfrm>
          <a:off x="1135380" y="1610151"/>
          <a:ext cx="10058400" cy="1968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849AD5D4-6B59-43D3-BFC9-98189C121091}"/>
              </a:ext>
            </a:extLst>
          </p:cNvPr>
          <p:cNvPicPr>
            <a:picLocks noChangeAspect="1"/>
          </p:cNvPicPr>
          <p:nvPr/>
        </p:nvPicPr>
        <p:blipFill>
          <a:blip r:embed="rId8"/>
          <a:stretch>
            <a:fillRect/>
          </a:stretch>
        </p:blipFill>
        <p:spPr>
          <a:xfrm>
            <a:off x="2573868" y="3637062"/>
            <a:ext cx="7337776" cy="2750544"/>
          </a:xfrm>
          <a:prstGeom prst="rect">
            <a:avLst/>
          </a:prstGeom>
        </p:spPr>
      </p:pic>
    </p:spTree>
    <p:extLst>
      <p:ext uri="{BB962C8B-B14F-4D97-AF65-F5344CB8AC3E}">
        <p14:creationId xmlns:p14="http://schemas.microsoft.com/office/powerpoint/2010/main" val="2139159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txBody>
          <a:bodyPr/>
          <a:lstStyle/>
          <a:p>
            <a:endParaRPr lang="en-US"/>
          </a:p>
        </p:txBody>
      </p:sp>
      <p:sp>
        <p:nvSpPr>
          <p:cNvPr id="2" name="Title"/>
          <p:cNvSpPr>
            <a:spLocks noGrp="1"/>
          </p:cNvSpPr>
          <p:nvPr>
            <p:ph type="ctrTitle"/>
          </p:nvPr>
        </p:nvSpPr>
        <p:spPr>
          <a:xfrm>
            <a:off x="573409" y="559477"/>
            <a:ext cx="3765200" cy="5709931"/>
          </a:xfrm>
        </p:spPr>
        <p:txBody>
          <a:bodyPr>
            <a:normAutofit/>
          </a:bodyPr>
          <a:lstStyle/>
          <a:p>
            <a:pPr algn="ctr"/>
            <a:r>
              <a:rPr lang="en-US" sz="4400" dirty="0"/>
              <a:t>Cultural Differences from UK-Communication</a:t>
            </a: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US"/>
          </a:p>
        </p:txBody>
      </p:sp>
      <p:graphicFrame>
        <p:nvGraphicFramePr>
          <p:cNvPr id="6" name="Content Placeholder">
            <a:extLst>
              <a:ext uri="{FF2B5EF4-FFF2-40B4-BE49-F238E27FC236}">
                <a16:creationId xmlns:a16="http://schemas.microsoft.com/office/drawing/2014/main" id="{7A73A838-2CCA-E3F2-75F2-F5C08871C2A7}"/>
              </a:ext>
            </a:extLst>
          </p:cNvPr>
          <p:cNvGraphicFramePr>
            <a:graphicFrameLocks noGrp="1"/>
          </p:cNvGraphicFramePr>
          <p:nvPr>
            <p:ph idx="1"/>
            <p:extLst>
              <p:ext uri="{D42A27DB-BD31-4B8C-83A1-F6EECF244321}">
                <p14:modId xmlns:p14="http://schemas.microsoft.com/office/powerpoint/2010/main" val="2383778691"/>
              </p:ext>
            </p:extLst>
          </p:nvPr>
        </p:nvGraphicFramePr>
        <p:xfrm>
          <a:off x="5470057" y="162401"/>
          <a:ext cx="5906181" cy="3703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AD5A7A46-C148-4037-AD4C-660E0126F43C}"/>
              </a:ext>
            </a:extLst>
          </p:cNvPr>
          <p:cNvPicPr>
            <a:picLocks noChangeAspect="1"/>
          </p:cNvPicPr>
          <p:nvPr/>
        </p:nvPicPr>
        <p:blipFill>
          <a:blip r:embed="rId8"/>
          <a:stretch>
            <a:fillRect/>
          </a:stretch>
        </p:blipFill>
        <p:spPr>
          <a:xfrm>
            <a:off x="5727572" y="3865721"/>
            <a:ext cx="5391150" cy="2295525"/>
          </a:xfrm>
          <a:prstGeom prst="rect">
            <a:avLst/>
          </a:prstGeom>
        </p:spPr>
      </p:pic>
    </p:spTree>
    <p:extLst>
      <p:ext uri="{BB962C8B-B14F-4D97-AF65-F5344CB8AC3E}">
        <p14:creationId xmlns:p14="http://schemas.microsoft.com/office/powerpoint/2010/main" val="1542141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Cultural Differences from UK- Hierarchy</a:t>
            </a:r>
          </a:p>
        </p:txBody>
      </p:sp>
      <p:graphicFrame>
        <p:nvGraphicFramePr>
          <p:cNvPr id="6" name="Content Placeholder">
            <a:extLst>
              <a:ext uri="{FF2B5EF4-FFF2-40B4-BE49-F238E27FC236}">
                <a16:creationId xmlns:a16="http://schemas.microsoft.com/office/drawing/2014/main" id="{EDAB42BB-0542-A1B8-C4FB-AFC49EB1EFCC}"/>
              </a:ext>
            </a:extLst>
          </p:cNvPr>
          <p:cNvGraphicFramePr>
            <a:graphicFrameLocks noGrp="1"/>
          </p:cNvGraphicFramePr>
          <p:nvPr>
            <p:ph idx="1"/>
            <p:extLst>
              <p:ext uri="{D42A27DB-BD31-4B8C-83A1-F6EECF244321}">
                <p14:modId xmlns:p14="http://schemas.microsoft.com/office/powerpoint/2010/main" val="3107945642"/>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2299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txBody>
          <a:bodyPr/>
          <a:lstStyle/>
          <a:p>
            <a:endParaRPr lang="en-US"/>
          </a:p>
        </p:txBody>
      </p:sp>
      <p:sp>
        <p:nvSpPr>
          <p:cNvPr id="2" name="Title"/>
          <p:cNvSpPr>
            <a:spLocks noGrp="1"/>
          </p:cNvSpPr>
          <p:nvPr>
            <p:ph type="ctrTitle"/>
          </p:nvPr>
        </p:nvSpPr>
        <p:spPr>
          <a:xfrm>
            <a:off x="573409" y="559477"/>
            <a:ext cx="3765200" cy="5709931"/>
          </a:xfrm>
        </p:spPr>
        <p:txBody>
          <a:bodyPr>
            <a:normAutofit/>
          </a:bodyPr>
          <a:lstStyle/>
          <a:p>
            <a:pPr algn="ctr"/>
            <a:r>
              <a:rPr lang="en-US" dirty="0"/>
              <a:t>Cultural Differences from UK-Work Life Balance</a:t>
            </a: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US"/>
          </a:p>
        </p:txBody>
      </p:sp>
      <p:graphicFrame>
        <p:nvGraphicFramePr>
          <p:cNvPr id="6" name="Content Placeholder">
            <a:extLst>
              <a:ext uri="{FF2B5EF4-FFF2-40B4-BE49-F238E27FC236}">
                <a16:creationId xmlns:a16="http://schemas.microsoft.com/office/drawing/2014/main" id="{B4651E7E-E7FA-6C59-FD51-FC1094A04471}"/>
              </a:ext>
            </a:extLst>
          </p:cNvPr>
          <p:cNvGraphicFramePr>
            <a:graphicFrameLocks noGrp="1"/>
          </p:cNvGraphicFramePr>
          <p:nvPr>
            <p:ph idx="1"/>
            <p:extLst>
              <p:ext uri="{D42A27DB-BD31-4B8C-83A1-F6EECF244321}">
                <p14:modId xmlns:p14="http://schemas.microsoft.com/office/powerpoint/2010/main" val="4011607892"/>
              </p:ext>
            </p:extLst>
          </p:nvPr>
        </p:nvGraphicFramePr>
        <p:xfrm>
          <a:off x="5470057" y="-384386"/>
          <a:ext cx="5906181" cy="44316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20FD0261-79D2-4909-A519-0A38FA6CE892}"/>
              </a:ext>
            </a:extLst>
          </p:cNvPr>
          <p:cNvPicPr>
            <a:picLocks noChangeAspect="1"/>
          </p:cNvPicPr>
          <p:nvPr/>
        </p:nvPicPr>
        <p:blipFill>
          <a:blip r:embed="rId8"/>
          <a:stretch>
            <a:fillRect/>
          </a:stretch>
        </p:blipFill>
        <p:spPr>
          <a:xfrm>
            <a:off x="6295344" y="3672788"/>
            <a:ext cx="4549117" cy="2596620"/>
          </a:xfrm>
          <a:prstGeom prst="rect">
            <a:avLst/>
          </a:prstGeom>
        </p:spPr>
      </p:pic>
    </p:spTree>
    <p:extLst>
      <p:ext uri="{BB962C8B-B14F-4D97-AF65-F5344CB8AC3E}">
        <p14:creationId xmlns:p14="http://schemas.microsoft.com/office/powerpoint/2010/main" val="2703084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sz="4400" dirty="0"/>
              <a:t>Hofstede Cultural Dimension: UK and Germany-Power Distance</a:t>
            </a:r>
          </a:p>
        </p:txBody>
      </p:sp>
      <p:graphicFrame>
        <p:nvGraphicFramePr>
          <p:cNvPr id="6" name="Content Placeholder">
            <a:extLst>
              <a:ext uri="{FF2B5EF4-FFF2-40B4-BE49-F238E27FC236}">
                <a16:creationId xmlns:a16="http://schemas.microsoft.com/office/drawing/2014/main" id="{846F8633-DDFA-B048-CDD6-0ADE22EC3824}"/>
              </a:ext>
            </a:extLst>
          </p:cNvPr>
          <p:cNvGraphicFramePr>
            <a:graphicFrameLocks noGrp="1"/>
          </p:cNvGraphicFramePr>
          <p:nvPr>
            <p:ph idx="1"/>
            <p:extLst>
              <p:ext uri="{D42A27DB-BD31-4B8C-83A1-F6EECF244321}">
                <p14:modId xmlns:p14="http://schemas.microsoft.com/office/powerpoint/2010/main" val="3115917340"/>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7902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sz="4400" dirty="0"/>
              <a:t>Hofstede Cultural Dimension: UK and Germany-Uncertainty Avoidance</a:t>
            </a:r>
          </a:p>
        </p:txBody>
      </p:sp>
      <p:graphicFrame>
        <p:nvGraphicFramePr>
          <p:cNvPr id="6" name="Content Placeholder">
            <a:extLst>
              <a:ext uri="{FF2B5EF4-FFF2-40B4-BE49-F238E27FC236}">
                <a16:creationId xmlns:a16="http://schemas.microsoft.com/office/drawing/2014/main" id="{3353BB03-94F5-F5DC-5039-A28E8C4783E7}"/>
              </a:ext>
            </a:extLst>
          </p:cNvPr>
          <p:cNvGraphicFramePr>
            <a:graphicFrameLocks noGrp="1"/>
          </p:cNvGraphicFramePr>
          <p:nvPr>
            <p:ph idx="1"/>
            <p:extLst>
              <p:ext uri="{D42A27DB-BD31-4B8C-83A1-F6EECF244321}">
                <p14:modId xmlns:p14="http://schemas.microsoft.com/office/powerpoint/2010/main" val="725061252"/>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5878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Recommendation-1</a:t>
            </a:r>
          </a:p>
        </p:txBody>
      </p:sp>
      <p:graphicFrame>
        <p:nvGraphicFramePr>
          <p:cNvPr id="6" name="Content Placeholder">
            <a:extLst>
              <a:ext uri="{FF2B5EF4-FFF2-40B4-BE49-F238E27FC236}">
                <a16:creationId xmlns:a16="http://schemas.microsoft.com/office/drawing/2014/main" id="{3397F20E-F391-9041-23BE-E784838B2415}"/>
              </a:ext>
            </a:extLst>
          </p:cNvPr>
          <p:cNvGraphicFramePr>
            <a:graphicFrameLocks noGrp="1"/>
          </p:cNvGraphicFramePr>
          <p:nvPr>
            <p:ph idx="1"/>
            <p:extLst>
              <p:ext uri="{D42A27DB-BD31-4B8C-83A1-F6EECF244321}">
                <p14:modId xmlns:p14="http://schemas.microsoft.com/office/powerpoint/2010/main" val="3375560129"/>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8032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Recommendation-2</a:t>
            </a:r>
          </a:p>
        </p:txBody>
      </p:sp>
      <p:graphicFrame>
        <p:nvGraphicFramePr>
          <p:cNvPr id="6" name="Content Placeholder">
            <a:extLst>
              <a:ext uri="{FF2B5EF4-FFF2-40B4-BE49-F238E27FC236}">
                <a16:creationId xmlns:a16="http://schemas.microsoft.com/office/drawing/2014/main" id="{60EDC278-45A5-BA91-7162-CABD68951470}"/>
              </a:ext>
            </a:extLst>
          </p:cNvPr>
          <p:cNvGraphicFramePr>
            <a:graphicFrameLocks noGrp="1"/>
          </p:cNvGraphicFramePr>
          <p:nvPr>
            <p:ph idx="1"/>
            <p:extLst>
              <p:ext uri="{D42A27DB-BD31-4B8C-83A1-F6EECF244321}">
                <p14:modId xmlns:p14="http://schemas.microsoft.com/office/powerpoint/2010/main" val="2181260565"/>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9582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Recommendation-3</a:t>
            </a:r>
          </a:p>
        </p:txBody>
      </p:sp>
      <p:graphicFrame>
        <p:nvGraphicFramePr>
          <p:cNvPr id="6" name="Content Placeholder">
            <a:extLst>
              <a:ext uri="{FF2B5EF4-FFF2-40B4-BE49-F238E27FC236}">
                <a16:creationId xmlns:a16="http://schemas.microsoft.com/office/drawing/2014/main" id="{F569E05A-9010-3504-B32C-51C34F036AF3}"/>
              </a:ext>
            </a:extLst>
          </p:cNvPr>
          <p:cNvGraphicFramePr>
            <a:graphicFrameLocks noGrp="1"/>
          </p:cNvGraphicFramePr>
          <p:nvPr>
            <p:ph idx="1"/>
            <p:extLst>
              <p:ext uri="{D42A27DB-BD31-4B8C-83A1-F6EECF244321}">
                <p14:modId xmlns:p14="http://schemas.microsoft.com/office/powerpoint/2010/main" val="2121292298"/>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301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txBody>
          <a:bodyPr/>
          <a:lstStyle/>
          <a:p>
            <a:endParaRPr lang="en-US"/>
          </a:p>
        </p:txBody>
      </p:sp>
      <p:sp>
        <p:nvSpPr>
          <p:cNvPr id="2" name="Title"/>
          <p:cNvSpPr>
            <a:spLocks noGrp="1"/>
          </p:cNvSpPr>
          <p:nvPr>
            <p:ph type="ctrTitle"/>
          </p:nvPr>
        </p:nvSpPr>
        <p:spPr>
          <a:xfrm>
            <a:off x="573409" y="559477"/>
            <a:ext cx="3765200" cy="5709931"/>
          </a:xfrm>
        </p:spPr>
        <p:txBody>
          <a:bodyPr>
            <a:normAutofit/>
          </a:bodyPr>
          <a:lstStyle/>
          <a:p>
            <a:pPr algn="ctr"/>
            <a:r>
              <a:rPr lang="en-US" dirty="0"/>
              <a:t>Conclusion</a:t>
            </a: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US"/>
          </a:p>
        </p:txBody>
      </p:sp>
      <p:graphicFrame>
        <p:nvGraphicFramePr>
          <p:cNvPr id="6" name="Content Placeholder">
            <a:extLst>
              <a:ext uri="{FF2B5EF4-FFF2-40B4-BE49-F238E27FC236}">
                <a16:creationId xmlns:a16="http://schemas.microsoft.com/office/drawing/2014/main" id="{76D1CC59-3E2D-07BE-D92D-8FE8102864DC}"/>
              </a:ext>
            </a:extLst>
          </p:cNvPr>
          <p:cNvGraphicFramePr>
            <a:graphicFrameLocks noGrp="1"/>
          </p:cNvGraphicFramePr>
          <p:nvPr>
            <p:ph idx="1"/>
            <p:extLst>
              <p:ext uri="{D42A27DB-BD31-4B8C-83A1-F6EECF244321}">
                <p14:modId xmlns:p14="http://schemas.microsoft.com/office/powerpoint/2010/main" val="3832995255"/>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2498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US"/>
          </a:p>
        </p:txBody>
      </p:sp>
      <p:sp>
        <p:nvSpPr>
          <p:cNvPr id="2" name="Title"/>
          <p:cNvSpPr>
            <a:spLocks noGrp="1"/>
          </p:cNvSpPr>
          <p:nvPr>
            <p:ph type="ctrTitle"/>
          </p:nvPr>
        </p:nvSpPr>
        <p:spPr>
          <a:xfrm>
            <a:off x="1066800" y="642594"/>
            <a:ext cx="10058400" cy="1371600"/>
          </a:xfrm>
        </p:spPr>
        <p:txBody>
          <a:bodyPr>
            <a:normAutofit/>
          </a:bodyPr>
          <a:lstStyle/>
          <a:p>
            <a:pPr algn="ctr"/>
            <a:r>
              <a:rPr lang="en-US" dirty="0"/>
              <a:t>References</a:t>
            </a:r>
          </a:p>
        </p:txBody>
      </p:sp>
      <p:sp>
        <p:nvSpPr>
          <p:cNvPr id="4" name="Content Placeholder 3">
            <a:extLst>
              <a:ext uri="{FF2B5EF4-FFF2-40B4-BE49-F238E27FC236}">
                <a16:creationId xmlns:a16="http://schemas.microsoft.com/office/drawing/2014/main" id="{C138F34D-4D0C-4F93-B18F-B545873F4A95}"/>
              </a:ext>
            </a:extLst>
          </p:cNvPr>
          <p:cNvSpPr>
            <a:spLocks noGrp="1"/>
          </p:cNvSpPr>
          <p:nvPr>
            <p:ph idx="1"/>
          </p:nvPr>
        </p:nvSpPr>
        <p:spPr/>
        <p:txBody>
          <a:bodyPr>
            <a:normAutofit fontScale="92500"/>
          </a:bodyPr>
          <a:lstStyle/>
          <a:p>
            <a:pPr marL="0" marR="0" algn="just">
              <a:lnSpc>
                <a:spcPct val="150000"/>
              </a:lnSpc>
              <a:spcBef>
                <a:spcPts val="0"/>
              </a:spcBef>
              <a:spcAft>
                <a:spcPts val="1000"/>
              </a:spcAft>
            </a:pP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Engstrom, E.J., 2019. </a:t>
            </a:r>
            <a:r>
              <a:rPr lang="en-GB"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Clinical psychiatry in Imperial Germany: a history of psychiatric practice</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Cornell University Press.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Gierusz</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Kolesnik</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Silska-Gembka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Zamojska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2022. The influence of culture on accounting judgment–Evidence from Poland and the United Kingdom.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Cogent Business &amp; Management</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p.1993556.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Goldstein, C.S., 2019.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Capturing the German eye: American visual propaganda in occupied Germany</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University of Chicago Press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Mathur, S., 2023. Religion, culture, ethnicity and consumption. In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Religion and Consumer Behaviour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 94-109). Routledge.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997060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DarkSeedLeftStep">
      <a:dk1>
        <a:srgbClr val="000000"/>
      </a:dk1>
      <a:lt1>
        <a:srgbClr val="FFFFFF"/>
      </a:lt1>
      <a:dk2>
        <a:srgbClr val="1B2430"/>
      </a:dk2>
      <a:lt2>
        <a:srgbClr val="F0F3F1"/>
      </a:lt2>
      <a:accent1>
        <a:srgbClr val="C34DAA"/>
      </a:accent1>
      <a:accent2>
        <a:srgbClr val="993BB1"/>
      </a:accent2>
      <a:accent3>
        <a:srgbClr val="794DC3"/>
      </a:accent3>
      <a:accent4>
        <a:srgbClr val="4045B4"/>
      </a:accent4>
      <a:accent5>
        <a:srgbClr val="4D83C3"/>
      </a:accent5>
      <a:accent6>
        <a:srgbClr val="3BA3B1"/>
      </a:accent6>
      <a:hlink>
        <a:srgbClr val="3F64BF"/>
      </a:hlink>
      <a:folHlink>
        <a:srgbClr val="7F7F7F"/>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1894</Words>
  <Application>Microsoft Office PowerPoint</Application>
  <PresentationFormat>Widescreen</PresentationFormat>
  <Paragraphs>92</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SavonVTI</vt:lpstr>
      <vt:lpstr>Expansion of Tesco Business in Germany   student  Name: Alice-Ana-Maria Casota Module name:International business communications  Module Code: LCBB6001 Lecturer Name:  Dr. Husam  helmi</vt:lpstr>
      <vt:lpstr>Introduction</vt:lpstr>
      <vt:lpstr>German Culture-Language</vt:lpstr>
      <vt:lpstr>German Culture-Ethnicity</vt:lpstr>
      <vt:lpstr>German Culture-Social Structure</vt:lpstr>
      <vt:lpstr>Cultural Differences from UK-Communication</vt:lpstr>
      <vt:lpstr>Cultural Differences from UK- Hierarchy</vt:lpstr>
      <vt:lpstr>Cultural Differences from UK-Work Life Balance</vt:lpstr>
      <vt:lpstr>Hofstede Cultural Dimension: UK and Germany-Power Distance</vt:lpstr>
      <vt:lpstr>Hofstede Cultural Dimension: UK and Germany-Uncertainty Avoidance</vt:lpstr>
      <vt:lpstr>Recommendation-1</vt:lpstr>
      <vt:lpstr>Recommendation-2</vt:lpstr>
      <vt:lpstr>Recommendation-3</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Expansion of Tesco Business in Germany student  Name: Alice-Ana-Maria Casota Module name:International business communications  Module Code: LCBB6001 Lecturer Name: </dc:title>
  <dc:creator/>
  <cp:lastModifiedBy>Alice Casota 2117332</cp:lastModifiedBy>
  <cp:revision>3</cp:revision>
  <dcterms:created xsi:type="dcterms:W3CDTF">2024-03-26T18:32:44Z</dcterms:created>
  <dcterms:modified xsi:type="dcterms:W3CDTF">2024-03-31T18:11:10Z</dcterms:modified>
</cp:coreProperties>
</file>