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21"/>
  </p:notesMasterIdLst>
  <p:sldIdLst>
    <p:sldId id="268" r:id="rId5"/>
    <p:sldId id="279" r:id="rId6"/>
    <p:sldId id="257" r:id="rId7"/>
    <p:sldId id="276" r:id="rId8"/>
    <p:sldId id="277" r:id="rId9"/>
    <p:sldId id="258" r:id="rId10"/>
    <p:sldId id="267" r:id="rId11"/>
    <p:sldId id="269" r:id="rId12"/>
    <p:sldId id="270" r:id="rId13"/>
    <p:sldId id="271" r:id="rId14"/>
    <p:sldId id="272" r:id="rId15"/>
    <p:sldId id="273" r:id="rId16"/>
    <p:sldId id="274" r:id="rId17"/>
    <p:sldId id="275" r:id="rId18"/>
    <p:sldId id="265" r:id="rId19"/>
    <p:sldId id="27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0AB09F-C036-B000-DB9F-53DB3DA7FBB2}" v="1357" dt="2021-03-01T16:56:27.011"/>
    <p1510:client id="{2784393C-7EFD-C713-B8C3-BBEC3425EFC8}" v="20" dt="2021-03-01T17:04:35.232"/>
    <p1510:client id="{DD6FF2FB-58F3-4F38-73F8-5D838A0113F2}" v="100" dt="2021-03-01T12:58:53.1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Hayward" userId="S::julie.hayward@uwtsd.ac.uk::ca36735c-1641-450a-978e-fa18b6a40d1b" providerId="AD" clId="Web-{090AB09F-C036-B000-DB9F-53DB3DA7FBB2}"/>
    <pc:docChg chg="addSld delSld modSld sldOrd">
      <pc:chgData name="Julie Hayward" userId="S::julie.hayward@uwtsd.ac.uk::ca36735c-1641-450a-978e-fa18b6a40d1b" providerId="AD" clId="Web-{090AB09F-C036-B000-DB9F-53DB3DA7FBB2}" dt="2021-03-01T16:56:27.011" v="717" actId="20577"/>
      <pc:docMkLst>
        <pc:docMk/>
      </pc:docMkLst>
      <pc:sldChg chg="addSp delSp modSp">
        <pc:chgData name="Julie Hayward" userId="S::julie.hayward@uwtsd.ac.uk::ca36735c-1641-450a-978e-fa18b6a40d1b" providerId="AD" clId="Web-{090AB09F-C036-B000-DB9F-53DB3DA7FBB2}" dt="2021-03-01T16:00:18.874" v="122" actId="20577"/>
        <pc:sldMkLst>
          <pc:docMk/>
          <pc:sldMk cId="1240020999" sldId="258"/>
        </pc:sldMkLst>
        <pc:spChg chg="mod">
          <ac:chgData name="Julie Hayward" userId="S::julie.hayward@uwtsd.ac.uk::ca36735c-1641-450a-978e-fa18b6a40d1b" providerId="AD" clId="Web-{090AB09F-C036-B000-DB9F-53DB3DA7FBB2}" dt="2021-03-01T16:00:18.874" v="122" actId="20577"/>
          <ac:spMkLst>
            <pc:docMk/>
            <pc:sldMk cId="1240020999" sldId="258"/>
            <ac:spMk id="3" creationId="{00000000-0000-0000-0000-000000000000}"/>
          </ac:spMkLst>
        </pc:spChg>
        <pc:spChg chg="del">
          <ac:chgData name="Julie Hayward" userId="S::julie.hayward@uwtsd.ac.uk::ca36735c-1641-450a-978e-fa18b6a40d1b" providerId="AD" clId="Web-{090AB09F-C036-B000-DB9F-53DB3DA7FBB2}" dt="2021-03-01T16:00:11.249" v="121"/>
          <ac:spMkLst>
            <pc:docMk/>
            <pc:sldMk cId="1240020999" sldId="258"/>
            <ac:spMk id="7" creationId="{07CEFFDD-605F-41E2-8017-6484074C5CAA}"/>
          </ac:spMkLst>
        </pc:spChg>
        <pc:spChg chg="add">
          <ac:chgData name="Julie Hayward" userId="S::julie.hayward@uwtsd.ac.uk::ca36735c-1641-450a-978e-fa18b6a40d1b" providerId="AD" clId="Web-{090AB09F-C036-B000-DB9F-53DB3DA7FBB2}" dt="2021-03-01T16:00:11.249" v="121"/>
          <ac:spMkLst>
            <pc:docMk/>
            <pc:sldMk cId="1240020999" sldId="258"/>
            <ac:spMk id="12" creationId="{D6EA1A26-163F-4F15-91F4-F2C51AC9C106}"/>
          </ac:spMkLst>
        </pc:spChg>
        <pc:picChg chg="mod">
          <ac:chgData name="Julie Hayward" userId="S::julie.hayward@uwtsd.ac.uk::ca36735c-1641-450a-978e-fa18b6a40d1b" providerId="AD" clId="Web-{090AB09F-C036-B000-DB9F-53DB3DA7FBB2}" dt="2021-03-01T16:00:11.249" v="121"/>
          <ac:picMkLst>
            <pc:docMk/>
            <pc:sldMk cId="1240020999" sldId="258"/>
            <ac:picMk id="5" creationId="{00000000-0000-0000-0000-000000000000}"/>
          </ac:picMkLst>
        </pc:picChg>
      </pc:sldChg>
      <pc:sldChg chg="modSp del">
        <pc:chgData name="Julie Hayward" userId="S::julie.hayward@uwtsd.ac.uk::ca36735c-1641-450a-978e-fa18b6a40d1b" providerId="AD" clId="Web-{090AB09F-C036-B000-DB9F-53DB3DA7FBB2}" dt="2021-03-01T15:43:53.465" v="16"/>
        <pc:sldMkLst>
          <pc:docMk/>
          <pc:sldMk cId="973816260" sldId="260"/>
        </pc:sldMkLst>
        <pc:spChg chg="mod">
          <ac:chgData name="Julie Hayward" userId="S::julie.hayward@uwtsd.ac.uk::ca36735c-1641-450a-978e-fa18b6a40d1b" providerId="AD" clId="Web-{090AB09F-C036-B000-DB9F-53DB3DA7FBB2}" dt="2021-03-01T15:42:23.480" v="3" actId="1076"/>
          <ac:spMkLst>
            <pc:docMk/>
            <pc:sldMk cId="973816260" sldId="260"/>
            <ac:spMk id="5" creationId="{00000000-0000-0000-0000-000000000000}"/>
          </ac:spMkLst>
        </pc:spChg>
      </pc:sldChg>
      <pc:sldChg chg="modSp del">
        <pc:chgData name="Julie Hayward" userId="S::julie.hayward@uwtsd.ac.uk::ca36735c-1641-450a-978e-fa18b6a40d1b" providerId="AD" clId="Web-{090AB09F-C036-B000-DB9F-53DB3DA7FBB2}" dt="2021-03-01T15:51:10.185" v="59"/>
        <pc:sldMkLst>
          <pc:docMk/>
          <pc:sldMk cId="1075845763" sldId="261"/>
        </pc:sldMkLst>
        <pc:spChg chg="mod">
          <ac:chgData name="Julie Hayward" userId="S::julie.hayward@uwtsd.ac.uk::ca36735c-1641-450a-978e-fa18b6a40d1b" providerId="AD" clId="Web-{090AB09F-C036-B000-DB9F-53DB3DA7FBB2}" dt="2021-03-01T15:48:50.169" v="47" actId="20577"/>
          <ac:spMkLst>
            <pc:docMk/>
            <pc:sldMk cId="1075845763" sldId="261"/>
            <ac:spMk id="5" creationId="{00000000-0000-0000-0000-000000000000}"/>
          </ac:spMkLst>
        </pc:spChg>
      </pc:sldChg>
      <pc:sldChg chg="modSp del">
        <pc:chgData name="Julie Hayward" userId="S::julie.hayward@uwtsd.ac.uk::ca36735c-1641-450a-978e-fa18b6a40d1b" providerId="AD" clId="Web-{090AB09F-C036-B000-DB9F-53DB3DA7FBB2}" dt="2021-03-01T15:54:13.795" v="90"/>
        <pc:sldMkLst>
          <pc:docMk/>
          <pc:sldMk cId="1764225774" sldId="262"/>
        </pc:sldMkLst>
        <pc:spChg chg="mod">
          <ac:chgData name="Julie Hayward" userId="S::julie.hayward@uwtsd.ac.uk::ca36735c-1641-450a-978e-fa18b6a40d1b" providerId="AD" clId="Web-{090AB09F-C036-B000-DB9F-53DB3DA7FBB2}" dt="2021-03-01T15:52:03.701" v="72" actId="20577"/>
          <ac:spMkLst>
            <pc:docMk/>
            <pc:sldMk cId="1764225774" sldId="262"/>
            <ac:spMk id="3" creationId="{00000000-0000-0000-0000-000000000000}"/>
          </ac:spMkLst>
        </pc:spChg>
        <pc:spChg chg="mod">
          <ac:chgData name="Julie Hayward" userId="S::julie.hayward@uwtsd.ac.uk::ca36735c-1641-450a-978e-fa18b6a40d1b" providerId="AD" clId="Web-{090AB09F-C036-B000-DB9F-53DB3DA7FBB2}" dt="2021-03-01T15:52:19.248" v="77" actId="20577"/>
          <ac:spMkLst>
            <pc:docMk/>
            <pc:sldMk cId="1764225774" sldId="262"/>
            <ac:spMk id="4" creationId="{00000000-0000-0000-0000-000000000000}"/>
          </ac:spMkLst>
        </pc:spChg>
        <pc:spChg chg="mod">
          <ac:chgData name="Julie Hayward" userId="S::julie.hayward@uwtsd.ac.uk::ca36735c-1641-450a-978e-fa18b6a40d1b" providerId="AD" clId="Web-{090AB09F-C036-B000-DB9F-53DB3DA7FBB2}" dt="2021-03-01T15:52:30.123" v="81" actId="20577"/>
          <ac:spMkLst>
            <pc:docMk/>
            <pc:sldMk cId="1764225774" sldId="262"/>
            <ac:spMk id="5" creationId="{00000000-0000-0000-0000-000000000000}"/>
          </ac:spMkLst>
        </pc:spChg>
      </pc:sldChg>
      <pc:sldChg chg="modSp del">
        <pc:chgData name="Julie Hayward" userId="S::julie.hayward@uwtsd.ac.uk::ca36735c-1641-450a-978e-fa18b6a40d1b" providerId="AD" clId="Web-{090AB09F-C036-B000-DB9F-53DB3DA7FBB2}" dt="2021-03-01T15:56:08.186" v="110"/>
        <pc:sldMkLst>
          <pc:docMk/>
          <pc:sldMk cId="1532032547" sldId="263"/>
        </pc:sldMkLst>
        <pc:spChg chg="mod">
          <ac:chgData name="Julie Hayward" userId="S::julie.hayward@uwtsd.ac.uk::ca36735c-1641-450a-978e-fa18b6a40d1b" providerId="AD" clId="Web-{090AB09F-C036-B000-DB9F-53DB3DA7FBB2}" dt="2021-03-01T15:54:59.467" v="101" actId="20577"/>
          <ac:spMkLst>
            <pc:docMk/>
            <pc:sldMk cId="1532032547" sldId="263"/>
            <ac:spMk id="3" creationId="{00000000-0000-0000-0000-000000000000}"/>
          </ac:spMkLst>
        </pc:spChg>
      </pc:sldChg>
      <pc:sldChg chg="addSp modSp mod setBg">
        <pc:chgData name="Julie Hayward" userId="S::julie.hayward@uwtsd.ac.uk::ca36735c-1641-450a-978e-fa18b6a40d1b" providerId="AD" clId="Web-{090AB09F-C036-B000-DB9F-53DB3DA7FBB2}" dt="2021-03-01T16:43:25.774" v="571" actId="20577"/>
        <pc:sldMkLst>
          <pc:docMk/>
          <pc:sldMk cId="2358840934" sldId="265"/>
        </pc:sldMkLst>
        <pc:spChg chg="mod">
          <ac:chgData name="Julie Hayward" userId="S::julie.hayward@uwtsd.ac.uk::ca36735c-1641-450a-978e-fa18b6a40d1b" providerId="AD" clId="Web-{090AB09F-C036-B000-DB9F-53DB3DA7FBB2}" dt="2021-03-01T15:56:15.858" v="111"/>
          <ac:spMkLst>
            <pc:docMk/>
            <pc:sldMk cId="2358840934" sldId="265"/>
            <ac:spMk id="2" creationId="{00000000-0000-0000-0000-000000000000}"/>
          </ac:spMkLst>
        </pc:spChg>
        <pc:spChg chg="mod">
          <ac:chgData name="Julie Hayward" userId="S::julie.hayward@uwtsd.ac.uk::ca36735c-1641-450a-978e-fa18b6a40d1b" providerId="AD" clId="Web-{090AB09F-C036-B000-DB9F-53DB3DA7FBB2}" dt="2021-03-01T16:43:25.774" v="571" actId="20577"/>
          <ac:spMkLst>
            <pc:docMk/>
            <pc:sldMk cId="2358840934" sldId="265"/>
            <ac:spMk id="3" creationId="{00000000-0000-0000-0000-000000000000}"/>
          </ac:spMkLst>
        </pc:spChg>
        <pc:spChg chg="add">
          <ac:chgData name="Julie Hayward" userId="S::julie.hayward@uwtsd.ac.uk::ca36735c-1641-450a-978e-fa18b6a40d1b" providerId="AD" clId="Web-{090AB09F-C036-B000-DB9F-53DB3DA7FBB2}" dt="2021-03-01T15:56:15.858" v="111"/>
          <ac:spMkLst>
            <pc:docMk/>
            <pc:sldMk cId="2358840934" sldId="265"/>
            <ac:spMk id="8" creationId="{B1CCD5EF-766D-43B9-A25D-19122E5FB181}"/>
          </ac:spMkLst>
        </pc:spChg>
        <pc:spChg chg="add">
          <ac:chgData name="Julie Hayward" userId="S::julie.hayward@uwtsd.ac.uk::ca36735c-1641-450a-978e-fa18b6a40d1b" providerId="AD" clId="Web-{090AB09F-C036-B000-DB9F-53DB3DA7FBB2}" dt="2021-03-01T15:56:15.858" v="111"/>
          <ac:spMkLst>
            <pc:docMk/>
            <pc:sldMk cId="2358840934" sldId="265"/>
            <ac:spMk id="10" creationId="{FD9699C9-77F1-4E33-A750-CB78C7EA29E6}"/>
          </ac:spMkLst>
        </pc:spChg>
      </pc:sldChg>
      <pc:sldChg chg="addSp delSp modSp mod setClrOvrMap">
        <pc:chgData name="Julie Hayward" userId="S::julie.hayward@uwtsd.ac.uk::ca36735c-1641-450a-978e-fa18b6a40d1b" providerId="AD" clId="Web-{090AB09F-C036-B000-DB9F-53DB3DA7FBB2}" dt="2021-03-01T16:37:25.366" v="562" actId="20577"/>
        <pc:sldMkLst>
          <pc:docMk/>
          <pc:sldMk cId="222726561" sldId="269"/>
        </pc:sldMkLst>
        <pc:spChg chg="mod">
          <ac:chgData name="Julie Hayward" userId="S::julie.hayward@uwtsd.ac.uk::ca36735c-1641-450a-978e-fa18b6a40d1b" providerId="AD" clId="Web-{090AB09F-C036-B000-DB9F-53DB3DA7FBB2}" dt="2021-03-01T16:37:25.366" v="562" actId="20577"/>
          <ac:spMkLst>
            <pc:docMk/>
            <pc:sldMk cId="222726561" sldId="269"/>
            <ac:spMk id="2" creationId="{8872EFE1-C924-41EF-8E52-D9CCD7BBBC33}"/>
          </ac:spMkLst>
        </pc:spChg>
        <pc:spChg chg="mod ord">
          <ac:chgData name="Julie Hayward" userId="S::julie.hayward@uwtsd.ac.uk::ca36735c-1641-450a-978e-fa18b6a40d1b" providerId="AD" clId="Web-{090AB09F-C036-B000-DB9F-53DB3DA7FBB2}" dt="2021-03-01T15:46:59.747" v="30"/>
          <ac:spMkLst>
            <pc:docMk/>
            <pc:sldMk cId="222726561" sldId="269"/>
            <ac:spMk id="3" creationId="{BD612E48-14ED-4CD7-BF01-CE565846E86B}"/>
          </ac:spMkLst>
        </pc:spChg>
        <pc:spChg chg="add del mod">
          <ac:chgData name="Julie Hayward" userId="S::julie.hayward@uwtsd.ac.uk::ca36735c-1641-450a-978e-fa18b6a40d1b" providerId="AD" clId="Web-{090AB09F-C036-B000-DB9F-53DB3DA7FBB2}" dt="2021-03-01T15:45:38.559" v="22"/>
          <ac:spMkLst>
            <pc:docMk/>
            <pc:sldMk cId="222726561" sldId="269"/>
            <ac:spMk id="5" creationId="{9F050F36-4412-4FB4-BD4C-A18581B3A3C5}"/>
          </ac:spMkLst>
        </pc:spChg>
        <pc:spChg chg="add del">
          <ac:chgData name="Julie Hayward" userId="S::julie.hayward@uwtsd.ac.uk::ca36735c-1641-450a-978e-fa18b6a40d1b" providerId="AD" clId="Web-{090AB09F-C036-B000-DB9F-53DB3DA7FBB2}" dt="2021-03-01T15:46:59.747" v="30"/>
          <ac:spMkLst>
            <pc:docMk/>
            <pc:sldMk cId="222726561" sldId="269"/>
            <ac:spMk id="8" creationId="{AD6F6937-3B5A-4391-9F37-58A571B362A9}"/>
          </ac:spMkLst>
        </pc:spChg>
        <pc:spChg chg="add del mod">
          <ac:chgData name="Julie Hayward" userId="S::julie.hayward@uwtsd.ac.uk::ca36735c-1641-450a-978e-fa18b6a40d1b" providerId="AD" clId="Web-{090AB09F-C036-B000-DB9F-53DB3DA7FBB2}" dt="2021-03-01T15:47:02.794" v="31"/>
          <ac:spMkLst>
            <pc:docMk/>
            <pc:sldMk cId="222726561" sldId="269"/>
            <ac:spMk id="9" creationId="{5C4D1687-E88B-4BBE-BEB6-C3F7330E7F6C}"/>
          </ac:spMkLst>
        </pc:spChg>
        <pc:spChg chg="add del">
          <ac:chgData name="Julie Hayward" userId="S::julie.hayward@uwtsd.ac.uk::ca36735c-1641-450a-978e-fa18b6a40d1b" providerId="AD" clId="Web-{090AB09F-C036-B000-DB9F-53DB3DA7FBB2}" dt="2021-03-01T15:46:59.747" v="29"/>
          <ac:spMkLst>
            <pc:docMk/>
            <pc:sldMk cId="222726561" sldId="269"/>
            <ac:spMk id="14" creationId="{7D2BFFD5-490F-4B45-91F2-6B826FBAD4E3}"/>
          </ac:spMkLst>
        </pc:spChg>
        <pc:picChg chg="add del mod">
          <ac:chgData name="Julie Hayward" userId="S::julie.hayward@uwtsd.ac.uk::ca36735c-1641-450a-978e-fa18b6a40d1b" providerId="AD" clId="Web-{090AB09F-C036-B000-DB9F-53DB3DA7FBB2}" dt="2021-03-01T15:45:38.559" v="23"/>
          <ac:picMkLst>
            <pc:docMk/>
            <pc:sldMk cId="222726561" sldId="269"/>
            <ac:picMk id="4" creationId="{560665D6-27AA-41FD-8390-DA0EA50D868D}"/>
          </ac:picMkLst>
        </pc:picChg>
        <pc:picChg chg="add mod ord">
          <ac:chgData name="Julie Hayward" userId="S::julie.hayward@uwtsd.ac.uk::ca36735c-1641-450a-978e-fa18b6a40d1b" providerId="AD" clId="Web-{090AB09F-C036-B000-DB9F-53DB3DA7FBB2}" dt="2021-03-01T15:46:59.747" v="30"/>
          <ac:picMkLst>
            <pc:docMk/>
            <pc:sldMk cId="222726561" sldId="269"/>
            <ac:picMk id="7" creationId="{5AF12F46-3A0B-441D-B78D-D18716F9E0EF}"/>
          </ac:picMkLst>
        </pc:picChg>
      </pc:sldChg>
      <pc:sldChg chg="addSp delSp modSp add replId">
        <pc:chgData name="Julie Hayward" userId="S::julie.hayward@uwtsd.ac.uk::ca36735c-1641-450a-978e-fa18b6a40d1b" providerId="AD" clId="Web-{090AB09F-C036-B000-DB9F-53DB3DA7FBB2}" dt="2021-03-01T15:47:08.997" v="32"/>
        <pc:sldMkLst>
          <pc:docMk/>
          <pc:sldMk cId="1164106079" sldId="270"/>
        </pc:sldMkLst>
        <pc:spChg chg="mod">
          <ac:chgData name="Julie Hayward" userId="S::julie.hayward@uwtsd.ac.uk::ca36735c-1641-450a-978e-fa18b6a40d1b" providerId="AD" clId="Web-{090AB09F-C036-B000-DB9F-53DB3DA7FBB2}" dt="2021-03-01T15:47:08.997" v="32"/>
          <ac:spMkLst>
            <pc:docMk/>
            <pc:sldMk cId="1164106079" sldId="270"/>
            <ac:spMk id="2" creationId="{8872EFE1-C924-41EF-8E52-D9CCD7BBBC33}"/>
          </ac:spMkLst>
        </pc:spChg>
        <pc:spChg chg="mod">
          <ac:chgData name="Julie Hayward" userId="S::julie.hayward@uwtsd.ac.uk::ca36735c-1641-450a-978e-fa18b6a40d1b" providerId="AD" clId="Web-{090AB09F-C036-B000-DB9F-53DB3DA7FBB2}" dt="2021-03-01T15:47:08.997" v="32"/>
          <ac:spMkLst>
            <pc:docMk/>
            <pc:sldMk cId="1164106079" sldId="270"/>
            <ac:spMk id="3" creationId="{BD612E48-14ED-4CD7-BF01-CE565846E86B}"/>
          </ac:spMkLst>
        </pc:spChg>
        <pc:spChg chg="del">
          <ac:chgData name="Julie Hayward" userId="S::julie.hayward@uwtsd.ac.uk::ca36735c-1641-450a-978e-fa18b6a40d1b" providerId="AD" clId="Web-{090AB09F-C036-B000-DB9F-53DB3DA7FBB2}" dt="2021-03-01T15:44:18.199" v="17"/>
          <ac:spMkLst>
            <pc:docMk/>
            <pc:sldMk cId="1164106079" sldId="270"/>
            <ac:spMk id="8" creationId="{AD6F6937-3B5A-4391-9F37-58A571B362A9}"/>
          </ac:spMkLst>
        </pc:spChg>
        <pc:picChg chg="add mod ord">
          <ac:chgData name="Julie Hayward" userId="S::julie.hayward@uwtsd.ac.uk::ca36735c-1641-450a-978e-fa18b6a40d1b" providerId="AD" clId="Web-{090AB09F-C036-B000-DB9F-53DB3DA7FBB2}" dt="2021-03-01T15:47:08.997" v="32"/>
          <ac:picMkLst>
            <pc:docMk/>
            <pc:sldMk cId="1164106079" sldId="270"/>
            <ac:picMk id="10" creationId="{4103D2CF-108C-43C5-95AC-5D6BEFB191F0}"/>
          </ac:picMkLst>
        </pc:picChg>
      </pc:sldChg>
      <pc:sldChg chg="addSp delSp modSp new mod setBg">
        <pc:chgData name="Julie Hayward" userId="S::julie.hayward@uwtsd.ac.uk::ca36735c-1641-450a-978e-fa18b6a40d1b" providerId="AD" clId="Web-{090AB09F-C036-B000-DB9F-53DB3DA7FBB2}" dt="2021-03-01T16:37:44.397" v="563" actId="20577"/>
        <pc:sldMkLst>
          <pc:docMk/>
          <pc:sldMk cId="3054392542" sldId="271"/>
        </pc:sldMkLst>
        <pc:spChg chg="mod">
          <ac:chgData name="Julie Hayward" userId="S::julie.hayward@uwtsd.ac.uk::ca36735c-1641-450a-978e-fa18b6a40d1b" providerId="AD" clId="Web-{090AB09F-C036-B000-DB9F-53DB3DA7FBB2}" dt="2021-03-01T16:37:44.397" v="563" actId="20577"/>
          <ac:spMkLst>
            <pc:docMk/>
            <pc:sldMk cId="3054392542" sldId="271"/>
            <ac:spMk id="2" creationId="{D3EC038D-2033-4106-9355-770079D3936A}"/>
          </ac:spMkLst>
        </pc:spChg>
        <pc:spChg chg="mod ord">
          <ac:chgData name="Julie Hayward" userId="S::julie.hayward@uwtsd.ac.uk::ca36735c-1641-450a-978e-fa18b6a40d1b" providerId="AD" clId="Web-{090AB09F-C036-B000-DB9F-53DB3DA7FBB2}" dt="2021-03-01T15:50:36.388" v="57"/>
          <ac:spMkLst>
            <pc:docMk/>
            <pc:sldMk cId="3054392542" sldId="271"/>
            <ac:spMk id="3" creationId="{D51E6821-6912-4B50-9472-907C106D72BA}"/>
          </ac:spMkLst>
        </pc:spChg>
        <pc:spChg chg="add del mod">
          <ac:chgData name="Julie Hayward" userId="S::julie.hayward@uwtsd.ac.uk::ca36735c-1641-450a-978e-fa18b6a40d1b" providerId="AD" clId="Web-{090AB09F-C036-B000-DB9F-53DB3DA7FBB2}" dt="2021-03-01T15:49:58.435" v="56"/>
          <ac:spMkLst>
            <pc:docMk/>
            <pc:sldMk cId="3054392542" sldId="271"/>
            <ac:spMk id="5" creationId="{0A7C2E38-92DD-4B91-80F9-D448FF51B7A7}"/>
          </ac:spMkLst>
        </pc:spChg>
        <pc:picChg chg="add mod ord">
          <ac:chgData name="Julie Hayward" userId="S::julie.hayward@uwtsd.ac.uk::ca36735c-1641-450a-978e-fa18b6a40d1b" providerId="AD" clId="Web-{090AB09F-C036-B000-DB9F-53DB3DA7FBB2}" dt="2021-03-01T15:50:36.388" v="57"/>
          <ac:picMkLst>
            <pc:docMk/>
            <pc:sldMk cId="3054392542" sldId="271"/>
            <ac:picMk id="4" creationId="{3F135524-E5E0-42A9-9CA7-AA9AFBB6E41B}"/>
          </ac:picMkLst>
        </pc:picChg>
      </pc:sldChg>
      <pc:sldChg chg="addSp modSp new mod setBg">
        <pc:chgData name="Julie Hayward" userId="S::julie.hayward@uwtsd.ac.uk::ca36735c-1641-450a-978e-fa18b6a40d1b" providerId="AD" clId="Web-{090AB09F-C036-B000-DB9F-53DB3DA7FBB2}" dt="2021-03-01T15:59:39.359" v="119" actId="20577"/>
        <pc:sldMkLst>
          <pc:docMk/>
          <pc:sldMk cId="3093961552" sldId="272"/>
        </pc:sldMkLst>
        <pc:spChg chg="mod">
          <ac:chgData name="Julie Hayward" userId="S::julie.hayward@uwtsd.ac.uk::ca36735c-1641-450a-978e-fa18b6a40d1b" providerId="AD" clId="Web-{090AB09F-C036-B000-DB9F-53DB3DA7FBB2}" dt="2021-03-01T15:59:39.359" v="119" actId="20577"/>
          <ac:spMkLst>
            <pc:docMk/>
            <pc:sldMk cId="3093961552" sldId="272"/>
            <ac:spMk id="2" creationId="{21900087-626A-458D-8A9E-D028413AB022}"/>
          </ac:spMkLst>
        </pc:spChg>
        <pc:spChg chg="mod ord">
          <ac:chgData name="Julie Hayward" userId="S::julie.hayward@uwtsd.ac.uk::ca36735c-1641-450a-978e-fa18b6a40d1b" providerId="AD" clId="Web-{090AB09F-C036-B000-DB9F-53DB3DA7FBB2}" dt="2021-03-01T15:55:39.436" v="109" actId="20577"/>
          <ac:spMkLst>
            <pc:docMk/>
            <pc:sldMk cId="3093961552" sldId="272"/>
            <ac:spMk id="3" creationId="{764EE023-931A-459F-8A37-86C96E67B7EE}"/>
          </ac:spMkLst>
        </pc:spChg>
        <pc:picChg chg="add mod">
          <ac:chgData name="Julie Hayward" userId="S::julie.hayward@uwtsd.ac.uk::ca36735c-1641-450a-978e-fa18b6a40d1b" providerId="AD" clId="Web-{090AB09F-C036-B000-DB9F-53DB3DA7FBB2}" dt="2021-03-01T15:53:42.139" v="87"/>
          <ac:picMkLst>
            <pc:docMk/>
            <pc:sldMk cId="3093961552" sldId="272"/>
            <ac:picMk id="4" creationId="{A95B21B1-8817-4249-82F6-782374A8E4D6}"/>
          </ac:picMkLst>
        </pc:picChg>
      </pc:sldChg>
      <pc:sldChg chg="addSp modSp new mod setBg">
        <pc:chgData name="Julie Hayward" userId="S::julie.hayward@uwtsd.ac.uk::ca36735c-1641-450a-978e-fa18b6a40d1b" providerId="AD" clId="Web-{090AB09F-C036-B000-DB9F-53DB3DA7FBB2}" dt="2021-03-01T16:37:52.007" v="564" actId="20577"/>
        <pc:sldMkLst>
          <pc:docMk/>
          <pc:sldMk cId="1256909478" sldId="273"/>
        </pc:sldMkLst>
        <pc:spChg chg="mod">
          <ac:chgData name="Julie Hayward" userId="S::julie.hayward@uwtsd.ac.uk::ca36735c-1641-450a-978e-fa18b6a40d1b" providerId="AD" clId="Web-{090AB09F-C036-B000-DB9F-53DB3DA7FBB2}" dt="2021-03-01T16:37:52.007" v="564" actId="20577"/>
          <ac:spMkLst>
            <pc:docMk/>
            <pc:sldMk cId="1256909478" sldId="273"/>
            <ac:spMk id="2" creationId="{C09DEA10-81F3-44D2-9D75-C39122CA4255}"/>
          </ac:spMkLst>
        </pc:spChg>
        <pc:spChg chg="mod ord">
          <ac:chgData name="Julie Hayward" userId="S::julie.hayward@uwtsd.ac.uk::ca36735c-1641-450a-978e-fa18b6a40d1b" providerId="AD" clId="Web-{090AB09F-C036-B000-DB9F-53DB3DA7FBB2}" dt="2021-03-01T15:58:31.718" v="115"/>
          <ac:spMkLst>
            <pc:docMk/>
            <pc:sldMk cId="1256909478" sldId="273"/>
            <ac:spMk id="3" creationId="{667CBA70-1DC6-4A83-B5A7-E8447B4EFBD0}"/>
          </ac:spMkLst>
        </pc:spChg>
        <pc:picChg chg="add mod">
          <ac:chgData name="Julie Hayward" userId="S::julie.hayward@uwtsd.ac.uk::ca36735c-1641-450a-978e-fa18b6a40d1b" providerId="AD" clId="Web-{090AB09F-C036-B000-DB9F-53DB3DA7FBB2}" dt="2021-03-01T15:58:31.718" v="115"/>
          <ac:picMkLst>
            <pc:docMk/>
            <pc:sldMk cId="1256909478" sldId="273"/>
            <ac:picMk id="4" creationId="{A912CD7D-EAD1-49C3-938D-512EF9EAFD61}"/>
          </ac:picMkLst>
        </pc:picChg>
      </pc:sldChg>
      <pc:sldChg chg="modSp new">
        <pc:chgData name="Julie Hayward" userId="S::julie.hayward@uwtsd.ac.uk::ca36735c-1641-450a-978e-fa18b6a40d1b" providerId="AD" clId="Web-{090AB09F-C036-B000-DB9F-53DB3DA7FBB2}" dt="2021-03-01T16:46:19.900" v="601" actId="20577"/>
        <pc:sldMkLst>
          <pc:docMk/>
          <pc:sldMk cId="169779317" sldId="274"/>
        </pc:sldMkLst>
        <pc:spChg chg="mod">
          <ac:chgData name="Julie Hayward" userId="S::julie.hayward@uwtsd.ac.uk::ca36735c-1641-450a-978e-fa18b6a40d1b" providerId="AD" clId="Web-{090AB09F-C036-B000-DB9F-53DB3DA7FBB2}" dt="2021-03-01T16:02:42.812" v="131" actId="20577"/>
          <ac:spMkLst>
            <pc:docMk/>
            <pc:sldMk cId="169779317" sldId="274"/>
            <ac:spMk id="2" creationId="{7555F79F-DC01-45E5-9BE0-6C0EAA543254}"/>
          </ac:spMkLst>
        </pc:spChg>
        <pc:spChg chg="mod">
          <ac:chgData name="Julie Hayward" userId="S::julie.hayward@uwtsd.ac.uk::ca36735c-1641-450a-978e-fa18b6a40d1b" providerId="AD" clId="Web-{090AB09F-C036-B000-DB9F-53DB3DA7FBB2}" dt="2021-03-01T16:46:19.900" v="601" actId="20577"/>
          <ac:spMkLst>
            <pc:docMk/>
            <pc:sldMk cId="169779317" sldId="274"/>
            <ac:spMk id="3" creationId="{B403BE72-0CEB-4BBC-ADD6-1555C17137A5}"/>
          </ac:spMkLst>
        </pc:spChg>
      </pc:sldChg>
      <pc:sldChg chg="addSp delSp modSp new mod setBg">
        <pc:chgData name="Julie Hayward" userId="S::julie.hayward@uwtsd.ac.uk::ca36735c-1641-450a-978e-fa18b6a40d1b" providerId="AD" clId="Web-{090AB09F-C036-B000-DB9F-53DB3DA7FBB2}" dt="2021-03-01T16:30:48.161" v="408" actId="20577"/>
        <pc:sldMkLst>
          <pc:docMk/>
          <pc:sldMk cId="1457404334" sldId="275"/>
        </pc:sldMkLst>
        <pc:spChg chg="mod">
          <ac:chgData name="Julie Hayward" userId="S::julie.hayward@uwtsd.ac.uk::ca36735c-1641-450a-978e-fa18b6a40d1b" providerId="AD" clId="Web-{090AB09F-C036-B000-DB9F-53DB3DA7FBB2}" dt="2021-03-01T16:27:19.958" v="301" actId="20577"/>
          <ac:spMkLst>
            <pc:docMk/>
            <pc:sldMk cId="1457404334" sldId="275"/>
            <ac:spMk id="2" creationId="{86C977A6-703C-4FBF-8B3B-5384F6616D67}"/>
          </ac:spMkLst>
        </pc:spChg>
        <pc:spChg chg="del">
          <ac:chgData name="Julie Hayward" userId="S::julie.hayward@uwtsd.ac.uk::ca36735c-1641-450a-978e-fa18b6a40d1b" providerId="AD" clId="Web-{090AB09F-C036-B000-DB9F-53DB3DA7FBB2}" dt="2021-03-01T16:20:53.956" v="148"/>
          <ac:spMkLst>
            <pc:docMk/>
            <pc:sldMk cId="1457404334" sldId="275"/>
            <ac:spMk id="3" creationId="{17645E72-E91F-4DAD-8A03-DE5403195F82}"/>
          </ac:spMkLst>
        </pc:spChg>
        <pc:spChg chg="add del mod">
          <ac:chgData name="Julie Hayward" userId="S::julie.hayward@uwtsd.ac.uk::ca36735c-1641-450a-978e-fa18b6a40d1b" providerId="AD" clId="Web-{090AB09F-C036-B000-DB9F-53DB3DA7FBB2}" dt="2021-03-01T16:21:11.003" v="154"/>
          <ac:spMkLst>
            <pc:docMk/>
            <pc:sldMk cId="1457404334" sldId="275"/>
            <ac:spMk id="5" creationId="{7DEE9252-C427-4241-B5CF-EE98B12DBF44}"/>
          </ac:spMkLst>
        </pc:spChg>
        <pc:spChg chg="add del mod">
          <ac:chgData name="Julie Hayward" userId="S::julie.hayward@uwtsd.ac.uk::ca36735c-1641-450a-978e-fa18b6a40d1b" providerId="AD" clId="Web-{090AB09F-C036-B000-DB9F-53DB3DA7FBB2}" dt="2021-03-01T16:30:48.161" v="408" actId="20577"/>
          <ac:spMkLst>
            <pc:docMk/>
            <pc:sldMk cId="1457404334" sldId="275"/>
            <ac:spMk id="9" creationId="{B3DB3536-2C66-48FC-8A20-819D4F532A26}"/>
          </ac:spMkLst>
        </pc:spChg>
        <pc:spChg chg="add del">
          <ac:chgData name="Julie Hayward" userId="S::julie.hayward@uwtsd.ac.uk::ca36735c-1641-450a-978e-fa18b6a40d1b" providerId="AD" clId="Web-{090AB09F-C036-B000-DB9F-53DB3DA7FBB2}" dt="2021-03-01T16:27:15.364" v="300"/>
          <ac:spMkLst>
            <pc:docMk/>
            <pc:sldMk cId="1457404334" sldId="275"/>
            <ac:spMk id="14" creationId="{AD6F6937-3B5A-4391-9F37-58A571B362A9}"/>
          </ac:spMkLst>
        </pc:spChg>
        <pc:spChg chg="add del">
          <ac:chgData name="Julie Hayward" userId="S::julie.hayward@uwtsd.ac.uk::ca36735c-1641-450a-978e-fa18b6a40d1b" providerId="AD" clId="Web-{090AB09F-C036-B000-DB9F-53DB3DA7FBB2}" dt="2021-03-01T16:26:36.786" v="294"/>
          <ac:spMkLst>
            <pc:docMk/>
            <pc:sldMk cId="1457404334" sldId="275"/>
            <ac:spMk id="15" creationId="{8E7CFAA6-1DBB-43B0-BD82-2FB83CF4E4A4}"/>
          </ac:spMkLst>
        </pc:spChg>
        <pc:spChg chg="add del mod">
          <ac:chgData name="Julie Hayward" userId="S::julie.hayward@uwtsd.ac.uk::ca36735c-1641-450a-978e-fa18b6a40d1b" providerId="AD" clId="Web-{090AB09F-C036-B000-DB9F-53DB3DA7FBB2}" dt="2021-03-01T16:27:23.114" v="302"/>
          <ac:spMkLst>
            <pc:docMk/>
            <pc:sldMk cId="1457404334" sldId="275"/>
            <ac:spMk id="24" creationId="{EED8E7A9-CAEC-41A0-ADA4-E450F9F638A5}"/>
          </ac:spMkLst>
        </pc:spChg>
        <pc:graphicFrameChg chg="add del">
          <ac:chgData name="Julie Hayward" userId="S::julie.hayward@uwtsd.ac.uk::ca36735c-1641-450a-978e-fa18b6a40d1b" providerId="AD" clId="Web-{090AB09F-C036-B000-DB9F-53DB3DA7FBB2}" dt="2021-03-01T16:26:36.786" v="294"/>
          <ac:graphicFrameMkLst>
            <pc:docMk/>
            <pc:sldMk cId="1457404334" sldId="275"/>
            <ac:graphicFrameMk id="11" creationId="{4F043992-D416-442F-A7AA-7286AA0F9800}"/>
          </ac:graphicFrameMkLst>
        </pc:graphicFrameChg>
        <pc:picChg chg="add del mod ord">
          <ac:chgData name="Julie Hayward" userId="S::julie.hayward@uwtsd.ac.uk::ca36735c-1641-450a-978e-fa18b6a40d1b" providerId="AD" clId="Web-{090AB09F-C036-B000-DB9F-53DB3DA7FBB2}" dt="2021-03-01T16:26:07.457" v="292"/>
          <ac:picMkLst>
            <pc:docMk/>
            <pc:sldMk cId="1457404334" sldId="275"/>
            <ac:picMk id="4" creationId="{1D21CE2E-6B3D-43B0-A716-44ECF770A5B7}"/>
          </ac:picMkLst>
        </pc:picChg>
        <pc:picChg chg="add mod">
          <ac:chgData name="Julie Hayward" userId="S::julie.hayward@uwtsd.ac.uk::ca36735c-1641-450a-978e-fa18b6a40d1b" providerId="AD" clId="Web-{090AB09F-C036-B000-DB9F-53DB3DA7FBB2}" dt="2021-03-01T16:27:15.364" v="300"/>
          <ac:picMkLst>
            <pc:docMk/>
            <pc:sldMk cId="1457404334" sldId="275"/>
            <ac:picMk id="23" creationId="{A56274DF-376C-49F6-B56E-0C82BCA02256}"/>
          </ac:picMkLst>
        </pc:picChg>
      </pc:sldChg>
      <pc:sldChg chg="addSp delSp modSp new mod ord setBg modClrScheme chgLayout">
        <pc:chgData name="Julie Hayward" userId="S::julie.hayward@uwtsd.ac.uk::ca36735c-1641-450a-978e-fa18b6a40d1b" providerId="AD" clId="Web-{090AB09F-C036-B000-DB9F-53DB3DA7FBB2}" dt="2021-03-01T16:33:52.443" v="473" actId="20577"/>
        <pc:sldMkLst>
          <pc:docMk/>
          <pc:sldMk cId="63308293" sldId="276"/>
        </pc:sldMkLst>
        <pc:spChg chg="mod ord">
          <ac:chgData name="Julie Hayward" userId="S::julie.hayward@uwtsd.ac.uk::ca36735c-1641-450a-978e-fa18b6a40d1b" providerId="AD" clId="Web-{090AB09F-C036-B000-DB9F-53DB3DA7FBB2}" dt="2021-03-01T16:33:52.443" v="473" actId="20577"/>
          <ac:spMkLst>
            <pc:docMk/>
            <pc:sldMk cId="63308293" sldId="276"/>
            <ac:spMk id="2" creationId="{2F91067D-6E12-4A60-B581-B615CF4D6DFC}"/>
          </ac:spMkLst>
        </pc:spChg>
        <pc:spChg chg="del mod ord">
          <ac:chgData name="Julie Hayward" userId="S::julie.hayward@uwtsd.ac.uk::ca36735c-1641-450a-978e-fa18b6a40d1b" providerId="AD" clId="Web-{090AB09F-C036-B000-DB9F-53DB3DA7FBB2}" dt="2021-03-01T16:33:48.053" v="472"/>
          <ac:spMkLst>
            <pc:docMk/>
            <pc:sldMk cId="63308293" sldId="276"/>
            <ac:spMk id="3" creationId="{7AF348AB-BFB0-4C8D-A99A-FC8995C46BBD}"/>
          </ac:spMkLst>
        </pc:spChg>
        <pc:spChg chg="del">
          <ac:chgData name="Julie Hayward" userId="S::julie.hayward@uwtsd.ac.uk::ca36735c-1641-450a-978e-fa18b6a40d1b" providerId="AD" clId="Web-{090AB09F-C036-B000-DB9F-53DB3DA7FBB2}" dt="2021-03-01T16:31:41.474" v="424"/>
          <ac:spMkLst>
            <pc:docMk/>
            <pc:sldMk cId="63308293" sldId="276"/>
            <ac:spMk id="4" creationId="{E9D0F60E-D319-47D6-897E-ABFD53A87B52}"/>
          </ac:spMkLst>
        </pc:spChg>
        <pc:graphicFrameChg chg="add">
          <ac:chgData name="Julie Hayward" userId="S::julie.hayward@uwtsd.ac.uk::ca36735c-1641-450a-978e-fa18b6a40d1b" providerId="AD" clId="Web-{090AB09F-C036-B000-DB9F-53DB3DA7FBB2}" dt="2021-03-01T16:33:48.053" v="472"/>
          <ac:graphicFrameMkLst>
            <pc:docMk/>
            <pc:sldMk cId="63308293" sldId="276"/>
            <ac:graphicFrameMk id="5" creationId="{35290FE6-F069-40C9-B771-08499B03F77A}"/>
          </ac:graphicFrameMkLst>
        </pc:graphicFrameChg>
      </pc:sldChg>
      <pc:sldChg chg="addSp modSp new mod setBg">
        <pc:chgData name="Julie Hayward" userId="S::julie.hayward@uwtsd.ac.uk::ca36735c-1641-450a-978e-fa18b6a40d1b" providerId="AD" clId="Web-{090AB09F-C036-B000-DB9F-53DB3DA7FBB2}" dt="2021-03-01T16:36:53.710" v="561" actId="20577"/>
        <pc:sldMkLst>
          <pc:docMk/>
          <pc:sldMk cId="2156941187" sldId="277"/>
        </pc:sldMkLst>
        <pc:spChg chg="mod">
          <ac:chgData name="Julie Hayward" userId="S::julie.hayward@uwtsd.ac.uk::ca36735c-1641-450a-978e-fa18b6a40d1b" providerId="AD" clId="Web-{090AB09F-C036-B000-DB9F-53DB3DA7FBB2}" dt="2021-03-01T16:36:53.710" v="561" actId="20577"/>
          <ac:spMkLst>
            <pc:docMk/>
            <pc:sldMk cId="2156941187" sldId="277"/>
            <ac:spMk id="2" creationId="{D72D1CA4-0F6F-44FF-BCBF-7BED54C484A8}"/>
          </ac:spMkLst>
        </pc:spChg>
        <pc:spChg chg="mod">
          <ac:chgData name="Julie Hayward" userId="S::julie.hayward@uwtsd.ac.uk::ca36735c-1641-450a-978e-fa18b6a40d1b" providerId="AD" clId="Web-{090AB09F-C036-B000-DB9F-53DB3DA7FBB2}" dt="2021-03-01T16:36:36.350" v="560"/>
          <ac:spMkLst>
            <pc:docMk/>
            <pc:sldMk cId="2156941187" sldId="277"/>
            <ac:spMk id="3" creationId="{627DBB71-35CA-43C2-9C11-F5CA584F47C9}"/>
          </ac:spMkLst>
        </pc:spChg>
        <pc:picChg chg="add">
          <ac:chgData name="Julie Hayward" userId="S::julie.hayward@uwtsd.ac.uk::ca36735c-1641-450a-978e-fa18b6a40d1b" providerId="AD" clId="Web-{090AB09F-C036-B000-DB9F-53DB3DA7FBB2}" dt="2021-03-01T16:36:36.350" v="560"/>
          <ac:picMkLst>
            <pc:docMk/>
            <pc:sldMk cId="2156941187" sldId="277"/>
            <ac:picMk id="5" creationId="{4FF9B41C-B43B-4047-8D4D-54C2A1613562}"/>
          </ac:picMkLst>
        </pc:picChg>
      </pc:sldChg>
      <pc:sldChg chg="addSp delSp modSp new mod ord setBg">
        <pc:chgData name="Julie Hayward" userId="S::julie.hayward@uwtsd.ac.uk::ca36735c-1641-450a-978e-fa18b6a40d1b" providerId="AD" clId="Web-{090AB09F-C036-B000-DB9F-53DB3DA7FBB2}" dt="2021-03-01T16:56:27.011" v="717" actId="20577"/>
        <pc:sldMkLst>
          <pc:docMk/>
          <pc:sldMk cId="1143976228" sldId="278"/>
        </pc:sldMkLst>
        <pc:spChg chg="mod">
          <ac:chgData name="Julie Hayward" userId="S::julie.hayward@uwtsd.ac.uk::ca36735c-1641-450a-978e-fa18b6a40d1b" providerId="AD" clId="Web-{090AB09F-C036-B000-DB9F-53DB3DA7FBB2}" dt="2021-03-01T16:49:23.978" v="608"/>
          <ac:spMkLst>
            <pc:docMk/>
            <pc:sldMk cId="1143976228" sldId="278"/>
            <ac:spMk id="2" creationId="{BC81F225-81FC-4F30-9D73-02FC11F003F8}"/>
          </ac:spMkLst>
        </pc:spChg>
        <pc:spChg chg="del">
          <ac:chgData name="Julie Hayward" userId="S::julie.hayward@uwtsd.ac.uk::ca36735c-1641-450a-978e-fa18b6a40d1b" providerId="AD" clId="Web-{090AB09F-C036-B000-DB9F-53DB3DA7FBB2}" dt="2021-03-01T16:49:19.275" v="607"/>
          <ac:spMkLst>
            <pc:docMk/>
            <pc:sldMk cId="1143976228" sldId="278"/>
            <ac:spMk id="3" creationId="{9F0031D4-2FCD-48ED-AC5F-1E0F7EBCFDAD}"/>
          </ac:spMkLst>
        </pc:spChg>
        <pc:spChg chg="add mod">
          <ac:chgData name="Julie Hayward" userId="S::julie.hayward@uwtsd.ac.uk::ca36735c-1641-450a-978e-fa18b6a40d1b" providerId="AD" clId="Web-{090AB09F-C036-B000-DB9F-53DB3DA7FBB2}" dt="2021-03-01T16:56:27.011" v="717" actId="20577"/>
          <ac:spMkLst>
            <pc:docMk/>
            <pc:sldMk cId="1143976228" sldId="278"/>
            <ac:spMk id="8" creationId="{E1D13935-1A0C-4D90-AAD5-7B09D9434DA5}"/>
          </ac:spMkLst>
        </pc:spChg>
        <pc:spChg chg="add">
          <ac:chgData name="Julie Hayward" userId="S::julie.hayward@uwtsd.ac.uk::ca36735c-1641-450a-978e-fa18b6a40d1b" providerId="AD" clId="Web-{090AB09F-C036-B000-DB9F-53DB3DA7FBB2}" dt="2021-03-01T16:49:23.978" v="608"/>
          <ac:spMkLst>
            <pc:docMk/>
            <pc:sldMk cId="1143976228" sldId="278"/>
            <ac:spMk id="11" creationId="{D6EA1A26-163F-4F15-91F4-F2C51AC9C106}"/>
          </ac:spMkLst>
        </pc:spChg>
        <pc:picChg chg="add mod ord">
          <ac:chgData name="Julie Hayward" userId="S::julie.hayward@uwtsd.ac.uk::ca36735c-1641-450a-978e-fa18b6a40d1b" providerId="AD" clId="Web-{090AB09F-C036-B000-DB9F-53DB3DA7FBB2}" dt="2021-03-01T16:49:23.978" v="608"/>
          <ac:picMkLst>
            <pc:docMk/>
            <pc:sldMk cId="1143976228" sldId="278"/>
            <ac:picMk id="4" creationId="{F8EA0F9E-458A-45EC-9622-162ACD56F3CE}"/>
          </ac:picMkLst>
        </pc:picChg>
      </pc:sldChg>
    </pc:docChg>
  </pc:docChgLst>
  <pc:docChgLst>
    <pc:chgData clId="Web-{DD6FF2FB-58F3-4F38-73F8-5D838A0113F2}"/>
    <pc:docChg chg="delSld">
      <pc:chgData name="" userId="" providerId="" clId="Web-{DD6FF2FB-58F3-4F38-73F8-5D838A0113F2}" dt="2021-03-01T12:52:05.639" v="0"/>
      <pc:docMkLst>
        <pc:docMk/>
      </pc:docMkLst>
      <pc:sldChg chg="del">
        <pc:chgData name="" userId="" providerId="" clId="Web-{DD6FF2FB-58F3-4F38-73F8-5D838A0113F2}" dt="2021-03-01T12:52:05.639" v="0"/>
        <pc:sldMkLst>
          <pc:docMk/>
          <pc:sldMk cId="1909480743" sldId="256"/>
        </pc:sldMkLst>
      </pc:sldChg>
    </pc:docChg>
  </pc:docChgLst>
  <pc:docChgLst>
    <pc:chgData name="Julie Hayward" userId="S::julie.hayward@uwtsd.ac.uk::ca36735c-1641-450a-978e-fa18b6a40d1b" providerId="AD" clId="Web-{DD6FF2FB-58F3-4F38-73F8-5D838A0113F2}"/>
    <pc:docChg chg="addSld delSld modSld addMainMaster delMainMaster">
      <pc:chgData name="Julie Hayward" userId="S::julie.hayward@uwtsd.ac.uk::ca36735c-1641-450a-978e-fa18b6a40d1b" providerId="AD" clId="Web-{DD6FF2FB-58F3-4F38-73F8-5D838A0113F2}" dt="2021-03-01T12:58:53.186" v="73"/>
      <pc:docMkLst>
        <pc:docMk/>
      </pc:docMkLst>
      <pc:sldChg chg="addSp delSp modSp mod setBg modClrScheme chgLayout">
        <pc:chgData name="Julie Hayward" userId="S::julie.hayward@uwtsd.ac.uk::ca36735c-1641-450a-978e-fa18b6a40d1b" providerId="AD" clId="Web-{DD6FF2FB-58F3-4F38-73F8-5D838A0113F2}" dt="2021-03-01T12:55:00.483" v="26" actId="14100"/>
        <pc:sldMkLst>
          <pc:docMk/>
          <pc:sldMk cId="1650504945" sldId="257"/>
        </pc:sldMkLst>
        <pc:spChg chg="mod ord">
          <ac:chgData name="Julie Hayward" userId="S::julie.hayward@uwtsd.ac.uk::ca36735c-1641-450a-978e-fa18b6a40d1b" providerId="AD" clId="Web-{DD6FF2FB-58F3-4F38-73F8-5D838A0113F2}" dt="2021-03-01T12:55:00.483" v="26" actId="14100"/>
          <ac:spMkLst>
            <pc:docMk/>
            <pc:sldMk cId="1650504945" sldId="257"/>
            <ac:spMk id="5" creationId="{00000000-0000-0000-0000-000000000000}"/>
          </ac:spMkLst>
        </pc:spChg>
        <pc:spChg chg="del">
          <ac:chgData name="Julie Hayward" userId="S::julie.hayward@uwtsd.ac.uk::ca36735c-1641-450a-978e-fa18b6a40d1b" providerId="AD" clId="Web-{DD6FF2FB-58F3-4F38-73F8-5D838A0113F2}" dt="2021-03-01T12:54:48.264" v="22"/>
          <ac:spMkLst>
            <pc:docMk/>
            <pc:sldMk cId="1650504945" sldId="257"/>
            <ac:spMk id="10" creationId="{00000000-0000-0000-0000-000000000000}"/>
          </ac:spMkLst>
        </pc:spChg>
        <pc:spChg chg="add">
          <ac:chgData name="Julie Hayward" userId="S::julie.hayward@uwtsd.ac.uk::ca36735c-1641-450a-978e-fa18b6a40d1b" providerId="AD" clId="Web-{DD6FF2FB-58F3-4F38-73F8-5D838A0113F2}" dt="2021-03-01T12:54:50.827" v="23"/>
          <ac:spMkLst>
            <pc:docMk/>
            <pc:sldMk cId="1650504945" sldId="257"/>
            <ac:spMk id="14" creationId="{D87AB319-64C0-4E2D-B1CD-0A970301BEEA}"/>
          </ac:spMkLst>
        </pc:spChg>
        <pc:spChg chg="add">
          <ac:chgData name="Julie Hayward" userId="S::julie.hayward@uwtsd.ac.uk::ca36735c-1641-450a-978e-fa18b6a40d1b" providerId="AD" clId="Web-{DD6FF2FB-58F3-4F38-73F8-5D838A0113F2}" dt="2021-03-01T12:54:50.827" v="23"/>
          <ac:spMkLst>
            <pc:docMk/>
            <pc:sldMk cId="1650504945" sldId="257"/>
            <ac:spMk id="16" creationId="{CC4A892D-088E-4414-965D-1F8C4212F602}"/>
          </ac:spMkLst>
        </pc:spChg>
        <pc:spChg chg="add">
          <ac:chgData name="Julie Hayward" userId="S::julie.hayward@uwtsd.ac.uk::ca36735c-1641-450a-978e-fa18b6a40d1b" providerId="AD" clId="Web-{DD6FF2FB-58F3-4F38-73F8-5D838A0113F2}" dt="2021-03-01T12:54:50.827" v="23"/>
          <ac:spMkLst>
            <pc:docMk/>
            <pc:sldMk cId="1650504945" sldId="257"/>
            <ac:spMk id="18" creationId="{472BC85F-BF83-4D6D-A1BC-8EE5822F0804}"/>
          </ac:spMkLst>
        </pc:spChg>
        <pc:picChg chg="mod">
          <ac:chgData name="Julie Hayward" userId="S::julie.hayward@uwtsd.ac.uk::ca36735c-1641-450a-978e-fa18b6a40d1b" providerId="AD" clId="Web-{DD6FF2FB-58F3-4F38-73F8-5D838A0113F2}" dt="2021-03-01T12:54:50.827" v="23"/>
          <ac:picMkLst>
            <pc:docMk/>
            <pc:sldMk cId="1650504945" sldId="257"/>
            <ac:picMk id="9" creationId="{00000000-0000-0000-0000-000000000000}"/>
          </ac:picMkLst>
        </pc:picChg>
      </pc:sldChg>
      <pc:sldChg chg="addSp delSp modSp mod setBg modClrScheme chgLayout">
        <pc:chgData name="Julie Hayward" userId="S::julie.hayward@uwtsd.ac.uk::ca36735c-1641-450a-978e-fa18b6a40d1b" providerId="AD" clId="Web-{DD6FF2FB-58F3-4F38-73F8-5D838A0113F2}" dt="2021-03-01T12:55:33.998" v="29"/>
        <pc:sldMkLst>
          <pc:docMk/>
          <pc:sldMk cId="1240020999" sldId="258"/>
        </pc:sldMkLst>
        <pc:spChg chg="mod ord">
          <ac:chgData name="Julie Hayward" userId="S::julie.hayward@uwtsd.ac.uk::ca36735c-1641-450a-978e-fa18b6a40d1b" providerId="AD" clId="Web-{DD6FF2FB-58F3-4F38-73F8-5D838A0113F2}" dt="2021-03-01T12:55:33.998" v="29"/>
          <ac:spMkLst>
            <pc:docMk/>
            <pc:sldMk cId="1240020999" sldId="258"/>
            <ac:spMk id="2" creationId="{00000000-0000-0000-0000-000000000000}"/>
          </ac:spMkLst>
        </pc:spChg>
        <pc:spChg chg="mod">
          <ac:chgData name="Julie Hayward" userId="S::julie.hayward@uwtsd.ac.uk::ca36735c-1641-450a-978e-fa18b6a40d1b" providerId="AD" clId="Web-{DD6FF2FB-58F3-4F38-73F8-5D838A0113F2}" dt="2021-03-01T12:55:33.998" v="29"/>
          <ac:spMkLst>
            <pc:docMk/>
            <pc:sldMk cId="1240020999" sldId="258"/>
            <ac:spMk id="3" creationId="{00000000-0000-0000-0000-000000000000}"/>
          </ac:spMkLst>
        </pc:spChg>
        <pc:spChg chg="add">
          <ac:chgData name="Julie Hayward" userId="S::julie.hayward@uwtsd.ac.uk::ca36735c-1641-450a-978e-fa18b6a40d1b" providerId="AD" clId="Web-{DD6FF2FB-58F3-4F38-73F8-5D838A0113F2}" dt="2021-03-01T12:55:33.998" v="29"/>
          <ac:spMkLst>
            <pc:docMk/>
            <pc:sldMk cId="1240020999" sldId="258"/>
            <ac:spMk id="7" creationId="{07CEFFDD-605F-41E2-8017-6484074C5CAA}"/>
          </ac:spMkLst>
        </pc:spChg>
        <pc:spChg chg="add del">
          <ac:chgData name="Julie Hayward" userId="S::julie.hayward@uwtsd.ac.uk::ca36735c-1641-450a-978e-fa18b6a40d1b" providerId="AD" clId="Web-{DD6FF2FB-58F3-4F38-73F8-5D838A0113F2}" dt="2021-03-01T12:55:33.998" v="28"/>
          <ac:spMkLst>
            <pc:docMk/>
            <pc:sldMk cId="1240020999" sldId="258"/>
            <ac:spMk id="10" creationId="{D6EA1A26-163F-4F15-91F4-F2C51AC9C106}"/>
          </ac:spMkLst>
        </pc:spChg>
        <pc:picChg chg="mod ord">
          <ac:chgData name="Julie Hayward" userId="S::julie.hayward@uwtsd.ac.uk::ca36735c-1641-450a-978e-fa18b6a40d1b" providerId="AD" clId="Web-{DD6FF2FB-58F3-4F38-73F8-5D838A0113F2}" dt="2021-03-01T12:55:33.998" v="29"/>
          <ac:picMkLst>
            <pc:docMk/>
            <pc:sldMk cId="1240020999" sldId="258"/>
            <ac:picMk id="5" creationId="{00000000-0000-0000-0000-000000000000}"/>
          </ac:picMkLst>
        </pc:picChg>
      </pc:sldChg>
      <pc:sldChg chg="addSp delSp modSp del mod modClrScheme chgLayout">
        <pc:chgData name="Julie Hayward" userId="S::julie.hayward@uwtsd.ac.uk::ca36735c-1641-450a-978e-fa18b6a40d1b" providerId="AD" clId="Web-{DD6FF2FB-58F3-4F38-73F8-5D838A0113F2}" dt="2021-03-01T12:58:53.186" v="73"/>
        <pc:sldMkLst>
          <pc:docMk/>
          <pc:sldMk cId="248673964" sldId="259"/>
        </pc:sldMkLst>
        <pc:spChg chg="mod ord">
          <ac:chgData name="Julie Hayward" userId="S::julie.hayward@uwtsd.ac.uk::ca36735c-1641-450a-978e-fa18b6a40d1b" providerId="AD" clId="Web-{DD6FF2FB-58F3-4F38-73F8-5D838A0113F2}" dt="2021-03-01T12:54:20.952" v="19"/>
          <ac:spMkLst>
            <pc:docMk/>
            <pc:sldMk cId="248673964" sldId="259"/>
            <ac:spMk id="2" creationId="{00000000-0000-0000-0000-000000000000}"/>
          </ac:spMkLst>
        </pc:spChg>
        <pc:spChg chg="mod ord">
          <ac:chgData name="Julie Hayward" userId="S::julie.hayward@uwtsd.ac.uk::ca36735c-1641-450a-978e-fa18b6a40d1b" providerId="AD" clId="Web-{DD6FF2FB-58F3-4F38-73F8-5D838A0113F2}" dt="2021-03-01T12:58:08.498" v="64" actId="20577"/>
          <ac:spMkLst>
            <pc:docMk/>
            <pc:sldMk cId="248673964" sldId="259"/>
            <ac:spMk id="3" creationId="{00000000-0000-0000-0000-000000000000}"/>
          </ac:spMkLst>
        </pc:spChg>
        <pc:spChg chg="del mod ord">
          <ac:chgData name="Julie Hayward" userId="S::julie.hayward@uwtsd.ac.uk::ca36735c-1641-450a-978e-fa18b6a40d1b" providerId="AD" clId="Web-{DD6FF2FB-58F3-4F38-73F8-5D838A0113F2}" dt="2021-03-01T12:57:01.076" v="49"/>
          <ac:spMkLst>
            <pc:docMk/>
            <pc:sldMk cId="248673964" sldId="259"/>
            <ac:spMk id="4" creationId="{00000000-0000-0000-0000-000000000000}"/>
          </ac:spMkLst>
        </pc:spChg>
        <pc:spChg chg="del mod">
          <ac:chgData name="Julie Hayward" userId="S::julie.hayward@uwtsd.ac.uk::ca36735c-1641-450a-978e-fa18b6a40d1b" providerId="AD" clId="Web-{DD6FF2FB-58F3-4F38-73F8-5D838A0113F2}" dt="2021-03-01T12:56:06.795" v="36"/>
          <ac:spMkLst>
            <pc:docMk/>
            <pc:sldMk cId="248673964" sldId="259"/>
            <ac:spMk id="5" creationId="{00000000-0000-0000-0000-000000000000}"/>
          </ac:spMkLst>
        </pc:spChg>
        <pc:spChg chg="add mod">
          <ac:chgData name="Julie Hayward" userId="S::julie.hayward@uwtsd.ac.uk::ca36735c-1641-450a-978e-fa18b6a40d1b" providerId="AD" clId="Web-{DD6FF2FB-58F3-4F38-73F8-5D838A0113F2}" dt="2021-03-01T12:57:01.076" v="49"/>
          <ac:spMkLst>
            <pc:docMk/>
            <pc:sldMk cId="248673964" sldId="259"/>
            <ac:spMk id="7" creationId="{A806B435-AFAD-4BE4-A356-1EB878642FF4}"/>
          </ac:spMkLst>
        </pc:spChg>
      </pc:sldChg>
      <pc:sldChg chg="modSp mod modClrScheme chgLayout">
        <pc:chgData name="Julie Hayward" userId="S::julie.hayward@uwtsd.ac.uk::ca36735c-1641-450a-978e-fa18b6a40d1b" providerId="AD" clId="Web-{DD6FF2FB-58F3-4F38-73F8-5D838A0113F2}" dt="2021-03-01T12:54:20.952" v="19"/>
        <pc:sldMkLst>
          <pc:docMk/>
          <pc:sldMk cId="973816260" sldId="260"/>
        </pc:sldMkLst>
        <pc:spChg chg="mod ord">
          <ac:chgData name="Julie Hayward" userId="S::julie.hayward@uwtsd.ac.uk::ca36735c-1641-450a-978e-fa18b6a40d1b" providerId="AD" clId="Web-{DD6FF2FB-58F3-4F38-73F8-5D838A0113F2}" dt="2021-03-01T12:54:20.952" v="19"/>
          <ac:spMkLst>
            <pc:docMk/>
            <pc:sldMk cId="973816260" sldId="260"/>
            <ac:spMk id="2" creationId="{00000000-0000-0000-0000-000000000000}"/>
          </ac:spMkLst>
        </pc:spChg>
        <pc:spChg chg="mod ord">
          <ac:chgData name="Julie Hayward" userId="S::julie.hayward@uwtsd.ac.uk::ca36735c-1641-450a-978e-fa18b6a40d1b" providerId="AD" clId="Web-{DD6FF2FB-58F3-4F38-73F8-5D838A0113F2}" dt="2021-03-01T12:54:20.952" v="19"/>
          <ac:spMkLst>
            <pc:docMk/>
            <pc:sldMk cId="973816260" sldId="260"/>
            <ac:spMk id="3" creationId="{00000000-0000-0000-0000-000000000000}"/>
          </ac:spMkLst>
        </pc:spChg>
        <pc:spChg chg="mod ord">
          <ac:chgData name="Julie Hayward" userId="S::julie.hayward@uwtsd.ac.uk::ca36735c-1641-450a-978e-fa18b6a40d1b" providerId="AD" clId="Web-{DD6FF2FB-58F3-4F38-73F8-5D838A0113F2}" dt="2021-03-01T12:54:20.952" v="19"/>
          <ac:spMkLst>
            <pc:docMk/>
            <pc:sldMk cId="973816260" sldId="260"/>
            <ac:spMk id="4" creationId="{00000000-0000-0000-0000-000000000000}"/>
          </ac:spMkLst>
        </pc:spChg>
      </pc:sldChg>
      <pc:sldChg chg="modSp mod modClrScheme chgLayout">
        <pc:chgData name="Julie Hayward" userId="S::julie.hayward@uwtsd.ac.uk::ca36735c-1641-450a-978e-fa18b6a40d1b" providerId="AD" clId="Web-{DD6FF2FB-58F3-4F38-73F8-5D838A0113F2}" dt="2021-03-01T12:54:20.952" v="19"/>
        <pc:sldMkLst>
          <pc:docMk/>
          <pc:sldMk cId="1075845763" sldId="261"/>
        </pc:sldMkLst>
        <pc:spChg chg="mod ord">
          <ac:chgData name="Julie Hayward" userId="S::julie.hayward@uwtsd.ac.uk::ca36735c-1641-450a-978e-fa18b6a40d1b" providerId="AD" clId="Web-{DD6FF2FB-58F3-4F38-73F8-5D838A0113F2}" dt="2021-03-01T12:54:20.952" v="19"/>
          <ac:spMkLst>
            <pc:docMk/>
            <pc:sldMk cId="1075845763" sldId="261"/>
            <ac:spMk id="2" creationId="{00000000-0000-0000-0000-000000000000}"/>
          </ac:spMkLst>
        </pc:spChg>
        <pc:spChg chg="mod ord">
          <ac:chgData name="Julie Hayward" userId="S::julie.hayward@uwtsd.ac.uk::ca36735c-1641-450a-978e-fa18b6a40d1b" providerId="AD" clId="Web-{DD6FF2FB-58F3-4F38-73F8-5D838A0113F2}" dt="2021-03-01T12:54:20.952" v="19"/>
          <ac:spMkLst>
            <pc:docMk/>
            <pc:sldMk cId="1075845763" sldId="261"/>
            <ac:spMk id="3" creationId="{00000000-0000-0000-0000-000000000000}"/>
          </ac:spMkLst>
        </pc:spChg>
        <pc:spChg chg="mod ord">
          <ac:chgData name="Julie Hayward" userId="S::julie.hayward@uwtsd.ac.uk::ca36735c-1641-450a-978e-fa18b6a40d1b" providerId="AD" clId="Web-{DD6FF2FB-58F3-4F38-73F8-5D838A0113F2}" dt="2021-03-01T12:54:20.952" v="19"/>
          <ac:spMkLst>
            <pc:docMk/>
            <pc:sldMk cId="1075845763" sldId="261"/>
            <ac:spMk id="4" creationId="{00000000-0000-0000-0000-000000000000}"/>
          </ac:spMkLst>
        </pc:spChg>
      </pc:sldChg>
      <pc:sldChg chg="modSp mod modClrScheme chgLayout">
        <pc:chgData name="Julie Hayward" userId="S::julie.hayward@uwtsd.ac.uk::ca36735c-1641-450a-978e-fa18b6a40d1b" providerId="AD" clId="Web-{DD6FF2FB-58F3-4F38-73F8-5D838A0113F2}" dt="2021-03-01T12:54:20.952" v="19"/>
        <pc:sldMkLst>
          <pc:docMk/>
          <pc:sldMk cId="1764225774" sldId="262"/>
        </pc:sldMkLst>
        <pc:spChg chg="mod ord">
          <ac:chgData name="Julie Hayward" userId="S::julie.hayward@uwtsd.ac.uk::ca36735c-1641-450a-978e-fa18b6a40d1b" providerId="AD" clId="Web-{DD6FF2FB-58F3-4F38-73F8-5D838A0113F2}" dt="2021-03-01T12:54:20.952" v="19"/>
          <ac:spMkLst>
            <pc:docMk/>
            <pc:sldMk cId="1764225774" sldId="262"/>
            <ac:spMk id="2" creationId="{00000000-0000-0000-0000-000000000000}"/>
          </ac:spMkLst>
        </pc:spChg>
        <pc:spChg chg="mod ord">
          <ac:chgData name="Julie Hayward" userId="S::julie.hayward@uwtsd.ac.uk::ca36735c-1641-450a-978e-fa18b6a40d1b" providerId="AD" clId="Web-{DD6FF2FB-58F3-4F38-73F8-5D838A0113F2}" dt="2021-03-01T12:54:20.952" v="19"/>
          <ac:spMkLst>
            <pc:docMk/>
            <pc:sldMk cId="1764225774" sldId="262"/>
            <ac:spMk id="3" creationId="{00000000-0000-0000-0000-000000000000}"/>
          </ac:spMkLst>
        </pc:spChg>
        <pc:spChg chg="mod ord">
          <ac:chgData name="Julie Hayward" userId="S::julie.hayward@uwtsd.ac.uk::ca36735c-1641-450a-978e-fa18b6a40d1b" providerId="AD" clId="Web-{DD6FF2FB-58F3-4F38-73F8-5D838A0113F2}" dt="2021-03-01T12:54:20.952" v="19"/>
          <ac:spMkLst>
            <pc:docMk/>
            <pc:sldMk cId="1764225774" sldId="262"/>
            <ac:spMk id="4" creationId="{00000000-0000-0000-0000-000000000000}"/>
          </ac:spMkLst>
        </pc:spChg>
      </pc:sldChg>
      <pc:sldChg chg="modSp mod modClrScheme chgLayout">
        <pc:chgData name="Julie Hayward" userId="S::julie.hayward@uwtsd.ac.uk::ca36735c-1641-450a-978e-fa18b6a40d1b" providerId="AD" clId="Web-{DD6FF2FB-58F3-4F38-73F8-5D838A0113F2}" dt="2021-03-01T12:54:20.952" v="19"/>
        <pc:sldMkLst>
          <pc:docMk/>
          <pc:sldMk cId="1532032547" sldId="263"/>
        </pc:sldMkLst>
        <pc:spChg chg="mod ord">
          <ac:chgData name="Julie Hayward" userId="S::julie.hayward@uwtsd.ac.uk::ca36735c-1641-450a-978e-fa18b6a40d1b" providerId="AD" clId="Web-{DD6FF2FB-58F3-4F38-73F8-5D838A0113F2}" dt="2021-03-01T12:54:20.952" v="19"/>
          <ac:spMkLst>
            <pc:docMk/>
            <pc:sldMk cId="1532032547" sldId="263"/>
            <ac:spMk id="2" creationId="{00000000-0000-0000-0000-000000000000}"/>
          </ac:spMkLst>
        </pc:spChg>
        <pc:spChg chg="mod ord">
          <ac:chgData name="Julie Hayward" userId="S::julie.hayward@uwtsd.ac.uk::ca36735c-1641-450a-978e-fa18b6a40d1b" providerId="AD" clId="Web-{DD6FF2FB-58F3-4F38-73F8-5D838A0113F2}" dt="2021-03-01T12:54:20.952" v="19"/>
          <ac:spMkLst>
            <pc:docMk/>
            <pc:sldMk cId="1532032547" sldId="263"/>
            <ac:spMk id="3" creationId="{00000000-0000-0000-0000-000000000000}"/>
          </ac:spMkLst>
        </pc:spChg>
        <pc:spChg chg="mod ord">
          <ac:chgData name="Julie Hayward" userId="S::julie.hayward@uwtsd.ac.uk::ca36735c-1641-450a-978e-fa18b6a40d1b" providerId="AD" clId="Web-{DD6FF2FB-58F3-4F38-73F8-5D838A0113F2}" dt="2021-03-01T12:54:20.952" v="19"/>
          <ac:spMkLst>
            <pc:docMk/>
            <pc:sldMk cId="1532032547" sldId="263"/>
            <ac:spMk id="4" creationId="{00000000-0000-0000-0000-000000000000}"/>
          </ac:spMkLst>
        </pc:spChg>
      </pc:sldChg>
      <pc:sldChg chg="modSp mod modClrScheme chgLayout">
        <pc:chgData name="Julie Hayward" userId="S::julie.hayward@uwtsd.ac.uk::ca36735c-1641-450a-978e-fa18b6a40d1b" providerId="AD" clId="Web-{DD6FF2FB-58F3-4F38-73F8-5D838A0113F2}" dt="2021-03-01T12:54:20.952" v="19"/>
        <pc:sldMkLst>
          <pc:docMk/>
          <pc:sldMk cId="2358840934" sldId="265"/>
        </pc:sldMkLst>
        <pc:spChg chg="mod ord">
          <ac:chgData name="Julie Hayward" userId="S::julie.hayward@uwtsd.ac.uk::ca36735c-1641-450a-978e-fa18b6a40d1b" providerId="AD" clId="Web-{DD6FF2FB-58F3-4F38-73F8-5D838A0113F2}" dt="2021-03-01T12:54:20.952" v="19"/>
          <ac:spMkLst>
            <pc:docMk/>
            <pc:sldMk cId="2358840934" sldId="265"/>
            <ac:spMk id="2" creationId="{00000000-0000-0000-0000-000000000000}"/>
          </ac:spMkLst>
        </pc:spChg>
        <pc:spChg chg="mod ord">
          <ac:chgData name="Julie Hayward" userId="S::julie.hayward@uwtsd.ac.uk::ca36735c-1641-450a-978e-fa18b6a40d1b" providerId="AD" clId="Web-{DD6FF2FB-58F3-4F38-73F8-5D838A0113F2}" dt="2021-03-01T12:54:20.952" v="19"/>
          <ac:spMkLst>
            <pc:docMk/>
            <pc:sldMk cId="2358840934" sldId="265"/>
            <ac:spMk id="3" creationId="{00000000-0000-0000-0000-000000000000}"/>
          </ac:spMkLst>
        </pc:spChg>
      </pc:sldChg>
      <pc:sldChg chg="delSp modSp del mod modClrScheme chgLayout">
        <pc:chgData name="Julie Hayward" userId="S::julie.hayward@uwtsd.ac.uk::ca36735c-1641-450a-978e-fa18b6a40d1b" providerId="AD" clId="Web-{DD6FF2FB-58F3-4F38-73F8-5D838A0113F2}" dt="2021-03-01T12:54:37.889" v="20"/>
        <pc:sldMkLst>
          <pc:docMk/>
          <pc:sldMk cId="3676077784" sldId="266"/>
        </pc:sldMkLst>
        <pc:spChg chg="mod ord">
          <ac:chgData name="Julie Hayward" userId="S::julie.hayward@uwtsd.ac.uk::ca36735c-1641-450a-978e-fa18b6a40d1b" providerId="AD" clId="Web-{DD6FF2FB-58F3-4F38-73F8-5D838A0113F2}" dt="2021-03-01T12:54:20.952" v="19"/>
          <ac:spMkLst>
            <pc:docMk/>
            <pc:sldMk cId="3676077784" sldId="266"/>
            <ac:spMk id="2" creationId="{00000000-0000-0000-0000-000000000000}"/>
          </ac:spMkLst>
        </pc:spChg>
        <pc:spChg chg="del">
          <ac:chgData name="Julie Hayward" userId="S::julie.hayward@uwtsd.ac.uk::ca36735c-1641-450a-978e-fa18b6a40d1b" providerId="AD" clId="Web-{DD6FF2FB-58F3-4F38-73F8-5D838A0113F2}" dt="2021-03-01T12:52:15.045" v="0"/>
          <ac:spMkLst>
            <pc:docMk/>
            <pc:sldMk cId="3676077784" sldId="266"/>
            <ac:spMk id="3" creationId="{00000000-0000-0000-0000-000000000000}"/>
          </ac:spMkLst>
        </pc:spChg>
        <pc:spChg chg="mod ord">
          <ac:chgData name="Julie Hayward" userId="S::julie.hayward@uwtsd.ac.uk::ca36735c-1641-450a-978e-fa18b6a40d1b" providerId="AD" clId="Web-{DD6FF2FB-58F3-4F38-73F8-5D838A0113F2}" dt="2021-03-01T12:54:20.952" v="19"/>
          <ac:spMkLst>
            <pc:docMk/>
            <pc:sldMk cId="3676077784" sldId="266"/>
            <ac:spMk id="4" creationId="{00000000-0000-0000-0000-000000000000}"/>
          </ac:spMkLst>
        </pc:spChg>
      </pc:sldChg>
      <pc:sldChg chg="addSp delSp modSp mod setBg modClrScheme chgLayout">
        <pc:chgData name="Julie Hayward" userId="S::julie.hayward@uwtsd.ac.uk::ca36735c-1641-450a-978e-fa18b6a40d1b" providerId="AD" clId="Web-{DD6FF2FB-58F3-4F38-73F8-5D838A0113F2}" dt="2021-03-01T12:55:45.014" v="32"/>
        <pc:sldMkLst>
          <pc:docMk/>
          <pc:sldMk cId="889834366" sldId="267"/>
        </pc:sldMkLst>
        <pc:spChg chg="mod ord">
          <ac:chgData name="Julie Hayward" userId="S::julie.hayward@uwtsd.ac.uk::ca36735c-1641-450a-978e-fa18b6a40d1b" providerId="AD" clId="Web-{DD6FF2FB-58F3-4F38-73F8-5D838A0113F2}" dt="2021-03-01T12:55:45.014" v="32"/>
          <ac:spMkLst>
            <pc:docMk/>
            <pc:sldMk cId="889834366" sldId="267"/>
            <ac:spMk id="2" creationId="{00000000-0000-0000-0000-000000000000}"/>
          </ac:spMkLst>
        </pc:spChg>
        <pc:spChg chg="mod ord">
          <ac:chgData name="Julie Hayward" userId="S::julie.hayward@uwtsd.ac.uk::ca36735c-1641-450a-978e-fa18b6a40d1b" providerId="AD" clId="Web-{DD6FF2FB-58F3-4F38-73F8-5D838A0113F2}" dt="2021-03-01T12:55:45.014" v="32"/>
          <ac:spMkLst>
            <pc:docMk/>
            <pc:sldMk cId="889834366" sldId="267"/>
            <ac:spMk id="4" creationId="{00000000-0000-0000-0000-000000000000}"/>
          </ac:spMkLst>
        </pc:spChg>
        <pc:spChg chg="add">
          <ac:chgData name="Julie Hayward" userId="S::julie.hayward@uwtsd.ac.uk::ca36735c-1641-450a-978e-fa18b6a40d1b" providerId="AD" clId="Web-{DD6FF2FB-58F3-4F38-73F8-5D838A0113F2}" dt="2021-03-01T12:55:45.014" v="32"/>
          <ac:spMkLst>
            <pc:docMk/>
            <pc:sldMk cId="889834366" sldId="267"/>
            <ac:spMk id="7" creationId="{D87AB319-64C0-4E2D-B1CD-0A970301BEEA}"/>
          </ac:spMkLst>
        </pc:spChg>
        <pc:spChg chg="add">
          <ac:chgData name="Julie Hayward" userId="S::julie.hayward@uwtsd.ac.uk::ca36735c-1641-450a-978e-fa18b6a40d1b" providerId="AD" clId="Web-{DD6FF2FB-58F3-4F38-73F8-5D838A0113F2}" dt="2021-03-01T12:55:45.014" v="32"/>
          <ac:spMkLst>
            <pc:docMk/>
            <pc:sldMk cId="889834366" sldId="267"/>
            <ac:spMk id="8" creationId="{EDAFA9A5-03CC-4F94-B964-70682CDB0B16}"/>
          </ac:spMkLst>
        </pc:spChg>
        <pc:spChg chg="add">
          <ac:chgData name="Julie Hayward" userId="S::julie.hayward@uwtsd.ac.uk::ca36735c-1641-450a-978e-fa18b6a40d1b" providerId="AD" clId="Web-{DD6FF2FB-58F3-4F38-73F8-5D838A0113F2}" dt="2021-03-01T12:55:45.014" v="32"/>
          <ac:spMkLst>
            <pc:docMk/>
            <pc:sldMk cId="889834366" sldId="267"/>
            <ac:spMk id="9" creationId="{73B36B60-731F-409B-A240-BBF521AB746D}"/>
          </ac:spMkLst>
        </pc:spChg>
        <pc:spChg chg="add del">
          <ac:chgData name="Julie Hayward" userId="S::julie.hayward@uwtsd.ac.uk::ca36735c-1641-450a-978e-fa18b6a40d1b" providerId="AD" clId="Web-{DD6FF2FB-58F3-4F38-73F8-5D838A0113F2}" dt="2021-03-01T12:55:44.998" v="31"/>
          <ac:spMkLst>
            <pc:docMk/>
            <pc:sldMk cId="889834366" sldId="267"/>
            <ac:spMk id="10" creationId="{D87AB319-64C0-4E2D-B1CD-0A970301BEEA}"/>
          </ac:spMkLst>
        </pc:spChg>
        <pc:spChg chg="add del">
          <ac:chgData name="Julie Hayward" userId="S::julie.hayward@uwtsd.ac.uk::ca36735c-1641-450a-978e-fa18b6a40d1b" providerId="AD" clId="Web-{DD6FF2FB-58F3-4F38-73F8-5D838A0113F2}" dt="2021-03-01T12:55:44.998" v="31"/>
          <ac:spMkLst>
            <pc:docMk/>
            <pc:sldMk cId="889834366" sldId="267"/>
            <ac:spMk id="12" creationId="{BEB1B515-F9F4-43DB-9558-A4C5ABBBFB91}"/>
          </ac:spMkLst>
        </pc:spChg>
        <pc:spChg chg="add del">
          <ac:chgData name="Julie Hayward" userId="S::julie.hayward@uwtsd.ac.uk::ca36735c-1641-450a-978e-fa18b6a40d1b" providerId="AD" clId="Web-{DD6FF2FB-58F3-4F38-73F8-5D838A0113F2}" dt="2021-03-01T12:55:44.998" v="31"/>
          <ac:spMkLst>
            <pc:docMk/>
            <pc:sldMk cId="889834366" sldId="267"/>
            <ac:spMk id="14" creationId="{82C9528F-903F-4F75-99E3-CC588843E0CA}"/>
          </ac:spMkLst>
        </pc:spChg>
        <pc:picChg chg="mod ord">
          <ac:chgData name="Julie Hayward" userId="S::julie.hayward@uwtsd.ac.uk::ca36735c-1641-450a-978e-fa18b6a40d1b" providerId="AD" clId="Web-{DD6FF2FB-58F3-4F38-73F8-5D838A0113F2}" dt="2021-03-01T12:55:45.014" v="32"/>
          <ac:picMkLst>
            <pc:docMk/>
            <pc:sldMk cId="889834366" sldId="267"/>
            <ac:picMk id="5" creationId="{00000000-0000-0000-0000-000000000000}"/>
          </ac:picMkLst>
        </pc:picChg>
      </pc:sldChg>
      <pc:sldChg chg="addSp delSp modSp new mod setBg modClrScheme setClrOvrMap delDesignElem chgLayout">
        <pc:chgData name="Julie Hayward" userId="S::julie.hayward@uwtsd.ac.uk::ca36735c-1641-450a-978e-fa18b6a40d1b" providerId="AD" clId="Web-{DD6FF2FB-58F3-4F38-73F8-5D838A0113F2}" dt="2021-03-01T12:54:41.061" v="21"/>
        <pc:sldMkLst>
          <pc:docMk/>
          <pc:sldMk cId="333525793" sldId="268"/>
        </pc:sldMkLst>
        <pc:spChg chg="mod ord">
          <ac:chgData name="Julie Hayward" userId="S::julie.hayward@uwtsd.ac.uk::ca36735c-1641-450a-978e-fa18b6a40d1b" providerId="AD" clId="Web-{DD6FF2FB-58F3-4F38-73F8-5D838A0113F2}" dt="2021-03-01T12:54:41.061" v="21"/>
          <ac:spMkLst>
            <pc:docMk/>
            <pc:sldMk cId="333525793" sldId="268"/>
            <ac:spMk id="2" creationId="{0EC83A95-43A4-41A0-9EF7-D0F63CD80978}"/>
          </ac:spMkLst>
        </pc:spChg>
        <pc:spChg chg="del">
          <ac:chgData name="Julie Hayward" userId="S::julie.hayward@uwtsd.ac.uk::ca36735c-1641-450a-978e-fa18b6a40d1b" providerId="AD" clId="Web-{DD6FF2FB-58F3-4F38-73F8-5D838A0113F2}" dt="2021-03-01T12:52:40.092" v="2"/>
          <ac:spMkLst>
            <pc:docMk/>
            <pc:sldMk cId="333525793" sldId="268"/>
            <ac:spMk id="3" creationId="{66544BB8-E9BC-4B2E-B26D-FB82FDC8BB5B}"/>
          </ac:spMkLst>
        </pc:spChg>
        <pc:spChg chg="add del mod">
          <ac:chgData name="Julie Hayward" userId="S::julie.hayward@uwtsd.ac.uk::ca36735c-1641-450a-978e-fa18b6a40d1b" providerId="AD" clId="Web-{DD6FF2FB-58F3-4F38-73F8-5D838A0113F2}" dt="2021-03-01T12:53:46.498" v="18"/>
          <ac:spMkLst>
            <pc:docMk/>
            <pc:sldMk cId="333525793" sldId="268"/>
            <ac:spMk id="4" creationId="{1B05A504-03F5-4B90-A9BD-8F3DD28F2027}"/>
          </ac:spMkLst>
        </pc:spChg>
        <pc:spChg chg="add del">
          <ac:chgData name="Julie Hayward" userId="S::julie.hayward@uwtsd.ac.uk::ca36735c-1641-450a-978e-fa18b6a40d1b" providerId="AD" clId="Web-{DD6FF2FB-58F3-4F38-73F8-5D838A0113F2}" dt="2021-03-01T12:54:20.952" v="19"/>
          <ac:spMkLst>
            <pc:docMk/>
            <pc:sldMk cId="333525793" sldId="268"/>
            <ac:spMk id="7" creationId="{25C8D2C1-DA83-420D-9635-D52CE066B5DA}"/>
          </ac:spMkLst>
        </pc:spChg>
        <pc:spChg chg="add del">
          <ac:chgData name="Julie Hayward" userId="S::julie.hayward@uwtsd.ac.uk::ca36735c-1641-450a-978e-fa18b6a40d1b" providerId="AD" clId="Web-{DD6FF2FB-58F3-4F38-73F8-5D838A0113F2}" dt="2021-03-01T12:54:20.952" v="19"/>
          <ac:spMkLst>
            <pc:docMk/>
            <pc:sldMk cId="333525793" sldId="268"/>
            <ac:spMk id="8" creationId="{434F74C9-6A0B-409E-AD1C-45B58BE91BB8}"/>
          </ac:spMkLst>
        </pc:spChg>
        <pc:spChg chg="add del">
          <ac:chgData name="Julie Hayward" userId="S::julie.hayward@uwtsd.ac.uk::ca36735c-1641-450a-978e-fa18b6a40d1b" providerId="AD" clId="Web-{DD6FF2FB-58F3-4F38-73F8-5D838A0113F2}" dt="2021-03-01T12:53:11.780" v="14"/>
          <ac:spMkLst>
            <pc:docMk/>
            <pc:sldMk cId="333525793" sldId="268"/>
            <ac:spMk id="10" creationId="{25C8D2C1-DA83-420D-9635-D52CE066B5DA}"/>
          </ac:spMkLst>
        </pc:spChg>
        <pc:spChg chg="add del">
          <ac:chgData name="Julie Hayward" userId="S::julie.hayward@uwtsd.ac.uk::ca36735c-1641-450a-978e-fa18b6a40d1b" providerId="AD" clId="Web-{DD6FF2FB-58F3-4F38-73F8-5D838A0113F2}" dt="2021-03-01T12:53:11.780" v="14"/>
          <ac:spMkLst>
            <pc:docMk/>
            <pc:sldMk cId="333525793" sldId="268"/>
            <ac:spMk id="12" creationId="{434F74C9-6A0B-409E-AD1C-45B58BE91BB8}"/>
          </ac:spMkLst>
        </pc:spChg>
        <pc:spChg chg="add del">
          <ac:chgData name="Julie Hayward" userId="S::julie.hayward@uwtsd.ac.uk::ca36735c-1641-450a-978e-fa18b6a40d1b" providerId="AD" clId="Web-{DD6FF2FB-58F3-4F38-73F8-5D838A0113F2}" dt="2021-03-01T12:54:20.952" v="19"/>
          <ac:spMkLst>
            <pc:docMk/>
            <pc:sldMk cId="333525793" sldId="268"/>
            <ac:spMk id="15" creationId="{1C520CBD-F82E-44E4-BDA5-128716AD79C8}"/>
          </ac:spMkLst>
        </pc:spChg>
        <pc:spChg chg="add del">
          <ac:chgData name="Julie Hayward" userId="S::julie.hayward@uwtsd.ac.uk::ca36735c-1641-450a-978e-fa18b6a40d1b" providerId="AD" clId="Web-{DD6FF2FB-58F3-4F38-73F8-5D838A0113F2}" dt="2021-03-01T12:54:20.952" v="19"/>
          <ac:spMkLst>
            <pc:docMk/>
            <pc:sldMk cId="333525793" sldId="268"/>
            <ac:spMk id="17" creationId="{4618AE32-A526-42FC-A854-732740BD38DA}"/>
          </ac:spMkLst>
        </pc:spChg>
        <pc:spChg chg="add del">
          <ac:chgData name="Julie Hayward" userId="S::julie.hayward@uwtsd.ac.uk::ca36735c-1641-450a-978e-fa18b6a40d1b" providerId="AD" clId="Web-{DD6FF2FB-58F3-4F38-73F8-5D838A0113F2}" dt="2021-03-01T12:53:11.780" v="14"/>
          <ac:spMkLst>
            <pc:docMk/>
            <pc:sldMk cId="333525793" sldId="268"/>
            <ac:spMk id="18" creationId="{1C520CBD-F82E-44E4-BDA5-128716AD79C8}"/>
          </ac:spMkLst>
        </pc:spChg>
        <pc:spChg chg="add">
          <ac:chgData name="Julie Hayward" userId="S::julie.hayward@uwtsd.ac.uk::ca36735c-1641-450a-978e-fa18b6a40d1b" providerId="AD" clId="Web-{DD6FF2FB-58F3-4F38-73F8-5D838A0113F2}" dt="2021-03-01T12:54:41.061" v="21"/>
          <ac:spMkLst>
            <pc:docMk/>
            <pc:sldMk cId="333525793" sldId="268"/>
            <ac:spMk id="19" creationId="{CD333CBE-B699-4E3B-9F45-C045F773434F}"/>
          </ac:spMkLst>
        </pc:spChg>
        <pc:spChg chg="add del">
          <ac:chgData name="Julie Hayward" userId="S::julie.hayward@uwtsd.ac.uk::ca36735c-1641-450a-978e-fa18b6a40d1b" providerId="AD" clId="Web-{DD6FF2FB-58F3-4F38-73F8-5D838A0113F2}" dt="2021-03-01T12:53:11.780" v="14"/>
          <ac:spMkLst>
            <pc:docMk/>
            <pc:sldMk cId="333525793" sldId="268"/>
            <ac:spMk id="20" creationId="{4618AE32-A526-42FC-A854-732740BD38DA}"/>
          </ac:spMkLst>
        </pc:spChg>
        <pc:picChg chg="add del">
          <ac:chgData name="Julie Hayward" userId="S::julie.hayward@uwtsd.ac.uk::ca36735c-1641-450a-978e-fa18b6a40d1b" providerId="AD" clId="Web-{DD6FF2FB-58F3-4F38-73F8-5D838A0113F2}" dt="2021-03-01T12:53:11.780" v="14"/>
          <ac:picMkLst>
            <pc:docMk/>
            <pc:sldMk cId="333525793" sldId="268"/>
            <ac:picMk id="6" creationId="{F775D220-5446-4C22-A1B9-840BBB715B3B}"/>
          </ac:picMkLst>
        </pc:picChg>
        <pc:picChg chg="add mod">
          <ac:chgData name="Julie Hayward" userId="S::julie.hayward@uwtsd.ac.uk::ca36735c-1641-450a-978e-fa18b6a40d1b" providerId="AD" clId="Web-{DD6FF2FB-58F3-4F38-73F8-5D838A0113F2}" dt="2021-03-01T12:54:41.061" v="21"/>
          <ac:picMkLst>
            <pc:docMk/>
            <pc:sldMk cId="333525793" sldId="268"/>
            <ac:picMk id="11" creationId="{9B983188-ABB0-4960-BDCE-9C991243869B}"/>
          </ac:picMkLst>
        </pc:picChg>
        <pc:cxnChg chg="add del">
          <ac:chgData name="Julie Hayward" userId="S::julie.hayward@uwtsd.ac.uk::ca36735c-1641-450a-978e-fa18b6a40d1b" providerId="AD" clId="Web-{DD6FF2FB-58F3-4F38-73F8-5D838A0113F2}" dt="2021-03-01T12:54:20.952" v="19"/>
          <ac:cxnSpMkLst>
            <pc:docMk/>
            <pc:sldMk cId="333525793" sldId="268"/>
            <ac:cxnSpMk id="9" creationId="{F5486A9D-1265-4B57-91E6-68E666B978BC}"/>
          </ac:cxnSpMkLst>
        </pc:cxnChg>
        <pc:cxnChg chg="add del">
          <ac:chgData name="Julie Hayward" userId="S::julie.hayward@uwtsd.ac.uk::ca36735c-1641-450a-978e-fa18b6a40d1b" providerId="AD" clId="Web-{DD6FF2FB-58F3-4F38-73F8-5D838A0113F2}" dt="2021-03-01T12:54:20.952" v="19"/>
          <ac:cxnSpMkLst>
            <pc:docMk/>
            <pc:sldMk cId="333525793" sldId="268"/>
            <ac:cxnSpMk id="13" creationId="{77AB95BF-57D0-4E49-9EF2-408B47C8D40D}"/>
          </ac:cxnSpMkLst>
        </pc:cxnChg>
        <pc:cxnChg chg="add del">
          <ac:chgData name="Julie Hayward" userId="S::julie.hayward@uwtsd.ac.uk::ca36735c-1641-450a-978e-fa18b6a40d1b" providerId="AD" clId="Web-{DD6FF2FB-58F3-4F38-73F8-5D838A0113F2}" dt="2021-03-01T12:53:11.780" v="14"/>
          <ac:cxnSpMkLst>
            <pc:docMk/>
            <pc:sldMk cId="333525793" sldId="268"/>
            <ac:cxnSpMk id="14" creationId="{F5486A9D-1265-4B57-91E6-68E666B978BC}"/>
          </ac:cxnSpMkLst>
        </pc:cxnChg>
        <pc:cxnChg chg="add del">
          <ac:chgData name="Julie Hayward" userId="S::julie.hayward@uwtsd.ac.uk::ca36735c-1641-450a-978e-fa18b6a40d1b" providerId="AD" clId="Web-{DD6FF2FB-58F3-4F38-73F8-5D838A0113F2}" dt="2021-03-01T12:53:11.780" v="14"/>
          <ac:cxnSpMkLst>
            <pc:docMk/>
            <pc:sldMk cId="333525793" sldId="268"/>
            <ac:cxnSpMk id="16" creationId="{77AB95BF-57D0-4E49-9EF2-408B47C8D40D}"/>
          </ac:cxnSpMkLst>
        </pc:cxnChg>
      </pc:sldChg>
      <pc:sldChg chg="addSp delSp modSp new mod setBg modClrScheme chgLayout">
        <pc:chgData name="Julie Hayward" userId="S::julie.hayward@uwtsd.ac.uk::ca36735c-1641-450a-978e-fa18b6a40d1b" providerId="AD" clId="Web-{DD6FF2FB-58F3-4F38-73F8-5D838A0113F2}" dt="2021-03-01T12:58:47.998" v="72"/>
        <pc:sldMkLst>
          <pc:docMk/>
          <pc:sldMk cId="222726561" sldId="269"/>
        </pc:sldMkLst>
        <pc:spChg chg="mod ord">
          <ac:chgData name="Julie Hayward" userId="S::julie.hayward@uwtsd.ac.uk::ca36735c-1641-450a-978e-fa18b6a40d1b" providerId="AD" clId="Web-{DD6FF2FB-58F3-4F38-73F8-5D838A0113F2}" dt="2021-03-01T12:58:47.998" v="72"/>
          <ac:spMkLst>
            <pc:docMk/>
            <pc:sldMk cId="222726561" sldId="269"/>
            <ac:spMk id="2" creationId="{8872EFE1-C924-41EF-8E52-D9CCD7BBBC33}"/>
          </ac:spMkLst>
        </pc:spChg>
        <pc:spChg chg="mod ord">
          <ac:chgData name="Julie Hayward" userId="S::julie.hayward@uwtsd.ac.uk::ca36735c-1641-450a-978e-fa18b6a40d1b" providerId="AD" clId="Web-{DD6FF2FB-58F3-4F38-73F8-5D838A0113F2}" dt="2021-03-01T12:58:47.998" v="72"/>
          <ac:spMkLst>
            <pc:docMk/>
            <pc:sldMk cId="222726561" sldId="269"/>
            <ac:spMk id="3" creationId="{BD612E48-14ED-4CD7-BF01-CE565846E86B}"/>
          </ac:spMkLst>
        </pc:spChg>
        <pc:spChg chg="del">
          <ac:chgData name="Julie Hayward" userId="S::julie.hayward@uwtsd.ac.uk::ca36735c-1641-450a-978e-fa18b6a40d1b" providerId="AD" clId="Web-{DD6FF2FB-58F3-4F38-73F8-5D838A0113F2}" dt="2021-03-01T12:57:30.624" v="52"/>
          <ac:spMkLst>
            <pc:docMk/>
            <pc:sldMk cId="222726561" sldId="269"/>
            <ac:spMk id="4" creationId="{D1C2B447-060E-4908-9EDD-4B4CB8677028}"/>
          </ac:spMkLst>
        </pc:spChg>
        <pc:spChg chg="add del mod">
          <ac:chgData name="Julie Hayward" userId="S::julie.hayward@uwtsd.ac.uk::ca36735c-1641-450a-978e-fa18b6a40d1b" providerId="AD" clId="Web-{DD6FF2FB-58F3-4F38-73F8-5D838A0113F2}" dt="2021-03-01T12:57:59.170" v="62"/>
          <ac:spMkLst>
            <pc:docMk/>
            <pc:sldMk cId="222726561" sldId="269"/>
            <ac:spMk id="5" creationId="{66467CAA-7A57-422F-938B-E2D1A459CC6D}"/>
          </ac:spMkLst>
        </pc:spChg>
        <pc:spChg chg="add">
          <ac:chgData name="Julie Hayward" userId="S::julie.hayward@uwtsd.ac.uk::ca36735c-1641-450a-978e-fa18b6a40d1b" providerId="AD" clId="Web-{DD6FF2FB-58F3-4F38-73F8-5D838A0113F2}" dt="2021-03-01T12:58:47.998" v="72"/>
          <ac:spMkLst>
            <pc:docMk/>
            <pc:sldMk cId="222726561" sldId="269"/>
            <ac:spMk id="8" creationId="{AD6F6937-3B5A-4391-9F37-58A571B362A9}"/>
          </ac:spMkLst>
        </pc:spChg>
      </pc:sldChg>
      <pc:sldMasterChg chg="del delSldLayout">
        <pc:chgData name="Julie Hayward" userId="S::julie.hayward@uwtsd.ac.uk::ca36735c-1641-450a-978e-fa18b6a40d1b" providerId="AD" clId="Web-{DD6FF2FB-58F3-4F38-73F8-5D838A0113F2}" dt="2021-03-01T12:54:20.952" v="19"/>
        <pc:sldMasterMkLst>
          <pc:docMk/>
          <pc:sldMasterMk cId="2406655725" sldId="2147483648"/>
        </pc:sldMasterMkLst>
        <pc:sldLayoutChg chg="del">
          <pc:chgData name="Julie Hayward" userId="S::julie.hayward@uwtsd.ac.uk::ca36735c-1641-450a-978e-fa18b6a40d1b" providerId="AD" clId="Web-{DD6FF2FB-58F3-4F38-73F8-5D838A0113F2}" dt="2021-03-01T12:54:20.952" v="19"/>
          <pc:sldLayoutMkLst>
            <pc:docMk/>
            <pc:sldMasterMk cId="2406655725" sldId="2147483648"/>
            <pc:sldLayoutMk cId="2257020850" sldId="2147483649"/>
          </pc:sldLayoutMkLst>
        </pc:sldLayoutChg>
        <pc:sldLayoutChg chg="del">
          <pc:chgData name="Julie Hayward" userId="S::julie.hayward@uwtsd.ac.uk::ca36735c-1641-450a-978e-fa18b6a40d1b" providerId="AD" clId="Web-{DD6FF2FB-58F3-4F38-73F8-5D838A0113F2}" dt="2021-03-01T12:54:20.952" v="19"/>
          <pc:sldLayoutMkLst>
            <pc:docMk/>
            <pc:sldMasterMk cId="2406655725" sldId="2147483648"/>
            <pc:sldLayoutMk cId="3083955768" sldId="2147483650"/>
          </pc:sldLayoutMkLst>
        </pc:sldLayoutChg>
        <pc:sldLayoutChg chg="del">
          <pc:chgData name="Julie Hayward" userId="S::julie.hayward@uwtsd.ac.uk::ca36735c-1641-450a-978e-fa18b6a40d1b" providerId="AD" clId="Web-{DD6FF2FB-58F3-4F38-73F8-5D838A0113F2}" dt="2021-03-01T12:54:20.952" v="19"/>
          <pc:sldLayoutMkLst>
            <pc:docMk/>
            <pc:sldMasterMk cId="2406655725" sldId="2147483648"/>
            <pc:sldLayoutMk cId="1542432129" sldId="2147483651"/>
          </pc:sldLayoutMkLst>
        </pc:sldLayoutChg>
        <pc:sldLayoutChg chg="del">
          <pc:chgData name="Julie Hayward" userId="S::julie.hayward@uwtsd.ac.uk::ca36735c-1641-450a-978e-fa18b6a40d1b" providerId="AD" clId="Web-{DD6FF2FB-58F3-4F38-73F8-5D838A0113F2}" dt="2021-03-01T12:54:20.952" v="19"/>
          <pc:sldLayoutMkLst>
            <pc:docMk/>
            <pc:sldMasterMk cId="2406655725" sldId="2147483648"/>
            <pc:sldLayoutMk cId="375423048" sldId="2147483652"/>
          </pc:sldLayoutMkLst>
        </pc:sldLayoutChg>
        <pc:sldLayoutChg chg="del">
          <pc:chgData name="Julie Hayward" userId="S::julie.hayward@uwtsd.ac.uk::ca36735c-1641-450a-978e-fa18b6a40d1b" providerId="AD" clId="Web-{DD6FF2FB-58F3-4F38-73F8-5D838A0113F2}" dt="2021-03-01T12:54:20.952" v="19"/>
          <pc:sldLayoutMkLst>
            <pc:docMk/>
            <pc:sldMasterMk cId="2406655725" sldId="2147483648"/>
            <pc:sldLayoutMk cId="1725072119" sldId="2147483653"/>
          </pc:sldLayoutMkLst>
        </pc:sldLayoutChg>
        <pc:sldLayoutChg chg="del">
          <pc:chgData name="Julie Hayward" userId="S::julie.hayward@uwtsd.ac.uk::ca36735c-1641-450a-978e-fa18b6a40d1b" providerId="AD" clId="Web-{DD6FF2FB-58F3-4F38-73F8-5D838A0113F2}" dt="2021-03-01T12:54:20.952" v="19"/>
          <pc:sldLayoutMkLst>
            <pc:docMk/>
            <pc:sldMasterMk cId="2406655725" sldId="2147483648"/>
            <pc:sldLayoutMk cId="4084565155" sldId="2147483654"/>
          </pc:sldLayoutMkLst>
        </pc:sldLayoutChg>
        <pc:sldLayoutChg chg="del">
          <pc:chgData name="Julie Hayward" userId="S::julie.hayward@uwtsd.ac.uk::ca36735c-1641-450a-978e-fa18b6a40d1b" providerId="AD" clId="Web-{DD6FF2FB-58F3-4F38-73F8-5D838A0113F2}" dt="2021-03-01T12:54:20.952" v="19"/>
          <pc:sldLayoutMkLst>
            <pc:docMk/>
            <pc:sldMasterMk cId="2406655725" sldId="2147483648"/>
            <pc:sldLayoutMk cId="75543391" sldId="2147483655"/>
          </pc:sldLayoutMkLst>
        </pc:sldLayoutChg>
        <pc:sldLayoutChg chg="del">
          <pc:chgData name="Julie Hayward" userId="S::julie.hayward@uwtsd.ac.uk::ca36735c-1641-450a-978e-fa18b6a40d1b" providerId="AD" clId="Web-{DD6FF2FB-58F3-4F38-73F8-5D838A0113F2}" dt="2021-03-01T12:54:20.952" v="19"/>
          <pc:sldLayoutMkLst>
            <pc:docMk/>
            <pc:sldMasterMk cId="2406655725" sldId="2147483648"/>
            <pc:sldLayoutMk cId="3599029815" sldId="2147483656"/>
          </pc:sldLayoutMkLst>
        </pc:sldLayoutChg>
        <pc:sldLayoutChg chg="del">
          <pc:chgData name="Julie Hayward" userId="S::julie.hayward@uwtsd.ac.uk::ca36735c-1641-450a-978e-fa18b6a40d1b" providerId="AD" clId="Web-{DD6FF2FB-58F3-4F38-73F8-5D838A0113F2}" dt="2021-03-01T12:54:20.952" v="19"/>
          <pc:sldLayoutMkLst>
            <pc:docMk/>
            <pc:sldMasterMk cId="2406655725" sldId="2147483648"/>
            <pc:sldLayoutMk cId="248738585" sldId="2147483657"/>
          </pc:sldLayoutMkLst>
        </pc:sldLayoutChg>
        <pc:sldLayoutChg chg="del">
          <pc:chgData name="Julie Hayward" userId="S::julie.hayward@uwtsd.ac.uk::ca36735c-1641-450a-978e-fa18b6a40d1b" providerId="AD" clId="Web-{DD6FF2FB-58F3-4F38-73F8-5D838A0113F2}" dt="2021-03-01T12:54:20.952" v="19"/>
          <pc:sldLayoutMkLst>
            <pc:docMk/>
            <pc:sldMasterMk cId="2406655725" sldId="2147483648"/>
            <pc:sldLayoutMk cId="2068894850" sldId="2147483658"/>
          </pc:sldLayoutMkLst>
        </pc:sldLayoutChg>
        <pc:sldLayoutChg chg="del">
          <pc:chgData name="Julie Hayward" userId="S::julie.hayward@uwtsd.ac.uk::ca36735c-1641-450a-978e-fa18b6a40d1b" providerId="AD" clId="Web-{DD6FF2FB-58F3-4F38-73F8-5D838A0113F2}" dt="2021-03-01T12:54:20.952" v="19"/>
          <pc:sldLayoutMkLst>
            <pc:docMk/>
            <pc:sldMasterMk cId="2406655725" sldId="2147483648"/>
            <pc:sldLayoutMk cId="2201937062" sldId="2147483659"/>
          </pc:sldLayoutMkLst>
        </pc:sldLayoutChg>
      </pc:sldMasterChg>
      <pc:sldMasterChg chg="del delSldLayout">
        <pc:chgData name="Julie Hayward" userId="S::julie.hayward@uwtsd.ac.uk::ca36735c-1641-450a-978e-fa18b6a40d1b" providerId="AD" clId="Web-{DD6FF2FB-58F3-4F38-73F8-5D838A0113F2}" dt="2021-03-01T12:54:20.952" v="19"/>
        <pc:sldMasterMkLst>
          <pc:docMk/>
          <pc:sldMasterMk cId="2134958815" sldId="2147483660"/>
        </pc:sldMasterMkLst>
        <pc:sldLayoutChg chg="del">
          <pc:chgData name="Julie Hayward" userId="S::julie.hayward@uwtsd.ac.uk::ca36735c-1641-450a-978e-fa18b6a40d1b" providerId="AD" clId="Web-{DD6FF2FB-58F3-4F38-73F8-5D838A0113F2}" dt="2021-03-01T12:54:20.952" v="19"/>
          <pc:sldLayoutMkLst>
            <pc:docMk/>
            <pc:sldMasterMk cId="2134958815" sldId="2147483660"/>
            <pc:sldLayoutMk cId="2347776962" sldId="2147483661"/>
          </pc:sldLayoutMkLst>
        </pc:sldLayoutChg>
        <pc:sldLayoutChg chg="del">
          <pc:chgData name="Julie Hayward" userId="S::julie.hayward@uwtsd.ac.uk::ca36735c-1641-450a-978e-fa18b6a40d1b" providerId="AD" clId="Web-{DD6FF2FB-58F3-4F38-73F8-5D838A0113F2}" dt="2021-03-01T12:54:20.952" v="19"/>
          <pc:sldLayoutMkLst>
            <pc:docMk/>
            <pc:sldMasterMk cId="2134958815" sldId="2147483660"/>
            <pc:sldLayoutMk cId="1949652445" sldId="2147483662"/>
          </pc:sldLayoutMkLst>
        </pc:sldLayoutChg>
        <pc:sldLayoutChg chg="del">
          <pc:chgData name="Julie Hayward" userId="S::julie.hayward@uwtsd.ac.uk::ca36735c-1641-450a-978e-fa18b6a40d1b" providerId="AD" clId="Web-{DD6FF2FB-58F3-4F38-73F8-5D838A0113F2}" dt="2021-03-01T12:54:20.952" v="19"/>
          <pc:sldLayoutMkLst>
            <pc:docMk/>
            <pc:sldMasterMk cId="2134958815" sldId="2147483660"/>
            <pc:sldLayoutMk cId="120899532" sldId="2147483663"/>
          </pc:sldLayoutMkLst>
        </pc:sldLayoutChg>
        <pc:sldLayoutChg chg="del">
          <pc:chgData name="Julie Hayward" userId="S::julie.hayward@uwtsd.ac.uk::ca36735c-1641-450a-978e-fa18b6a40d1b" providerId="AD" clId="Web-{DD6FF2FB-58F3-4F38-73F8-5D838A0113F2}" dt="2021-03-01T12:54:20.952" v="19"/>
          <pc:sldLayoutMkLst>
            <pc:docMk/>
            <pc:sldMasterMk cId="2134958815" sldId="2147483660"/>
            <pc:sldLayoutMk cId="2506924105" sldId="2147483664"/>
          </pc:sldLayoutMkLst>
        </pc:sldLayoutChg>
        <pc:sldLayoutChg chg="del">
          <pc:chgData name="Julie Hayward" userId="S::julie.hayward@uwtsd.ac.uk::ca36735c-1641-450a-978e-fa18b6a40d1b" providerId="AD" clId="Web-{DD6FF2FB-58F3-4F38-73F8-5D838A0113F2}" dt="2021-03-01T12:54:20.952" v="19"/>
          <pc:sldLayoutMkLst>
            <pc:docMk/>
            <pc:sldMasterMk cId="2134958815" sldId="2147483660"/>
            <pc:sldLayoutMk cId="319698233" sldId="2147483665"/>
          </pc:sldLayoutMkLst>
        </pc:sldLayoutChg>
        <pc:sldLayoutChg chg="del">
          <pc:chgData name="Julie Hayward" userId="S::julie.hayward@uwtsd.ac.uk::ca36735c-1641-450a-978e-fa18b6a40d1b" providerId="AD" clId="Web-{DD6FF2FB-58F3-4F38-73F8-5D838A0113F2}" dt="2021-03-01T12:54:20.952" v="19"/>
          <pc:sldLayoutMkLst>
            <pc:docMk/>
            <pc:sldMasterMk cId="2134958815" sldId="2147483660"/>
            <pc:sldLayoutMk cId="3470476672" sldId="2147483666"/>
          </pc:sldLayoutMkLst>
        </pc:sldLayoutChg>
        <pc:sldLayoutChg chg="del">
          <pc:chgData name="Julie Hayward" userId="S::julie.hayward@uwtsd.ac.uk::ca36735c-1641-450a-978e-fa18b6a40d1b" providerId="AD" clId="Web-{DD6FF2FB-58F3-4F38-73F8-5D838A0113F2}" dt="2021-03-01T12:54:20.952" v="19"/>
          <pc:sldLayoutMkLst>
            <pc:docMk/>
            <pc:sldMasterMk cId="2134958815" sldId="2147483660"/>
            <pc:sldLayoutMk cId="3175595721" sldId="2147483667"/>
          </pc:sldLayoutMkLst>
        </pc:sldLayoutChg>
        <pc:sldLayoutChg chg="del">
          <pc:chgData name="Julie Hayward" userId="S::julie.hayward@uwtsd.ac.uk::ca36735c-1641-450a-978e-fa18b6a40d1b" providerId="AD" clId="Web-{DD6FF2FB-58F3-4F38-73F8-5D838A0113F2}" dt="2021-03-01T12:54:20.952" v="19"/>
          <pc:sldLayoutMkLst>
            <pc:docMk/>
            <pc:sldMasterMk cId="2134958815" sldId="2147483660"/>
            <pc:sldLayoutMk cId="1603812005" sldId="2147483668"/>
          </pc:sldLayoutMkLst>
        </pc:sldLayoutChg>
        <pc:sldLayoutChg chg="del">
          <pc:chgData name="Julie Hayward" userId="S::julie.hayward@uwtsd.ac.uk::ca36735c-1641-450a-978e-fa18b6a40d1b" providerId="AD" clId="Web-{DD6FF2FB-58F3-4F38-73F8-5D838A0113F2}" dt="2021-03-01T12:54:20.952" v="19"/>
          <pc:sldLayoutMkLst>
            <pc:docMk/>
            <pc:sldMasterMk cId="2134958815" sldId="2147483660"/>
            <pc:sldLayoutMk cId="224323276" sldId="2147483669"/>
          </pc:sldLayoutMkLst>
        </pc:sldLayoutChg>
        <pc:sldLayoutChg chg="del">
          <pc:chgData name="Julie Hayward" userId="S::julie.hayward@uwtsd.ac.uk::ca36735c-1641-450a-978e-fa18b6a40d1b" providerId="AD" clId="Web-{DD6FF2FB-58F3-4F38-73F8-5D838A0113F2}" dt="2021-03-01T12:54:20.952" v="19"/>
          <pc:sldLayoutMkLst>
            <pc:docMk/>
            <pc:sldMasterMk cId="2134958815" sldId="2147483660"/>
            <pc:sldLayoutMk cId="779829346" sldId="2147483670"/>
          </pc:sldLayoutMkLst>
        </pc:sldLayoutChg>
        <pc:sldLayoutChg chg="del">
          <pc:chgData name="Julie Hayward" userId="S::julie.hayward@uwtsd.ac.uk::ca36735c-1641-450a-978e-fa18b6a40d1b" providerId="AD" clId="Web-{DD6FF2FB-58F3-4F38-73F8-5D838A0113F2}" dt="2021-03-01T12:54:20.952" v="19"/>
          <pc:sldLayoutMkLst>
            <pc:docMk/>
            <pc:sldMasterMk cId="2134958815" sldId="2147483660"/>
            <pc:sldLayoutMk cId="3689136887" sldId="2147483671"/>
          </pc:sldLayoutMkLst>
        </pc:sldLayoutChg>
        <pc:sldLayoutChg chg="del">
          <pc:chgData name="Julie Hayward" userId="S::julie.hayward@uwtsd.ac.uk::ca36735c-1641-450a-978e-fa18b6a40d1b" providerId="AD" clId="Web-{DD6FF2FB-58F3-4F38-73F8-5D838A0113F2}" dt="2021-03-01T12:54:20.952" v="19"/>
          <pc:sldLayoutMkLst>
            <pc:docMk/>
            <pc:sldMasterMk cId="2134958815" sldId="2147483660"/>
            <pc:sldLayoutMk cId="1394086852" sldId="2147483672"/>
          </pc:sldLayoutMkLst>
        </pc:sldLayoutChg>
        <pc:sldLayoutChg chg="del">
          <pc:chgData name="Julie Hayward" userId="S::julie.hayward@uwtsd.ac.uk::ca36735c-1641-450a-978e-fa18b6a40d1b" providerId="AD" clId="Web-{DD6FF2FB-58F3-4F38-73F8-5D838A0113F2}" dt="2021-03-01T12:54:20.952" v="19"/>
          <pc:sldLayoutMkLst>
            <pc:docMk/>
            <pc:sldMasterMk cId="2134958815" sldId="2147483660"/>
            <pc:sldLayoutMk cId="2324395506" sldId="2147483673"/>
          </pc:sldLayoutMkLst>
        </pc:sldLayoutChg>
      </pc:sldMasterChg>
      <pc:sldMasterChg chg="add addSldLayout modSldLayout">
        <pc:chgData name="Julie Hayward" userId="S::julie.hayward@uwtsd.ac.uk::ca36735c-1641-450a-978e-fa18b6a40d1b" providerId="AD" clId="Web-{DD6FF2FB-58F3-4F38-73F8-5D838A0113F2}" dt="2021-03-01T12:54:20.952" v="19"/>
        <pc:sldMasterMkLst>
          <pc:docMk/>
          <pc:sldMasterMk cId="2449333570" sldId="2147483674"/>
        </pc:sldMasterMkLst>
        <pc:sldLayoutChg chg="add mod replId">
          <pc:chgData name="Julie Hayward" userId="S::julie.hayward@uwtsd.ac.uk::ca36735c-1641-450a-978e-fa18b6a40d1b" providerId="AD" clId="Web-{DD6FF2FB-58F3-4F38-73F8-5D838A0113F2}" dt="2021-03-01T12:54:20.952" v="19"/>
          <pc:sldLayoutMkLst>
            <pc:docMk/>
            <pc:sldMasterMk cId="2449333570" sldId="2147483674"/>
            <pc:sldLayoutMk cId="1481554234" sldId="2147483675"/>
          </pc:sldLayoutMkLst>
        </pc:sldLayoutChg>
        <pc:sldLayoutChg chg="add mod replId">
          <pc:chgData name="Julie Hayward" userId="S::julie.hayward@uwtsd.ac.uk::ca36735c-1641-450a-978e-fa18b6a40d1b" providerId="AD" clId="Web-{DD6FF2FB-58F3-4F38-73F8-5D838A0113F2}" dt="2021-03-01T12:54:20.952" v="19"/>
          <pc:sldLayoutMkLst>
            <pc:docMk/>
            <pc:sldMasterMk cId="2449333570" sldId="2147483674"/>
            <pc:sldLayoutMk cId="2837837274" sldId="2147483676"/>
          </pc:sldLayoutMkLst>
        </pc:sldLayoutChg>
        <pc:sldLayoutChg chg="add mod replId">
          <pc:chgData name="Julie Hayward" userId="S::julie.hayward@uwtsd.ac.uk::ca36735c-1641-450a-978e-fa18b6a40d1b" providerId="AD" clId="Web-{DD6FF2FB-58F3-4F38-73F8-5D838A0113F2}" dt="2021-03-01T12:54:20.952" v="19"/>
          <pc:sldLayoutMkLst>
            <pc:docMk/>
            <pc:sldMasterMk cId="2449333570" sldId="2147483674"/>
            <pc:sldLayoutMk cId="3905022910" sldId="2147483677"/>
          </pc:sldLayoutMkLst>
        </pc:sldLayoutChg>
        <pc:sldLayoutChg chg="add mod replId">
          <pc:chgData name="Julie Hayward" userId="S::julie.hayward@uwtsd.ac.uk::ca36735c-1641-450a-978e-fa18b6a40d1b" providerId="AD" clId="Web-{DD6FF2FB-58F3-4F38-73F8-5D838A0113F2}" dt="2021-03-01T12:54:20.952" v="19"/>
          <pc:sldLayoutMkLst>
            <pc:docMk/>
            <pc:sldMasterMk cId="2449333570" sldId="2147483674"/>
            <pc:sldLayoutMk cId="3498499366" sldId="2147483678"/>
          </pc:sldLayoutMkLst>
        </pc:sldLayoutChg>
        <pc:sldLayoutChg chg="add mod replId">
          <pc:chgData name="Julie Hayward" userId="S::julie.hayward@uwtsd.ac.uk::ca36735c-1641-450a-978e-fa18b6a40d1b" providerId="AD" clId="Web-{DD6FF2FB-58F3-4F38-73F8-5D838A0113F2}" dt="2021-03-01T12:54:20.952" v="19"/>
          <pc:sldLayoutMkLst>
            <pc:docMk/>
            <pc:sldMasterMk cId="2449333570" sldId="2147483674"/>
            <pc:sldLayoutMk cId="3268376218" sldId="2147483679"/>
          </pc:sldLayoutMkLst>
        </pc:sldLayoutChg>
        <pc:sldLayoutChg chg="add mod replId">
          <pc:chgData name="Julie Hayward" userId="S::julie.hayward@uwtsd.ac.uk::ca36735c-1641-450a-978e-fa18b6a40d1b" providerId="AD" clId="Web-{DD6FF2FB-58F3-4F38-73F8-5D838A0113F2}" dt="2021-03-01T12:54:20.952" v="19"/>
          <pc:sldLayoutMkLst>
            <pc:docMk/>
            <pc:sldMasterMk cId="2449333570" sldId="2147483674"/>
            <pc:sldLayoutMk cId="4067995110" sldId="2147483680"/>
          </pc:sldLayoutMkLst>
        </pc:sldLayoutChg>
        <pc:sldLayoutChg chg="add mod replId">
          <pc:chgData name="Julie Hayward" userId="S::julie.hayward@uwtsd.ac.uk::ca36735c-1641-450a-978e-fa18b6a40d1b" providerId="AD" clId="Web-{DD6FF2FB-58F3-4F38-73F8-5D838A0113F2}" dt="2021-03-01T12:54:20.952" v="19"/>
          <pc:sldLayoutMkLst>
            <pc:docMk/>
            <pc:sldMasterMk cId="2449333570" sldId="2147483674"/>
            <pc:sldLayoutMk cId="987312689" sldId="2147483681"/>
          </pc:sldLayoutMkLst>
        </pc:sldLayoutChg>
        <pc:sldLayoutChg chg="add mod replId">
          <pc:chgData name="Julie Hayward" userId="S::julie.hayward@uwtsd.ac.uk::ca36735c-1641-450a-978e-fa18b6a40d1b" providerId="AD" clId="Web-{DD6FF2FB-58F3-4F38-73F8-5D838A0113F2}" dt="2021-03-01T12:54:20.952" v="19"/>
          <pc:sldLayoutMkLst>
            <pc:docMk/>
            <pc:sldMasterMk cId="2449333570" sldId="2147483674"/>
            <pc:sldLayoutMk cId="2502790914" sldId="2147483682"/>
          </pc:sldLayoutMkLst>
        </pc:sldLayoutChg>
        <pc:sldLayoutChg chg="add mod replId">
          <pc:chgData name="Julie Hayward" userId="S::julie.hayward@uwtsd.ac.uk::ca36735c-1641-450a-978e-fa18b6a40d1b" providerId="AD" clId="Web-{DD6FF2FB-58F3-4F38-73F8-5D838A0113F2}" dt="2021-03-01T12:54:20.952" v="19"/>
          <pc:sldLayoutMkLst>
            <pc:docMk/>
            <pc:sldMasterMk cId="2449333570" sldId="2147483674"/>
            <pc:sldLayoutMk cId="1245905608" sldId="2147483683"/>
          </pc:sldLayoutMkLst>
        </pc:sldLayoutChg>
        <pc:sldLayoutChg chg="add mod replId">
          <pc:chgData name="Julie Hayward" userId="S::julie.hayward@uwtsd.ac.uk::ca36735c-1641-450a-978e-fa18b6a40d1b" providerId="AD" clId="Web-{DD6FF2FB-58F3-4F38-73F8-5D838A0113F2}" dt="2021-03-01T12:54:20.952" v="19"/>
          <pc:sldLayoutMkLst>
            <pc:docMk/>
            <pc:sldMasterMk cId="2449333570" sldId="2147483674"/>
            <pc:sldLayoutMk cId="3379429066" sldId="2147483684"/>
          </pc:sldLayoutMkLst>
        </pc:sldLayoutChg>
        <pc:sldLayoutChg chg="add mod replId">
          <pc:chgData name="Julie Hayward" userId="S::julie.hayward@uwtsd.ac.uk::ca36735c-1641-450a-978e-fa18b6a40d1b" providerId="AD" clId="Web-{DD6FF2FB-58F3-4F38-73F8-5D838A0113F2}" dt="2021-03-01T12:54:20.952" v="19"/>
          <pc:sldLayoutMkLst>
            <pc:docMk/>
            <pc:sldMasterMk cId="2449333570" sldId="2147483674"/>
            <pc:sldLayoutMk cId="266882714" sldId="2147483685"/>
          </pc:sldLayoutMkLst>
        </pc:sldLayoutChg>
        <pc:sldLayoutChg chg="add mod replId">
          <pc:chgData name="Julie Hayward" userId="S::julie.hayward@uwtsd.ac.uk::ca36735c-1641-450a-978e-fa18b6a40d1b" providerId="AD" clId="Web-{DD6FF2FB-58F3-4F38-73F8-5D838A0113F2}" dt="2021-03-01T12:54:20.952" v="19"/>
          <pc:sldLayoutMkLst>
            <pc:docMk/>
            <pc:sldMasterMk cId="2449333570" sldId="2147483674"/>
            <pc:sldLayoutMk cId="2265579075" sldId="2147483686"/>
          </pc:sldLayoutMkLst>
        </pc:sldLayoutChg>
      </pc:sldMasterChg>
    </pc:docChg>
  </pc:docChgLst>
  <pc:docChgLst>
    <pc:chgData name="Julie Hayward" userId="S::julie.hayward@uwtsd.ac.uk::ca36735c-1641-450a-978e-fa18b6a40d1b" providerId="AD" clId="Web-{2784393C-7EFD-C713-B8C3-BBEC3425EFC8}"/>
    <pc:docChg chg="modSld">
      <pc:chgData name="Julie Hayward" userId="S::julie.hayward@uwtsd.ac.uk::ca36735c-1641-450a-978e-fa18b6a40d1b" providerId="AD" clId="Web-{2784393C-7EFD-C713-B8C3-BBEC3425EFC8}" dt="2021-03-01T17:04:35.232" v="13"/>
      <pc:docMkLst>
        <pc:docMk/>
      </pc:docMkLst>
      <pc:sldChg chg="modSp">
        <pc:chgData name="Julie Hayward" userId="S::julie.hayward@uwtsd.ac.uk::ca36735c-1641-450a-978e-fa18b6a40d1b" providerId="AD" clId="Web-{2784393C-7EFD-C713-B8C3-BBEC3425EFC8}" dt="2021-03-01T17:03:08.165" v="4" actId="20577"/>
        <pc:sldMkLst>
          <pc:docMk/>
          <pc:sldMk cId="222726561" sldId="269"/>
        </pc:sldMkLst>
        <pc:spChg chg="mod">
          <ac:chgData name="Julie Hayward" userId="S::julie.hayward@uwtsd.ac.uk::ca36735c-1641-450a-978e-fa18b6a40d1b" providerId="AD" clId="Web-{2784393C-7EFD-C713-B8C3-BBEC3425EFC8}" dt="2021-03-01T17:03:08.165" v="4" actId="20577"/>
          <ac:spMkLst>
            <pc:docMk/>
            <pc:sldMk cId="222726561" sldId="269"/>
            <ac:spMk id="2" creationId="{8872EFE1-C924-41EF-8E52-D9CCD7BBBC33}"/>
          </ac:spMkLst>
        </pc:spChg>
        <pc:picChg chg="mod">
          <ac:chgData name="Julie Hayward" userId="S::julie.hayward@uwtsd.ac.uk::ca36735c-1641-450a-978e-fa18b6a40d1b" providerId="AD" clId="Web-{2784393C-7EFD-C713-B8C3-BBEC3425EFC8}" dt="2021-03-01T17:02:31.928" v="0"/>
          <ac:picMkLst>
            <pc:docMk/>
            <pc:sldMk cId="222726561" sldId="269"/>
            <ac:picMk id="7" creationId="{5AF12F46-3A0B-441D-B78D-D18716F9E0EF}"/>
          </ac:picMkLst>
        </pc:picChg>
      </pc:sldChg>
      <pc:sldChg chg="modSp">
        <pc:chgData name="Julie Hayward" userId="S::julie.hayward@uwtsd.ac.uk::ca36735c-1641-450a-978e-fa18b6a40d1b" providerId="AD" clId="Web-{2784393C-7EFD-C713-B8C3-BBEC3425EFC8}" dt="2021-03-01T17:03:21.681" v="5"/>
        <pc:sldMkLst>
          <pc:docMk/>
          <pc:sldMk cId="3054392542" sldId="271"/>
        </pc:sldMkLst>
        <pc:spChg chg="mod">
          <ac:chgData name="Julie Hayward" userId="S::julie.hayward@uwtsd.ac.uk::ca36735c-1641-450a-978e-fa18b6a40d1b" providerId="AD" clId="Web-{2784393C-7EFD-C713-B8C3-BBEC3425EFC8}" dt="2021-03-01T17:03:21.681" v="5"/>
          <ac:spMkLst>
            <pc:docMk/>
            <pc:sldMk cId="3054392542" sldId="271"/>
            <ac:spMk id="2" creationId="{D3EC038D-2033-4106-9355-770079D3936A}"/>
          </ac:spMkLst>
        </pc:spChg>
        <pc:spChg chg="mod ord">
          <ac:chgData name="Julie Hayward" userId="S::julie.hayward@uwtsd.ac.uk::ca36735c-1641-450a-978e-fa18b6a40d1b" providerId="AD" clId="Web-{2784393C-7EFD-C713-B8C3-BBEC3425EFC8}" dt="2021-03-01T17:03:21.681" v="5"/>
          <ac:spMkLst>
            <pc:docMk/>
            <pc:sldMk cId="3054392542" sldId="271"/>
            <ac:spMk id="3" creationId="{D51E6821-6912-4B50-9472-907C106D72BA}"/>
          </ac:spMkLst>
        </pc:spChg>
        <pc:picChg chg="mod">
          <ac:chgData name="Julie Hayward" userId="S::julie.hayward@uwtsd.ac.uk::ca36735c-1641-450a-978e-fa18b6a40d1b" providerId="AD" clId="Web-{2784393C-7EFD-C713-B8C3-BBEC3425EFC8}" dt="2021-03-01T17:03:21.681" v="5"/>
          <ac:picMkLst>
            <pc:docMk/>
            <pc:sldMk cId="3054392542" sldId="271"/>
            <ac:picMk id="4" creationId="{3F135524-E5E0-42A9-9CA7-AA9AFBB6E41B}"/>
          </ac:picMkLst>
        </pc:picChg>
      </pc:sldChg>
      <pc:sldChg chg="modSp">
        <pc:chgData name="Julie Hayward" userId="S::julie.hayward@uwtsd.ac.uk::ca36735c-1641-450a-978e-fa18b6a40d1b" providerId="AD" clId="Web-{2784393C-7EFD-C713-B8C3-BBEC3425EFC8}" dt="2021-03-01T17:03:46.682" v="8"/>
        <pc:sldMkLst>
          <pc:docMk/>
          <pc:sldMk cId="3093961552" sldId="272"/>
        </pc:sldMkLst>
        <pc:spChg chg="mod">
          <ac:chgData name="Julie Hayward" userId="S::julie.hayward@uwtsd.ac.uk::ca36735c-1641-450a-978e-fa18b6a40d1b" providerId="AD" clId="Web-{2784393C-7EFD-C713-B8C3-BBEC3425EFC8}" dt="2021-03-01T17:03:46.682" v="8"/>
          <ac:spMkLst>
            <pc:docMk/>
            <pc:sldMk cId="3093961552" sldId="272"/>
            <ac:spMk id="2" creationId="{21900087-626A-458D-8A9E-D028413AB022}"/>
          </ac:spMkLst>
        </pc:spChg>
        <pc:spChg chg="mod">
          <ac:chgData name="Julie Hayward" userId="S::julie.hayward@uwtsd.ac.uk::ca36735c-1641-450a-978e-fa18b6a40d1b" providerId="AD" clId="Web-{2784393C-7EFD-C713-B8C3-BBEC3425EFC8}" dt="2021-03-01T17:03:46.682" v="8"/>
          <ac:spMkLst>
            <pc:docMk/>
            <pc:sldMk cId="3093961552" sldId="272"/>
            <ac:spMk id="3" creationId="{764EE023-931A-459F-8A37-86C96E67B7EE}"/>
          </ac:spMkLst>
        </pc:spChg>
        <pc:picChg chg="mod ord">
          <ac:chgData name="Julie Hayward" userId="S::julie.hayward@uwtsd.ac.uk::ca36735c-1641-450a-978e-fa18b6a40d1b" providerId="AD" clId="Web-{2784393C-7EFD-C713-B8C3-BBEC3425EFC8}" dt="2021-03-01T17:03:46.682" v="8"/>
          <ac:picMkLst>
            <pc:docMk/>
            <pc:sldMk cId="3093961552" sldId="272"/>
            <ac:picMk id="4" creationId="{A95B21B1-8817-4249-82F6-782374A8E4D6}"/>
          </ac:picMkLst>
        </pc:picChg>
      </pc:sldChg>
      <pc:sldChg chg="modSp">
        <pc:chgData name="Julie Hayward" userId="S::julie.hayward@uwtsd.ac.uk::ca36735c-1641-450a-978e-fa18b6a40d1b" providerId="AD" clId="Web-{2784393C-7EFD-C713-B8C3-BBEC3425EFC8}" dt="2021-03-01T17:04:35.232" v="13"/>
        <pc:sldMkLst>
          <pc:docMk/>
          <pc:sldMk cId="1256909478" sldId="273"/>
        </pc:sldMkLst>
        <pc:spChg chg="mod">
          <ac:chgData name="Julie Hayward" userId="S::julie.hayward@uwtsd.ac.uk::ca36735c-1641-450a-978e-fa18b6a40d1b" providerId="AD" clId="Web-{2784393C-7EFD-C713-B8C3-BBEC3425EFC8}" dt="2021-03-01T17:04:35.232" v="13"/>
          <ac:spMkLst>
            <pc:docMk/>
            <pc:sldMk cId="1256909478" sldId="273"/>
            <ac:spMk id="2" creationId="{C09DEA10-81F3-44D2-9D75-C39122CA4255}"/>
          </ac:spMkLst>
        </pc:spChg>
        <pc:spChg chg="mod ord">
          <ac:chgData name="Julie Hayward" userId="S::julie.hayward@uwtsd.ac.uk::ca36735c-1641-450a-978e-fa18b6a40d1b" providerId="AD" clId="Web-{2784393C-7EFD-C713-B8C3-BBEC3425EFC8}" dt="2021-03-01T17:03:58.073" v="9"/>
          <ac:spMkLst>
            <pc:docMk/>
            <pc:sldMk cId="1256909478" sldId="273"/>
            <ac:spMk id="3" creationId="{667CBA70-1DC6-4A83-B5A7-E8447B4EFBD0}"/>
          </ac:spMkLst>
        </pc:spChg>
        <pc:picChg chg="mod">
          <ac:chgData name="Julie Hayward" userId="S::julie.hayward@uwtsd.ac.uk::ca36735c-1641-450a-978e-fa18b6a40d1b" providerId="AD" clId="Web-{2784393C-7EFD-C713-B8C3-BBEC3425EFC8}" dt="2021-03-01T17:04:35.232" v="12"/>
          <ac:picMkLst>
            <pc:docMk/>
            <pc:sldMk cId="1256909478" sldId="273"/>
            <ac:picMk id="4" creationId="{A912CD7D-EAD1-49C3-938D-512EF9EAFD61}"/>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5.png"/><Relationship Id="rId6" Type="http://schemas.openxmlformats.org/officeDocument/2006/relationships/image" Target="../media/image9.svg"/><Relationship Id="rId5" Type="http://schemas.openxmlformats.org/officeDocument/2006/relationships/image" Target="../media/image7.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5.png"/><Relationship Id="rId6" Type="http://schemas.openxmlformats.org/officeDocument/2006/relationships/image" Target="../media/image9.svg"/><Relationship Id="rId5" Type="http://schemas.openxmlformats.org/officeDocument/2006/relationships/image" Target="../media/image7.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00A96D-20EA-47E0-808A-43C8C29272E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FCD9A52-D852-4525-885E-D7EB1B4CE826}">
      <dgm:prSet/>
      <dgm:spPr/>
      <dgm:t>
        <a:bodyPr/>
        <a:lstStyle/>
        <a:p>
          <a:pPr>
            <a:defRPr cap="all"/>
          </a:pPr>
          <a:r>
            <a:rPr lang="en-GB"/>
            <a:t>1. Introducing Design Thinking</a:t>
          </a:r>
          <a:endParaRPr lang="en-US"/>
        </a:p>
      </dgm:t>
    </dgm:pt>
    <dgm:pt modelId="{2890849A-6C8C-48E2-8755-DD91D58EA603}" type="parTrans" cxnId="{5CD5994D-8DFA-4A3C-B23E-37EFD4BD7D57}">
      <dgm:prSet/>
      <dgm:spPr/>
      <dgm:t>
        <a:bodyPr/>
        <a:lstStyle/>
        <a:p>
          <a:endParaRPr lang="en-US"/>
        </a:p>
      </dgm:t>
    </dgm:pt>
    <dgm:pt modelId="{CE2AD0BE-6CFE-4C85-8842-8FA08CA222E4}" type="sibTrans" cxnId="{5CD5994D-8DFA-4A3C-B23E-37EFD4BD7D57}">
      <dgm:prSet/>
      <dgm:spPr/>
      <dgm:t>
        <a:bodyPr/>
        <a:lstStyle/>
        <a:p>
          <a:endParaRPr lang="en-US"/>
        </a:p>
      </dgm:t>
    </dgm:pt>
    <dgm:pt modelId="{92E2C57F-266A-4755-AA71-E2B254B49DAF}">
      <dgm:prSet/>
      <dgm:spPr/>
      <dgm:t>
        <a:bodyPr/>
        <a:lstStyle/>
        <a:p>
          <a:pPr>
            <a:defRPr cap="all"/>
          </a:pPr>
          <a:r>
            <a:rPr lang="en-GB"/>
            <a:t>2. The Stages of Design Thinking</a:t>
          </a:r>
          <a:endParaRPr lang="en-US"/>
        </a:p>
      </dgm:t>
    </dgm:pt>
    <dgm:pt modelId="{64200091-2774-4114-B8F1-EBC2393F07D5}" type="parTrans" cxnId="{5E18E32A-1688-423A-8F4E-654AA58D32E8}">
      <dgm:prSet/>
      <dgm:spPr/>
      <dgm:t>
        <a:bodyPr/>
        <a:lstStyle/>
        <a:p>
          <a:endParaRPr lang="en-US"/>
        </a:p>
      </dgm:t>
    </dgm:pt>
    <dgm:pt modelId="{32FD03D7-AE43-4788-9160-A71C4755771F}" type="sibTrans" cxnId="{5E18E32A-1688-423A-8F4E-654AA58D32E8}">
      <dgm:prSet/>
      <dgm:spPr/>
      <dgm:t>
        <a:bodyPr/>
        <a:lstStyle/>
        <a:p>
          <a:endParaRPr lang="en-US"/>
        </a:p>
      </dgm:t>
    </dgm:pt>
    <dgm:pt modelId="{A2BDF148-4C37-44BC-ABD8-C3D9F868361E}">
      <dgm:prSet/>
      <dgm:spPr/>
      <dgm:t>
        <a:bodyPr/>
        <a:lstStyle/>
        <a:p>
          <a:pPr>
            <a:defRPr cap="all"/>
          </a:pPr>
          <a:r>
            <a:rPr lang="en-GB"/>
            <a:t>3. The Application of Design Thinking</a:t>
          </a:r>
          <a:endParaRPr lang="en-US"/>
        </a:p>
      </dgm:t>
    </dgm:pt>
    <dgm:pt modelId="{2D387486-7E1C-455E-8F8F-FF4A240F9AA8}" type="parTrans" cxnId="{34811C41-C3BD-4D45-B719-BCBE6F0D5B0E}">
      <dgm:prSet/>
      <dgm:spPr/>
      <dgm:t>
        <a:bodyPr/>
        <a:lstStyle/>
        <a:p>
          <a:endParaRPr lang="en-US"/>
        </a:p>
      </dgm:t>
    </dgm:pt>
    <dgm:pt modelId="{A225F4E6-7CFC-45E2-93D5-0F0E82BE8B1D}" type="sibTrans" cxnId="{34811C41-C3BD-4D45-B719-BCBE6F0D5B0E}">
      <dgm:prSet/>
      <dgm:spPr/>
      <dgm:t>
        <a:bodyPr/>
        <a:lstStyle/>
        <a:p>
          <a:endParaRPr lang="en-US"/>
        </a:p>
      </dgm:t>
    </dgm:pt>
    <dgm:pt modelId="{57F558E5-73D8-4789-897B-F50CB53304E8}" type="pres">
      <dgm:prSet presAssocID="{4B00A96D-20EA-47E0-808A-43C8C29272EF}" presName="root" presStyleCnt="0">
        <dgm:presLayoutVars>
          <dgm:dir/>
          <dgm:resizeHandles val="exact"/>
        </dgm:presLayoutVars>
      </dgm:prSet>
      <dgm:spPr/>
      <dgm:t>
        <a:bodyPr/>
        <a:lstStyle/>
        <a:p>
          <a:endParaRPr lang="en-US"/>
        </a:p>
      </dgm:t>
    </dgm:pt>
    <dgm:pt modelId="{C624F6DA-1754-4755-A3C1-11B6F32943E5}" type="pres">
      <dgm:prSet presAssocID="{2FCD9A52-D852-4525-885E-D7EB1B4CE826}" presName="compNode" presStyleCnt="0"/>
      <dgm:spPr/>
    </dgm:pt>
    <dgm:pt modelId="{0275EA7C-6DD4-437D-9459-3A564C331316}" type="pres">
      <dgm:prSet presAssocID="{2FCD9A52-D852-4525-885E-D7EB1B4CE826}" presName="iconBgRect" presStyleLbl="bgShp" presStyleIdx="0" presStyleCnt="3"/>
      <dgm:spPr/>
    </dgm:pt>
    <dgm:pt modelId="{33AE20E6-1EC8-40A9-B095-CC762370254C}" type="pres">
      <dgm:prSet presAssocID="{2FCD9A52-D852-4525-885E-D7EB1B4CE8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Head with Gears"/>
        </a:ext>
      </dgm:extLst>
    </dgm:pt>
    <dgm:pt modelId="{34581E7F-E1D5-4B63-A769-601629596E79}" type="pres">
      <dgm:prSet presAssocID="{2FCD9A52-D852-4525-885E-D7EB1B4CE826}" presName="spaceRect" presStyleCnt="0"/>
      <dgm:spPr/>
    </dgm:pt>
    <dgm:pt modelId="{C39642D0-A13C-464F-BF0D-BEBD96616391}" type="pres">
      <dgm:prSet presAssocID="{2FCD9A52-D852-4525-885E-D7EB1B4CE826}" presName="textRect" presStyleLbl="revTx" presStyleIdx="0" presStyleCnt="3">
        <dgm:presLayoutVars>
          <dgm:chMax val="1"/>
          <dgm:chPref val="1"/>
        </dgm:presLayoutVars>
      </dgm:prSet>
      <dgm:spPr/>
      <dgm:t>
        <a:bodyPr/>
        <a:lstStyle/>
        <a:p>
          <a:endParaRPr lang="en-US"/>
        </a:p>
      </dgm:t>
    </dgm:pt>
    <dgm:pt modelId="{6A1F09A3-4C89-4440-BEB9-814EED18E6AC}" type="pres">
      <dgm:prSet presAssocID="{CE2AD0BE-6CFE-4C85-8842-8FA08CA222E4}" presName="sibTrans" presStyleCnt="0"/>
      <dgm:spPr/>
    </dgm:pt>
    <dgm:pt modelId="{21754438-5DB9-4342-AB07-35299A5B6568}" type="pres">
      <dgm:prSet presAssocID="{92E2C57F-266A-4755-AA71-E2B254B49DAF}" presName="compNode" presStyleCnt="0"/>
      <dgm:spPr/>
    </dgm:pt>
    <dgm:pt modelId="{26F03D65-27CF-4794-B074-3884BEEE0C4E}" type="pres">
      <dgm:prSet presAssocID="{92E2C57F-266A-4755-AA71-E2B254B49DAF}" presName="iconBgRect" presStyleLbl="bgShp" presStyleIdx="1" presStyleCnt="3"/>
      <dgm:spPr/>
    </dgm:pt>
    <dgm:pt modelId="{C722CCDF-6AED-4BCB-B386-31E4C403BF4B}" type="pres">
      <dgm:prSet presAssocID="{92E2C57F-266A-4755-AA71-E2B254B49DA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Puzzle"/>
        </a:ext>
      </dgm:extLst>
    </dgm:pt>
    <dgm:pt modelId="{F1EF2FB0-E8EE-46F1-8EB3-5439D016A841}" type="pres">
      <dgm:prSet presAssocID="{92E2C57F-266A-4755-AA71-E2B254B49DAF}" presName="spaceRect" presStyleCnt="0"/>
      <dgm:spPr/>
    </dgm:pt>
    <dgm:pt modelId="{3BC0D948-15AB-4F9C-A29A-3E386DDDEF2D}" type="pres">
      <dgm:prSet presAssocID="{92E2C57F-266A-4755-AA71-E2B254B49DAF}" presName="textRect" presStyleLbl="revTx" presStyleIdx="1" presStyleCnt="3">
        <dgm:presLayoutVars>
          <dgm:chMax val="1"/>
          <dgm:chPref val="1"/>
        </dgm:presLayoutVars>
      </dgm:prSet>
      <dgm:spPr/>
      <dgm:t>
        <a:bodyPr/>
        <a:lstStyle/>
        <a:p>
          <a:endParaRPr lang="en-US"/>
        </a:p>
      </dgm:t>
    </dgm:pt>
    <dgm:pt modelId="{82D665E8-BB5D-4E17-B754-036E5AE1B6E9}" type="pres">
      <dgm:prSet presAssocID="{32FD03D7-AE43-4788-9160-A71C4755771F}" presName="sibTrans" presStyleCnt="0"/>
      <dgm:spPr/>
    </dgm:pt>
    <dgm:pt modelId="{D9D172BF-FB81-4912-A7DB-72FF081B09D2}" type="pres">
      <dgm:prSet presAssocID="{A2BDF148-4C37-44BC-ABD8-C3D9F868361E}" presName="compNode" presStyleCnt="0"/>
      <dgm:spPr/>
    </dgm:pt>
    <dgm:pt modelId="{935DB9D3-A514-4426-AFF7-188453245BD1}" type="pres">
      <dgm:prSet presAssocID="{A2BDF148-4C37-44BC-ABD8-C3D9F868361E}" presName="iconBgRect" presStyleLbl="bgShp" presStyleIdx="2" presStyleCnt="3"/>
      <dgm:spPr/>
    </dgm:pt>
    <dgm:pt modelId="{B9C0DC0F-943B-4D76-80F4-4744187693E0}" type="pres">
      <dgm:prSet presAssocID="{A2BDF148-4C37-44BC-ABD8-C3D9F868361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Light Bulb and Gear"/>
        </a:ext>
      </dgm:extLst>
    </dgm:pt>
    <dgm:pt modelId="{C3418E13-590E-40E0-BB89-F12171393174}" type="pres">
      <dgm:prSet presAssocID="{A2BDF148-4C37-44BC-ABD8-C3D9F868361E}" presName="spaceRect" presStyleCnt="0"/>
      <dgm:spPr/>
    </dgm:pt>
    <dgm:pt modelId="{627908E4-2ACB-463C-9BCB-8D809E381A79}" type="pres">
      <dgm:prSet presAssocID="{A2BDF148-4C37-44BC-ABD8-C3D9F868361E}" presName="textRect" presStyleLbl="revTx" presStyleIdx="2" presStyleCnt="3">
        <dgm:presLayoutVars>
          <dgm:chMax val="1"/>
          <dgm:chPref val="1"/>
        </dgm:presLayoutVars>
      </dgm:prSet>
      <dgm:spPr/>
      <dgm:t>
        <a:bodyPr/>
        <a:lstStyle/>
        <a:p>
          <a:endParaRPr lang="en-US"/>
        </a:p>
      </dgm:t>
    </dgm:pt>
  </dgm:ptLst>
  <dgm:cxnLst>
    <dgm:cxn modelId="{5E18E32A-1688-423A-8F4E-654AA58D32E8}" srcId="{4B00A96D-20EA-47E0-808A-43C8C29272EF}" destId="{92E2C57F-266A-4755-AA71-E2B254B49DAF}" srcOrd="1" destOrd="0" parTransId="{64200091-2774-4114-B8F1-EBC2393F07D5}" sibTransId="{32FD03D7-AE43-4788-9160-A71C4755771F}"/>
    <dgm:cxn modelId="{4A1B920C-425E-408C-82E5-0A9EEF9A7164}" type="presOf" srcId="{92E2C57F-266A-4755-AA71-E2B254B49DAF}" destId="{3BC0D948-15AB-4F9C-A29A-3E386DDDEF2D}" srcOrd="0" destOrd="0" presId="urn:microsoft.com/office/officeart/2018/5/layout/IconCircleLabelList"/>
    <dgm:cxn modelId="{5CD5994D-8DFA-4A3C-B23E-37EFD4BD7D57}" srcId="{4B00A96D-20EA-47E0-808A-43C8C29272EF}" destId="{2FCD9A52-D852-4525-885E-D7EB1B4CE826}" srcOrd="0" destOrd="0" parTransId="{2890849A-6C8C-48E2-8755-DD91D58EA603}" sibTransId="{CE2AD0BE-6CFE-4C85-8842-8FA08CA222E4}"/>
    <dgm:cxn modelId="{16962B6F-D5D5-4631-96C1-BD6361B278F7}" type="presOf" srcId="{A2BDF148-4C37-44BC-ABD8-C3D9F868361E}" destId="{627908E4-2ACB-463C-9BCB-8D809E381A79}" srcOrd="0" destOrd="0" presId="urn:microsoft.com/office/officeart/2018/5/layout/IconCircleLabelList"/>
    <dgm:cxn modelId="{34811C41-C3BD-4D45-B719-BCBE6F0D5B0E}" srcId="{4B00A96D-20EA-47E0-808A-43C8C29272EF}" destId="{A2BDF148-4C37-44BC-ABD8-C3D9F868361E}" srcOrd="2" destOrd="0" parTransId="{2D387486-7E1C-455E-8F8F-FF4A240F9AA8}" sibTransId="{A225F4E6-7CFC-45E2-93D5-0F0E82BE8B1D}"/>
    <dgm:cxn modelId="{9C8B53C8-AE31-478D-AA13-E5B3D195C688}" type="presOf" srcId="{4B00A96D-20EA-47E0-808A-43C8C29272EF}" destId="{57F558E5-73D8-4789-897B-F50CB53304E8}" srcOrd="0" destOrd="0" presId="urn:microsoft.com/office/officeart/2018/5/layout/IconCircleLabelList"/>
    <dgm:cxn modelId="{2E1EEF9D-C439-4D4F-A37B-0613A43A10D8}" type="presOf" srcId="{2FCD9A52-D852-4525-885E-D7EB1B4CE826}" destId="{C39642D0-A13C-464F-BF0D-BEBD96616391}" srcOrd="0" destOrd="0" presId="urn:microsoft.com/office/officeart/2018/5/layout/IconCircleLabelList"/>
    <dgm:cxn modelId="{AA2C54B3-DE23-4A81-90BA-02E03B6E1118}" type="presParOf" srcId="{57F558E5-73D8-4789-897B-F50CB53304E8}" destId="{C624F6DA-1754-4755-A3C1-11B6F32943E5}" srcOrd="0" destOrd="0" presId="urn:microsoft.com/office/officeart/2018/5/layout/IconCircleLabelList"/>
    <dgm:cxn modelId="{32EC3AA3-A306-4287-9EF3-BF8D5E7896E0}" type="presParOf" srcId="{C624F6DA-1754-4755-A3C1-11B6F32943E5}" destId="{0275EA7C-6DD4-437D-9459-3A564C331316}" srcOrd="0" destOrd="0" presId="urn:microsoft.com/office/officeart/2018/5/layout/IconCircleLabelList"/>
    <dgm:cxn modelId="{6CF16696-A2C9-47D0-A07A-1E3336B3F8C1}" type="presParOf" srcId="{C624F6DA-1754-4755-A3C1-11B6F32943E5}" destId="{33AE20E6-1EC8-40A9-B095-CC762370254C}" srcOrd="1" destOrd="0" presId="urn:microsoft.com/office/officeart/2018/5/layout/IconCircleLabelList"/>
    <dgm:cxn modelId="{659D4171-404F-44B9-8349-8CBCAC649B63}" type="presParOf" srcId="{C624F6DA-1754-4755-A3C1-11B6F32943E5}" destId="{34581E7F-E1D5-4B63-A769-601629596E79}" srcOrd="2" destOrd="0" presId="urn:microsoft.com/office/officeart/2018/5/layout/IconCircleLabelList"/>
    <dgm:cxn modelId="{1DF35D33-272B-495B-905B-4A7E10185EE0}" type="presParOf" srcId="{C624F6DA-1754-4755-A3C1-11B6F32943E5}" destId="{C39642D0-A13C-464F-BF0D-BEBD96616391}" srcOrd="3" destOrd="0" presId="urn:microsoft.com/office/officeart/2018/5/layout/IconCircleLabelList"/>
    <dgm:cxn modelId="{392BFD14-2F0C-4C8E-BD6F-D1DF3538D8AA}" type="presParOf" srcId="{57F558E5-73D8-4789-897B-F50CB53304E8}" destId="{6A1F09A3-4C89-4440-BEB9-814EED18E6AC}" srcOrd="1" destOrd="0" presId="urn:microsoft.com/office/officeart/2018/5/layout/IconCircleLabelList"/>
    <dgm:cxn modelId="{FA16ED37-0F7E-4A7C-9AF7-9A1BEFA36B55}" type="presParOf" srcId="{57F558E5-73D8-4789-897B-F50CB53304E8}" destId="{21754438-5DB9-4342-AB07-35299A5B6568}" srcOrd="2" destOrd="0" presId="urn:microsoft.com/office/officeart/2018/5/layout/IconCircleLabelList"/>
    <dgm:cxn modelId="{893EBBB7-1D36-40AF-87DF-5B022206FBEA}" type="presParOf" srcId="{21754438-5DB9-4342-AB07-35299A5B6568}" destId="{26F03D65-27CF-4794-B074-3884BEEE0C4E}" srcOrd="0" destOrd="0" presId="urn:microsoft.com/office/officeart/2018/5/layout/IconCircleLabelList"/>
    <dgm:cxn modelId="{7A018811-D119-4A20-B259-1CB29DA463BD}" type="presParOf" srcId="{21754438-5DB9-4342-AB07-35299A5B6568}" destId="{C722CCDF-6AED-4BCB-B386-31E4C403BF4B}" srcOrd="1" destOrd="0" presId="urn:microsoft.com/office/officeart/2018/5/layout/IconCircleLabelList"/>
    <dgm:cxn modelId="{2B9895A6-3E1C-484A-B09A-5B56754547CA}" type="presParOf" srcId="{21754438-5DB9-4342-AB07-35299A5B6568}" destId="{F1EF2FB0-E8EE-46F1-8EB3-5439D016A841}" srcOrd="2" destOrd="0" presId="urn:microsoft.com/office/officeart/2018/5/layout/IconCircleLabelList"/>
    <dgm:cxn modelId="{559C2593-D8B8-4F46-AC4D-B639A42F77FD}" type="presParOf" srcId="{21754438-5DB9-4342-AB07-35299A5B6568}" destId="{3BC0D948-15AB-4F9C-A29A-3E386DDDEF2D}" srcOrd="3" destOrd="0" presId="urn:microsoft.com/office/officeart/2018/5/layout/IconCircleLabelList"/>
    <dgm:cxn modelId="{F1DC92FB-62B2-4BE3-AE2E-E9B1866F28D0}" type="presParOf" srcId="{57F558E5-73D8-4789-897B-F50CB53304E8}" destId="{82D665E8-BB5D-4E17-B754-036E5AE1B6E9}" srcOrd="3" destOrd="0" presId="urn:microsoft.com/office/officeart/2018/5/layout/IconCircleLabelList"/>
    <dgm:cxn modelId="{F8435628-2E02-4C1E-A00B-3F6FA40B38FA}" type="presParOf" srcId="{57F558E5-73D8-4789-897B-F50CB53304E8}" destId="{D9D172BF-FB81-4912-A7DB-72FF081B09D2}" srcOrd="4" destOrd="0" presId="urn:microsoft.com/office/officeart/2018/5/layout/IconCircleLabelList"/>
    <dgm:cxn modelId="{92105DCA-4A9D-4591-AB2B-D44B339B94B7}" type="presParOf" srcId="{D9D172BF-FB81-4912-A7DB-72FF081B09D2}" destId="{935DB9D3-A514-4426-AFF7-188453245BD1}" srcOrd="0" destOrd="0" presId="urn:microsoft.com/office/officeart/2018/5/layout/IconCircleLabelList"/>
    <dgm:cxn modelId="{A9D10E47-7793-4347-B01D-EB0F929A4106}" type="presParOf" srcId="{D9D172BF-FB81-4912-A7DB-72FF081B09D2}" destId="{B9C0DC0F-943B-4D76-80F4-4744187693E0}" srcOrd="1" destOrd="0" presId="urn:microsoft.com/office/officeart/2018/5/layout/IconCircleLabelList"/>
    <dgm:cxn modelId="{CC5BC050-5121-4931-A591-543321886325}" type="presParOf" srcId="{D9D172BF-FB81-4912-A7DB-72FF081B09D2}" destId="{C3418E13-590E-40E0-BB89-F12171393174}" srcOrd="2" destOrd="0" presId="urn:microsoft.com/office/officeart/2018/5/layout/IconCircleLabelList"/>
    <dgm:cxn modelId="{2C0205A0-93AC-4DBF-865F-38D90E5EF5DA}" type="presParOf" srcId="{D9D172BF-FB81-4912-A7DB-72FF081B09D2}" destId="{627908E4-2ACB-463C-9BCB-8D809E381A7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75EA7C-6DD4-437D-9459-3A564C331316}">
      <dsp:nvSpPr>
        <dsp:cNvPr id="0" name=""/>
        <dsp:cNvSpPr/>
      </dsp:nvSpPr>
      <dsp:spPr>
        <a:xfrm>
          <a:off x="631612" y="157116"/>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AE20E6-1EC8-40A9-B095-CC762370254C}">
      <dsp:nvSpPr>
        <dsp:cNvPr id="0" name=""/>
        <dsp:cNvSpPr/>
      </dsp:nvSpPr>
      <dsp:spPr>
        <a:xfrm>
          <a:off x="1048425" y="573929"/>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9642D0-A13C-464F-BF0D-BEBD96616391}">
      <dsp:nvSpPr>
        <dsp:cNvPr id="0" name=""/>
        <dsp:cNvSpPr/>
      </dsp:nvSpPr>
      <dsp:spPr>
        <a:xfrm>
          <a:off x="6393"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111250">
            <a:lnSpc>
              <a:spcPct val="90000"/>
            </a:lnSpc>
            <a:spcBef>
              <a:spcPct val="0"/>
            </a:spcBef>
            <a:spcAft>
              <a:spcPct val="35000"/>
            </a:spcAft>
            <a:defRPr cap="all"/>
          </a:pPr>
          <a:r>
            <a:rPr lang="en-GB" sz="2500" kern="1200"/>
            <a:t>1. Introducing Design Thinking</a:t>
          </a:r>
          <a:endParaRPr lang="en-US" sz="2500" kern="1200"/>
        </a:p>
      </dsp:txBody>
      <dsp:txXfrm>
        <a:off x="6393" y="2722117"/>
        <a:ext cx="3206250" cy="720000"/>
      </dsp:txXfrm>
    </dsp:sp>
    <dsp:sp modelId="{26F03D65-27CF-4794-B074-3884BEEE0C4E}">
      <dsp:nvSpPr>
        <dsp:cNvPr id="0" name=""/>
        <dsp:cNvSpPr/>
      </dsp:nvSpPr>
      <dsp:spPr>
        <a:xfrm>
          <a:off x="4398956" y="157116"/>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22CCDF-6AED-4BCB-B386-31E4C403BF4B}">
      <dsp:nvSpPr>
        <dsp:cNvPr id="0" name=""/>
        <dsp:cNvSpPr/>
      </dsp:nvSpPr>
      <dsp:spPr>
        <a:xfrm>
          <a:off x="4815768" y="573929"/>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C0D948-15AB-4F9C-A29A-3E386DDDEF2D}">
      <dsp:nvSpPr>
        <dsp:cNvPr id="0" name=""/>
        <dsp:cNvSpPr/>
      </dsp:nvSpPr>
      <dsp:spPr>
        <a:xfrm>
          <a:off x="3773737"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111250">
            <a:lnSpc>
              <a:spcPct val="90000"/>
            </a:lnSpc>
            <a:spcBef>
              <a:spcPct val="0"/>
            </a:spcBef>
            <a:spcAft>
              <a:spcPct val="35000"/>
            </a:spcAft>
            <a:defRPr cap="all"/>
          </a:pPr>
          <a:r>
            <a:rPr lang="en-GB" sz="2500" kern="1200"/>
            <a:t>2. The Stages of Design Thinking</a:t>
          </a:r>
          <a:endParaRPr lang="en-US" sz="2500" kern="1200"/>
        </a:p>
      </dsp:txBody>
      <dsp:txXfrm>
        <a:off x="3773737" y="2722117"/>
        <a:ext cx="3206250" cy="720000"/>
      </dsp:txXfrm>
    </dsp:sp>
    <dsp:sp modelId="{935DB9D3-A514-4426-AFF7-188453245BD1}">
      <dsp:nvSpPr>
        <dsp:cNvPr id="0" name=""/>
        <dsp:cNvSpPr/>
      </dsp:nvSpPr>
      <dsp:spPr>
        <a:xfrm>
          <a:off x="8166300" y="157116"/>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C0DC0F-943B-4D76-80F4-4744187693E0}">
      <dsp:nvSpPr>
        <dsp:cNvPr id="0" name=""/>
        <dsp:cNvSpPr/>
      </dsp:nvSpPr>
      <dsp:spPr>
        <a:xfrm>
          <a:off x="8583112" y="573929"/>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7908E4-2ACB-463C-9BCB-8D809E381A79}">
      <dsp:nvSpPr>
        <dsp:cNvPr id="0" name=""/>
        <dsp:cNvSpPr/>
      </dsp:nvSpPr>
      <dsp:spPr>
        <a:xfrm>
          <a:off x="7541081"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111250">
            <a:lnSpc>
              <a:spcPct val="90000"/>
            </a:lnSpc>
            <a:spcBef>
              <a:spcPct val="0"/>
            </a:spcBef>
            <a:spcAft>
              <a:spcPct val="35000"/>
            </a:spcAft>
            <a:defRPr cap="all"/>
          </a:pPr>
          <a:r>
            <a:rPr lang="en-GB" sz="2500" kern="1200"/>
            <a:t>3. The Application of Design Thinking</a:t>
          </a:r>
          <a:endParaRPr lang="en-US" sz="2500" kern="1200"/>
        </a:p>
      </dsp:txBody>
      <dsp:txXfrm>
        <a:off x="7541081" y="2722117"/>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856B6-A237-4B74-8F40-8D07100BFF85}" type="datetimeFigureOut">
              <a:rPr lang="en-GB" smtClean="0"/>
              <a:t>02/03/2021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6D4D0-C2FC-4D88-9CE3-1AE0765043F8}" type="slidenum">
              <a:rPr lang="en-GB" smtClean="0"/>
              <a:t>‹#›</a:t>
            </a:fld>
            <a:endParaRPr lang="en-GB"/>
          </a:p>
        </p:txBody>
      </p:sp>
    </p:spTree>
    <p:extLst>
      <p:ext uri="{BB962C8B-B14F-4D97-AF65-F5344CB8AC3E}">
        <p14:creationId xmlns:p14="http://schemas.microsoft.com/office/powerpoint/2010/main" val="3985687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How much do you know about Design Thinking?
https://www.polleverywhere.com/multiple_choice_polls/UNsuwRDsmnxzPOpjW0bO6?flow=Default&amp;onscreen=persist</a:t>
            </a:r>
            <a:endParaRPr lang="en-GB"/>
          </a:p>
        </p:txBody>
      </p:sp>
      <p:sp>
        <p:nvSpPr>
          <p:cNvPr id="4" name="Slide Number Placeholder 3"/>
          <p:cNvSpPr>
            <a:spLocks noGrp="1"/>
          </p:cNvSpPr>
          <p:nvPr>
            <p:ph type="sldNum" sz="quarter" idx="10"/>
          </p:nvPr>
        </p:nvSpPr>
        <p:spPr/>
        <p:txBody>
          <a:bodyPr/>
          <a:lstStyle/>
          <a:p>
            <a:fld id="{2C76D4D0-C2FC-4D88-9CE3-1AE0765043F8}" type="slidenum">
              <a:rPr lang="en-GB" smtClean="0"/>
              <a:t>2</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26458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3/2/2021</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81554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3/2/2021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37837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0502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3/2/2021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98499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3/2/2021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68376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3/2/2021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67995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3/2/2021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87312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3/2/2021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02790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3/2/2021</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4590560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3/2/2021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79429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3/2/2021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6882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07749"/>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75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24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6"/>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6"/>
            <a:ext cx="1108964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265579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3/2/2021</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4933357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youtu.be/_r0VX-aU_T8"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8.xml"/><Relationship Id="rId1" Type="http://schemas.openxmlformats.org/officeDocument/2006/relationships/video" Target="https://www.youtube.com/embed/vQytKCT563I"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interaction-design.org/literature/article/stage-1-in-the-design-thinking-process-empathise-with-your-users"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onlinelibrary.wiley.com/doi/full/10.1111/jpim.12163?casa_token=6y7m5q0uF-8AAAAA%3Avt4F4I9-gOP6PsB57uZKcks0Me2X7PV9qartQgU51GNKVldJ54SUaVlvMwsr0V7F5t6lXFtb8gL4NgZ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interaction-design.org/literature/article/stage-2-in-the-design-thinking-process-define-the-problem-and-interpret-the-result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nteraction-design.org/literature/article/what-is-ideation-and-how-to-prepare-for-ideation-sessions"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interaction-design.org/literature/article/prototyping-learn-eight-common-methods-and-best-practic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interaction-design.org/literature/article/stage-2-in-the-design-thinking-process-define-the-problem-and-interpret-the-results"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2.deloitte.com/us/en/insights/focus/human-capital-trends/2016/employee-experience-management-design-thinking.html" TargetMode="External"/><Relationship Id="rId2" Type="http://schemas.openxmlformats.org/officeDocument/2006/relationships/hyperlink" Target="https://www.digitalhrtech.com/design-thinking-disrupting-hr/" TargetMode="External"/><Relationship Id="rId1" Type="http://schemas.openxmlformats.org/officeDocument/2006/relationships/slideLayout" Target="../slideLayouts/slideLayout2.xml"/><Relationship Id="rId4" Type="http://schemas.openxmlformats.org/officeDocument/2006/relationships/hyperlink" Target="https://www.ideou.com/pages/design-thinking-resources#case-studies-the-impact-of-design-thinkin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technofaq.org/posts/2020/04/when-you-hit-a-creative-wall-try-these-tips-for-success/"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interaction-design.org/literature/topics/design-thinking" TargetMode="Externa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optools4learning.com/analysis-2020/"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5">
            <a:extLst>
              <a:ext uri="{FF2B5EF4-FFF2-40B4-BE49-F238E27FC236}">
                <a16:creationId xmlns:a16="http://schemas.microsoft.com/office/drawing/2014/main" id="{CD333CBE-B699-4E3B-9F45-C045F77343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5" descr="Light bulb on yellow background with sketched light beams and cord">
            <a:extLst>
              <a:ext uri="{FF2B5EF4-FFF2-40B4-BE49-F238E27FC236}">
                <a16:creationId xmlns:a16="http://schemas.microsoft.com/office/drawing/2014/main" id="{9B983188-ABB0-4960-BDCE-9C991243869B}"/>
              </a:ext>
            </a:extLst>
          </p:cNvPr>
          <p:cNvPicPr>
            <a:picLocks noChangeAspect="1"/>
          </p:cNvPicPr>
          <p:nvPr/>
        </p:nvPicPr>
        <p:blipFill rotWithShape="1">
          <a:blip r:embed="rId2">
            <a:duotone>
              <a:schemeClr val="accent1">
                <a:shade val="45000"/>
                <a:satMod val="135000"/>
              </a:schemeClr>
              <a:prstClr val="white"/>
            </a:duotone>
            <a:alphaModFix amt="25000"/>
          </a:blip>
          <a:srcRect t="8537"/>
          <a:stretch/>
        </p:blipFill>
        <p:spPr>
          <a:xfrm>
            <a:off x="20" y="10"/>
            <a:ext cx="12191980" cy="6857990"/>
          </a:xfrm>
          <a:prstGeom prst="rect">
            <a:avLst/>
          </a:prstGeom>
        </p:spPr>
      </p:pic>
      <p:sp>
        <p:nvSpPr>
          <p:cNvPr id="2" name="Title 1">
            <a:extLst>
              <a:ext uri="{FF2B5EF4-FFF2-40B4-BE49-F238E27FC236}">
                <a16:creationId xmlns:a16="http://schemas.microsoft.com/office/drawing/2014/main" id="{0EC83A95-43A4-41A0-9EF7-D0F63CD80978}"/>
              </a:ext>
            </a:extLst>
          </p:cNvPr>
          <p:cNvSpPr>
            <a:spLocks noGrp="1"/>
          </p:cNvSpPr>
          <p:nvPr>
            <p:ph type="title"/>
          </p:nvPr>
        </p:nvSpPr>
        <p:spPr>
          <a:xfrm>
            <a:off x="603504" y="770467"/>
            <a:ext cx="10782300" cy="3352800"/>
          </a:xfrm>
        </p:spPr>
        <p:txBody>
          <a:bodyPr vert="horz" lIns="91440" tIns="45720" rIns="91440" bIns="45720" rtlCol="0" anchor="b">
            <a:normAutofit/>
          </a:bodyPr>
          <a:lstStyle/>
          <a:p>
            <a:pPr>
              <a:lnSpc>
                <a:spcPct val="80000"/>
              </a:lnSpc>
            </a:pPr>
            <a:r>
              <a:rPr lang="en-US" sz="8800" kern="1200" spc="-120" baseline="0" dirty="0">
                <a:solidFill>
                  <a:srgbClr val="FFFFFF"/>
                </a:solidFill>
                <a:latin typeface="+mj-lt"/>
                <a:ea typeface="+mj-ea"/>
                <a:cs typeface="+mj-cs"/>
              </a:rPr>
              <a:t>Why Design Thinking?</a:t>
            </a:r>
          </a:p>
        </p:txBody>
      </p:sp>
    </p:spTree>
    <p:extLst>
      <p:ext uri="{BB962C8B-B14F-4D97-AF65-F5344CB8AC3E}">
        <p14:creationId xmlns:p14="http://schemas.microsoft.com/office/powerpoint/2010/main" val="3335257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41196160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87AB319-64C0-4E2D-B1CD-0A970301BEE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CC4A892D-088E-4414-965D-1F8C4212F6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20416" y="5090547"/>
            <a:ext cx="11930230" cy="1125190"/>
          </a:xfrm>
        </p:spPr>
        <p:txBody>
          <a:bodyPr vert="horz" lIns="91440" tIns="45720" rIns="91440" bIns="45720" rtlCol="0" anchor="b">
            <a:normAutofit/>
          </a:bodyPr>
          <a:lstStyle/>
          <a:p>
            <a:pPr>
              <a:lnSpc>
                <a:spcPct val="80000"/>
              </a:lnSpc>
            </a:pPr>
            <a:r>
              <a:rPr lang="en-US" sz="4100"/>
              <a:t>Design Thinking: New Innovative Thinking for New Problems</a:t>
            </a:r>
          </a:p>
        </p:txBody>
      </p:sp>
      <p:sp>
        <p:nvSpPr>
          <p:cNvPr id="18" name="Rectangle 17">
            <a:extLst>
              <a:ext uri="{FF2B5EF4-FFF2-40B4-BE49-F238E27FC236}">
                <a16:creationId xmlns:a16="http://schemas.microsoft.com/office/drawing/2014/main" id="{472BC85F-BF83-4D6D-A1BC-8EE5822F08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a:blip r:embed="rId2"/>
          <a:stretch>
            <a:fillRect/>
          </a:stretch>
        </p:blipFill>
        <p:spPr>
          <a:xfrm>
            <a:off x="1385986" y="643467"/>
            <a:ext cx="9386160" cy="3590205"/>
          </a:xfrm>
          <a:prstGeom prst="rect">
            <a:avLst/>
          </a:prstGeom>
        </p:spPr>
      </p:pic>
    </p:spTree>
    <p:extLst>
      <p:ext uri="{BB962C8B-B14F-4D97-AF65-F5344CB8AC3E}">
        <p14:creationId xmlns:p14="http://schemas.microsoft.com/office/powerpoint/2010/main" val="16505049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1067D-6E12-4A60-B581-B615CF4D6DFC}"/>
              </a:ext>
            </a:extLst>
          </p:cNvPr>
          <p:cNvSpPr>
            <a:spLocks noGrp="1"/>
          </p:cNvSpPr>
          <p:nvPr>
            <p:ph type="title"/>
          </p:nvPr>
        </p:nvSpPr>
        <p:spPr>
          <a:xfrm>
            <a:off x="657224" y="499533"/>
            <a:ext cx="10772775" cy="1658198"/>
          </a:xfrm>
        </p:spPr>
        <p:txBody>
          <a:bodyPr>
            <a:normAutofit/>
          </a:bodyPr>
          <a:lstStyle/>
          <a:p>
            <a:r>
              <a:rPr lang="en-GB" dirty="0">
                <a:cs typeface="Calibri Light"/>
              </a:rPr>
              <a:t>Session Overview </a:t>
            </a:r>
            <a:endParaRPr lang="en-GB" dirty="0"/>
          </a:p>
        </p:txBody>
      </p:sp>
      <p:graphicFrame>
        <p:nvGraphicFramePr>
          <p:cNvPr id="5" name="Content Placeholder 2">
            <a:extLst>
              <a:ext uri="{FF2B5EF4-FFF2-40B4-BE49-F238E27FC236}">
                <a16:creationId xmlns:a16="http://schemas.microsoft.com/office/drawing/2014/main" id="{35290FE6-F069-40C9-B771-08499B03F77A}"/>
              </a:ext>
            </a:extLst>
          </p:cNvPr>
          <p:cNvGraphicFramePr>
            <a:graphicFrameLocks noGrp="1"/>
          </p:cNvGraphicFramePr>
          <p:nvPr>
            <p:ph idx="1"/>
            <p:extLst>
              <p:ext uri="{D42A27DB-BD31-4B8C-83A1-F6EECF244321}">
                <p14:modId xmlns:p14="http://schemas.microsoft.com/office/powerpoint/2010/main" val="2047696940"/>
              </p:ext>
            </p:extLst>
          </p:nvPr>
        </p:nvGraphicFramePr>
        <p:xfrm>
          <a:off x="676275" y="2373549"/>
          <a:ext cx="10753725" cy="35992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3082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D1CA4-0F6F-44FF-BCBF-7BED54C484A8}"/>
              </a:ext>
            </a:extLst>
          </p:cNvPr>
          <p:cNvSpPr>
            <a:spLocks noGrp="1"/>
          </p:cNvSpPr>
          <p:nvPr>
            <p:ph type="title"/>
          </p:nvPr>
        </p:nvSpPr>
        <p:spPr>
          <a:xfrm>
            <a:off x="4683125" y="499533"/>
            <a:ext cx="6562726" cy="1658198"/>
          </a:xfrm>
        </p:spPr>
        <p:txBody>
          <a:bodyPr>
            <a:normAutofit/>
          </a:bodyPr>
          <a:lstStyle/>
          <a:p>
            <a:r>
              <a:rPr lang="en-GB" dirty="0">
                <a:solidFill>
                  <a:srgbClr val="FF0000"/>
                </a:solidFill>
                <a:cs typeface="Calibri Light"/>
              </a:rPr>
              <a:t>Learning Outcomes</a:t>
            </a:r>
          </a:p>
        </p:txBody>
      </p:sp>
      <p:pic>
        <p:nvPicPr>
          <p:cNvPr id="5" name="Picture 4" descr="White puzzle with one red piece">
            <a:extLst>
              <a:ext uri="{FF2B5EF4-FFF2-40B4-BE49-F238E27FC236}">
                <a16:creationId xmlns:a16="http://schemas.microsoft.com/office/drawing/2014/main" id="{4FF9B41C-B43B-4047-8D4D-54C2A1613562}"/>
              </a:ext>
            </a:extLst>
          </p:cNvPr>
          <p:cNvPicPr>
            <a:picLocks noChangeAspect="1"/>
          </p:cNvPicPr>
          <p:nvPr/>
        </p:nvPicPr>
        <p:blipFill rotWithShape="1">
          <a:blip r:embed="rId2"/>
          <a:srcRect l="34114" r="32475" b="5"/>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627DBB71-35CA-43C2-9C11-F5CA584F47C9}"/>
              </a:ext>
            </a:extLst>
          </p:cNvPr>
          <p:cNvSpPr>
            <a:spLocks noGrp="1"/>
          </p:cNvSpPr>
          <p:nvPr>
            <p:ph idx="1"/>
          </p:nvPr>
        </p:nvSpPr>
        <p:spPr>
          <a:xfrm>
            <a:off x="4702557" y="2011680"/>
            <a:ext cx="6428994" cy="3766185"/>
          </a:xfrm>
        </p:spPr>
        <p:txBody>
          <a:bodyPr vert="horz" lIns="91440" tIns="45720" rIns="91440" bIns="45720" rtlCol="0">
            <a:normAutofit/>
          </a:bodyPr>
          <a:lstStyle/>
          <a:p>
            <a:r>
              <a:rPr lang="en-GB" dirty="0">
                <a:cs typeface="Calibri Light"/>
              </a:rPr>
              <a:t>By the end of this session, you will be able to:</a:t>
            </a:r>
          </a:p>
          <a:p>
            <a:endParaRPr lang="en-GB" dirty="0">
              <a:cs typeface="Calibri Light"/>
            </a:endParaRPr>
          </a:p>
          <a:p>
            <a:r>
              <a:rPr lang="en-GB" dirty="0">
                <a:cs typeface="Calibri Light"/>
              </a:rPr>
              <a:t>1. Describe the concept of design thinking.</a:t>
            </a:r>
          </a:p>
          <a:p>
            <a:r>
              <a:rPr lang="en-GB" dirty="0">
                <a:cs typeface="Calibri Light"/>
              </a:rPr>
              <a:t>2. Identify the different phases of design thinking.</a:t>
            </a:r>
          </a:p>
          <a:p>
            <a:r>
              <a:rPr lang="en-GB" dirty="0">
                <a:cs typeface="Calibri Light"/>
              </a:rPr>
              <a:t>3. Recognise different applications for design thinking in organisations.</a:t>
            </a:r>
          </a:p>
          <a:p>
            <a:endParaRPr lang="en-GB" dirty="0">
              <a:cs typeface="Calibri Light"/>
            </a:endParaRPr>
          </a:p>
        </p:txBody>
      </p:sp>
    </p:spTree>
    <p:extLst>
      <p:ext uri="{BB962C8B-B14F-4D97-AF65-F5344CB8AC3E}">
        <p14:creationId xmlns:p14="http://schemas.microsoft.com/office/powerpoint/2010/main" val="21569411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6EA1A26-163F-4F15-91F4-F2C51AC9C10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73212" y="499533"/>
            <a:ext cx="3401568" cy="1920240"/>
          </a:xfrm>
        </p:spPr>
        <p:txBody>
          <a:bodyPr vert="horz" lIns="91440" tIns="45720" rIns="91440" bIns="45720" rtlCol="0" anchor="b">
            <a:normAutofit/>
          </a:bodyPr>
          <a:lstStyle/>
          <a:p>
            <a:r>
              <a:rPr lang="en-US"/>
              <a:t>Design Thinking</a:t>
            </a:r>
          </a:p>
        </p:txBody>
      </p:sp>
      <p:pic>
        <p:nvPicPr>
          <p:cNvPr id="5" name="Content Placeholder 4">
            <a:hlinkClick r:id="rId2"/>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4182" r="1551"/>
          <a:stretch/>
        </p:blipFill>
        <p:spPr>
          <a:xfrm>
            <a:off x="633999" y="640080"/>
            <a:ext cx="6278529" cy="5588101"/>
          </a:xfrm>
          <a:prstGeom prst="rect">
            <a:avLst/>
          </a:prstGeom>
        </p:spPr>
      </p:pic>
      <p:sp>
        <p:nvSpPr>
          <p:cNvPr id="3" name="Rectangle 2"/>
          <p:cNvSpPr/>
          <p:nvPr/>
        </p:nvSpPr>
        <p:spPr>
          <a:xfrm>
            <a:off x="8173212" y="2419773"/>
            <a:ext cx="3401568" cy="3358092"/>
          </a:xfrm>
          <a:prstGeom prst="rect">
            <a:avLst/>
          </a:prstGeom>
        </p:spPr>
        <p:txBody>
          <a:bodyPr vert="horz" lIns="91440" tIns="45720" rIns="91440" bIns="45720" rtlCol="0" anchor="t">
            <a:normAutofit/>
          </a:bodyPr>
          <a:lstStyle/>
          <a:p>
            <a:pPr>
              <a:lnSpc>
                <a:spcPct val="85000"/>
              </a:lnSpc>
              <a:spcAft>
                <a:spcPts val="600"/>
              </a:spcAft>
              <a:buFont typeface="Arial" pitchFamily="34" charset="0"/>
              <a:buChar char=" "/>
            </a:pPr>
            <a:r>
              <a:rPr lang="en-US" sz="1700" dirty="0">
                <a:solidFill>
                  <a:schemeClr val="bg1"/>
                </a:solidFill>
              </a:rPr>
              <a:t>Design Thinking is a useful concept for identifying solutions to problems in a systematic way. Over recent decades, it has become crucial to develop and refine skills which allow us to understand and act on rapid changes in our environment and </a:t>
            </a:r>
            <a:r>
              <a:rPr lang="en-US" sz="1700" dirty="0" err="1">
                <a:solidFill>
                  <a:schemeClr val="bg1"/>
                </a:solidFill>
              </a:rPr>
              <a:t>behaviour</a:t>
            </a:r>
            <a:r>
              <a:rPr lang="en-US" sz="1700" dirty="0">
                <a:solidFill>
                  <a:schemeClr val="bg1"/>
                </a:solidFill>
              </a:rPr>
              <a:t>. The world has become increasingly interconnected and complex, and design thinking offers a means to grapple with all this change in a more human-centric manner (Interaction Design Foundation, 2020)</a:t>
            </a:r>
            <a:endParaRPr lang="en-US" sz="1700" dirty="0">
              <a:solidFill>
                <a:schemeClr val="bg1"/>
              </a:solidFill>
              <a:cs typeface="Calibri Light"/>
            </a:endParaRPr>
          </a:p>
          <a:p>
            <a:pPr>
              <a:lnSpc>
                <a:spcPct val="85000"/>
              </a:lnSpc>
              <a:spcAft>
                <a:spcPts val="600"/>
              </a:spcAft>
              <a:buFont typeface="Arial" pitchFamily="34" charset="0"/>
              <a:buChar char=" "/>
            </a:pPr>
            <a:endParaRPr lang="en-US" sz="1700" dirty="0">
              <a:solidFill>
                <a:schemeClr val="bg1"/>
              </a:solidFill>
              <a:cs typeface="Calibri Light"/>
            </a:endParaRPr>
          </a:p>
        </p:txBody>
      </p:sp>
    </p:spTree>
    <p:extLst>
      <p:ext uri="{BB962C8B-B14F-4D97-AF65-F5344CB8AC3E}">
        <p14:creationId xmlns:p14="http://schemas.microsoft.com/office/powerpoint/2010/main" val="12400209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D87AB319-64C0-4E2D-B1CD-0A970301BEE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11">
            <a:extLst>
              <a:ext uri="{FF2B5EF4-FFF2-40B4-BE49-F238E27FC236}">
                <a16:creationId xmlns:a16="http://schemas.microsoft.com/office/drawing/2014/main" id="{EDAFA9A5-03CC-4F94-B964-70682CDB0B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3504" y="770467"/>
            <a:ext cx="3467051" cy="3352800"/>
          </a:xfrm>
        </p:spPr>
        <p:txBody>
          <a:bodyPr vert="horz" lIns="91440" tIns="45720" rIns="91440" bIns="45720" rtlCol="0" anchor="b">
            <a:normAutofit/>
          </a:bodyPr>
          <a:lstStyle/>
          <a:p>
            <a:pPr>
              <a:lnSpc>
                <a:spcPct val="80000"/>
              </a:lnSpc>
            </a:pPr>
            <a:r>
              <a:rPr lang="en-US" sz="6000"/>
              <a:t>Design Thinking</a:t>
            </a:r>
          </a:p>
        </p:txBody>
      </p:sp>
      <p:sp>
        <p:nvSpPr>
          <p:cNvPr id="4" name="Text Placeholder 3"/>
          <p:cNvSpPr>
            <a:spLocks noGrp="1"/>
          </p:cNvSpPr>
          <p:nvPr>
            <p:ph type="body" sz="half" idx="2"/>
          </p:nvPr>
        </p:nvSpPr>
        <p:spPr>
          <a:xfrm>
            <a:off x="667513" y="4206876"/>
            <a:ext cx="3403042" cy="1645920"/>
          </a:xfrm>
        </p:spPr>
        <p:txBody>
          <a:bodyPr vert="horz" lIns="91440" tIns="45720" rIns="91440" bIns="45720" rtlCol="0">
            <a:normAutofit/>
          </a:bodyPr>
          <a:lstStyle/>
          <a:p>
            <a:pPr>
              <a:lnSpc>
                <a:spcPct val="85000"/>
              </a:lnSpc>
              <a:spcBef>
                <a:spcPts val="1300"/>
              </a:spcBef>
            </a:pPr>
            <a:r>
              <a:rPr lang="en-US" sz="2200">
                <a:solidFill>
                  <a:srgbClr val="FFFFFF"/>
                </a:solidFill>
                <a:latin typeface="+mj-lt"/>
              </a:rPr>
              <a:t>A human-centred approach to problem-solving.</a:t>
            </a:r>
          </a:p>
        </p:txBody>
      </p:sp>
      <p:sp>
        <p:nvSpPr>
          <p:cNvPr id="9" name="Rectangle 13">
            <a:extLst>
              <a:ext uri="{FF2B5EF4-FFF2-40B4-BE49-F238E27FC236}">
                <a16:creationId xmlns:a16="http://schemas.microsoft.com/office/drawing/2014/main" id="{73B36B60-731F-409B-A240-BBF521AB746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QytKCT563I"/>
          <p:cNvPicPr>
            <a:picLocks noGrp="1" noRot="1" noChangeAspect="1"/>
          </p:cNvPicPr>
          <p:nvPr>
            <p:ph idx="1"/>
            <a:videoFile r:link="rId1"/>
          </p:nvPr>
        </p:nvPicPr>
        <p:blipFill>
          <a:blip r:embed="rId3"/>
          <a:stretch>
            <a:fillRect/>
          </a:stretch>
        </p:blipFill>
        <p:spPr>
          <a:xfrm>
            <a:off x="5282520" y="1490522"/>
            <a:ext cx="6266016" cy="3524634"/>
          </a:xfrm>
          <a:prstGeom prst="rect">
            <a:avLst/>
          </a:prstGeom>
        </p:spPr>
      </p:pic>
    </p:spTree>
    <p:extLst>
      <p:ext uri="{BB962C8B-B14F-4D97-AF65-F5344CB8AC3E}">
        <p14:creationId xmlns:p14="http://schemas.microsoft.com/office/powerpoint/2010/main" val="8898343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4683125" y="499533"/>
            <a:ext cx="6562726" cy="1658198"/>
          </a:xfrm>
        </p:spPr>
        <p:txBody>
          <a:bodyPr>
            <a:normAutofit/>
          </a:bodyPr>
          <a:lstStyle/>
          <a:p>
            <a:r>
              <a:rPr lang="en-GB" dirty="0">
                <a:solidFill>
                  <a:srgbClr val="FFC000"/>
                </a:solidFill>
                <a:cs typeface="Calibri Light"/>
              </a:rPr>
              <a:t>Stage 1: Empathise</a:t>
            </a: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048" r="34401"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4702557" y="2011680"/>
            <a:ext cx="6428994" cy="3766185"/>
          </a:xfrm>
        </p:spPr>
        <p:txBody>
          <a:bodyPr vert="horz" lIns="91440" tIns="45720" rIns="91440" bIns="45720" rtlCol="0">
            <a:normAutofit fontScale="92500" lnSpcReduction="20000"/>
          </a:bodyPr>
          <a:lstStyle/>
          <a:p>
            <a:r>
              <a:rPr lang="en-GB" sz="1500" b="1" i="1" dirty="0">
                <a:ea typeface="+mn-lt"/>
                <a:cs typeface="+mn-lt"/>
              </a:rPr>
              <a:t>Research Your Users' Needs</a:t>
            </a:r>
          </a:p>
          <a:p>
            <a:r>
              <a:rPr lang="en-GB" sz="1500" dirty="0">
                <a:ea typeface="+mn-lt"/>
                <a:cs typeface="+mn-lt"/>
              </a:rPr>
              <a:t>The first stage of the design thinking process allows you to gain an empathetic understanding of the problem you’re trying to solve, typically through user research. </a:t>
            </a:r>
          </a:p>
          <a:p>
            <a:r>
              <a:rPr lang="en-GB" sz="1500" dirty="0">
                <a:ea typeface="+mn-lt"/>
                <a:cs typeface="+mn-lt"/>
              </a:rPr>
              <a:t>Empathy is crucial to a human-centred design process like design thinking because it allows you to set aside your own assumptions about the world and gain real insight into users and their needs.</a:t>
            </a:r>
          </a:p>
          <a:p>
            <a:r>
              <a:rPr lang="en-GB" sz="1500" dirty="0">
                <a:ea typeface="+mn-lt"/>
                <a:cs typeface="+mn-lt"/>
              </a:rPr>
              <a:t>The idea is to gain insights into what they need, what they want, how they behave, feel, and think, and why they demonstrate such behaviours, feelings, and thoughts when interacting with products in a real-world setting. Follow the link to find out more about how to action the empathy phase: </a:t>
            </a:r>
          </a:p>
          <a:p>
            <a:r>
              <a:rPr lang="en-GB" sz="1500" dirty="0">
                <a:latin typeface="Calibri"/>
                <a:cs typeface="Calibri"/>
                <a:hlinkClick r:id="rId3"/>
              </a:rPr>
              <a:t>https://www.interaction-design.org/literature/article/stage-1-in-the-design-thinking-process-empathise-with-your-users</a:t>
            </a:r>
            <a:r>
              <a:rPr lang="en-GB" sz="1500" dirty="0">
                <a:cs typeface="Calibri Light"/>
              </a:rPr>
              <a:t> </a:t>
            </a:r>
            <a:endParaRPr lang="en-GB" sz="1500" dirty="0" smtClean="0">
              <a:cs typeface="Calibri Light"/>
            </a:endParaRPr>
          </a:p>
          <a:p>
            <a:r>
              <a:rPr lang="en-GB" sz="1500" dirty="0" smtClean="0">
                <a:cs typeface="Calibri Light"/>
              </a:rPr>
              <a:t>DT can also help us to overcome bias: </a:t>
            </a:r>
          </a:p>
          <a:p>
            <a:r>
              <a:rPr lang="en-GB" sz="1500" dirty="0" smtClean="0">
                <a:ea typeface="+mn-lt"/>
                <a:cs typeface="+mn-lt"/>
                <a:hlinkClick r:id="rId4"/>
              </a:rPr>
              <a:t>https</a:t>
            </a:r>
            <a:r>
              <a:rPr lang="en-GB" sz="1500" dirty="0">
                <a:ea typeface="+mn-lt"/>
                <a:cs typeface="+mn-lt"/>
                <a:hlinkClick r:id="rId4"/>
              </a:rPr>
              <a:t>://</a:t>
            </a:r>
            <a:r>
              <a:rPr lang="en-GB" sz="1500" dirty="0" smtClean="0">
                <a:ea typeface="+mn-lt"/>
                <a:cs typeface="+mn-lt"/>
                <a:hlinkClick r:id="rId4"/>
              </a:rPr>
              <a:t>onlinelibrary.wiley.com/doi/full/10.1111/jpim.12163?casa_token=6y7m5q0uF-8AAAAA%3Avt4F4I9-gOP6PsB57uZKcks0Me2X7PV9qartQgU51GNKVldJ54SUaVlvMwsr0V7F5t6lXFtb8gL4NgZk</a:t>
            </a:r>
            <a:r>
              <a:rPr lang="en-GB" sz="1500" dirty="0" smtClean="0">
                <a:ea typeface="+mn-lt"/>
                <a:cs typeface="+mn-lt"/>
              </a:rPr>
              <a:t> </a:t>
            </a:r>
            <a:endParaRPr lang="en-GB" sz="1500" dirty="0">
              <a:ea typeface="+mn-lt"/>
              <a:cs typeface="+mn-lt"/>
            </a:endParaRPr>
          </a:p>
          <a:p>
            <a:endParaRPr lang="en-GB" sz="1500" b="1" i="1" dirty="0">
              <a:cs typeface="Calibri Light"/>
            </a:endParaRPr>
          </a:p>
        </p:txBody>
      </p:sp>
    </p:spTree>
    <p:extLst>
      <p:ext uri="{BB962C8B-B14F-4D97-AF65-F5344CB8AC3E}">
        <p14:creationId xmlns:p14="http://schemas.microsoft.com/office/powerpoint/2010/main" val="2227265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657225" y="499533"/>
            <a:ext cx="7115176" cy="1658198"/>
          </a:xfrm>
        </p:spPr>
        <p:txBody>
          <a:bodyPr>
            <a:normAutofit/>
          </a:bodyPr>
          <a:lstStyle/>
          <a:p>
            <a:r>
              <a:rPr lang="en-GB">
                <a:ea typeface="+mj-lt"/>
                <a:cs typeface="+mj-lt"/>
              </a:rPr>
              <a:t>Stage 2: Define</a:t>
            </a:r>
            <a:endParaRPr lang="en-GB">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1900" b="1" i="1">
                <a:ea typeface="+mn-lt"/>
                <a:cs typeface="+mn-lt"/>
              </a:rPr>
              <a:t>State Your Users' Needs and Problems</a:t>
            </a:r>
            <a:endParaRPr lang="en-GB" sz="1900">
              <a:ea typeface="+mn-lt"/>
              <a:cs typeface="+mn-lt"/>
            </a:endParaRPr>
          </a:p>
          <a:p>
            <a:r>
              <a:rPr lang="en-GB" sz="1900">
                <a:ea typeface="+mn-lt"/>
                <a:cs typeface="+mn-lt"/>
              </a:rPr>
              <a:t>In the Define stage, you accumulate the information you created and gathered during the Empathise stage. You analyse your observations and synthesise them to define the core problems you and your team have identified so far. </a:t>
            </a:r>
            <a:endParaRPr lang="en-US" sz="1900">
              <a:ea typeface="+mn-lt"/>
              <a:cs typeface="+mn-lt"/>
            </a:endParaRPr>
          </a:p>
          <a:p>
            <a:r>
              <a:rPr lang="en-GB" sz="1900">
                <a:ea typeface="+mn-lt"/>
                <a:cs typeface="+mn-lt"/>
              </a:rPr>
              <a:t>You should always seek to define the problem statement in a human-centred manner as you do this. Follow the link for more on how to write a problem statement. </a:t>
            </a:r>
            <a:endParaRPr lang="en-US" sz="1900">
              <a:ea typeface="+mn-lt"/>
              <a:cs typeface="+mn-lt"/>
            </a:endParaRPr>
          </a:p>
          <a:p>
            <a:endParaRPr lang="en-GB" sz="1900">
              <a:ea typeface="+mn-lt"/>
              <a:cs typeface="+mn-lt"/>
            </a:endParaRPr>
          </a:p>
          <a:p>
            <a:r>
              <a:rPr lang="en-GB" sz="1900">
                <a:latin typeface="Calibri"/>
                <a:cs typeface="Calibri"/>
                <a:hlinkClick r:id="rId2"/>
              </a:rPr>
              <a:t>https://www.interaction-design.org/literature/article/stage-2-in-the-design-thinking-process-define-the-problem-and-interpret-the-results</a:t>
            </a:r>
            <a:endParaRPr lang="en-GB" sz="1900">
              <a:cs typeface="Calibri Light"/>
            </a:endParaRPr>
          </a:p>
          <a:p>
            <a:endParaRPr lang="en-GB" sz="1900">
              <a:cs typeface="Calibri Light"/>
            </a:endParaRPr>
          </a:p>
          <a:p>
            <a:endParaRPr lang="en-GB" sz="190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632" r="7818" b="-2"/>
          <a:stretch/>
        </p:blipFill>
        <p:spPr>
          <a:xfrm>
            <a:off x="8114537" y="10"/>
            <a:ext cx="4077463" cy="6864408"/>
          </a:xfrm>
          <a:prstGeom prst="rect">
            <a:avLst/>
          </a:prstGeom>
        </p:spPr>
      </p:pic>
    </p:spTree>
    <p:extLst>
      <p:ext uri="{BB962C8B-B14F-4D97-AF65-F5344CB8AC3E}">
        <p14:creationId xmlns:p14="http://schemas.microsoft.com/office/powerpoint/2010/main" val="1164106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C038D-2033-4106-9355-770079D3936A}"/>
              </a:ext>
            </a:extLst>
          </p:cNvPr>
          <p:cNvSpPr>
            <a:spLocks noGrp="1"/>
          </p:cNvSpPr>
          <p:nvPr>
            <p:ph type="title"/>
          </p:nvPr>
        </p:nvSpPr>
        <p:spPr>
          <a:xfrm>
            <a:off x="4683125" y="499533"/>
            <a:ext cx="6562726" cy="1658198"/>
          </a:xfrm>
        </p:spPr>
        <p:txBody>
          <a:bodyPr>
            <a:normAutofit/>
          </a:bodyPr>
          <a:lstStyle/>
          <a:p>
            <a:r>
              <a:rPr lang="en-GB">
                <a:solidFill>
                  <a:srgbClr val="7A2D6A"/>
                </a:solidFill>
                <a:cs typeface="Calibri Light"/>
              </a:rPr>
              <a:t>Stage 3: Ideate</a:t>
            </a:r>
          </a:p>
        </p:txBody>
      </p:sp>
      <p:pic>
        <p:nvPicPr>
          <p:cNvPr id="4" name="Picture 4">
            <a:extLst>
              <a:ext uri="{FF2B5EF4-FFF2-40B4-BE49-F238E27FC236}">
                <a16:creationId xmlns:a16="http://schemas.microsoft.com/office/drawing/2014/main" id="{3F135524-E5E0-42A9-9CA7-AA9AFBB6E41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206" r="18394"/>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D51E6821-6912-4B50-9472-907C106D72BA}"/>
              </a:ext>
            </a:extLst>
          </p:cNvPr>
          <p:cNvSpPr>
            <a:spLocks noGrp="1"/>
          </p:cNvSpPr>
          <p:nvPr>
            <p:ph idx="1"/>
          </p:nvPr>
        </p:nvSpPr>
        <p:spPr>
          <a:xfrm>
            <a:off x="4702557" y="2011680"/>
            <a:ext cx="6428994" cy="3766185"/>
          </a:xfrm>
        </p:spPr>
        <p:txBody>
          <a:bodyPr vert="horz" lIns="91440" tIns="45720" rIns="91440" bIns="45720" rtlCol="0">
            <a:normAutofit/>
          </a:bodyPr>
          <a:lstStyle/>
          <a:p>
            <a:r>
              <a:rPr lang="en-GB" sz="2000" b="1" i="1">
                <a:ea typeface="+mn-lt"/>
                <a:cs typeface="+mn-lt"/>
              </a:rPr>
              <a:t>Challenge Assumptions and Create Ideas</a:t>
            </a:r>
            <a:endParaRPr lang="en-GB" sz="2000">
              <a:ea typeface="+mn-lt"/>
              <a:cs typeface="+mn-lt"/>
            </a:endParaRPr>
          </a:p>
          <a:p>
            <a:r>
              <a:rPr lang="en-GB" sz="2000">
                <a:ea typeface="+mn-lt"/>
                <a:cs typeface="+mn-lt"/>
              </a:rPr>
              <a:t>Designers are ready to generate ideas as they reach the third stage of design thinking. The solid background of knowledge from the first two phases means you can start to “think outside the box”, look for alternative ways to view the problem and identify innovative solutions to the problem statement you’ve created.</a:t>
            </a:r>
            <a:endParaRPr lang="en-US" sz="2000">
              <a:ea typeface="+mn-lt"/>
              <a:cs typeface="+mn-lt"/>
            </a:endParaRPr>
          </a:p>
          <a:p>
            <a:endParaRPr lang="en-GB" sz="2000">
              <a:cs typeface="Calibri Light"/>
            </a:endParaRPr>
          </a:p>
          <a:p>
            <a:r>
              <a:rPr lang="en-GB" sz="2000">
                <a:ea typeface="+mn-lt"/>
                <a:cs typeface="+mn-lt"/>
              </a:rPr>
              <a:t>Find out more about how to run a successful ideation session: </a:t>
            </a:r>
            <a:r>
              <a:rPr lang="en-GB" sz="2000">
                <a:latin typeface="Calibri"/>
                <a:ea typeface="+mn-lt"/>
                <a:cs typeface="Calibri"/>
                <a:hlinkClick r:id="rId3"/>
              </a:rPr>
              <a:t>https://www.interaction-design.org/literature/article/what-is-ideation-and-how-to-prepare-for-ideation-sessions</a:t>
            </a:r>
          </a:p>
          <a:p>
            <a:endParaRPr lang="en-GB" sz="2000">
              <a:cs typeface="Calibri Light"/>
            </a:endParaRPr>
          </a:p>
        </p:txBody>
      </p:sp>
    </p:spTree>
    <p:extLst>
      <p:ext uri="{BB962C8B-B14F-4D97-AF65-F5344CB8AC3E}">
        <p14:creationId xmlns:p14="http://schemas.microsoft.com/office/powerpoint/2010/main" val="3054392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657225" y="499533"/>
            <a:ext cx="7115176" cy="1658198"/>
          </a:xfrm>
        </p:spPr>
        <p:txBody>
          <a:bodyPr>
            <a:normAutofit/>
          </a:bodyPr>
          <a:lstStyle/>
          <a:p>
            <a:r>
              <a:rPr lang="en-GB">
                <a:solidFill>
                  <a:srgbClr val="E46C4C"/>
                </a:solidFill>
                <a:ea typeface="+mj-lt"/>
                <a:cs typeface="+mj-lt"/>
              </a:rPr>
              <a:t>Stage 4: Prototype</a:t>
            </a: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2000" b="1" i="1" dirty="0">
                <a:ea typeface="+mn-lt"/>
                <a:cs typeface="+mn-lt"/>
              </a:rPr>
              <a:t>Start to Create Solutions</a:t>
            </a:r>
            <a:endParaRPr lang="en-GB" sz="2000" dirty="0">
              <a:ea typeface="+mn-lt"/>
              <a:cs typeface="+mn-lt"/>
            </a:endParaRPr>
          </a:p>
          <a:p>
            <a:r>
              <a:rPr lang="en-GB" sz="2000" dirty="0">
                <a:ea typeface="+mn-lt"/>
                <a:cs typeface="+mn-lt"/>
              </a:rPr>
              <a:t>This is an experimental phase, and the aim is to identify the best possible solution for each of the problems identified during the first three stages. Design teams will produce a number of inexpensive, scaled-down versions of the product (or specific features found within the product) to investigate the problem solutions generated in the previous stage. This is sometimes called an MVP (minimum viable product)</a:t>
            </a:r>
            <a:endParaRPr lang="en-US" sz="2000" dirty="0">
              <a:ea typeface="+mn-lt"/>
              <a:cs typeface="+mn-lt"/>
            </a:endParaRPr>
          </a:p>
          <a:p>
            <a:r>
              <a:rPr lang="en-GB" sz="2000" dirty="0">
                <a:ea typeface="+mn-lt"/>
                <a:cs typeface="+mn-lt"/>
              </a:rPr>
              <a:t>Learn about common prototype methods:</a:t>
            </a:r>
            <a:r>
              <a:rPr lang="en-GB" sz="2000" dirty="0">
                <a:latin typeface="Calibri Light"/>
                <a:ea typeface="+mn-lt"/>
                <a:cs typeface="Calibri Light"/>
              </a:rPr>
              <a:t> </a:t>
            </a:r>
            <a:r>
              <a:rPr lang="en-GB" sz="2000" dirty="0">
                <a:latin typeface="Calibri"/>
                <a:ea typeface="+mn-lt"/>
                <a:cs typeface="Calibri"/>
                <a:hlinkClick r:id="rId2"/>
              </a:rPr>
              <a:t>https://www.interaction-design.org/literature/article/prototyping-learn-eight-common-methods-and-best-practices</a:t>
            </a:r>
            <a:endParaRPr lang="en-GB" sz="2000" dirty="0"/>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314" r="18225" b="2"/>
          <a:stretch/>
        </p:blipFill>
        <p:spPr>
          <a:xfrm>
            <a:off x="8114537" y="10"/>
            <a:ext cx="4077463" cy="6864408"/>
          </a:xfrm>
          <a:prstGeom prst="rect">
            <a:avLst/>
          </a:prstGeom>
        </p:spPr>
      </p:pic>
    </p:spTree>
    <p:extLst>
      <p:ext uri="{BB962C8B-B14F-4D97-AF65-F5344CB8AC3E}">
        <p14:creationId xmlns:p14="http://schemas.microsoft.com/office/powerpoint/2010/main" val="3093961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4683125" y="499533"/>
            <a:ext cx="6562726" cy="1658198"/>
          </a:xfrm>
        </p:spPr>
        <p:txBody>
          <a:bodyPr>
            <a:normAutofit/>
          </a:bodyPr>
          <a:lstStyle/>
          <a:p>
            <a:r>
              <a:rPr lang="en-GB">
                <a:cs typeface="Calibri Light"/>
              </a:rPr>
              <a:t>Stage 5: Test</a:t>
            </a: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2"/>
          <a:srcRect l="15784" r="36696" b="-1"/>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4702557" y="2011680"/>
            <a:ext cx="6428994" cy="3766185"/>
          </a:xfrm>
        </p:spPr>
        <p:txBody>
          <a:bodyPr vert="horz" lIns="91440" tIns="45720" rIns="91440" bIns="45720" rtlCol="0">
            <a:normAutofit/>
          </a:bodyPr>
          <a:lstStyle/>
          <a:p>
            <a:r>
              <a:rPr lang="en-GB" sz="1700" b="1" i="1">
                <a:ea typeface="+mn-lt"/>
                <a:cs typeface="+mn-lt"/>
              </a:rPr>
              <a:t>Try Your Solutions Out</a:t>
            </a:r>
          </a:p>
          <a:p>
            <a:r>
              <a:rPr lang="en-GB" sz="1700">
                <a:ea typeface="+mn-lt"/>
                <a:cs typeface="+mn-lt"/>
              </a:rPr>
              <a:t>Designers or evaluators rigorously test the complete product using the best solutions identified in the Prototype phase. This is the final phase of the model but, in an iterative process such as design thinking, the results generated are often used to </a:t>
            </a:r>
            <a:r>
              <a:rPr lang="en-GB" sz="1700" i="1">
                <a:ea typeface="+mn-lt"/>
                <a:cs typeface="+mn-lt"/>
              </a:rPr>
              <a:t>redefine </a:t>
            </a:r>
            <a:r>
              <a:rPr lang="en-GB" sz="1700">
                <a:ea typeface="+mn-lt"/>
                <a:cs typeface="+mn-lt"/>
              </a:rPr>
              <a:t>one or more further problems. Designers can then choose to return to previous stages in the process to make further iterations, alterations and refinements to rule out alternative solution.</a:t>
            </a:r>
            <a:endParaRPr lang="en-GB" sz="1700" b="1" i="1">
              <a:ea typeface="+mn-lt"/>
              <a:cs typeface="+mn-lt"/>
            </a:endParaRPr>
          </a:p>
          <a:p>
            <a:endParaRPr lang="en-GB" sz="1700">
              <a:cs typeface="Calibri Light"/>
            </a:endParaRPr>
          </a:p>
          <a:p>
            <a:r>
              <a:rPr lang="en-GB" sz="1700">
                <a:latin typeface="Calibri"/>
                <a:cs typeface="Calibri"/>
                <a:hlinkClick r:id="rId3"/>
              </a:rPr>
              <a:t>https://www.interaction-design.org/literature/article/stage-2-in-the-design-thinking-process-define-the-problem-and-interpret-the-results</a:t>
            </a:r>
            <a:endParaRPr lang="en-GB" sz="1700">
              <a:cs typeface="Calibri Light"/>
            </a:endParaRPr>
          </a:p>
        </p:txBody>
      </p:sp>
    </p:spTree>
    <p:extLst>
      <p:ext uri="{BB962C8B-B14F-4D97-AF65-F5344CB8AC3E}">
        <p14:creationId xmlns:p14="http://schemas.microsoft.com/office/powerpoint/2010/main" val="1256909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F79F-DC01-45E5-9BE0-6C0EAA543254}"/>
              </a:ext>
            </a:extLst>
          </p:cNvPr>
          <p:cNvSpPr>
            <a:spLocks noGrp="1"/>
          </p:cNvSpPr>
          <p:nvPr>
            <p:ph type="title"/>
          </p:nvPr>
        </p:nvSpPr>
        <p:spPr/>
        <p:txBody>
          <a:bodyPr/>
          <a:lstStyle/>
          <a:p>
            <a:r>
              <a:rPr lang="en-GB" dirty="0">
                <a:cs typeface="Calibri Light"/>
              </a:rPr>
              <a:t>Change By Design</a:t>
            </a:r>
            <a:endParaRPr lang="en-GB" dirty="0"/>
          </a:p>
        </p:txBody>
      </p:sp>
      <p:sp>
        <p:nvSpPr>
          <p:cNvPr id="3" name="Content Placeholder 2">
            <a:extLst>
              <a:ext uri="{FF2B5EF4-FFF2-40B4-BE49-F238E27FC236}">
                <a16:creationId xmlns:a16="http://schemas.microsoft.com/office/drawing/2014/main" id="{B403BE72-0CEB-4BBC-ADD6-1555C17137A5}"/>
              </a:ext>
            </a:extLst>
          </p:cNvPr>
          <p:cNvSpPr>
            <a:spLocks noGrp="1"/>
          </p:cNvSpPr>
          <p:nvPr>
            <p:ph idx="1"/>
          </p:nvPr>
        </p:nvSpPr>
        <p:spPr/>
        <p:txBody>
          <a:bodyPr vert="horz" lIns="91440" tIns="45720" rIns="91440" bIns="45720" rtlCol="0" anchor="t">
            <a:normAutofit fontScale="85000" lnSpcReduction="10000"/>
          </a:bodyPr>
          <a:lstStyle/>
          <a:p>
            <a:r>
              <a:rPr lang="en-GB" dirty="0">
                <a:ea typeface="+mn-lt"/>
                <a:cs typeface="+mn-lt"/>
              </a:rPr>
              <a:t>Design Thinking brings an innovate approach that will change the way HR teams deliver value, organize work and find solutions. As Josh Bersin, from Bersin Associates, put it: </a:t>
            </a:r>
          </a:p>
          <a:p>
            <a:pPr lvl="2"/>
            <a:r>
              <a:rPr lang="en-GB" dirty="0">
                <a:ea typeface="+mn-lt"/>
                <a:cs typeface="+mn-lt"/>
              </a:rPr>
              <a:t>“Design Thinking casts HR in a new role. It transforms HR from a “process developer” into an “experience architect.” It empowers HR to reimagine every aspect of work: the physical environment; how people meet and interact; how managers spend their time; and how companies select, train, engage, and evaluate people.”</a:t>
            </a:r>
          </a:p>
          <a:p>
            <a:pPr lvl="2"/>
            <a:endParaRPr lang="en-GB" dirty="0">
              <a:cs typeface="Calibri Light"/>
            </a:endParaRPr>
          </a:p>
          <a:p>
            <a:r>
              <a:rPr lang="en-GB" b="1" i="0" dirty="0">
                <a:cs typeface="Calibri Light"/>
              </a:rPr>
              <a:t>Useful resources</a:t>
            </a:r>
          </a:p>
          <a:p>
            <a:pPr lvl="2"/>
            <a:endParaRPr lang="en-GB" dirty="0">
              <a:ea typeface="+mn-lt"/>
              <a:cs typeface="+mn-lt"/>
            </a:endParaRPr>
          </a:p>
          <a:p>
            <a:pPr lvl="2">
              <a:buFont typeface="Wingdings"/>
              <a:buChar char="§"/>
            </a:pPr>
            <a:r>
              <a:rPr lang="en-GB" i="0" dirty="0">
                <a:ea typeface="+mn-lt"/>
                <a:cs typeface="+mn-lt"/>
                <a:hlinkClick r:id="rId2"/>
              </a:rPr>
              <a:t>https://www.digitalhrtech.com/design-thinking-disrupting-hr/</a:t>
            </a:r>
            <a:r>
              <a:rPr lang="en-GB" i="0" dirty="0">
                <a:ea typeface="+mn-lt"/>
                <a:cs typeface="+mn-lt"/>
              </a:rPr>
              <a:t> </a:t>
            </a:r>
            <a:endParaRPr lang="en-GB" dirty="0">
              <a:ea typeface="+mn-lt"/>
              <a:cs typeface="+mn-lt"/>
            </a:endParaRPr>
          </a:p>
          <a:p>
            <a:pPr marL="0" lvl="2" indent="0">
              <a:buNone/>
            </a:pPr>
            <a:endParaRPr lang="en-GB" i="0" dirty="0">
              <a:ea typeface="+mn-lt"/>
              <a:cs typeface="+mn-lt"/>
            </a:endParaRPr>
          </a:p>
          <a:p>
            <a:pPr lvl="2">
              <a:buFont typeface="Wingdings"/>
              <a:buChar char="§"/>
            </a:pPr>
            <a:r>
              <a:rPr lang="en-GB" i="0" dirty="0">
                <a:ea typeface="+mn-lt"/>
                <a:cs typeface="+mn-lt"/>
                <a:hlinkClick r:id="rId3"/>
              </a:rPr>
              <a:t>https://www2.deloitte.com/us/en/insights/focus/human-capital-trends/2016/employee-experience-management-design-thinking.html</a:t>
            </a:r>
            <a:r>
              <a:rPr lang="en-GB" i="0" dirty="0">
                <a:ea typeface="+mn-lt"/>
                <a:cs typeface="+mn-lt"/>
              </a:rPr>
              <a:t> </a:t>
            </a:r>
          </a:p>
          <a:p>
            <a:pPr lvl="2">
              <a:buFont typeface="Wingdings"/>
              <a:buChar char="§"/>
            </a:pPr>
            <a:endParaRPr lang="en-GB" i="0" dirty="0">
              <a:ea typeface="+mn-lt"/>
              <a:cs typeface="+mn-lt"/>
            </a:endParaRPr>
          </a:p>
          <a:p>
            <a:pPr lvl="2">
              <a:buFont typeface="Wingdings"/>
              <a:buChar char="§"/>
            </a:pPr>
            <a:r>
              <a:rPr lang="en-GB" i="0" dirty="0">
                <a:ea typeface="+mn-lt"/>
                <a:cs typeface="+mn-lt"/>
                <a:hlinkClick r:id="rId4"/>
              </a:rPr>
              <a:t>https://www.ideou.com/pages/design-thinking-resources#case-studies-the-impact-of-design-thinking</a:t>
            </a:r>
            <a:r>
              <a:rPr lang="en-GB" i="0" dirty="0">
                <a:ea typeface="+mn-lt"/>
                <a:cs typeface="+mn-lt"/>
              </a:rPr>
              <a:t> </a:t>
            </a:r>
          </a:p>
        </p:txBody>
      </p:sp>
    </p:spTree>
    <p:extLst>
      <p:ext uri="{BB962C8B-B14F-4D97-AF65-F5344CB8AC3E}">
        <p14:creationId xmlns:p14="http://schemas.microsoft.com/office/powerpoint/2010/main" val="169779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977A6-703C-4FBF-8B3B-5384F6616D67}"/>
              </a:ext>
            </a:extLst>
          </p:cNvPr>
          <p:cNvSpPr>
            <a:spLocks noGrp="1"/>
          </p:cNvSpPr>
          <p:nvPr>
            <p:ph type="title"/>
          </p:nvPr>
        </p:nvSpPr>
        <p:spPr>
          <a:xfrm>
            <a:off x="657225" y="499533"/>
            <a:ext cx="7115176" cy="1658198"/>
          </a:xfrm>
        </p:spPr>
        <p:txBody>
          <a:bodyPr>
            <a:normAutofit/>
          </a:bodyPr>
          <a:lstStyle/>
          <a:p>
            <a:r>
              <a:rPr lang="en-GB" dirty="0">
                <a:solidFill>
                  <a:srgbClr val="2E4F72"/>
                </a:solidFill>
                <a:cs typeface="Calibri Light"/>
              </a:rPr>
              <a:t>Group Tasks</a:t>
            </a:r>
            <a:endParaRPr lang="en-GB" dirty="0">
              <a:solidFill>
                <a:srgbClr val="2E4F72"/>
              </a:solidFill>
            </a:endParaRPr>
          </a:p>
        </p:txBody>
      </p:sp>
      <p:sp>
        <p:nvSpPr>
          <p:cNvPr id="9" name="Content Placeholder 8">
            <a:extLst>
              <a:ext uri="{FF2B5EF4-FFF2-40B4-BE49-F238E27FC236}">
                <a16:creationId xmlns:a16="http://schemas.microsoft.com/office/drawing/2014/main" id="{B3DB3536-2C66-48FC-8A20-819D4F532A26}"/>
              </a:ext>
            </a:extLst>
          </p:cNvPr>
          <p:cNvSpPr>
            <a:spLocks noGrp="1"/>
          </p:cNvSpPr>
          <p:nvPr>
            <p:ph idx="1"/>
          </p:nvPr>
        </p:nvSpPr>
        <p:spPr>
          <a:xfrm>
            <a:off x="676656" y="2011680"/>
            <a:ext cx="6877083" cy="3766185"/>
          </a:xfrm>
        </p:spPr>
        <p:txBody>
          <a:bodyPr vert="horz" lIns="91440" tIns="45720" rIns="91440" bIns="45720" rtlCol="0" anchor="t">
            <a:normAutofit fontScale="92500" lnSpcReduction="10000"/>
          </a:bodyPr>
          <a:lstStyle/>
          <a:p>
            <a:r>
              <a:rPr lang="en-US" b="1" dirty="0">
                <a:cs typeface="Calibri Light"/>
              </a:rPr>
              <a:t>Group 1:</a:t>
            </a:r>
            <a:r>
              <a:rPr lang="en-US" dirty="0">
                <a:cs typeface="Calibri Light"/>
              </a:rPr>
              <a:t> Compare and contrast design thinking with the 5Di model of learning design. </a:t>
            </a:r>
          </a:p>
          <a:p>
            <a:r>
              <a:rPr lang="en-US" b="1" dirty="0">
                <a:cs typeface="Calibri Light"/>
              </a:rPr>
              <a:t>Group 2: </a:t>
            </a:r>
            <a:r>
              <a:rPr lang="en-US" dirty="0">
                <a:cs typeface="Calibri Light"/>
              </a:rPr>
              <a:t>Investigate examples of the application of design thinking in the field of Human Resource Management. </a:t>
            </a:r>
          </a:p>
          <a:p>
            <a:r>
              <a:rPr lang="en-US" b="1" dirty="0">
                <a:cs typeface="Calibri Light"/>
              </a:rPr>
              <a:t>Group 3:</a:t>
            </a:r>
            <a:r>
              <a:rPr lang="en-US" dirty="0">
                <a:cs typeface="Calibri Light"/>
              </a:rPr>
              <a:t> Consider the application of design thinking to improve an HR process in an </a:t>
            </a:r>
            <a:r>
              <a:rPr lang="en-US" dirty="0" err="1">
                <a:cs typeface="Calibri Light"/>
              </a:rPr>
              <a:t>organisation</a:t>
            </a:r>
            <a:r>
              <a:rPr lang="en-US" dirty="0">
                <a:cs typeface="Calibri Light"/>
              </a:rPr>
              <a:t>. </a:t>
            </a:r>
          </a:p>
          <a:p>
            <a:r>
              <a:rPr lang="en-US" b="1" dirty="0">
                <a:cs typeface="Calibri Light"/>
              </a:rPr>
              <a:t>Group 4:</a:t>
            </a:r>
            <a:r>
              <a:rPr lang="en-US" dirty="0">
                <a:cs typeface="Calibri Light"/>
              </a:rPr>
              <a:t> Consider the application of design thinking in identifying a learning need and designing a learning experience. </a:t>
            </a:r>
          </a:p>
          <a:p>
            <a:r>
              <a:rPr lang="en-US" b="1" dirty="0">
                <a:cs typeface="Calibri Light"/>
              </a:rPr>
              <a:t>Group 5:</a:t>
            </a:r>
            <a:r>
              <a:rPr lang="en-US" dirty="0">
                <a:cs typeface="Calibri Light"/>
              </a:rPr>
              <a:t> Consider the process you could use to deploy design thinking approaches in an </a:t>
            </a:r>
            <a:r>
              <a:rPr lang="en-US" dirty="0" err="1">
                <a:cs typeface="Calibri Light"/>
              </a:rPr>
              <a:t>organisation</a:t>
            </a:r>
            <a:r>
              <a:rPr lang="en-US" dirty="0">
                <a:cs typeface="Calibri Light"/>
              </a:rPr>
              <a:t>.</a:t>
            </a:r>
          </a:p>
        </p:txBody>
      </p:sp>
      <p:pic>
        <p:nvPicPr>
          <p:cNvPr id="23" name="Picture 23">
            <a:extLst>
              <a:ext uri="{FF2B5EF4-FFF2-40B4-BE49-F238E27FC236}">
                <a16:creationId xmlns:a16="http://schemas.microsoft.com/office/drawing/2014/main" id="{A56274DF-376C-49F6-B56E-0C82BCA02256}"/>
              </a:ext>
            </a:extLst>
          </p:cNvPr>
          <p:cNvPicPr>
            <a:picLocks noChangeAspect="1"/>
          </p:cNvPicPr>
          <p:nvPr/>
        </p:nvPicPr>
        <p:blipFill rotWithShape="1">
          <a:blip r:embed="rId2">
            <a:extLst>
              <a:ext uri="{837473B0-CC2E-450A-ABE3-18F120FF3D39}">
                <a1611:picAttrSrcUrl xmlns="" xmlns:a1611="http://schemas.microsoft.com/office/drawing/2016/11/main" r:id="rId3"/>
              </a:ext>
            </a:extLst>
          </a:blip>
          <a:srcRect l="26553" r="36025" b="1"/>
          <a:stretch/>
        </p:blipFill>
        <p:spPr>
          <a:xfrm>
            <a:off x="8114537" y="10"/>
            <a:ext cx="4077463" cy="6864408"/>
          </a:xfrm>
          <a:prstGeom prst="rect">
            <a:avLst/>
          </a:prstGeom>
        </p:spPr>
      </p:pic>
    </p:spTree>
    <p:extLst>
      <p:ext uri="{BB962C8B-B14F-4D97-AF65-F5344CB8AC3E}">
        <p14:creationId xmlns:p14="http://schemas.microsoft.com/office/powerpoint/2010/main" val="1457404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4010828"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4" y="809244"/>
            <a:ext cx="3685032"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1292" y="1031634"/>
            <a:ext cx="3368431" cy="4844777"/>
          </a:xfrm>
        </p:spPr>
        <p:txBody>
          <a:bodyPr vert="horz" lIns="91440" tIns="45720" rIns="91440" bIns="45720" rtlCol="0" anchor="ctr">
            <a:normAutofit/>
          </a:bodyPr>
          <a:lstStyle/>
          <a:p>
            <a:r>
              <a:rPr lang="en-US" sz="5400">
                <a:solidFill>
                  <a:srgbClr val="FFFFFF"/>
                </a:solidFill>
              </a:rPr>
              <a:t>References</a:t>
            </a:r>
          </a:p>
        </p:txBody>
      </p:sp>
      <p:sp>
        <p:nvSpPr>
          <p:cNvPr id="3" name="Vertical Text Placeholder 2"/>
          <p:cNvSpPr>
            <a:spLocks noGrp="1"/>
          </p:cNvSpPr>
          <p:nvPr>
            <p:ph type="body" orient="vert" idx="1"/>
          </p:nvPr>
        </p:nvSpPr>
        <p:spPr>
          <a:xfrm>
            <a:off x="5289791" y="1031634"/>
            <a:ext cx="6140590" cy="4746232"/>
          </a:xfrm>
        </p:spPr>
        <p:txBody>
          <a:bodyPr vert="horz" lIns="91440" tIns="45720" rIns="91440" bIns="45720" rtlCol="0" anchor="ctr">
            <a:normAutofit/>
          </a:bodyPr>
          <a:lstStyle/>
          <a:p>
            <a:r>
              <a:rPr lang="en-US" dirty="0">
                <a:ea typeface="+mn-lt"/>
                <a:cs typeface="+mn-lt"/>
              </a:rPr>
              <a:t>Brown, T. and Katz, B. (2011) Change by design. </a:t>
            </a:r>
            <a:r>
              <a:rPr lang="en-US" i="1" dirty="0">
                <a:ea typeface="+mn-lt"/>
                <a:cs typeface="+mn-lt"/>
              </a:rPr>
              <a:t>Journal of product innovation management</a:t>
            </a:r>
            <a:r>
              <a:rPr lang="en-US" dirty="0">
                <a:ea typeface="+mn-lt"/>
                <a:cs typeface="+mn-lt"/>
              </a:rPr>
              <a:t>, </a:t>
            </a:r>
            <a:r>
              <a:rPr lang="en-US" i="1" dirty="0">
                <a:ea typeface="+mn-lt"/>
                <a:cs typeface="+mn-lt"/>
              </a:rPr>
              <a:t>28</a:t>
            </a:r>
            <a:r>
              <a:rPr lang="en-US" dirty="0">
                <a:ea typeface="+mn-lt"/>
                <a:cs typeface="+mn-lt"/>
              </a:rPr>
              <a:t>(3), pp.381-383.</a:t>
            </a:r>
            <a:endParaRPr lang="en-US" dirty="0"/>
          </a:p>
          <a:p>
            <a:r>
              <a:rPr lang="en-US" dirty="0"/>
              <a:t>Interaction Design Foundation (2019) </a:t>
            </a:r>
            <a:r>
              <a:rPr lang="en-US" i="1" dirty="0"/>
              <a:t>Design Thinking</a:t>
            </a:r>
            <a:r>
              <a:rPr lang="en-US" dirty="0"/>
              <a:t>. Available at: </a:t>
            </a:r>
            <a:r>
              <a:rPr lang="en-US" dirty="0">
                <a:hlinkClick r:id="rId2"/>
              </a:rPr>
              <a:t>https://www.interaction-design.org/literature/topics/design-thinking</a:t>
            </a:r>
            <a:r>
              <a:rPr lang="en-US" dirty="0"/>
              <a:t> (Accessed 30 January  2021).</a:t>
            </a:r>
            <a:endParaRPr lang="en-US"/>
          </a:p>
          <a:p>
            <a:endParaRPr lang="en-US" dirty="0">
              <a:cs typeface="Calibri Light"/>
            </a:endParaRPr>
          </a:p>
          <a:p>
            <a:endParaRPr lang="en-US"/>
          </a:p>
        </p:txBody>
      </p:sp>
    </p:spTree>
    <p:extLst>
      <p:ext uri="{BB962C8B-B14F-4D97-AF65-F5344CB8AC3E}">
        <p14:creationId xmlns:p14="http://schemas.microsoft.com/office/powerpoint/2010/main" val="23588409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6EA1A26-163F-4F15-91F4-F2C51AC9C10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1F225-81FC-4F30-9D73-02FC11F003F8}"/>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cs typeface="Calibri Light"/>
              </a:rPr>
              <a:t>Next Week</a:t>
            </a:r>
            <a:endParaRPr lang="en-GB" sz="4000">
              <a:solidFill>
                <a:srgbClr val="FFFFFF"/>
              </a:solidFill>
            </a:endParaRPr>
          </a:p>
        </p:txBody>
      </p:sp>
      <p:pic>
        <p:nvPicPr>
          <p:cNvPr id="4" name="Picture 4" descr="Graphical user interface, application&#10;&#10;Description automatically generated">
            <a:extLst>
              <a:ext uri="{FF2B5EF4-FFF2-40B4-BE49-F238E27FC236}">
                <a16:creationId xmlns:a16="http://schemas.microsoft.com/office/drawing/2014/main" id="{F8EA0F9E-458A-45EC-9622-162ACD56F3CE}"/>
              </a:ext>
            </a:extLst>
          </p:cNvPr>
          <p:cNvPicPr>
            <a:picLocks noChangeAspect="1"/>
          </p:cNvPicPr>
          <p:nvPr/>
        </p:nvPicPr>
        <p:blipFill rotWithShape="1">
          <a:blip r:embed="rId2"/>
          <a:srcRect l="8908" r="6825"/>
          <a:stretch/>
        </p:blipFill>
        <p:spPr>
          <a:xfrm>
            <a:off x="633999" y="640080"/>
            <a:ext cx="6278529" cy="5588101"/>
          </a:xfrm>
          <a:prstGeom prst="rect">
            <a:avLst/>
          </a:prstGeom>
        </p:spPr>
      </p:pic>
      <p:sp>
        <p:nvSpPr>
          <p:cNvPr id="8" name="Content Placeholder 7">
            <a:extLst>
              <a:ext uri="{FF2B5EF4-FFF2-40B4-BE49-F238E27FC236}">
                <a16:creationId xmlns:a16="http://schemas.microsoft.com/office/drawing/2014/main" id="{E1D13935-1A0C-4D90-AAD5-7B09D9434DA5}"/>
              </a:ext>
            </a:extLst>
          </p:cNvPr>
          <p:cNvSpPr>
            <a:spLocks noGrp="1"/>
          </p:cNvSpPr>
          <p:nvPr>
            <p:ph idx="1"/>
          </p:nvPr>
        </p:nvSpPr>
        <p:spPr>
          <a:xfrm>
            <a:off x="8173212" y="2419773"/>
            <a:ext cx="3401568" cy="3358092"/>
          </a:xfrm>
        </p:spPr>
        <p:txBody>
          <a:bodyPr vert="horz" lIns="91440" tIns="45720" rIns="91440" bIns="45720" rtlCol="0" anchor="t">
            <a:normAutofit lnSpcReduction="10000"/>
          </a:bodyPr>
          <a:lstStyle/>
          <a:p>
            <a:pPr marL="0" indent="0">
              <a:buNone/>
            </a:pPr>
            <a:r>
              <a:rPr lang="en-US" dirty="0">
                <a:solidFill>
                  <a:schemeClr val="bg1"/>
                </a:solidFill>
                <a:cs typeface="Calibri Light"/>
              </a:rPr>
              <a:t>Working as a group of 4:</a:t>
            </a:r>
          </a:p>
          <a:p>
            <a:pPr>
              <a:buFont typeface="Wingdings" pitchFamily="34" charset="0"/>
              <a:buChar char="§"/>
            </a:pPr>
            <a:r>
              <a:rPr lang="en-US" sz="1800" dirty="0">
                <a:solidFill>
                  <a:schemeClr val="bg1"/>
                </a:solidFill>
                <a:cs typeface="Calibri Light"/>
              </a:rPr>
              <a:t>Explore Jane Hart's Top 200 tolls for learning </a:t>
            </a:r>
            <a:r>
              <a:rPr lang="en-US" sz="1800" dirty="0">
                <a:ea typeface="+mn-lt"/>
                <a:cs typeface="+mn-lt"/>
                <a:hlinkClick r:id="rId3"/>
              </a:rPr>
              <a:t>https://www.toptools4learning.com/analysis-2020/</a:t>
            </a:r>
            <a:r>
              <a:rPr lang="en-US" sz="1800" dirty="0">
                <a:solidFill>
                  <a:schemeClr val="bg1"/>
                </a:solidFill>
                <a:ea typeface="+mn-lt"/>
                <a:cs typeface="+mn-lt"/>
              </a:rPr>
              <a:t>.</a:t>
            </a:r>
            <a:r>
              <a:rPr lang="en-US" sz="1800" dirty="0">
                <a:solidFill>
                  <a:schemeClr val="bg1"/>
                </a:solidFill>
                <a:cs typeface="Calibri Light"/>
              </a:rPr>
              <a:t> </a:t>
            </a:r>
            <a:endParaRPr lang="en-US" dirty="0">
              <a:solidFill>
                <a:schemeClr val="bg1"/>
              </a:solidFill>
              <a:cs typeface="Calibri Light"/>
            </a:endParaRPr>
          </a:p>
          <a:p>
            <a:pPr>
              <a:buFont typeface="Wingdings" pitchFamily="34" charset="0"/>
              <a:buChar char="§"/>
            </a:pPr>
            <a:r>
              <a:rPr lang="en-US" sz="1800" dirty="0">
                <a:solidFill>
                  <a:schemeClr val="bg1"/>
                </a:solidFill>
                <a:cs typeface="Calibri Light" panose="020F0302020204030204"/>
              </a:rPr>
              <a:t> Pick one you are not familiar with that you would like to find out more about.</a:t>
            </a:r>
          </a:p>
          <a:p>
            <a:pPr>
              <a:buFont typeface="Wingdings" pitchFamily="34" charset="0"/>
              <a:buChar char="§"/>
            </a:pPr>
            <a:r>
              <a:rPr lang="en-US" sz="1800" dirty="0">
                <a:solidFill>
                  <a:schemeClr val="bg1"/>
                </a:solidFill>
                <a:cs typeface="Calibri Light" panose="020F0302020204030204"/>
              </a:rPr>
              <a:t> Create a resource for your fellow students about the tool.</a:t>
            </a:r>
          </a:p>
          <a:p>
            <a:pPr>
              <a:buFont typeface="Wingdings" pitchFamily="34" charset="0"/>
              <a:buChar char="§"/>
            </a:pPr>
            <a:r>
              <a:rPr lang="en-US" sz="1800" dirty="0">
                <a:solidFill>
                  <a:schemeClr val="bg1"/>
                </a:solidFill>
                <a:cs typeface="Calibri Light" panose="020F0302020204030204"/>
              </a:rPr>
              <a:t> Prepare to introduce your resource in next week's class.</a:t>
            </a:r>
          </a:p>
        </p:txBody>
      </p:sp>
    </p:spTree>
    <p:extLst>
      <p:ext uri="{BB962C8B-B14F-4D97-AF65-F5344CB8AC3E}">
        <p14:creationId xmlns:p14="http://schemas.microsoft.com/office/powerpoint/2010/main" val="114397622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1b3f7d7a-5266-460a-82a7-68f86d42bec0"/>
</p:tagLst>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9AE3590-0965-46C2-A99A-A3971E63823F}">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purl.org/dc/terms/"/>
    <ds:schemaRef ds:uri="21682d76-7fed-41ad-9dab-ad3c63b4cd86"/>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8E94EADC-D591-48AB-A9F7-99C956EC88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C23DC6A-77AD-4FB8-B63B-3DD0DCDEC8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386</TotalTime>
  <Words>1085</Words>
  <Application>Microsoft Office PowerPoint</Application>
  <PresentationFormat>Widescreen</PresentationFormat>
  <Paragraphs>72</Paragraphs>
  <Slides>16</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Metropolitan</vt:lpstr>
      <vt:lpstr>Why Design Thinking?</vt:lpstr>
      <vt:lpstr>PowerPoint Presentation</vt:lpstr>
      <vt:lpstr>Design Thinking: New Innovative Thinking for New Problems</vt:lpstr>
      <vt:lpstr>Session Overview </vt:lpstr>
      <vt:lpstr>Learning Outcomes</vt:lpstr>
      <vt:lpstr>Design Thinking</vt:lpstr>
      <vt:lpstr>Design Thinking</vt:lpstr>
      <vt:lpstr>Stage 1: Empathise</vt:lpstr>
      <vt:lpstr>Stage 2: Define</vt:lpstr>
      <vt:lpstr>Stage 3: Ideate</vt:lpstr>
      <vt:lpstr>Stage 4: Prototype</vt:lpstr>
      <vt:lpstr>Stage 5: Test</vt:lpstr>
      <vt:lpstr>Change By Design</vt:lpstr>
      <vt:lpstr>Group Tasks</vt:lpstr>
      <vt:lpstr>References</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lastModifiedBy>Julie Hayward</cp:lastModifiedBy>
  <cp:revision>271</cp:revision>
  <dcterms:created xsi:type="dcterms:W3CDTF">2021-03-01T12:15:42Z</dcterms:created>
  <dcterms:modified xsi:type="dcterms:W3CDTF">2021-03-02T17:07:04Z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