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notesMasterIdLst>
    <p:notesMasterId r:id="rId44"/>
  </p:notesMasterIdLst>
  <p:sldIdLst>
    <p:sldId id="256" r:id="rId10"/>
    <p:sldId id="260" r:id="rId11"/>
    <p:sldId id="258" r:id="rId12"/>
    <p:sldId id="257" r:id="rId13"/>
    <p:sldId id="332" r:id="rId14"/>
    <p:sldId id="275" r:id="rId15"/>
    <p:sldId id="276" r:id="rId16"/>
    <p:sldId id="323" r:id="rId17"/>
    <p:sldId id="324" r:id="rId18"/>
    <p:sldId id="325" r:id="rId19"/>
    <p:sldId id="326" r:id="rId20"/>
    <p:sldId id="261" r:id="rId21"/>
    <p:sldId id="265" r:id="rId22"/>
    <p:sldId id="327" r:id="rId23"/>
    <p:sldId id="262" r:id="rId24"/>
    <p:sldId id="263" r:id="rId25"/>
    <p:sldId id="266" r:id="rId26"/>
    <p:sldId id="316" r:id="rId27"/>
    <p:sldId id="269" r:id="rId28"/>
    <p:sldId id="290" r:id="rId29"/>
    <p:sldId id="328" r:id="rId30"/>
    <p:sldId id="329" r:id="rId31"/>
    <p:sldId id="333" r:id="rId32"/>
    <p:sldId id="279" r:id="rId33"/>
    <p:sldId id="280" r:id="rId34"/>
    <p:sldId id="281" r:id="rId35"/>
    <p:sldId id="282" r:id="rId36"/>
    <p:sldId id="334" r:id="rId37"/>
    <p:sldId id="283" r:id="rId38"/>
    <p:sldId id="284" r:id="rId39"/>
    <p:sldId id="286" r:id="rId40"/>
    <p:sldId id="287" r:id="rId41"/>
    <p:sldId id="331" r:id="rId42"/>
    <p:sldId id="259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4CE2E2-91BF-41B6-ADE8-86BB03AAC4A3}" v="4" dt="2023-11-13T08:37:39.9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2"/>
    <p:restoredTop sz="96327"/>
  </p:normalViewPr>
  <p:slideViewPr>
    <p:cSldViewPr snapToGrid="0" snapToObjects="1">
      <p:cViewPr>
        <p:scale>
          <a:sx n="110" d="100"/>
          <a:sy n="110" d="100"/>
        </p:scale>
        <p:origin x="3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microsoft.com/office/2016/11/relationships/changesInfo" Target="changesInfos/changesInfo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viewProps" Target="viewProps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Metcalfe (IMH)" userId="7e356c24-f8ea-4bc0-9390-f9f190be2cd2" providerId="ADAL" clId="{464CE2E2-91BF-41B6-ADE8-86BB03AAC4A3}"/>
    <pc:docChg chg="custSel addSld delSld modSld">
      <pc:chgData name="Gary Metcalfe (IMH)" userId="7e356c24-f8ea-4bc0-9390-f9f190be2cd2" providerId="ADAL" clId="{464CE2E2-91BF-41B6-ADE8-86BB03AAC4A3}" dt="2023-11-13T12:21:35.608" v="189" actId="2696"/>
      <pc:docMkLst>
        <pc:docMk/>
      </pc:docMkLst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1105700188" sldId="257"/>
        </pc:sldMkLst>
      </pc:sldChg>
      <pc:sldChg chg="modSp mod">
        <pc:chgData name="Gary Metcalfe (IMH)" userId="7e356c24-f8ea-4bc0-9390-f9f190be2cd2" providerId="ADAL" clId="{464CE2E2-91BF-41B6-ADE8-86BB03AAC4A3}" dt="2023-11-13T09:08:56.248" v="187" actId="27636"/>
        <pc:sldMkLst>
          <pc:docMk/>
          <pc:sldMk cId="1583089521" sldId="258"/>
        </pc:sldMkLst>
        <pc:spChg chg="mod">
          <ac:chgData name="Gary Metcalfe (IMH)" userId="7e356c24-f8ea-4bc0-9390-f9f190be2cd2" providerId="ADAL" clId="{464CE2E2-91BF-41B6-ADE8-86BB03AAC4A3}" dt="2023-11-13T09:08:56.248" v="187" actId="27636"/>
          <ac:spMkLst>
            <pc:docMk/>
            <pc:sldMk cId="1583089521" sldId="258"/>
            <ac:spMk id="2" creationId="{7F4AD9F8-8B95-5831-9559-D6B6074D971D}"/>
          </ac:spMkLst>
        </pc:spChg>
        <pc:spChg chg="mod">
          <ac:chgData name="Gary Metcalfe (IMH)" userId="7e356c24-f8ea-4bc0-9390-f9f190be2cd2" providerId="ADAL" clId="{464CE2E2-91BF-41B6-ADE8-86BB03AAC4A3}" dt="2023-11-13T08:32:07.511" v="87" actId="20577"/>
          <ac:spMkLst>
            <pc:docMk/>
            <pc:sldMk cId="1583089521" sldId="258"/>
            <ac:spMk id="3" creationId="{FA4FF373-4375-92C0-68AB-43F7F2C56E02}"/>
          </ac:spMkLst>
        </pc:spChg>
      </pc:sldChg>
      <pc:sldChg chg="del">
        <pc:chgData name="Gary Metcalfe (IMH)" userId="7e356c24-f8ea-4bc0-9390-f9f190be2cd2" providerId="ADAL" clId="{464CE2E2-91BF-41B6-ADE8-86BB03AAC4A3}" dt="2023-11-13T08:32:56.758" v="88" actId="2696"/>
        <pc:sldMkLst>
          <pc:docMk/>
          <pc:sldMk cId="994007375" sldId="261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1015251992" sldId="261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2332750548" sldId="262"/>
        </pc:sldMkLst>
      </pc:sldChg>
      <pc:sldChg chg="del">
        <pc:chgData name="Gary Metcalfe (IMH)" userId="7e356c24-f8ea-4bc0-9390-f9f190be2cd2" providerId="ADAL" clId="{464CE2E2-91BF-41B6-ADE8-86BB03AAC4A3}" dt="2023-11-13T08:32:59.653" v="89" actId="2696"/>
        <pc:sldMkLst>
          <pc:docMk/>
          <pc:sldMk cId="3024337007" sldId="262"/>
        </pc:sldMkLst>
      </pc:sldChg>
      <pc:sldChg chg="del">
        <pc:chgData name="Gary Metcalfe (IMH)" userId="7e356c24-f8ea-4bc0-9390-f9f190be2cd2" providerId="ADAL" clId="{464CE2E2-91BF-41B6-ADE8-86BB03AAC4A3}" dt="2023-11-13T08:33:03.340" v="90" actId="2696"/>
        <pc:sldMkLst>
          <pc:docMk/>
          <pc:sldMk cId="3022562439" sldId="263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3065729279" sldId="263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2942519848" sldId="265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3985362582" sldId="266"/>
        </pc:sldMkLst>
      </pc:sldChg>
      <pc:sldChg chg="add setBg">
        <pc:chgData name="Gary Metcalfe (IMH)" userId="7e356c24-f8ea-4bc0-9390-f9f190be2cd2" providerId="ADAL" clId="{464CE2E2-91BF-41B6-ADE8-86BB03AAC4A3}" dt="2023-11-13T08:34:24.636" v="91"/>
        <pc:sldMkLst>
          <pc:docMk/>
          <pc:sldMk cId="1012768692" sldId="269"/>
        </pc:sldMkLst>
      </pc:sldChg>
      <pc:sldChg chg="modSp add mod">
        <pc:chgData name="Gary Metcalfe (IMH)" userId="7e356c24-f8ea-4bc0-9390-f9f190be2cd2" providerId="ADAL" clId="{464CE2E2-91BF-41B6-ADE8-86BB03AAC4A3}" dt="2023-11-13T08:34:24.819" v="93" actId="27636"/>
        <pc:sldMkLst>
          <pc:docMk/>
          <pc:sldMk cId="1857405061" sldId="275"/>
        </pc:sldMkLst>
        <pc:spChg chg="mod">
          <ac:chgData name="Gary Metcalfe (IMH)" userId="7e356c24-f8ea-4bc0-9390-f9f190be2cd2" providerId="ADAL" clId="{464CE2E2-91BF-41B6-ADE8-86BB03AAC4A3}" dt="2023-11-13T08:34:24.819" v="93" actId="27636"/>
          <ac:spMkLst>
            <pc:docMk/>
            <pc:sldMk cId="1857405061" sldId="275"/>
            <ac:spMk id="3" creationId="{00000000-0000-0000-0000-000000000000}"/>
          </ac:spMkLst>
        </pc:spChg>
      </pc:sldChg>
      <pc:sldChg chg="modSp add mod">
        <pc:chgData name="Gary Metcalfe (IMH)" userId="7e356c24-f8ea-4bc0-9390-f9f190be2cd2" providerId="ADAL" clId="{464CE2E2-91BF-41B6-ADE8-86BB03AAC4A3}" dt="2023-11-13T08:34:24.827" v="94" actId="27636"/>
        <pc:sldMkLst>
          <pc:docMk/>
          <pc:sldMk cId="1986457580" sldId="276"/>
        </pc:sldMkLst>
        <pc:spChg chg="mod">
          <ac:chgData name="Gary Metcalfe (IMH)" userId="7e356c24-f8ea-4bc0-9390-f9f190be2cd2" providerId="ADAL" clId="{464CE2E2-91BF-41B6-ADE8-86BB03AAC4A3}" dt="2023-11-13T08:34:24.827" v="94" actId="27636"/>
          <ac:spMkLst>
            <pc:docMk/>
            <pc:sldMk cId="1986457580" sldId="276"/>
            <ac:spMk id="3" creationId="{00000000-0000-0000-0000-000000000000}"/>
          </ac:spMkLst>
        </pc:spChg>
      </pc:sldChg>
      <pc:sldChg chg="add del">
        <pc:chgData name="Gary Metcalfe (IMH)" userId="7e356c24-f8ea-4bc0-9390-f9f190be2cd2" providerId="ADAL" clId="{464CE2E2-91BF-41B6-ADE8-86BB03AAC4A3}" dt="2023-11-13T08:34:39.958" v="100" actId="2696"/>
        <pc:sldMkLst>
          <pc:docMk/>
          <pc:sldMk cId="306914232" sldId="277"/>
        </pc:sldMkLst>
      </pc:sldChg>
      <pc:sldChg chg="modSp add del mod">
        <pc:chgData name="Gary Metcalfe (IMH)" userId="7e356c24-f8ea-4bc0-9390-f9f190be2cd2" providerId="ADAL" clId="{464CE2E2-91BF-41B6-ADE8-86BB03AAC4A3}" dt="2023-11-13T08:34:44.340" v="101" actId="2696"/>
        <pc:sldMkLst>
          <pc:docMk/>
          <pc:sldMk cId="1745092552" sldId="278"/>
        </pc:sldMkLst>
        <pc:spChg chg="mod">
          <ac:chgData name="Gary Metcalfe (IMH)" userId="7e356c24-f8ea-4bc0-9390-f9f190be2cd2" providerId="ADAL" clId="{464CE2E2-91BF-41B6-ADE8-86BB03AAC4A3}" dt="2023-11-13T08:34:24.810" v="92" actId="27636"/>
          <ac:spMkLst>
            <pc:docMk/>
            <pc:sldMk cId="1745092552" sldId="278"/>
            <ac:spMk id="3" creationId="{00000000-0000-0000-0000-000000000000}"/>
          </ac:spMkLst>
        </pc:spChg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98756698" sldId="279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2283295749" sldId="280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2511742460" sldId="281"/>
        </pc:sldMkLst>
      </pc:sldChg>
      <pc:sldChg chg="modSp add mod">
        <pc:chgData name="Gary Metcalfe (IMH)" userId="7e356c24-f8ea-4bc0-9390-f9f190be2cd2" providerId="ADAL" clId="{464CE2E2-91BF-41B6-ADE8-86BB03AAC4A3}" dt="2023-11-13T12:20:03.701" v="188" actId="1076"/>
        <pc:sldMkLst>
          <pc:docMk/>
          <pc:sldMk cId="3894015163" sldId="282"/>
        </pc:sldMkLst>
        <pc:spChg chg="mod">
          <ac:chgData name="Gary Metcalfe (IMH)" userId="7e356c24-f8ea-4bc0-9390-f9f190be2cd2" providerId="ADAL" clId="{464CE2E2-91BF-41B6-ADE8-86BB03AAC4A3}" dt="2023-11-13T12:20:03.701" v="188" actId="1076"/>
          <ac:spMkLst>
            <pc:docMk/>
            <pc:sldMk cId="3894015163" sldId="282"/>
            <ac:spMk id="6147" creationId="{00000000-0000-0000-0000-000000000000}"/>
          </ac:spMkLst>
        </pc:spChg>
      </pc:sldChg>
      <pc:sldChg chg="modSp add mod">
        <pc:chgData name="Gary Metcalfe (IMH)" userId="7e356c24-f8ea-4bc0-9390-f9f190be2cd2" providerId="ADAL" clId="{464CE2E2-91BF-41B6-ADE8-86BB03AAC4A3}" dt="2023-11-13T08:34:25.029" v="99" actId="27636"/>
        <pc:sldMkLst>
          <pc:docMk/>
          <pc:sldMk cId="2859039032" sldId="283"/>
        </pc:sldMkLst>
        <pc:spChg chg="mod">
          <ac:chgData name="Gary Metcalfe (IMH)" userId="7e356c24-f8ea-4bc0-9390-f9f190be2cd2" providerId="ADAL" clId="{464CE2E2-91BF-41B6-ADE8-86BB03AAC4A3}" dt="2023-11-13T08:34:25.029" v="99" actId="27636"/>
          <ac:spMkLst>
            <pc:docMk/>
            <pc:sldMk cId="2859039032" sldId="283"/>
            <ac:spMk id="48130" creationId="{00000000-0000-0000-0000-000000000000}"/>
          </ac:spMkLst>
        </pc:spChg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1425501410" sldId="284"/>
        </pc:sldMkLst>
      </pc:sldChg>
      <pc:sldChg chg="add del">
        <pc:chgData name="Gary Metcalfe (IMH)" userId="7e356c24-f8ea-4bc0-9390-f9f190be2cd2" providerId="ADAL" clId="{464CE2E2-91BF-41B6-ADE8-86BB03AAC4A3}" dt="2023-11-13T12:21:35.608" v="189" actId="2696"/>
        <pc:sldMkLst>
          <pc:docMk/>
          <pc:sldMk cId="922766427" sldId="285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2062841765" sldId="286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843811781" sldId="287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1211391743" sldId="290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628836691" sldId="316"/>
        </pc:sldMkLst>
      </pc:sldChg>
      <pc:sldChg chg="modSp add mod">
        <pc:chgData name="Gary Metcalfe (IMH)" userId="7e356c24-f8ea-4bc0-9390-f9f190be2cd2" providerId="ADAL" clId="{464CE2E2-91BF-41B6-ADE8-86BB03AAC4A3}" dt="2023-11-13T08:34:24.888" v="95" actId="27636"/>
        <pc:sldMkLst>
          <pc:docMk/>
          <pc:sldMk cId="2495576467" sldId="323"/>
        </pc:sldMkLst>
        <pc:spChg chg="mod">
          <ac:chgData name="Gary Metcalfe (IMH)" userId="7e356c24-f8ea-4bc0-9390-f9f190be2cd2" providerId="ADAL" clId="{464CE2E2-91BF-41B6-ADE8-86BB03AAC4A3}" dt="2023-11-13T08:34:24.888" v="95" actId="27636"/>
          <ac:spMkLst>
            <pc:docMk/>
            <pc:sldMk cId="2495576467" sldId="323"/>
            <ac:spMk id="3" creationId="{00000000-0000-0000-0000-000000000000}"/>
          </ac:spMkLst>
        </pc:spChg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1420170776" sldId="324"/>
        </pc:sldMkLst>
      </pc:sldChg>
      <pc:sldChg chg="modSp add mod">
        <pc:chgData name="Gary Metcalfe (IMH)" userId="7e356c24-f8ea-4bc0-9390-f9f190be2cd2" providerId="ADAL" clId="{464CE2E2-91BF-41B6-ADE8-86BB03AAC4A3}" dt="2023-11-13T08:34:24.963" v="96" actId="27636"/>
        <pc:sldMkLst>
          <pc:docMk/>
          <pc:sldMk cId="3212811800" sldId="325"/>
        </pc:sldMkLst>
        <pc:spChg chg="mod">
          <ac:chgData name="Gary Metcalfe (IMH)" userId="7e356c24-f8ea-4bc0-9390-f9f190be2cd2" providerId="ADAL" clId="{464CE2E2-91BF-41B6-ADE8-86BB03AAC4A3}" dt="2023-11-13T08:34:24.963" v="96" actId="27636"/>
          <ac:spMkLst>
            <pc:docMk/>
            <pc:sldMk cId="3212811800" sldId="325"/>
            <ac:spMk id="3" creationId="{00000000-0000-0000-0000-000000000000}"/>
          </ac:spMkLst>
        </pc:spChg>
      </pc:sldChg>
      <pc:sldChg chg="modSp add mod">
        <pc:chgData name="Gary Metcalfe (IMH)" userId="7e356c24-f8ea-4bc0-9390-f9f190be2cd2" providerId="ADAL" clId="{464CE2E2-91BF-41B6-ADE8-86BB03AAC4A3}" dt="2023-11-13T08:34:24.980" v="98" actId="27636"/>
        <pc:sldMkLst>
          <pc:docMk/>
          <pc:sldMk cId="642091395" sldId="326"/>
        </pc:sldMkLst>
        <pc:spChg chg="mod">
          <ac:chgData name="Gary Metcalfe (IMH)" userId="7e356c24-f8ea-4bc0-9390-f9f190be2cd2" providerId="ADAL" clId="{464CE2E2-91BF-41B6-ADE8-86BB03AAC4A3}" dt="2023-11-13T08:34:24.980" v="98" actId="27636"/>
          <ac:spMkLst>
            <pc:docMk/>
            <pc:sldMk cId="642091395" sldId="326"/>
            <ac:spMk id="11266" creationId="{00000000-0000-0000-0000-000000000000}"/>
          </ac:spMkLst>
        </pc:spChg>
        <pc:spChg chg="mod">
          <ac:chgData name="Gary Metcalfe (IMH)" userId="7e356c24-f8ea-4bc0-9390-f9f190be2cd2" providerId="ADAL" clId="{464CE2E2-91BF-41B6-ADE8-86BB03AAC4A3}" dt="2023-11-13T08:34:24.979" v="97" actId="27636"/>
          <ac:spMkLst>
            <pc:docMk/>
            <pc:sldMk cId="642091395" sldId="326"/>
            <ac:spMk id="11267" creationId="{00000000-0000-0000-0000-000000000000}"/>
          </ac:spMkLst>
        </pc:spChg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3717961347" sldId="327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313412857" sldId="328"/>
        </pc:sldMkLst>
      </pc:sldChg>
      <pc:sldChg chg="add setBg">
        <pc:chgData name="Gary Metcalfe (IMH)" userId="7e356c24-f8ea-4bc0-9390-f9f190be2cd2" providerId="ADAL" clId="{464CE2E2-91BF-41B6-ADE8-86BB03AAC4A3}" dt="2023-11-13T08:34:24.636" v="91"/>
        <pc:sldMkLst>
          <pc:docMk/>
          <pc:sldMk cId="3820762993" sldId="329"/>
        </pc:sldMkLst>
      </pc:sldChg>
      <pc:sldChg chg="add del">
        <pc:chgData name="Gary Metcalfe (IMH)" userId="7e356c24-f8ea-4bc0-9390-f9f190be2cd2" providerId="ADAL" clId="{464CE2E2-91BF-41B6-ADE8-86BB03AAC4A3}" dt="2023-11-13T08:37:19.455" v="123" actId="2696"/>
        <pc:sldMkLst>
          <pc:docMk/>
          <pc:sldMk cId="3221752213" sldId="330"/>
        </pc:sldMkLst>
      </pc:sldChg>
      <pc:sldChg chg="add">
        <pc:chgData name="Gary Metcalfe (IMH)" userId="7e356c24-f8ea-4bc0-9390-f9f190be2cd2" providerId="ADAL" clId="{464CE2E2-91BF-41B6-ADE8-86BB03AAC4A3}" dt="2023-11-13T08:34:24.636" v="91"/>
        <pc:sldMkLst>
          <pc:docMk/>
          <pc:sldMk cId="3493519154" sldId="331"/>
        </pc:sldMkLst>
      </pc:sldChg>
      <pc:sldChg chg="modSp new mod">
        <pc:chgData name="Gary Metcalfe (IMH)" userId="7e356c24-f8ea-4bc0-9390-f9f190be2cd2" providerId="ADAL" clId="{464CE2E2-91BF-41B6-ADE8-86BB03AAC4A3}" dt="2023-11-13T08:36:16.456" v="109" actId="1076"/>
        <pc:sldMkLst>
          <pc:docMk/>
          <pc:sldMk cId="201825970" sldId="332"/>
        </pc:sldMkLst>
        <pc:spChg chg="mod">
          <ac:chgData name="Gary Metcalfe (IMH)" userId="7e356c24-f8ea-4bc0-9390-f9f190be2cd2" providerId="ADAL" clId="{464CE2E2-91BF-41B6-ADE8-86BB03AAC4A3}" dt="2023-11-13T08:36:16.456" v="109" actId="1076"/>
          <ac:spMkLst>
            <pc:docMk/>
            <pc:sldMk cId="201825970" sldId="332"/>
            <ac:spMk id="2" creationId="{CA04C17B-B020-AE27-0AE4-9334DF0BA989}"/>
          </ac:spMkLst>
        </pc:spChg>
      </pc:sldChg>
      <pc:sldChg chg="add del">
        <pc:chgData name="Gary Metcalfe (IMH)" userId="7e356c24-f8ea-4bc0-9390-f9f190be2cd2" providerId="ADAL" clId="{464CE2E2-91BF-41B6-ADE8-86BB03AAC4A3}" dt="2023-11-13T08:35:03.320" v="103" actId="2696"/>
        <pc:sldMkLst>
          <pc:docMk/>
          <pc:sldMk cId="3849858345" sldId="332"/>
        </pc:sldMkLst>
      </pc:sldChg>
      <pc:sldChg chg="modSp mod">
        <pc:chgData name="Gary Metcalfe (IMH)" userId="7e356c24-f8ea-4bc0-9390-f9f190be2cd2" providerId="ADAL" clId="{464CE2E2-91BF-41B6-ADE8-86BB03AAC4A3}" dt="2023-11-13T08:37:13.490" v="122" actId="122"/>
        <pc:sldMkLst>
          <pc:docMk/>
          <pc:sldMk cId="662158010" sldId="333"/>
        </pc:sldMkLst>
        <pc:spChg chg="mod">
          <ac:chgData name="Gary Metcalfe (IMH)" userId="7e356c24-f8ea-4bc0-9390-f9f190be2cd2" providerId="ADAL" clId="{464CE2E2-91BF-41B6-ADE8-86BB03AAC4A3}" dt="2023-11-13T08:37:13.490" v="122" actId="122"/>
          <ac:spMkLst>
            <pc:docMk/>
            <pc:sldMk cId="662158010" sldId="333"/>
            <ac:spMk id="2" creationId="{CA04C17B-B020-AE27-0AE4-9334DF0BA989}"/>
          </ac:spMkLst>
        </pc:spChg>
      </pc:sldChg>
      <pc:sldChg chg="modSp mod">
        <pc:chgData name="Gary Metcalfe (IMH)" userId="7e356c24-f8ea-4bc0-9390-f9f190be2cd2" providerId="ADAL" clId="{464CE2E2-91BF-41B6-ADE8-86BB03AAC4A3}" dt="2023-11-13T08:38:27.915" v="173" actId="20577"/>
        <pc:sldMkLst>
          <pc:docMk/>
          <pc:sldMk cId="2103985708" sldId="334"/>
        </pc:sldMkLst>
        <pc:spChg chg="mod">
          <ac:chgData name="Gary Metcalfe (IMH)" userId="7e356c24-f8ea-4bc0-9390-f9f190be2cd2" providerId="ADAL" clId="{464CE2E2-91BF-41B6-ADE8-86BB03AAC4A3}" dt="2023-11-13T08:38:27.915" v="173" actId="20577"/>
          <ac:spMkLst>
            <pc:docMk/>
            <pc:sldMk cId="2103985708" sldId="334"/>
            <ac:spMk id="2" creationId="{CA04C17B-B020-AE27-0AE4-9334DF0BA98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8EE15D-0CA8-4670-9E35-0ED5521C88B0}" type="doc">
      <dgm:prSet loTypeId="urn:microsoft.com/office/officeart/2005/8/layout/cycle5" loCatId="cycle" qsTypeId="urn:microsoft.com/office/officeart/2005/8/quickstyle/simple1#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6A99B28D-9733-4FEB-BAD3-82D5359F69A9}" type="pres">
      <dgm:prSet presAssocID="{038EE15D-0CA8-4670-9E35-0ED5521C88B0}" presName="cycle" presStyleCnt="0">
        <dgm:presLayoutVars>
          <dgm:dir/>
          <dgm:resizeHandles val="exact"/>
        </dgm:presLayoutVars>
      </dgm:prSet>
      <dgm:spPr/>
    </dgm:pt>
  </dgm:ptLst>
  <dgm:cxnLst>
    <dgm:cxn modelId="{B4A90C3D-AC0E-4E6C-B230-9E03A1FAF042}" type="presOf" srcId="{038EE15D-0CA8-4670-9E35-0ED5521C88B0}" destId="{6A99B28D-9733-4FEB-BAD3-82D5359F69A9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3F16D5-D904-4F1E-B590-D432CBA18D29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1B7526-569A-488E-96BA-FDE4659E1685}">
      <dgm:prSet phldrT="[Text]"/>
      <dgm:spPr/>
      <dgm:t>
        <a:bodyPr/>
        <a:lstStyle/>
        <a:p>
          <a:r>
            <a:rPr lang="en-GB" altLang="en-US" dirty="0">
              <a:solidFill>
                <a:schemeClr val="bg1"/>
              </a:solidFill>
            </a:rPr>
            <a:t>Unconscious incompetence – you don’t know what you don’t know</a:t>
          </a:r>
          <a:endParaRPr lang="en-US" dirty="0">
            <a:solidFill>
              <a:schemeClr val="bg1"/>
            </a:solidFill>
          </a:endParaRPr>
        </a:p>
      </dgm:t>
    </dgm:pt>
    <dgm:pt modelId="{9E90332D-4E15-43B2-AF31-521BD3462F58}" type="parTrans" cxnId="{81B65685-EC39-4700-83AB-E0BC9ECA037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7E07E49-4FC2-4D67-905D-4FAEFD617DB0}" type="sibTrans" cxnId="{81B65685-EC39-4700-83AB-E0BC9ECA037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73E6E3C-63C4-4952-8E29-270F858A7299}">
      <dgm:prSet/>
      <dgm:spPr/>
      <dgm:t>
        <a:bodyPr/>
        <a:lstStyle/>
        <a:p>
          <a:r>
            <a:rPr lang="en-GB" altLang="en-US">
              <a:solidFill>
                <a:schemeClr val="bg1"/>
              </a:solidFill>
            </a:rPr>
            <a:t>Conscious incompetence – you know what you don’t know</a:t>
          </a:r>
          <a:endParaRPr lang="en-GB" altLang="en-US" dirty="0">
            <a:solidFill>
              <a:schemeClr val="bg1"/>
            </a:solidFill>
          </a:endParaRPr>
        </a:p>
      </dgm:t>
    </dgm:pt>
    <dgm:pt modelId="{66BAFDD0-A1D9-49E2-9CDC-02402AA25D6B}" type="parTrans" cxnId="{02F54807-51AB-41DB-9246-BAAC40B41E1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7F1F58E-36BC-4C0D-846C-ACF158820A12}" type="sibTrans" cxnId="{02F54807-51AB-41DB-9246-BAAC40B41E1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58EB04E-5CAB-48FF-895A-4E907A5A20FD}">
      <dgm:prSet/>
      <dgm:spPr/>
      <dgm:t>
        <a:bodyPr/>
        <a:lstStyle/>
        <a:p>
          <a:r>
            <a:rPr lang="en-GB" altLang="en-US">
              <a:solidFill>
                <a:schemeClr val="bg1"/>
              </a:solidFill>
            </a:rPr>
            <a:t>Conscious competence – you know what you know</a:t>
          </a:r>
          <a:endParaRPr lang="en-GB" altLang="en-US" dirty="0">
            <a:solidFill>
              <a:schemeClr val="bg1"/>
            </a:solidFill>
          </a:endParaRPr>
        </a:p>
      </dgm:t>
    </dgm:pt>
    <dgm:pt modelId="{19A811DE-8D83-4CEF-879A-5CE7056F3DD6}" type="parTrans" cxnId="{6504EEA9-3A85-4870-AD10-11E30D6188A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0A7E3CA-FE80-4C71-A1E6-87AAB85D0012}" type="sibTrans" cxnId="{6504EEA9-3A85-4870-AD10-11E30D6188A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02CBB118-CB80-47B4-A395-F82A5A8F1087}">
      <dgm:prSet/>
      <dgm:spPr/>
      <dgm:t>
        <a:bodyPr/>
        <a:lstStyle/>
        <a:p>
          <a:r>
            <a:rPr lang="en-GB" altLang="en-US">
              <a:solidFill>
                <a:schemeClr val="bg1"/>
              </a:solidFill>
            </a:rPr>
            <a:t>Unconscious competence – you don’t know what you know</a:t>
          </a:r>
          <a:endParaRPr lang="en-US" altLang="en-US" dirty="0">
            <a:solidFill>
              <a:schemeClr val="bg1"/>
            </a:solidFill>
          </a:endParaRPr>
        </a:p>
      </dgm:t>
    </dgm:pt>
    <dgm:pt modelId="{1D84734D-49EA-4A6B-A3BF-31E3A237274E}" type="parTrans" cxnId="{6801CFB9-DB24-4F86-BEBB-FF9F96F09F7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9329822-EF57-44E7-9E11-0F2360509B7F}" type="sibTrans" cxnId="{6801CFB9-DB24-4F86-BEBB-FF9F96F09F7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181EE4F-A625-4514-B0F0-CB5C6D1D2653}" type="pres">
      <dgm:prSet presAssocID="{3C3F16D5-D904-4F1E-B590-D432CBA18D29}" presName="cycle" presStyleCnt="0">
        <dgm:presLayoutVars>
          <dgm:dir/>
          <dgm:resizeHandles val="exact"/>
        </dgm:presLayoutVars>
      </dgm:prSet>
      <dgm:spPr/>
    </dgm:pt>
    <dgm:pt modelId="{42C4C097-34A4-4C91-87D8-15B3AEE566A2}" type="pres">
      <dgm:prSet presAssocID="{8A1B7526-569A-488E-96BA-FDE4659E1685}" presName="node" presStyleLbl="node1" presStyleIdx="0" presStyleCnt="4">
        <dgm:presLayoutVars>
          <dgm:bulletEnabled val="1"/>
        </dgm:presLayoutVars>
      </dgm:prSet>
      <dgm:spPr/>
    </dgm:pt>
    <dgm:pt modelId="{43EF173E-8545-414D-BF30-9DEB325CCEFF}" type="pres">
      <dgm:prSet presAssocID="{8A1B7526-569A-488E-96BA-FDE4659E1685}" presName="spNode" presStyleCnt="0"/>
      <dgm:spPr/>
    </dgm:pt>
    <dgm:pt modelId="{F368C3C4-6E29-44DD-B82A-77F0B3675C28}" type="pres">
      <dgm:prSet presAssocID="{47E07E49-4FC2-4D67-905D-4FAEFD617DB0}" presName="sibTrans" presStyleLbl="sibTrans1D1" presStyleIdx="0" presStyleCnt="4"/>
      <dgm:spPr/>
    </dgm:pt>
    <dgm:pt modelId="{A171BBCD-B15E-4AF5-97FC-175793450794}" type="pres">
      <dgm:prSet presAssocID="{373E6E3C-63C4-4952-8E29-270F858A7299}" presName="node" presStyleLbl="node1" presStyleIdx="1" presStyleCnt="4">
        <dgm:presLayoutVars>
          <dgm:bulletEnabled val="1"/>
        </dgm:presLayoutVars>
      </dgm:prSet>
      <dgm:spPr/>
    </dgm:pt>
    <dgm:pt modelId="{7069D642-B52A-4EEE-8AED-6C7E7C87AF99}" type="pres">
      <dgm:prSet presAssocID="{373E6E3C-63C4-4952-8E29-270F858A7299}" presName="spNode" presStyleCnt="0"/>
      <dgm:spPr/>
    </dgm:pt>
    <dgm:pt modelId="{28B638A3-AA52-4F29-AF73-A0AE579F0B06}" type="pres">
      <dgm:prSet presAssocID="{47F1F58E-36BC-4C0D-846C-ACF158820A12}" presName="sibTrans" presStyleLbl="sibTrans1D1" presStyleIdx="1" presStyleCnt="4"/>
      <dgm:spPr/>
    </dgm:pt>
    <dgm:pt modelId="{596E4F6A-F900-4D58-BE35-FF35E0F888A7}" type="pres">
      <dgm:prSet presAssocID="{158EB04E-5CAB-48FF-895A-4E907A5A20FD}" presName="node" presStyleLbl="node1" presStyleIdx="2" presStyleCnt="4">
        <dgm:presLayoutVars>
          <dgm:bulletEnabled val="1"/>
        </dgm:presLayoutVars>
      </dgm:prSet>
      <dgm:spPr/>
    </dgm:pt>
    <dgm:pt modelId="{738C798D-0475-442D-B786-85E12444791B}" type="pres">
      <dgm:prSet presAssocID="{158EB04E-5CAB-48FF-895A-4E907A5A20FD}" presName="spNode" presStyleCnt="0"/>
      <dgm:spPr/>
    </dgm:pt>
    <dgm:pt modelId="{BD5E5430-7A0D-46FB-BEA9-7A4F18AE9B27}" type="pres">
      <dgm:prSet presAssocID="{F0A7E3CA-FE80-4C71-A1E6-87AAB85D0012}" presName="sibTrans" presStyleLbl="sibTrans1D1" presStyleIdx="2" presStyleCnt="4"/>
      <dgm:spPr/>
    </dgm:pt>
    <dgm:pt modelId="{A1B0DA13-4690-4C28-8032-4422D8898326}" type="pres">
      <dgm:prSet presAssocID="{02CBB118-CB80-47B4-A395-F82A5A8F1087}" presName="node" presStyleLbl="node1" presStyleIdx="3" presStyleCnt="4">
        <dgm:presLayoutVars>
          <dgm:bulletEnabled val="1"/>
        </dgm:presLayoutVars>
      </dgm:prSet>
      <dgm:spPr/>
    </dgm:pt>
    <dgm:pt modelId="{C90E42AF-307B-4469-BD8E-18D291CBCAE8}" type="pres">
      <dgm:prSet presAssocID="{02CBB118-CB80-47B4-A395-F82A5A8F1087}" presName="spNode" presStyleCnt="0"/>
      <dgm:spPr/>
    </dgm:pt>
    <dgm:pt modelId="{244C8D23-E14D-43F5-AD07-86BECD8C18E6}" type="pres">
      <dgm:prSet presAssocID="{F9329822-EF57-44E7-9E11-0F2360509B7F}" presName="sibTrans" presStyleLbl="sibTrans1D1" presStyleIdx="3" presStyleCnt="4"/>
      <dgm:spPr/>
    </dgm:pt>
  </dgm:ptLst>
  <dgm:cxnLst>
    <dgm:cxn modelId="{02F54807-51AB-41DB-9246-BAAC40B41E19}" srcId="{3C3F16D5-D904-4F1E-B590-D432CBA18D29}" destId="{373E6E3C-63C4-4952-8E29-270F858A7299}" srcOrd="1" destOrd="0" parTransId="{66BAFDD0-A1D9-49E2-9CDC-02402AA25D6B}" sibTransId="{47F1F58E-36BC-4C0D-846C-ACF158820A12}"/>
    <dgm:cxn modelId="{E296AD38-780D-4C3B-8F2E-DA7ADA06FF95}" type="presOf" srcId="{F9329822-EF57-44E7-9E11-0F2360509B7F}" destId="{244C8D23-E14D-43F5-AD07-86BECD8C18E6}" srcOrd="0" destOrd="0" presId="urn:microsoft.com/office/officeart/2005/8/layout/cycle5"/>
    <dgm:cxn modelId="{F6F7C83F-E6A6-468F-82F1-71A5D0D014BD}" type="presOf" srcId="{158EB04E-5CAB-48FF-895A-4E907A5A20FD}" destId="{596E4F6A-F900-4D58-BE35-FF35E0F888A7}" srcOrd="0" destOrd="0" presId="urn:microsoft.com/office/officeart/2005/8/layout/cycle5"/>
    <dgm:cxn modelId="{937DA744-50AD-4074-BEE9-133604F60CBD}" type="presOf" srcId="{F0A7E3CA-FE80-4C71-A1E6-87AAB85D0012}" destId="{BD5E5430-7A0D-46FB-BEA9-7A4F18AE9B27}" srcOrd="0" destOrd="0" presId="urn:microsoft.com/office/officeart/2005/8/layout/cycle5"/>
    <dgm:cxn modelId="{BB2A0A45-CC12-4C43-B1B6-CEE31E5E47EF}" type="presOf" srcId="{373E6E3C-63C4-4952-8E29-270F858A7299}" destId="{A171BBCD-B15E-4AF5-97FC-175793450794}" srcOrd="0" destOrd="0" presId="urn:microsoft.com/office/officeart/2005/8/layout/cycle5"/>
    <dgm:cxn modelId="{8EDE166D-0E51-412C-90D0-710372F49608}" type="presOf" srcId="{47E07E49-4FC2-4D67-905D-4FAEFD617DB0}" destId="{F368C3C4-6E29-44DD-B82A-77F0B3675C28}" srcOrd="0" destOrd="0" presId="urn:microsoft.com/office/officeart/2005/8/layout/cycle5"/>
    <dgm:cxn modelId="{C786BF59-FFE3-42EB-8BB3-F4CDBB920C83}" type="presOf" srcId="{02CBB118-CB80-47B4-A395-F82A5A8F1087}" destId="{A1B0DA13-4690-4C28-8032-4422D8898326}" srcOrd="0" destOrd="0" presId="urn:microsoft.com/office/officeart/2005/8/layout/cycle5"/>
    <dgm:cxn modelId="{91BA007F-8E7E-4C7E-AA28-AFBF88FBEF54}" type="presOf" srcId="{8A1B7526-569A-488E-96BA-FDE4659E1685}" destId="{42C4C097-34A4-4C91-87D8-15B3AEE566A2}" srcOrd="0" destOrd="0" presId="urn:microsoft.com/office/officeart/2005/8/layout/cycle5"/>
    <dgm:cxn modelId="{81B65685-EC39-4700-83AB-E0BC9ECA0375}" srcId="{3C3F16D5-D904-4F1E-B590-D432CBA18D29}" destId="{8A1B7526-569A-488E-96BA-FDE4659E1685}" srcOrd="0" destOrd="0" parTransId="{9E90332D-4E15-43B2-AF31-521BD3462F58}" sibTransId="{47E07E49-4FC2-4D67-905D-4FAEFD617DB0}"/>
    <dgm:cxn modelId="{23A10EA3-D205-4224-B7BD-013647D76773}" type="presOf" srcId="{47F1F58E-36BC-4C0D-846C-ACF158820A12}" destId="{28B638A3-AA52-4F29-AF73-A0AE579F0B06}" srcOrd="0" destOrd="0" presId="urn:microsoft.com/office/officeart/2005/8/layout/cycle5"/>
    <dgm:cxn modelId="{6504EEA9-3A85-4870-AD10-11E30D6188A4}" srcId="{3C3F16D5-D904-4F1E-B590-D432CBA18D29}" destId="{158EB04E-5CAB-48FF-895A-4E907A5A20FD}" srcOrd="2" destOrd="0" parTransId="{19A811DE-8D83-4CEF-879A-5CE7056F3DD6}" sibTransId="{F0A7E3CA-FE80-4C71-A1E6-87AAB85D0012}"/>
    <dgm:cxn modelId="{6801CFB9-DB24-4F86-BEBB-FF9F96F09F7B}" srcId="{3C3F16D5-D904-4F1E-B590-D432CBA18D29}" destId="{02CBB118-CB80-47B4-A395-F82A5A8F1087}" srcOrd="3" destOrd="0" parTransId="{1D84734D-49EA-4A6B-A3BF-31E3A237274E}" sibTransId="{F9329822-EF57-44E7-9E11-0F2360509B7F}"/>
    <dgm:cxn modelId="{8BC823CB-2CF8-4280-8271-C3C8E79635FB}" type="presOf" srcId="{3C3F16D5-D904-4F1E-B590-D432CBA18D29}" destId="{3181EE4F-A625-4514-B0F0-CB5C6D1D2653}" srcOrd="0" destOrd="0" presId="urn:microsoft.com/office/officeart/2005/8/layout/cycle5"/>
    <dgm:cxn modelId="{72B0EE1B-E474-40D0-90C2-81764D57E786}" type="presParOf" srcId="{3181EE4F-A625-4514-B0F0-CB5C6D1D2653}" destId="{42C4C097-34A4-4C91-87D8-15B3AEE566A2}" srcOrd="0" destOrd="0" presId="urn:microsoft.com/office/officeart/2005/8/layout/cycle5"/>
    <dgm:cxn modelId="{4BE62BEB-1755-418E-84BF-469FB229B64D}" type="presParOf" srcId="{3181EE4F-A625-4514-B0F0-CB5C6D1D2653}" destId="{43EF173E-8545-414D-BF30-9DEB325CCEFF}" srcOrd="1" destOrd="0" presId="urn:microsoft.com/office/officeart/2005/8/layout/cycle5"/>
    <dgm:cxn modelId="{1483067E-DD45-4A27-8EB7-5EDFC144E431}" type="presParOf" srcId="{3181EE4F-A625-4514-B0F0-CB5C6D1D2653}" destId="{F368C3C4-6E29-44DD-B82A-77F0B3675C28}" srcOrd="2" destOrd="0" presId="urn:microsoft.com/office/officeart/2005/8/layout/cycle5"/>
    <dgm:cxn modelId="{DC83B4F6-2D2B-487D-8E1F-8EFF9301EF8A}" type="presParOf" srcId="{3181EE4F-A625-4514-B0F0-CB5C6D1D2653}" destId="{A171BBCD-B15E-4AF5-97FC-175793450794}" srcOrd="3" destOrd="0" presId="urn:microsoft.com/office/officeart/2005/8/layout/cycle5"/>
    <dgm:cxn modelId="{240754A3-1BA6-4A7C-AD92-AF0590A98EAE}" type="presParOf" srcId="{3181EE4F-A625-4514-B0F0-CB5C6D1D2653}" destId="{7069D642-B52A-4EEE-8AED-6C7E7C87AF99}" srcOrd="4" destOrd="0" presId="urn:microsoft.com/office/officeart/2005/8/layout/cycle5"/>
    <dgm:cxn modelId="{31FAFCB8-2CAD-4E3E-B8DB-3515C39F10D7}" type="presParOf" srcId="{3181EE4F-A625-4514-B0F0-CB5C6D1D2653}" destId="{28B638A3-AA52-4F29-AF73-A0AE579F0B06}" srcOrd="5" destOrd="0" presId="urn:microsoft.com/office/officeart/2005/8/layout/cycle5"/>
    <dgm:cxn modelId="{3C33E802-7CD2-4FBF-BC46-7EC83BDDEBB7}" type="presParOf" srcId="{3181EE4F-A625-4514-B0F0-CB5C6D1D2653}" destId="{596E4F6A-F900-4D58-BE35-FF35E0F888A7}" srcOrd="6" destOrd="0" presId="urn:microsoft.com/office/officeart/2005/8/layout/cycle5"/>
    <dgm:cxn modelId="{04A77E82-1861-4DC9-8750-9033880DA5D7}" type="presParOf" srcId="{3181EE4F-A625-4514-B0F0-CB5C6D1D2653}" destId="{738C798D-0475-442D-B786-85E12444791B}" srcOrd="7" destOrd="0" presId="urn:microsoft.com/office/officeart/2005/8/layout/cycle5"/>
    <dgm:cxn modelId="{F1510606-59CE-4229-AFD4-847349F62A90}" type="presParOf" srcId="{3181EE4F-A625-4514-B0F0-CB5C6D1D2653}" destId="{BD5E5430-7A0D-46FB-BEA9-7A4F18AE9B27}" srcOrd="8" destOrd="0" presId="urn:microsoft.com/office/officeart/2005/8/layout/cycle5"/>
    <dgm:cxn modelId="{86A98E24-E817-41B0-84F5-91B9F255212A}" type="presParOf" srcId="{3181EE4F-A625-4514-B0F0-CB5C6D1D2653}" destId="{A1B0DA13-4690-4C28-8032-4422D8898326}" srcOrd="9" destOrd="0" presId="urn:microsoft.com/office/officeart/2005/8/layout/cycle5"/>
    <dgm:cxn modelId="{2FD3FF4A-E9DF-4B30-81EE-DFAE545FC0AD}" type="presParOf" srcId="{3181EE4F-A625-4514-B0F0-CB5C6D1D2653}" destId="{C90E42AF-307B-4469-BD8E-18D291CBCAE8}" srcOrd="10" destOrd="0" presId="urn:microsoft.com/office/officeart/2005/8/layout/cycle5"/>
    <dgm:cxn modelId="{755A1489-D836-4C41-B029-6524B0A15A61}" type="presParOf" srcId="{3181EE4F-A625-4514-B0F0-CB5C6D1D2653}" destId="{244C8D23-E14D-43F5-AD07-86BECD8C18E6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C4C097-34A4-4C91-87D8-15B3AEE566A2}">
      <dsp:nvSpPr>
        <dsp:cNvPr id="0" name=""/>
        <dsp:cNvSpPr/>
      </dsp:nvSpPr>
      <dsp:spPr>
        <a:xfrm>
          <a:off x="3095624" y="232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 dirty="0">
              <a:solidFill>
                <a:schemeClr val="bg1"/>
              </a:solidFill>
            </a:rPr>
            <a:t>Unconscious incompetence – you don’t know what you don’t know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3157078" y="61686"/>
        <a:ext cx="1813842" cy="1135979"/>
      </dsp:txXfrm>
    </dsp:sp>
    <dsp:sp modelId="{F368C3C4-6E29-44DD-B82A-77F0B3675C28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315338" y="406915"/>
              </a:moveTo>
              <a:arcTo wR="2079657" hR="2079657" stAng="18387232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71BBCD-B15E-4AF5-97FC-175793450794}">
      <dsp:nvSpPr>
        <dsp:cNvPr id="0" name=""/>
        <dsp:cNvSpPr/>
      </dsp:nvSpPr>
      <dsp:spPr>
        <a:xfrm>
          <a:off x="5175282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>
              <a:solidFill>
                <a:schemeClr val="bg1"/>
              </a:solidFill>
            </a:rPr>
            <a:t>Conscious incompetence – you know what you don’t know</a:t>
          </a:r>
          <a:endParaRPr lang="en-GB" altLang="en-US" sz="1600" kern="1200" dirty="0">
            <a:solidFill>
              <a:schemeClr val="bg1"/>
            </a:solidFill>
          </a:endParaRPr>
        </a:p>
      </dsp:txBody>
      <dsp:txXfrm>
        <a:off x="5236736" y="2141343"/>
        <a:ext cx="1813842" cy="1135979"/>
      </dsp:txXfrm>
    </dsp:sp>
    <dsp:sp modelId="{28B638A3-AA52-4F29-AF73-A0AE579F0B06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943720" y="3001743"/>
              </a:moveTo>
              <a:arcTo wR="2079657" hR="2079657" stAng="1579199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6E4F6A-F900-4D58-BE35-FF35E0F888A7}">
      <dsp:nvSpPr>
        <dsp:cNvPr id="0" name=""/>
        <dsp:cNvSpPr/>
      </dsp:nvSpPr>
      <dsp:spPr>
        <a:xfrm>
          <a:off x="3095625" y="4159546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>
              <a:solidFill>
                <a:schemeClr val="bg1"/>
              </a:solidFill>
            </a:rPr>
            <a:t>Conscious competence – you know what you know</a:t>
          </a:r>
          <a:endParaRPr lang="en-GB" altLang="en-US" sz="1600" kern="1200" dirty="0">
            <a:solidFill>
              <a:schemeClr val="bg1"/>
            </a:solidFill>
          </a:endParaRPr>
        </a:p>
      </dsp:txBody>
      <dsp:txXfrm>
        <a:off x="3157079" y="4221000"/>
        <a:ext cx="1813842" cy="1135979"/>
      </dsp:txXfrm>
    </dsp:sp>
    <dsp:sp modelId="{BD5E5430-7A0D-46FB-BEA9-7A4F18AE9B27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843976" y="3752399"/>
              </a:moveTo>
              <a:arcTo wR="2079657" hR="2079657" stAng="7587232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B0DA13-4690-4C28-8032-4422D8898326}">
      <dsp:nvSpPr>
        <dsp:cNvPr id="0" name=""/>
        <dsp:cNvSpPr/>
      </dsp:nvSpPr>
      <dsp:spPr>
        <a:xfrm>
          <a:off x="1015967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>
              <a:solidFill>
                <a:schemeClr val="bg1"/>
              </a:solidFill>
            </a:rPr>
            <a:t>Unconscious competence – you don’t know what you know</a:t>
          </a:r>
          <a:endParaRPr lang="en-US" altLang="en-US" sz="1600" kern="1200" dirty="0">
            <a:solidFill>
              <a:schemeClr val="bg1"/>
            </a:solidFill>
          </a:endParaRPr>
        </a:p>
      </dsp:txBody>
      <dsp:txXfrm>
        <a:off x="1077421" y="2141343"/>
        <a:ext cx="1813842" cy="1135979"/>
      </dsp:txXfrm>
    </dsp:sp>
    <dsp:sp modelId="{244C8D23-E14D-43F5-AD07-86BECD8C18E6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215594" y="1157570"/>
              </a:moveTo>
              <a:arcTo wR="2079657" hR="2079657" stAng="12379199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C9E36E-5D95-46F8-873A-DD5B622F3DD1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D5CA72-B1FF-48EB-ABCE-472206287A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194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it</a:t>
            </a:r>
            <a:r>
              <a:rPr lang="en-GB" baseline="0" dirty="0"/>
              <a:t> important for people to learn and grow?</a:t>
            </a:r>
          </a:p>
          <a:p>
            <a:r>
              <a:rPr lang="en-GB" baseline="0" dirty="0"/>
              <a:t>What impact does this have on an organisation?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0164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From Knowles, M. S. et al (1984) </a:t>
            </a:r>
            <a:r>
              <a:rPr lang="en-US" altLang="en-US" i="1"/>
              <a:t>Andragogy in Action. Applying modern principles of adult education</a:t>
            </a:r>
            <a:r>
              <a:rPr lang="en-US" altLang="en-US"/>
              <a:t>, San Francisco: Jossey Bass. </a:t>
            </a:r>
          </a:p>
          <a:p>
            <a:r>
              <a:rPr lang="en-US" altLang="en-US"/>
              <a:t>See also - Knowles, M. S. (1980) </a:t>
            </a:r>
            <a:r>
              <a:rPr lang="en-US" altLang="en-US" i="1"/>
              <a:t>The Modern Practice of Adult Education, From pedagogy to andragogy</a:t>
            </a:r>
            <a:r>
              <a:rPr lang="en-US" altLang="en-US"/>
              <a:t>. 2</a:t>
            </a:r>
            <a:r>
              <a:rPr lang="en-US" altLang="en-US" baseline="30000"/>
              <a:t>nd</a:t>
            </a:r>
            <a:r>
              <a:rPr lang="en-US" altLang="en-US"/>
              <a:t> edition</a:t>
            </a:r>
          </a:p>
          <a:p>
            <a:r>
              <a:rPr lang="en-US" altLang="en-US"/>
              <a:t> Englewood Cliffs: Prentice Hall/Cambridge. 400 pages. </a:t>
            </a:r>
          </a:p>
        </p:txBody>
      </p:sp>
    </p:spTree>
    <p:extLst>
      <p:ext uri="{BB962C8B-B14F-4D97-AF65-F5344CB8AC3E}">
        <p14:creationId xmlns:p14="http://schemas.microsoft.com/office/powerpoint/2010/main" val="3496866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E9390-4F4A-4A25-8BCF-3A25027C3DC2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876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415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8399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950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4672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0090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2669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10" Type="http://schemas.openxmlformats.org/officeDocument/2006/relationships/image" Target="../media/image14.png"/><Relationship Id="rId4" Type="http://schemas.openxmlformats.org/officeDocument/2006/relationships/slideLayout" Target="../slideLayouts/slideLayout17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14D09C2-6E45-CCB1-116C-557175CD3B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</a:rPr>
              <a:t>Organisational Context for Coaching and Mentoring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</a:rPr>
              <a:t>BMPF7062 and BMPF7062D</a:t>
            </a:r>
          </a:p>
        </p:txBody>
      </p:sp>
    </p:spTree>
    <p:extLst>
      <p:ext uri="{BB962C8B-B14F-4D97-AF65-F5344CB8AC3E}">
        <p14:creationId xmlns:p14="http://schemas.microsoft.com/office/powerpoint/2010/main" val="148085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AD9F8-8B95-5831-9559-D6B6074D9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Session 1b: Organisational Development through 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F373-4375-92C0-68AB-43F7F2C56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Agenda:</a:t>
            </a:r>
          </a:p>
          <a:p>
            <a:pPr marL="342900" lvl="0" indent="-342900" rtl="0"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is Coaching?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is mentoring?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is Organisational Development?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Models – Coaching and Mentoring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Frameworks – Coaching and Mentoring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Team, career, Executive, Business, Embodying training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Advantages and disadvantages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089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0235" y="1746421"/>
            <a:ext cx="10363200" cy="196884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Coaching and Mentoring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03037" y="4296697"/>
            <a:ext cx="8444204" cy="898508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Definitions, context and differences between coaching and mentoring</a:t>
            </a:r>
          </a:p>
        </p:txBody>
      </p:sp>
    </p:spTree>
    <p:extLst>
      <p:ext uri="{BB962C8B-B14F-4D97-AF65-F5344CB8AC3E}">
        <p14:creationId xmlns:p14="http://schemas.microsoft.com/office/powerpoint/2010/main" val="1105700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04C17B-B020-AE27-0AE4-9334DF0BA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68" y="2611013"/>
            <a:ext cx="5184363" cy="3864989"/>
          </a:xfrm>
        </p:spPr>
        <p:txBody>
          <a:bodyPr/>
          <a:lstStyle/>
          <a:p>
            <a:r>
              <a:rPr lang="en-GB" sz="2800" dirty="0">
                <a:solidFill>
                  <a:schemeClr val="bg1"/>
                </a:solidFill>
              </a:rPr>
              <a:t>Definitions, context and differences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 between coaching and mentoring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25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Who’s doing what?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job training, internal development programmes, and coaching by managers/peers are the most common  L and D methods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75% of organisations overall use coaching and mentoring, with 89% of public sector and large organisation doing so</a:t>
            </a:r>
          </a:p>
          <a:p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further 13% plan to begin coaching/mentoring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65% of organisations anticipate a growth in coaching over next 2 years</a:t>
            </a:r>
          </a:p>
          <a:p>
            <a:pPr marL="0" indent="0"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		 </a:t>
            </a:r>
            <a:r>
              <a:rPr lang="en-GB" sz="2400" dirty="0"/>
              <a:t>CIPD annual survey report Learning and Development 2015</a:t>
            </a: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405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How effective is coaching and mentoring?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On-the-job training, in-house development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and coaching by line managers or peers were rated the most effective commonly-used L and D practices (47%, 34% and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respectively)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High-potential in-house development schemes, coaching, and mentoring and buddying schemes were rated the most effective talent management activities (35%,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30%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respectively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86457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56387"/>
          </a:xfrm>
        </p:spPr>
        <p:txBody>
          <a:bodyPr>
            <a:normAutofit fontScale="90000"/>
          </a:bodyPr>
          <a:lstStyle/>
          <a:p>
            <a:r>
              <a:rPr lang="en-GB" dirty="0"/>
              <a:t>The views of UK professional workers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47404"/>
            <a:ext cx="10972800" cy="446982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Recent research has found that coaching is integral to productivity and performance: </a:t>
            </a:r>
          </a:p>
          <a:p>
            <a:r>
              <a:rPr lang="en-GB" dirty="0"/>
              <a:t>84% of workers say that coaching should be part of every business’s management and development programme </a:t>
            </a:r>
          </a:p>
          <a:p>
            <a:r>
              <a:rPr lang="en-GB" dirty="0"/>
              <a:t>79% of UK professionals say they consider coaching useful for adopting new technologies and ways of working</a:t>
            </a:r>
          </a:p>
          <a:p>
            <a:r>
              <a:rPr lang="en-GB" dirty="0"/>
              <a:t>76% of employees believe coaching is helpful when going through periods of organisational change</a:t>
            </a:r>
          </a:p>
          <a:p>
            <a:r>
              <a:rPr lang="en-GB" dirty="0"/>
              <a:t>79% say it’s useful for adopting new technologies and ways of working</a:t>
            </a:r>
          </a:p>
          <a:p>
            <a:r>
              <a:rPr lang="en-GB" dirty="0"/>
              <a:t>64% of those surveyed say that coaching has already become important in facilitating intergenerational working</a:t>
            </a:r>
          </a:p>
          <a:p>
            <a:pPr marL="0" indent="0">
              <a:buNone/>
            </a:pPr>
            <a:r>
              <a:rPr lang="en-GB" i="1" dirty="0"/>
              <a:t>						City &amp; Guilds Group November 2018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95576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Standard/traditional definitions</a:t>
            </a:r>
            <a:endParaRPr lang="en-US" alt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i="1" dirty="0"/>
              <a:t>Training:		</a:t>
            </a:r>
            <a:r>
              <a:rPr lang="en-US" altLang="en-US" sz="2400" dirty="0"/>
              <a:t>Job-specific activities which increase or change employees’ knowledge, skills and attitude in order to improve performance.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GB" altLang="en-US" sz="2400" b="1" i="1" dirty="0"/>
              <a:t>Coaching</a:t>
            </a:r>
            <a:r>
              <a:rPr lang="en-GB" altLang="en-US" sz="2400" dirty="0"/>
              <a:t>:		</a:t>
            </a:r>
            <a:r>
              <a:rPr lang="en-US" altLang="en-US" sz="2400" dirty="0"/>
              <a:t>an inexperienced person is put under the guidance of an experienced person to learn how to do the job. 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dirty="0"/>
              <a:t>Mentoring:</a:t>
            </a:r>
            <a:r>
              <a:rPr lang="en-US" altLang="en-US" sz="2400" dirty="0"/>
              <a:t>	a relationship in which a more experienced colleague uses their greater knowledge and understanding of the work or workplace to support the development of a more junior or inexperienced member of staff. </a:t>
            </a:r>
          </a:p>
        </p:txBody>
      </p:sp>
    </p:spTree>
    <p:extLst>
      <p:ext uri="{BB962C8B-B14F-4D97-AF65-F5344CB8AC3E}">
        <p14:creationId xmlns:p14="http://schemas.microsoft.com/office/powerpoint/2010/main" val="1420170776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Counselling</a:t>
            </a:r>
          </a:p>
          <a:p>
            <a:r>
              <a:rPr lang="en-US" dirty="0"/>
              <a:t>Explore personal issues and problems through discussion in order to increase understanding or develop greater self-awareness.</a:t>
            </a:r>
          </a:p>
          <a:p>
            <a:r>
              <a:rPr lang="en-US" dirty="0"/>
              <a:t>The aim of counselling is to lead the client toward self-directed actions to achieve their goals.</a:t>
            </a:r>
          </a:p>
          <a:p>
            <a:r>
              <a:rPr lang="en-US" b="1" dirty="0"/>
              <a:t>N.B.</a:t>
            </a:r>
            <a:r>
              <a:rPr lang="en-US" dirty="0"/>
              <a:t> Coaching and counselling share many core skills. However, professional counsellors work with personal issues in much greater depth than would generally be explored within a coaching context.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811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54062"/>
          </a:xfrm>
        </p:spPr>
        <p:txBody>
          <a:bodyPr>
            <a:normAutofit/>
          </a:bodyPr>
          <a:lstStyle/>
          <a:p>
            <a:r>
              <a:rPr lang="en-GB" altLang="en-US" dirty="0"/>
              <a:t>More definitions of coaching:</a:t>
            </a:r>
            <a:endParaRPr lang="en-US" alt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028700"/>
            <a:ext cx="10972800" cy="4488533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/>
              <a:t>“A process that enables learning and development to occur and thus performance to improve” </a:t>
            </a:r>
            <a:r>
              <a:rPr lang="en-US" altLang="en-US" sz="2400" i="1"/>
              <a:t>	Eric </a:t>
            </a:r>
            <a:r>
              <a:rPr lang="en-US" altLang="en-US" sz="2400" i="1" dirty="0" err="1"/>
              <a:t>Parsloe</a:t>
            </a:r>
            <a:endParaRPr lang="en-US" altLang="en-US" sz="2400" i="1" dirty="0"/>
          </a:p>
          <a:p>
            <a:endParaRPr lang="en-US" altLang="en-US" sz="2400" i="1" dirty="0"/>
          </a:p>
          <a:p>
            <a:r>
              <a:rPr lang="en-US" altLang="en-US" i="1" dirty="0"/>
              <a:t>“</a:t>
            </a:r>
            <a:r>
              <a:rPr lang="en-US" altLang="en-US" dirty="0"/>
              <a:t>Coaching is the art of facilitating the performance, learning and development of another”  </a:t>
            </a:r>
            <a:r>
              <a:rPr lang="en-US" altLang="en-US" sz="2400" i="1" dirty="0"/>
              <a:t>Myles Downey</a:t>
            </a:r>
          </a:p>
          <a:p>
            <a:endParaRPr lang="en-US" altLang="en-US" sz="2400" i="1" dirty="0"/>
          </a:p>
          <a:p>
            <a:r>
              <a:rPr lang="en-GB" altLang="en-US" dirty="0"/>
              <a:t>“Coaching could be seen as a human development process that</a:t>
            </a:r>
          </a:p>
          <a:p>
            <a:pPr marL="0" indent="0">
              <a:buNone/>
            </a:pPr>
            <a:r>
              <a:rPr lang="en-GB" altLang="en-US" dirty="0"/>
              <a:t>    involves structured, focused interaction and the use of appropriate</a:t>
            </a:r>
          </a:p>
          <a:p>
            <a:pPr marL="0" indent="0">
              <a:buNone/>
            </a:pPr>
            <a:r>
              <a:rPr lang="en-GB" altLang="en-US" dirty="0"/>
              <a:t>    strategies, tools and techniques to promote desirable and</a:t>
            </a:r>
          </a:p>
          <a:p>
            <a:pPr marL="0" indent="0">
              <a:buNone/>
            </a:pPr>
            <a:r>
              <a:rPr lang="en-GB" altLang="en-US" dirty="0"/>
              <a:t>    sustainable change for the benefit of the </a:t>
            </a:r>
            <a:r>
              <a:rPr lang="en-GB" altLang="en-US" dirty="0" err="1"/>
              <a:t>coachee</a:t>
            </a:r>
            <a:r>
              <a:rPr lang="en-GB" altLang="en-US" dirty="0"/>
              <a:t> and potentially for</a:t>
            </a:r>
          </a:p>
          <a:p>
            <a:pPr marL="0" indent="0">
              <a:buNone/>
            </a:pPr>
            <a:r>
              <a:rPr lang="en-GB" altLang="en-US" dirty="0"/>
              <a:t>    other stakeholders” </a:t>
            </a:r>
            <a:r>
              <a:rPr lang="en-GB" altLang="en-US" sz="2600" i="1" dirty="0"/>
              <a:t>Tatiana </a:t>
            </a:r>
            <a:r>
              <a:rPr lang="en-GB" altLang="en-US" sz="2600" i="1" dirty="0" err="1"/>
              <a:t>Bachkirova</a:t>
            </a:r>
            <a:r>
              <a:rPr lang="en-GB" altLang="en-US" sz="2600" i="1" dirty="0"/>
              <a:t>, Elaine Cox and David Clutterbuck </a:t>
            </a:r>
            <a:endParaRPr lang="en-US" altLang="en-US" sz="2600" i="1" dirty="0"/>
          </a:p>
        </p:txBody>
      </p:sp>
    </p:spTree>
    <p:extLst>
      <p:ext uri="{BB962C8B-B14F-4D97-AF65-F5344CB8AC3E}">
        <p14:creationId xmlns:p14="http://schemas.microsoft.com/office/powerpoint/2010/main" val="642091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026940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Characteristics of Coaching</a:t>
            </a:r>
            <a:endParaRPr lang="en-US" altLang="en-US" sz="4000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01578"/>
            <a:ext cx="10972800" cy="421565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dirty="0"/>
              <a:t>It is essentially a non-directive form of development, though this is not a hard and fast rule.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focuses on improving performance and developing individuals’ skills.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Personal issues may be discussed but the emphasis is on performance at work.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Coaching activities have both </a:t>
            </a:r>
            <a:r>
              <a:rPr lang="en-US" altLang="en-US" sz="2400" dirty="0" err="1"/>
              <a:t>organisational</a:t>
            </a:r>
            <a:r>
              <a:rPr lang="en-US" altLang="en-US" sz="2400" dirty="0"/>
              <a:t> and individual goals.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provides people with feedback on both their strengths and their weaknesses.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is a skilled activity, which should be delivered by people who are trained to do so.</a:t>
            </a:r>
            <a:r>
              <a:rPr lang="en-US" altLang="en-US" sz="1800" dirty="0"/>
              <a:t>			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1800" dirty="0"/>
              <a:t>						CIPD </a:t>
            </a:r>
            <a:r>
              <a:rPr lang="en-US" altLang="en-US" sz="1800" i="1" dirty="0"/>
              <a:t>Factsheet C</a:t>
            </a:r>
            <a:r>
              <a:rPr lang="en-US" altLang="en-US" sz="1800" b="1" i="1" dirty="0"/>
              <a:t>oaching and Mentoring </a:t>
            </a:r>
            <a:r>
              <a:rPr lang="en-US" altLang="en-US" sz="1800" i="1" dirty="0"/>
              <a:t>revised July 2011</a:t>
            </a:r>
            <a:r>
              <a:rPr lang="en-US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5251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Role of the coach</a:t>
            </a:r>
            <a:endParaRPr lang="en-US" alt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“To facilitate the performance, learning and development of another”</a:t>
            </a:r>
          </a:p>
          <a:p>
            <a:pPr algn="r">
              <a:buFontTx/>
              <a:buNone/>
            </a:pPr>
            <a:r>
              <a:rPr lang="en-GB" altLang="en-US" i="1" dirty="0"/>
              <a:t>Myles Downey</a:t>
            </a:r>
          </a:p>
          <a:p>
            <a:pPr>
              <a:buFontTx/>
              <a:buNone/>
            </a:pPr>
            <a:endParaRPr lang="en-GB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425198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39844-3534-C057-167A-BE9E7058D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64E75-7289-40BE-C7A4-6D021D723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9613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Mentoring</a:t>
            </a:r>
            <a:endParaRPr lang="en-US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pPr>
              <a:buFontTx/>
              <a:buNone/>
            </a:pPr>
            <a:endParaRPr lang="en-US" altLang="en-US" dirty="0"/>
          </a:p>
          <a:p>
            <a:pPr>
              <a:buFontTx/>
              <a:buNone/>
            </a:pPr>
            <a:r>
              <a:rPr lang="en-US" altLang="en-US" dirty="0"/>
              <a:t>“Off-line help by one person to another in making significant</a:t>
            </a:r>
          </a:p>
          <a:p>
            <a:pPr>
              <a:buFontTx/>
              <a:buNone/>
            </a:pPr>
            <a:r>
              <a:rPr lang="en-US" altLang="en-US" dirty="0"/>
              <a:t>  transitions in knowledge, work or thinking” </a:t>
            </a:r>
          </a:p>
          <a:p>
            <a:pPr>
              <a:buFontTx/>
              <a:buNone/>
            </a:pPr>
            <a:r>
              <a:rPr lang="en-US" altLang="en-US" sz="2800" i="1" dirty="0"/>
              <a:t>						</a:t>
            </a:r>
            <a:r>
              <a:rPr lang="en-US" altLang="en-US" sz="2800" i="1" dirty="0" err="1"/>
              <a:t>Clutterbuck</a:t>
            </a:r>
            <a:r>
              <a:rPr lang="en-US" altLang="en-US" sz="2800" i="1" dirty="0"/>
              <a:t>, D &amp; </a:t>
            </a:r>
            <a:r>
              <a:rPr lang="en-US" altLang="en-US" sz="2800" i="1" dirty="0" err="1"/>
              <a:t>Megginson</a:t>
            </a:r>
            <a:r>
              <a:rPr lang="en-US" altLang="en-US" sz="2800" i="1" dirty="0"/>
              <a:t>, D, (1999)</a:t>
            </a:r>
          </a:p>
        </p:txBody>
      </p:sp>
    </p:spTree>
    <p:extLst>
      <p:ext uri="{BB962C8B-B14F-4D97-AF65-F5344CB8AC3E}">
        <p14:creationId xmlns:p14="http://schemas.microsoft.com/office/powerpoint/2010/main" val="2332750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Characteristics of Mentoring</a:t>
            </a:r>
            <a:endParaRPr lang="en-US" alt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It is essentially a supportive form of development 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It focuses on helping an individual manage their career and improve skills 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Personal issues can be discussed more productively unlike in coaching where the emphasis is on performance at work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Mentoring activities have both </a:t>
            </a:r>
            <a:r>
              <a:rPr lang="en-US" altLang="en-US" sz="2800" dirty="0" err="1"/>
              <a:t>organisational</a:t>
            </a:r>
            <a:r>
              <a:rPr lang="en-US" altLang="en-US" sz="2800" dirty="0"/>
              <a:t> and individual goals </a:t>
            </a:r>
          </a:p>
        </p:txBody>
      </p:sp>
    </p:spTree>
    <p:extLst>
      <p:ext uri="{BB962C8B-B14F-4D97-AF65-F5344CB8AC3E}">
        <p14:creationId xmlns:p14="http://schemas.microsoft.com/office/powerpoint/2010/main" val="30657292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role of the mentor is:</a:t>
            </a:r>
            <a:endParaRPr lang="en-US" alt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to provide a wider perspective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offer friendship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give an objective, impartial opinion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provide support and encouragement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build confidence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act as a sounding board for ideas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act as a role model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to assist with networking/making contacts/introductions</a:t>
            </a:r>
          </a:p>
        </p:txBody>
      </p:sp>
    </p:spTree>
    <p:extLst>
      <p:ext uri="{BB962C8B-B14F-4D97-AF65-F5344CB8AC3E}">
        <p14:creationId xmlns:p14="http://schemas.microsoft.com/office/powerpoint/2010/main" val="39853625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6D0E8-A154-4C71-9977-6B68D322B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FF622-3E8E-470D-B71C-EBAB2D563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“Mentoring has a longer tradition than coaching, but both activities share many of the same practices, applications and values… it comes down to a choice of terminology and the meaning associated with that terminology.” (Garvey, 2018:409) </a:t>
            </a:r>
          </a:p>
        </p:txBody>
      </p:sp>
    </p:spTree>
    <p:extLst>
      <p:ext uri="{BB962C8B-B14F-4D97-AF65-F5344CB8AC3E}">
        <p14:creationId xmlns:p14="http://schemas.microsoft.com/office/powerpoint/2010/main" val="6288366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 noChangeAspect="1"/>
          </p:cNvGrpSpPr>
          <p:nvPr/>
        </p:nvGrpSpPr>
        <p:grpSpPr bwMode="auto">
          <a:xfrm>
            <a:off x="1458097" y="1196976"/>
            <a:ext cx="9316995" cy="4752975"/>
            <a:chOff x="2445" y="2423"/>
            <a:chExt cx="7150" cy="4320"/>
          </a:xfrm>
        </p:grpSpPr>
        <p:sp>
          <p:nvSpPr>
            <p:cNvPr id="20483" name="AutoShape 3"/>
            <p:cNvSpPr>
              <a:spLocks noChangeAspect="1" noChangeArrowheads="1"/>
            </p:cNvSpPr>
            <p:nvPr/>
          </p:nvSpPr>
          <p:spPr bwMode="auto">
            <a:xfrm>
              <a:off x="2445" y="2423"/>
              <a:ext cx="7150" cy="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4" name="Text Box 4"/>
            <p:cNvSpPr txBox="1">
              <a:spLocks noChangeArrowheads="1"/>
            </p:cNvSpPr>
            <p:nvPr/>
          </p:nvSpPr>
          <p:spPr bwMode="auto">
            <a:xfrm>
              <a:off x="6773" y="3436"/>
              <a:ext cx="1620" cy="59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Delegate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5" name="Line 5"/>
            <p:cNvSpPr>
              <a:spLocks noChangeShapeType="1"/>
            </p:cNvSpPr>
            <p:nvPr/>
          </p:nvSpPr>
          <p:spPr bwMode="auto">
            <a:xfrm flipV="1">
              <a:off x="2770" y="3205"/>
              <a:ext cx="6617" cy="27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6" name="Text Box 6"/>
            <p:cNvSpPr txBox="1">
              <a:spLocks noChangeArrowheads="1"/>
            </p:cNvSpPr>
            <p:nvPr/>
          </p:nvSpPr>
          <p:spPr bwMode="auto">
            <a:xfrm>
              <a:off x="3758" y="4859"/>
              <a:ext cx="838" cy="3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Direct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7" name="Text Box 7"/>
            <p:cNvSpPr txBox="1">
              <a:spLocks noChangeArrowheads="1"/>
            </p:cNvSpPr>
            <p:nvPr/>
          </p:nvSpPr>
          <p:spPr bwMode="auto">
            <a:xfrm>
              <a:off x="4717" y="4458"/>
              <a:ext cx="1200" cy="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Guide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8" name="Text Box 8"/>
            <p:cNvSpPr txBox="1">
              <a:spLocks noChangeArrowheads="1"/>
            </p:cNvSpPr>
            <p:nvPr/>
          </p:nvSpPr>
          <p:spPr bwMode="auto">
            <a:xfrm>
              <a:off x="5776" y="3984"/>
              <a:ext cx="1309" cy="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Motivate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9" name="Text Box 9"/>
            <p:cNvSpPr txBox="1">
              <a:spLocks noChangeArrowheads="1"/>
            </p:cNvSpPr>
            <p:nvPr/>
          </p:nvSpPr>
          <p:spPr bwMode="auto">
            <a:xfrm>
              <a:off x="2491" y="5327"/>
              <a:ext cx="1200" cy="5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Train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0" name="Text Box 10"/>
            <p:cNvSpPr txBox="1">
              <a:spLocks noChangeArrowheads="1"/>
            </p:cNvSpPr>
            <p:nvPr/>
          </p:nvSpPr>
          <p:spPr bwMode="auto">
            <a:xfrm>
              <a:off x="8393" y="2924"/>
              <a:ext cx="110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Mentor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1" name="Text Box 11"/>
            <p:cNvSpPr txBox="1">
              <a:spLocks noChangeArrowheads="1"/>
            </p:cNvSpPr>
            <p:nvPr/>
          </p:nvSpPr>
          <p:spPr bwMode="auto">
            <a:xfrm>
              <a:off x="2671" y="2781"/>
              <a:ext cx="1658" cy="13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PUSH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Solving someone’s problems for them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2" name="Text Box 12"/>
            <p:cNvSpPr txBox="1">
              <a:spLocks noChangeArrowheads="1"/>
            </p:cNvSpPr>
            <p:nvPr/>
          </p:nvSpPr>
          <p:spPr bwMode="auto">
            <a:xfrm>
              <a:off x="7862" y="5005"/>
              <a:ext cx="1516" cy="13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PULL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Helping someone solve their own problems 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20493" name="Text Box 13"/>
          <p:cNvSpPr txBox="1">
            <a:spLocks noChangeArrowheads="1"/>
          </p:cNvSpPr>
          <p:nvPr/>
        </p:nvSpPr>
        <p:spPr bwMode="auto">
          <a:xfrm>
            <a:off x="4255600" y="549276"/>
            <a:ext cx="367921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Coaching Continuum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7686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Workplace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“Learning and development are fundamentally what mentoring and coaching are about and perhaps the strongest philosophy behind coaching and mentoring is that everyone has the potential to learn and grow.”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dirty="0"/>
              <a:t>					</a:t>
            </a:r>
            <a:r>
              <a:rPr lang="en-GB" sz="2400" dirty="0" err="1"/>
              <a:t>Hafford-Letchfield</a:t>
            </a:r>
            <a:r>
              <a:rPr lang="en-GB" sz="2400" dirty="0"/>
              <a:t> et al., (2007: 167)</a:t>
            </a:r>
          </a:p>
        </p:txBody>
      </p:sp>
    </p:spTree>
    <p:extLst>
      <p:ext uri="{BB962C8B-B14F-4D97-AF65-F5344CB8AC3E}">
        <p14:creationId xmlns:p14="http://schemas.microsoft.com/office/powerpoint/2010/main" val="12113917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Coaching opportunities</a:t>
            </a:r>
            <a:endParaRPr lang="en-US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delegation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addressing underperformance 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project work</a:t>
            </a:r>
          </a:p>
          <a:p>
            <a:pPr>
              <a:lnSpc>
                <a:spcPct val="80000"/>
              </a:lnSpc>
            </a:pPr>
            <a:r>
              <a:rPr lang="en-US" altLang="en-US" sz="2800" dirty="0" err="1"/>
              <a:t>deputising</a:t>
            </a:r>
            <a:endParaRPr lang="en-US" altLang="en-US" sz="2800" dirty="0"/>
          </a:p>
          <a:p>
            <a:pPr>
              <a:lnSpc>
                <a:spcPct val="80000"/>
              </a:lnSpc>
            </a:pPr>
            <a:r>
              <a:rPr lang="en-US" altLang="en-US" sz="2800" dirty="0"/>
              <a:t>problem solving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changes to operating processes, procedures or systems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 of responsibilities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application of learning before and after attending a training course</a:t>
            </a:r>
          </a:p>
        </p:txBody>
      </p:sp>
    </p:spTree>
    <p:extLst>
      <p:ext uri="{BB962C8B-B14F-4D97-AF65-F5344CB8AC3E}">
        <p14:creationId xmlns:p14="http://schemas.microsoft.com/office/powerpoint/2010/main" val="3134128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for Mentoring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174788" y="1664041"/>
          <a:ext cx="8097796" cy="35834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488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488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Context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Purpose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Induction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Helps people get up to speed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Support for development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Ensures effective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Career progression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Assist in identifying and supporting potential talent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On the job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enhance job related knowledge and skills for the present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Equal opportunity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ensure proper integration and fairness of treatment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Redundancy and outplacement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assist individual in managing the difficult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projects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 rapid assimilation and delivery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job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Helps employee adjust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Within change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To help people adjust to change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07629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04C17B-B020-AE27-0AE4-9334DF0BA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68" y="2611013"/>
            <a:ext cx="5184363" cy="386498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Culture</a:t>
            </a:r>
          </a:p>
        </p:txBody>
      </p:sp>
    </p:spTree>
    <p:extLst>
      <p:ext uri="{BB962C8B-B14F-4D97-AF65-F5344CB8AC3E}">
        <p14:creationId xmlns:p14="http://schemas.microsoft.com/office/powerpoint/2010/main" val="6621580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need to understand culture:</a:t>
            </a:r>
            <a:endParaRPr lang="en-US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It influences management behaviour</a:t>
            </a:r>
          </a:p>
          <a:p>
            <a:pPr eaLnBrk="1" hangingPunct="1"/>
            <a:r>
              <a:rPr lang="en-GB" altLang="en-US"/>
              <a:t>It helps to identify potential conflict</a:t>
            </a:r>
          </a:p>
          <a:p>
            <a:pPr eaLnBrk="1" hangingPunct="1"/>
            <a:r>
              <a:rPr lang="en-GB" altLang="en-US"/>
              <a:t>It establishes norms of behaviour</a:t>
            </a:r>
          </a:p>
          <a:p>
            <a:pPr eaLnBrk="1" hangingPunct="1"/>
            <a:r>
              <a:rPr lang="en-GB" altLang="en-US"/>
              <a:t>It helps to identify strengths and weaknesses</a:t>
            </a:r>
          </a:p>
          <a:p>
            <a:pPr eaLnBrk="1" hangingPunct="1"/>
            <a:r>
              <a:rPr lang="en-GB" altLang="en-US"/>
              <a:t>It helps to identify opportunities and threats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7566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Culture - definitions</a:t>
            </a:r>
            <a:endParaRPr lang="en-US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pattern of deep set beliefs, values and sets of norms about the way that work should be organised, authority exercised, people controlled and rewarded.</a:t>
            </a:r>
          </a:p>
          <a:p>
            <a:pPr eaLnBrk="1" hangingPunct="1"/>
            <a:r>
              <a:rPr lang="en-GB" altLang="en-US"/>
              <a:t>A slimy green substance formed as a result of not attending to the washing-up</a:t>
            </a:r>
          </a:p>
          <a:p>
            <a:pPr eaLnBrk="1" hangingPunct="1"/>
            <a:r>
              <a:rPr lang="en-GB" altLang="en-US"/>
              <a:t>The way we do things around here</a:t>
            </a:r>
          </a:p>
          <a:p>
            <a:pPr eaLnBrk="1" hangingPunct="1">
              <a:buFontTx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32957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Types of Organisation Culture</a:t>
            </a:r>
            <a:endParaRPr lang="en-US" altLang="en-US"/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Harrison</a:t>
            </a:r>
          </a:p>
          <a:p>
            <a:pPr eaLnBrk="1" hangingPunct="1"/>
            <a:r>
              <a:rPr lang="en-GB" altLang="en-US"/>
              <a:t>Role</a:t>
            </a:r>
          </a:p>
          <a:p>
            <a:pPr eaLnBrk="1" hangingPunct="1"/>
            <a:r>
              <a:rPr lang="en-GB" altLang="en-US"/>
              <a:t>Power</a:t>
            </a:r>
          </a:p>
          <a:p>
            <a:pPr eaLnBrk="1" hangingPunct="1"/>
            <a:r>
              <a:rPr lang="en-GB" altLang="en-US"/>
              <a:t>Achievement</a:t>
            </a:r>
          </a:p>
          <a:p>
            <a:pPr eaLnBrk="1" hangingPunct="1"/>
            <a:r>
              <a:rPr lang="en-GB" altLang="en-US"/>
              <a:t>Support</a:t>
            </a:r>
            <a:endParaRPr lang="en-US" altLang="en-US"/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Handy</a:t>
            </a:r>
          </a:p>
          <a:p>
            <a:pPr eaLnBrk="1" hangingPunct="1"/>
            <a:r>
              <a:rPr lang="en-GB" altLang="en-US"/>
              <a:t>Role (Apollo)</a:t>
            </a:r>
          </a:p>
          <a:p>
            <a:pPr eaLnBrk="1" hangingPunct="1"/>
            <a:r>
              <a:rPr lang="en-GB" altLang="en-US"/>
              <a:t>Power (Zeus)</a:t>
            </a:r>
          </a:p>
          <a:p>
            <a:pPr eaLnBrk="1" hangingPunct="1"/>
            <a:r>
              <a:rPr lang="en-GB" altLang="en-US"/>
              <a:t>Task (Athena)</a:t>
            </a:r>
          </a:p>
          <a:p>
            <a:pPr eaLnBrk="1" hangingPunct="1"/>
            <a:r>
              <a:rPr lang="en-GB" altLang="en-US"/>
              <a:t>Person (Dionysus)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17424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organisational iceberg</a:t>
            </a: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2125" y="1585594"/>
            <a:ext cx="10972800" cy="4438516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dirty="0"/>
          </a:p>
        </p:txBody>
      </p:sp>
      <p:pic>
        <p:nvPicPr>
          <p:cNvPr id="6148" name="Picture 4" descr="MPj0400492000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4" y="2636839"/>
            <a:ext cx="390207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Line 5"/>
          <p:cNvSpPr>
            <a:spLocks noChangeShapeType="1"/>
          </p:cNvSpPr>
          <p:nvPr/>
        </p:nvSpPr>
        <p:spPr bwMode="auto">
          <a:xfrm>
            <a:off x="2135188" y="4005263"/>
            <a:ext cx="7993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4800600" y="2060576"/>
            <a:ext cx="2355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organisational charts </a:t>
            </a:r>
            <a:endParaRPr lang="en-US" altLang="en-US" sz="1800"/>
          </a:p>
        </p:txBody>
      </p:sp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2187575" y="3016251"/>
            <a:ext cx="1797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spans of control</a:t>
            </a:r>
            <a:endParaRPr lang="en-US" altLang="en-US" sz="1800"/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2711450" y="3500438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 policies</a:t>
            </a:r>
            <a:endParaRPr lang="en-US" altLang="en-US" sz="1800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7967663" y="2060576"/>
            <a:ext cx="2139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mission statements</a:t>
            </a:r>
            <a:endParaRPr lang="en-US" altLang="en-US" sz="1800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8256588" y="3357563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job specs</a:t>
            </a:r>
            <a:endParaRPr lang="en-US" altLang="en-US" sz="1800"/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2403475" y="2368551"/>
            <a:ext cx="1250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production</a:t>
            </a:r>
            <a:endParaRPr lang="en-US" altLang="en-US" sz="1800"/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8543925" y="2852738"/>
            <a:ext cx="1511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procedures</a:t>
            </a:r>
            <a:endParaRPr lang="en-US" altLang="en-US" sz="1800"/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2259013" y="4240213"/>
            <a:ext cx="18224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Informal leaders</a:t>
            </a:r>
            <a:endParaRPr lang="en-US" altLang="en-US" sz="1800"/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2403475" y="4889501"/>
            <a:ext cx="1428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Group goals</a:t>
            </a:r>
            <a:endParaRPr lang="en-US" altLang="en-US" sz="1800"/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7608888" y="5300663"/>
            <a:ext cx="2432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Personal relationships</a:t>
            </a:r>
            <a:endParaRPr lang="en-US" altLang="en-US" sz="1800"/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8401050" y="4292601"/>
            <a:ext cx="151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Group norms</a:t>
            </a:r>
            <a:endParaRPr lang="en-US" altLang="en-US" sz="1800"/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4800601" y="5589588"/>
            <a:ext cx="28797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Emotions, needs, desires</a:t>
            </a:r>
            <a:endParaRPr lang="en-US" altLang="en-US" sz="1800"/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3287713" y="5445126"/>
            <a:ext cx="1187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grapevine</a:t>
            </a:r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38940151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04C17B-B020-AE27-0AE4-9334DF0BA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68" y="2611013"/>
            <a:ext cx="5184363" cy="386498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How adults learn</a:t>
            </a:r>
          </a:p>
        </p:txBody>
      </p:sp>
    </p:spTree>
    <p:extLst>
      <p:ext uri="{BB962C8B-B14F-4D97-AF65-F5344CB8AC3E}">
        <p14:creationId xmlns:p14="http://schemas.microsoft.com/office/powerpoint/2010/main" val="21039857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/>
              <a:t>The Learning Cycle – Kolb’s Learning Cycle (1984)</a:t>
            </a:r>
            <a:endParaRPr lang="en-US" altLang="en-US" sz="4000" b="1"/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776" y="1962150"/>
            <a:ext cx="5083175" cy="3894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90390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4"/>
          <p:cNvSpPr>
            <a:spLocks noGrp="1"/>
          </p:cNvSpPr>
          <p:nvPr>
            <p:ph type="title"/>
          </p:nvPr>
        </p:nvSpPr>
        <p:spPr>
          <a:xfrm>
            <a:off x="0" y="5386"/>
            <a:ext cx="5847184" cy="951578"/>
          </a:xfrm>
        </p:spPr>
        <p:txBody>
          <a:bodyPr>
            <a:normAutofit/>
          </a:bodyPr>
          <a:lstStyle/>
          <a:p>
            <a:pPr algn="l"/>
            <a:r>
              <a:rPr lang="en-GB" altLang="en-US" sz="4000" b="1" dirty="0"/>
              <a:t>The stages of learning</a:t>
            </a:r>
            <a:endParaRPr lang="en-US" altLang="en-US" sz="4000" b="1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3076427" y="1972965"/>
          <a:ext cx="61206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938693" y="107169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4255014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Adult learning assumptions</a:t>
            </a:r>
          </a:p>
        </p:txBody>
      </p:sp>
      <p:sp>
        <p:nvSpPr>
          <p:cNvPr id="5325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As they mature, adults tend to prefer self-direction. </a:t>
            </a:r>
          </a:p>
          <a:p>
            <a:r>
              <a:rPr lang="en-US" altLang="en-US" dirty="0"/>
              <a:t>Adult's experiences are a rich resource for learning.  </a:t>
            </a:r>
          </a:p>
          <a:p>
            <a:r>
              <a:rPr lang="en-US" altLang="en-US" dirty="0"/>
              <a:t>Adults are aware of specific learning needs generated by real-life events </a:t>
            </a:r>
          </a:p>
          <a:p>
            <a:r>
              <a:rPr lang="en-US" altLang="en-US" dirty="0"/>
              <a:t>Adults are competency-based learners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/>
              <a:t>									Malcolm Knowles 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0628417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/>
              <a:t>Adult learning issues to be considered </a:t>
            </a:r>
          </a:p>
        </p:txBody>
      </p:sp>
      <p:sp>
        <p:nvSpPr>
          <p:cNvPr id="5529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The need to know </a:t>
            </a:r>
          </a:p>
          <a:p>
            <a:r>
              <a:rPr lang="en-US" altLang="en-US" dirty="0"/>
              <a:t>The need to be self directing </a:t>
            </a:r>
          </a:p>
          <a:p>
            <a:r>
              <a:rPr lang="en-US" altLang="en-US" dirty="0"/>
              <a:t>Greater volume and quality of experience </a:t>
            </a:r>
          </a:p>
          <a:p>
            <a:r>
              <a:rPr lang="en-US" altLang="en-US" dirty="0"/>
              <a:t>Readiness to learn</a:t>
            </a:r>
          </a:p>
          <a:p>
            <a:r>
              <a:rPr lang="en-US" altLang="en-US" dirty="0"/>
              <a:t>A need to have a life centered, task centered, or problem centered orientation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/>
              <a:t>									Malcolm Knowles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438117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39844-3534-C057-167A-BE9E7058D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64E75-7289-40BE-C7A4-6D021D723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5191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454072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1487</Words>
  <Application>Microsoft Office PowerPoint</Application>
  <PresentationFormat>Widescreen</PresentationFormat>
  <Paragraphs>196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34</vt:i4>
      </vt:variant>
    </vt:vector>
  </HeadingPairs>
  <TitlesOfParts>
    <vt:vector size="48" baseType="lpstr">
      <vt:lpstr>Myriad Pro</vt:lpstr>
      <vt:lpstr>Arial</vt:lpstr>
      <vt:lpstr>Calibri</vt:lpstr>
      <vt:lpstr>Calibri Light</vt:lpstr>
      <vt:lpstr>Symbol</vt:lpstr>
      <vt:lpstr>Times New Roman</vt:lpstr>
      <vt:lpstr>Wingdings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Session 1b: Organisational Development through Coaching and Mentoring</vt:lpstr>
      <vt:lpstr>Coaching and Mentoring</vt:lpstr>
      <vt:lpstr>PowerPoint Presentation</vt:lpstr>
      <vt:lpstr>Who’s doing what?</vt:lpstr>
      <vt:lpstr>How effective is coaching and mentoring?</vt:lpstr>
      <vt:lpstr>The views of UK professional workers</vt:lpstr>
      <vt:lpstr>Standard/traditional definitions</vt:lpstr>
      <vt:lpstr>Definitions (cont.)</vt:lpstr>
      <vt:lpstr>More definitions of coaching:</vt:lpstr>
      <vt:lpstr>Characteristics of Coaching</vt:lpstr>
      <vt:lpstr>Role of the coach</vt:lpstr>
      <vt:lpstr>Any questions?</vt:lpstr>
      <vt:lpstr>Mentoring</vt:lpstr>
      <vt:lpstr>Characteristics of Mentoring</vt:lpstr>
      <vt:lpstr>The role of the mentor is:</vt:lpstr>
      <vt:lpstr>Mentoring</vt:lpstr>
      <vt:lpstr>PowerPoint Presentation</vt:lpstr>
      <vt:lpstr>In the Workplace</vt:lpstr>
      <vt:lpstr>Coaching opportunities</vt:lpstr>
      <vt:lpstr>Opportunities for Mentoring</vt:lpstr>
      <vt:lpstr>PowerPoint Presentation</vt:lpstr>
      <vt:lpstr>The need to understand culture:</vt:lpstr>
      <vt:lpstr>Culture - definitions</vt:lpstr>
      <vt:lpstr>Types of Organisation Culture</vt:lpstr>
      <vt:lpstr>The organisational iceberg</vt:lpstr>
      <vt:lpstr>PowerPoint Presentation</vt:lpstr>
      <vt:lpstr>The Learning Cycle – Kolb’s Learning Cycle (1984)</vt:lpstr>
      <vt:lpstr>The stages of learning</vt:lpstr>
      <vt:lpstr>Adult learning assumptions</vt:lpstr>
      <vt:lpstr>Adult learning issues to be considered </vt:lpstr>
      <vt:lpstr>Any 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Gary Metcalfe (IMH)</cp:lastModifiedBy>
  <cp:revision>17</cp:revision>
  <dcterms:created xsi:type="dcterms:W3CDTF">2021-03-09T15:35:42Z</dcterms:created>
  <dcterms:modified xsi:type="dcterms:W3CDTF">2023-11-13T12:21:44Z</dcterms:modified>
</cp:coreProperties>
</file>