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60" r:id="rId5"/>
    <p:sldId id="259" r:id="rId6"/>
    <p:sldId id="270" r:id="rId7"/>
    <p:sldId id="271" r:id="rId8"/>
    <p:sldId id="262" r:id="rId9"/>
    <p:sldId id="263" r:id="rId10"/>
    <p:sldId id="266" r:id="rId11"/>
    <p:sldId id="267" r:id="rId12"/>
    <p:sldId id="268" r:id="rId13"/>
    <p:sldId id="269" r:id="rId14"/>
    <p:sldId id="264" r:id="rId15"/>
    <p:sldId id="265"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58" autoAdjust="0"/>
    <p:restoredTop sz="76626" autoAdjust="0"/>
  </p:normalViewPr>
  <p:slideViewPr>
    <p:cSldViewPr snapToGrid="0">
      <p:cViewPr>
        <p:scale>
          <a:sx n="75" d="100"/>
          <a:sy n="75" d="100"/>
        </p:scale>
        <p:origin x="348" y="-2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Davies (IMH)" userId="f8d816cd-2c21-46a2-8815-9450f2bd6f78" providerId="ADAL" clId="{4383C101-9562-4D0C-8C6E-D656113FA33B}"/>
    <pc:docChg chg="modSld">
      <pc:chgData name="Natasha Davies (IMH)" userId="f8d816cd-2c21-46a2-8815-9450f2bd6f78" providerId="ADAL" clId="{4383C101-9562-4D0C-8C6E-D656113FA33B}" dt="2026-01-28T17:03:08.999" v="5" actId="20577"/>
      <pc:docMkLst>
        <pc:docMk/>
      </pc:docMkLst>
      <pc:sldChg chg="modNotesTx">
        <pc:chgData name="Natasha Davies (IMH)" userId="f8d816cd-2c21-46a2-8815-9450f2bd6f78" providerId="ADAL" clId="{4383C101-9562-4D0C-8C6E-D656113FA33B}" dt="2026-01-28T17:02:55.058" v="2" actId="20577"/>
        <pc:sldMkLst>
          <pc:docMk/>
          <pc:sldMk cId="2326334446" sldId="262"/>
        </pc:sldMkLst>
      </pc:sldChg>
      <pc:sldChg chg="modNotesTx">
        <pc:chgData name="Natasha Davies (IMH)" userId="f8d816cd-2c21-46a2-8815-9450f2bd6f78" providerId="ADAL" clId="{4383C101-9562-4D0C-8C6E-D656113FA33B}" dt="2026-01-28T17:03:00.582" v="3" actId="20577"/>
        <pc:sldMkLst>
          <pc:docMk/>
          <pc:sldMk cId="2279394546" sldId="267"/>
        </pc:sldMkLst>
      </pc:sldChg>
      <pc:sldChg chg="modNotesTx">
        <pc:chgData name="Natasha Davies (IMH)" userId="f8d816cd-2c21-46a2-8815-9450f2bd6f78" providerId="ADAL" clId="{4383C101-9562-4D0C-8C6E-D656113FA33B}" dt="2026-01-28T17:03:05.282" v="4" actId="20577"/>
        <pc:sldMkLst>
          <pc:docMk/>
          <pc:sldMk cId="3612221721" sldId="268"/>
        </pc:sldMkLst>
      </pc:sldChg>
      <pc:sldChg chg="modNotesTx">
        <pc:chgData name="Natasha Davies (IMH)" userId="f8d816cd-2c21-46a2-8815-9450f2bd6f78" providerId="ADAL" clId="{4383C101-9562-4D0C-8C6E-D656113FA33B}" dt="2026-01-28T17:03:08.999" v="5" actId="20577"/>
        <pc:sldMkLst>
          <pc:docMk/>
          <pc:sldMk cId="4235653100" sldId="269"/>
        </pc:sldMkLst>
      </pc:sldChg>
      <pc:sldChg chg="modNotesTx">
        <pc:chgData name="Natasha Davies (IMH)" userId="f8d816cd-2c21-46a2-8815-9450f2bd6f78" providerId="ADAL" clId="{4383C101-9562-4D0C-8C6E-D656113FA33B}" dt="2026-01-28T17:02:48.496" v="0" actId="20577"/>
        <pc:sldMkLst>
          <pc:docMk/>
          <pc:sldMk cId="3215341917" sldId="270"/>
        </pc:sldMkLst>
      </pc:sldChg>
      <pc:sldChg chg="modNotesTx">
        <pc:chgData name="Natasha Davies (IMH)" userId="f8d816cd-2c21-46a2-8815-9450f2bd6f78" providerId="ADAL" clId="{4383C101-9562-4D0C-8C6E-D656113FA33B}" dt="2026-01-28T17:02:51.614" v="1" actId="20577"/>
        <pc:sldMkLst>
          <pc:docMk/>
          <pc:sldMk cId="1947280317" sldId="271"/>
        </pc:sldMkLst>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ata3.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s>
</file>

<file path=ppt/diagrams/_rels/drawing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158170-AD2D-44A4-A46F-3D8BE6A271E6}"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6BA9FC90-DE5D-4B95-8E47-84A8A016D02B}">
      <dgm:prSet/>
      <dgm:spPr/>
      <dgm:t>
        <a:bodyPr/>
        <a:lstStyle/>
        <a:p>
          <a:r>
            <a:rPr lang="en-GB" dirty="0"/>
            <a:t>The Kirkpatrick Framework</a:t>
          </a:r>
          <a:endParaRPr lang="en-US" dirty="0"/>
        </a:p>
      </dgm:t>
    </dgm:pt>
    <dgm:pt modelId="{405E9894-A66E-4207-9327-9BAC06779B85}" type="parTrans" cxnId="{D0D6C360-0323-4DFB-A32C-8FF7CB0853DB}">
      <dgm:prSet/>
      <dgm:spPr/>
      <dgm:t>
        <a:bodyPr/>
        <a:lstStyle/>
        <a:p>
          <a:endParaRPr lang="en-US"/>
        </a:p>
      </dgm:t>
    </dgm:pt>
    <dgm:pt modelId="{583C1A0E-AB2F-41FB-9776-6618C346BEAE}" type="sibTrans" cxnId="{D0D6C360-0323-4DFB-A32C-8FF7CB0853DB}">
      <dgm:prSet/>
      <dgm:spPr/>
      <dgm:t>
        <a:bodyPr/>
        <a:lstStyle/>
        <a:p>
          <a:endParaRPr lang="en-US"/>
        </a:p>
      </dgm:t>
    </dgm:pt>
    <dgm:pt modelId="{9D1A9AF1-E13D-48A5-B304-B67B8FAC28C2}">
      <dgm:prSet/>
      <dgm:spPr/>
      <dgm:t>
        <a:bodyPr/>
        <a:lstStyle/>
        <a:p>
          <a:r>
            <a:rPr lang="en-GB" dirty="0"/>
            <a:t>CIRO Model</a:t>
          </a:r>
          <a:endParaRPr lang="en-US" dirty="0"/>
        </a:p>
      </dgm:t>
    </dgm:pt>
    <dgm:pt modelId="{AEB1B79C-680E-44AC-97C8-F3BEFFBEEE4F}" type="parTrans" cxnId="{E689CC84-A087-4A64-BC44-8A5D27CE0235}">
      <dgm:prSet/>
      <dgm:spPr/>
      <dgm:t>
        <a:bodyPr/>
        <a:lstStyle/>
        <a:p>
          <a:endParaRPr lang="en-US"/>
        </a:p>
      </dgm:t>
    </dgm:pt>
    <dgm:pt modelId="{B451A5ED-DF14-4543-BB8D-BE2A626CA885}" type="sibTrans" cxnId="{E689CC84-A087-4A64-BC44-8A5D27CE0235}">
      <dgm:prSet/>
      <dgm:spPr/>
      <dgm:t>
        <a:bodyPr/>
        <a:lstStyle/>
        <a:p>
          <a:endParaRPr lang="en-US"/>
        </a:p>
      </dgm:t>
    </dgm:pt>
    <dgm:pt modelId="{D4BBF308-6924-43AD-8AA0-51324223AE85}" type="pres">
      <dgm:prSet presAssocID="{5C158170-AD2D-44A4-A46F-3D8BE6A271E6}" presName="linear" presStyleCnt="0">
        <dgm:presLayoutVars>
          <dgm:animLvl val="lvl"/>
          <dgm:resizeHandles val="exact"/>
        </dgm:presLayoutVars>
      </dgm:prSet>
      <dgm:spPr/>
    </dgm:pt>
    <dgm:pt modelId="{61325C48-36F2-4678-9A7D-62A0738300A2}" type="pres">
      <dgm:prSet presAssocID="{6BA9FC90-DE5D-4B95-8E47-84A8A016D02B}" presName="parentText" presStyleLbl="node1" presStyleIdx="0" presStyleCnt="2">
        <dgm:presLayoutVars>
          <dgm:chMax val="0"/>
          <dgm:bulletEnabled val="1"/>
        </dgm:presLayoutVars>
      </dgm:prSet>
      <dgm:spPr/>
    </dgm:pt>
    <dgm:pt modelId="{E27DDF80-1CA1-42AE-AAF3-DB6011495E2D}" type="pres">
      <dgm:prSet presAssocID="{583C1A0E-AB2F-41FB-9776-6618C346BEAE}" presName="spacer" presStyleCnt="0"/>
      <dgm:spPr/>
    </dgm:pt>
    <dgm:pt modelId="{0CEF456F-0784-4BDB-BF10-E9959E4E3382}" type="pres">
      <dgm:prSet presAssocID="{9D1A9AF1-E13D-48A5-B304-B67B8FAC28C2}" presName="parentText" presStyleLbl="node1" presStyleIdx="1" presStyleCnt="2">
        <dgm:presLayoutVars>
          <dgm:chMax val="0"/>
          <dgm:bulletEnabled val="1"/>
        </dgm:presLayoutVars>
      </dgm:prSet>
      <dgm:spPr/>
    </dgm:pt>
  </dgm:ptLst>
  <dgm:cxnLst>
    <dgm:cxn modelId="{5EE2F22A-9B67-4066-9A71-4A6CD84B3CA3}" type="presOf" srcId="{6BA9FC90-DE5D-4B95-8E47-84A8A016D02B}" destId="{61325C48-36F2-4678-9A7D-62A0738300A2}" srcOrd="0" destOrd="0" presId="urn:microsoft.com/office/officeart/2005/8/layout/vList2"/>
    <dgm:cxn modelId="{879EEC35-F4FB-47D8-9F7B-8715BC3F6375}" type="presOf" srcId="{9D1A9AF1-E13D-48A5-B304-B67B8FAC28C2}" destId="{0CEF456F-0784-4BDB-BF10-E9959E4E3382}" srcOrd="0" destOrd="0" presId="urn:microsoft.com/office/officeart/2005/8/layout/vList2"/>
    <dgm:cxn modelId="{D0D6C360-0323-4DFB-A32C-8FF7CB0853DB}" srcId="{5C158170-AD2D-44A4-A46F-3D8BE6A271E6}" destId="{6BA9FC90-DE5D-4B95-8E47-84A8A016D02B}" srcOrd="0" destOrd="0" parTransId="{405E9894-A66E-4207-9327-9BAC06779B85}" sibTransId="{583C1A0E-AB2F-41FB-9776-6618C346BEAE}"/>
    <dgm:cxn modelId="{E689CC84-A087-4A64-BC44-8A5D27CE0235}" srcId="{5C158170-AD2D-44A4-A46F-3D8BE6A271E6}" destId="{9D1A9AF1-E13D-48A5-B304-B67B8FAC28C2}" srcOrd="1" destOrd="0" parTransId="{AEB1B79C-680E-44AC-97C8-F3BEFFBEEE4F}" sibTransId="{B451A5ED-DF14-4543-BB8D-BE2A626CA885}"/>
    <dgm:cxn modelId="{F8EBBC91-3663-4A41-8C9C-2200EC970E63}" type="presOf" srcId="{5C158170-AD2D-44A4-A46F-3D8BE6A271E6}" destId="{D4BBF308-6924-43AD-8AA0-51324223AE85}" srcOrd="0" destOrd="0" presId="urn:microsoft.com/office/officeart/2005/8/layout/vList2"/>
    <dgm:cxn modelId="{3B350A03-FB2A-4290-925C-1038522DA62F}" type="presParOf" srcId="{D4BBF308-6924-43AD-8AA0-51324223AE85}" destId="{61325C48-36F2-4678-9A7D-62A0738300A2}" srcOrd="0" destOrd="0" presId="urn:microsoft.com/office/officeart/2005/8/layout/vList2"/>
    <dgm:cxn modelId="{431074CA-AB37-478A-8364-A07CA713CB26}" type="presParOf" srcId="{D4BBF308-6924-43AD-8AA0-51324223AE85}" destId="{E27DDF80-1CA1-42AE-AAF3-DB6011495E2D}" srcOrd="1" destOrd="0" presId="urn:microsoft.com/office/officeart/2005/8/layout/vList2"/>
    <dgm:cxn modelId="{CC9C6EBA-0FE9-4534-B52C-69DA947C8347}" type="presParOf" srcId="{D4BBF308-6924-43AD-8AA0-51324223AE85}" destId="{0CEF456F-0784-4BDB-BF10-E9959E4E3382}" srcOrd="2"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8214426-FDEE-4DAF-A457-91C1785600B4}"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D604E9A-5526-45BC-B353-85BB3B3AC1D2}">
      <dgm:prSet/>
      <dgm:spPr/>
      <dgm:t>
        <a:bodyPr/>
        <a:lstStyle/>
        <a:p>
          <a:pPr>
            <a:lnSpc>
              <a:spcPct val="100000"/>
            </a:lnSpc>
          </a:pPr>
          <a:r>
            <a:rPr lang="en-GB"/>
            <a:t>Return on Investment (ROI)</a:t>
          </a:r>
          <a:endParaRPr lang="en-US"/>
        </a:p>
      </dgm:t>
    </dgm:pt>
    <dgm:pt modelId="{D201DC05-028C-4A2B-AA75-4C69AEE0DF2D}" type="parTrans" cxnId="{BA8C21F1-7D62-4A6D-9240-11330353AD20}">
      <dgm:prSet/>
      <dgm:spPr/>
      <dgm:t>
        <a:bodyPr/>
        <a:lstStyle/>
        <a:p>
          <a:endParaRPr lang="en-US"/>
        </a:p>
      </dgm:t>
    </dgm:pt>
    <dgm:pt modelId="{18454ADE-6264-489E-8C65-19F9EE67C9DF}" type="sibTrans" cxnId="{BA8C21F1-7D62-4A6D-9240-11330353AD20}">
      <dgm:prSet/>
      <dgm:spPr/>
      <dgm:t>
        <a:bodyPr/>
        <a:lstStyle/>
        <a:p>
          <a:endParaRPr lang="en-US"/>
        </a:p>
      </dgm:t>
    </dgm:pt>
    <dgm:pt modelId="{E6216E7A-CA26-4F65-B0BE-41BD751BA186}">
      <dgm:prSet/>
      <dgm:spPr/>
      <dgm:t>
        <a:bodyPr/>
        <a:lstStyle/>
        <a:p>
          <a:pPr>
            <a:lnSpc>
              <a:spcPct val="100000"/>
            </a:lnSpc>
          </a:pPr>
          <a:r>
            <a:rPr lang="en-GB"/>
            <a:t>Benefit-Cost Ratio</a:t>
          </a:r>
          <a:endParaRPr lang="en-US"/>
        </a:p>
      </dgm:t>
    </dgm:pt>
    <dgm:pt modelId="{7CEB673B-9C0F-48CD-B4F9-1E731CA41077}" type="parTrans" cxnId="{9BC89B0E-5FD2-4E85-9E3A-180C77435816}">
      <dgm:prSet/>
      <dgm:spPr/>
      <dgm:t>
        <a:bodyPr/>
        <a:lstStyle/>
        <a:p>
          <a:endParaRPr lang="en-US"/>
        </a:p>
      </dgm:t>
    </dgm:pt>
    <dgm:pt modelId="{9F0CE52F-B630-4070-B324-035F6B544512}" type="sibTrans" cxnId="{9BC89B0E-5FD2-4E85-9E3A-180C77435816}">
      <dgm:prSet/>
      <dgm:spPr/>
      <dgm:t>
        <a:bodyPr/>
        <a:lstStyle/>
        <a:p>
          <a:endParaRPr lang="en-US"/>
        </a:p>
      </dgm:t>
    </dgm:pt>
    <dgm:pt modelId="{0A518B23-C55D-43BC-9824-DE1567B5B7C3}">
      <dgm:prSet/>
      <dgm:spPr/>
      <dgm:t>
        <a:bodyPr/>
        <a:lstStyle/>
        <a:p>
          <a:pPr>
            <a:lnSpc>
              <a:spcPct val="100000"/>
            </a:lnSpc>
          </a:pPr>
          <a:r>
            <a:rPr lang="en-GB"/>
            <a:t>Payback Period</a:t>
          </a:r>
          <a:endParaRPr lang="en-US"/>
        </a:p>
      </dgm:t>
    </dgm:pt>
    <dgm:pt modelId="{363F8BF3-48B3-44B2-9E2E-FF8290123009}" type="parTrans" cxnId="{4A5360E4-359C-4499-99B8-B5575E6E9FE0}">
      <dgm:prSet/>
      <dgm:spPr/>
      <dgm:t>
        <a:bodyPr/>
        <a:lstStyle/>
        <a:p>
          <a:endParaRPr lang="en-US"/>
        </a:p>
      </dgm:t>
    </dgm:pt>
    <dgm:pt modelId="{8361AC16-0EB1-42CA-BB33-C4E2D60A204D}" type="sibTrans" cxnId="{4A5360E4-359C-4499-99B8-B5575E6E9FE0}">
      <dgm:prSet/>
      <dgm:spPr/>
      <dgm:t>
        <a:bodyPr/>
        <a:lstStyle/>
        <a:p>
          <a:endParaRPr lang="en-US"/>
        </a:p>
      </dgm:t>
    </dgm:pt>
    <dgm:pt modelId="{9CED08DF-021D-46B3-83ED-ADB89EA20CF6}" type="pres">
      <dgm:prSet presAssocID="{A8214426-FDEE-4DAF-A457-91C1785600B4}" presName="root" presStyleCnt="0">
        <dgm:presLayoutVars>
          <dgm:dir/>
          <dgm:resizeHandles val="exact"/>
        </dgm:presLayoutVars>
      </dgm:prSet>
      <dgm:spPr/>
    </dgm:pt>
    <dgm:pt modelId="{E363686C-3E6C-4DC5-A128-FA01A6B8EAE9}" type="pres">
      <dgm:prSet presAssocID="{DD604E9A-5526-45BC-B353-85BB3B3AC1D2}" presName="compNode" presStyleCnt="0"/>
      <dgm:spPr/>
    </dgm:pt>
    <dgm:pt modelId="{DB6BCD08-7AAA-4722-BE99-DCE8BDC1DA4B}" type="pres">
      <dgm:prSet presAssocID="{DD604E9A-5526-45BC-B353-85BB3B3AC1D2}" presName="bgRect" presStyleLbl="bgShp" presStyleIdx="0" presStyleCnt="3"/>
      <dgm:spPr/>
    </dgm:pt>
    <dgm:pt modelId="{39C2BC47-2962-4566-A0E3-6C8E8E284097}" type="pres">
      <dgm:prSet presAssocID="{DD604E9A-5526-45BC-B353-85BB3B3AC1D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Euro"/>
        </a:ext>
      </dgm:extLst>
    </dgm:pt>
    <dgm:pt modelId="{151604A9-9BD8-4762-86D2-D4A281BE7A3C}" type="pres">
      <dgm:prSet presAssocID="{DD604E9A-5526-45BC-B353-85BB3B3AC1D2}" presName="spaceRect" presStyleCnt="0"/>
      <dgm:spPr/>
    </dgm:pt>
    <dgm:pt modelId="{189F31F6-0E75-4CA5-ACE3-ED3F59DB9DE0}" type="pres">
      <dgm:prSet presAssocID="{DD604E9A-5526-45BC-B353-85BB3B3AC1D2}" presName="parTx" presStyleLbl="revTx" presStyleIdx="0" presStyleCnt="3">
        <dgm:presLayoutVars>
          <dgm:chMax val="0"/>
          <dgm:chPref val="0"/>
        </dgm:presLayoutVars>
      </dgm:prSet>
      <dgm:spPr/>
    </dgm:pt>
    <dgm:pt modelId="{1800EE09-E7A5-4401-8A02-4DA449B82126}" type="pres">
      <dgm:prSet presAssocID="{18454ADE-6264-489E-8C65-19F9EE67C9DF}" presName="sibTrans" presStyleCnt="0"/>
      <dgm:spPr/>
    </dgm:pt>
    <dgm:pt modelId="{F8193BBD-C273-4072-B043-73FB2760752B}" type="pres">
      <dgm:prSet presAssocID="{E6216E7A-CA26-4F65-B0BE-41BD751BA186}" presName="compNode" presStyleCnt="0"/>
      <dgm:spPr/>
    </dgm:pt>
    <dgm:pt modelId="{38B2A6BE-8E52-4CBD-9129-0753CA22B1F8}" type="pres">
      <dgm:prSet presAssocID="{E6216E7A-CA26-4F65-B0BE-41BD751BA186}" presName="bgRect" presStyleLbl="bgShp" presStyleIdx="1" presStyleCnt="3"/>
      <dgm:spPr/>
    </dgm:pt>
    <dgm:pt modelId="{51485787-E859-405C-989E-DB94ACF516D1}" type="pres">
      <dgm:prSet presAssocID="{E6216E7A-CA26-4F65-B0BE-41BD751BA186}"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ey"/>
        </a:ext>
      </dgm:extLst>
    </dgm:pt>
    <dgm:pt modelId="{448F2A84-B8E7-484F-BDB1-1DDFE737823D}" type="pres">
      <dgm:prSet presAssocID="{E6216E7A-CA26-4F65-B0BE-41BD751BA186}" presName="spaceRect" presStyleCnt="0"/>
      <dgm:spPr/>
    </dgm:pt>
    <dgm:pt modelId="{3D19C19F-2F69-4623-8EE7-D656BB54BDFF}" type="pres">
      <dgm:prSet presAssocID="{E6216E7A-CA26-4F65-B0BE-41BD751BA186}" presName="parTx" presStyleLbl="revTx" presStyleIdx="1" presStyleCnt="3">
        <dgm:presLayoutVars>
          <dgm:chMax val="0"/>
          <dgm:chPref val="0"/>
        </dgm:presLayoutVars>
      </dgm:prSet>
      <dgm:spPr/>
    </dgm:pt>
    <dgm:pt modelId="{80D4F8A1-B6DC-4FFC-AADD-09993851DCCD}" type="pres">
      <dgm:prSet presAssocID="{9F0CE52F-B630-4070-B324-035F6B544512}" presName="sibTrans" presStyleCnt="0"/>
      <dgm:spPr/>
    </dgm:pt>
    <dgm:pt modelId="{CDB4E81C-55AE-41A9-8DE3-526FD42471F7}" type="pres">
      <dgm:prSet presAssocID="{0A518B23-C55D-43BC-9824-DE1567B5B7C3}" presName="compNode" presStyleCnt="0"/>
      <dgm:spPr/>
    </dgm:pt>
    <dgm:pt modelId="{679DFB35-4696-45BA-91A9-5CACE04A25C9}" type="pres">
      <dgm:prSet presAssocID="{0A518B23-C55D-43BC-9824-DE1567B5B7C3}" presName="bgRect" presStyleLbl="bgShp" presStyleIdx="2" presStyleCnt="3"/>
      <dgm:spPr/>
    </dgm:pt>
    <dgm:pt modelId="{332A8D6E-42B3-4D4C-A229-246294115CBC}" type="pres">
      <dgm:prSet presAssocID="{0A518B23-C55D-43BC-9824-DE1567B5B7C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ins"/>
        </a:ext>
      </dgm:extLst>
    </dgm:pt>
    <dgm:pt modelId="{38C40F30-1898-408B-A82D-A1C82D7172A4}" type="pres">
      <dgm:prSet presAssocID="{0A518B23-C55D-43BC-9824-DE1567B5B7C3}" presName="spaceRect" presStyleCnt="0"/>
      <dgm:spPr/>
    </dgm:pt>
    <dgm:pt modelId="{CBF0DE8F-3DD0-4BB4-A645-D3430499B1E1}" type="pres">
      <dgm:prSet presAssocID="{0A518B23-C55D-43BC-9824-DE1567B5B7C3}" presName="parTx" presStyleLbl="revTx" presStyleIdx="2" presStyleCnt="3">
        <dgm:presLayoutVars>
          <dgm:chMax val="0"/>
          <dgm:chPref val="0"/>
        </dgm:presLayoutVars>
      </dgm:prSet>
      <dgm:spPr/>
    </dgm:pt>
  </dgm:ptLst>
  <dgm:cxnLst>
    <dgm:cxn modelId="{49684706-91FB-40BA-82A3-DC5AD7EDE444}" type="presOf" srcId="{A8214426-FDEE-4DAF-A457-91C1785600B4}" destId="{9CED08DF-021D-46B3-83ED-ADB89EA20CF6}" srcOrd="0" destOrd="0" presId="urn:microsoft.com/office/officeart/2018/2/layout/IconVerticalSolidList"/>
    <dgm:cxn modelId="{9BC89B0E-5FD2-4E85-9E3A-180C77435816}" srcId="{A8214426-FDEE-4DAF-A457-91C1785600B4}" destId="{E6216E7A-CA26-4F65-B0BE-41BD751BA186}" srcOrd="1" destOrd="0" parTransId="{7CEB673B-9C0F-48CD-B4F9-1E731CA41077}" sibTransId="{9F0CE52F-B630-4070-B324-035F6B544512}"/>
    <dgm:cxn modelId="{CBC7A66E-E776-4DDB-92F9-A0174742D496}" type="presOf" srcId="{DD604E9A-5526-45BC-B353-85BB3B3AC1D2}" destId="{189F31F6-0E75-4CA5-ACE3-ED3F59DB9DE0}" srcOrd="0" destOrd="0" presId="urn:microsoft.com/office/officeart/2018/2/layout/IconVerticalSolidList"/>
    <dgm:cxn modelId="{8CFEDF99-B19A-4517-8EBB-6E6529EB068A}" type="presOf" srcId="{0A518B23-C55D-43BC-9824-DE1567B5B7C3}" destId="{CBF0DE8F-3DD0-4BB4-A645-D3430499B1E1}" srcOrd="0" destOrd="0" presId="urn:microsoft.com/office/officeart/2018/2/layout/IconVerticalSolidList"/>
    <dgm:cxn modelId="{4A5360E4-359C-4499-99B8-B5575E6E9FE0}" srcId="{A8214426-FDEE-4DAF-A457-91C1785600B4}" destId="{0A518B23-C55D-43BC-9824-DE1567B5B7C3}" srcOrd="2" destOrd="0" parTransId="{363F8BF3-48B3-44B2-9E2E-FF8290123009}" sibTransId="{8361AC16-0EB1-42CA-BB33-C4E2D60A204D}"/>
    <dgm:cxn modelId="{BA8C21F1-7D62-4A6D-9240-11330353AD20}" srcId="{A8214426-FDEE-4DAF-A457-91C1785600B4}" destId="{DD604E9A-5526-45BC-B353-85BB3B3AC1D2}" srcOrd="0" destOrd="0" parTransId="{D201DC05-028C-4A2B-AA75-4C69AEE0DF2D}" sibTransId="{18454ADE-6264-489E-8C65-19F9EE67C9DF}"/>
    <dgm:cxn modelId="{B88F93FD-8942-4696-9F28-46AD6D9F26F3}" type="presOf" srcId="{E6216E7A-CA26-4F65-B0BE-41BD751BA186}" destId="{3D19C19F-2F69-4623-8EE7-D656BB54BDFF}" srcOrd="0" destOrd="0" presId="urn:microsoft.com/office/officeart/2018/2/layout/IconVerticalSolidList"/>
    <dgm:cxn modelId="{D801A27C-1F0F-49C1-805A-83590870D0AE}" type="presParOf" srcId="{9CED08DF-021D-46B3-83ED-ADB89EA20CF6}" destId="{E363686C-3E6C-4DC5-A128-FA01A6B8EAE9}" srcOrd="0" destOrd="0" presId="urn:microsoft.com/office/officeart/2018/2/layout/IconVerticalSolidList"/>
    <dgm:cxn modelId="{4CEA4DEE-9BFB-4DB5-B1BD-55BD7C3E2E77}" type="presParOf" srcId="{E363686C-3E6C-4DC5-A128-FA01A6B8EAE9}" destId="{DB6BCD08-7AAA-4722-BE99-DCE8BDC1DA4B}" srcOrd="0" destOrd="0" presId="urn:microsoft.com/office/officeart/2018/2/layout/IconVerticalSolidList"/>
    <dgm:cxn modelId="{3B557797-889F-4393-8C47-BC0913A41591}" type="presParOf" srcId="{E363686C-3E6C-4DC5-A128-FA01A6B8EAE9}" destId="{39C2BC47-2962-4566-A0E3-6C8E8E284097}" srcOrd="1" destOrd="0" presId="urn:microsoft.com/office/officeart/2018/2/layout/IconVerticalSolidList"/>
    <dgm:cxn modelId="{DD90CB2B-1068-45FD-81FE-954B7E8E4B75}" type="presParOf" srcId="{E363686C-3E6C-4DC5-A128-FA01A6B8EAE9}" destId="{151604A9-9BD8-4762-86D2-D4A281BE7A3C}" srcOrd="2" destOrd="0" presId="urn:microsoft.com/office/officeart/2018/2/layout/IconVerticalSolidList"/>
    <dgm:cxn modelId="{B8C19772-14A8-4EF8-B853-CA71D6A47A6B}" type="presParOf" srcId="{E363686C-3E6C-4DC5-A128-FA01A6B8EAE9}" destId="{189F31F6-0E75-4CA5-ACE3-ED3F59DB9DE0}" srcOrd="3" destOrd="0" presId="urn:microsoft.com/office/officeart/2018/2/layout/IconVerticalSolidList"/>
    <dgm:cxn modelId="{85DB111D-60BA-41EE-B8AB-077909219A40}" type="presParOf" srcId="{9CED08DF-021D-46B3-83ED-ADB89EA20CF6}" destId="{1800EE09-E7A5-4401-8A02-4DA449B82126}" srcOrd="1" destOrd="0" presId="urn:microsoft.com/office/officeart/2018/2/layout/IconVerticalSolidList"/>
    <dgm:cxn modelId="{BE9CC463-81A6-42E6-B546-EFD00DBEC727}" type="presParOf" srcId="{9CED08DF-021D-46B3-83ED-ADB89EA20CF6}" destId="{F8193BBD-C273-4072-B043-73FB2760752B}" srcOrd="2" destOrd="0" presId="urn:microsoft.com/office/officeart/2018/2/layout/IconVerticalSolidList"/>
    <dgm:cxn modelId="{F2077D5A-E77C-4E18-9A42-49197CFFC2EA}" type="presParOf" srcId="{F8193BBD-C273-4072-B043-73FB2760752B}" destId="{38B2A6BE-8E52-4CBD-9129-0753CA22B1F8}" srcOrd="0" destOrd="0" presId="urn:microsoft.com/office/officeart/2018/2/layout/IconVerticalSolidList"/>
    <dgm:cxn modelId="{736E4DD5-8FFD-4551-BDD3-0F9562535F97}" type="presParOf" srcId="{F8193BBD-C273-4072-B043-73FB2760752B}" destId="{51485787-E859-405C-989E-DB94ACF516D1}" srcOrd="1" destOrd="0" presId="urn:microsoft.com/office/officeart/2018/2/layout/IconVerticalSolidList"/>
    <dgm:cxn modelId="{F1F97DB7-3274-4999-9666-68BA321B2D0A}" type="presParOf" srcId="{F8193BBD-C273-4072-B043-73FB2760752B}" destId="{448F2A84-B8E7-484F-BDB1-1DDFE737823D}" srcOrd="2" destOrd="0" presId="urn:microsoft.com/office/officeart/2018/2/layout/IconVerticalSolidList"/>
    <dgm:cxn modelId="{9F8A6992-3C47-4D79-92F9-EE97C385C946}" type="presParOf" srcId="{F8193BBD-C273-4072-B043-73FB2760752B}" destId="{3D19C19F-2F69-4623-8EE7-D656BB54BDFF}" srcOrd="3" destOrd="0" presId="urn:microsoft.com/office/officeart/2018/2/layout/IconVerticalSolidList"/>
    <dgm:cxn modelId="{650DB3D4-13D9-4CBD-9B80-C07E72CBB8FC}" type="presParOf" srcId="{9CED08DF-021D-46B3-83ED-ADB89EA20CF6}" destId="{80D4F8A1-B6DC-4FFC-AADD-09993851DCCD}" srcOrd="3" destOrd="0" presId="urn:microsoft.com/office/officeart/2018/2/layout/IconVerticalSolidList"/>
    <dgm:cxn modelId="{644FB839-05AC-4104-83CA-17BD8CA2AB50}" type="presParOf" srcId="{9CED08DF-021D-46B3-83ED-ADB89EA20CF6}" destId="{CDB4E81C-55AE-41A9-8DE3-526FD42471F7}" srcOrd="4" destOrd="0" presId="urn:microsoft.com/office/officeart/2018/2/layout/IconVerticalSolidList"/>
    <dgm:cxn modelId="{4B82BD83-D46A-429F-96AE-4533040D32D1}" type="presParOf" srcId="{CDB4E81C-55AE-41A9-8DE3-526FD42471F7}" destId="{679DFB35-4696-45BA-91A9-5CACE04A25C9}" srcOrd="0" destOrd="0" presId="urn:microsoft.com/office/officeart/2018/2/layout/IconVerticalSolidList"/>
    <dgm:cxn modelId="{0DA23E02-9335-420F-A231-F18BA4ADFE48}" type="presParOf" srcId="{CDB4E81C-55AE-41A9-8DE3-526FD42471F7}" destId="{332A8D6E-42B3-4D4C-A229-246294115CBC}" srcOrd="1" destOrd="0" presId="urn:microsoft.com/office/officeart/2018/2/layout/IconVerticalSolidList"/>
    <dgm:cxn modelId="{A1BF42B1-F1B9-4CAD-B53A-AD7A3DCD5ADD}" type="presParOf" srcId="{CDB4E81C-55AE-41A9-8DE3-526FD42471F7}" destId="{38C40F30-1898-408B-A82D-A1C82D7172A4}" srcOrd="2" destOrd="0" presId="urn:microsoft.com/office/officeart/2018/2/layout/IconVerticalSolidList"/>
    <dgm:cxn modelId="{FE1E33C1-601D-4087-B5D7-82FAD9AF8A34}" type="presParOf" srcId="{CDB4E81C-55AE-41A9-8DE3-526FD42471F7}" destId="{CBF0DE8F-3DD0-4BB4-A645-D3430499B1E1}" srcOrd="3" destOrd="0" presId="urn:microsoft.com/office/officeart/2018/2/layout/IconVerticalSoli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FB83598-E17D-4876-9A99-B48E0333D4C6}"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5E47D49A-2E27-417C-BC3D-B1DB97C74E75}">
      <dgm:prSet/>
      <dgm:spPr/>
      <dgm:t>
        <a:bodyPr/>
        <a:lstStyle/>
        <a:p>
          <a:r>
            <a:rPr lang="en-GB"/>
            <a:t>Needs to focus on learning outputs, not just learner reactions</a:t>
          </a:r>
          <a:endParaRPr lang="en-US"/>
        </a:p>
      </dgm:t>
    </dgm:pt>
    <dgm:pt modelId="{D2283A23-3203-4A30-9189-393C5B1BC895}" type="parTrans" cxnId="{CE01C162-CB06-4F9A-990B-5AFCE112EDEC}">
      <dgm:prSet/>
      <dgm:spPr/>
      <dgm:t>
        <a:bodyPr/>
        <a:lstStyle/>
        <a:p>
          <a:endParaRPr lang="en-US"/>
        </a:p>
      </dgm:t>
    </dgm:pt>
    <dgm:pt modelId="{DB6FF327-96D8-476F-A300-DDCB55E8F78F}" type="sibTrans" cxnId="{CE01C162-CB06-4F9A-990B-5AFCE112EDEC}">
      <dgm:prSet/>
      <dgm:spPr/>
      <dgm:t>
        <a:bodyPr/>
        <a:lstStyle/>
        <a:p>
          <a:endParaRPr lang="en-US"/>
        </a:p>
      </dgm:t>
    </dgm:pt>
    <dgm:pt modelId="{10F4E7D0-388B-4FE8-BC66-FBDCC09CCD8D}">
      <dgm:prSet/>
      <dgm:spPr/>
      <dgm:t>
        <a:bodyPr/>
        <a:lstStyle/>
        <a:p>
          <a:r>
            <a:rPr lang="en-GB"/>
            <a:t>the benefits of learning interventions are often intangible and therefore are not easy to measure quantitatively</a:t>
          </a:r>
          <a:endParaRPr lang="en-US"/>
        </a:p>
      </dgm:t>
    </dgm:pt>
    <dgm:pt modelId="{1CD5492D-620F-4364-BC15-B385395C7EAB}" type="parTrans" cxnId="{EACA3B14-3187-4EE4-8B4C-829D889DE792}">
      <dgm:prSet/>
      <dgm:spPr/>
      <dgm:t>
        <a:bodyPr/>
        <a:lstStyle/>
        <a:p>
          <a:endParaRPr lang="en-US"/>
        </a:p>
      </dgm:t>
    </dgm:pt>
    <dgm:pt modelId="{3177FD91-FD75-40DC-B1BA-3D5ADF0A0FF2}" type="sibTrans" cxnId="{EACA3B14-3187-4EE4-8B4C-829D889DE792}">
      <dgm:prSet/>
      <dgm:spPr/>
      <dgm:t>
        <a:bodyPr/>
        <a:lstStyle/>
        <a:p>
          <a:endParaRPr lang="en-US"/>
        </a:p>
      </dgm:t>
    </dgm:pt>
    <dgm:pt modelId="{CBC37AA4-5C0A-48C1-AE3A-75F53AEB7614}">
      <dgm:prSet/>
      <dgm:spPr/>
      <dgm:t>
        <a:bodyPr/>
        <a:lstStyle/>
        <a:p>
          <a:r>
            <a:rPr lang="en-GB"/>
            <a:t>There can also be a heavy focus on quantitative measurements, which means that the qualitative benefits, such as longer-form written or verbal feedback, can be overlooked or underplayed</a:t>
          </a:r>
          <a:endParaRPr lang="en-US"/>
        </a:p>
      </dgm:t>
    </dgm:pt>
    <dgm:pt modelId="{D579CC4E-03F5-4772-A69F-30E0CD178326}" type="parTrans" cxnId="{47489483-9AE9-4D80-8CBF-BDF491BD0F9A}">
      <dgm:prSet/>
      <dgm:spPr/>
      <dgm:t>
        <a:bodyPr/>
        <a:lstStyle/>
        <a:p>
          <a:endParaRPr lang="en-US"/>
        </a:p>
      </dgm:t>
    </dgm:pt>
    <dgm:pt modelId="{55825FD9-F8F9-48DE-BABE-52A1925A02C6}" type="sibTrans" cxnId="{47489483-9AE9-4D80-8CBF-BDF491BD0F9A}">
      <dgm:prSet/>
      <dgm:spPr/>
      <dgm:t>
        <a:bodyPr/>
        <a:lstStyle/>
        <a:p>
          <a:endParaRPr lang="en-US"/>
        </a:p>
      </dgm:t>
    </dgm:pt>
    <dgm:pt modelId="{CE6170AB-1AC8-4482-9B41-B63ADEDC5D1F}">
      <dgm:prSet/>
      <dgm:spPr/>
      <dgm:t>
        <a:bodyPr/>
        <a:lstStyle/>
        <a:p>
          <a:r>
            <a:rPr lang="en-GB"/>
            <a:t>The importance of setting clear objectives</a:t>
          </a:r>
          <a:endParaRPr lang="en-US"/>
        </a:p>
      </dgm:t>
    </dgm:pt>
    <dgm:pt modelId="{18423712-7E9E-41CA-883F-B8540E719237}" type="parTrans" cxnId="{47200750-1941-4A50-B259-893EDD6E35B6}">
      <dgm:prSet/>
      <dgm:spPr/>
      <dgm:t>
        <a:bodyPr/>
        <a:lstStyle/>
        <a:p>
          <a:endParaRPr lang="en-US"/>
        </a:p>
      </dgm:t>
    </dgm:pt>
    <dgm:pt modelId="{B2A962A2-1292-4200-81C8-1D1D49CC594D}" type="sibTrans" cxnId="{47200750-1941-4A50-B259-893EDD6E35B6}">
      <dgm:prSet/>
      <dgm:spPr/>
      <dgm:t>
        <a:bodyPr/>
        <a:lstStyle/>
        <a:p>
          <a:endParaRPr lang="en-US"/>
        </a:p>
      </dgm:t>
    </dgm:pt>
    <dgm:pt modelId="{A3CAF168-1383-4BC9-B10F-B097CE1D066B}">
      <dgm:prSet/>
      <dgm:spPr/>
      <dgm:t>
        <a:bodyPr/>
        <a:lstStyle/>
        <a:p>
          <a:r>
            <a:rPr lang="en-GB"/>
            <a:t>Organisational commitment to the required resources for evaluation</a:t>
          </a:r>
          <a:endParaRPr lang="en-US"/>
        </a:p>
      </dgm:t>
    </dgm:pt>
    <dgm:pt modelId="{45104FDD-BF07-4179-B9D9-0EDE40C19EE9}" type="parTrans" cxnId="{8881E12E-CCFE-4E23-B1B2-CE0D64CA5AF1}">
      <dgm:prSet/>
      <dgm:spPr/>
      <dgm:t>
        <a:bodyPr/>
        <a:lstStyle/>
        <a:p>
          <a:endParaRPr lang="en-US"/>
        </a:p>
      </dgm:t>
    </dgm:pt>
    <dgm:pt modelId="{E5DF58B7-C84F-45FE-AF3E-037247B529D9}" type="sibTrans" cxnId="{8881E12E-CCFE-4E23-B1B2-CE0D64CA5AF1}">
      <dgm:prSet/>
      <dgm:spPr/>
      <dgm:t>
        <a:bodyPr/>
        <a:lstStyle/>
        <a:p>
          <a:endParaRPr lang="en-US"/>
        </a:p>
      </dgm:t>
    </dgm:pt>
    <dgm:pt modelId="{8000CF20-2A74-4761-94F0-B164EF6B95D6}" type="pres">
      <dgm:prSet presAssocID="{8FB83598-E17D-4876-9A99-B48E0333D4C6}" presName="root" presStyleCnt="0">
        <dgm:presLayoutVars>
          <dgm:dir/>
          <dgm:resizeHandles val="exact"/>
        </dgm:presLayoutVars>
      </dgm:prSet>
      <dgm:spPr/>
    </dgm:pt>
    <dgm:pt modelId="{30005D30-79E5-454A-A875-54C14A31842E}" type="pres">
      <dgm:prSet presAssocID="{8FB83598-E17D-4876-9A99-B48E0333D4C6}" presName="container" presStyleCnt="0">
        <dgm:presLayoutVars>
          <dgm:dir/>
          <dgm:resizeHandles val="exact"/>
        </dgm:presLayoutVars>
      </dgm:prSet>
      <dgm:spPr/>
    </dgm:pt>
    <dgm:pt modelId="{65018F75-82A4-4692-804C-1FC9BD6DB3E5}" type="pres">
      <dgm:prSet presAssocID="{5E47D49A-2E27-417C-BC3D-B1DB97C74E75}" presName="compNode" presStyleCnt="0"/>
      <dgm:spPr/>
    </dgm:pt>
    <dgm:pt modelId="{24EB55F4-471F-4C42-A974-AECEC0D31B33}" type="pres">
      <dgm:prSet presAssocID="{5E47D49A-2E27-417C-BC3D-B1DB97C74E75}" presName="iconBgRect" presStyleLbl="bgShp" presStyleIdx="0" presStyleCnt="5"/>
      <dgm:spPr/>
    </dgm:pt>
    <dgm:pt modelId="{E4053174-2A7C-4083-AA69-AC45E466FD98}" type="pres">
      <dgm:prSet presAssocID="{5E47D49A-2E27-417C-BC3D-B1DB97C74E75}"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27C0BB73-9F36-4295-AA07-6A0FD9335B07}" type="pres">
      <dgm:prSet presAssocID="{5E47D49A-2E27-417C-BC3D-B1DB97C74E75}" presName="spaceRect" presStyleCnt="0"/>
      <dgm:spPr/>
    </dgm:pt>
    <dgm:pt modelId="{EBAFB955-7E9E-43E5-83A8-167C86F23254}" type="pres">
      <dgm:prSet presAssocID="{5E47D49A-2E27-417C-BC3D-B1DB97C74E75}" presName="textRect" presStyleLbl="revTx" presStyleIdx="0" presStyleCnt="5">
        <dgm:presLayoutVars>
          <dgm:chMax val="1"/>
          <dgm:chPref val="1"/>
        </dgm:presLayoutVars>
      </dgm:prSet>
      <dgm:spPr/>
    </dgm:pt>
    <dgm:pt modelId="{98167C3B-D4CC-41C2-B9BC-A7F4E42D63F8}" type="pres">
      <dgm:prSet presAssocID="{DB6FF327-96D8-476F-A300-DDCB55E8F78F}" presName="sibTrans" presStyleLbl="sibTrans2D1" presStyleIdx="0" presStyleCnt="0"/>
      <dgm:spPr/>
    </dgm:pt>
    <dgm:pt modelId="{809340DC-005F-4D3A-8F6F-9D078495CB70}" type="pres">
      <dgm:prSet presAssocID="{10F4E7D0-388B-4FE8-BC66-FBDCC09CCD8D}" presName="compNode" presStyleCnt="0"/>
      <dgm:spPr/>
    </dgm:pt>
    <dgm:pt modelId="{CA81807C-4B0D-45F2-8BC3-3E62D1EA04ED}" type="pres">
      <dgm:prSet presAssocID="{10F4E7D0-388B-4FE8-BC66-FBDCC09CCD8D}" presName="iconBgRect" presStyleLbl="bgShp" presStyleIdx="1" presStyleCnt="5"/>
      <dgm:spPr/>
    </dgm:pt>
    <dgm:pt modelId="{06AC6607-848F-480B-AA32-3FA06A4743AA}" type="pres">
      <dgm:prSet presAssocID="{10F4E7D0-388B-4FE8-BC66-FBDCC09CCD8D}"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 Bulb and Gear"/>
        </a:ext>
      </dgm:extLst>
    </dgm:pt>
    <dgm:pt modelId="{452A938C-96C4-43CD-AE9D-378F7E3FD347}" type="pres">
      <dgm:prSet presAssocID="{10F4E7D0-388B-4FE8-BC66-FBDCC09CCD8D}" presName="spaceRect" presStyleCnt="0"/>
      <dgm:spPr/>
    </dgm:pt>
    <dgm:pt modelId="{6DB61F1E-FB39-434E-8007-DC1ACF251FE1}" type="pres">
      <dgm:prSet presAssocID="{10F4E7D0-388B-4FE8-BC66-FBDCC09CCD8D}" presName="textRect" presStyleLbl="revTx" presStyleIdx="1" presStyleCnt="5">
        <dgm:presLayoutVars>
          <dgm:chMax val="1"/>
          <dgm:chPref val="1"/>
        </dgm:presLayoutVars>
      </dgm:prSet>
      <dgm:spPr/>
    </dgm:pt>
    <dgm:pt modelId="{D1F7178B-BD22-440D-9D60-8D1C850C183F}" type="pres">
      <dgm:prSet presAssocID="{3177FD91-FD75-40DC-B1BA-3D5ADF0A0FF2}" presName="sibTrans" presStyleLbl="sibTrans2D1" presStyleIdx="0" presStyleCnt="0"/>
      <dgm:spPr/>
    </dgm:pt>
    <dgm:pt modelId="{C69B6940-578C-43AD-8CCD-9D821891B045}" type="pres">
      <dgm:prSet presAssocID="{CBC37AA4-5C0A-48C1-AE3A-75F53AEB7614}" presName="compNode" presStyleCnt="0"/>
      <dgm:spPr/>
    </dgm:pt>
    <dgm:pt modelId="{6B52633E-4CA6-4E50-9065-D99BF1A90F95}" type="pres">
      <dgm:prSet presAssocID="{CBC37AA4-5C0A-48C1-AE3A-75F53AEB7614}" presName="iconBgRect" presStyleLbl="bgShp" presStyleIdx="2" presStyleCnt="5"/>
      <dgm:spPr/>
    </dgm:pt>
    <dgm:pt modelId="{0BDE6409-9FC8-4DA1-BA64-88AF546F66A8}" type="pres">
      <dgm:prSet presAssocID="{CBC37AA4-5C0A-48C1-AE3A-75F53AEB7614}"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Ruler"/>
        </a:ext>
      </dgm:extLst>
    </dgm:pt>
    <dgm:pt modelId="{947DAC4A-2EB2-4B6F-8A73-35FFBFAE080A}" type="pres">
      <dgm:prSet presAssocID="{CBC37AA4-5C0A-48C1-AE3A-75F53AEB7614}" presName="spaceRect" presStyleCnt="0"/>
      <dgm:spPr/>
    </dgm:pt>
    <dgm:pt modelId="{92C3C2E1-DE85-4115-B841-4FB9BE5FD22D}" type="pres">
      <dgm:prSet presAssocID="{CBC37AA4-5C0A-48C1-AE3A-75F53AEB7614}" presName="textRect" presStyleLbl="revTx" presStyleIdx="2" presStyleCnt="5">
        <dgm:presLayoutVars>
          <dgm:chMax val="1"/>
          <dgm:chPref val="1"/>
        </dgm:presLayoutVars>
      </dgm:prSet>
      <dgm:spPr/>
    </dgm:pt>
    <dgm:pt modelId="{613F805C-3F8A-47DE-A1C1-F5889E06F903}" type="pres">
      <dgm:prSet presAssocID="{55825FD9-F8F9-48DE-BABE-52A1925A02C6}" presName="sibTrans" presStyleLbl="sibTrans2D1" presStyleIdx="0" presStyleCnt="0"/>
      <dgm:spPr/>
    </dgm:pt>
    <dgm:pt modelId="{122F81A8-51D3-4ADB-9529-EA64758CE7C8}" type="pres">
      <dgm:prSet presAssocID="{CE6170AB-1AC8-4482-9B41-B63ADEDC5D1F}" presName="compNode" presStyleCnt="0"/>
      <dgm:spPr/>
    </dgm:pt>
    <dgm:pt modelId="{060BC1A4-9CA2-4425-AE39-5CE456081752}" type="pres">
      <dgm:prSet presAssocID="{CE6170AB-1AC8-4482-9B41-B63ADEDC5D1F}" presName="iconBgRect" presStyleLbl="bgShp" presStyleIdx="3" presStyleCnt="5"/>
      <dgm:spPr/>
    </dgm:pt>
    <dgm:pt modelId="{18EF3769-6566-4DC9-8593-99F3A3A95C64}" type="pres">
      <dgm:prSet presAssocID="{CE6170AB-1AC8-4482-9B41-B63ADEDC5D1F}"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ullseye"/>
        </a:ext>
      </dgm:extLst>
    </dgm:pt>
    <dgm:pt modelId="{43B79826-68FC-4D9D-B221-4F188060B834}" type="pres">
      <dgm:prSet presAssocID="{CE6170AB-1AC8-4482-9B41-B63ADEDC5D1F}" presName="spaceRect" presStyleCnt="0"/>
      <dgm:spPr/>
    </dgm:pt>
    <dgm:pt modelId="{A7A35921-C2AC-4CAF-8950-83E6DBFC6C7B}" type="pres">
      <dgm:prSet presAssocID="{CE6170AB-1AC8-4482-9B41-B63ADEDC5D1F}" presName="textRect" presStyleLbl="revTx" presStyleIdx="3" presStyleCnt="5">
        <dgm:presLayoutVars>
          <dgm:chMax val="1"/>
          <dgm:chPref val="1"/>
        </dgm:presLayoutVars>
      </dgm:prSet>
      <dgm:spPr/>
    </dgm:pt>
    <dgm:pt modelId="{8C8DCFDA-DAA5-43D9-A3E3-13461084F721}" type="pres">
      <dgm:prSet presAssocID="{B2A962A2-1292-4200-81C8-1D1D49CC594D}" presName="sibTrans" presStyleLbl="sibTrans2D1" presStyleIdx="0" presStyleCnt="0"/>
      <dgm:spPr/>
    </dgm:pt>
    <dgm:pt modelId="{CA53B318-B798-4D46-B99D-5E1E3D224969}" type="pres">
      <dgm:prSet presAssocID="{A3CAF168-1383-4BC9-B10F-B097CE1D066B}" presName="compNode" presStyleCnt="0"/>
      <dgm:spPr/>
    </dgm:pt>
    <dgm:pt modelId="{86AEB91A-7E92-4069-983F-E4354B4AFFCB}" type="pres">
      <dgm:prSet presAssocID="{A3CAF168-1383-4BC9-B10F-B097CE1D066B}" presName="iconBgRect" presStyleLbl="bgShp" presStyleIdx="4" presStyleCnt="5"/>
      <dgm:spPr/>
    </dgm:pt>
    <dgm:pt modelId="{9BE7C27B-89B6-4EA6-BEF8-3AE519D3CF42}" type="pres">
      <dgm:prSet presAssocID="{A3CAF168-1383-4BC9-B10F-B097CE1D066B}"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heckList"/>
        </a:ext>
      </dgm:extLst>
    </dgm:pt>
    <dgm:pt modelId="{08945BD5-74C6-4BDD-A2EB-B279603F43AC}" type="pres">
      <dgm:prSet presAssocID="{A3CAF168-1383-4BC9-B10F-B097CE1D066B}" presName="spaceRect" presStyleCnt="0"/>
      <dgm:spPr/>
    </dgm:pt>
    <dgm:pt modelId="{CDDDD7E8-1CF6-4F8D-9F05-9AAE9895764D}" type="pres">
      <dgm:prSet presAssocID="{A3CAF168-1383-4BC9-B10F-B097CE1D066B}" presName="textRect" presStyleLbl="revTx" presStyleIdx="4" presStyleCnt="5">
        <dgm:presLayoutVars>
          <dgm:chMax val="1"/>
          <dgm:chPref val="1"/>
        </dgm:presLayoutVars>
      </dgm:prSet>
      <dgm:spPr/>
    </dgm:pt>
  </dgm:ptLst>
  <dgm:cxnLst>
    <dgm:cxn modelId="{DF274A0D-EE68-4F0F-AA80-3C9784CEFFD8}" type="presOf" srcId="{55825FD9-F8F9-48DE-BABE-52A1925A02C6}" destId="{613F805C-3F8A-47DE-A1C1-F5889E06F903}" srcOrd="0" destOrd="0" presId="urn:microsoft.com/office/officeart/2018/2/layout/IconCircleList"/>
    <dgm:cxn modelId="{EACA3B14-3187-4EE4-8B4C-829D889DE792}" srcId="{8FB83598-E17D-4876-9A99-B48E0333D4C6}" destId="{10F4E7D0-388B-4FE8-BC66-FBDCC09CCD8D}" srcOrd="1" destOrd="0" parTransId="{1CD5492D-620F-4364-BC15-B385395C7EAB}" sibTransId="{3177FD91-FD75-40DC-B1BA-3D5ADF0A0FF2}"/>
    <dgm:cxn modelId="{891D761D-266E-4F50-A07B-3AAD450D362E}" type="presOf" srcId="{5E47D49A-2E27-417C-BC3D-B1DB97C74E75}" destId="{EBAFB955-7E9E-43E5-83A8-167C86F23254}" srcOrd="0" destOrd="0" presId="urn:microsoft.com/office/officeart/2018/2/layout/IconCircleList"/>
    <dgm:cxn modelId="{8881E12E-CCFE-4E23-B1B2-CE0D64CA5AF1}" srcId="{8FB83598-E17D-4876-9A99-B48E0333D4C6}" destId="{A3CAF168-1383-4BC9-B10F-B097CE1D066B}" srcOrd="4" destOrd="0" parTransId="{45104FDD-BF07-4179-B9D9-0EDE40C19EE9}" sibTransId="{E5DF58B7-C84F-45FE-AF3E-037247B529D9}"/>
    <dgm:cxn modelId="{CE01C162-CB06-4F9A-990B-5AFCE112EDEC}" srcId="{8FB83598-E17D-4876-9A99-B48E0333D4C6}" destId="{5E47D49A-2E27-417C-BC3D-B1DB97C74E75}" srcOrd="0" destOrd="0" parTransId="{D2283A23-3203-4A30-9189-393C5B1BC895}" sibTransId="{DB6FF327-96D8-476F-A300-DDCB55E8F78F}"/>
    <dgm:cxn modelId="{7AF5A143-FFF2-43B4-B63F-AAA3DDE117D3}" type="presOf" srcId="{10F4E7D0-388B-4FE8-BC66-FBDCC09CCD8D}" destId="{6DB61F1E-FB39-434E-8007-DC1ACF251FE1}" srcOrd="0" destOrd="0" presId="urn:microsoft.com/office/officeart/2018/2/layout/IconCircleList"/>
    <dgm:cxn modelId="{47200750-1941-4A50-B259-893EDD6E35B6}" srcId="{8FB83598-E17D-4876-9A99-B48E0333D4C6}" destId="{CE6170AB-1AC8-4482-9B41-B63ADEDC5D1F}" srcOrd="3" destOrd="0" parTransId="{18423712-7E9E-41CA-883F-B8540E719237}" sibTransId="{B2A962A2-1292-4200-81C8-1D1D49CC594D}"/>
    <dgm:cxn modelId="{BD569D75-3D4E-42C4-B5E2-96D6BE48CAFE}" type="presOf" srcId="{DB6FF327-96D8-476F-A300-DDCB55E8F78F}" destId="{98167C3B-D4CC-41C2-B9BC-A7F4E42D63F8}" srcOrd="0" destOrd="0" presId="urn:microsoft.com/office/officeart/2018/2/layout/IconCircleList"/>
    <dgm:cxn modelId="{47489483-9AE9-4D80-8CBF-BDF491BD0F9A}" srcId="{8FB83598-E17D-4876-9A99-B48E0333D4C6}" destId="{CBC37AA4-5C0A-48C1-AE3A-75F53AEB7614}" srcOrd="2" destOrd="0" parTransId="{D579CC4E-03F5-4772-A69F-30E0CD178326}" sibTransId="{55825FD9-F8F9-48DE-BABE-52A1925A02C6}"/>
    <dgm:cxn modelId="{DF77238E-3544-4F1D-BA23-AAD027908D3C}" type="presOf" srcId="{A3CAF168-1383-4BC9-B10F-B097CE1D066B}" destId="{CDDDD7E8-1CF6-4F8D-9F05-9AAE9895764D}" srcOrd="0" destOrd="0" presId="urn:microsoft.com/office/officeart/2018/2/layout/IconCircleList"/>
    <dgm:cxn modelId="{F93855BC-FF66-4723-93D1-B928B6FBA390}" type="presOf" srcId="{CBC37AA4-5C0A-48C1-AE3A-75F53AEB7614}" destId="{92C3C2E1-DE85-4115-B841-4FB9BE5FD22D}" srcOrd="0" destOrd="0" presId="urn:microsoft.com/office/officeart/2018/2/layout/IconCircleList"/>
    <dgm:cxn modelId="{8CE7C3C1-4CC7-404B-A448-6D8B76BFF46C}" type="presOf" srcId="{CE6170AB-1AC8-4482-9B41-B63ADEDC5D1F}" destId="{A7A35921-C2AC-4CAF-8950-83E6DBFC6C7B}" srcOrd="0" destOrd="0" presId="urn:microsoft.com/office/officeart/2018/2/layout/IconCircleList"/>
    <dgm:cxn modelId="{96918DDD-CD06-483F-8E68-0C3C647B76C9}" type="presOf" srcId="{3177FD91-FD75-40DC-B1BA-3D5ADF0A0FF2}" destId="{D1F7178B-BD22-440D-9D60-8D1C850C183F}" srcOrd="0" destOrd="0" presId="urn:microsoft.com/office/officeart/2018/2/layout/IconCircleList"/>
    <dgm:cxn modelId="{3DD462EE-7C54-4182-A9ED-AD357CB68AD5}" type="presOf" srcId="{B2A962A2-1292-4200-81C8-1D1D49CC594D}" destId="{8C8DCFDA-DAA5-43D9-A3E3-13461084F721}" srcOrd="0" destOrd="0" presId="urn:microsoft.com/office/officeart/2018/2/layout/IconCircleList"/>
    <dgm:cxn modelId="{7208E9F3-C667-4B4C-9FC8-9A834AD9DF7E}" type="presOf" srcId="{8FB83598-E17D-4876-9A99-B48E0333D4C6}" destId="{8000CF20-2A74-4761-94F0-B164EF6B95D6}" srcOrd="0" destOrd="0" presId="urn:microsoft.com/office/officeart/2018/2/layout/IconCircleList"/>
    <dgm:cxn modelId="{E3887247-7F78-4389-AA70-5E922713D41C}" type="presParOf" srcId="{8000CF20-2A74-4761-94F0-B164EF6B95D6}" destId="{30005D30-79E5-454A-A875-54C14A31842E}" srcOrd="0" destOrd="0" presId="urn:microsoft.com/office/officeart/2018/2/layout/IconCircleList"/>
    <dgm:cxn modelId="{EB8B7147-4D00-485A-A594-C9D2755FD419}" type="presParOf" srcId="{30005D30-79E5-454A-A875-54C14A31842E}" destId="{65018F75-82A4-4692-804C-1FC9BD6DB3E5}" srcOrd="0" destOrd="0" presId="urn:microsoft.com/office/officeart/2018/2/layout/IconCircleList"/>
    <dgm:cxn modelId="{EAC33A51-1702-4FD3-8E6C-D12B479E6DF0}" type="presParOf" srcId="{65018F75-82A4-4692-804C-1FC9BD6DB3E5}" destId="{24EB55F4-471F-4C42-A974-AECEC0D31B33}" srcOrd="0" destOrd="0" presId="urn:microsoft.com/office/officeart/2018/2/layout/IconCircleList"/>
    <dgm:cxn modelId="{C8AAB7E0-4F18-4793-B662-9DB417B75579}" type="presParOf" srcId="{65018F75-82A4-4692-804C-1FC9BD6DB3E5}" destId="{E4053174-2A7C-4083-AA69-AC45E466FD98}" srcOrd="1" destOrd="0" presId="urn:microsoft.com/office/officeart/2018/2/layout/IconCircleList"/>
    <dgm:cxn modelId="{BAFFCE6E-1923-4AC3-9163-96D6558B0E52}" type="presParOf" srcId="{65018F75-82A4-4692-804C-1FC9BD6DB3E5}" destId="{27C0BB73-9F36-4295-AA07-6A0FD9335B07}" srcOrd="2" destOrd="0" presId="urn:microsoft.com/office/officeart/2018/2/layout/IconCircleList"/>
    <dgm:cxn modelId="{FE7B84F3-FA5A-41C6-AED3-B5CA69A37801}" type="presParOf" srcId="{65018F75-82A4-4692-804C-1FC9BD6DB3E5}" destId="{EBAFB955-7E9E-43E5-83A8-167C86F23254}" srcOrd="3" destOrd="0" presId="urn:microsoft.com/office/officeart/2018/2/layout/IconCircleList"/>
    <dgm:cxn modelId="{18160844-5589-4AE9-85A9-7A86FC35F69A}" type="presParOf" srcId="{30005D30-79E5-454A-A875-54C14A31842E}" destId="{98167C3B-D4CC-41C2-B9BC-A7F4E42D63F8}" srcOrd="1" destOrd="0" presId="urn:microsoft.com/office/officeart/2018/2/layout/IconCircleList"/>
    <dgm:cxn modelId="{CB20CD25-FD36-4363-8965-66A60E4EBF0F}" type="presParOf" srcId="{30005D30-79E5-454A-A875-54C14A31842E}" destId="{809340DC-005F-4D3A-8F6F-9D078495CB70}" srcOrd="2" destOrd="0" presId="urn:microsoft.com/office/officeart/2018/2/layout/IconCircleList"/>
    <dgm:cxn modelId="{F73E3072-4262-47BA-B84F-1E5D4AFF6AAF}" type="presParOf" srcId="{809340DC-005F-4D3A-8F6F-9D078495CB70}" destId="{CA81807C-4B0D-45F2-8BC3-3E62D1EA04ED}" srcOrd="0" destOrd="0" presId="urn:microsoft.com/office/officeart/2018/2/layout/IconCircleList"/>
    <dgm:cxn modelId="{308AE94E-71E4-4322-974C-650D7BD3A3F7}" type="presParOf" srcId="{809340DC-005F-4D3A-8F6F-9D078495CB70}" destId="{06AC6607-848F-480B-AA32-3FA06A4743AA}" srcOrd="1" destOrd="0" presId="urn:microsoft.com/office/officeart/2018/2/layout/IconCircleList"/>
    <dgm:cxn modelId="{11775B89-9F52-4CC6-BBBB-D8C797822D05}" type="presParOf" srcId="{809340DC-005F-4D3A-8F6F-9D078495CB70}" destId="{452A938C-96C4-43CD-AE9D-378F7E3FD347}" srcOrd="2" destOrd="0" presId="urn:microsoft.com/office/officeart/2018/2/layout/IconCircleList"/>
    <dgm:cxn modelId="{393BC31D-717E-46B0-BC19-B34065261E2F}" type="presParOf" srcId="{809340DC-005F-4D3A-8F6F-9D078495CB70}" destId="{6DB61F1E-FB39-434E-8007-DC1ACF251FE1}" srcOrd="3" destOrd="0" presId="urn:microsoft.com/office/officeart/2018/2/layout/IconCircleList"/>
    <dgm:cxn modelId="{3A7637FA-07DC-4D77-8011-AB8B7219018A}" type="presParOf" srcId="{30005D30-79E5-454A-A875-54C14A31842E}" destId="{D1F7178B-BD22-440D-9D60-8D1C850C183F}" srcOrd="3" destOrd="0" presId="urn:microsoft.com/office/officeart/2018/2/layout/IconCircleList"/>
    <dgm:cxn modelId="{BE2B452A-6634-479F-91EC-4CDF53E6936C}" type="presParOf" srcId="{30005D30-79E5-454A-A875-54C14A31842E}" destId="{C69B6940-578C-43AD-8CCD-9D821891B045}" srcOrd="4" destOrd="0" presId="urn:microsoft.com/office/officeart/2018/2/layout/IconCircleList"/>
    <dgm:cxn modelId="{DFA4DCE0-95EC-40A4-9573-59B121D0B3C1}" type="presParOf" srcId="{C69B6940-578C-43AD-8CCD-9D821891B045}" destId="{6B52633E-4CA6-4E50-9065-D99BF1A90F95}" srcOrd="0" destOrd="0" presId="urn:microsoft.com/office/officeart/2018/2/layout/IconCircleList"/>
    <dgm:cxn modelId="{FC30C576-5BB5-4B32-B2A0-39E8C917C1C0}" type="presParOf" srcId="{C69B6940-578C-43AD-8CCD-9D821891B045}" destId="{0BDE6409-9FC8-4DA1-BA64-88AF546F66A8}" srcOrd="1" destOrd="0" presId="urn:microsoft.com/office/officeart/2018/2/layout/IconCircleList"/>
    <dgm:cxn modelId="{F54756EE-5D73-4B1C-B759-57BF71613C6C}" type="presParOf" srcId="{C69B6940-578C-43AD-8CCD-9D821891B045}" destId="{947DAC4A-2EB2-4B6F-8A73-35FFBFAE080A}" srcOrd="2" destOrd="0" presId="urn:microsoft.com/office/officeart/2018/2/layout/IconCircleList"/>
    <dgm:cxn modelId="{6216C9C3-6A0B-4A90-9C14-D4906447328F}" type="presParOf" srcId="{C69B6940-578C-43AD-8CCD-9D821891B045}" destId="{92C3C2E1-DE85-4115-B841-4FB9BE5FD22D}" srcOrd="3" destOrd="0" presId="urn:microsoft.com/office/officeart/2018/2/layout/IconCircleList"/>
    <dgm:cxn modelId="{D8ADB0C6-F6C5-444F-8958-DBA240FBD51E}" type="presParOf" srcId="{30005D30-79E5-454A-A875-54C14A31842E}" destId="{613F805C-3F8A-47DE-A1C1-F5889E06F903}" srcOrd="5" destOrd="0" presId="urn:microsoft.com/office/officeart/2018/2/layout/IconCircleList"/>
    <dgm:cxn modelId="{00F024D8-9371-4906-A2DC-89BAC63025EA}" type="presParOf" srcId="{30005D30-79E5-454A-A875-54C14A31842E}" destId="{122F81A8-51D3-4ADB-9529-EA64758CE7C8}" srcOrd="6" destOrd="0" presId="urn:microsoft.com/office/officeart/2018/2/layout/IconCircleList"/>
    <dgm:cxn modelId="{F6D0186E-5D90-4730-A51F-DD82EF87BF24}" type="presParOf" srcId="{122F81A8-51D3-4ADB-9529-EA64758CE7C8}" destId="{060BC1A4-9CA2-4425-AE39-5CE456081752}" srcOrd="0" destOrd="0" presId="urn:microsoft.com/office/officeart/2018/2/layout/IconCircleList"/>
    <dgm:cxn modelId="{D51D983F-7F97-443F-9159-8D7303C9AB9A}" type="presParOf" srcId="{122F81A8-51D3-4ADB-9529-EA64758CE7C8}" destId="{18EF3769-6566-4DC9-8593-99F3A3A95C64}" srcOrd="1" destOrd="0" presId="urn:microsoft.com/office/officeart/2018/2/layout/IconCircleList"/>
    <dgm:cxn modelId="{D662F6F2-CF17-466B-BD3C-D18E8EC56EF2}" type="presParOf" srcId="{122F81A8-51D3-4ADB-9529-EA64758CE7C8}" destId="{43B79826-68FC-4D9D-B221-4F188060B834}" srcOrd="2" destOrd="0" presId="urn:microsoft.com/office/officeart/2018/2/layout/IconCircleList"/>
    <dgm:cxn modelId="{39BCD741-688B-4D0D-8149-B3AEEB4BC5B8}" type="presParOf" srcId="{122F81A8-51D3-4ADB-9529-EA64758CE7C8}" destId="{A7A35921-C2AC-4CAF-8950-83E6DBFC6C7B}" srcOrd="3" destOrd="0" presId="urn:microsoft.com/office/officeart/2018/2/layout/IconCircleList"/>
    <dgm:cxn modelId="{1F594087-45F3-463E-8397-DF93F9D337F4}" type="presParOf" srcId="{30005D30-79E5-454A-A875-54C14A31842E}" destId="{8C8DCFDA-DAA5-43D9-A3E3-13461084F721}" srcOrd="7" destOrd="0" presId="urn:microsoft.com/office/officeart/2018/2/layout/IconCircleList"/>
    <dgm:cxn modelId="{FE7D03EE-782C-4D32-92F9-D59A96088C9A}" type="presParOf" srcId="{30005D30-79E5-454A-A875-54C14A31842E}" destId="{CA53B318-B798-4D46-B99D-5E1E3D224969}" srcOrd="8" destOrd="0" presId="urn:microsoft.com/office/officeart/2018/2/layout/IconCircleList"/>
    <dgm:cxn modelId="{0A2D60A4-A729-4C81-A2A5-AF9E76ACCB6E}" type="presParOf" srcId="{CA53B318-B798-4D46-B99D-5E1E3D224969}" destId="{86AEB91A-7E92-4069-983F-E4354B4AFFCB}" srcOrd="0" destOrd="0" presId="urn:microsoft.com/office/officeart/2018/2/layout/IconCircleList"/>
    <dgm:cxn modelId="{313A56B2-B601-44A2-B263-7D50789D5BBA}" type="presParOf" srcId="{CA53B318-B798-4D46-B99D-5E1E3D224969}" destId="{9BE7C27B-89B6-4EA6-BEF8-3AE519D3CF42}" srcOrd="1" destOrd="0" presId="urn:microsoft.com/office/officeart/2018/2/layout/IconCircleList"/>
    <dgm:cxn modelId="{BB77502C-7155-4A4A-BCE1-38EED46B978F}" type="presParOf" srcId="{CA53B318-B798-4D46-B99D-5E1E3D224969}" destId="{08945BD5-74C6-4BDD-A2EB-B279603F43AC}" srcOrd="2" destOrd="0" presId="urn:microsoft.com/office/officeart/2018/2/layout/IconCircleList"/>
    <dgm:cxn modelId="{4379E221-0354-4A29-BE97-3DF6CD936301}" type="presParOf" srcId="{CA53B318-B798-4D46-B99D-5E1E3D224969}" destId="{CDDDD7E8-1CF6-4F8D-9F05-9AAE9895764D}" srcOrd="3" destOrd="0" presId="urn:microsoft.com/office/officeart/2018/2/layout/IconCircle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325C48-36F2-4678-9A7D-62A0738300A2}">
      <dsp:nvSpPr>
        <dsp:cNvPr id="0" name=""/>
        <dsp:cNvSpPr/>
      </dsp:nvSpPr>
      <dsp:spPr>
        <a:xfrm>
          <a:off x="0" y="115373"/>
          <a:ext cx="6245265" cy="258570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GB" sz="6500" kern="1200" dirty="0"/>
            <a:t>The Kirkpatrick Framework</a:t>
          </a:r>
          <a:endParaRPr lang="en-US" sz="6500" kern="1200" dirty="0"/>
        </a:p>
      </dsp:txBody>
      <dsp:txXfrm>
        <a:off x="126223" y="241596"/>
        <a:ext cx="5992819" cy="2333254"/>
      </dsp:txXfrm>
    </dsp:sp>
    <dsp:sp modelId="{0CEF456F-0784-4BDB-BF10-E9959E4E3382}">
      <dsp:nvSpPr>
        <dsp:cNvPr id="0" name=""/>
        <dsp:cNvSpPr/>
      </dsp:nvSpPr>
      <dsp:spPr>
        <a:xfrm>
          <a:off x="0" y="2888273"/>
          <a:ext cx="6245265" cy="2585700"/>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GB" sz="6500" kern="1200" dirty="0"/>
            <a:t>CIRO Model</a:t>
          </a:r>
          <a:endParaRPr lang="en-US" sz="6500" kern="1200" dirty="0"/>
        </a:p>
      </dsp:txBody>
      <dsp:txXfrm>
        <a:off x="126223" y="3014496"/>
        <a:ext cx="5992819" cy="23332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6BCD08-7AAA-4722-BE99-DCE8BDC1DA4B}">
      <dsp:nvSpPr>
        <dsp:cNvPr id="0" name=""/>
        <dsp:cNvSpPr/>
      </dsp:nvSpPr>
      <dsp:spPr>
        <a:xfrm>
          <a:off x="0" y="682"/>
          <a:ext cx="6245265" cy="1596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C2BC47-2962-4566-A0E3-6C8E8E284097}">
      <dsp:nvSpPr>
        <dsp:cNvPr id="0" name=""/>
        <dsp:cNvSpPr/>
      </dsp:nvSpPr>
      <dsp:spPr>
        <a:xfrm>
          <a:off x="482961" y="359909"/>
          <a:ext cx="878111" cy="87811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89F31F6-0E75-4CA5-ACE3-ED3F59DB9DE0}">
      <dsp:nvSpPr>
        <dsp:cNvPr id="0" name=""/>
        <dsp:cNvSpPr/>
      </dsp:nvSpPr>
      <dsp:spPr>
        <a:xfrm>
          <a:off x="1844034" y="682"/>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1111250">
            <a:lnSpc>
              <a:spcPct val="100000"/>
            </a:lnSpc>
            <a:spcBef>
              <a:spcPct val="0"/>
            </a:spcBef>
            <a:spcAft>
              <a:spcPct val="35000"/>
            </a:spcAft>
            <a:buNone/>
          </a:pPr>
          <a:r>
            <a:rPr lang="en-GB" sz="2500" kern="1200"/>
            <a:t>Return on Investment (ROI)</a:t>
          </a:r>
          <a:endParaRPr lang="en-US" sz="2500" kern="1200"/>
        </a:p>
      </dsp:txBody>
      <dsp:txXfrm>
        <a:off x="1844034" y="682"/>
        <a:ext cx="4401230" cy="1596566"/>
      </dsp:txXfrm>
    </dsp:sp>
    <dsp:sp modelId="{38B2A6BE-8E52-4CBD-9129-0753CA22B1F8}">
      <dsp:nvSpPr>
        <dsp:cNvPr id="0" name=""/>
        <dsp:cNvSpPr/>
      </dsp:nvSpPr>
      <dsp:spPr>
        <a:xfrm>
          <a:off x="0" y="1996390"/>
          <a:ext cx="6245265" cy="1596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485787-E859-405C-989E-DB94ACF516D1}">
      <dsp:nvSpPr>
        <dsp:cNvPr id="0" name=""/>
        <dsp:cNvSpPr/>
      </dsp:nvSpPr>
      <dsp:spPr>
        <a:xfrm>
          <a:off x="482961" y="2355617"/>
          <a:ext cx="878111" cy="87811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D19C19F-2F69-4623-8EE7-D656BB54BDFF}">
      <dsp:nvSpPr>
        <dsp:cNvPr id="0" name=""/>
        <dsp:cNvSpPr/>
      </dsp:nvSpPr>
      <dsp:spPr>
        <a:xfrm>
          <a:off x="1844034" y="1996390"/>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1111250">
            <a:lnSpc>
              <a:spcPct val="100000"/>
            </a:lnSpc>
            <a:spcBef>
              <a:spcPct val="0"/>
            </a:spcBef>
            <a:spcAft>
              <a:spcPct val="35000"/>
            </a:spcAft>
            <a:buNone/>
          </a:pPr>
          <a:r>
            <a:rPr lang="en-GB" sz="2500" kern="1200"/>
            <a:t>Benefit-Cost Ratio</a:t>
          </a:r>
          <a:endParaRPr lang="en-US" sz="2500" kern="1200"/>
        </a:p>
      </dsp:txBody>
      <dsp:txXfrm>
        <a:off x="1844034" y="1996390"/>
        <a:ext cx="4401230" cy="1596566"/>
      </dsp:txXfrm>
    </dsp:sp>
    <dsp:sp modelId="{679DFB35-4696-45BA-91A9-5CACE04A25C9}">
      <dsp:nvSpPr>
        <dsp:cNvPr id="0" name=""/>
        <dsp:cNvSpPr/>
      </dsp:nvSpPr>
      <dsp:spPr>
        <a:xfrm>
          <a:off x="0" y="3992098"/>
          <a:ext cx="6245265" cy="1596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2A8D6E-42B3-4D4C-A229-246294115CBC}">
      <dsp:nvSpPr>
        <dsp:cNvPr id="0" name=""/>
        <dsp:cNvSpPr/>
      </dsp:nvSpPr>
      <dsp:spPr>
        <a:xfrm>
          <a:off x="482961" y="4351325"/>
          <a:ext cx="878111" cy="87811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BF0DE8F-3DD0-4BB4-A645-D3430499B1E1}">
      <dsp:nvSpPr>
        <dsp:cNvPr id="0" name=""/>
        <dsp:cNvSpPr/>
      </dsp:nvSpPr>
      <dsp:spPr>
        <a:xfrm>
          <a:off x="1844034" y="3992098"/>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1111250">
            <a:lnSpc>
              <a:spcPct val="100000"/>
            </a:lnSpc>
            <a:spcBef>
              <a:spcPct val="0"/>
            </a:spcBef>
            <a:spcAft>
              <a:spcPct val="35000"/>
            </a:spcAft>
            <a:buNone/>
          </a:pPr>
          <a:r>
            <a:rPr lang="en-GB" sz="2500" kern="1200"/>
            <a:t>Payback Period</a:t>
          </a:r>
          <a:endParaRPr lang="en-US" sz="2500" kern="1200"/>
        </a:p>
      </dsp:txBody>
      <dsp:txXfrm>
        <a:off x="1844034" y="3992098"/>
        <a:ext cx="4401230" cy="15965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EB55F4-471F-4C42-A974-AECEC0D31B33}">
      <dsp:nvSpPr>
        <dsp:cNvPr id="0" name=""/>
        <dsp:cNvSpPr/>
      </dsp:nvSpPr>
      <dsp:spPr>
        <a:xfrm>
          <a:off x="254884" y="807959"/>
          <a:ext cx="917470" cy="91747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4053174-2A7C-4083-AA69-AC45E466FD98}">
      <dsp:nvSpPr>
        <dsp:cNvPr id="0" name=""/>
        <dsp:cNvSpPr/>
      </dsp:nvSpPr>
      <dsp:spPr>
        <a:xfrm>
          <a:off x="447553" y="1000628"/>
          <a:ext cx="532133" cy="53213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BAFB955-7E9E-43E5-83A8-167C86F23254}">
      <dsp:nvSpPr>
        <dsp:cNvPr id="0" name=""/>
        <dsp:cNvSpPr/>
      </dsp:nvSpPr>
      <dsp:spPr>
        <a:xfrm>
          <a:off x="1368956" y="807959"/>
          <a:ext cx="2162609" cy="9174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a:t>Needs to focus on learning outputs, not just learner reactions</a:t>
          </a:r>
          <a:endParaRPr lang="en-US" sz="1100" kern="1200"/>
        </a:p>
      </dsp:txBody>
      <dsp:txXfrm>
        <a:off x="1368956" y="807959"/>
        <a:ext cx="2162609" cy="917470"/>
      </dsp:txXfrm>
    </dsp:sp>
    <dsp:sp modelId="{CA81807C-4B0D-45F2-8BC3-3E62D1EA04ED}">
      <dsp:nvSpPr>
        <dsp:cNvPr id="0" name=""/>
        <dsp:cNvSpPr/>
      </dsp:nvSpPr>
      <dsp:spPr>
        <a:xfrm>
          <a:off x="3908384" y="807959"/>
          <a:ext cx="917470" cy="91747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AC6607-848F-480B-AA32-3FA06A4743AA}">
      <dsp:nvSpPr>
        <dsp:cNvPr id="0" name=""/>
        <dsp:cNvSpPr/>
      </dsp:nvSpPr>
      <dsp:spPr>
        <a:xfrm>
          <a:off x="4101053" y="1000628"/>
          <a:ext cx="532133" cy="53213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DB61F1E-FB39-434E-8007-DC1ACF251FE1}">
      <dsp:nvSpPr>
        <dsp:cNvPr id="0" name=""/>
        <dsp:cNvSpPr/>
      </dsp:nvSpPr>
      <dsp:spPr>
        <a:xfrm>
          <a:off x="5022456" y="807959"/>
          <a:ext cx="2162609" cy="9174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a:t>the benefits of learning interventions are often intangible and therefore are not easy to measure quantitatively</a:t>
          </a:r>
          <a:endParaRPr lang="en-US" sz="1100" kern="1200"/>
        </a:p>
      </dsp:txBody>
      <dsp:txXfrm>
        <a:off x="5022456" y="807959"/>
        <a:ext cx="2162609" cy="917470"/>
      </dsp:txXfrm>
    </dsp:sp>
    <dsp:sp modelId="{6B52633E-4CA6-4E50-9065-D99BF1A90F95}">
      <dsp:nvSpPr>
        <dsp:cNvPr id="0" name=""/>
        <dsp:cNvSpPr/>
      </dsp:nvSpPr>
      <dsp:spPr>
        <a:xfrm>
          <a:off x="7561883" y="807959"/>
          <a:ext cx="917470" cy="91747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DE6409-9FC8-4DA1-BA64-88AF546F66A8}">
      <dsp:nvSpPr>
        <dsp:cNvPr id="0" name=""/>
        <dsp:cNvSpPr/>
      </dsp:nvSpPr>
      <dsp:spPr>
        <a:xfrm>
          <a:off x="7754552" y="1000628"/>
          <a:ext cx="532133" cy="53213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2C3C2E1-DE85-4115-B841-4FB9BE5FD22D}">
      <dsp:nvSpPr>
        <dsp:cNvPr id="0" name=""/>
        <dsp:cNvSpPr/>
      </dsp:nvSpPr>
      <dsp:spPr>
        <a:xfrm>
          <a:off x="8675955" y="807959"/>
          <a:ext cx="2162609" cy="9174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a:t>There can also be a heavy focus on quantitative measurements, which means that the qualitative benefits, such as longer-form written or verbal feedback, can be overlooked or underplayed</a:t>
          </a:r>
          <a:endParaRPr lang="en-US" sz="1100" kern="1200"/>
        </a:p>
      </dsp:txBody>
      <dsp:txXfrm>
        <a:off x="8675955" y="807959"/>
        <a:ext cx="2162609" cy="917470"/>
      </dsp:txXfrm>
    </dsp:sp>
    <dsp:sp modelId="{060BC1A4-9CA2-4425-AE39-5CE456081752}">
      <dsp:nvSpPr>
        <dsp:cNvPr id="0" name=""/>
        <dsp:cNvSpPr/>
      </dsp:nvSpPr>
      <dsp:spPr>
        <a:xfrm>
          <a:off x="254884" y="2432233"/>
          <a:ext cx="917470" cy="917470"/>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EF3769-6566-4DC9-8593-99F3A3A95C64}">
      <dsp:nvSpPr>
        <dsp:cNvPr id="0" name=""/>
        <dsp:cNvSpPr/>
      </dsp:nvSpPr>
      <dsp:spPr>
        <a:xfrm>
          <a:off x="447553" y="2624902"/>
          <a:ext cx="532133" cy="53213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7A35921-C2AC-4CAF-8950-83E6DBFC6C7B}">
      <dsp:nvSpPr>
        <dsp:cNvPr id="0" name=""/>
        <dsp:cNvSpPr/>
      </dsp:nvSpPr>
      <dsp:spPr>
        <a:xfrm>
          <a:off x="1368956" y="2432233"/>
          <a:ext cx="2162609" cy="9174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a:t>The importance of setting clear objectives</a:t>
          </a:r>
          <a:endParaRPr lang="en-US" sz="1100" kern="1200"/>
        </a:p>
      </dsp:txBody>
      <dsp:txXfrm>
        <a:off x="1368956" y="2432233"/>
        <a:ext cx="2162609" cy="917470"/>
      </dsp:txXfrm>
    </dsp:sp>
    <dsp:sp modelId="{86AEB91A-7E92-4069-983F-E4354B4AFFCB}">
      <dsp:nvSpPr>
        <dsp:cNvPr id="0" name=""/>
        <dsp:cNvSpPr/>
      </dsp:nvSpPr>
      <dsp:spPr>
        <a:xfrm>
          <a:off x="3908384" y="2432233"/>
          <a:ext cx="917470" cy="917470"/>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E7C27B-89B6-4EA6-BEF8-3AE519D3CF42}">
      <dsp:nvSpPr>
        <dsp:cNvPr id="0" name=""/>
        <dsp:cNvSpPr/>
      </dsp:nvSpPr>
      <dsp:spPr>
        <a:xfrm>
          <a:off x="4101053" y="2624902"/>
          <a:ext cx="532133" cy="53213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DDDD7E8-1CF6-4F8D-9F05-9AAE9895764D}">
      <dsp:nvSpPr>
        <dsp:cNvPr id="0" name=""/>
        <dsp:cNvSpPr/>
      </dsp:nvSpPr>
      <dsp:spPr>
        <a:xfrm>
          <a:off x="5022456" y="2432233"/>
          <a:ext cx="2162609" cy="9174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a:t>Organisational commitment to the required resources for evaluation</a:t>
          </a:r>
          <a:endParaRPr lang="en-US" sz="1100" kern="1200"/>
        </a:p>
      </dsp:txBody>
      <dsp:txXfrm>
        <a:off x="5022456" y="2432233"/>
        <a:ext cx="2162609" cy="91747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29C35A-EBE4-4554-BE5A-C50ECDB15C29}" type="datetimeFigureOut">
              <a:rPr lang="en-GB" smtClean="0"/>
              <a:t>28/01/2026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741755-A3C3-461A-B12E-118F92235194}" type="slidenum">
              <a:rPr lang="en-GB" smtClean="0"/>
              <a:t>‹#›</a:t>
            </a:fld>
            <a:endParaRPr lang="en-GB"/>
          </a:p>
        </p:txBody>
      </p:sp>
    </p:spTree>
    <p:extLst>
      <p:ext uri="{BB962C8B-B14F-4D97-AF65-F5344CB8AC3E}">
        <p14:creationId xmlns:p14="http://schemas.microsoft.com/office/powerpoint/2010/main" val="7071638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741755-A3C3-461A-B12E-118F92235194}" type="slidenum">
              <a:rPr lang="en-GB" smtClean="0"/>
              <a:t>5</a:t>
            </a:fld>
            <a:endParaRPr lang="en-GB"/>
          </a:p>
        </p:txBody>
      </p:sp>
    </p:spTree>
    <p:extLst>
      <p:ext uri="{BB962C8B-B14F-4D97-AF65-F5344CB8AC3E}">
        <p14:creationId xmlns:p14="http://schemas.microsoft.com/office/powerpoint/2010/main" val="15798506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741755-A3C3-461A-B12E-118F92235194}" type="slidenum">
              <a:rPr lang="en-GB" smtClean="0"/>
              <a:t>6</a:t>
            </a:fld>
            <a:endParaRPr lang="en-GB"/>
          </a:p>
        </p:txBody>
      </p:sp>
    </p:spTree>
    <p:extLst>
      <p:ext uri="{BB962C8B-B14F-4D97-AF65-F5344CB8AC3E}">
        <p14:creationId xmlns:p14="http://schemas.microsoft.com/office/powerpoint/2010/main" val="28773202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93741755-A3C3-461A-B12E-118F92235194}" type="slidenum">
              <a:rPr lang="en-GB" smtClean="0"/>
              <a:t>7</a:t>
            </a:fld>
            <a:endParaRPr lang="en-GB"/>
          </a:p>
        </p:txBody>
      </p:sp>
    </p:spTree>
    <p:extLst>
      <p:ext uri="{BB962C8B-B14F-4D97-AF65-F5344CB8AC3E}">
        <p14:creationId xmlns:p14="http://schemas.microsoft.com/office/powerpoint/2010/main" val="24246011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741755-A3C3-461A-B12E-118F92235194}" type="slidenum">
              <a:rPr lang="en-GB" smtClean="0"/>
              <a:t>8</a:t>
            </a:fld>
            <a:endParaRPr lang="en-GB"/>
          </a:p>
        </p:txBody>
      </p:sp>
    </p:spTree>
    <p:extLst>
      <p:ext uri="{BB962C8B-B14F-4D97-AF65-F5344CB8AC3E}">
        <p14:creationId xmlns:p14="http://schemas.microsoft.com/office/powerpoint/2010/main" val="24952119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B299732-F372-2542-81F9-1DA640B66BCF}" type="slidenum">
              <a:rPr lang="en-US" smtClean="0"/>
              <a:t>10</a:t>
            </a:fld>
            <a:endParaRPr lang="en-US"/>
          </a:p>
        </p:txBody>
      </p:sp>
    </p:spTree>
    <p:extLst>
      <p:ext uri="{BB962C8B-B14F-4D97-AF65-F5344CB8AC3E}">
        <p14:creationId xmlns:p14="http://schemas.microsoft.com/office/powerpoint/2010/main" val="33431062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B299732-F372-2542-81F9-1DA640B66BCF}" type="slidenum">
              <a:rPr lang="en-US" smtClean="0"/>
              <a:t>11</a:t>
            </a:fld>
            <a:endParaRPr lang="en-US"/>
          </a:p>
        </p:txBody>
      </p:sp>
    </p:spTree>
    <p:extLst>
      <p:ext uri="{BB962C8B-B14F-4D97-AF65-F5344CB8AC3E}">
        <p14:creationId xmlns:p14="http://schemas.microsoft.com/office/powerpoint/2010/main" val="11479744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B299732-F372-2542-81F9-1DA640B66BCF}" type="slidenum">
              <a:rPr lang="en-US" smtClean="0"/>
              <a:t>12</a:t>
            </a:fld>
            <a:endParaRPr lang="en-US"/>
          </a:p>
        </p:txBody>
      </p:sp>
    </p:spTree>
    <p:extLst>
      <p:ext uri="{BB962C8B-B14F-4D97-AF65-F5344CB8AC3E}">
        <p14:creationId xmlns:p14="http://schemas.microsoft.com/office/powerpoint/2010/main" val="24302939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B299732-F372-2542-81F9-1DA640B66BCF}" type="slidenum">
              <a:rPr lang="en-US" smtClean="0"/>
              <a:t>13</a:t>
            </a:fld>
            <a:endParaRPr lang="en-US"/>
          </a:p>
        </p:txBody>
      </p:sp>
    </p:spTree>
    <p:extLst>
      <p:ext uri="{BB962C8B-B14F-4D97-AF65-F5344CB8AC3E}">
        <p14:creationId xmlns:p14="http://schemas.microsoft.com/office/powerpoint/2010/main" val="13410005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D30D5-8C4F-5C39-3EC6-52FBF325306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7DC0091-A557-6684-999B-B79CFAD2896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5CEDC0D-5FF0-C946-B220-C4A3B8E75688}"/>
              </a:ext>
            </a:extLst>
          </p:cNvPr>
          <p:cNvSpPr>
            <a:spLocks noGrp="1"/>
          </p:cNvSpPr>
          <p:nvPr>
            <p:ph type="dt" sz="half" idx="10"/>
          </p:nvPr>
        </p:nvSpPr>
        <p:spPr/>
        <p:txBody>
          <a:bodyPr/>
          <a:lstStyle/>
          <a:p>
            <a:fld id="{80CBF3F1-8B14-405F-8255-2B76021B5FBB}" type="datetimeFigureOut">
              <a:rPr lang="en-GB" smtClean="0"/>
              <a:t>28/01/2026</a:t>
            </a:fld>
            <a:endParaRPr lang="en-GB"/>
          </a:p>
        </p:txBody>
      </p:sp>
      <p:sp>
        <p:nvSpPr>
          <p:cNvPr id="5" name="Footer Placeholder 4">
            <a:extLst>
              <a:ext uri="{FF2B5EF4-FFF2-40B4-BE49-F238E27FC236}">
                <a16:creationId xmlns:a16="http://schemas.microsoft.com/office/drawing/2014/main" id="{DF384308-0C9D-6118-0975-C5A317C96B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E05598-7DD0-67E0-FBE8-43FA8214B1A2}"/>
              </a:ext>
            </a:extLst>
          </p:cNvPr>
          <p:cNvSpPr>
            <a:spLocks noGrp="1"/>
          </p:cNvSpPr>
          <p:nvPr>
            <p:ph type="sldNum" sz="quarter" idx="12"/>
          </p:nvPr>
        </p:nvSpPr>
        <p:spPr/>
        <p:txBody>
          <a:bodyPr/>
          <a:lstStyle/>
          <a:p>
            <a:fld id="{49C832D7-36DC-4A7D-B1F7-3A833CD9C9F8}" type="slidenum">
              <a:rPr lang="en-GB" smtClean="0"/>
              <a:t>‹#›</a:t>
            </a:fld>
            <a:endParaRPr lang="en-GB"/>
          </a:p>
        </p:txBody>
      </p:sp>
    </p:spTree>
    <p:extLst>
      <p:ext uri="{BB962C8B-B14F-4D97-AF65-F5344CB8AC3E}">
        <p14:creationId xmlns:p14="http://schemas.microsoft.com/office/powerpoint/2010/main" val="14166338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D998B-657E-D55C-D92D-8C0C3C8FD84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48C943C-DDD8-0BEB-7B81-66A8CF1D7B5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4F138B-CD68-5BFC-8642-E5C349ECFFEB}"/>
              </a:ext>
            </a:extLst>
          </p:cNvPr>
          <p:cNvSpPr>
            <a:spLocks noGrp="1"/>
          </p:cNvSpPr>
          <p:nvPr>
            <p:ph type="dt" sz="half" idx="10"/>
          </p:nvPr>
        </p:nvSpPr>
        <p:spPr/>
        <p:txBody>
          <a:bodyPr/>
          <a:lstStyle/>
          <a:p>
            <a:fld id="{80CBF3F1-8B14-405F-8255-2B76021B5FBB}" type="datetimeFigureOut">
              <a:rPr lang="en-GB" smtClean="0"/>
              <a:t>28/01/2026</a:t>
            </a:fld>
            <a:endParaRPr lang="en-GB"/>
          </a:p>
        </p:txBody>
      </p:sp>
      <p:sp>
        <p:nvSpPr>
          <p:cNvPr id="5" name="Footer Placeholder 4">
            <a:extLst>
              <a:ext uri="{FF2B5EF4-FFF2-40B4-BE49-F238E27FC236}">
                <a16:creationId xmlns:a16="http://schemas.microsoft.com/office/drawing/2014/main" id="{65A18CA0-2E91-6A8F-71E2-707B36D4DB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B2FC02-D6E0-F61E-5DB9-1DDDE69DF538}"/>
              </a:ext>
            </a:extLst>
          </p:cNvPr>
          <p:cNvSpPr>
            <a:spLocks noGrp="1"/>
          </p:cNvSpPr>
          <p:nvPr>
            <p:ph type="sldNum" sz="quarter" idx="12"/>
          </p:nvPr>
        </p:nvSpPr>
        <p:spPr/>
        <p:txBody>
          <a:bodyPr/>
          <a:lstStyle/>
          <a:p>
            <a:fld id="{49C832D7-36DC-4A7D-B1F7-3A833CD9C9F8}" type="slidenum">
              <a:rPr lang="en-GB" smtClean="0"/>
              <a:t>‹#›</a:t>
            </a:fld>
            <a:endParaRPr lang="en-GB"/>
          </a:p>
        </p:txBody>
      </p:sp>
    </p:spTree>
    <p:extLst>
      <p:ext uri="{BB962C8B-B14F-4D97-AF65-F5344CB8AC3E}">
        <p14:creationId xmlns:p14="http://schemas.microsoft.com/office/powerpoint/2010/main" val="10984831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C6B269-6BAD-C2CA-BBDC-ADC528D11DB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6CFB374-D5DE-5415-007C-DEE876BA209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1EBEC05-5438-A618-96C0-9C7F9F16F4A3}"/>
              </a:ext>
            </a:extLst>
          </p:cNvPr>
          <p:cNvSpPr>
            <a:spLocks noGrp="1"/>
          </p:cNvSpPr>
          <p:nvPr>
            <p:ph type="dt" sz="half" idx="10"/>
          </p:nvPr>
        </p:nvSpPr>
        <p:spPr/>
        <p:txBody>
          <a:bodyPr/>
          <a:lstStyle/>
          <a:p>
            <a:fld id="{80CBF3F1-8B14-405F-8255-2B76021B5FBB}" type="datetimeFigureOut">
              <a:rPr lang="en-GB" smtClean="0"/>
              <a:t>28/01/2026</a:t>
            </a:fld>
            <a:endParaRPr lang="en-GB"/>
          </a:p>
        </p:txBody>
      </p:sp>
      <p:sp>
        <p:nvSpPr>
          <p:cNvPr id="5" name="Footer Placeholder 4">
            <a:extLst>
              <a:ext uri="{FF2B5EF4-FFF2-40B4-BE49-F238E27FC236}">
                <a16:creationId xmlns:a16="http://schemas.microsoft.com/office/drawing/2014/main" id="{BCA956FB-6A45-84D8-7404-15190F119E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80F080-566E-AC06-0223-9A5E540AC9CF}"/>
              </a:ext>
            </a:extLst>
          </p:cNvPr>
          <p:cNvSpPr>
            <a:spLocks noGrp="1"/>
          </p:cNvSpPr>
          <p:nvPr>
            <p:ph type="sldNum" sz="quarter" idx="12"/>
          </p:nvPr>
        </p:nvSpPr>
        <p:spPr/>
        <p:txBody>
          <a:bodyPr/>
          <a:lstStyle/>
          <a:p>
            <a:fld id="{49C832D7-36DC-4A7D-B1F7-3A833CD9C9F8}" type="slidenum">
              <a:rPr lang="en-GB" smtClean="0"/>
              <a:t>‹#›</a:t>
            </a:fld>
            <a:endParaRPr lang="en-GB"/>
          </a:p>
        </p:txBody>
      </p:sp>
    </p:spTree>
    <p:extLst>
      <p:ext uri="{BB962C8B-B14F-4D97-AF65-F5344CB8AC3E}">
        <p14:creationId xmlns:p14="http://schemas.microsoft.com/office/powerpoint/2010/main" val="40837115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F4E2D8-5BD1-A87D-157D-6364D45532C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796500C-F058-0501-1BE0-04374EE536B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2F2CDC2-84BD-D6E8-93D9-79B6F4AACD7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AE9E12C-C1E1-2259-A18F-12EADC535EDE}"/>
              </a:ext>
            </a:extLst>
          </p:cNvPr>
          <p:cNvSpPr>
            <a:spLocks noGrp="1"/>
          </p:cNvSpPr>
          <p:nvPr>
            <p:ph type="dt" sz="half" idx="10"/>
          </p:nvPr>
        </p:nvSpPr>
        <p:spPr/>
        <p:txBody>
          <a:bodyPr/>
          <a:lstStyle/>
          <a:p>
            <a:fld id="{80CBF3F1-8B14-405F-8255-2B76021B5FBB}" type="datetimeFigureOut">
              <a:rPr lang="en-GB" smtClean="0"/>
              <a:t>28/01/2026</a:t>
            </a:fld>
            <a:endParaRPr lang="en-GB"/>
          </a:p>
        </p:txBody>
      </p:sp>
      <p:sp>
        <p:nvSpPr>
          <p:cNvPr id="6" name="Footer Placeholder 5">
            <a:extLst>
              <a:ext uri="{FF2B5EF4-FFF2-40B4-BE49-F238E27FC236}">
                <a16:creationId xmlns:a16="http://schemas.microsoft.com/office/drawing/2014/main" id="{ECC83310-0AB0-ED5E-7D69-2CE293A974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138DEF-154E-F1D6-9E84-C581907B11B0}"/>
              </a:ext>
            </a:extLst>
          </p:cNvPr>
          <p:cNvSpPr>
            <a:spLocks noGrp="1"/>
          </p:cNvSpPr>
          <p:nvPr>
            <p:ph type="sldNum" sz="quarter" idx="12"/>
          </p:nvPr>
        </p:nvSpPr>
        <p:spPr/>
        <p:txBody>
          <a:bodyPr/>
          <a:lstStyle/>
          <a:p>
            <a:fld id="{49C832D7-36DC-4A7D-B1F7-3A833CD9C9F8}" type="slidenum">
              <a:rPr lang="en-GB" smtClean="0"/>
              <a:t>‹#›</a:t>
            </a:fld>
            <a:endParaRPr lang="en-GB"/>
          </a:p>
        </p:txBody>
      </p:sp>
    </p:spTree>
    <p:extLst>
      <p:ext uri="{BB962C8B-B14F-4D97-AF65-F5344CB8AC3E}">
        <p14:creationId xmlns:p14="http://schemas.microsoft.com/office/powerpoint/2010/main" val="8260580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3082-6C51-4C61-5CA0-CCFAE1B7D55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052EBFB-877A-0226-1FA2-76019834BA1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9D4C961-32CD-0F13-051A-C8BE754B77E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1F404F3-5E55-D433-3CAD-B92EBB244A1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8F14090-F597-74C2-213E-4AE08D47987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2A4F386-018A-9A76-5F02-D7876016268F}"/>
              </a:ext>
            </a:extLst>
          </p:cNvPr>
          <p:cNvSpPr>
            <a:spLocks noGrp="1"/>
          </p:cNvSpPr>
          <p:nvPr>
            <p:ph type="dt" sz="half" idx="10"/>
          </p:nvPr>
        </p:nvSpPr>
        <p:spPr/>
        <p:txBody>
          <a:bodyPr/>
          <a:lstStyle/>
          <a:p>
            <a:fld id="{80CBF3F1-8B14-405F-8255-2B76021B5FBB}" type="datetimeFigureOut">
              <a:rPr lang="en-GB" smtClean="0"/>
              <a:t>28/01/2026</a:t>
            </a:fld>
            <a:endParaRPr lang="en-GB"/>
          </a:p>
        </p:txBody>
      </p:sp>
      <p:sp>
        <p:nvSpPr>
          <p:cNvPr id="8" name="Footer Placeholder 7">
            <a:extLst>
              <a:ext uri="{FF2B5EF4-FFF2-40B4-BE49-F238E27FC236}">
                <a16:creationId xmlns:a16="http://schemas.microsoft.com/office/drawing/2014/main" id="{D78E950E-0E1F-C54C-0D2E-07E1A09508F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6A0556A-405C-A925-BA9C-EAEC2D08549A}"/>
              </a:ext>
            </a:extLst>
          </p:cNvPr>
          <p:cNvSpPr>
            <a:spLocks noGrp="1"/>
          </p:cNvSpPr>
          <p:nvPr>
            <p:ph type="sldNum" sz="quarter" idx="12"/>
          </p:nvPr>
        </p:nvSpPr>
        <p:spPr/>
        <p:txBody>
          <a:bodyPr/>
          <a:lstStyle/>
          <a:p>
            <a:fld id="{49C832D7-36DC-4A7D-B1F7-3A833CD9C9F8}" type="slidenum">
              <a:rPr lang="en-GB" smtClean="0"/>
              <a:t>‹#›</a:t>
            </a:fld>
            <a:endParaRPr lang="en-GB"/>
          </a:p>
        </p:txBody>
      </p:sp>
    </p:spTree>
    <p:extLst>
      <p:ext uri="{BB962C8B-B14F-4D97-AF65-F5344CB8AC3E}">
        <p14:creationId xmlns:p14="http://schemas.microsoft.com/office/powerpoint/2010/main" val="2790631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846A4-3AB4-20D6-E013-70D3F615F42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FB22610-85C7-F253-87A2-AED433C43557}"/>
              </a:ext>
            </a:extLst>
          </p:cNvPr>
          <p:cNvSpPr>
            <a:spLocks noGrp="1"/>
          </p:cNvSpPr>
          <p:nvPr>
            <p:ph type="dt" sz="half" idx="10"/>
          </p:nvPr>
        </p:nvSpPr>
        <p:spPr/>
        <p:txBody>
          <a:bodyPr/>
          <a:lstStyle/>
          <a:p>
            <a:fld id="{80CBF3F1-8B14-405F-8255-2B76021B5FBB}" type="datetimeFigureOut">
              <a:rPr lang="en-GB" smtClean="0"/>
              <a:t>28/01/2026</a:t>
            </a:fld>
            <a:endParaRPr lang="en-GB"/>
          </a:p>
        </p:txBody>
      </p:sp>
      <p:sp>
        <p:nvSpPr>
          <p:cNvPr id="4" name="Footer Placeholder 3">
            <a:extLst>
              <a:ext uri="{FF2B5EF4-FFF2-40B4-BE49-F238E27FC236}">
                <a16:creationId xmlns:a16="http://schemas.microsoft.com/office/drawing/2014/main" id="{50F2674A-007D-D0FF-F23F-F2DF062E148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086975B-2240-6C9D-7CFE-583217979E2E}"/>
              </a:ext>
            </a:extLst>
          </p:cNvPr>
          <p:cNvSpPr>
            <a:spLocks noGrp="1"/>
          </p:cNvSpPr>
          <p:nvPr>
            <p:ph type="sldNum" sz="quarter" idx="12"/>
          </p:nvPr>
        </p:nvSpPr>
        <p:spPr/>
        <p:txBody>
          <a:bodyPr/>
          <a:lstStyle/>
          <a:p>
            <a:fld id="{49C832D7-36DC-4A7D-B1F7-3A833CD9C9F8}" type="slidenum">
              <a:rPr lang="en-GB" smtClean="0"/>
              <a:t>‹#›</a:t>
            </a:fld>
            <a:endParaRPr lang="en-GB"/>
          </a:p>
        </p:txBody>
      </p:sp>
    </p:spTree>
    <p:extLst>
      <p:ext uri="{BB962C8B-B14F-4D97-AF65-F5344CB8AC3E}">
        <p14:creationId xmlns:p14="http://schemas.microsoft.com/office/powerpoint/2010/main" val="1105689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0A340EA-DB8B-5C3B-ACEB-C6DFBAD06B50}"/>
              </a:ext>
            </a:extLst>
          </p:cNvPr>
          <p:cNvSpPr>
            <a:spLocks noGrp="1"/>
          </p:cNvSpPr>
          <p:nvPr>
            <p:ph type="dt" sz="half" idx="10"/>
          </p:nvPr>
        </p:nvSpPr>
        <p:spPr/>
        <p:txBody>
          <a:bodyPr/>
          <a:lstStyle/>
          <a:p>
            <a:fld id="{80CBF3F1-8B14-405F-8255-2B76021B5FBB}" type="datetimeFigureOut">
              <a:rPr lang="en-GB" smtClean="0"/>
              <a:t>28/01/2026</a:t>
            </a:fld>
            <a:endParaRPr lang="en-GB"/>
          </a:p>
        </p:txBody>
      </p:sp>
      <p:sp>
        <p:nvSpPr>
          <p:cNvPr id="3" name="Footer Placeholder 2">
            <a:extLst>
              <a:ext uri="{FF2B5EF4-FFF2-40B4-BE49-F238E27FC236}">
                <a16:creationId xmlns:a16="http://schemas.microsoft.com/office/drawing/2014/main" id="{10B1E6D0-FB1C-4ECB-82A1-B671A003FE0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FED0076-9559-40D8-4B44-EB0812456B11}"/>
              </a:ext>
            </a:extLst>
          </p:cNvPr>
          <p:cNvSpPr>
            <a:spLocks noGrp="1"/>
          </p:cNvSpPr>
          <p:nvPr>
            <p:ph type="sldNum" sz="quarter" idx="12"/>
          </p:nvPr>
        </p:nvSpPr>
        <p:spPr/>
        <p:txBody>
          <a:bodyPr/>
          <a:lstStyle/>
          <a:p>
            <a:fld id="{49C832D7-36DC-4A7D-B1F7-3A833CD9C9F8}" type="slidenum">
              <a:rPr lang="en-GB" smtClean="0"/>
              <a:t>‹#›</a:t>
            </a:fld>
            <a:endParaRPr lang="en-GB"/>
          </a:p>
        </p:txBody>
      </p:sp>
    </p:spTree>
    <p:extLst>
      <p:ext uri="{BB962C8B-B14F-4D97-AF65-F5344CB8AC3E}">
        <p14:creationId xmlns:p14="http://schemas.microsoft.com/office/powerpoint/2010/main" val="24042680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A69DC-6686-9398-4DAC-398DE94EF27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03F7EDA-F283-6AE3-7774-F3F9952BB12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42AECBB-D666-EF66-20F9-E8CA8C8E4D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75A13D-9284-0A77-3392-E7F3D1177617}"/>
              </a:ext>
            </a:extLst>
          </p:cNvPr>
          <p:cNvSpPr>
            <a:spLocks noGrp="1"/>
          </p:cNvSpPr>
          <p:nvPr>
            <p:ph type="dt" sz="half" idx="10"/>
          </p:nvPr>
        </p:nvSpPr>
        <p:spPr/>
        <p:txBody>
          <a:bodyPr/>
          <a:lstStyle/>
          <a:p>
            <a:fld id="{80CBF3F1-8B14-405F-8255-2B76021B5FBB}" type="datetimeFigureOut">
              <a:rPr lang="en-GB" smtClean="0"/>
              <a:t>28/01/2026</a:t>
            </a:fld>
            <a:endParaRPr lang="en-GB"/>
          </a:p>
        </p:txBody>
      </p:sp>
      <p:sp>
        <p:nvSpPr>
          <p:cNvPr id="6" name="Footer Placeholder 5">
            <a:extLst>
              <a:ext uri="{FF2B5EF4-FFF2-40B4-BE49-F238E27FC236}">
                <a16:creationId xmlns:a16="http://schemas.microsoft.com/office/drawing/2014/main" id="{189EA4C3-A372-6207-F55A-6AEA0B39389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09EF2D-F3F3-2356-7F9B-2307AA246516}"/>
              </a:ext>
            </a:extLst>
          </p:cNvPr>
          <p:cNvSpPr>
            <a:spLocks noGrp="1"/>
          </p:cNvSpPr>
          <p:nvPr>
            <p:ph type="sldNum" sz="quarter" idx="12"/>
          </p:nvPr>
        </p:nvSpPr>
        <p:spPr/>
        <p:txBody>
          <a:bodyPr/>
          <a:lstStyle/>
          <a:p>
            <a:fld id="{49C832D7-36DC-4A7D-B1F7-3A833CD9C9F8}" type="slidenum">
              <a:rPr lang="en-GB" smtClean="0"/>
              <a:t>‹#›</a:t>
            </a:fld>
            <a:endParaRPr lang="en-GB"/>
          </a:p>
        </p:txBody>
      </p:sp>
    </p:spTree>
    <p:extLst>
      <p:ext uri="{BB962C8B-B14F-4D97-AF65-F5344CB8AC3E}">
        <p14:creationId xmlns:p14="http://schemas.microsoft.com/office/powerpoint/2010/main" val="33256839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97DCB-1DCA-1D00-3356-A3DCC817DA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EF55954-1E38-6062-7205-19EFE338E21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EA46A4E-5FBB-2080-0965-9F4F3AAC0A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14E144A-85FF-CB84-FBC1-5D7421B7E217}"/>
              </a:ext>
            </a:extLst>
          </p:cNvPr>
          <p:cNvSpPr>
            <a:spLocks noGrp="1"/>
          </p:cNvSpPr>
          <p:nvPr>
            <p:ph type="dt" sz="half" idx="10"/>
          </p:nvPr>
        </p:nvSpPr>
        <p:spPr/>
        <p:txBody>
          <a:bodyPr/>
          <a:lstStyle/>
          <a:p>
            <a:fld id="{80CBF3F1-8B14-405F-8255-2B76021B5FBB}" type="datetimeFigureOut">
              <a:rPr lang="en-GB" smtClean="0"/>
              <a:t>28/01/2026</a:t>
            </a:fld>
            <a:endParaRPr lang="en-GB"/>
          </a:p>
        </p:txBody>
      </p:sp>
      <p:sp>
        <p:nvSpPr>
          <p:cNvPr id="6" name="Footer Placeholder 5">
            <a:extLst>
              <a:ext uri="{FF2B5EF4-FFF2-40B4-BE49-F238E27FC236}">
                <a16:creationId xmlns:a16="http://schemas.microsoft.com/office/drawing/2014/main" id="{56920AAE-E201-1ECB-38F3-BF9CDCBA1B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9BB5DD-01B5-B118-987B-A9FE6A86FD91}"/>
              </a:ext>
            </a:extLst>
          </p:cNvPr>
          <p:cNvSpPr>
            <a:spLocks noGrp="1"/>
          </p:cNvSpPr>
          <p:nvPr>
            <p:ph type="sldNum" sz="quarter" idx="12"/>
          </p:nvPr>
        </p:nvSpPr>
        <p:spPr/>
        <p:txBody>
          <a:bodyPr/>
          <a:lstStyle/>
          <a:p>
            <a:fld id="{49C832D7-36DC-4A7D-B1F7-3A833CD9C9F8}" type="slidenum">
              <a:rPr lang="en-GB" smtClean="0"/>
              <a:t>‹#›</a:t>
            </a:fld>
            <a:endParaRPr lang="en-GB"/>
          </a:p>
        </p:txBody>
      </p:sp>
    </p:spTree>
    <p:extLst>
      <p:ext uri="{BB962C8B-B14F-4D97-AF65-F5344CB8AC3E}">
        <p14:creationId xmlns:p14="http://schemas.microsoft.com/office/powerpoint/2010/main" val="29532477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00EC05-265A-FE28-29DA-D90B57E973F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AF2E87-B0FC-76A9-F462-90BD4152F37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94FFC8-0CF0-3EB3-587A-3B9BCE9F3B84}"/>
              </a:ext>
            </a:extLst>
          </p:cNvPr>
          <p:cNvSpPr>
            <a:spLocks noGrp="1"/>
          </p:cNvSpPr>
          <p:nvPr>
            <p:ph type="dt" sz="half" idx="10"/>
          </p:nvPr>
        </p:nvSpPr>
        <p:spPr/>
        <p:txBody>
          <a:bodyPr/>
          <a:lstStyle/>
          <a:p>
            <a:fld id="{80CBF3F1-8B14-405F-8255-2B76021B5FBB}" type="datetimeFigureOut">
              <a:rPr lang="en-GB" smtClean="0"/>
              <a:t>28/01/2026</a:t>
            </a:fld>
            <a:endParaRPr lang="en-GB"/>
          </a:p>
        </p:txBody>
      </p:sp>
      <p:sp>
        <p:nvSpPr>
          <p:cNvPr id="5" name="Footer Placeholder 4">
            <a:extLst>
              <a:ext uri="{FF2B5EF4-FFF2-40B4-BE49-F238E27FC236}">
                <a16:creationId xmlns:a16="http://schemas.microsoft.com/office/drawing/2014/main" id="{1DA23052-1A12-0617-E367-4A13EFD13A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0DD0CF-A594-2EA4-21F8-2858EF34DC8D}"/>
              </a:ext>
            </a:extLst>
          </p:cNvPr>
          <p:cNvSpPr>
            <a:spLocks noGrp="1"/>
          </p:cNvSpPr>
          <p:nvPr>
            <p:ph type="sldNum" sz="quarter" idx="12"/>
          </p:nvPr>
        </p:nvSpPr>
        <p:spPr/>
        <p:txBody>
          <a:bodyPr/>
          <a:lstStyle/>
          <a:p>
            <a:fld id="{49C832D7-36DC-4A7D-B1F7-3A833CD9C9F8}" type="slidenum">
              <a:rPr lang="en-GB" smtClean="0"/>
              <a:t>‹#›</a:t>
            </a:fld>
            <a:endParaRPr lang="en-GB"/>
          </a:p>
        </p:txBody>
      </p:sp>
    </p:spTree>
    <p:extLst>
      <p:ext uri="{BB962C8B-B14F-4D97-AF65-F5344CB8AC3E}">
        <p14:creationId xmlns:p14="http://schemas.microsoft.com/office/powerpoint/2010/main" val="3557358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3612E4F-FEDD-8098-79B6-ED5388CF1C0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1874B97-7159-1A0A-5517-82FBC515619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47BD62-DD97-A800-ADA9-D5FB298C6271}"/>
              </a:ext>
            </a:extLst>
          </p:cNvPr>
          <p:cNvSpPr>
            <a:spLocks noGrp="1"/>
          </p:cNvSpPr>
          <p:nvPr>
            <p:ph type="dt" sz="half" idx="10"/>
          </p:nvPr>
        </p:nvSpPr>
        <p:spPr/>
        <p:txBody>
          <a:bodyPr/>
          <a:lstStyle/>
          <a:p>
            <a:fld id="{80CBF3F1-8B14-405F-8255-2B76021B5FBB}" type="datetimeFigureOut">
              <a:rPr lang="en-GB" smtClean="0"/>
              <a:t>28/01/2026</a:t>
            </a:fld>
            <a:endParaRPr lang="en-GB"/>
          </a:p>
        </p:txBody>
      </p:sp>
      <p:sp>
        <p:nvSpPr>
          <p:cNvPr id="5" name="Footer Placeholder 4">
            <a:extLst>
              <a:ext uri="{FF2B5EF4-FFF2-40B4-BE49-F238E27FC236}">
                <a16:creationId xmlns:a16="http://schemas.microsoft.com/office/drawing/2014/main" id="{2F3A7B6E-B312-D5D6-97B7-16D8643481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AB734D-3112-9485-FE66-95FD8E4A8142}"/>
              </a:ext>
            </a:extLst>
          </p:cNvPr>
          <p:cNvSpPr>
            <a:spLocks noGrp="1"/>
          </p:cNvSpPr>
          <p:nvPr>
            <p:ph type="sldNum" sz="quarter" idx="12"/>
          </p:nvPr>
        </p:nvSpPr>
        <p:spPr/>
        <p:txBody>
          <a:bodyPr/>
          <a:lstStyle/>
          <a:p>
            <a:fld id="{49C832D7-36DC-4A7D-B1F7-3A833CD9C9F8}" type="slidenum">
              <a:rPr lang="en-GB" smtClean="0"/>
              <a:t>‹#›</a:t>
            </a:fld>
            <a:endParaRPr lang="en-GB"/>
          </a:p>
        </p:txBody>
      </p:sp>
    </p:spTree>
    <p:extLst>
      <p:ext uri="{BB962C8B-B14F-4D97-AF65-F5344CB8AC3E}">
        <p14:creationId xmlns:p14="http://schemas.microsoft.com/office/powerpoint/2010/main" val="3024308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A1D9289-6A5B-DE51-4E9D-2DCA369C26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2FDB961-55E1-9296-521C-8F84713C553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3AD37D-350C-A969-1EFF-9875C124E4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0CBF3F1-8B14-405F-8255-2B76021B5FBB}" type="datetimeFigureOut">
              <a:rPr lang="en-GB" smtClean="0"/>
              <a:t>28/01/2026</a:t>
            </a:fld>
            <a:endParaRPr lang="en-GB"/>
          </a:p>
        </p:txBody>
      </p:sp>
      <p:sp>
        <p:nvSpPr>
          <p:cNvPr id="5" name="Footer Placeholder 4">
            <a:extLst>
              <a:ext uri="{FF2B5EF4-FFF2-40B4-BE49-F238E27FC236}">
                <a16:creationId xmlns:a16="http://schemas.microsoft.com/office/drawing/2014/main" id="{7972C6F1-F330-BA9C-328A-67720033B9C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ED834402-2333-5F8D-F052-E670EAE4340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9C832D7-36DC-4A7D-B1F7-3A833CD9C9F8}" type="slidenum">
              <a:rPr lang="en-GB" smtClean="0"/>
              <a:t>‹#›</a:t>
            </a:fld>
            <a:endParaRPr lang="en-GB"/>
          </a:p>
        </p:txBody>
      </p:sp>
    </p:spTree>
    <p:extLst>
      <p:ext uri="{BB962C8B-B14F-4D97-AF65-F5344CB8AC3E}">
        <p14:creationId xmlns:p14="http://schemas.microsoft.com/office/powerpoint/2010/main" val="35944314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3.png"/><Relationship Id="rId4" Type="http://schemas.openxmlformats.org/officeDocument/2006/relationships/notesSlide" Target="../notesSlides/notesSlide1.xml"/><Relationship Id="rId9" Type="http://schemas.microsoft.com/office/2007/relationships/diagramDrawing" Target="../diagrams/drawing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png"/><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3.png"/><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2.xml"/><Relationship Id="rId7" Type="http://schemas.openxmlformats.org/officeDocument/2006/relationships/diagramQuickStyle" Target="../diagrams/quickStyle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3.png"/><Relationship Id="rId4" Type="http://schemas.openxmlformats.org/officeDocument/2006/relationships/notesSlide" Target="../notesSlides/notesSlide4.xml"/><Relationship Id="rId9" Type="http://schemas.microsoft.com/office/2007/relationships/diagramDrawing" Target="../diagrams/drawing2.xml"/></Relationships>
</file>

<file path=ppt/slides/_rels/slide9.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slideLayout" Target="../slideLayouts/slideLayout2.xml"/><Relationship Id="rId7" Type="http://schemas.openxmlformats.org/officeDocument/2006/relationships/diagramColors" Target="../diagrams/colors3.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3.png"/><Relationship Id="rId4" Type="http://schemas.openxmlformats.org/officeDocument/2006/relationships/notesSlide" Target="../notesSlides/notesSlide5.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3.png"/><Relationship Id="rId4" Type="http://schemas.openxmlformats.org/officeDocument/2006/relationships/notesSlide" Target="../notesSlides/notesSlide6.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3.png"/><Relationship Id="rId5" Type="http://schemas.openxmlformats.org/officeDocument/2006/relationships/image" Target="../media/image22.jpeg"/><Relationship Id="rId4" Type="http://schemas.openxmlformats.org/officeDocument/2006/relationships/notesSlide" Target="../notesSlides/notesSlide7.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3.png"/><Relationship Id="rId4" Type="http://schemas.openxmlformats.org/officeDocument/2006/relationships/notesSlide" Target="../notesSlides/notesSlide8.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3.png"/><Relationship Id="rId5" Type="http://schemas.openxmlformats.org/officeDocument/2006/relationships/hyperlink" Target="https://www.cipd.org/uk/knowledge/factsheets/evaluating-learning-factsheet/" TargetMode="External"/><Relationship Id="rId4" Type="http://schemas.openxmlformats.org/officeDocument/2006/relationships/hyperlink" Target="https://elearning.adobe.com/2024/10/ciro-model-of-evalua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F3BBF3-8DF2-BD2F-94C7-42381F9DC3DC}"/>
              </a:ext>
            </a:extLst>
          </p:cNvPr>
          <p:cNvSpPr>
            <a:spLocks noGrp="1"/>
          </p:cNvSpPr>
          <p:nvPr>
            <p:ph type="ctrTitle"/>
          </p:nvPr>
        </p:nvSpPr>
        <p:spPr>
          <a:xfrm>
            <a:off x="6590662" y="4267832"/>
            <a:ext cx="4805996" cy="1297115"/>
          </a:xfrm>
        </p:spPr>
        <p:txBody>
          <a:bodyPr anchor="t">
            <a:normAutofit/>
          </a:bodyPr>
          <a:lstStyle/>
          <a:p>
            <a:pPr algn="l"/>
            <a:r>
              <a:rPr lang="en-GB" sz="4000" b="1">
                <a:solidFill>
                  <a:schemeClr val="tx2"/>
                </a:solidFill>
              </a:rPr>
              <a:t>Evaluating Learning in organisations</a:t>
            </a:r>
          </a:p>
        </p:txBody>
      </p:sp>
      <p:sp>
        <p:nvSpPr>
          <p:cNvPr id="3" name="Subtitle 2">
            <a:extLst>
              <a:ext uri="{FF2B5EF4-FFF2-40B4-BE49-F238E27FC236}">
                <a16:creationId xmlns:a16="http://schemas.microsoft.com/office/drawing/2014/main" id="{F0265A0F-56C8-9F8D-F575-14C875EFB113}"/>
              </a:ext>
            </a:extLst>
          </p:cNvPr>
          <p:cNvSpPr>
            <a:spLocks noGrp="1"/>
          </p:cNvSpPr>
          <p:nvPr>
            <p:ph type="subTitle" idx="1"/>
          </p:nvPr>
        </p:nvSpPr>
        <p:spPr>
          <a:xfrm>
            <a:off x="6590966" y="3428999"/>
            <a:ext cx="4805691" cy="838831"/>
          </a:xfrm>
        </p:spPr>
        <p:txBody>
          <a:bodyPr anchor="b">
            <a:normAutofit/>
          </a:bodyPr>
          <a:lstStyle/>
          <a:p>
            <a:pPr algn="l"/>
            <a:r>
              <a:rPr lang="en-GB" sz="2000">
                <a:solidFill>
                  <a:schemeClr val="tx2"/>
                </a:solidFill>
              </a:rPr>
              <a:t>3</a:t>
            </a:r>
            <a:r>
              <a:rPr lang="en-GB" sz="2000" baseline="30000">
                <a:solidFill>
                  <a:schemeClr val="tx2"/>
                </a:solidFill>
              </a:rPr>
              <a:t>rd</a:t>
            </a:r>
            <a:r>
              <a:rPr lang="en-GB" sz="2000">
                <a:solidFill>
                  <a:schemeClr val="tx2"/>
                </a:solidFill>
              </a:rPr>
              <a:t> February 2026</a:t>
            </a:r>
          </a:p>
        </p:txBody>
      </p:sp>
      <p:pic>
        <p:nvPicPr>
          <p:cNvPr id="7" name="Graphic 6" descr="Head with Gears">
            <a:extLst>
              <a:ext uri="{FF2B5EF4-FFF2-40B4-BE49-F238E27FC236}">
                <a16:creationId xmlns:a16="http://schemas.microsoft.com/office/drawing/2014/main" id="{812D1578-518A-7178-E82A-74FF76684D7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4" name="Group 13">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5" name="Freeform: Shape 14">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9" name="Audio 18">
            <a:hlinkClick r:id="" action="ppaction://media"/>
            <a:extLst>
              <a:ext uri="{FF2B5EF4-FFF2-40B4-BE49-F238E27FC236}">
                <a16:creationId xmlns:a16="http://schemas.microsoft.com/office/drawing/2014/main" id="{615BBD79-3263-D72E-881C-CDD2FBE3E013}"/>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871460587"/>
      </p:ext>
    </p:extLst>
  </p:cSld>
  <p:clrMapOvr>
    <a:masterClrMapping/>
  </p:clrMapOvr>
  <mc:AlternateContent xmlns:mc="http://schemas.openxmlformats.org/markup-compatibility/2006">
    <mc:Choice xmlns:p14="http://schemas.microsoft.com/office/powerpoint/2010/main" Requires="p14">
      <p:transition spd="slow" p14:dur="2000" advTm="13463"/>
    </mc:Choice>
    <mc:Fallback>
      <p:transition spd="slow" advTm="134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3E098BDD-5B5D-08B0-1F6B-7D53AB6791D2}"/>
              </a:ext>
            </a:extLst>
          </p:cNvPr>
          <p:cNvSpPr>
            <a:spLocks noGrp="1"/>
          </p:cNvSpPr>
          <p:nvPr>
            <p:ph type="title"/>
          </p:nvPr>
        </p:nvSpPr>
        <p:spPr>
          <a:xfrm>
            <a:off x="1188069" y="381935"/>
            <a:ext cx="4008583" cy="5974414"/>
          </a:xfrm>
        </p:spPr>
        <p:txBody>
          <a:bodyPr anchor="ctr">
            <a:normAutofit/>
          </a:bodyPr>
          <a:lstStyle/>
          <a:p>
            <a:r>
              <a:rPr lang="en-GB" sz="7400" b="1">
                <a:solidFill>
                  <a:srgbClr val="FFFFFF"/>
                </a:solidFill>
              </a:rPr>
              <a:t>Overview</a:t>
            </a:r>
          </a:p>
        </p:txBody>
      </p:sp>
      <p:grpSp>
        <p:nvGrpSpPr>
          <p:cNvPr id="12" name="Group 11">
            <a:extLst>
              <a:ext uri="{FF2B5EF4-FFF2-40B4-BE49-F238E27FC236}">
                <a16:creationId xmlns:a16="http://schemas.microsoft.com/office/drawing/2014/main" id="{0474DF76-993E-44DE-AFB0-C416182ACEC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3892" y="554152"/>
            <a:ext cx="574177" cy="1075866"/>
            <a:chOff x="613892" y="554152"/>
            <a:chExt cx="574177" cy="1075866"/>
          </a:xfrm>
          <a:solidFill>
            <a:srgbClr val="FFFFFF"/>
          </a:solidFill>
        </p:grpSpPr>
        <p:sp>
          <p:nvSpPr>
            <p:cNvPr id="13"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grpFill/>
            <a:ln w="776" cap="flat">
              <a:noFill/>
              <a:prstDash val="solid"/>
              <a:miter/>
            </a:ln>
          </p:spPr>
          <p:txBody>
            <a:bodyPr rtlCol="0" anchor="ctr"/>
            <a:lstStyle/>
            <a:p>
              <a:endParaRPr lang="en-US"/>
            </a:p>
          </p:txBody>
        </p:sp>
        <p:sp>
          <p:nvSpPr>
            <p:cNvPr id="1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grpFill/>
            <a:ln w="516" cap="flat">
              <a:noFill/>
              <a:prstDash val="solid"/>
              <a:miter/>
            </a:ln>
          </p:spPr>
          <p:txBody>
            <a:bodyPr rtlCol="0" anchor="ctr"/>
            <a:lstStyle/>
            <a:p>
              <a:endParaRPr lang="en-US"/>
            </a:p>
          </p:txBody>
        </p:sp>
        <p:sp>
          <p:nvSpPr>
            <p:cNvPr id="15"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grpFill/>
            <a:ln w="751" cap="flat">
              <a:noFill/>
              <a:prstDash val="solid"/>
              <a:miter/>
            </a:ln>
          </p:spPr>
          <p:txBody>
            <a:bodyPr rtlCol="0" anchor="ctr"/>
            <a:lstStyle/>
            <a:p>
              <a:endParaRPr lang="en-US"/>
            </a:p>
          </p:txBody>
        </p:sp>
      </p:grpSp>
      <p:sp>
        <p:nvSpPr>
          <p:cNvPr id="3" name="Content Placeholder 2">
            <a:extLst>
              <a:ext uri="{FF2B5EF4-FFF2-40B4-BE49-F238E27FC236}">
                <a16:creationId xmlns:a16="http://schemas.microsoft.com/office/drawing/2014/main" id="{B74EFB26-353C-6E2F-F439-411F4D9A78F9}"/>
              </a:ext>
            </a:extLst>
          </p:cNvPr>
          <p:cNvSpPr>
            <a:spLocks noGrp="1"/>
          </p:cNvSpPr>
          <p:nvPr>
            <p:ph idx="1"/>
          </p:nvPr>
        </p:nvSpPr>
        <p:spPr>
          <a:xfrm>
            <a:off x="6297233" y="518400"/>
            <a:ext cx="4771607" cy="5837949"/>
          </a:xfrm>
        </p:spPr>
        <p:txBody>
          <a:bodyPr anchor="ctr">
            <a:normAutofit/>
          </a:bodyPr>
          <a:lstStyle/>
          <a:p>
            <a:r>
              <a:rPr lang="en-GB" sz="2000" dirty="0">
                <a:solidFill>
                  <a:schemeClr val="tx1">
                    <a:alpha val="80000"/>
                  </a:schemeClr>
                </a:solidFill>
              </a:rPr>
              <a:t>The Importance of Evaluation</a:t>
            </a:r>
          </a:p>
          <a:p>
            <a:endParaRPr lang="en-GB" sz="2000" dirty="0">
              <a:solidFill>
                <a:schemeClr val="tx1">
                  <a:alpha val="80000"/>
                </a:schemeClr>
              </a:solidFill>
            </a:endParaRPr>
          </a:p>
          <a:p>
            <a:r>
              <a:rPr lang="en-GB" sz="2000" dirty="0">
                <a:solidFill>
                  <a:schemeClr val="tx1">
                    <a:alpha val="80000"/>
                  </a:schemeClr>
                </a:solidFill>
              </a:rPr>
              <a:t>Approaches to the Evaluation of Learning Interventions</a:t>
            </a:r>
          </a:p>
          <a:p>
            <a:endParaRPr lang="en-GB" sz="2000" dirty="0">
              <a:solidFill>
                <a:schemeClr val="tx1">
                  <a:alpha val="80000"/>
                </a:schemeClr>
              </a:solidFill>
            </a:endParaRPr>
          </a:p>
          <a:p>
            <a:r>
              <a:rPr lang="en-GB" sz="2000" dirty="0">
                <a:solidFill>
                  <a:schemeClr val="tx1">
                    <a:alpha val="80000"/>
                  </a:schemeClr>
                </a:solidFill>
              </a:rPr>
              <a:t>Theoretical Models of Evaluation</a:t>
            </a:r>
          </a:p>
          <a:p>
            <a:pPr marL="0" indent="0">
              <a:buNone/>
            </a:pPr>
            <a:endParaRPr lang="en-GB" sz="2000" dirty="0">
              <a:solidFill>
                <a:schemeClr val="tx1">
                  <a:alpha val="80000"/>
                </a:schemeClr>
              </a:solidFill>
            </a:endParaRPr>
          </a:p>
          <a:p>
            <a:r>
              <a:rPr lang="en-GB" sz="2000" dirty="0">
                <a:solidFill>
                  <a:schemeClr val="tx1">
                    <a:alpha val="80000"/>
                  </a:schemeClr>
                </a:solidFill>
              </a:rPr>
              <a:t>Quantitative Approaches to Evaluation</a:t>
            </a:r>
          </a:p>
          <a:p>
            <a:endParaRPr lang="en-GB" sz="2000" dirty="0">
              <a:solidFill>
                <a:schemeClr val="tx1">
                  <a:alpha val="80000"/>
                </a:schemeClr>
              </a:solidFill>
            </a:endParaRPr>
          </a:p>
          <a:p>
            <a:r>
              <a:rPr lang="en-GB" sz="2000" dirty="0">
                <a:solidFill>
                  <a:schemeClr val="tx1">
                    <a:alpha val="80000"/>
                  </a:schemeClr>
                </a:solidFill>
              </a:rPr>
              <a:t>Barriers to Evaluation</a:t>
            </a:r>
          </a:p>
          <a:p>
            <a:endParaRPr lang="en-GB" sz="2000" dirty="0">
              <a:solidFill>
                <a:schemeClr val="tx1">
                  <a:alpha val="80000"/>
                </a:schemeClr>
              </a:solidFill>
            </a:endParaRPr>
          </a:p>
        </p:txBody>
      </p:sp>
      <p:cxnSp>
        <p:nvCxnSpPr>
          <p:cNvPr id="17" name="Straight Connector 16">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pic>
        <p:nvPicPr>
          <p:cNvPr id="22" name="Audio 21">
            <a:hlinkClick r:id="" action="ppaction://media"/>
            <a:extLst>
              <a:ext uri="{FF2B5EF4-FFF2-40B4-BE49-F238E27FC236}">
                <a16:creationId xmlns:a16="http://schemas.microsoft.com/office/drawing/2014/main" id="{B18163CC-170F-B624-3886-1DC1C95F862F}"/>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171435572"/>
      </p:ext>
    </p:extLst>
  </p:cSld>
  <p:clrMapOvr>
    <a:masterClrMapping/>
  </p:clrMapOvr>
  <mc:AlternateContent xmlns:mc="http://schemas.openxmlformats.org/markup-compatibility/2006">
    <mc:Choice xmlns:p14="http://schemas.microsoft.com/office/powerpoint/2010/main" Requires="p14">
      <p:transition spd="slow" p14:dur="2000" advTm="17569"/>
    </mc:Choice>
    <mc:Fallback>
      <p:transition spd="slow" advTm="175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CB299CAB-C506-454B-90FC-4065728297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C8D99311-F254-40F1-8AB5-EE3E7B9B68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175857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098BDD-5B5D-08B0-1F6B-7D53AB6791D2}"/>
              </a:ext>
            </a:extLst>
          </p:cNvPr>
          <p:cNvSpPr>
            <a:spLocks noGrp="1"/>
          </p:cNvSpPr>
          <p:nvPr>
            <p:ph type="title"/>
          </p:nvPr>
        </p:nvSpPr>
        <p:spPr>
          <a:xfrm>
            <a:off x="1616054" y="1070149"/>
            <a:ext cx="8959893" cy="1004836"/>
          </a:xfrm>
        </p:spPr>
        <p:txBody>
          <a:bodyPr anchor="ctr">
            <a:normAutofit/>
          </a:bodyPr>
          <a:lstStyle/>
          <a:p>
            <a:pPr algn="ctr"/>
            <a:r>
              <a:rPr lang="en-GB" sz="3200" b="1">
                <a:solidFill>
                  <a:srgbClr val="595959"/>
                </a:solidFill>
              </a:rPr>
              <a:t>The Importance of Evaluation</a:t>
            </a:r>
          </a:p>
        </p:txBody>
      </p:sp>
      <p:sp>
        <p:nvSpPr>
          <p:cNvPr id="26" name="Rectangle 25">
            <a:extLst>
              <a:ext uri="{FF2B5EF4-FFF2-40B4-BE49-F238E27FC236}">
                <a16:creationId xmlns:a16="http://schemas.microsoft.com/office/drawing/2014/main" id="{7D89E3CB-00ED-4691-9F0F-F23EA35647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016" y="2444376"/>
            <a:ext cx="10824184" cy="3727824"/>
          </a:xfrm>
          <a:prstGeom prst="rect">
            <a:avLst/>
          </a:prstGeom>
          <a:solidFill>
            <a:schemeClr val="accent2">
              <a:lumMod val="20000"/>
              <a:lumOff val="8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74EFB26-353C-6E2F-F439-411F4D9A78F9}"/>
              </a:ext>
            </a:extLst>
          </p:cNvPr>
          <p:cNvSpPr>
            <a:spLocks noGrp="1"/>
          </p:cNvSpPr>
          <p:nvPr>
            <p:ph idx="1"/>
          </p:nvPr>
        </p:nvSpPr>
        <p:spPr>
          <a:xfrm>
            <a:off x="1616054" y="2768321"/>
            <a:ext cx="8959892" cy="2828543"/>
          </a:xfrm>
        </p:spPr>
        <p:txBody>
          <a:bodyPr anchor="t">
            <a:normAutofit/>
          </a:bodyPr>
          <a:lstStyle/>
          <a:p>
            <a:r>
              <a:rPr lang="en-GB" sz="1600">
                <a:solidFill>
                  <a:schemeClr val="tx1">
                    <a:lumMod val="65000"/>
                    <a:lumOff val="35000"/>
                  </a:schemeClr>
                </a:solidFill>
              </a:rPr>
              <a:t>Stewart and Rigg (2011) define evaluation as:</a:t>
            </a:r>
          </a:p>
          <a:p>
            <a:pPr lvl="1"/>
            <a:r>
              <a:rPr lang="en-GB" sz="1600">
                <a:solidFill>
                  <a:schemeClr val="tx1">
                    <a:lumMod val="65000"/>
                    <a:lumOff val="35000"/>
                  </a:schemeClr>
                </a:solidFill>
              </a:rPr>
              <a:t>‘To evaluate something is to assess its value or worth. In relation to learning and talent development, evaluation is concerned with results and outcomes flowing from the intervention. This can be expressed in economic terms of the ROI (return on investment) or, increasingly, is expressed in relation to the extent to which stakeholder expectations were met (ROE) (return on expectation)’.</a:t>
            </a:r>
          </a:p>
          <a:p>
            <a:r>
              <a:rPr lang="en-GB" sz="1600">
                <a:solidFill>
                  <a:schemeClr val="tx1">
                    <a:lumMod val="65000"/>
                    <a:lumOff val="35000"/>
                  </a:schemeClr>
                </a:solidFill>
              </a:rPr>
              <a:t>Evaluation helps to determine the value of learning interventions</a:t>
            </a:r>
          </a:p>
          <a:p>
            <a:r>
              <a:rPr lang="en-GB" sz="1600">
                <a:solidFill>
                  <a:schemeClr val="tx1">
                    <a:lumMod val="65000"/>
                    <a:lumOff val="35000"/>
                  </a:schemeClr>
                </a:solidFill>
              </a:rPr>
              <a:t>It helps to provide feedback to facilitators</a:t>
            </a:r>
          </a:p>
          <a:p>
            <a:r>
              <a:rPr lang="en-GB" sz="1600">
                <a:solidFill>
                  <a:schemeClr val="tx1">
                    <a:lumMod val="65000"/>
                    <a:lumOff val="35000"/>
                  </a:schemeClr>
                </a:solidFill>
              </a:rPr>
              <a:t>It also is a key part of the learning experience and process and supports in determining whether the learning objectives have been met</a:t>
            </a:r>
          </a:p>
          <a:p>
            <a:endParaRPr lang="en-GB" sz="1600">
              <a:solidFill>
                <a:schemeClr val="tx1">
                  <a:lumMod val="65000"/>
                  <a:lumOff val="35000"/>
                </a:schemeClr>
              </a:solidFill>
            </a:endParaRPr>
          </a:p>
        </p:txBody>
      </p:sp>
      <p:pic>
        <p:nvPicPr>
          <p:cNvPr id="9" name="Audio 8">
            <a:hlinkClick r:id="" action="ppaction://media"/>
            <a:extLst>
              <a:ext uri="{FF2B5EF4-FFF2-40B4-BE49-F238E27FC236}">
                <a16:creationId xmlns:a16="http://schemas.microsoft.com/office/drawing/2014/main" id="{BF6C3051-3490-7C14-D62B-EF49C3CDD9A2}"/>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192464707"/>
      </p:ext>
    </p:extLst>
  </p:cSld>
  <p:clrMapOvr>
    <a:masterClrMapping/>
  </p:clrMapOvr>
  <mc:AlternateContent xmlns:mc="http://schemas.openxmlformats.org/markup-compatibility/2006">
    <mc:Choice xmlns:p14="http://schemas.microsoft.com/office/powerpoint/2010/main" Requires="p14">
      <p:transition spd="slow" p14:dur="2000" advTm="114314"/>
    </mc:Choice>
    <mc:Fallback>
      <p:transition spd="slow" advTm="1143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098BDD-5B5D-08B0-1F6B-7D53AB6791D2}"/>
              </a:ext>
            </a:extLst>
          </p:cNvPr>
          <p:cNvSpPr>
            <a:spLocks noGrp="1"/>
          </p:cNvSpPr>
          <p:nvPr>
            <p:ph type="title"/>
          </p:nvPr>
        </p:nvSpPr>
        <p:spPr>
          <a:xfrm>
            <a:off x="1245072" y="1289765"/>
            <a:ext cx="3651101" cy="4270963"/>
          </a:xfrm>
        </p:spPr>
        <p:txBody>
          <a:bodyPr anchor="ctr">
            <a:normAutofit/>
          </a:bodyPr>
          <a:lstStyle/>
          <a:p>
            <a:pPr algn="ctr"/>
            <a:r>
              <a:rPr lang="en-GB" sz="4800" b="1">
                <a:solidFill>
                  <a:srgbClr val="FFFFFF"/>
                </a:solidFill>
              </a:rPr>
              <a:t>Approaches to the Evaluation of Learning Interventions</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B74EFB26-353C-6E2F-F439-411F4D9A78F9}"/>
              </a:ext>
            </a:extLst>
          </p:cNvPr>
          <p:cNvSpPr>
            <a:spLocks noGrp="1"/>
          </p:cNvSpPr>
          <p:nvPr>
            <p:ph idx="1"/>
          </p:nvPr>
        </p:nvSpPr>
        <p:spPr>
          <a:xfrm>
            <a:off x="6297233" y="518400"/>
            <a:ext cx="4771607" cy="5837949"/>
          </a:xfrm>
        </p:spPr>
        <p:txBody>
          <a:bodyPr anchor="ctr">
            <a:normAutofit/>
          </a:bodyPr>
          <a:lstStyle/>
          <a:p>
            <a:r>
              <a:rPr lang="en-GB" sz="2000">
                <a:solidFill>
                  <a:schemeClr val="tx1">
                    <a:alpha val="80000"/>
                  </a:schemeClr>
                </a:solidFill>
              </a:rPr>
              <a:t> The choice of evaluation method will depend on several factors, including the context of the organisation, the purpose of the learning intervention and the reason that the evaluation is required (McGuire, 2014)</a:t>
            </a:r>
            <a:br>
              <a:rPr lang="en-GB" sz="2000">
                <a:solidFill>
                  <a:schemeClr val="tx1">
                    <a:alpha val="80000"/>
                  </a:schemeClr>
                </a:solidFill>
              </a:rPr>
            </a:br>
            <a:endParaRPr lang="en-GB" sz="2000">
              <a:solidFill>
                <a:schemeClr val="tx1">
                  <a:alpha val="80000"/>
                </a:schemeClr>
              </a:solidFill>
            </a:endParaRPr>
          </a:p>
          <a:p>
            <a:r>
              <a:rPr lang="en-GB" sz="2000">
                <a:solidFill>
                  <a:schemeClr val="tx1">
                    <a:alpha val="80000"/>
                  </a:schemeClr>
                </a:solidFill>
              </a:rPr>
              <a:t>CIPD (2023) highlights that evaluation can take place covering three different areas;</a:t>
            </a:r>
          </a:p>
          <a:p>
            <a:pPr lvl="1"/>
            <a:r>
              <a:rPr lang="en-GB" sz="2000">
                <a:solidFill>
                  <a:schemeClr val="tx1">
                    <a:alpha val="80000"/>
                  </a:schemeClr>
                </a:solidFill>
              </a:rPr>
              <a:t> the impact, showing if learning has impacted upon performance</a:t>
            </a:r>
          </a:p>
          <a:p>
            <a:pPr lvl="1"/>
            <a:r>
              <a:rPr lang="en-GB" sz="2000">
                <a:solidFill>
                  <a:schemeClr val="tx1">
                    <a:alpha val="80000"/>
                  </a:schemeClr>
                </a:solidFill>
              </a:rPr>
              <a:t>the transfer, showing if learning has been transferred back into the workplace</a:t>
            </a:r>
          </a:p>
          <a:p>
            <a:pPr lvl="1"/>
            <a:r>
              <a:rPr lang="en-GB" sz="2000">
                <a:solidFill>
                  <a:schemeClr val="tx1">
                    <a:alpha val="80000"/>
                  </a:schemeClr>
                </a:solidFill>
              </a:rPr>
              <a:t>and engagement, showing if stakeholders are engaging with learning at varying levels within the organisation. </a:t>
            </a:r>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pic>
        <p:nvPicPr>
          <p:cNvPr id="6" name="Audio 5">
            <a:hlinkClick r:id="" action="ppaction://media"/>
            <a:extLst>
              <a:ext uri="{FF2B5EF4-FFF2-40B4-BE49-F238E27FC236}">
                <a16:creationId xmlns:a16="http://schemas.microsoft.com/office/drawing/2014/main" id="{DD097EC7-1E2A-6FB9-F129-26E43C2E5282}"/>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920041473"/>
      </p:ext>
    </p:extLst>
  </p:cSld>
  <p:clrMapOvr>
    <a:masterClrMapping/>
  </p:clrMapOvr>
  <mc:AlternateContent xmlns:mc="http://schemas.openxmlformats.org/markup-compatibility/2006">
    <mc:Choice xmlns:p14="http://schemas.microsoft.com/office/powerpoint/2010/main" Requires="p14">
      <p:transition spd="slow" p14:dur="2000" advTm="81950"/>
    </mc:Choice>
    <mc:Fallback>
      <p:transition spd="slow" advTm="819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3E098BDD-5B5D-08B0-1F6B-7D53AB6791D2}"/>
              </a:ext>
            </a:extLst>
          </p:cNvPr>
          <p:cNvSpPr>
            <a:spLocks noGrp="1"/>
          </p:cNvSpPr>
          <p:nvPr>
            <p:ph type="title"/>
          </p:nvPr>
        </p:nvSpPr>
        <p:spPr>
          <a:xfrm>
            <a:off x="479394" y="1070800"/>
            <a:ext cx="3939688" cy="5583126"/>
          </a:xfrm>
        </p:spPr>
        <p:txBody>
          <a:bodyPr>
            <a:normAutofit/>
          </a:bodyPr>
          <a:lstStyle/>
          <a:p>
            <a:pPr algn="r"/>
            <a:r>
              <a:rPr lang="en-GB" sz="5600" b="1"/>
              <a:t>Theoretical Models of Evaluation </a:t>
            </a:r>
          </a:p>
        </p:txBody>
      </p:sp>
      <p:cxnSp>
        <p:nvCxnSpPr>
          <p:cNvPr id="11" name="Straight Connector 10">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5DBD54A2-B1A4-8AEB-9465-441E48E12043}"/>
              </a:ext>
            </a:extLst>
          </p:cNvPr>
          <p:cNvGraphicFramePr>
            <a:graphicFrameLocks noGrp="1"/>
          </p:cNvGraphicFramePr>
          <p:nvPr>
            <p:ph idx="1"/>
            <p:extLst>
              <p:ext uri="{D42A27DB-BD31-4B8C-83A1-F6EECF244321}">
                <p14:modId xmlns:p14="http://schemas.microsoft.com/office/powerpoint/2010/main" val="629605583"/>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7" name="Audio 6">
            <a:hlinkClick r:id="" action="ppaction://media"/>
            <a:extLst>
              <a:ext uri="{FF2B5EF4-FFF2-40B4-BE49-F238E27FC236}">
                <a16:creationId xmlns:a16="http://schemas.microsoft.com/office/drawing/2014/main" id="{40CF55F7-5892-A58F-3990-67C090084EC2}"/>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98804723"/>
      </p:ext>
    </p:extLst>
  </p:cSld>
  <p:clrMapOvr>
    <a:masterClrMapping/>
  </p:clrMapOvr>
  <mc:AlternateContent xmlns:mc="http://schemas.openxmlformats.org/markup-compatibility/2006">
    <mc:Choice xmlns:p14="http://schemas.microsoft.com/office/powerpoint/2010/main" Requires="p14">
      <p:transition spd="slow" p14:dur="2000" advTm="18576"/>
    </mc:Choice>
    <mc:Fallback>
      <p:transition spd="slow" advTm="185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BF4DF2C-F028-4921-9C23-41303F650A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58B3569-73B2-4D05-8E95-886A6EE17F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92AACF3B-7D8D-D5AC-75D5-08E7A8EFBCF0}"/>
              </a:ext>
            </a:extLst>
          </p:cNvPr>
          <p:cNvSpPr>
            <a:spLocks noGrp="1"/>
          </p:cNvSpPr>
          <p:nvPr>
            <p:ph type="ctrTitle"/>
          </p:nvPr>
        </p:nvSpPr>
        <p:spPr>
          <a:xfrm>
            <a:off x="457200" y="1598246"/>
            <a:ext cx="4412419" cy="3626217"/>
          </a:xfrm>
        </p:spPr>
        <p:txBody>
          <a:bodyPr anchor="t">
            <a:normAutofit/>
          </a:bodyPr>
          <a:lstStyle/>
          <a:p>
            <a:pPr algn="r"/>
            <a:r>
              <a:rPr lang="en-GB" sz="7400">
                <a:solidFill>
                  <a:srgbClr val="FFFFFF"/>
                </a:solidFill>
              </a:rPr>
              <a:t>Kirkpatrick model </a:t>
            </a:r>
          </a:p>
        </p:txBody>
      </p:sp>
      <p:sp>
        <p:nvSpPr>
          <p:cNvPr id="3" name="Subtitle 2">
            <a:extLst>
              <a:ext uri="{FF2B5EF4-FFF2-40B4-BE49-F238E27FC236}">
                <a16:creationId xmlns:a16="http://schemas.microsoft.com/office/drawing/2014/main" id="{2EBDE910-A118-4461-9B69-BD4BE74278ED}"/>
              </a:ext>
            </a:extLst>
          </p:cNvPr>
          <p:cNvSpPr>
            <a:spLocks noGrp="1"/>
          </p:cNvSpPr>
          <p:nvPr>
            <p:ph type="subTitle" idx="1"/>
          </p:nvPr>
        </p:nvSpPr>
        <p:spPr>
          <a:xfrm>
            <a:off x="457200" y="5350213"/>
            <a:ext cx="4412417" cy="1031537"/>
          </a:xfrm>
        </p:spPr>
        <p:txBody>
          <a:bodyPr>
            <a:normAutofit/>
          </a:bodyPr>
          <a:lstStyle/>
          <a:p>
            <a:pPr algn="r"/>
            <a:r>
              <a:rPr lang="en-GB" sz="3200" dirty="0">
                <a:solidFill>
                  <a:srgbClr val="FFFFFF"/>
                </a:solidFill>
              </a:rPr>
              <a:t>(Hilgers, 2023)</a:t>
            </a:r>
          </a:p>
        </p:txBody>
      </p:sp>
      <p:cxnSp>
        <p:nvCxnSpPr>
          <p:cNvPr id="13" name="Straight Connector 12">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322" y="1589368"/>
            <a:ext cx="0" cy="5259754"/>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pic>
        <p:nvPicPr>
          <p:cNvPr id="4" name="Picture 3" descr="A screenshot of a computer&#10;&#10;AI-generated content may be incorrect.">
            <a:extLst>
              <a:ext uri="{FF2B5EF4-FFF2-40B4-BE49-F238E27FC236}">
                <a16:creationId xmlns:a16="http://schemas.microsoft.com/office/drawing/2014/main" id="{E4EFC57C-EDE1-0D87-1B70-9CEEA2A17ECC}"/>
              </a:ext>
            </a:extLst>
          </p:cNvPr>
          <p:cNvPicPr>
            <a:picLocks noChangeAspect="1"/>
          </p:cNvPicPr>
          <p:nvPr/>
        </p:nvPicPr>
        <p:blipFill rotWithShape="1">
          <a:blip r:embed="rId5"/>
          <a:srcRect l="24198" t="27325" r="25384" b="15484"/>
          <a:stretch>
            <a:fillRect/>
          </a:stretch>
        </p:blipFill>
        <p:spPr bwMode="auto">
          <a:xfrm>
            <a:off x="5986925" y="1926206"/>
            <a:ext cx="5664133" cy="4063833"/>
          </a:xfrm>
          <a:prstGeom prst="rect">
            <a:avLst/>
          </a:prstGeom>
          <a:extLst>
            <a:ext uri="{53640926-AAD7-44D8-BBD7-CCE9431645EC}">
              <a14:shadowObscured xmlns:a14="http://schemas.microsoft.com/office/drawing/2010/main"/>
            </a:ext>
          </a:extLst>
        </p:spPr>
      </p:pic>
      <p:grpSp>
        <p:nvGrpSpPr>
          <p:cNvPr id="15" name="Group 14">
            <a:extLst>
              <a:ext uri="{FF2B5EF4-FFF2-40B4-BE49-F238E27FC236}">
                <a16:creationId xmlns:a16="http://schemas.microsoft.com/office/drawing/2014/main" id="{892B7B61-D701-474B-AE8F-EA238B550A7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512034" y="1267063"/>
            <a:ext cx="368480" cy="519967"/>
            <a:chOff x="11512034" y="1267063"/>
            <a:chExt cx="368480" cy="519967"/>
          </a:xfrm>
          <a:solidFill>
            <a:srgbClr val="FFFFFF"/>
          </a:solidFill>
        </p:grpSpPr>
        <p:sp>
          <p:nvSpPr>
            <p:cNvPr id="16" name="Graphic 17">
              <a:extLst>
                <a:ext uri="{FF2B5EF4-FFF2-40B4-BE49-F238E27FC236}">
                  <a16:creationId xmlns:a16="http://schemas.microsoft.com/office/drawing/2014/main" id="{B71758F4-3F46-45DA-8AC5-4E508DA080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512034" y="1267063"/>
              <a:ext cx="139037" cy="139039"/>
            </a:xfrm>
            <a:custGeom>
              <a:avLst/>
              <a:gdLst>
                <a:gd name="connsiteX0" fmla="*/ 129600 w 139037"/>
                <a:gd name="connsiteY0" fmla="*/ 60082 h 139039"/>
                <a:gd name="connsiteX1" fmla="*/ 78955 w 139037"/>
                <a:gd name="connsiteY1" fmla="*/ 60082 h 139039"/>
                <a:gd name="connsiteX2" fmla="*/ 78955 w 139037"/>
                <a:gd name="connsiteY2" fmla="*/ 9437 h 139039"/>
                <a:gd name="connsiteX3" fmla="*/ 69519 w 139037"/>
                <a:gd name="connsiteY3" fmla="*/ 0 h 139039"/>
                <a:gd name="connsiteX4" fmla="*/ 60082 w 139037"/>
                <a:gd name="connsiteY4" fmla="*/ 9437 h 139039"/>
                <a:gd name="connsiteX5" fmla="*/ 60082 w 139037"/>
                <a:gd name="connsiteY5" fmla="*/ 60082 h 139039"/>
                <a:gd name="connsiteX6" fmla="*/ 9437 w 139037"/>
                <a:gd name="connsiteY6" fmla="*/ 60082 h 139039"/>
                <a:gd name="connsiteX7" fmla="*/ 0 w 139037"/>
                <a:gd name="connsiteY7" fmla="*/ 69520 h 139039"/>
                <a:gd name="connsiteX8" fmla="*/ 9437 w 139037"/>
                <a:gd name="connsiteY8" fmla="*/ 78957 h 139039"/>
                <a:gd name="connsiteX9" fmla="*/ 60082 w 139037"/>
                <a:gd name="connsiteY9" fmla="*/ 78957 h 139039"/>
                <a:gd name="connsiteX10" fmla="*/ 60082 w 139037"/>
                <a:gd name="connsiteY10" fmla="*/ 129602 h 139039"/>
                <a:gd name="connsiteX11" fmla="*/ 69519 w 139037"/>
                <a:gd name="connsiteY11" fmla="*/ 139039 h 139039"/>
                <a:gd name="connsiteX12" fmla="*/ 78955 w 139037"/>
                <a:gd name="connsiteY12" fmla="*/ 129602 h 139039"/>
                <a:gd name="connsiteX13" fmla="*/ 78955 w 139037"/>
                <a:gd name="connsiteY13" fmla="*/ 78957 h 139039"/>
                <a:gd name="connsiteX14" fmla="*/ 129600 w 139037"/>
                <a:gd name="connsiteY14" fmla="*/ 78957 h 139039"/>
                <a:gd name="connsiteX15" fmla="*/ 139037 w 139037"/>
                <a:gd name="connsiteY15" fmla="*/ 69520 h 139039"/>
                <a:gd name="connsiteX16" fmla="*/ 129600 w 139037"/>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7" h="139039">
                  <a:moveTo>
                    <a:pt x="129600" y="60082"/>
                  </a:moveTo>
                  <a:lnTo>
                    <a:pt x="78955" y="60082"/>
                  </a:lnTo>
                  <a:lnTo>
                    <a:pt x="78955" y="9437"/>
                  </a:lnTo>
                  <a:cubicBezTo>
                    <a:pt x="78955" y="4225"/>
                    <a:pt x="74730" y="0"/>
                    <a:pt x="69519" y="0"/>
                  </a:cubicBezTo>
                  <a:cubicBezTo>
                    <a:pt x="64307"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7" y="139039"/>
                    <a:pt x="69519" y="139039"/>
                  </a:cubicBezTo>
                  <a:cubicBezTo>
                    <a:pt x="74730" y="139039"/>
                    <a:pt x="78955" y="134814"/>
                    <a:pt x="78955" y="129602"/>
                  </a:cubicBezTo>
                  <a:lnTo>
                    <a:pt x="78955" y="78957"/>
                  </a:lnTo>
                  <a:lnTo>
                    <a:pt x="129600" y="78957"/>
                  </a:lnTo>
                  <a:cubicBezTo>
                    <a:pt x="134812" y="78957"/>
                    <a:pt x="139037" y="74731"/>
                    <a:pt x="139037" y="69520"/>
                  </a:cubicBezTo>
                  <a:cubicBezTo>
                    <a:pt x="139037" y="64308"/>
                    <a:pt x="134812" y="60082"/>
                    <a:pt x="129600" y="60082"/>
                  </a:cubicBezTo>
                  <a:close/>
                </a:path>
              </a:pathLst>
            </a:custGeom>
            <a:grpFill/>
            <a:ln w="603" cap="flat">
              <a:noFill/>
              <a:prstDash val="solid"/>
              <a:miter/>
            </a:ln>
          </p:spPr>
          <p:txBody>
            <a:bodyPr rtlCol="0" anchor="ctr"/>
            <a:lstStyle/>
            <a:p>
              <a:endParaRPr lang="en-US">
                <a:solidFill>
                  <a:srgbClr val="FFFFFF"/>
                </a:solidFill>
              </a:endParaRPr>
            </a:p>
          </p:txBody>
        </p:sp>
        <p:sp>
          <p:nvSpPr>
            <p:cNvPr id="17" name="Graphic 21">
              <a:extLst>
                <a:ext uri="{FF2B5EF4-FFF2-40B4-BE49-F238E27FC236}">
                  <a16:creationId xmlns:a16="http://schemas.microsoft.com/office/drawing/2014/main" id="{8D61482F-F3C5-4D66-8C5D-C6BBE3E127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752801" y="1659316"/>
              <a:ext cx="127713" cy="127714"/>
            </a:xfrm>
            <a:custGeom>
              <a:avLst/>
              <a:gdLst>
                <a:gd name="connsiteX0" fmla="*/ 63857 w 127713"/>
                <a:gd name="connsiteY0" fmla="*/ 18874 h 127714"/>
                <a:gd name="connsiteX1" fmla="*/ 108839 w 127713"/>
                <a:gd name="connsiteY1" fmla="*/ 63857 h 127714"/>
                <a:gd name="connsiteX2" fmla="*/ 63857 w 127713"/>
                <a:gd name="connsiteY2" fmla="*/ 108840 h 127714"/>
                <a:gd name="connsiteX3" fmla="*/ 18874 w 127713"/>
                <a:gd name="connsiteY3" fmla="*/ 63857 h 127714"/>
                <a:gd name="connsiteX4" fmla="*/ 63857 w 127713"/>
                <a:gd name="connsiteY4" fmla="*/ 18874 h 127714"/>
                <a:gd name="connsiteX5" fmla="*/ 63857 w 127713"/>
                <a:gd name="connsiteY5" fmla="*/ 0 h 127714"/>
                <a:gd name="connsiteX6" fmla="*/ 0 w 127713"/>
                <a:gd name="connsiteY6" fmla="*/ 63857 h 127714"/>
                <a:gd name="connsiteX7" fmla="*/ 63857 w 127713"/>
                <a:gd name="connsiteY7" fmla="*/ 127714 h 127714"/>
                <a:gd name="connsiteX8" fmla="*/ 127713 w 127713"/>
                <a:gd name="connsiteY8" fmla="*/ 63857 h 127714"/>
                <a:gd name="connsiteX9" fmla="*/ 63857 w 127713"/>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4">
                  <a:moveTo>
                    <a:pt x="63857" y="18874"/>
                  </a:moveTo>
                  <a:cubicBezTo>
                    <a:pt x="88700" y="18874"/>
                    <a:pt x="108839" y="39014"/>
                    <a:pt x="108839" y="63857"/>
                  </a:cubicBezTo>
                  <a:cubicBezTo>
                    <a:pt x="108839" y="88700"/>
                    <a:pt x="88700" y="108840"/>
                    <a:pt x="63857" y="108840"/>
                  </a:cubicBezTo>
                  <a:cubicBezTo>
                    <a:pt x="39013" y="108840"/>
                    <a:pt x="18874" y="88700"/>
                    <a:pt x="18874" y="63857"/>
                  </a:cubicBezTo>
                  <a:cubicBezTo>
                    <a:pt x="18898" y="39024"/>
                    <a:pt x="39023" y="18898"/>
                    <a:pt x="63857" y="18874"/>
                  </a:cubicBezTo>
                  <a:moveTo>
                    <a:pt x="63857" y="0"/>
                  </a:moveTo>
                  <a:cubicBezTo>
                    <a:pt x="28590" y="0"/>
                    <a:pt x="0" y="28590"/>
                    <a:pt x="0" y="63857"/>
                  </a:cubicBezTo>
                  <a:cubicBezTo>
                    <a:pt x="0" y="99124"/>
                    <a:pt x="28590" y="127714"/>
                    <a:pt x="63857" y="127714"/>
                  </a:cubicBezTo>
                  <a:cubicBezTo>
                    <a:pt x="99124" y="127714"/>
                    <a:pt x="127713" y="99124"/>
                    <a:pt x="127713" y="63857"/>
                  </a:cubicBezTo>
                  <a:cubicBezTo>
                    <a:pt x="127713" y="28590"/>
                    <a:pt x="99124" y="0"/>
                    <a:pt x="63857" y="0"/>
                  </a:cubicBezTo>
                  <a:close/>
                </a:path>
              </a:pathLst>
            </a:custGeom>
            <a:grpFill/>
            <a:ln w="610" cap="flat">
              <a:noFill/>
              <a:prstDash val="solid"/>
              <a:miter/>
            </a:ln>
          </p:spPr>
          <p:txBody>
            <a:bodyPr rtlCol="0" anchor="ctr"/>
            <a:lstStyle/>
            <a:p>
              <a:endParaRPr lang="en-US">
                <a:solidFill>
                  <a:srgbClr val="FFFFFF"/>
                </a:solidFill>
              </a:endParaRPr>
            </a:p>
          </p:txBody>
        </p:sp>
      </p:grpSp>
      <p:pic>
        <p:nvPicPr>
          <p:cNvPr id="7" name="Audio 6">
            <a:hlinkClick r:id="" action="ppaction://media"/>
            <a:extLst>
              <a:ext uri="{FF2B5EF4-FFF2-40B4-BE49-F238E27FC236}">
                <a16:creationId xmlns:a16="http://schemas.microsoft.com/office/drawing/2014/main" id="{A355CFBF-28FD-CBD8-84DC-9C733C181720}"/>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215341917"/>
      </p:ext>
    </p:extLst>
  </p:cSld>
  <p:clrMapOvr>
    <a:masterClrMapping/>
  </p:clrMapOvr>
  <mc:AlternateContent xmlns:mc="http://schemas.openxmlformats.org/markup-compatibility/2006">
    <mc:Choice xmlns:p14="http://schemas.microsoft.com/office/powerpoint/2010/main" Requires="p14">
      <p:transition spd="slow" p14:dur="2000" advTm="144513"/>
    </mc:Choice>
    <mc:Fallback>
      <p:transition spd="slow" advTm="1445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D19F7815-3AA2-7679-26F4-A63338C8BD5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68" y="4843169"/>
            <a:ext cx="12196668" cy="2016059"/>
            <a:chOff x="-4668" y="4843169"/>
            <a:chExt cx="12196668" cy="2016059"/>
          </a:xfrm>
        </p:grpSpPr>
        <p:sp>
          <p:nvSpPr>
            <p:cNvPr id="10" name="Rectangle 9">
              <a:extLst>
                <a:ext uri="{FF2B5EF4-FFF2-40B4-BE49-F238E27FC236}">
                  <a16:creationId xmlns:a16="http://schemas.microsoft.com/office/drawing/2014/main" id="{656154CE-3587-5C44-2A6B-1FE49B302C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4668" y="4843169"/>
              <a:ext cx="12196668" cy="2015947"/>
            </a:xfrm>
            <a:prstGeom prst="rect">
              <a:avLst/>
            </a:prstGeom>
            <a:gradFill>
              <a:gsLst>
                <a:gs pos="0">
                  <a:schemeClr val="accent5"/>
                </a:gs>
                <a:gs pos="100000">
                  <a:schemeClr val="accent2"/>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E7A46DB-98C4-E666-AEC5-DF8B5DD9E7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668" y="4844400"/>
              <a:ext cx="10565988" cy="2014828"/>
            </a:xfrm>
            <a:prstGeom prst="rect">
              <a:avLst/>
            </a:prstGeom>
            <a:gradFill flip="none" rotWithShape="1">
              <a:gsLst>
                <a:gs pos="3000">
                  <a:schemeClr val="accent2"/>
                </a:gs>
                <a:gs pos="40000">
                  <a:schemeClr val="accent2">
                    <a:alpha val="0"/>
                  </a:schemeClr>
                </a:gs>
              </a:gsLst>
              <a:lin ang="17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9F8962A-028A-2EBA-FBCF-F9B0334400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668" y="4843170"/>
              <a:ext cx="10309010" cy="2006799"/>
            </a:xfrm>
            <a:prstGeom prst="rect">
              <a:avLst/>
            </a:prstGeom>
            <a:gradFill>
              <a:gsLst>
                <a:gs pos="0">
                  <a:schemeClr val="accent5">
                    <a:alpha val="76000"/>
                  </a:schemeClr>
                </a:gs>
                <a:gs pos="67000">
                  <a:schemeClr val="accent2">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F139663-D7C2-5898-E610-2183584AC5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4105876" y="4851203"/>
              <a:ext cx="8086124" cy="2006797"/>
            </a:xfrm>
            <a:prstGeom prst="rect">
              <a:avLst/>
            </a:prstGeom>
            <a:gradFill flip="none" rotWithShape="1">
              <a:gsLst>
                <a:gs pos="0">
                  <a:schemeClr val="accent5">
                    <a:lumMod val="50000"/>
                    <a:alpha val="36000"/>
                  </a:schemeClr>
                </a:gs>
                <a:gs pos="45000">
                  <a:schemeClr val="accent5">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 name="Title 1">
            <a:extLst>
              <a:ext uri="{FF2B5EF4-FFF2-40B4-BE49-F238E27FC236}">
                <a16:creationId xmlns:a16="http://schemas.microsoft.com/office/drawing/2014/main" id="{4623C547-148D-6C8E-2600-F676FAAAB66B}"/>
              </a:ext>
            </a:extLst>
          </p:cNvPr>
          <p:cNvSpPr>
            <a:spLocks noGrp="1"/>
          </p:cNvSpPr>
          <p:nvPr>
            <p:ph type="ctrTitle"/>
          </p:nvPr>
        </p:nvSpPr>
        <p:spPr>
          <a:xfrm>
            <a:off x="1611630" y="5167418"/>
            <a:ext cx="8949690" cy="702264"/>
          </a:xfrm>
        </p:spPr>
        <p:txBody>
          <a:bodyPr anchor="b">
            <a:normAutofit/>
          </a:bodyPr>
          <a:lstStyle/>
          <a:p>
            <a:r>
              <a:rPr lang="en-GB" sz="3600">
                <a:solidFill>
                  <a:srgbClr val="FFFFFF"/>
                </a:solidFill>
              </a:rPr>
              <a:t>CIRO Model</a:t>
            </a:r>
          </a:p>
        </p:txBody>
      </p:sp>
      <p:sp>
        <p:nvSpPr>
          <p:cNvPr id="3" name="Subtitle 2">
            <a:extLst>
              <a:ext uri="{FF2B5EF4-FFF2-40B4-BE49-F238E27FC236}">
                <a16:creationId xmlns:a16="http://schemas.microsoft.com/office/drawing/2014/main" id="{44C1F696-4DE4-5342-838A-86A3EFA5CC50}"/>
              </a:ext>
            </a:extLst>
          </p:cNvPr>
          <p:cNvSpPr>
            <a:spLocks noGrp="1"/>
          </p:cNvSpPr>
          <p:nvPr>
            <p:ph type="subTitle" idx="1"/>
          </p:nvPr>
        </p:nvSpPr>
        <p:spPr>
          <a:xfrm>
            <a:off x="1603861" y="5891829"/>
            <a:ext cx="8949690" cy="504645"/>
          </a:xfrm>
        </p:spPr>
        <p:txBody>
          <a:bodyPr anchor="t">
            <a:normAutofit/>
          </a:bodyPr>
          <a:lstStyle/>
          <a:p>
            <a:r>
              <a:rPr lang="en-GB" sz="1800" dirty="0">
                <a:solidFill>
                  <a:srgbClr val="FFFFFF"/>
                </a:solidFill>
              </a:rPr>
              <a:t>(Brown, 2024)</a:t>
            </a:r>
          </a:p>
        </p:txBody>
      </p:sp>
      <p:pic>
        <p:nvPicPr>
          <p:cNvPr id="4" name="Picture 3" descr="A screenshot of a computer&#10;&#10;AI-generated content may be incorrect.">
            <a:extLst>
              <a:ext uri="{FF2B5EF4-FFF2-40B4-BE49-F238E27FC236}">
                <a16:creationId xmlns:a16="http://schemas.microsoft.com/office/drawing/2014/main" id="{11167E93-0A37-739C-3DE8-6A3CA95AB6AD}"/>
              </a:ext>
            </a:extLst>
          </p:cNvPr>
          <p:cNvPicPr>
            <a:picLocks noChangeAspect="1"/>
          </p:cNvPicPr>
          <p:nvPr/>
        </p:nvPicPr>
        <p:blipFill rotWithShape="1">
          <a:blip r:embed="rId5"/>
          <a:srcRect l="5812" t="21409" r="40746" b="30604"/>
          <a:stretch>
            <a:fillRect/>
          </a:stretch>
        </p:blipFill>
        <p:spPr bwMode="auto">
          <a:xfrm>
            <a:off x="2666952" y="461527"/>
            <a:ext cx="6858095" cy="3894978"/>
          </a:xfrm>
          <a:prstGeom prst="rect">
            <a:avLst/>
          </a:prstGeom>
          <a:extLst>
            <a:ext uri="{53640926-AAD7-44D8-BBD7-CCE9431645EC}">
              <a14:shadowObscured xmlns:a14="http://schemas.microsoft.com/office/drawing/2010/main"/>
            </a:ext>
          </a:extLst>
        </p:spPr>
      </p:pic>
      <p:pic>
        <p:nvPicPr>
          <p:cNvPr id="7" name="Audio 6">
            <a:hlinkClick r:id="" action="ppaction://media"/>
            <a:extLst>
              <a:ext uri="{FF2B5EF4-FFF2-40B4-BE49-F238E27FC236}">
                <a16:creationId xmlns:a16="http://schemas.microsoft.com/office/drawing/2014/main" id="{CE866265-55CD-B22F-8C46-7B1BE904180A}"/>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947280317"/>
      </p:ext>
    </p:extLst>
  </p:cSld>
  <p:clrMapOvr>
    <a:masterClrMapping/>
  </p:clrMapOvr>
  <mc:AlternateContent xmlns:mc="http://schemas.openxmlformats.org/markup-compatibility/2006">
    <mc:Choice xmlns:p14="http://schemas.microsoft.com/office/powerpoint/2010/main" Requires="p14">
      <p:transition spd="slow" p14:dur="2000" advTm="211298"/>
    </mc:Choice>
    <mc:Fallback>
      <p:transition spd="slow" advTm="2112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BB895F83-DA5F-0CD1-2A0F-37259FE1C0A6}"/>
              </a:ext>
            </a:extLst>
          </p:cNvPr>
          <p:cNvSpPr>
            <a:spLocks noGrp="1"/>
          </p:cNvSpPr>
          <p:nvPr>
            <p:ph type="title"/>
          </p:nvPr>
        </p:nvSpPr>
        <p:spPr>
          <a:xfrm>
            <a:off x="479394" y="1070800"/>
            <a:ext cx="3939688" cy="5583126"/>
          </a:xfrm>
        </p:spPr>
        <p:txBody>
          <a:bodyPr>
            <a:normAutofit/>
          </a:bodyPr>
          <a:lstStyle/>
          <a:p>
            <a:pPr algn="r"/>
            <a:r>
              <a:rPr lang="en-GB" sz="5600" b="1"/>
              <a:t>Quantitative Approaches to Evaluation</a:t>
            </a:r>
          </a:p>
        </p:txBody>
      </p:sp>
      <p:cxnSp>
        <p:nvCxnSpPr>
          <p:cNvPr id="26" name="Straight Connector 25">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54576739-967A-D29B-B0D1-D8416ACF1E47}"/>
              </a:ext>
            </a:extLst>
          </p:cNvPr>
          <p:cNvGraphicFramePr>
            <a:graphicFrameLocks noGrp="1"/>
          </p:cNvGraphicFramePr>
          <p:nvPr>
            <p:ph idx="1"/>
            <p:extLst>
              <p:ext uri="{D42A27DB-BD31-4B8C-83A1-F6EECF244321}">
                <p14:modId xmlns:p14="http://schemas.microsoft.com/office/powerpoint/2010/main" val="6225886"/>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2" name="Audio 11">
            <a:hlinkClick r:id="" action="ppaction://media"/>
            <a:extLst>
              <a:ext uri="{FF2B5EF4-FFF2-40B4-BE49-F238E27FC236}">
                <a16:creationId xmlns:a16="http://schemas.microsoft.com/office/drawing/2014/main" id="{22425C1C-46F7-96C2-E3C6-0449F0D22DEF}"/>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326334446"/>
      </p:ext>
    </p:extLst>
  </p:cSld>
  <p:clrMapOvr>
    <a:masterClrMapping/>
  </p:clrMapOvr>
  <mc:AlternateContent xmlns:mc="http://schemas.openxmlformats.org/markup-compatibility/2006">
    <mc:Choice xmlns:p14="http://schemas.microsoft.com/office/powerpoint/2010/main" Requires="p14">
      <p:transition spd="slow" p14:dur="2000" advTm="263308"/>
    </mc:Choice>
    <mc:Fallback>
      <p:transition spd="slow" advTm="2633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38F59A4-4431-460D-8E49-6E65C189A5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8A919B9C-5C01-47E4-B2F2-45F589208AB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2" name="Rectangle 11">
              <a:extLst>
                <a:ext uri="{FF2B5EF4-FFF2-40B4-BE49-F238E27FC236}">
                  <a16:creationId xmlns:a16="http://schemas.microsoft.com/office/drawing/2014/main" id="{E85A82CE-D835-4542-BE8D-62A8F5A943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63D7EF0-3AC8-4029-B55D-EBDD733D39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4">
                <a:lumMod val="75000"/>
                <a:alpha val="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F3AC92D1-EAFE-4C53-05BD-9A2E511F2F15}"/>
              </a:ext>
            </a:extLst>
          </p:cNvPr>
          <p:cNvSpPr>
            <a:spLocks noGrp="1"/>
          </p:cNvSpPr>
          <p:nvPr>
            <p:ph type="title"/>
          </p:nvPr>
        </p:nvSpPr>
        <p:spPr>
          <a:xfrm>
            <a:off x="550863" y="365125"/>
            <a:ext cx="11090274" cy="1325563"/>
          </a:xfrm>
        </p:spPr>
        <p:txBody>
          <a:bodyPr>
            <a:normAutofit/>
          </a:bodyPr>
          <a:lstStyle/>
          <a:p>
            <a:br>
              <a:rPr lang="en-GB" sz="4000" b="1"/>
            </a:br>
            <a:r>
              <a:rPr lang="en-GB" sz="4000" b="1"/>
              <a:t>Barriers to Evaluation</a:t>
            </a:r>
          </a:p>
        </p:txBody>
      </p:sp>
      <p:graphicFrame>
        <p:nvGraphicFramePr>
          <p:cNvPr id="5" name="Content Placeholder 2">
            <a:extLst>
              <a:ext uri="{FF2B5EF4-FFF2-40B4-BE49-F238E27FC236}">
                <a16:creationId xmlns:a16="http://schemas.microsoft.com/office/drawing/2014/main" id="{894F394D-EF02-16A8-15B4-130ACFEA3239}"/>
              </a:ext>
            </a:extLst>
          </p:cNvPr>
          <p:cNvGraphicFramePr>
            <a:graphicFrameLocks noGrp="1"/>
          </p:cNvGraphicFramePr>
          <p:nvPr>
            <p:ph idx="1"/>
            <p:extLst>
              <p:ext uri="{D42A27DB-BD31-4B8C-83A1-F6EECF244321}">
                <p14:modId xmlns:p14="http://schemas.microsoft.com/office/powerpoint/2010/main" val="3296118701"/>
              </p:ext>
            </p:extLst>
          </p:nvPr>
        </p:nvGraphicFramePr>
        <p:xfrm>
          <a:off x="547688" y="2133600"/>
          <a:ext cx="11093450" cy="415766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7" name="Audio 6">
            <a:hlinkClick r:id="" action="ppaction://media"/>
            <a:extLst>
              <a:ext uri="{FF2B5EF4-FFF2-40B4-BE49-F238E27FC236}">
                <a16:creationId xmlns:a16="http://schemas.microsoft.com/office/drawing/2014/main" id="{3680B34B-D82B-5510-5B04-67EB4593EF31}"/>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506419107"/>
      </p:ext>
    </p:extLst>
  </p:cSld>
  <p:clrMapOvr>
    <a:masterClrMapping/>
  </p:clrMapOvr>
  <mc:AlternateContent xmlns:mc="http://schemas.openxmlformats.org/markup-compatibility/2006">
    <mc:Choice xmlns:p14="http://schemas.microsoft.com/office/powerpoint/2010/main" Requires="p14">
      <p:transition spd="slow" p14:dur="2000" advTm="142571"/>
    </mc:Choice>
    <mc:Fallback>
      <p:transition spd="slow" advTm="1425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F9CBE3F-79A8-4F8F-88D9-DAD03D0D28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4" name="TextBox 3">
            <a:extLst>
              <a:ext uri="{FF2B5EF4-FFF2-40B4-BE49-F238E27FC236}">
                <a16:creationId xmlns:a16="http://schemas.microsoft.com/office/drawing/2014/main" id="{F81708C9-E459-CA49-B4C8-93A599FB0AFB}"/>
              </a:ext>
            </a:extLst>
          </p:cNvPr>
          <p:cNvSpPr txBox="1"/>
          <p:nvPr/>
        </p:nvSpPr>
        <p:spPr>
          <a:xfrm>
            <a:off x="1522030" y="1209220"/>
            <a:ext cx="9147940" cy="2337238"/>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5600" b="1" kern="1200">
                <a:solidFill>
                  <a:srgbClr val="FFFFFF"/>
                </a:solidFill>
                <a:latin typeface="+mj-lt"/>
                <a:ea typeface="+mj-ea"/>
                <a:cs typeface="+mj-cs"/>
              </a:rPr>
              <a:t>LEARNING ANALYTICS</a:t>
            </a:r>
          </a:p>
        </p:txBody>
      </p:sp>
      <p:sp>
        <p:nvSpPr>
          <p:cNvPr id="11" name="Graphic 22">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1869" y="2383077"/>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rgbClr val="FFFFFF"/>
          </a:solidFill>
          <a:ln w="646" cap="flat">
            <a:noFill/>
            <a:prstDash val="solid"/>
            <a:miter/>
          </a:ln>
        </p:spPr>
        <p:txBody>
          <a:bodyPr rtlCol="0" anchor="ctr"/>
          <a:lstStyle/>
          <a:p>
            <a:endParaRPr lang="en-US">
              <a:solidFill>
                <a:srgbClr val="FFFFFF"/>
              </a:solidFill>
            </a:endParaRPr>
          </a:p>
        </p:txBody>
      </p:sp>
      <p:sp>
        <p:nvSpPr>
          <p:cNvPr id="13"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24364" y="2265467"/>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sp>
        <p:nvSpPr>
          <p:cNvPr id="15"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24834" y="253720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sp>
        <p:nvSpPr>
          <p:cNvPr id="17" name="Graphic 21">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4053" y="2832967"/>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rgbClr val="FFFFFF"/>
          </a:solidFill>
          <a:ln w="469" cap="flat">
            <a:noFill/>
            <a:prstDash val="solid"/>
            <a:miter/>
          </a:ln>
        </p:spPr>
        <p:txBody>
          <a:bodyPr rtlCol="0" anchor="ctr"/>
          <a:lstStyle/>
          <a:p>
            <a:endParaRPr lang="en-US">
              <a:solidFill>
                <a:srgbClr val="FFFFFF"/>
              </a:solidFill>
            </a:endParaRPr>
          </a:p>
        </p:txBody>
      </p:sp>
      <p:sp>
        <p:nvSpPr>
          <p:cNvPr id="19"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72266" y="2803988"/>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solidFill>
                <a:srgbClr val="FFFFFF"/>
              </a:solidFill>
            </a:endParaRPr>
          </a:p>
        </p:txBody>
      </p:sp>
      <p:sp>
        <p:nvSpPr>
          <p:cNvPr id="21" name="Graphic 23">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13405" y="3242499"/>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rgbClr val="FFFFFF"/>
          </a:solidFill>
          <a:ln w="516" cap="flat">
            <a:noFill/>
            <a:prstDash val="solid"/>
            <a:miter/>
          </a:ln>
        </p:spPr>
        <p:txBody>
          <a:bodyPr rtlCol="0" anchor="ctr"/>
          <a:lstStyle/>
          <a:p>
            <a:endParaRPr lang="en-US">
              <a:solidFill>
                <a:srgbClr val="FFFFFF"/>
              </a:solidFill>
            </a:endParaRPr>
          </a:p>
        </p:txBody>
      </p:sp>
      <p:cxnSp>
        <p:nvCxnSpPr>
          <p:cNvPr id="23" name="Straight Connector 22">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831729"/>
            <a:ext cx="12188952" cy="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pic>
        <p:nvPicPr>
          <p:cNvPr id="5" name="Audio 4">
            <a:hlinkClick r:id="" action="ppaction://media"/>
            <a:extLst>
              <a:ext uri="{FF2B5EF4-FFF2-40B4-BE49-F238E27FC236}">
                <a16:creationId xmlns:a16="http://schemas.microsoft.com/office/drawing/2014/main" id="{8983DD30-63DF-1381-23C9-7E5908CAE5F4}"/>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212117894"/>
      </p:ext>
    </p:extLst>
  </p:cSld>
  <p:clrMapOvr>
    <a:masterClrMapping/>
  </p:clrMapOvr>
  <mc:AlternateContent xmlns:mc="http://schemas.openxmlformats.org/markup-compatibility/2006">
    <mc:Choice xmlns:p14="http://schemas.microsoft.com/office/powerpoint/2010/main" Requires="p14">
      <p:transition spd="slow" p14:dur="2000" advTm="6813"/>
    </mc:Choice>
    <mc:Fallback>
      <p:transition spd="slow" advTm="68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BD25BF9-A509-D24D-BA6E-291D3E0D81E0}"/>
              </a:ext>
            </a:extLst>
          </p:cNvPr>
          <p:cNvSpPr txBox="1"/>
          <p:nvPr/>
        </p:nvSpPr>
        <p:spPr>
          <a:xfrm>
            <a:off x="1616054" y="2427383"/>
            <a:ext cx="8959892" cy="3169482"/>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2000" b="1">
                <a:solidFill>
                  <a:schemeClr val="tx1">
                    <a:lumMod val="65000"/>
                    <a:lumOff val="35000"/>
                  </a:schemeClr>
                </a:solidFill>
              </a:rPr>
              <a:t>THE ROLE OF LEARNING ANALYTICS</a:t>
            </a:r>
          </a:p>
          <a:p>
            <a:pPr indent="-228600">
              <a:lnSpc>
                <a:spcPct val="90000"/>
              </a:lnSpc>
              <a:spcAft>
                <a:spcPts val="600"/>
              </a:spcAft>
              <a:buFont typeface="Arial" panose="020B0604020202020204" pitchFamily="34" charset="0"/>
              <a:buChar char="•"/>
            </a:pPr>
            <a:endParaRPr lang="en-US" sz="2000" b="1">
              <a:solidFill>
                <a:schemeClr val="tx1">
                  <a:lumMod val="65000"/>
                  <a:lumOff val="35000"/>
                </a:schemeClr>
              </a:solidFill>
            </a:endParaRPr>
          </a:p>
          <a:p>
            <a:pPr marL="342900" indent="-228600">
              <a:lnSpc>
                <a:spcPct val="90000"/>
              </a:lnSpc>
              <a:spcAft>
                <a:spcPts val="600"/>
              </a:spcAft>
              <a:buFont typeface="Arial" panose="020B0604020202020204" pitchFamily="34" charset="0"/>
              <a:buChar char="•"/>
            </a:pPr>
            <a:r>
              <a:rPr lang="en-US" sz="2000">
                <a:solidFill>
                  <a:schemeClr val="tx1">
                    <a:lumMod val="65000"/>
                    <a:lumOff val="35000"/>
                  </a:schemeClr>
                </a:solidFill>
              </a:rPr>
              <a:t>The role of learning analytics is to assemble and analyze data on learning and development activities and programmes to establish their effectiveness and identify the need for changes or new initiatives. </a:t>
            </a:r>
          </a:p>
          <a:p>
            <a:pPr marL="342900" indent="-228600">
              <a:lnSpc>
                <a:spcPct val="90000"/>
              </a:lnSpc>
              <a:spcAft>
                <a:spcPts val="600"/>
              </a:spcAft>
              <a:buFont typeface="Arial" panose="020B0604020202020204" pitchFamily="34" charset="0"/>
              <a:buChar char="•"/>
            </a:pPr>
            <a:endParaRPr lang="en-US" sz="2000">
              <a:solidFill>
                <a:schemeClr val="tx1">
                  <a:lumMod val="65000"/>
                  <a:lumOff val="35000"/>
                </a:schemeClr>
              </a:solidFill>
            </a:endParaRPr>
          </a:p>
          <a:p>
            <a:pPr marL="342900" indent="-228600">
              <a:lnSpc>
                <a:spcPct val="90000"/>
              </a:lnSpc>
              <a:spcAft>
                <a:spcPts val="600"/>
              </a:spcAft>
              <a:buFont typeface="Arial" panose="020B0604020202020204" pitchFamily="34" charset="0"/>
              <a:buChar char="•"/>
            </a:pPr>
            <a:r>
              <a:rPr lang="en-US" sz="2000">
                <a:solidFill>
                  <a:schemeClr val="tx1">
                    <a:lumMod val="65000"/>
                    <a:lumOff val="35000"/>
                  </a:schemeClr>
                </a:solidFill>
              </a:rPr>
              <a:t>Learning analytics gathers evidence and understanding that can be put to good use. </a:t>
            </a:r>
            <a:endParaRPr lang="en-US" sz="2000" b="1">
              <a:solidFill>
                <a:schemeClr val="tx1">
                  <a:lumMod val="65000"/>
                  <a:lumOff val="35000"/>
                </a:schemeClr>
              </a:solidFill>
            </a:endParaRPr>
          </a:p>
        </p:txBody>
      </p:sp>
      <p:pic>
        <p:nvPicPr>
          <p:cNvPr id="5" name="Audio 4">
            <a:hlinkClick r:id="" action="ppaction://media"/>
            <a:extLst>
              <a:ext uri="{FF2B5EF4-FFF2-40B4-BE49-F238E27FC236}">
                <a16:creationId xmlns:a16="http://schemas.microsoft.com/office/drawing/2014/main" id="{E5A8A9F3-77FA-79D6-C696-308E2396479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79394546"/>
      </p:ext>
    </p:extLst>
  </p:cSld>
  <p:clrMapOvr>
    <a:masterClrMapping/>
  </p:clrMapOvr>
  <mc:AlternateContent xmlns:mc="http://schemas.openxmlformats.org/markup-compatibility/2006">
    <mc:Choice xmlns:p14="http://schemas.microsoft.com/office/powerpoint/2010/main" Requires="p14">
      <p:transition spd="slow" p14:dur="2000" advTm="138987"/>
    </mc:Choice>
    <mc:Fallback>
      <p:transition spd="slow" advTm="1389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3D Hologram from iPad">
            <a:extLst>
              <a:ext uri="{FF2B5EF4-FFF2-40B4-BE49-F238E27FC236}">
                <a16:creationId xmlns:a16="http://schemas.microsoft.com/office/drawing/2014/main" id="{D246DF08-94D1-48DD-9AA7-A4E4F231924C}"/>
              </a:ext>
            </a:extLst>
          </p:cNvPr>
          <p:cNvPicPr>
            <a:picLocks noChangeAspect="1"/>
          </p:cNvPicPr>
          <p:nvPr/>
        </p:nvPicPr>
        <p:blipFill>
          <a:blip r:embed="rId5"/>
          <a:srcRect l="5382" r="22687" b="-1"/>
          <a:stretch>
            <a:fillRect/>
          </a:stretch>
        </p:blipFill>
        <p:spPr>
          <a:xfrm>
            <a:off x="20" y="10"/>
            <a:ext cx="7390243" cy="6857990"/>
          </a:xfrm>
          <a:prstGeom prst="rect">
            <a:avLst/>
          </a:prstGeom>
        </p:spPr>
      </p:pic>
      <p:sp>
        <p:nvSpPr>
          <p:cNvPr id="8" name="Rectangle 7">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Rectangle 11">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779B889A-5EB0-FA40-A659-2A26963C1A2C}"/>
              </a:ext>
            </a:extLst>
          </p:cNvPr>
          <p:cNvSpPr txBox="1"/>
          <p:nvPr/>
        </p:nvSpPr>
        <p:spPr>
          <a:xfrm>
            <a:off x="8079978" y="2533476"/>
            <a:ext cx="3369234" cy="3447832"/>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1700" b="1"/>
              <a:t>LEVELS OF LEARNING ANALYTICS</a:t>
            </a:r>
            <a:endParaRPr lang="en-US" sz="1700"/>
          </a:p>
          <a:p>
            <a:pPr indent="-228600">
              <a:lnSpc>
                <a:spcPct val="90000"/>
              </a:lnSpc>
              <a:spcAft>
                <a:spcPts val="600"/>
              </a:spcAft>
              <a:buFont typeface="Arial" panose="020B0604020202020204" pitchFamily="34" charset="0"/>
              <a:buChar char="•"/>
            </a:pPr>
            <a:r>
              <a:rPr lang="en-US" sz="1700"/>
              <a:t>There are three levels of learning analytics:</a:t>
            </a:r>
          </a:p>
          <a:p>
            <a:pPr indent="-228600">
              <a:lnSpc>
                <a:spcPct val="90000"/>
              </a:lnSpc>
              <a:spcAft>
                <a:spcPts val="600"/>
              </a:spcAft>
              <a:buFont typeface="Arial" panose="020B0604020202020204" pitchFamily="34" charset="0"/>
              <a:buChar char="•"/>
            </a:pPr>
            <a:endParaRPr lang="en-US" sz="1700"/>
          </a:p>
          <a:p>
            <a:pPr marL="457200" lvl="0" indent="-228600">
              <a:lnSpc>
                <a:spcPct val="90000"/>
              </a:lnSpc>
              <a:spcAft>
                <a:spcPts val="600"/>
              </a:spcAft>
              <a:buFont typeface="Arial" panose="020B0604020202020204" pitchFamily="34" charset="0"/>
              <a:buChar char="•"/>
            </a:pPr>
            <a:r>
              <a:rPr lang="en-US" sz="1700"/>
              <a:t>Descriptive analytics</a:t>
            </a:r>
          </a:p>
          <a:p>
            <a:pPr marL="457200" lvl="0" indent="-228600">
              <a:lnSpc>
                <a:spcPct val="90000"/>
              </a:lnSpc>
              <a:spcAft>
                <a:spcPts val="600"/>
              </a:spcAft>
              <a:buFont typeface="Arial" panose="020B0604020202020204" pitchFamily="34" charset="0"/>
              <a:buChar char="•"/>
            </a:pPr>
            <a:endParaRPr lang="en-US" sz="1700"/>
          </a:p>
          <a:p>
            <a:pPr marL="457200" lvl="0" indent="-228600">
              <a:lnSpc>
                <a:spcPct val="90000"/>
              </a:lnSpc>
              <a:spcAft>
                <a:spcPts val="600"/>
              </a:spcAft>
              <a:buFont typeface="Arial" panose="020B0604020202020204" pitchFamily="34" charset="0"/>
              <a:buChar char="•"/>
            </a:pPr>
            <a:r>
              <a:rPr lang="en-US" sz="1700"/>
              <a:t>Multidimensional analytics </a:t>
            </a:r>
          </a:p>
          <a:p>
            <a:pPr marL="457200" lvl="0" indent="-228600">
              <a:lnSpc>
                <a:spcPct val="90000"/>
              </a:lnSpc>
              <a:spcAft>
                <a:spcPts val="600"/>
              </a:spcAft>
              <a:buFont typeface="Arial" panose="020B0604020202020204" pitchFamily="34" charset="0"/>
              <a:buChar char="•"/>
            </a:pPr>
            <a:endParaRPr lang="en-US" sz="1700"/>
          </a:p>
          <a:p>
            <a:pPr marL="457200" lvl="0" indent="-228600">
              <a:lnSpc>
                <a:spcPct val="90000"/>
              </a:lnSpc>
              <a:spcAft>
                <a:spcPts val="600"/>
              </a:spcAft>
              <a:buFont typeface="Arial" panose="020B0604020202020204" pitchFamily="34" charset="0"/>
              <a:buChar char="•"/>
            </a:pPr>
            <a:r>
              <a:rPr lang="en-US" sz="1700"/>
              <a:t>Predictive analytics</a:t>
            </a:r>
          </a:p>
        </p:txBody>
      </p:sp>
      <p:pic>
        <p:nvPicPr>
          <p:cNvPr id="6" name="Audio 5">
            <a:hlinkClick r:id="" action="ppaction://media"/>
            <a:extLst>
              <a:ext uri="{FF2B5EF4-FFF2-40B4-BE49-F238E27FC236}">
                <a16:creationId xmlns:a16="http://schemas.microsoft.com/office/drawing/2014/main" id="{5F6E88BE-E795-DD5B-B97C-9FFF8857A373}"/>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612221721"/>
      </p:ext>
    </p:extLst>
  </p:cSld>
  <p:clrMapOvr>
    <a:masterClrMapping/>
  </p:clrMapOvr>
  <mc:AlternateContent xmlns:mc="http://schemas.openxmlformats.org/markup-compatibility/2006">
    <mc:Choice xmlns:p14="http://schemas.microsoft.com/office/powerpoint/2010/main" Requires="p14">
      <p:transition spd="slow" p14:dur="2000" advTm="119660"/>
    </mc:Choice>
    <mc:Fallback>
      <p:transition spd="slow" advTm="1196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BDA5C296-D276-F347-84A2-038B67E87EE5}"/>
              </a:ext>
            </a:extLst>
          </p:cNvPr>
          <p:cNvSpPr txBox="1"/>
          <p:nvPr/>
        </p:nvSpPr>
        <p:spPr>
          <a:xfrm>
            <a:off x="1616054" y="2427383"/>
            <a:ext cx="8959892" cy="3169482"/>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2000" b="1">
                <a:solidFill>
                  <a:schemeClr val="tx1">
                    <a:lumMod val="65000"/>
                    <a:lumOff val="35000"/>
                  </a:schemeClr>
                </a:solidFill>
              </a:rPr>
              <a:t>L&amp;D DATA</a:t>
            </a:r>
          </a:p>
          <a:p>
            <a:pPr indent="-228600">
              <a:lnSpc>
                <a:spcPct val="90000"/>
              </a:lnSpc>
              <a:spcAft>
                <a:spcPts val="600"/>
              </a:spcAft>
              <a:buFont typeface="Arial" panose="020B0604020202020204" pitchFamily="34" charset="0"/>
              <a:buChar char="•"/>
            </a:pPr>
            <a:endParaRPr lang="en-US" sz="2000" b="1">
              <a:solidFill>
                <a:schemeClr val="tx1">
                  <a:lumMod val="65000"/>
                  <a:lumOff val="35000"/>
                </a:schemeClr>
              </a:solidFill>
            </a:endParaRPr>
          </a:p>
          <a:p>
            <a:pPr marL="342900" indent="-228600">
              <a:lnSpc>
                <a:spcPct val="90000"/>
              </a:lnSpc>
              <a:spcAft>
                <a:spcPts val="600"/>
              </a:spcAft>
              <a:buFont typeface="Arial" panose="020B0604020202020204" pitchFamily="34" charset="0"/>
              <a:buChar char="•"/>
            </a:pPr>
            <a:r>
              <a:rPr lang="en-US" sz="2000">
                <a:solidFill>
                  <a:schemeClr val="tx1">
                    <a:lumMod val="65000"/>
                    <a:lumOff val="35000"/>
                  </a:schemeClr>
                </a:solidFill>
              </a:rPr>
              <a:t>Skills</a:t>
            </a:r>
          </a:p>
          <a:p>
            <a:pPr marL="342900" indent="-228600">
              <a:lnSpc>
                <a:spcPct val="90000"/>
              </a:lnSpc>
              <a:spcAft>
                <a:spcPts val="600"/>
              </a:spcAft>
              <a:buFont typeface="Arial" panose="020B0604020202020204" pitchFamily="34" charset="0"/>
              <a:buChar char="•"/>
            </a:pPr>
            <a:r>
              <a:rPr lang="en-US" sz="2000">
                <a:solidFill>
                  <a:schemeClr val="tx1">
                    <a:lumMod val="65000"/>
                    <a:lumOff val="35000"/>
                  </a:schemeClr>
                </a:solidFill>
              </a:rPr>
              <a:t>Completion of learning activities, eg personal development plans</a:t>
            </a:r>
          </a:p>
          <a:p>
            <a:pPr marL="342900" indent="-228600">
              <a:lnSpc>
                <a:spcPct val="90000"/>
              </a:lnSpc>
              <a:spcAft>
                <a:spcPts val="600"/>
              </a:spcAft>
              <a:buFont typeface="Arial" panose="020B0604020202020204" pitchFamily="34" charset="0"/>
              <a:buChar char="•"/>
            </a:pPr>
            <a:r>
              <a:rPr lang="en-US" sz="2000">
                <a:solidFill>
                  <a:schemeClr val="tx1">
                    <a:lumMod val="65000"/>
                    <a:lumOff val="35000"/>
                  </a:schemeClr>
                </a:solidFill>
              </a:rPr>
              <a:t>Volume of training – hours spent etc</a:t>
            </a:r>
          </a:p>
          <a:p>
            <a:pPr marL="342900" indent="-228600">
              <a:lnSpc>
                <a:spcPct val="90000"/>
              </a:lnSpc>
              <a:spcAft>
                <a:spcPts val="600"/>
              </a:spcAft>
              <a:buFont typeface="Arial" panose="020B0604020202020204" pitchFamily="34" charset="0"/>
              <a:buChar char="•"/>
            </a:pPr>
            <a:r>
              <a:rPr lang="en-US" sz="2000">
                <a:solidFill>
                  <a:schemeClr val="tx1">
                    <a:lumMod val="65000"/>
                    <a:lumOff val="35000"/>
                  </a:schemeClr>
                </a:solidFill>
              </a:rPr>
              <a:t>Learning evaluations</a:t>
            </a:r>
          </a:p>
          <a:p>
            <a:pPr marL="342900" indent="-228600">
              <a:lnSpc>
                <a:spcPct val="90000"/>
              </a:lnSpc>
              <a:spcAft>
                <a:spcPts val="600"/>
              </a:spcAft>
              <a:buFont typeface="Arial" panose="020B0604020202020204" pitchFamily="34" charset="0"/>
              <a:buChar char="•"/>
            </a:pPr>
            <a:endParaRPr lang="en-US" sz="2000">
              <a:solidFill>
                <a:schemeClr val="tx1">
                  <a:lumMod val="65000"/>
                  <a:lumOff val="35000"/>
                </a:schemeClr>
              </a:solidFill>
            </a:endParaRPr>
          </a:p>
          <a:p>
            <a:pPr indent="-228600">
              <a:lnSpc>
                <a:spcPct val="90000"/>
              </a:lnSpc>
              <a:spcAft>
                <a:spcPts val="600"/>
              </a:spcAft>
              <a:buFont typeface="Arial" panose="020B0604020202020204" pitchFamily="34" charset="0"/>
              <a:buChar char="•"/>
            </a:pPr>
            <a:r>
              <a:rPr lang="en-US" sz="2000">
                <a:solidFill>
                  <a:schemeClr val="tx1">
                    <a:lumMod val="65000"/>
                    <a:lumOff val="35000"/>
                  </a:schemeClr>
                </a:solidFill>
              </a:rPr>
              <a:t>(Armstrong, 2021)</a:t>
            </a:r>
          </a:p>
        </p:txBody>
      </p:sp>
      <p:pic>
        <p:nvPicPr>
          <p:cNvPr id="5" name="Audio 4">
            <a:hlinkClick r:id="" action="ppaction://media"/>
            <a:extLst>
              <a:ext uri="{FF2B5EF4-FFF2-40B4-BE49-F238E27FC236}">
                <a16:creationId xmlns:a16="http://schemas.microsoft.com/office/drawing/2014/main" id="{16B6B53E-00CF-E93A-E9D9-9F105DF87C4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235653100"/>
      </p:ext>
    </p:extLst>
  </p:cSld>
  <p:clrMapOvr>
    <a:masterClrMapping/>
  </p:clrMapOvr>
  <mc:AlternateContent xmlns:mc="http://schemas.openxmlformats.org/markup-compatibility/2006">
    <mc:Choice xmlns:p14="http://schemas.microsoft.com/office/powerpoint/2010/main" Requires="p14">
      <p:transition spd="slow" p14:dur="2000" advTm="148629"/>
    </mc:Choice>
    <mc:Fallback>
      <p:transition spd="slow" advTm="1486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0B7A00-D998-F7FC-59C9-635FE6828EE3}"/>
              </a:ext>
            </a:extLst>
          </p:cNvPr>
          <p:cNvSpPr>
            <a:spLocks noGrp="1"/>
          </p:cNvSpPr>
          <p:nvPr>
            <p:ph type="title"/>
          </p:nvPr>
        </p:nvSpPr>
        <p:spPr>
          <a:xfrm>
            <a:off x="1616054" y="1261137"/>
            <a:ext cx="8959893" cy="888360"/>
          </a:xfrm>
        </p:spPr>
        <p:txBody>
          <a:bodyPr anchor="b">
            <a:normAutofit/>
          </a:bodyPr>
          <a:lstStyle/>
          <a:p>
            <a:pPr algn="ctr"/>
            <a:r>
              <a:rPr lang="en-GB" sz="3200" b="1">
                <a:solidFill>
                  <a:schemeClr val="tx1">
                    <a:lumMod val="65000"/>
                    <a:lumOff val="35000"/>
                  </a:schemeClr>
                </a:solidFill>
              </a:rPr>
              <a:t>Conclusion</a:t>
            </a:r>
          </a:p>
        </p:txBody>
      </p:sp>
      <p:sp>
        <p:nvSpPr>
          <p:cNvPr id="3" name="Content Placeholder 2">
            <a:extLst>
              <a:ext uri="{FF2B5EF4-FFF2-40B4-BE49-F238E27FC236}">
                <a16:creationId xmlns:a16="http://schemas.microsoft.com/office/drawing/2014/main" id="{FB10D613-7BA2-BEE0-DD15-A38E6EDFADB7}"/>
              </a:ext>
            </a:extLst>
          </p:cNvPr>
          <p:cNvSpPr>
            <a:spLocks noGrp="1"/>
          </p:cNvSpPr>
          <p:nvPr>
            <p:ph idx="1"/>
          </p:nvPr>
        </p:nvSpPr>
        <p:spPr>
          <a:xfrm>
            <a:off x="1616054" y="2427383"/>
            <a:ext cx="8959892" cy="3169482"/>
          </a:xfrm>
        </p:spPr>
        <p:txBody>
          <a:bodyPr anchor="t">
            <a:normAutofit/>
          </a:bodyPr>
          <a:lstStyle/>
          <a:p>
            <a:pPr>
              <a:buFont typeface="Arial" panose="020B0604020202020204" pitchFamily="34" charset="0"/>
              <a:buChar char="•"/>
            </a:pPr>
            <a:r>
              <a:rPr lang="en-GB" sz="2000">
                <a:solidFill>
                  <a:schemeClr val="tx1">
                    <a:lumMod val="65000"/>
                    <a:lumOff val="35000"/>
                  </a:schemeClr>
                </a:solidFill>
              </a:rPr>
              <a:t>Key themes: Evaluation and its importance, approaches to evaluation and barriers to evaluation</a:t>
            </a:r>
            <a:br>
              <a:rPr lang="en-GB" sz="2000">
                <a:solidFill>
                  <a:schemeClr val="tx1">
                    <a:lumMod val="65000"/>
                    <a:lumOff val="35000"/>
                  </a:schemeClr>
                </a:solidFill>
              </a:rPr>
            </a:br>
            <a:endParaRPr lang="en-GB" sz="2000">
              <a:solidFill>
                <a:schemeClr val="tx1">
                  <a:lumMod val="65000"/>
                  <a:lumOff val="35000"/>
                </a:schemeClr>
              </a:solidFill>
            </a:endParaRPr>
          </a:p>
          <a:p>
            <a:pPr>
              <a:buFont typeface="Arial" panose="020B0604020202020204" pitchFamily="34" charset="0"/>
              <a:buChar char="•"/>
            </a:pPr>
            <a:r>
              <a:rPr lang="en-GB" sz="2000">
                <a:solidFill>
                  <a:schemeClr val="tx1">
                    <a:lumMod val="65000"/>
                    <a:lumOff val="35000"/>
                  </a:schemeClr>
                </a:solidFill>
              </a:rPr>
              <a:t>Evaluation is the final element of the design and delivery of learning cycle, and it can often be overlooked but it is important to understand the impact and value of learning interventions</a:t>
            </a:r>
            <a:br>
              <a:rPr lang="en-GB" sz="2000">
                <a:solidFill>
                  <a:schemeClr val="tx1">
                    <a:lumMod val="65000"/>
                    <a:lumOff val="35000"/>
                  </a:schemeClr>
                </a:solidFill>
              </a:rPr>
            </a:br>
            <a:endParaRPr lang="en-GB" sz="2000">
              <a:solidFill>
                <a:schemeClr val="tx1">
                  <a:lumMod val="65000"/>
                  <a:lumOff val="35000"/>
                </a:schemeClr>
              </a:solidFill>
            </a:endParaRPr>
          </a:p>
          <a:p>
            <a:pPr>
              <a:buFont typeface="Arial" panose="020B0604020202020204" pitchFamily="34" charset="0"/>
              <a:buChar char="•"/>
            </a:pPr>
            <a:r>
              <a:rPr lang="en-GB" sz="2000">
                <a:solidFill>
                  <a:schemeClr val="tx1">
                    <a:lumMod val="65000"/>
                    <a:lumOff val="35000"/>
                  </a:schemeClr>
                </a:solidFill>
              </a:rPr>
              <a:t>There are a range of different approaches to evaluation that can be taken</a:t>
            </a:r>
          </a:p>
          <a:p>
            <a:pPr marL="0" indent="0">
              <a:buNone/>
            </a:pPr>
            <a:r>
              <a:rPr lang="en-GB" sz="2000">
                <a:solidFill>
                  <a:schemeClr val="tx1">
                    <a:lumMod val="65000"/>
                    <a:lumOff val="35000"/>
                  </a:schemeClr>
                </a:solidFill>
              </a:rPr>
              <a:t>(Perkins and Robinson, 2025)</a:t>
            </a:r>
          </a:p>
          <a:p>
            <a:pPr marL="0" indent="0">
              <a:buNone/>
            </a:pPr>
            <a:endParaRPr lang="en-GB" sz="2000">
              <a:solidFill>
                <a:schemeClr val="tx1">
                  <a:lumMod val="65000"/>
                  <a:lumOff val="35000"/>
                </a:schemeClr>
              </a:solidFill>
            </a:endParaRPr>
          </a:p>
        </p:txBody>
      </p:sp>
      <p:pic>
        <p:nvPicPr>
          <p:cNvPr id="6" name="Audio 5">
            <a:hlinkClick r:id="" action="ppaction://media"/>
            <a:extLst>
              <a:ext uri="{FF2B5EF4-FFF2-40B4-BE49-F238E27FC236}">
                <a16:creationId xmlns:a16="http://schemas.microsoft.com/office/drawing/2014/main" id="{2D729A88-A5CF-237B-BBFC-479B7BC67195}"/>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734138763"/>
      </p:ext>
    </p:extLst>
  </p:cSld>
  <p:clrMapOvr>
    <a:masterClrMapping/>
  </p:clrMapOvr>
  <mc:AlternateContent xmlns:mc="http://schemas.openxmlformats.org/markup-compatibility/2006">
    <mc:Choice xmlns:p14="http://schemas.microsoft.com/office/powerpoint/2010/main" Requires="p14">
      <p:transition spd="slow" p14:dur="2000" advTm="72934"/>
    </mc:Choice>
    <mc:Fallback>
      <p:transition spd="slow" advTm="729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C815BE-0B46-E839-851D-E8436792E437}"/>
              </a:ext>
            </a:extLst>
          </p:cNvPr>
          <p:cNvSpPr>
            <a:spLocks noGrp="1"/>
          </p:cNvSpPr>
          <p:nvPr>
            <p:ph type="title"/>
          </p:nvPr>
        </p:nvSpPr>
        <p:spPr>
          <a:xfrm>
            <a:off x="838200" y="365125"/>
            <a:ext cx="10515600" cy="1325563"/>
          </a:xfrm>
        </p:spPr>
        <p:txBody>
          <a:bodyPr>
            <a:normAutofit/>
          </a:bodyPr>
          <a:lstStyle/>
          <a:p>
            <a:r>
              <a:rPr lang="en-GB" sz="5400" b="1" dirty="0"/>
              <a:t>References</a:t>
            </a:r>
          </a:p>
        </p:txBody>
      </p:sp>
      <p:sp>
        <p:nvSpPr>
          <p:cNvPr id="24"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603071F-4546-BEA5-36C4-D87DD6898957}"/>
              </a:ext>
            </a:extLst>
          </p:cNvPr>
          <p:cNvSpPr>
            <a:spLocks noGrp="1"/>
          </p:cNvSpPr>
          <p:nvPr>
            <p:ph idx="1"/>
          </p:nvPr>
        </p:nvSpPr>
        <p:spPr>
          <a:xfrm>
            <a:off x="838200" y="1929384"/>
            <a:ext cx="10515600" cy="4251960"/>
          </a:xfrm>
        </p:spPr>
        <p:txBody>
          <a:bodyPr>
            <a:normAutofit fontScale="92500"/>
          </a:bodyPr>
          <a:lstStyle/>
          <a:p>
            <a:r>
              <a:rPr lang="en-GB" sz="1200" dirty="0"/>
              <a:t>Abao, E, Isidro, MA, Bacus, R, Balo, V, Boholano, H, Bustamante, J, </a:t>
            </a:r>
            <a:r>
              <a:rPr lang="en-GB" sz="1200" dirty="0" err="1"/>
              <a:t>Mananay</a:t>
            </a:r>
            <a:r>
              <a:rPr lang="en-GB" sz="1200" dirty="0"/>
              <a:t>, J and Navarro, TM</a:t>
            </a:r>
            <a:r>
              <a:rPr lang="en-GB" sz="1200" i="1" dirty="0"/>
              <a:t>.</a:t>
            </a:r>
            <a:r>
              <a:rPr lang="en-GB" sz="1200" dirty="0"/>
              <a:t> (2022) “CIRO Model: A Monitoring and Evaluation Framework in Developing Global Filipino Teachers’ Program,” </a:t>
            </a:r>
            <a:r>
              <a:rPr lang="en-GB" sz="1200" i="1" dirty="0" err="1"/>
              <a:t>NeuroQuantology</a:t>
            </a:r>
            <a:r>
              <a:rPr lang="en-GB" sz="1200" dirty="0"/>
              <a:t>, 20(16), p. 1502. Available at: https://doi.org/10.14704/NQ.2022.20.16.NQ880147.</a:t>
            </a:r>
            <a:endParaRPr lang="en-GB" sz="1200" b="1" dirty="0"/>
          </a:p>
          <a:p>
            <a:r>
              <a:rPr lang="en-GB" sz="1200" dirty="0" err="1"/>
              <a:t>Alsalamah</a:t>
            </a:r>
            <a:r>
              <a:rPr lang="en-GB" sz="1200" dirty="0"/>
              <a:t>, A. and Callinan, C. (2022) “The Kirkpatrick model for training evaluation: bibliometric analysis after 60 years (1959–2020),” </a:t>
            </a:r>
            <a:r>
              <a:rPr lang="en-GB" sz="1200" i="1" dirty="0"/>
              <a:t>Industrial and commercial training</a:t>
            </a:r>
            <a:r>
              <a:rPr lang="en-GB" sz="1200" dirty="0"/>
              <a:t>, 54(1), pp. 36–63. Available at: https://doi.org/10.1108/ICT-12-2020-0115.</a:t>
            </a:r>
          </a:p>
          <a:p>
            <a:r>
              <a:rPr lang="en-GB" sz="1200" dirty="0"/>
              <a:t>Armstrong, M. (2021) </a:t>
            </a:r>
            <a:r>
              <a:rPr lang="en-GB" sz="1200" i="1" dirty="0"/>
              <a:t>Armstrong’s Handbook of Learning and Development: A guide to the theory and practice of L&amp;D. </a:t>
            </a:r>
            <a:r>
              <a:rPr lang="en-GB" sz="1200" dirty="0"/>
              <a:t>London: Kogan Page</a:t>
            </a:r>
          </a:p>
          <a:p>
            <a:r>
              <a:rPr lang="en-GB" sz="1200" dirty="0"/>
              <a:t>Brown, DB. (2024) </a:t>
            </a:r>
            <a:r>
              <a:rPr lang="en-GB" sz="1200" i="1" dirty="0"/>
              <a:t>CIRO Model of evaluation. </a:t>
            </a:r>
            <a:r>
              <a:rPr lang="en-GB" sz="1200" dirty="0"/>
              <a:t>Available at: </a:t>
            </a:r>
            <a:r>
              <a:rPr lang="en-GB" sz="1200" dirty="0">
                <a:hlinkClick r:id="rId4"/>
              </a:rPr>
              <a:t>https://elearning.adobe.com/2024/10/ciro-model-of-evaluation/</a:t>
            </a:r>
            <a:r>
              <a:rPr lang="en-GB" sz="1200" dirty="0"/>
              <a:t> (Accessed: 15</a:t>
            </a:r>
            <a:r>
              <a:rPr lang="en-GB" sz="1200" baseline="30000" dirty="0"/>
              <a:t>th</a:t>
            </a:r>
            <a:r>
              <a:rPr lang="en-GB" sz="1200" dirty="0"/>
              <a:t> January 2026)</a:t>
            </a:r>
          </a:p>
          <a:p>
            <a:r>
              <a:rPr lang="en-GB" sz="1200" dirty="0"/>
              <a:t>CIPD (2023). </a:t>
            </a:r>
            <a:r>
              <a:rPr lang="en-GB" sz="1200" i="1" dirty="0"/>
              <a:t>Evaluating Learning and Development Factsheet</a:t>
            </a:r>
            <a:r>
              <a:rPr lang="en-GB" sz="1200" dirty="0"/>
              <a:t>. Available at: </a:t>
            </a:r>
            <a:r>
              <a:rPr lang="en-GB" sz="1200" dirty="0">
                <a:hlinkClick r:id="rId5"/>
              </a:rPr>
              <a:t>https://www.cipd.org/uk/knowledge/factsheets/evaluating-learning-factsheet/</a:t>
            </a:r>
            <a:r>
              <a:rPr lang="en-GB" sz="1200" dirty="0"/>
              <a:t> (Accessed: 6</a:t>
            </a:r>
            <a:r>
              <a:rPr lang="en-GB" sz="1200" baseline="30000" dirty="0"/>
              <a:t>th</a:t>
            </a:r>
            <a:r>
              <a:rPr lang="en-GB" sz="1200" dirty="0"/>
              <a:t> January 2026)</a:t>
            </a:r>
          </a:p>
          <a:p>
            <a:r>
              <a:rPr lang="en-GB" sz="1200" dirty="0"/>
              <a:t>CIPD (2025) </a:t>
            </a:r>
            <a:r>
              <a:rPr lang="en-GB" sz="1200" i="1" dirty="0"/>
              <a:t>Learning Evaluation, impact and transfer. </a:t>
            </a:r>
            <a:r>
              <a:rPr lang="en-GB" sz="1200" dirty="0"/>
              <a:t>Available at: </a:t>
            </a:r>
            <a:r>
              <a:rPr lang="en-GB" sz="1200" dirty="0">
                <a:hlinkClick r:id="rId5"/>
              </a:rPr>
              <a:t>https://www.cipd.org/uk/knowledge/factsheets/evaluating-learning-factsheet/</a:t>
            </a:r>
            <a:r>
              <a:rPr lang="en-GB" sz="1200" dirty="0"/>
              <a:t> (</a:t>
            </a:r>
            <a:r>
              <a:rPr lang="en-GB" sz="1200" dirty="0" err="1"/>
              <a:t>Accesse</a:t>
            </a:r>
            <a:r>
              <a:rPr lang="en-GB" sz="1200" dirty="0"/>
              <a:t>: 15</a:t>
            </a:r>
            <a:r>
              <a:rPr lang="en-GB" sz="1200" baseline="30000" dirty="0"/>
              <a:t>th</a:t>
            </a:r>
            <a:r>
              <a:rPr lang="en-GB" sz="1200" dirty="0"/>
              <a:t> January 2026)</a:t>
            </a:r>
          </a:p>
          <a:p>
            <a:r>
              <a:rPr lang="en-GB" sz="1200" dirty="0"/>
              <a:t>Hilgers, L. (2023) </a:t>
            </a:r>
            <a:r>
              <a:rPr lang="en-GB" sz="1200" i="1" dirty="0"/>
              <a:t>The best way to use the Kirkpatrick model for evaluating L&amp;D and impact. </a:t>
            </a:r>
            <a:r>
              <a:rPr lang="en-GB" sz="1200" dirty="0"/>
              <a:t>Available at: https://www.linkedin.com/business/talent/blog/learning-and-development/best-way-to-use-kirkpatrick-model (Accessed: 16</a:t>
            </a:r>
            <a:r>
              <a:rPr lang="en-GB" sz="1200" baseline="30000" dirty="0"/>
              <a:t>th</a:t>
            </a:r>
            <a:r>
              <a:rPr lang="en-GB" sz="1200" dirty="0"/>
              <a:t> January 2026)</a:t>
            </a:r>
          </a:p>
          <a:p>
            <a:r>
              <a:rPr lang="en-GB" sz="1200" dirty="0"/>
              <a:t>McGuire, D. (2014). </a:t>
            </a:r>
            <a:r>
              <a:rPr lang="en-GB" sz="1200" i="1" dirty="0"/>
              <a:t>Human Resource Development. </a:t>
            </a:r>
            <a:r>
              <a:rPr lang="en-GB" sz="1200" dirty="0"/>
              <a:t>(2nd Ed).  Sage.</a:t>
            </a:r>
          </a:p>
          <a:p>
            <a:r>
              <a:rPr lang="en-GB" sz="1200" dirty="0"/>
              <a:t>Nadeem, K and Millner, D.(2023) </a:t>
            </a:r>
            <a:r>
              <a:rPr lang="en-GB" sz="1200" i="1" dirty="0"/>
              <a:t>Introduction to People Analytics: A Practical Guide to Data-driven HR. (2</a:t>
            </a:r>
            <a:r>
              <a:rPr lang="en-GB" sz="1200" i="1" baseline="30000" dirty="0"/>
              <a:t>nd</a:t>
            </a:r>
            <a:r>
              <a:rPr lang="en-GB" sz="1200" i="1" dirty="0"/>
              <a:t> edn) Kogan page: London.</a:t>
            </a:r>
          </a:p>
          <a:p>
            <a:r>
              <a:rPr lang="en-GB" sz="1200" dirty="0"/>
              <a:t>Perkins, G and Robinson, S. (2025) </a:t>
            </a:r>
            <a:r>
              <a:rPr lang="en-GB" sz="1200" i="1" dirty="0"/>
              <a:t>Strategic learning and development practice. </a:t>
            </a:r>
            <a:r>
              <a:rPr lang="en-GB" sz="1200" dirty="0"/>
              <a:t>CIPD: Kogan page.</a:t>
            </a:r>
          </a:p>
          <a:p>
            <a:r>
              <a:rPr lang="en-GB" sz="1200" dirty="0"/>
              <a:t>Saqr, Mohammed. and López-Pernas, Sonsoles. (eds.) (2026) </a:t>
            </a:r>
            <a:r>
              <a:rPr lang="en-GB" sz="1200" i="1" dirty="0"/>
              <a:t>Advanced Learning Analytics Methods : AI, Precision and Complexity</a:t>
            </a:r>
            <a:r>
              <a:rPr lang="en-GB" sz="1200" dirty="0"/>
              <a:t>. 1st ed. 2026. Cham: Springer Nature Switzerland. Available at: https://doi.org/10.1007/978-3-031-95365-1.</a:t>
            </a:r>
          </a:p>
          <a:p>
            <a:r>
              <a:rPr lang="en-GB" sz="1200" dirty="0"/>
              <a:t>Stewart, J. &amp; Rigg, C. (2011). Learning and Talent Development.  CIPD: Kogan Page.</a:t>
            </a:r>
          </a:p>
        </p:txBody>
      </p:sp>
      <p:pic>
        <p:nvPicPr>
          <p:cNvPr id="6" name="Audio 5">
            <a:hlinkClick r:id="" action="ppaction://media"/>
            <a:extLst>
              <a:ext uri="{FF2B5EF4-FFF2-40B4-BE49-F238E27FC236}">
                <a16:creationId xmlns:a16="http://schemas.microsoft.com/office/drawing/2014/main" id="{027CD563-92AD-8FD0-E01D-37BBCF6E8919}"/>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576411354"/>
      </p:ext>
    </p:extLst>
  </p:cSld>
  <p:clrMapOvr>
    <a:masterClrMapping/>
  </p:clrMapOvr>
  <mc:AlternateContent xmlns:mc="http://schemas.openxmlformats.org/markup-compatibility/2006">
    <mc:Choice xmlns:p14="http://schemas.microsoft.com/office/powerpoint/2010/main" Requires="p14">
      <p:transition spd="slow" p14:dur="2000" advTm="17704"/>
    </mc:Choice>
    <mc:Fallback>
      <p:transition spd="slow" advTm="177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1005</Words>
  <Application>Microsoft Office PowerPoint</Application>
  <PresentationFormat>Widescreen</PresentationFormat>
  <Paragraphs>89</Paragraphs>
  <Slides>15</Slides>
  <Notes>8</Notes>
  <HiddenSlides>0</HiddenSlides>
  <MMClips>15</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Aptos</vt:lpstr>
      <vt:lpstr>Aptos Display</vt:lpstr>
      <vt:lpstr>Arial</vt:lpstr>
      <vt:lpstr>Office Theme</vt:lpstr>
      <vt:lpstr>Evaluating Learning in organisations</vt:lpstr>
      <vt:lpstr>Overview</vt:lpstr>
      <vt:lpstr>The Importance of Evaluation</vt:lpstr>
      <vt:lpstr>Approaches to the Evaluation of Learning Interventions</vt:lpstr>
      <vt:lpstr>Theoretical Models of Evaluation </vt:lpstr>
      <vt:lpstr>Kirkpatrick model </vt:lpstr>
      <vt:lpstr>CIRO Model</vt:lpstr>
      <vt:lpstr>Quantitative Approaches to Evaluation</vt:lpstr>
      <vt:lpstr> Barriers to Evaluation</vt:lpstr>
      <vt:lpstr>PowerPoint Presentation</vt:lpstr>
      <vt:lpstr>PowerPoint Presentation</vt:lpstr>
      <vt:lpstr>PowerPoint Presentation</vt:lpstr>
      <vt:lpstr>PowerPoint Presentation</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Perkins, Graham</dc:creator>
  <cp:lastModifiedBy>Natasha Davies (IMH)</cp:lastModifiedBy>
  <cp:revision>7</cp:revision>
  <dcterms:created xsi:type="dcterms:W3CDTF">2024-11-28T13:24:21Z</dcterms:created>
  <dcterms:modified xsi:type="dcterms:W3CDTF">2026-01-28T17:03:14Z</dcterms:modified>
</cp:coreProperties>
</file>