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8" r:id="rId1"/>
  </p:sldMasterIdLst>
  <p:sldIdLst>
    <p:sldId id="256" r:id="rId2"/>
    <p:sldId id="257" r:id="rId3"/>
    <p:sldId id="258" r:id="rId4"/>
    <p:sldId id="259" r:id="rId5"/>
    <p:sldId id="260" r:id="rId6"/>
    <p:sldId id="262" r:id="rId7"/>
    <p:sldId id="261"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8AD75F-E936-6DE5-81A8-4952C4FC106D}" v="99" dt="2025-10-11T15:18:31.815"/>
    <p1510:client id="{53EC954E-4FF8-3C6E-F453-9F9233A9907C}" v="1218" dt="2025-10-10T16:00:44.373"/>
    <p1510:client id="{65ABAF01-5AD1-8B55-F5B1-1FB51BDC4857}" v="102" dt="2025-10-12T13:13:28.598"/>
    <p1510:client id="{79261FFB-C30D-0FDE-82AA-54B48DA45BE3}" v="590" dt="2025-10-12T12:44:34.523"/>
    <p1510:client id="{D1D9D304-1BFC-385C-3ED4-DCC5AFFD4D73}" v="162" dt="2025-10-12T14:20:00.647"/>
    <p1510:client id="{DCBA2CA3-907B-14EB-EBE5-3C9A7C0C5DC4}" v="4" dt="2025-10-12T14:27:04.134"/>
    <p1510:client id="{F57F1B5B-EEEF-C7DB-814C-97BCC5573CF5}" v="1262" dt="2025-10-11T21:34:36.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57F1B5B-EEEF-C7DB-814C-97BCC5573CF5}"/>
    <pc:docChg chg="modSld">
      <pc:chgData name="" userId="" providerId="" clId="Web-{F57F1B5B-EEEF-C7DB-814C-97BCC5573CF5}" dt="2025-10-11T20:26:38.068" v="6" actId="20577"/>
      <pc:docMkLst>
        <pc:docMk/>
      </pc:docMkLst>
      <pc:sldChg chg="modSp">
        <pc:chgData name="" userId="" providerId="" clId="Web-{F57F1B5B-EEEF-C7DB-814C-97BCC5573CF5}" dt="2025-10-11T20:25:53.661" v="5" actId="20577"/>
        <pc:sldMkLst>
          <pc:docMk/>
          <pc:sldMk cId="1181951024" sldId="257"/>
        </pc:sldMkLst>
        <pc:spChg chg="mod">
          <ac:chgData name="" userId="" providerId="" clId="Web-{F57F1B5B-EEEF-C7DB-814C-97BCC5573CF5}" dt="2025-10-11T20:25:53.661" v="5" actId="20577"/>
          <ac:spMkLst>
            <pc:docMk/>
            <pc:sldMk cId="1181951024" sldId="257"/>
            <ac:spMk id="3" creationId="{3FFAC961-50D1-EEEF-6293-99CA3B9D643D}"/>
          </ac:spMkLst>
        </pc:spChg>
      </pc:sldChg>
      <pc:sldChg chg="modSp">
        <pc:chgData name="" userId="" providerId="" clId="Web-{F57F1B5B-EEEF-C7DB-814C-97BCC5573CF5}" dt="2025-10-11T20:26:38.068" v="6" actId="20577"/>
        <pc:sldMkLst>
          <pc:docMk/>
          <pc:sldMk cId="3251849252" sldId="258"/>
        </pc:sldMkLst>
        <pc:spChg chg="mod">
          <ac:chgData name="" userId="" providerId="" clId="Web-{F57F1B5B-EEEF-C7DB-814C-97BCC5573CF5}" dt="2025-10-11T20:26:38.068" v="6" actId="20577"/>
          <ac:spMkLst>
            <pc:docMk/>
            <pc:sldMk cId="3251849252" sldId="258"/>
            <ac:spMk id="3" creationId="{C64A7AD7-5D26-AA48-D54D-C2D1B4710EE4}"/>
          </ac:spMkLst>
        </pc:spChg>
      </pc:sldChg>
    </pc:docChg>
  </pc:docChgLst>
  <pc:docChgLst>
    <pc:chgData name="Cristina-Catalina Coca (2437584)" userId="S::2437584@student.uwtsd.ac.uk::e02dc070-8193-4241-b708-89f28b69988f" providerId="AD" clId="Web-{F57F1B5B-EEEF-C7DB-814C-97BCC5573CF5}"/>
    <pc:docChg chg="addSld modSld sldOrd">
      <pc:chgData name="Cristina-Catalina Coca (2437584)" userId="S::2437584@student.uwtsd.ac.uk::e02dc070-8193-4241-b708-89f28b69988f" providerId="AD" clId="Web-{F57F1B5B-EEEF-C7DB-814C-97BCC5573CF5}" dt="2025-10-11T21:34:36.818" v="1146" actId="20577"/>
      <pc:docMkLst>
        <pc:docMk/>
      </pc:docMkLst>
      <pc:sldChg chg="addSp modSp">
        <pc:chgData name="Cristina-Catalina Coca (2437584)" userId="S::2437584@student.uwtsd.ac.uk::e02dc070-8193-4241-b708-89f28b69988f" providerId="AD" clId="Web-{F57F1B5B-EEEF-C7DB-814C-97BCC5573CF5}" dt="2025-10-11T21:29:37.574" v="1133" actId="20577"/>
        <pc:sldMkLst>
          <pc:docMk/>
          <pc:sldMk cId="109857222" sldId="256"/>
        </pc:sldMkLst>
        <pc:spChg chg="mod">
          <ac:chgData name="Cristina-Catalina Coca (2437584)" userId="S::2437584@student.uwtsd.ac.uk::e02dc070-8193-4241-b708-89f28b69988f" providerId="AD" clId="Web-{F57F1B5B-EEEF-C7DB-814C-97BCC5573CF5}" dt="2025-10-11T21:28:02.131" v="1127" actId="20577"/>
          <ac:spMkLst>
            <pc:docMk/>
            <pc:sldMk cId="109857222" sldId="256"/>
            <ac:spMk id="2" creationId="{00000000-0000-0000-0000-000000000000}"/>
          </ac:spMkLst>
        </pc:spChg>
        <pc:spChg chg="mod">
          <ac:chgData name="Cristina-Catalina Coca (2437584)" userId="S::2437584@student.uwtsd.ac.uk::e02dc070-8193-4241-b708-89f28b69988f" providerId="AD" clId="Web-{F57F1B5B-EEEF-C7DB-814C-97BCC5573CF5}" dt="2025-10-11T21:29:37.574" v="1133" actId="20577"/>
          <ac:spMkLst>
            <pc:docMk/>
            <pc:sldMk cId="109857222" sldId="256"/>
            <ac:spMk id="3" creationId="{00000000-0000-0000-0000-000000000000}"/>
          </ac:spMkLst>
        </pc:spChg>
        <pc:spChg chg="add mod">
          <ac:chgData name="Cristina-Catalina Coca (2437584)" userId="S::2437584@student.uwtsd.ac.uk::e02dc070-8193-4241-b708-89f28b69988f" providerId="AD" clId="Web-{F57F1B5B-EEEF-C7DB-814C-97BCC5573CF5}" dt="2025-10-11T21:07:06.910" v="754" actId="1076"/>
          <ac:spMkLst>
            <pc:docMk/>
            <pc:sldMk cId="109857222" sldId="256"/>
            <ac:spMk id="5" creationId="{EBD3EB27-DA51-ECEB-83B4-56752167193A}"/>
          </ac:spMkLst>
        </pc:spChg>
        <pc:picChg chg="mod">
          <ac:chgData name="Cristina-Catalina Coca (2437584)" userId="S::2437584@student.uwtsd.ac.uk::e02dc070-8193-4241-b708-89f28b69988f" providerId="AD" clId="Web-{F57F1B5B-EEEF-C7DB-814C-97BCC5573CF5}" dt="2025-10-11T21:27:42.629" v="1124" actId="1076"/>
          <ac:picMkLst>
            <pc:docMk/>
            <pc:sldMk cId="109857222" sldId="256"/>
            <ac:picMk id="4" creationId="{F1A587D8-EFCD-762A-8757-9857275651B5}"/>
          </ac:picMkLst>
        </pc:picChg>
      </pc:sldChg>
      <pc:sldChg chg="modSp modTransition">
        <pc:chgData name="Cristina-Catalina Coca (2437584)" userId="S::2437584@student.uwtsd.ac.uk::e02dc070-8193-4241-b708-89f28b69988f" providerId="AD" clId="Web-{F57F1B5B-EEEF-C7DB-814C-97BCC5573CF5}" dt="2025-10-11T21:33:04.363" v="1144"/>
        <pc:sldMkLst>
          <pc:docMk/>
          <pc:sldMk cId="1181951024" sldId="257"/>
        </pc:sldMkLst>
        <pc:spChg chg="mod">
          <ac:chgData name="Cristina-Catalina Coca (2437584)" userId="S::2437584@student.uwtsd.ac.uk::e02dc070-8193-4241-b708-89f28b69988f" providerId="AD" clId="Web-{F57F1B5B-EEEF-C7DB-814C-97BCC5573CF5}" dt="2025-10-11T21:23:04.268" v="1035" actId="20577"/>
          <ac:spMkLst>
            <pc:docMk/>
            <pc:sldMk cId="1181951024" sldId="257"/>
            <ac:spMk id="2" creationId="{9D8D9409-7E46-6DE8-C37C-D7733DC438B7}"/>
          </ac:spMkLst>
        </pc:spChg>
        <pc:spChg chg="mod">
          <ac:chgData name="Cristina-Catalina Coca (2437584)" userId="S::2437584@student.uwtsd.ac.uk::e02dc070-8193-4241-b708-89f28b69988f" providerId="AD" clId="Web-{F57F1B5B-EEEF-C7DB-814C-97BCC5573CF5}" dt="2025-10-11T21:25:37.634" v="1077" actId="20577"/>
          <ac:spMkLst>
            <pc:docMk/>
            <pc:sldMk cId="1181951024" sldId="257"/>
            <ac:spMk id="3" creationId="{3FFAC961-50D1-EEEF-6293-99CA3B9D643D}"/>
          </ac:spMkLst>
        </pc:spChg>
      </pc:sldChg>
      <pc:sldChg chg="addSp modSp modTransition">
        <pc:chgData name="Cristina-Catalina Coca (2437584)" userId="S::2437584@student.uwtsd.ac.uk::e02dc070-8193-4241-b708-89f28b69988f" providerId="AD" clId="Web-{F57F1B5B-EEEF-C7DB-814C-97BCC5573CF5}" dt="2025-10-11T21:34:14.724" v="1145" actId="1076"/>
        <pc:sldMkLst>
          <pc:docMk/>
          <pc:sldMk cId="3251849252" sldId="258"/>
        </pc:sldMkLst>
        <pc:spChg chg="mod">
          <ac:chgData name="Cristina-Catalina Coca (2437584)" userId="S::2437584@student.uwtsd.ac.uk::e02dc070-8193-4241-b708-89f28b69988f" providerId="AD" clId="Web-{F57F1B5B-EEEF-C7DB-814C-97BCC5573CF5}" dt="2025-10-11T21:21:40.612" v="1012" actId="1076"/>
          <ac:spMkLst>
            <pc:docMk/>
            <pc:sldMk cId="3251849252" sldId="258"/>
            <ac:spMk id="2" creationId="{B1AB92B9-D4C8-1BBF-12E2-0A2139080BD0}"/>
          </ac:spMkLst>
        </pc:spChg>
        <pc:spChg chg="mod">
          <ac:chgData name="Cristina-Catalina Coca (2437584)" userId="S::2437584@student.uwtsd.ac.uk::e02dc070-8193-4241-b708-89f28b69988f" providerId="AD" clId="Web-{F57F1B5B-EEEF-C7DB-814C-97BCC5573CF5}" dt="2025-10-11T21:31:48.814" v="1141" actId="20577"/>
          <ac:spMkLst>
            <pc:docMk/>
            <pc:sldMk cId="3251849252" sldId="258"/>
            <ac:spMk id="3" creationId="{C64A7AD7-5D26-AA48-D54D-C2D1B4710EE4}"/>
          </ac:spMkLst>
        </pc:spChg>
        <pc:spChg chg="add mod">
          <ac:chgData name="Cristina-Catalina Coca (2437584)" userId="S::2437584@student.uwtsd.ac.uk::e02dc070-8193-4241-b708-89f28b69988f" providerId="AD" clId="Web-{F57F1B5B-EEEF-C7DB-814C-97BCC5573CF5}" dt="2025-10-11T21:34:14.724" v="1145" actId="1076"/>
          <ac:spMkLst>
            <pc:docMk/>
            <pc:sldMk cId="3251849252" sldId="258"/>
            <ac:spMk id="4" creationId="{DE03B3A0-8452-34AB-2944-0EEAFB758638}"/>
          </ac:spMkLst>
        </pc:spChg>
      </pc:sldChg>
      <pc:sldChg chg="modSp">
        <pc:chgData name="Cristina-Catalina Coca (2437584)" userId="S::2437584@student.uwtsd.ac.uk::e02dc070-8193-4241-b708-89f28b69988f" providerId="AD" clId="Web-{F57F1B5B-EEEF-C7DB-814C-97BCC5573CF5}" dt="2025-10-11T21:20:46.158" v="1004" actId="20577"/>
        <pc:sldMkLst>
          <pc:docMk/>
          <pc:sldMk cId="3821366376" sldId="261"/>
        </pc:sldMkLst>
        <pc:spChg chg="mod">
          <ac:chgData name="Cristina-Catalina Coca (2437584)" userId="S::2437584@student.uwtsd.ac.uk::e02dc070-8193-4241-b708-89f28b69988f" providerId="AD" clId="Web-{F57F1B5B-EEEF-C7DB-814C-97BCC5573CF5}" dt="2025-10-11T21:20:46.158" v="1004" actId="20577"/>
          <ac:spMkLst>
            <pc:docMk/>
            <pc:sldMk cId="3821366376" sldId="261"/>
            <ac:spMk id="4" creationId="{44161BBC-6300-F84F-3EDC-7006FA5A9731}"/>
          </ac:spMkLst>
        </pc:spChg>
      </pc:sldChg>
      <pc:sldChg chg="addSp delSp modSp new mod ord modTransition setBg modClrScheme setClrOvrMap chgLayout">
        <pc:chgData name="Cristina-Catalina Coca (2437584)" userId="S::2437584@student.uwtsd.ac.uk::e02dc070-8193-4241-b708-89f28b69988f" providerId="AD" clId="Web-{F57F1B5B-EEEF-C7DB-814C-97BCC5573CF5}" dt="2025-10-11T21:32:33.518" v="1142"/>
        <pc:sldMkLst>
          <pc:docMk/>
          <pc:sldMk cId="1836411334" sldId="262"/>
        </pc:sldMkLst>
        <pc:spChg chg="mod ord">
          <ac:chgData name="Cristina-Catalina Coca (2437584)" userId="S::2437584@student.uwtsd.ac.uk::e02dc070-8193-4241-b708-89f28b69988f" providerId="AD" clId="Web-{F57F1B5B-EEEF-C7DB-814C-97BCC5573CF5}" dt="2025-10-11T21:18:05.857" v="986" actId="20577"/>
          <ac:spMkLst>
            <pc:docMk/>
            <pc:sldMk cId="1836411334" sldId="262"/>
            <ac:spMk id="2" creationId="{57549526-915E-E084-08FB-36D42AEA3F6A}"/>
          </ac:spMkLst>
        </pc:spChg>
        <pc:spChg chg="del">
          <ac:chgData name="Cristina-Catalina Coca (2437584)" userId="S::2437584@student.uwtsd.ac.uk::e02dc070-8193-4241-b708-89f28b69988f" providerId="AD" clId="Web-{F57F1B5B-EEEF-C7DB-814C-97BCC5573CF5}" dt="2025-10-11T20:37:43.123" v="108"/>
          <ac:spMkLst>
            <pc:docMk/>
            <pc:sldMk cId="1836411334" sldId="262"/>
            <ac:spMk id="3" creationId="{1448EE52-2D52-E446-2B8B-FFA404B02386}"/>
          </ac:spMkLst>
        </pc:spChg>
        <pc:spChg chg="mod ord">
          <ac:chgData name="Cristina-Catalina Coca (2437584)" userId="S::2437584@student.uwtsd.ac.uk::e02dc070-8193-4241-b708-89f28b69988f" providerId="AD" clId="Web-{F57F1B5B-EEEF-C7DB-814C-97BCC5573CF5}" dt="2025-10-11T21:20:42.220" v="1003" actId="20577"/>
          <ac:spMkLst>
            <pc:docMk/>
            <pc:sldMk cId="1836411334" sldId="262"/>
            <ac:spMk id="4" creationId="{8D5FB8A1-72AA-CCA9-5571-7B1F9FF2E792}"/>
          </ac:spMkLst>
        </pc:spChg>
        <pc:spChg chg="del">
          <ac:chgData name="Cristina-Catalina Coca (2437584)" userId="S::2437584@student.uwtsd.ac.uk::e02dc070-8193-4241-b708-89f28b69988f" providerId="AD" clId="Web-{F57F1B5B-EEEF-C7DB-814C-97BCC5573CF5}" dt="2025-10-11T20:37:43.123" v="108"/>
          <ac:spMkLst>
            <pc:docMk/>
            <pc:sldMk cId="1836411334" sldId="262"/>
            <ac:spMk id="5" creationId="{D06C058E-5528-8061-EAA2-71E7878C40BF}"/>
          </ac:spMkLst>
        </pc:spChg>
        <pc:spChg chg="del mod ord">
          <ac:chgData name="Cristina-Catalina Coca (2437584)" userId="S::2437584@student.uwtsd.ac.uk::e02dc070-8193-4241-b708-89f28b69988f" providerId="AD" clId="Web-{F57F1B5B-EEEF-C7DB-814C-97BCC5573CF5}" dt="2025-10-11T21:17:09.059" v="979"/>
          <ac:spMkLst>
            <pc:docMk/>
            <pc:sldMk cId="1836411334" sldId="262"/>
            <ac:spMk id="6" creationId="{F828C315-36B9-C49A-8BF2-A8B078E9F93C}"/>
          </ac:spMkLst>
        </pc:spChg>
        <pc:spChg chg="add">
          <ac:chgData name="Cristina-Catalina Coca (2437584)" userId="S::2437584@student.uwtsd.ac.uk::e02dc070-8193-4241-b708-89f28b69988f" providerId="AD" clId="Web-{F57F1B5B-EEEF-C7DB-814C-97BCC5573CF5}" dt="2025-10-11T21:17:29.700" v="981"/>
          <ac:spMkLst>
            <pc:docMk/>
            <pc:sldMk cId="1836411334" sldId="262"/>
            <ac:spMk id="24" creationId="{D94A7024-D948-494D-8920-BBA2DA07D15B}"/>
          </ac:spMkLst>
        </pc:spChg>
        <pc:grpChg chg="add">
          <ac:chgData name="Cristina-Catalina Coca (2437584)" userId="S::2437584@student.uwtsd.ac.uk::e02dc070-8193-4241-b708-89f28b69988f" providerId="AD" clId="Web-{F57F1B5B-EEEF-C7DB-814C-97BCC5573CF5}" dt="2025-10-11T21:17:29.700" v="981"/>
          <ac:grpSpMkLst>
            <pc:docMk/>
            <pc:sldMk cId="1836411334" sldId="262"/>
            <ac:grpSpMk id="12" creationId="{10BE40E3-5550-4CDD-B4FD-387C33EBF157}"/>
          </ac:grpSpMkLst>
        </pc:grpChg>
        <pc:picChg chg="add mod ord">
          <ac:chgData name="Cristina-Catalina Coca (2437584)" userId="S::2437584@student.uwtsd.ac.uk::e02dc070-8193-4241-b708-89f28b69988f" providerId="AD" clId="Web-{F57F1B5B-EEEF-C7DB-814C-97BCC5573CF5}" dt="2025-10-11T21:17:45.701" v="983" actId="1076"/>
          <ac:picMkLst>
            <pc:docMk/>
            <pc:sldMk cId="1836411334" sldId="262"/>
            <ac:picMk id="7" creationId="{C0E355BF-52C5-9F6E-707A-011287A94ED8}"/>
          </ac:picMkLst>
        </pc:picChg>
      </pc:sldChg>
      <pc:sldChg chg="modSp new">
        <pc:chgData name="Cristina-Catalina Coca (2437584)" userId="S::2437584@student.uwtsd.ac.uk::e02dc070-8193-4241-b708-89f28b69988f" providerId="AD" clId="Web-{F57F1B5B-EEEF-C7DB-814C-97BCC5573CF5}" dt="2025-10-11T21:34:36.818" v="1146" actId="20577"/>
        <pc:sldMkLst>
          <pc:docMk/>
          <pc:sldMk cId="2726095309" sldId="263"/>
        </pc:sldMkLst>
        <pc:spChg chg="mod">
          <ac:chgData name="Cristina-Catalina Coca (2437584)" userId="S::2437584@student.uwtsd.ac.uk::e02dc070-8193-4241-b708-89f28b69988f" providerId="AD" clId="Web-{F57F1B5B-EEEF-C7DB-814C-97BCC5573CF5}" dt="2025-10-11T20:55:33.677" v="591" actId="20577"/>
          <ac:spMkLst>
            <pc:docMk/>
            <pc:sldMk cId="2726095309" sldId="263"/>
            <ac:spMk id="2" creationId="{72D2B224-8B7A-30AC-E692-774A9AE61545}"/>
          </ac:spMkLst>
        </pc:spChg>
        <pc:spChg chg="mod">
          <ac:chgData name="Cristina-Catalina Coca (2437584)" userId="S::2437584@student.uwtsd.ac.uk::e02dc070-8193-4241-b708-89f28b69988f" providerId="AD" clId="Web-{F57F1B5B-EEEF-C7DB-814C-97BCC5573CF5}" dt="2025-10-11T21:34:36.818" v="1146" actId="20577"/>
          <ac:spMkLst>
            <pc:docMk/>
            <pc:sldMk cId="2726095309" sldId="263"/>
            <ac:spMk id="4" creationId="{D6AFAEC1-70F4-DCA3-4858-64FF106D7D6D}"/>
          </ac:spMkLst>
        </pc:spChg>
        <pc:spChg chg="mod">
          <ac:chgData name="Cristina-Catalina Coca (2437584)" userId="S::2437584@student.uwtsd.ac.uk::e02dc070-8193-4241-b708-89f28b69988f" providerId="AD" clId="Web-{F57F1B5B-EEEF-C7DB-814C-97BCC5573CF5}" dt="2025-10-11T21:00:46.590" v="663" actId="20577"/>
          <ac:spMkLst>
            <pc:docMk/>
            <pc:sldMk cId="2726095309" sldId="263"/>
            <ac:spMk id="6" creationId="{AB435AA5-75EE-6E7C-E6CD-64FCABF62916}"/>
          </ac:spMkLst>
        </pc:spChg>
      </pc:sldChg>
    </pc:docChg>
  </pc:docChgLst>
  <pc:docChgLst>
    <pc:chgData name="Mia Mina Tiphereth Maurice (2505028)" userId="S::2505028@student.uwtsd.ac.uk::be846b77-899f-46d5-ad8d-74d9f542b03d" providerId="AD" clId="Web-{6768D9CF-44E1-838C-50D8-52D4AE4325B0}"/>
    <pc:docChg chg="addSld delSld modSld">
      <pc:chgData name="Mia Mina Tiphereth Maurice (2505028)" userId="S::2505028@student.uwtsd.ac.uk::be846b77-899f-46d5-ad8d-74d9f542b03d" providerId="AD" clId="Web-{6768D9CF-44E1-838C-50D8-52D4AE4325B0}" dt="2025-10-08T16:25:48.774" v="13" actId="20577"/>
      <pc:docMkLst>
        <pc:docMk/>
      </pc:docMkLst>
      <pc:sldChg chg="addSp delSp modSp mod modClrScheme delDesignElem chgLayout">
        <pc:chgData name="Mia Mina Tiphereth Maurice (2505028)" userId="S::2505028@student.uwtsd.ac.uk::be846b77-899f-46d5-ad8d-74d9f542b03d" providerId="AD" clId="Web-{6768D9CF-44E1-838C-50D8-52D4AE4325B0}" dt="2025-10-08T16:23:40.662" v="6"/>
        <pc:sldMkLst>
          <pc:docMk/>
          <pc:sldMk cId="2136724145" sldId="259"/>
        </pc:sldMkLst>
        <pc:spChg chg="mod ord">
          <ac:chgData name="Mia Mina Tiphereth Maurice (2505028)" userId="S::2505028@student.uwtsd.ac.uk::be846b77-899f-46d5-ad8d-74d9f542b03d" providerId="AD" clId="Web-{6768D9CF-44E1-838C-50D8-52D4AE4325B0}" dt="2025-10-08T16:23:40.662" v="6"/>
          <ac:spMkLst>
            <pc:docMk/>
            <pc:sldMk cId="2136724145" sldId="259"/>
            <ac:spMk id="2" creationId="{98C89B26-F7A2-7198-5BD0-CEBEEE6CDE6A}"/>
          </ac:spMkLst>
        </pc:spChg>
        <pc:spChg chg="mod">
          <ac:chgData name="Mia Mina Tiphereth Maurice (2505028)" userId="S::2505028@student.uwtsd.ac.uk::be846b77-899f-46d5-ad8d-74d9f542b03d" providerId="AD" clId="Web-{6768D9CF-44E1-838C-50D8-52D4AE4325B0}" dt="2025-10-08T16:22:17.156" v="0"/>
          <ac:spMkLst>
            <pc:docMk/>
            <pc:sldMk cId="2136724145" sldId="259"/>
            <ac:spMk id="4" creationId="{0B604AB9-C270-AF34-DAA9-7CB643FEC81C}"/>
          </ac:spMkLst>
        </pc:spChg>
      </pc:sldChg>
    </pc:docChg>
  </pc:docChgLst>
  <pc:docChgLst>
    <pc:chgData name="Cristina-Catalina Coca (2437584)" userId="S::2437584@student.uwtsd.ac.uk::e02dc070-8193-4241-b708-89f28b69988f" providerId="AD" clId="Web-{31021F5E-8CE6-BCDD-C7FD-F2B462900266}"/>
    <pc:docChg chg="addSld">
      <pc:chgData name="Cristina-Catalina Coca (2437584)" userId="S::2437584@student.uwtsd.ac.uk::e02dc070-8193-4241-b708-89f28b69988f" providerId="AD" clId="Web-{31021F5E-8CE6-BCDD-C7FD-F2B462900266}" dt="2025-10-01T16:36:53.285" v="0"/>
      <pc:docMkLst>
        <pc:docMk/>
      </pc:docMkLst>
      <pc:sldChg chg="new">
        <pc:chgData name="Cristina-Catalina Coca (2437584)" userId="S::2437584@student.uwtsd.ac.uk::e02dc070-8193-4241-b708-89f28b69988f" providerId="AD" clId="Web-{31021F5E-8CE6-BCDD-C7FD-F2B462900266}" dt="2025-10-01T16:36:53.285" v="0"/>
        <pc:sldMkLst>
          <pc:docMk/>
          <pc:sldMk cId="1181951024" sldId="257"/>
        </pc:sldMkLst>
      </pc:sldChg>
    </pc:docChg>
  </pc:docChgLst>
  <pc:docChgLst>
    <pc:chgData name="Mia Mina Tiphereth Maurice (2505028)" userId="S::2505028@student.uwtsd.ac.uk::be846b77-899f-46d5-ad8d-74d9f542b03d" providerId="AD" clId="Web-{D1D9D304-1BFC-385C-3ED4-DCC5AFFD4D73}"/>
    <pc:docChg chg="modSld sldOrd">
      <pc:chgData name="Mia Mina Tiphereth Maurice (2505028)" userId="S::2505028@student.uwtsd.ac.uk::be846b77-899f-46d5-ad8d-74d9f542b03d" providerId="AD" clId="Web-{D1D9D304-1BFC-385C-3ED4-DCC5AFFD4D73}" dt="2025-10-12T14:20:00.647" v="161" actId="20577"/>
      <pc:docMkLst>
        <pc:docMk/>
      </pc:docMkLst>
      <pc:sldChg chg="ord">
        <pc:chgData name="Mia Mina Tiphereth Maurice (2505028)" userId="S::2505028@student.uwtsd.ac.uk::be846b77-899f-46d5-ad8d-74d9f542b03d" providerId="AD" clId="Web-{D1D9D304-1BFC-385C-3ED4-DCC5AFFD4D73}" dt="2025-10-12T14:13:01.402" v="82"/>
        <pc:sldMkLst>
          <pc:docMk/>
          <pc:sldMk cId="2136724145" sldId="259"/>
        </pc:sldMkLst>
      </pc:sldChg>
      <pc:sldChg chg="ord">
        <pc:chgData name="Mia Mina Tiphereth Maurice (2505028)" userId="S::2505028@student.uwtsd.ac.uk::be846b77-899f-46d5-ad8d-74d9f542b03d" providerId="AD" clId="Web-{D1D9D304-1BFC-385C-3ED4-DCC5AFFD4D73}" dt="2025-10-12T14:13:08.793" v="83"/>
        <pc:sldMkLst>
          <pc:docMk/>
          <pc:sldMk cId="3581949857" sldId="260"/>
        </pc:sldMkLst>
      </pc:sldChg>
      <pc:sldChg chg="delSp modSp">
        <pc:chgData name="Mia Mina Tiphereth Maurice (2505028)" userId="S::2505028@student.uwtsd.ac.uk::be846b77-899f-46d5-ad8d-74d9f542b03d" providerId="AD" clId="Web-{D1D9D304-1BFC-385C-3ED4-DCC5AFFD4D73}" dt="2025-10-12T14:20:00.647" v="161" actId="20577"/>
        <pc:sldMkLst>
          <pc:docMk/>
          <pc:sldMk cId="2726095309" sldId="263"/>
        </pc:sldMkLst>
        <pc:spChg chg="del">
          <ac:chgData name="Mia Mina Tiphereth Maurice (2505028)" userId="S::2505028@student.uwtsd.ac.uk::be846b77-899f-46d5-ad8d-74d9f542b03d" providerId="AD" clId="Web-{D1D9D304-1BFC-385C-3ED4-DCC5AFFD4D73}" dt="2025-10-12T14:10:25.847" v="75"/>
          <ac:spMkLst>
            <pc:docMk/>
            <pc:sldMk cId="2726095309" sldId="263"/>
            <ac:spMk id="3" creationId="{62FF32C2-8AFA-0DAF-4814-B13FA8E63395}"/>
          </ac:spMkLst>
        </pc:spChg>
        <pc:spChg chg="mod">
          <ac:chgData name="Mia Mina Tiphereth Maurice (2505028)" userId="S::2505028@student.uwtsd.ac.uk::be846b77-899f-46d5-ad8d-74d9f542b03d" providerId="AD" clId="Web-{D1D9D304-1BFC-385C-3ED4-DCC5AFFD4D73}" dt="2025-10-12T14:20:00.647" v="161" actId="20577"/>
          <ac:spMkLst>
            <pc:docMk/>
            <pc:sldMk cId="2726095309" sldId="263"/>
            <ac:spMk id="4" creationId="{D6AFAEC1-70F4-DCA3-4858-64FF106D7D6D}"/>
          </ac:spMkLst>
        </pc:spChg>
        <pc:spChg chg="del">
          <ac:chgData name="Mia Mina Tiphereth Maurice (2505028)" userId="S::2505028@student.uwtsd.ac.uk::be846b77-899f-46d5-ad8d-74d9f542b03d" providerId="AD" clId="Web-{D1D9D304-1BFC-385C-3ED4-DCC5AFFD4D73}" dt="2025-10-12T14:10:32.785" v="76"/>
          <ac:spMkLst>
            <pc:docMk/>
            <pc:sldMk cId="2726095309" sldId="263"/>
            <ac:spMk id="5" creationId="{FCAD9E9F-B6FE-3893-CE7C-8D8A0C1DA3FF}"/>
          </ac:spMkLst>
        </pc:spChg>
        <pc:spChg chg="del">
          <ac:chgData name="Mia Mina Tiphereth Maurice (2505028)" userId="S::2505028@student.uwtsd.ac.uk::be846b77-899f-46d5-ad8d-74d9f542b03d" providerId="AD" clId="Web-{D1D9D304-1BFC-385C-3ED4-DCC5AFFD4D73}" dt="2025-10-12T14:10:35.863" v="77"/>
          <ac:spMkLst>
            <pc:docMk/>
            <pc:sldMk cId="2726095309" sldId="263"/>
            <ac:spMk id="6" creationId="{AB435AA5-75EE-6E7C-E6CD-64FCABF62916}"/>
          </ac:spMkLst>
        </pc:spChg>
      </pc:sldChg>
    </pc:docChg>
  </pc:docChgLst>
  <pc:docChgLst>
    <pc:chgData name="Mia Mina Tiphereth Maurice (2505028)" userId="S::2505028@student.uwtsd.ac.uk::be846b77-899f-46d5-ad8d-74d9f542b03d" providerId="AD" clId="Web-{99E4B47D-44FA-4CE3-81DF-8D921B2B3E72}"/>
    <pc:docChg chg="modSld addMainMaster delMainMaster">
      <pc:chgData name="Mia Mina Tiphereth Maurice (2505028)" userId="S::2505028@student.uwtsd.ac.uk::be846b77-899f-46d5-ad8d-74d9f542b03d" providerId="AD" clId="Web-{99E4B47D-44FA-4CE3-81DF-8D921B2B3E72}" dt="2025-10-01T16:31:36.924" v="76" actId="20577"/>
      <pc:docMkLst>
        <pc:docMk/>
      </pc:docMkLst>
      <pc:sldChg chg="addSp modSp mod setBg modClrScheme chgLayout">
        <pc:chgData name="Mia Mina Tiphereth Maurice (2505028)" userId="S::2505028@student.uwtsd.ac.uk::be846b77-899f-46d5-ad8d-74d9f542b03d" providerId="AD" clId="Web-{99E4B47D-44FA-4CE3-81DF-8D921B2B3E72}" dt="2025-10-01T16:31:36.924" v="76" actId="20577"/>
        <pc:sldMkLst>
          <pc:docMk/>
          <pc:sldMk cId="109857222" sldId="256"/>
        </pc:sldMkLst>
        <pc:spChg chg="mod">
          <ac:chgData name="Mia Mina Tiphereth Maurice (2505028)" userId="S::2505028@student.uwtsd.ac.uk::be846b77-899f-46d5-ad8d-74d9f542b03d" providerId="AD" clId="Web-{99E4B47D-44FA-4CE3-81DF-8D921B2B3E72}" dt="2025-10-01T16:29:41.375" v="44"/>
          <ac:spMkLst>
            <pc:docMk/>
            <pc:sldMk cId="109857222" sldId="256"/>
            <ac:spMk id="2" creationId="{00000000-0000-0000-0000-000000000000}"/>
          </ac:spMkLst>
        </pc:spChg>
        <pc:spChg chg="mod">
          <ac:chgData name="Mia Mina Tiphereth Maurice (2505028)" userId="S::2505028@student.uwtsd.ac.uk::be846b77-899f-46d5-ad8d-74d9f542b03d" providerId="AD" clId="Web-{99E4B47D-44FA-4CE3-81DF-8D921B2B3E72}" dt="2025-10-01T16:31:36.924" v="76" actId="20577"/>
          <ac:spMkLst>
            <pc:docMk/>
            <pc:sldMk cId="109857222" sldId="256"/>
            <ac:spMk id="3" creationId="{00000000-0000-0000-0000-000000000000}"/>
          </ac:spMkLst>
        </pc:spChg>
        <pc:picChg chg="add">
          <ac:chgData name="Mia Mina Tiphereth Maurice (2505028)" userId="S::2505028@student.uwtsd.ac.uk::be846b77-899f-46d5-ad8d-74d9f542b03d" providerId="AD" clId="Web-{99E4B47D-44FA-4CE3-81DF-8D921B2B3E72}" dt="2025-10-01T16:29:41.375" v="44"/>
          <ac:picMkLst>
            <pc:docMk/>
            <pc:sldMk cId="109857222" sldId="256"/>
            <ac:picMk id="4" creationId="{F1A587D8-EFCD-762A-8757-9857275651B5}"/>
          </ac:picMkLst>
        </pc:picChg>
      </pc:sldChg>
    </pc:docChg>
  </pc:docChgLst>
  <pc:docChgLst>
    <pc:chgData name="samirajamanca5@gmail.com" userId="S::urn:spo:guest#samirajamanca5@gmail.com::" providerId="AD" clId="Web-{0F8AD75F-E936-6DE5-81A8-4952C4FC106D}"/>
    <pc:docChg chg="modSld">
      <pc:chgData name="samirajamanca5@gmail.com" userId="S::urn:spo:guest#samirajamanca5@gmail.com::" providerId="AD" clId="Web-{0F8AD75F-E936-6DE5-81A8-4952C4FC106D}" dt="2025-10-11T15:18:31.815" v="95" actId="20577"/>
      <pc:docMkLst>
        <pc:docMk/>
      </pc:docMkLst>
      <pc:sldChg chg="modSp">
        <pc:chgData name="samirajamanca5@gmail.com" userId="S::urn:spo:guest#samirajamanca5@gmail.com::" providerId="AD" clId="Web-{0F8AD75F-E936-6DE5-81A8-4952C4FC106D}" dt="2025-10-11T15:18:31.815" v="95" actId="20577"/>
        <pc:sldMkLst>
          <pc:docMk/>
          <pc:sldMk cId="3821366376" sldId="261"/>
        </pc:sldMkLst>
        <pc:spChg chg="mod">
          <ac:chgData name="samirajamanca5@gmail.com" userId="S::urn:spo:guest#samirajamanca5@gmail.com::" providerId="AD" clId="Web-{0F8AD75F-E936-6DE5-81A8-4952C4FC106D}" dt="2025-10-11T15:13:14.665" v="1" actId="14100"/>
          <ac:spMkLst>
            <pc:docMk/>
            <pc:sldMk cId="3821366376" sldId="261"/>
            <ac:spMk id="2" creationId="{9215FFF4-2556-4D73-276D-8921E6BE5B3A}"/>
          </ac:spMkLst>
        </pc:spChg>
        <pc:spChg chg="mod">
          <ac:chgData name="samirajamanca5@gmail.com" userId="S::urn:spo:guest#samirajamanca5@gmail.com::" providerId="AD" clId="Web-{0F8AD75F-E936-6DE5-81A8-4952C4FC106D}" dt="2025-10-11T15:14:35.950" v="19" actId="20577"/>
          <ac:spMkLst>
            <pc:docMk/>
            <pc:sldMk cId="3821366376" sldId="261"/>
            <ac:spMk id="3" creationId="{4C15E00B-6E04-2807-E3FC-5AE3DE4AC00F}"/>
          </ac:spMkLst>
        </pc:spChg>
        <pc:spChg chg="mod">
          <ac:chgData name="samirajamanca5@gmail.com" userId="S::urn:spo:guest#samirajamanca5@gmail.com::" providerId="AD" clId="Web-{0F8AD75F-E936-6DE5-81A8-4952C4FC106D}" dt="2025-10-11T15:18:31.815" v="95" actId="20577"/>
          <ac:spMkLst>
            <pc:docMk/>
            <pc:sldMk cId="3821366376" sldId="261"/>
            <ac:spMk id="4" creationId="{44161BBC-6300-F84F-3EDC-7006FA5A9731}"/>
          </ac:spMkLst>
        </pc:spChg>
      </pc:sldChg>
    </pc:docChg>
  </pc:docChgLst>
  <pc:docChgLst>
    <pc:chgData name="Mia Mina Tiphereth Maurice (2505028)" userId="S::2505028@student.uwtsd.ac.uk::be846b77-899f-46d5-ad8d-74d9f542b03d" providerId="AD" clId="Web-{DCBA2CA3-907B-14EB-EBE5-3C9A7C0C5DC4}"/>
    <pc:docChg chg="modSld">
      <pc:chgData name="Mia Mina Tiphereth Maurice (2505028)" userId="S::2505028@student.uwtsd.ac.uk::be846b77-899f-46d5-ad8d-74d9f542b03d" providerId="AD" clId="Web-{DCBA2CA3-907B-14EB-EBE5-3C9A7C0C5DC4}" dt="2025-10-12T14:27:02.915" v="2" actId="20577"/>
      <pc:docMkLst>
        <pc:docMk/>
      </pc:docMkLst>
      <pc:sldChg chg="modSp">
        <pc:chgData name="Mia Mina Tiphereth Maurice (2505028)" userId="S::2505028@student.uwtsd.ac.uk::be846b77-899f-46d5-ad8d-74d9f542b03d" providerId="AD" clId="Web-{DCBA2CA3-907B-14EB-EBE5-3C9A7C0C5DC4}" dt="2025-10-12T14:26:44.945" v="1" actId="20577"/>
        <pc:sldMkLst>
          <pc:docMk/>
          <pc:sldMk cId="1181951024" sldId="257"/>
        </pc:sldMkLst>
        <pc:spChg chg="mod">
          <ac:chgData name="Mia Mina Tiphereth Maurice (2505028)" userId="S::2505028@student.uwtsd.ac.uk::be846b77-899f-46d5-ad8d-74d9f542b03d" providerId="AD" clId="Web-{DCBA2CA3-907B-14EB-EBE5-3C9A7C0C5DC4}" dt="2025-10-12T14:26:44.945" v="1" actId="20577"/>
          <ac:spMkLst>
            <pc:docMk/>
            <pc:sldMk cId="1181951024" sldId="257"/>
            <ac:spMk id="2" creationId="{9D8D9409-7E46-6DE8-C37C-D7733DC438B7}"/>
          </ac:spMkLst>
        </pc:spChg>
      </pc:sldChg>
      <pc:sldChg chg="modSp">
        <pc:chgData name="Mia Mina Tiphereth Maurice (2505028)" userId="S::2505028@student.uwtsd.ac.uk::be846b77-899f-46d5-ad8d-74d9f542b03d" providerId="AD" clId="Web-{DCBA2CA3-907B-14EB-EBE5-3C9A7C0C5DC4}" dt="2025-10-12T14:27:02.915" v="2" actId="20577"/>
        <pc:sldMkLst>
          <pc:docMk/>
          <pc:sldMk cId="3251849252" sldId="258"/>
        </pc:sldMkLst>
        <pc:spChg chg="mod">
          <ac:chgData name="Mia Mina Tiphereth Maurice (2505028)" userId="S::2505028@student.uwtsd.ac.uk::be846b77-899f-46d5-ad8d-74d9f542b03d" providerId="AD" clId="Web-{DCBA2CA3-907B-14EB-EBE5-3C9A7C0C5DC4}" dt="2025-10-12T14:27:02.915" v="2" actId="20577"/>
          <ac:spMkLst>
            <pc:docMk/>
            <pc:sldMk cId="3251849252" sldId="258"/>
            <ac:spMk id="2" creationId="{B1AB92B9-D4C8-1BBF-12E2-0A2139080BD0}"/>
          </ac:spMkLst>
        </pc:spChg>
      </pc:sldChg>
    </pc:docChg>
  </pc:docChgLst>
  <pc:docChgLst>
    <pc:chgData name="Mia Mina Tiphereth Maurice (2505028)" userId="S::2505028@student.uwtsd.ac.uk::be846b77-899f-46d5-ad8d-74d9f542b03d" providerId="AD" clId="Web-{53EC954E-4FF8-3C6E-F453-9F9233A9907C}"/>
    <pc:docChg chg="mod addSld delSld modSld addMainMaster delMainMaster">
      <pc:chgData name="Mia Mina Tiphereth Maurice (2505028)" userId="S::2505028@student.uwtsd.ac.uk::be846b77-899f-46d5-ad8d-74d9f542b03d" providerId="AD" clId="Web-{53EC954E-4FF8-3C6E-F453-9F9233A9907C}" dt="2025-10-10T16:00:44.373" v="978" actId="20577"/>
      <pc:docMkLst>
        <pc:docMk/>
      </pc:docMkLst>
      <pc:sldChg chg="modSp mod modClrScheme chgLayout">
        <pc:chgData name="Mia Mina Tiphereth Maurice (2505028)" userId="S::2505028@student.uwtsd.ac.uk::be846b77-899f-46d5-ad8d-74d9f542b03d" providerId="AD" clId="Web-{53EC954E-4FF8-3C6E-F453-9F9233A9907C}" dt="2025-10-10T15:35:20.270" v="462"/>
        <pc:sldMkLst>
          <pc:docMk/>
          <pc:sldMk cId="109857222" sldId="256"/>
        </pc:sldMkLst>
        <pc:spChg chg="mod ord">
          <ac:chgData name="Mia Mina Tiphereth Maurice (2505028)" userId="S::2505028@student.uwtsd.ac.uk::be846b77-899f-46d5-ad8d-74d9f542b03d" providerId="AD" clId="Web-{53EC954E-4FF8-3C6E-F453-9F9233A9907C}" dt="2025-10-10T15:35:20.270" v="462"/>
          <ac:spMkLst>
            <pc:docMk/>
            <pc:sldMk cId="109857222" sldId="256"/>
            <ac:spMk id="2" creationId="{00000000-0000-0000-0000-000000000000}"/>
          </ac:spMkLst>
        </pc:spChg>
        <pc:spChg chg="mod ord">
          <ac:chgData name="Mia Mina Tiphereth Maurice (2505028)" userId="S::2505028@student.uwtsd.ac.uk::be846b77-899f-46d5-ad8d-74d9f542b03d" providerId="AD" clId="Web-{53EC954E-4FF8-3C6E-F453-9F9233A9907C}" dt="2025-10-10T15:35:20.270" v="462"/>
          <ac:spMkLst>
            <pc:docMk/>
            <pc:sldMk cId="109857222" sldId="256"/>
            <ac:spMk id="3" creationId="{00000000-0000-0000-0000-000000000000}"/>
          </ac:spMkLst>
        </pc:spChg>
      </pc:sldChg>
      <pc:sldChg chg="modSp mod modClrScheme chgLayout">
        <pc:chgData name="Mia Mina Tiphereth Maurice (2505028)" userId="S::2505028@student.uwtsd.ac.uk::be846b77-899f-46d5-ad8d-74d9f542b03d" providerId="AD" clId="Web-{53EC954E-4FF8-3C6E-F453-9F9233A9907C}" dt="2025-10-10T15:36:08.098" v="467" actId="20577"/>
        <pc:sldMkLst>
          <pc:docMk/>
          <pc:sldMk cId="1181951024" sldId="257"/>
        </pc:sldMkLst>
        <pc:spChg chg="mod ord">
          <ac:chgData name="Mia Mina Tiphereth Maurice (2505028)" userId="S::2505028@student.uwtsd.ac.uk::be846b77-899f-46d5-ad8d-74d9f542b03d" providerId="AD" clId="Web-{53EC954E-4FF8-3C6E-F453-9F9233A9907C}" dt="2025-10-10T15:35:20.270" v="462"/>
          <ac:spMkLst>
            <pc:docMk/>
            <pc:sldMk cId="1181951024" sldId="257"/>
            <ac:spMk id="2" creationId="{9D8D9409-7E46-6DE8-C37C-D7733DC438B7}"/>
          </ac:spMkLst>
        </pc:spChg>
        <pc:spChg chg="mod ord">
          <ac:chgData name="Mia Mina Tiphereth Maurice (2505028)" userId="S::2505028@student.uwtsd.ac.uk::be846b77-899f-46d5-ad8d-74d9f542b03d" providerId="AD" clId="Web-{53EC954E-4FF8-3C6E-F453-9F9233A9907C}" dt="2025-10-10T15:36:08.098" v="467" actId="20577"/>
          <ac:spMkLst>
            <pc:docMk/>
            <pc:sldMk cId="1181951024" sldId="257"/>
            <ac:spMk id="3" creationId="{3FFAC961-50D1-EEEF-6293-99CA3B9D643D}"/>
          </ac:spMkLst>
        </pc:spChg>
      </pc:sldChg>
      <pc:sldChg chg="delSp modSp mod modClrScheme delDesignElem chgLayout">
        <pc:chgData name="Mia Mina Tiphereth Maurice (2505028)" userId="S::2505028@student.uwtsd.ac.uk::be846b77-899f-46d5-ad8d-74d9f542b03d" providerId="AD" clId="Web-{53EC954E-4FF8-3C6E-F453-9F9233A9907C}" dt="2025-10-10T15:35:20.270" v="462"/>
        <pc:sldMkLst>
          <pc:docMk/>
          <pc:sldMk cId="3251849252" sldId="258"/>
        </pc:sldMkLst>
        <pc:spChg chg="mod ord">
          <ac:chgData name="Mia Mina Tiphereth Maurice (2505028)" userId="S::2505028@student.uwtsd.ac.uk::be846b77-899f-46d5-ad8d-74d9f542b03d" providerId="AD" clId="Web-{53EC954E-4FF8-3C6E-F453-9F9233A9907C}" dt="2025-10-10T15:35:20.270" v="462"/>
          <ac:spMkLst>
            <pc:docMk/>
            <pc:sldMk cId="3251849252" sldId="258"/>
            <ac:spMk id="2" creationId="{B1AB92B9-D4C8-1BBF-12E2-0A2139080BD0}"/>
          </ac:spMkLst>
        </pc:spChg>
        <pc:spChg chg="mod ord">
          <ac:chgData name="Mia Mina Tiphereth Maurice (2505028)" userId="S::2505028@student.uwtsd.ac.uk::be846b77-899f-46d5-ad8d-74d9f542b03d" providerId="AD" clId="Web-{53EC954E-4FF8-3C6E-F453-9F9233A9907C}" dt="2025-10-10T15:35:20.270" v="462"/>
          <ac:spMkLst>
            <pc:docMk/>
            <pc:sldMk cId="3251849252" sldId="258"/>
            <ac:spMk id="3" creationId="{C64A7AD7-5D26-AA48-D54D-C2D1B4710EE4}"/>
          </ac:spMkLst>
        </pc:spChg>
        <pc:picChg chg="mod ord">
          <ac:chgData name="Mia Mina Tiphereth Maurice (2505028)" userId="S::2505028@student.uwtsd.ac.uk::be846b77-899f-46d5-ad8d-74d9f542b03d" providerId="AD" clId="Web-{53EC954E-4FF8-3C6E-F453-9F9233A9907C}" dt="2025-10-10T15:35:20.270" v="462"/>
          <ac:picMkLst>
            <pc:docMk/>
            <pc:sldMk cId="3251849252" sldId="258"/>
            <ac:picMk id="5" creationId="{BDC8EC3E-D1BB-D3BE-CCA2-A66FFF610183}"/>
          </ac:picMkLst>
        </pc:picChg>
      </pc:sldChg>
      <pc:sldChg chg="delSp modSp mod modClrScheme delDesignElem chgLayout">
        <pc:chgData name="Mia Mina Tiphereth Maurice (2505028)" userId="S::2505028@student.uwtsd.ac.uk::be846b77-899f-46d5-ad8d-74d9f542b03d" providerId="AD" clId="Web-{53EC954E-4FF8-3C6E-F453-9F9233A9907C}" dt="2025-10-10T15:37:01.942" v="474" actId="20577"/>
        <pc:sldMkLst>
          <pc:docMk/>
          <pc:sldMk cId="2136724145" sldId="259"/>
        </pc:sldMkLst>
        <pc:spChg chg="mod ord">
          <ac:chgData name="Mia Mina Tiphereth Maurice (2505028)" userId="S::2505028@student.uwtsd.ac.uk::be846b77-899f-46d5-ad8d-74d9f542b03d" providerId="AD" clId="Web-{53EC954E-4FF8-3C6E-F453-9F9233A9907C}" dt="2025-10-10T15:35:20.270" v="462"/>
          <ac:spMkLst>
            <pc:docMk/>
            <pc:sldMk cId="2136724145" sldId="259"/>
            <ac:spMk id="2" creationId="{98C89B26-F7A2-7198-5BD0-CEBEEE6CDE6A}"/>
          </ac:spMkLst>
        </pc:spChg>
        <pc:spChg chg="mod">
          <ac:chgData name="Mia Mina Tiphereth Maurice (2505028)" userId="S::2505028@student.uwtsd.ac.uk::be846b77-899f-46d5-ad8d-74d9f542b03d" providerId="AD" clId="Web-{53EC954E-4FF8-3C6E-F453-9F9233A9907C}" dt="2025-10-10T15:37:01.942" v="474" actId="20577"/>
          <ac:spMkLst>
            <pc:docMk/>
            <pc:sldMk cId="2136724145" sldId="259"/>
            <ac:spMk id="4" creationId="{0B604AB9-C270-AF34-DAA9-7CB643FEC81C}"/>
          </ac:spMkLst>
        </pc:spChg>
      </pc:sldChg>
      <pc:sldChg chg="delSp modSp new">
        <pc:chgData name="Mia Mina Tiphereth Maurice (2505028)" userId="S::2505028@student.uwtsd.ac.uk::be846b77-899f-46d5-ad8d-74d9f542b03d" providerId="AD" clId="Web-{53EC954E-4FF8-3C6E-F453-9F9233A9907C}" dt="2025-10-10T16:00:44.373" v="978" actId="20577"/>
        <pc:sldMkLst>
          <pc:docMk/>
          <pc:sldMk cId="3581949857" sldId="260"/>
        </pc:sldMkLst>
        <pc:spChg chg="mod">
          <ac:chgData name="Mia Mina Tiphereth Maurice (2505028)" userId="S::2505028@student.uwtsd.ac.uk::be846b77-899f-46d5-ad8d-74d9f542b03d" providerId="AD" clId="Web-{53EC954E-4FF8-3C6E-F453-9F9233A9907C}" dt="2025-10-10T16:00:44.373" v="978" actId="20577"/>
          <ac:spMkLst>
            <pc:docMk/>
            <pc:sldMk cId="3581949857" sldId="260"/>
            <ac:spMk id="3" creationId="{4134CCCE-1F9F-1E90-3A7D-2C62BE49B2B4}"/>
          </ac:spMkLst>
        </pc:spChg>
        <pc:spChg chg="mod">
          <ac:chgData name="Mia Mina Tiphereth Maurice (2505028)" userId="S::2505028@student.uwtsd.ac.uk::be846b77-899f-46d5-ad8d-74d9f542b03d" providerId="AD" clId="Web-{53EC954E-4FF8-3C6E-F453-9F9233A9907C}" dt="2025-10-10T15:56:45.760" v="954" actId="14100"/>
          <ac:spMkLst>
            <pc:docMk/>
            <pc:sldMk cId="3581949857" sldId="260"/>
            <ac:spMk id="4" creationId="{1BC86FD0-D0A4-3773-AFE7-2D02494031E3}"/>
          </ac:spMkLst>
        </pc:spChg>
        <pc:spChg chg="mod">
          <ac:chgData name="Mia Mina Tiphereth Maurice (2505028)" userId="S::2505028@student.uwtsd.ac.uk::be846b77-899f-46d5-ad8d-74d9f542b03d" providerId="AD" clId="Web-{53EC954E-4FF8-3C6E-F453-9F9233A9907C}" dt="2025-10-10T16:00:35.655" v="976" actId="20577"/>
          <ac:spMkLst>
            <pc:docMk/>
            <pc:sldMk cId="3581949857" sldId="260"/>
            <ac:spMk id="5" creationId="{F18B60F6-7457-A362-3E4F-C9433A4A2677}"/>
          </ac:spMkLst>
        </pc:spChg>
        <pc:spChg chg="mod">
          <ac:chgData name="Mia Mina Tiphereth Maurice (2505028)" userId="S::2505028@student.uwtsd.ac.uk::be846b77-899f-46d5-ad8d-74d9f542b03d" providerId="AD" clId="Web-{53EC954E-4FF8-3C6E-F453-9F9233A9907C}" dt="2025-10-10T16:00:18.108" v="974" actId="20577"/>
          <ac:spMkLst>
            <pc:docMk/>
            <pc:sldMk cId="3581949857" sldId="260"/>
            <ac:spMk id="6" creationId="{448C69FC-5EE8-B296-FC26-E73B09A60CDE}"/>
          </ac:spMkLst>
        </pc:spChg>
      </pc:sldChg>
      <pc:sldMasterChg chg="add addSldLayout modSldLayout">
        <pc:chgData name="Mia Mina Tiphereth Maurice (2505028)" userId="S::2505028@student.uwtsd.ac.uk::be846b77-899f-46d5-ad8d-74d9f542b03d" providerId="AD" clId="Web-{53EC954E-4FF8-3C6E-F453-9F9233A9907C}" dt="2025-10-10T15:35:20.270" v="462"/>
        <pc:sldMasterMkLst>
          <pc:docMk/>
          <pc:sldMasterMk cId="1917930442" sldId="2147483878"/>
        </pc:sldMasterMkLst>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213968095" sldId="2147483879"/>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1666920990" sldId="2147483880"/>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1912765160" sldId="2147483881"/>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3023360325" sldId="2147483882"/>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3346414481" sldId="2147483883"/>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2158444441" sldId="2147483884"/>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2993055227" sldId="2147483885"/>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4095976813" sldId="2147483886"/>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4087712127" sldId="2147483887"/>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2404526370" sldId="2147483888"/>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1837609492" sldId="2147483889"/>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476942625" sldId="2147483890"/>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1180248752" sldId="2147483891"/>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304280194" sldId="2147483892"/>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4227924198" sldId="2147483893"/>
          </pc:sldLayoutMkLst>
        </pc:sldLayoutChg>
        <pc:sldLayoutChg chg="add mod replId">
          <pc:chgData name="Mia Mina Tiphereth Maurice (2505028)" userId="S::2505028@student.uwtsd.ac.uk::be846b77-899f-46d5-ad8d-74d9f542b03d" providerId="AD" clId="Web-{53EC954E-4FF8-3C6E-F453-9F9233A9907C}" dt="2025-10-10T15:35:20.270" v="462"/>
          <pc:sldLayoutMkLst>
            <pc:docMk/>
            <pc:sldMasterMk cId="1917930442" sldId="2147483878"/>
            <pc:sldLayoutMk cId="1210200006" sldId="2147483894"/>
          </pc:sldLayoutMkLst>
        </pc:sldLayoutChg>
      </pc:sldMasterChg>
    </pc:docChg>
  </pc:docChgLst>
  <pc:docChgLst>
    <pc:chgData name="Mia Mina Tiphereth Maurice (2505028)" userId="S::2505028@student.uwtsd.ac.uk::be846b77-899f-46d5-ad8d-74d9f542b03d" providerId="AD" clId="Web-{81334B6B-BC3B-8F31-77DB-C54341B36BB6}"/>
    <pc:docChg chg="addSld delSld modSld">
      <pc:chgData name="Mia Mina Tiphereth Maurice (2505028)" userId="S::2505028@student.uwtsd.ac.uk::be846b77-899f-46d5-ad8d-74d9f542b03d" providerId="AD" clId="Web-{81334B6B-BC3B-8F31-77DB-C54341B36BB6}" dt="2025-10-08T16:09:27.200" v="607" actId="1076"/>
      <pc:docMkLst>
        <pc:docMk/>
      </pc:docMkLst>
      <pc:sldChg chg="addSp delSp modSp new mod setBg">
        <pc:chgData name="Mia Mina Tiphereth Maurice (2505028)" userId="S::2505028@student.uwtsd.ac.uk::be846b77-899f-46d5-ad8d-74d9f542b03d" providerId="AD" clId="Web-{81334B6B-BC3B-8F31-77DB-C54341B36BB6}" dt="2025-10-08T16:09:27.200" v="607" actId="1076"/>
        <pc:sldMkLst>
          <pc:docMk/>
          <pc:sldMk cId="2136724145" sldId="259"/>
        </pc:sldMkLst>
        <pc:spChg chg="mod">
          <ac:chgData name="Mia Mina Tiphereth Maurice (2505028)" userId="S::2505028@student.uwtsd.ac.uk::be846b77-899f-46d5-ad8d-74d9f542b03d" providerId="AD" clId="Web-{81334B6B-BC3B-8F31-77DB-C54341B36BB6}" dt="2025-10-08T15:42:38.695" v="274"/>
          <ac:spMkLst>
            <pc:docMk/>
            <pc:sldMk cId="2136724145" sldId="259"/>
            <ac:spMk id="2" creationId="{98C89B26-F7A2-7198-5BD0-CEBEEE6CDE6A}"/>
          </ac:spMkLst>
        </pc:spChg>
        <pc:spChg chg="add mod">
          <ac:chgData name="Mia Mina Tiphereth Maurice (2505028)" userId="S::2505028@student.uwtsd.ac.uk::be846b77-899f-46d5-ad8d-74d9f542b03d" providerId="AD" clId="Web-{81334B6B-BC3B-8F31-77DB-C54341B36BB6}" dt="2025-10-08T16:04:25.148" v="595" actId="14100"/>
          <ac:spMkLst>
            <pc:docMk/>
            <pc:sldMk cId="2136724145" sldId="259"/>
            <ac:spMk id="4" creationId="{0B604AB9-C270-AF34-DAA9-7CB643FEC81C}"/>
          </ac:spMkLst>
        </pc:spChg>
        <pc:picChg chg="add mod">
          <ac:chgData name="Mia Mina Tiphereth Maurice (2505028)" userId="S::2505028@student.uwtsd.ac.uk::be846b77-899f-46d5-ad8d-74d9f542b03d" providerId="AD" clId="Web-{81334B6B-BC3B-8F31-77DB-C54341B36BB6}" dt="2025-10-08T16:05:09.149" v="600" actId="1076"/>
          <ac:picMkLst>
            <pc:docMk/>
            <pc:sldMk cId="2136724145" sldId="259"/>
            <ac:picMk id="8" creationId="{B72B44F1-03B4-5FCA-BF65-0531AA65C454}"/>
          </ac:picMkLst>
        </pc:picChg>
        <pc:picChg chg="add mod">
          <ac:chgData name="Mia Mina Tiphereth Maurice (2505028)" userId="S::2505028@student.uwtsd.ac.uk::be846b77-899f-46d5-ad8d-74d9f542b03d" providerId="AD" clId="Web-{81334B6B-BC3B-8F31-77DB-C54341B36BB6}" dt="2025-10-08T16:09:27.200" v="607" actId="1076"/>
          <ac:picMkLst>
            <pc:docMk/>
            <pc:sldMk cId="2136724145" sldId="259"/>
            <ac:picMk id="13" creationId="{E463A3FA-006C-5A98-76FC-EAED70E50224}"/>
          </ac:picMkLst>
        </pc:picChg>
      </pc:sldChg>
    </pc:docChg>
  </pc:docChgLst>
  <pc:docChgLst>
    <pc:chgData name="Samira Jamanca (2511273)" userId="84f0454b-fb7c-49e6-a5fd-ed18b015a11f" providerId="ADAL" clId="{D2B2FC04-D190-493D-8602-4AA9E34AAD2D}"/>
    <pc:docChg chg="addSld modSld">
      <pc:chgData name="Samira Jamanca (2511273)" userId="84f0454b-fb7c-49e6-a5fd-ed18b015a11f" providerId="ADAL" clId="{D2B2FC04-D190-493D-8602-4AA9E34AAD2D}" dt="2025-10-11T00:34:08.284" v="41" actId="1076"/>
      <pc:docMkLst>
        <pc:docMk/>
      </pc:docMkLst>
      <pc:sldChg chg="modSp new">
        <pc:chgData name="Samira Jamanca (2511273)" userId="84f0454b-fb7c-49e6-a5fd-ed18b015a11f" providerId="ADAL" clId="{D2B2FC04-D190-493D-8602-4AA9E34AAD2D}" dt="2025-10-11T00:34:08.284" v="41" actId="1076"/>
        <pc:sldMkLst>
          <pc:docMk/>
          <pc:sldMk cId="3821366376" sldId="261"/>
        </pc:sldMkLst>
        <pc:spChg chg="mod">
          <ac:chgData name="Samira Jamanca (2511273)" userId="84f0454b-fb7c-49e6-a5fd-ed18b015a11f" providerId="ADAL" clId="{D2B2FC04-D190-493D-8602-4AA9E34AAD2D}" dt="2025-10-11T00:34:00.620" v="39" actId="20577"/>
          <ac:spMkLst>
            <pc:docMk/>
            <pc:sldMk cId="3821366376" sldId="261"/>
            <ac:spMk id="2" creationId="{9215FFF4-2556-4D73-276D-8921E6BE5B3A}"/>
          </ac:spMkLst>
        </pc:spChg>
        <pc:spChg chg="mod">
          <ac:chgData name="Samira Jamanca (2511273)" userId="84f0454b-fb7c-49e6-a5fd-ed18b015a11f" providerId="ADAL" clId="{D2B2FC04-D190-493D-8602-4AA9E34AAD2D}" dt="2025-10-11T00:34:08.284" v="41" actId="1076"/>
          <ac:spMkLst>
            <pc:docMk/>
            <pc:sldMk cId="3821366376" sldId="261"/>
            <ac:spMk id="4" creationId="{44161BBC-6300-F84F-3EDC-7006FA5A9731}"/>
          </ac:spMkLst>
        </pc:spChg>
      </pc:sldChg>
    </pc:docChg>
  </pc:docChgLst>
  <pc:docChgLst>
    <pc:chgData name="samirajamanca5@gmail.com" userId="S::urn:spo:guest#samirajamanca5@gmail.com::" providerId="AD" clId="Web-{65ABAF01-5AD1-8B55-F5B1-1FB51BDC4857}"/>
    <pc:docChg chg="modSld">
      <pc:chgData name="samirajamanca5@gmail.com" userId="S::urn:spo:guest#samirajamanca5@gmail.com::" providerId="AD" clId="Web-{65ABAF01-5AD1-8B55-F5B1-1FB51BDC4857}" dt="2025-10-12T13:13:28.598" v="101" actId="20577"/>
      <pc:docMkLst>
        <pc:docMk/>
      </pc:docMkLst>
      <pc:sldChg chg="modSp">
        <pc:chgData name="samirajamanca5@gmail.com" userId="S::urn:spo:guest#samirajamanca5@gmail.com::" providerId="AD" clId="Web-{65ABAF01-5AD1-8B55-F5B1-1FB51BDC4857}" dt="2025-10-12T13:13:28.598" v="101" actId="20577"/>
        <pc:sldMkLst>
          <pc:docMk/>
          <pc:sldMk cId="2726095309" sldId="263"/>
        </pc:sldMkLst>
        <pc:spChg chg="mod">
          <ac:chgData name="samirajamanca5@gmail.com" userId="S::urn:spo:guest#samirajamanca5@gmail.com::" providerId="AD" clId="Web-{65ABAF01-5AD1-8B55-F5B1-1FB51BDC4857}" dt="2025-10-12T13:13:28.598" v="101" actId="20577"/>
          <ac:spMkLst>
            <pc:docMk/>
            <pc:sldMk cId="2726095309" sldId="263"/>
            <ac:spMk id="4" creationId="{D6AFAEC1-70F4-DCA3-4858-64FF106D7D6D}"/>
          </ac:spMkLst>
        </pc:spChg>
      </pc:sldChg>
    </pc:docChg>
  </pc:docChgLst>
  <pc:docChgLst>
    <pc:chgData name="Cristina-Catalina Coca (2437584)" userId="S::2437584@student.uwtsd.ac.uk::e02dc070-8193-4241-b708-89f28b69988f" providerId="AD" clId="Web-{63A32BD0-60EF-5E22-7AB6-499AEB558FF5}"/>
    <pc:docChg chg="mod addSld delSld modSld addMainMaster delMainMaster">
      <pc:chgData name="Cristina-Catalina Coca (2437584)" userId="S::2437584@student.uwtsd.ac.uk::e02dc070-8193-4241-b708-89f28b69988f" providerId="AD" clId="Web-{63A32BD0-60EF-5E22-7AB6-499AEB558FF5}" dt="2025-10-08T15:34:38.241" v="1602" actId="20577"/>
      <pc:docMkLst>
        <pc:docMk/>
      </pc:docMkLst>
      <pc:sldChg chg="delSp modSp mod modClrScheme delDesignElem chgLayout">
        <pc:chgData name="Cristina-Catalina Coca (2437584)" userId="S::2437584@student.uwtsd.ac.uk::e02dc070-8193-4241-b708-89f28b69988f" providerId="AD" clId="Web-{63A32BD0-60EF-5E22-7AB6-499AEB558FF5}" dt="2025-10-08T14:43:34.337" v="264" actId="20577"/>
        <pc:sldMkLst>
          <pc:docMk/>
          <pc:sldMk cId="109857222" sldId="256"/>
        </pc:sldMkLst>
        <pc:spChg chg="mod ord">
          <ac:chgData name="Cristina-Catalina Coca (2437584)" userId="S::2437584@student.uwtsd.ac.uk::e02dc070-8193-4241-b708-89f28b69988f" providerId="AD" clId="Web-{63A32BD0-60EF-5E22-7AB6-499AEB558FF5}" dt="2025-10-08T14:43:34.337" v="264" actId="20577"/>
          <ac:spMkLst>
            <pc:docMk/>
            <pc:sldMk cId="109857222" sldId="256"/>
            <ac:spMk id="2" creationId="{00000000-0000-0000-0000-000000000000}"/>
          </ac:spMkLst>
        </pc:spChg>
        <pc:spChg chg="mod ord">
          <ac:chgData name="Cristina-Catalina Coca (2437584)" userId="S::2437584@student.uwtsd.ac.uk::e02dc070-8193-4241-b708-89f28b69988f" providerId="AD" clId="Web-{63A32BD0-60EF-5E22-7AB6-499AEB558FF5}" dt="2025-10-08T14:42:38.991" v="250"/>
          <ac:spMkLst>
            <pc:docMk/>
            <pc:sldMk cId="109857222" sldId="256"/>
            <ac:spMk id="3" creationId="{00000000-0000-0000-0000-000000000000}"/>
          </ac:spMkLst>
        </pc:spChg>
        <pc:picChg chg="mod">
          <ac:chgData name="Cristina-Catalina Coca (2437584)" userId="S::2437584@student.uwtsd.ac.uk::e02dc070-8193-4241-b708-89f28b69988f" providerId="AD" clId="Web-{63A32BD0-60EF-5E22-7AB6-499AEB558FF5}" dt="2025-10-08T14:42:51.788" v="251" actId="1076"/>
          <ac:picMkLst>
            <pc:docMk/>
            <pc:sldMk cId="109857222" sldId="256"/>
            <ac:picMk id="4" creationId="{F1A587D8-EFCD-762A-8757-9857275651B5}"/>
          </ac:picMkLst>
        </pc:picChg>
      </pc:sldChg>
      <pc:sldChg chg="addSp delSp modSp add del mod modClrScheme chgLayout">
        <pc:chgData name="Cristina-Catalina Coca (2437584)" userId="S::2437584@student.uwtsd.ac.uk::e02dc070-8193-4241-b708-89f28b69988f" providerId="AD" clId="Web-{63A32BD0-60EF-5E22-7AB6-499AEB558FF5}" dt="2025-10-08T15:08:20.123" v="904" actId="20577"/>
        <pc:sldMkLst>
          <pc:docMk/>
          <pc:sldMk cId="1181951024" sldId="257"/>
        </pc:sldMkLst>
        <pc:spChg chg="mod ord">
          <ac:chgData name="Cristina-Catalina Coca (2437584)" userId="S::2437584@student.uwtsd.ac.uk::e02dc070-8193-4241-b708-89f28b69988f" providerId="AD" clId="Web-{63A32BD0-60EF-5E22-7AB6-499AEB558FF5}" dt="2025-10-08T15:07:39.028" v="885" actId="20577"/>
          <ac:spMkLst>
            <pc:docMk/>
            <pc:sldMk cId="1181951024" sldId="257"/>
            <ac:spMk id="2" creationId="{9D8D9409-7E46-6DE8-C37C-D7733DC438B7}"/>
          </ac:spMkLst>
        </pc:spChg>
        <pc:spChg chg="mod ord">
          <ac:chgData name="Cristina-Catalina Coca (2437584)" userId="S::2437584@student.uwtsd.ac.uk::e02dc070-8193-4241-b708-89f28b69988f" providerId="AD" clId="Web-{63A32BD0-60EF-5E22-7AB6-499AEB558FF5}" dt="2025-10-08T15:08:20.123" v="904" actId="20577"/>
          <ac:spMkLst>
            <pc:docMk/>
            <pc:sldMk cId="1181951024" sldId="257"/>
            <ac:spMk id="3" creationId="{3FFAC961-50D1-EEEF-6293-99CA3B9D643D}"/>
          </ac:spMkLst>
        </pc:spChg>
      </pc:sldChg>
      <pc:sldChg chg="addSp delSp modSp new mod setBg modClrScheme chgLayout">
        <pc:chgData name="Cristina-Catalina Coca (2437584)" userId="S::2437584@student.uwtsd.ac.uk::e02dc070-8193-4241-b708-89f28b69988f" providerId="AD" clId="Web-{63A32BD0-60EF-5E22-7AB6-499AEB558FF5}" dt="2025-10-08T15:34:38.241" v="1602" actId="20577"/>
        <pc:sldMkLst>
          <pc:docMk/>
          <pc:sldMk cId="3251849252" sldId="258"/>
        </pc:sldMkLst>
        <pc:spChg chg="mod ord">
          <ac:chgData name="Cristina-Catalina Coca (2437584)" userId="S::2437584@student.uwtsd.ac.uk::e02dc070-8193-4241-b708-89f28b69988f" providerId="AD" clId="Web-{63A32BD0-60EF-5E22-7AB6-499AEB558FF5}" dt="2025-10-08T15:28:35.791" v="1298" actId="20577"/>
          <ac:spMkLst>
            <pc:docMk/>
            <pc:sldMk cId="3251849252" sldId="258"/>
            <ac:spMk id="2" creationId="{B1AB92B9-D4C8-1BBF-12E2-0A2139080BD0}"/>
          </ac:spMkLst>
        </pc:spChg>
        <pc:spChg chg="mod ord">
          <ac:chgData name="Cristina-Catalina Coca (2437584)" userId="S::2437584@student.uwtsd.ac.uk::e02dc070-8193-4241-b708-89f28b69988f" providerId="AD" clId="Web-{63A32BD0-60EF-5E22-7AB6-499AEB558FF5}" dt="2025-10-08T15:34:38.241" v="1602" actId="20577"/>
          <ac:spMkLst>
            <pc:docMk/>
            <pc:sldMk cId="3251849252" sldId="258"/>
            <ac:spMk id="3" creationId="{C64A7AD7-5D26-AA48-D54D-C2D1B4710EE4}"/>
          </ac:spMkLst>
        </pc:spChg>
        <pc:picChg chg="add mod ord">
          <ac:chgData name="Cristina-Catalina Coca (2437584)" userId="S::2437584@student.uwtsd.ac.uk::e02dc070-8193-4241-b708-89f28b69988f" providerId="AD" clId="Web-{63A32BD0-60EF-5E22-7AB6-499AEB558FF5}" dt="2025-10-08T15:15:51.272" v="948" actId="1076"/>
          <ac:picMkLst>
            <pc:docMk/>
            <pc:sldMk cId="3251849252" sldId="258"/>
            <ac:picMk id="5" creationId="{BDC8EC3E-D1BB-D3BE-CCA2-A66FFF610183}"/>
          </ac:picMkLst>
        </pc:picChg>
      </pc:sldChg>
    </pc:docChg>
  </pc:docChgLst>
  <pc:docChgLst>
    <pc:chgData name="samirajamanca5@gmail.com" userId="S::urn:spo:guest#samirajamanca5@gmail.com::" providerId="AD" clId="Web-{79261FFB-C30D-0FDE-82AA-54B48DA45BE3}"/>
    <pc:docChg chg="modSld">
      <pc:chgData name="samirajamanca5@gmail.com" userId="S::urn:spo:guest#samirajamanca5@gmail.com::" providerId="AD" clId="Web-{79261FFB-C30D-0FDE-82AA-54B48DA45BE3}" dt="2025-10-12T12:44:34.523" v="594" actId="20577"/>
      <pc:docMkLst>
        <pc:docMk/>
      </pc:docMkLst>
      <pc:sldChg chg="modSp">
        <pc:chgData name="samirajamanca5@gmail.com" userId="S::urn:spo:guest#samirajamanca5@gmail.com::" providerId="AD" clId="Web-{79261FFB-C30D-0FDE-82AA-54B48DA45BE3}" dt="2025-10-12T12:43:56.896" v="591" actId="20577"/>
        <pc:sldMkLst>
          <pc:docMk/>
          <pc:sldMk cId="3821366376" sldId="261"/>
        </pc:sldMkLst>
        <pc:spChg chg="mod">
          <ac:chgData name="samirajamanca5@gmail.com" userId="S::urn:spo:guest#samirajamanca5@gmail.com::" providerId="AD" clId="Web-{79261FFB-C30D-0FDE-82AA-54B48DA45BE3}" dt="2025-10-12T12:43:56.896" v="591" actId="20577"/>
          <ac:spMkLst>
            <pc:docMk/>
            <pc:sldMk cId="3821366376" sldId="261"/>
            <ac:spMk id="4" creationId="{44161BBC-6300-F84F-3EDC-7006FA5A9731}"/>
          </ac:spMkLst>
        </pc:spChg>
        <pc:spChg chg="mod">
          <ac:chgData name="samirajamanca5@gmail.com" userId="S::urn:spo:guest#samirajamanca5@gmail.com::" providerId="AD" clId="Web-{79261FFB-C30D-0FDE-82AA-54B48DA45BE3}" dt="2025-10-11T23:14:43.584" v="304" actId="14100"/>
          <ac:spMkLst>
            <pc:docMk/>
            <pc:sldMk cId="3821366376" sldId="261"/>
            <ac:spMk id="5" creationId="{F1D24008-EF58-4526-8D7B-2B0BD5F23546}"/>
          </ac:spMkLst>
        </pc:spChg>
        <pc:spChg chg="mod">
          <ac:chgData name="samirajamanca5@gmail.com" userId="S::urn:spo:guest#samirajamanca5@gmail.com::" providerId="AD" clId="Web-{79261FFB-C30D-0FDE-82AA-54B48DA45BE3}" dt="2025-10-12T12:43:56.896" v="591" actId="20577"/>
          <ac:spMkLst>
            <pc:docMk/>
            <pc:sldMk cId="3821366376" sldId="261"/>
            <ac:spMk id="6" creationId="{93C6C979-F995-5BA2-A4DE-751448AD23DB}"/>
          </ac:spMkLst>
        </pc:spChg>
      </pc:sldChg>
      <pc:sldChg chg="modSp">
        <pc:chgData name="samirajamanca5@gmail.com" userId="S::urn:spo:guest#samirajamanca5@gmail.com::" providerId="AD" clId="Web-{79261FFB-C30D-0FDE-82AA-54B48DA45BE3}" dt="2025-10-12T12:44:34.523" v="594" actId="20577"/>
        <pc:sldMkLst>
          <pc:docMk/>
          <pc:sldMk cId="2726095309" sldId="263"/>
        </pc:sldMkLst>
        <pc:spChg chg="mod">
          <ac:chgData name="samirajamanca5@gmail.com" userId="S::urn:spo:guest#samirajamanca5@gmail.com::" providerId="AD" clId="Web-{79261FFB-C30D-0FDE-82AA-54B48DA45BE3}" dt="2025-10-12T12:44:34.523" v="594" actId="20577"/>
          <ac:spMkLst>
            <pc:docMk/>
            <pc:sldMk cId="2726095309" sldId="263"/>
            <ac:spMk id="4" creationId="{D6AFAEC1-70F4-DCA3-4858-64FF106D7D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968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6920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12765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023360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46414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58444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93055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095976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7712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4526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8376094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769426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80248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2801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42279241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0200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17930442"/>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 id="2147483890" r:id="rId12"/>
    <p:sldLayoutId id="2147483891" r:id="rId13"/>
    <p:sldLayoutId id="2147483892" r:id="rId14"/>
    <p:sldLayoutId id="2147483893" r:id="rId15"/>
    <p:sldLayoutId id="21474838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ww.navigaweb.net/2011/04/se-un-account-email-e-usato-da-altri-e.htm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hyperlink" Target="Http://www.microsoft.com/microsoft-365/outlook"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A587D8-EFCD-762A-8757-9857275651B5}"/>
              </a:ext>
            </a:extLst>
          </p:cNvPr>
          <p:cNvPicPr>
            <a:picLocks noChangeAspect="1"/>
          </p:cNvPicPr>
          <p:nvPr/>
        </p:nvPicPr>
        <p:blipFill>
          <a:blip r:embed="rId2">
            <a:duotone>
              <a:schemeClr val="accent1">
                <a:shade val="45000"/>
                <a:satMod val="135000"/>
              </a:schemeClr>
              <a:prstClr val="white"/>
            </a:duotone>
            <a:alphaModFix amt="35000"/>
          </a:blip>
          <a:srcRect r="-2" b="14791"/>
          <a:stretch>
            <a:fillRect/>
          </a:stretch>
        </p:blipFill>
        <p:spPr>
          <a:xfrm>
            <a:off x="20" y="-1644"/>
            <a:ext cx="12191980" cy="6858000"/>
          </a:xfrm>
          <a:prstGeom prst="rect">
            <a:avLst/>
          </a:prstGeom>
        </p:spPr>
      </p:pic>
      <p:sp>
        <p:nvSpPr>
          <p:cNvPr id="2" name="Title 1"/>
          <p:cNvSpPr>
            <a:spLocks noGrp="1"/>
          </p:cNvSpPr>
          <p:nvPr>
            <p:ph type="ctrTitle"/>
          </p:nvPr>
        </p:nvSpPr>
        <p:spPr>
          <a:xfrm>
            <a:off x="1256275" y="2271449"/>
            <a:ext cx="9679449" cy="2847058"/>
          </a:xfrm>
        </p:spPr>
        <p:txBody>
          <a:bodyPr anchor="b">
            <a:normAutofit/>
          </a:bodyPr>
          <a:lstStyle/>
          <a:p>
            <a:r>
              <a:rPr lang="en-GB" sz="6100" b="1" i="1" dirty="0">
                <a:solidFill>
                  <a:schemeClr val="accent1">
                    <a:lumMod val="49000"/>
                  </a:schemeClr>
                </a:solidFill>
                <a:latin typeface="Britannic Bold"/>
              </a:rPr>
              <a:t>Bringing the digital fun to "Sunrise residential" </a:t>
            </a:r>
          </a:p>
        </p:txBody>
      </p:sp>
      <p:sp>
        <p:nvSpPr>
          <p:cNvPr id="3" name="Subtitle 2"/>
          <p:cNvSpPr>
            <a:spLocks noGrp="1"/>
          </p:cNvSpPr>
          <p:nvPr>
            <p:ph type="subTitle" idx="1"/>
          </p:nvPr>
        </p:nvSpPr>
        <p:spPr>
          <a:xfrm>
            <a:off x="1115598" y="5279962"/>
            <a:ext cx="9679449" cy="750259"/>
          </a:xfrm>
        </p:spPr>
        <p:txBody>
          <a:bodyPr vert="horz" lIns="91440" tIns="45720" rIns="91440" bIns="45720" rtlCol="0" anchor="ctr">
            <a:noAutofit/>
          </a:bodyPr>
          <a:lstStyle/>
          <a:p>
            <a:pPr algn="ctr"/>
            <a:r>
              <a:rPr lang="en-GB" sz="1200" dirty="0">
                <a:solidFill>
                  <a:schemeClr val="tx1"/>
                </a:solidFill>
              </a:rPr>
              <a:t>Presented by Catalina - 2437584</a:t>
            </a:r>
          </a:p>
          <a:p>
            <a:pPr algn="ctr"/>
            <a:r>
              <a:rPr lang="en-GB" sz="1200" dirty="0">
                <a:solidFill>
                  <a:schemeClr val="tx1"/>
                </a:solidFill>
              </a:rPr>
              <a:t>Mia -</a:t>
            </a:r>
          </a:p>
          <a:p>
            <a:pPr algn="ctr"/>
            <a:r>
              <a:rPr lang="en-GB" sz="1200" dirty="0">
                <a:solidFill>
                  <a:schemeClr val="tx1"/>
                </a:solidFill>
              </a:rPr>
              <a:t>Samira -</a:t>
            </a:r>
            <a:endParaRPr lang="en-US" sz="1200" dirty="0">
              <a:solidFill>
                <a:schemeClr val="tx1"/>
              </a:solidFill>
            </a:endParaRPr>
          </a:p>
        </p:txBody>
      </p:sp>
      <p:sp>
        <p:nvSpPr>
          <p:cNvPr id="5" name="TextBox 4">
            <a:extLst>
              <a:ext uri="{FF2B5EF4-FFF2-40B4-BE49-F238E27FC236}">
                <a16:creationId xmlns:a16="http://schemas.microsoft.com/office/drawing/2014/main" id="{EBD3EB27-DA51-ECEB-83B4-56752167193A}"/>
              </a:ext>
            </a:extLst>
          </p:cNvPr>
          <p:cNvSpPr txBox="1"/>
          <p:nvPr/>
        </p:nvSpPr>
        <p:spPr>
          <a:xfrm>
            <a:off x="9097107" y="584981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(LCHS4007_BIRM)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D9409-7E46-6DE8-C37C-D7733DC438B7}"/>
              </a:ext>
            </a:extLst>
          </p:cNvPr>
          <p:cNvSpPr>
            <a:spLocks noGrp="1"/>
          </p:cNvSpPr>
          <p:nvPr>
            <p:ph type="title"/>
          </p:nvPr>
        </p:nvSpPr>
        <p:spPr/>
        <p:txBody>
          <a:bodyPr>
            <a:normAutofit/>
          </a:bodyPr>
          <a:lstStyle/>
          <a:p>
            <a:r>
              <a:rPr lang="en-GB" dirty="0">
                <a:latin typeface="trade gothic next light"/>
                <a:cs typeface="Arial"/>
              </a:rPr>
              <a:t> </a:t>
            </a:r>
            <a:br>
              <a:rPr lang="en-GB" dirty="0">
                <a:latin typeface="trade gothic next light"/>
                <a:cs typeface="Arial"/>
              </a:rPr>
            </a:br>
            <a:r>
              <a:rPr lang="en-GB" dirty="0">
                <a:latin typeface="trade gothic next light"/>
                <a:cs typeface="Arial"/>
              </a:rPr>
              <a:t>It's just one slide away! -</a:t>
            </a:r>
          </a:p>
        </p:txBody>
      </p:sp>
      <p:sp>
        <p:nvSpPr>
          <p:cNvPr id="3" name="Content Placeholder 2">
            <a:extLst>
              <a:ext uri="{FF2B5EF4-FFF2-40B4-BE49-F238E27FC236}">
                <a16:creationId xmlns:a16="http://schemas.microsoft.com/office/drawing/2014/main" id="{3FFAC961-50D1-EEEF-6293-99CA3B9D643D}"/>
              </a:ext>
            </a:extLst>
          </p:cNvPr>
          <p:cNvSpPr>
            <a:spLocks noGrp="1"/>
          </p:cNvSpPr>
          <p:nvPr>
            <p:ph idx="1"/>
          </p:nvPr>
        </p:nvSpPr>
        <p:spPr>
          <a:xfrm>
            <a:off x="677334" y="2160589"/>
            <a:ext cx="9588705" cy="4082056"/>
          </a:xfrm>
        </p:spPr>
        <p:txBody>
          <a:bodyPr vert="horz" lIns="91440" tIns="45720" rIns="91440" bIns="45720" rtlCol="0" anchor="t">
            <a:noAutofit/>
          </a:bodyPr>
          <a:lstStyle/>
          <a:p>
            <a:pPr>
              <a:buFont typeface="Wingdings" charset="2"/>
              <a:buChar char="Ø"/>
            </a:pPr>
            <a:r>
              <a:rPr lang="en-GB" sz="2400">
                <a:ea typeface="+mn-lt"/>
                <a:cs typeface="+mn-lt"/>
              </a:rPr>
              <a:t>As people pass through time. Either to have passed our front door, or just walked past our lovely care home. One thing that no one couldn't change...is making time stop</a:t>
            </a:r>
            <a:r>
              <a:rPr lang="en-GB" sz="2400" dirty="0">
                <a:ea typeface="+mn-lt"/>
                <a:cs typeface="+mn-lt"/>
              </a:rPr>
              <a:t>. So </a:t>
            </a:r>
            <a:r>
              <a:rPr lang="en-GB" sz="2400">
                <a:ea typeface="+mn-lt"/>
                <a:cs typeface="+mn-lt"/>
              </a:rPr>
              <a:t>don't we have to evolve at a pace with it?</a:t>
            </a:r>
            <a:endParaRPr lang="en-GB" sz="2400" dirty="0">
              <a:ea typeface="Calibri"/>
              <a:cs typeface="Calibri"/>
            </a:endParaRPr>
          </a:p>
          <a:p>
            <a:pPr marL="344170" indent="-344170">
              <a:buFont typeface="Wingdings" charset="2"/>
              <a:buChar char="Ø"/>
            </a:pPr>
            <a:r>
              <a:rPr lang="en-GB" sz="2400" err="1">
                <a:ea typeface="+mn-lt"/>
                <a:cs typeface="+mn-lt"/>
              </a:rPr>
              <a:t>Definetly</a:t>
            </a:r>
            <a:r>
              <a:rPr lang="en-GB" sz="2400">
                <a:ea typeface="+mn-lt"/>
                <a:cs typeface="+mn-lt"/>
              </a:rPr>
              <a:t>, </a:t>
            </a:r>
            <a:r>
              <a:rPr lang="en-GB" sz="2400" b="1" dirty="0">
                <a:solidFill>
                  <a:schemeClr val="accent1">
                    <a:lumMod val="76000"/>
                  </a:schemeClr>
                </a:solidFill>
                <a:latin typeface="Britannic Bold"/>
                <a:ea typeface="+mn-lt"/>
                <a:cs typeface="+mn-lt"/>
              </a:rPr>
              <a:t>modernizing</a:t>
            </a:r>
            <a:r>
              <a:rPr lang="en-GB" sz="2400" b="1" dirty="0">
                <a:latin typeface="Britannic Bold"/>
                <a:ea typeface="+mn-lt"/>
                <a:cs typeface="+mn-lt"/>
              </a:rPr>
              <a:t> </a:t>
            </a:r>
            <a:r>
              <a:rPr lang="en-GB" sz="2400">
                <a:ea typeface="+mn-lt"/>
                <a:cs typeface="+mn-lt"/>
              </a:rPr>
              <a:t>our tech and refreshing ours staffs knowledge</a:t>
            </a:r>
            <a:r>
              <a:rPr lang="en-GB" sz="2400" dirty="0">
                <a:ea typeface="+mn-lt"/>
                <a:cs typeface="+mn-lt"/>
              </a:rPr>
              <a:t>(skills)</a:t>
            </a:r>
            <a:r>
              <a:rPr lang="en-GB" sz="2400">
                <a:ea typeface="+mn-lt"/>
                <a:cs typeface="+mn-lt"/>
              </a:rPr>
              <a:t> about certain apps and step-by-step walk-throughs have helped out </a:t>
            </a:r>
            <a:r>
              <a:rPr lang="en-GB" sz="2400" dirty="0">
                <a:ea typeface="+mn-lt"/>
                <a:cs typeface="+mn-lt"/>
              </a:rPr>
              <a:t>our </a:t>
            </a:r>
            <a:r>
              <a:rPr lang="en-GB" sz="2400">
                <a:ea typeface="+mn-lt"/>
                <a:cs typeface="+mn-lt"/>
              </a:rPr>
              <a:t>system into becoming a </a:t>
            </a:r>
            <a:r>
              <a:rPr lang="en-GB" sz="2400" b="1" dirty="0">
                <a:solidFill>
                  <a:schemeClr val="accent1">
                    <a:lumMod val="76000"/>
                  </a:schemeClr>
                </a:solidFill>
                <a:latin typeface="Britannic Bold"/>
                <a:ea typeface="+mn-lt"/>
                <a:cs typeface="+mn-lt"/>
              </a:rPr>
              <a:t>BETTER</a:t>
            </a:r>
            <a:r>
              <a:rPr lang="en-GB" sz="2400">
                <a:ea typeface="+mn-lt"/>
                <a:cs typeface="+mn-lt"/>
              </a:rPr>
              <a:t> care home.</a:t>
            </a:r>
            <a:endParaRPr lang="en-GB" sz="2400" dirty="0">
              <a:ea typeface="+mn-lt"/>
              <a:cs typeface="+mn-lt"/>
            </a:endParaRPr>
          </a:p>
          <a:p>
            <a:pPr marL="344170" indent="-344170">
              <a:buFont typeface="Wingdings" charset="2"/>
              <a:buChar char="Ø"/>
            </a:pPr>
            <a:r>
              <a:rPr lang="en-GB" sz="2400">
                <a:cs typeface="Arial"/>
              </a:rPr>
              <a:t>Our best and </a:t>
            </a:r>
            <a:r>
              <a:rPr lang="en-GB" sz="2400" err="1">
                <a:cs typeface="Arial"/>
              </a:rPr>
              <a:t>definetly</a:t>
            </a:r>
            <a:r>
              <a:rPr lang="en-GB" sz="2400">
                <a:cs typeface="Arial"/>
              </a:rPr>
              <a:t> the most </a:t>
            </a:r>
            <a:r>
              <a:rPr lang="en-GB" sz="2400" err="1">
                <a:cs typeface="Arial"/>
              </a:rPr>
              <a:t>usefull</a:t>
            </a:r>
            <a:r>
              <a:rPr lang="en-GB" sz="2400">
                <a:cs typeface="Arial"/>
              </a:rPr>
              <a:t> apps are </a:t>
            </a:r>
            <a:r>
              <a:rPr lang="en-GB" sz="2400" b="1" i="1" dirty="0">
                <a:latin typeface="Britannic Bold"/>
                <a:cs typeface="Arial"/>
              </a:rPr>
              <a:t>PowerPoint</a:t>
            </a:r>
            <a:r>
              <a:rPr lang="en-GB" sz="2400" b="1" i="1">
                <a:solidFill>
                  <a:srgbClr val="FFC000"/>
                </a:solidFill>
                <a:cs typeface="Arial"/>
              </a:rPr>
              <a:t> </a:t>
            </a:r>
            <a:r>
              <a:rPr lang="en-GB" sz="2400">
                <a:cs typeface="Arial"/>
              </a:rPr>
              <a:t>and our beloved </a:t>
            </a:r>
            <a:r>
              <a:rPr lang="en-GB" sz="2400" b="1" i="1" err="1">
                <a:solidFill>
                  <a:srgbClr val="404040"/>
                </a:solidFill>
                <a:latin typeface="Britannic Bold"/>
                <a:cs typeface="Arial"/>
              </a:rPr>
              <a:t>Outlook</a:t>
            </a:r>
            <a:r>
              <a:rPr lang="en-GB" sz="2400" b="1" i="1" err="1">
                <a:solidFill>
                  <a:srgbClr val="404040"/>
                </a:solidFill>
                <a:cs typeface="Arial"/>
              </a:rPr>
              <a:t>.</a:t>
            </a:r>
            <a:r>
              <a:rPr lang="en-GB" sz="2400" b="1" i="1" err="1">
                <a:solidFill>
                  <a:srgbClr val="FFFFFF"/>
                </a:solidFill>
                <a:cs typeface="Arial"/>
              </a:rPr>
              <a:t>Outlook</a:t>
            </a:r>
            <a:r>
              <a:rPr lang="en-GB" sz="2400" b="1" i="1">
                <a:solidFill>
                  <a:srgbClr val="FFFFFF"/>
                </a:solidFill>
                <a:cs typeface="Arial"/>
              </a:rPr>
              <a:t>.</a:t>
            </a:r>
            <a:endParaRPr lang="en-GB" sz="2400" b="1" i="1">
              <a:solidFill>
                <a:srgbClr val="C00000"/>
              </a:solidFill>
              <a:cs typeface="Arial"/>
            </a:endParaRPr>
          </a:p>
        </p:txBody>
      </p:sp>
    </p:spTree>
    <p:extLst>
      <p:ext uri="{BB962C8B-B14F-4D97-AF65-F5344CB8AC3E}">
        <p14:creationId xmlns:p14="http://schemas.microsoft.com/office/powerpoint/2010/main" val="118195102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B92B9-D4C8-1BBF-12E2-0A2139080BD0}"/>
              </a:ext>
            </a:extLst>
          </p:cNvPr>
          <p:cNvSpPr>
            <a:spLocks noGrp="1"/>
          </p:cNvSpPr>
          <p:nvPr>
            <p:ph type="title"/>
          </p:nvPr>
        </p:nvSpPr>
        <p:spPr>
          <a:xfrm>
            <a:off x="417658" y="646209"/>
            <a:ext cx="7711211" cy="1077229"/>
          </a:xfrm>
        </p:spPr>
        <p:txBody>
          <a:bodyPr vert="horz" lIns="91440" tIns="45720" rIns="91440" bIns="45720" rtlCol="0" anchor="t">
            <a:normAutofit/>
          </a:bodyPr>
          <a:lstStyle/>
          <a:p>
            <a:pPr algn="l"/>
            <a:r>
              <a:rPr lang="en-US" sz="3200" i="1" dirty="0">
                <a:solidFill>
                  <a:schemeClr val="accent1">
                    <a:lumMod val="76000"/>
                  </a:schemeClr>
                </a:solidFill>
                <a:latin typeface="trade gothic next light"/>
              </a:rPr>
              <a:t>Useful and entertaining!</a:t>
            </a:r>
          </a:p>
        </p:txBody>
      </p:sp>
      <p:sp>
        <p:nvSpPr>
          <p:cNvPr id="3" name="Content Placeholder 2">
            <a:extLst>
              <a:ext uri="{FF2B5EF4-FFF2-40B4-BE49-F238E27FC236}">
                <a16:creationId xmlns:a16="http://schemas.microsoft.com/office/drawing/2014/main" id="{C64A7AD7-5D26-AA48-D54D-C2D1B4710EE4}"/>
              </a:ext>
            </a:extLst>
          </p:cNvPr>
          <p:cNvSpPr>
            <a:spLocks noGrp="1"/>
          </p:cNvSpPr>
          <p:nvPr>
            <p:ph sz="half" idx="1"/>
          </p:nvPr>
        </p:nvSpPr>
        <p:spPr>
          <a:xfrm>
            <a:off x="1084009" y="2459698"/>
            <a:ext cx="3916735" cy="3953440"/>
          </a:xfrm>
        </p:spPr>
        <p:txBody>
          <a:bodyPr vert="horz" lIns="91440" tIns="45720" rIns="91440" bIns="45720" rtlCol="0" anchor="ctr">
            <a:normAutofit/>
          </a:bodyPr>
          <a:lstStyle/>
          <a:p>
            <a:pPr marL="0" indent="0">
              <a:buNone/>
            </a:pPr>
            <a:r>
              <a:rPr lang="en-US" sz="1800" i="1">
                <a:latin typeface="trade gothic next light"/>
                <a:cs typeface="Arial"/>
              </a:rPr>
              <a:t>PowerPoint</a:t>
            </a:r>
            <a:r>
              <a:rPr lang="en-US" sz="1800">
                <a:latin typeface="trade gothic next light"/>
                <a:cs typeface="Arial"/>
              </a:rPr>
              <a:t>. An app full of ups, most unlikely downs.</a:t>
            </a:r>
            <a:endParaRPr lang="en-US"/>
          </a:p>
          <a:p>
            <a:pPr>
              <a:buFont typeface="Wingdings" charset="2"/>
              <a:buChar char="Ø"/>
            </a:pPr>
            <a:r>
              <a:rPr lang="en-US" sz="1400">
                <a:latin typeface="trade gothic next light"/>
                <a:cs typeface="Arial"/>
              </a:rPr>
              <a:t>Here at Sunrise residential, our elders most love this app for its wide variety of animations and transitions. Its slideshows in general represent a great deal of fun for some.</a:t>
            </a:r>
            <a:endParaRPr lang="en-US" sz="1400" dirty="0">
              <a:latin typeface="trade gothic next light"/>
              <a:cs typeface="Arial"/>
            </a:endParaRPr>
          </a:p>
          <a:p>
            <a:pPr marL="344170" indent="-344170">
              <a:buFont typeface="Wingdings" charset="2"/>
              <a:buChar char="Ø"/>
            </a:pPr>
            <a:r>
              <a:rPr lang="en-US" sz="1400">
                <a:latin typeface="trade gothic next light"/>
                <a:cs typeface="Arial"/>
              </a:rPr>
              <a:t>It came in just ideal and handy, in building our time scheme, food and med inventory, </a:t>
            </a:r>
            <a:r>
              <a:rPr lang="en-US" sz="1400" dirty="0">
                <a:latin typeface="trade gothic next light"/>
                <a:cs typeface="Arial"/>
              </a:rPr>
              <a:t>etc. Thanks</a:t>
            </a:r>
            <a:r>
              <a:rPr lang="en-US" sz="1400">
                <a:latin typeface="trade gothic next light"/>
                <a:cs typeface="Arial"/>
              </a:rPr>
              <a:t> to the feature of</a:t>
            </a:r>
            <a:r>
              <a:rPr lang="en-US" sz="1400" i="1" dirty="0">
                <a:latin typeface="trade gothic next light"/>
                <a:cs typeface="Arial"/>
              </a:rPr>
              <a:t> </a:t>
            </a:r>
            <a:r>
              <a:rPr lang="en-US" sz="1400" i="1" dirty="0">
                <a:solidFill>
                  <a:schemeClr val="tx1"/>
                </a:solidFill>
                <a:latin typeface="trade gothic next light"/>
                <a:cs typeface="Arial"/>
              </a:rPr>
              <a:t>inserting tabs</a:t>
            </a:r>
            <a:r>
              <a:rPr lang="en-US" sz="1400" dirty="0">
                <a:solidFill>
                  <a:schemeClr val="tx1"/>
                </a:solidFill>
                <a:latin typeface="trade gothic next light"/>
                <a:cs typeface="Arial"/>
              </a:rPr>
              <a:t>.</a:t>
            </a:r>
            <a:r>
              <a:rPr lang="en-US" sz="1400">
                <a:latin typeface="trade gothic next light"/>
                <a:cs typeface="Arial"/>
              </a:rPr>
              <a:t> Organizing just became </a:t>
            </a:r>
            <a:r>
              <a:rPr lang="en-US" sz="1400" i="1" dirty="0">
                <a:latin typeface="trade gothic next light"/>
                <a:cs typeface="Arial"/>
              </a:rPr>
              <a:t>quick and easy</a:t>
            </a:r>
            <a:r>
              <a:rPr lang="en-US" sz="1400">
                <a:latin typeface="trade gothic next light"/>
                <a:cs typeface="Arial"/>
              </a:rPr>
              <a:t>.</a:t>
            </a:r>
            <a:endParaRPr lang="en-US" sz="1400" dirty="0">
              <a:latin typeface="trade gothic next light"/>
              <a:cs typeface="Arial"/>
            </a:endParaRPr>
          </a:p>
          <a:p>
            <a:pPr marL="344170" indent="-344170">
              <a:buFont typeface="Wingdings" charset="2"/>
              <a:buChar char="Ø"/>
            </a:pPr>
            <a:r>
              <a:rPr lang="en-US" sz="1400">
                <a:latin typeface="trade gothic next light"/>
                <a:cs typeface="Arial"/>
              </a:rPr>
              <a:t>As we do host some patients with seeing difficulties, </a:t>
            </a:r>
            <a:r>
              <a:rPr lang="en-US" sz="1400" err="1">
                <a:latin typeface="trade gothic next light"/>
                <a:cs typeface="Arial"/>
              </a:rPr>
              <a:t>Powerpoint</a:t>
            </a:r>
            <a:r>
              <a:rPr lang="en-US" sz="1400">
                <a:latin typeface="trade gothic next light"/>
                <a:cs typeface="Arial"/>
              </a:rPr>
              <a:t> gives us the full control of texts and fonts. Making sure that we are all-inclusive and no one is left behind.</a:t>
            </a:r>
            <a:endParaRPr lang="en-US">
              <a:latin typeface="trade gothic next light"/>
            </a:endParaRPr>
          </a:p>
          <a:p>
            <a:pPr marL="344170" indent="-344170">
              <a:buFont typeface="Wingdings" charset="2"/>
              <a:buChar char="Ø"/>
            </a:pPr>
            <a:endParaRPr lang="en-US">
              <a:latin typeface="trade gothic next light"/>
              <a:cs typeface="Arial"/>
            </a:endParaRPr>
          </a:p>
          <a:p>
            <a:pPr marL="344170" indent="-344170">
              <a:buFont typeface="Wingdings" charset="2"/>
              <a:buChar char="Ø"/>
            </a:pPr>
            <a:endParaRPr lang="en-US" sz="1800">
              <a:latin typeface="trade gothic next light"/>
              <a:cs typeface="Arial"/>
            </a:endParaRPr>
          </a:p>
          <a:p>
            <a:pPr marL="344170" indent="-344170">
              <a:buFont typeface="Wingdings" charset="2"/>
              <a:buChar char="Ø"/>
            </a:pPr>
            <a:endParaRPr lang="en-US" sz="1800">
              <a:latin typeface="Trebuchet MS" panose="020B0603020202020204"/>
              <a:cs typeface="Arial"/>
            </a:endParaRPr>
          </a:p>
        </p:txBody>
      </p:sp>
      <p:pic>
        <p:nvPicPr>
          <p:cNvPr id="5" name="Content Placeholder 4" descr="A cartoon of a person with a cane&#10;&#10;AI-generated content may be incorrect.">
            <a:extLst>
              <a:ext uri="{FF2B5EF4-FFF2-40B4-BE49-F238E27FC236}">
                <a16:creationId xmlns:a16="http://schemas.microsoft.com/office/drawing/2014/main" id="{BDC8EC3E-D1BB-D3BE-CCA2-A66FFF610183}"/>
              </a:ext>
            </a:extLst>
          </p:cNvPr>
          <p:cNvPicPr>
            <a:picLocks noGrp="1" noChangeAspect="1"/>
          </p:cNvPicPr>
          <p:nvPr>
            <p:ph sz="half" idx="2"/>
          </p:nvPr>
        </p:nvPicPr>
        <p:blipFill>
          <a:blip r:embed="rId3"/>
          <a:srcRect l="11261" r="4085" b="2"/>
          <a:stretch>
            <a:fillRect/>
          </a:stretch>
        </p:blipFill>
        <p:spPr>
          <a:xfrm>
            <a:off x="6198339" y="647190"/>
            <a:ext cx="4651619" cy="556428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4" name="TextBox 3">
            <a:extLst>
              <a:ext uri="{FF2B5EF4-FFF2-40B4-BE49-F238E27FC236}">
                <a16:creationId xmlns:a16="http://schemas.microsoft.com/office/drawing/2014/main" id="{DE03B3A0-8452-34AB-2944-0EEAFB758638}"/>
              </a:ext>
            </a:extLst>
          </p:cNvPr>
          <p:cNvSpPr txBox="1"/>
          <p:nvPr/>
        </p:nvSpPr>
        <p:spPr>
          <a:xfrm>
            <a:off x="1437134" y="5945426"/>
            <a:ext cx="40561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There is one prblem when it is getting on information overload. It does affect some more than others.</a:t>
            </a:r>
          </a:p>
        </p:txBody>
      </p:sp>
    </p:spTree>
    <p:extLst>
      <p:ext uri="{BB962C8B-B14F-4D97-AF65-F5344CB8AC3E}">
        <p14:creationId xmlns:p14="http://schemas.microsoft.com/office/powerpoint/2010/main" val="325184925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89B26-F7A2-7198-5BD0-CEBEEE6CDE6A}"/>
              </a:ext>
            </a:extLst>
          </p:cNvPr>
          <p:cNvSpPr>
            <a:spLocks noGrp="1"/>
          </p:cNvSpPr>
          <p:nvPr>
            <p:ph type="title"/>
          </p:nvPr>
        </p:nvSpPr>
        <p:spPr>
          <a:xfrm>
            <a:off x="1969803" y="808056"/>
            <a:ext cx="3784705" cy="1077229"/>
          </a:xfrm>
        </p:spPr>
        <p:txBody>
          <a:bodyPr vert="horz" lIns="91440" tIns="45720" rIns="91440" bIns="45720" rtlCol="0" anchor="t">
            <a:normAutofit/>
          </a:bodyPr>
          <a:lstStyle/>
          <a:p>
            <a:pPr algn="l"/>
            <a:r>
              <a:rPr lang="en-US" u="sng"/>
              <a:t>Outlook</a:t>
            </a:r>
          </a:p>
        </p:txBody>
      </p:sp>
      <p:sp>
        <p:nvSpPr>
          <p:cNvPr id="4" name="TextBox 3">
            <a:extLst>
              <a:ext uri="{FF2B5EF4-FFF2-40B4-BE49-F238E27FC236}">
                <a16:creationId xmlns:a16="http://schemas.microsoft.com/office/drawing/2014/main" id="{0B604AB9-C270-AF34-DAA9-7CB643FEC81C}"/>
              </a:ext>
            </a:extLst>
          </p:cNvPr>
          <p:cNvSpPr txBox="1"/>
          <p:nvPr/>
        </p:nvSpPr>
        <p:spPr>
          <a:xfrm>
            <a:off x="460181" y="1994607"/>
            <a:ext cx="5294327" cy="40553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10000"/>
              </a:lnSpc>
              <a:spcAft>
                <a:spcPts val="600"/>
              </a:spcAft>
              <a:buClr>
                <a:schemeClr val="accent6"/>
              </a:buClr>
              <a:buSzPct val="90000"/>
            </a:pPr>
            <a:r>
              <a:rPr lang="en-US" sz="2000">
                <a:latin typeface="Calibri"/>
                <a:ea typeface="Calibri"/>
                <a:cs typeface="Calibri"/>
              </a:rPr>
              <a:t>Microsoft outlook is an email and calendar management application. In a residential care home like in sunrise, outlook enables staff to communicate quickly and securely via email. Care workers can send updates about residents, shifts and care plans to colleagues and managers. The shared calendar function allows nurses, visiting doctors and administrators to coordinate medical appointments, meetings and staff </a:t>
            </a:r>
            <a:r>
              <a:rPr lang="en-US" sz="2000" err="1">
                <a:latin typeface="Calibri"/>
                <a:ea typeface="Calibri"/>
                <a:cs typeface="Calibri"/>
              </a:rPr>
              <a:t>rotas</a:t>
            </a:r>
            <a:r>
              <a:rPr lang="en-US" sz="2000">
                <a:latin typeface="Calibri"/>
                <a:ea typeface="Calibri"/>
                <a:cs typeface="Calibri"/>
              </a:rPr>
              <a:t> reducing scheduling conflicts.</a:t>
            </a:r>
            <a:endParaRPr lang="en-US"/>
          </a:p>
          <a:p>
            <a:pPr>
              <a:lnSpc>
                <a:spcPct val="110000"/>
              </a:lnSpc>
              <a:spcAft>
                <a:spcPts val="600"/>
              </a:spcAft>
              <a:buClr>
                <a:schemeClr val="accent6"/>
              </a:buClr>
              <a:buSzPct val="90000"/>
              <a:buFont typeface="Wingdings" panose="05000000000000000000" pitchFamily="2" charset="2"/>
              <a:buChar char="§"/>
            </a:pPr>
            <a:endParaRPr lang="en-US" sz="1500"/>
          </a:p>
        </p:txBody>
      </p:sp>
      <p:pic>
        <p:nvPicPr>
          <p:cNvPr id="8" name="Picture 7" descr="A blue background with white text and a blue box with a letter and an envelope&#10;&#10;AI-generated content may be incorrect.">
            <a:extLst>
              <a:ext uri="{FF2B5EF4-FFF2-40B4-BE49-F238E27FC236}">
                <a16:creationId xmlns:a16="http://schemas.microsoft.com/office/drawing/2014/main" id="{B72B44F1-03B4-5FCA-BF65-0531AA65C454}"/>
              </a:ext>
            </a:extLst>
          </p:cNvPr>
          <p:cNvPicPr>
            <a:picLocks noChangeAspect="1"/>
          </p:cNvPicPr>
          <p:nvPr/>
        </p:nvPicPr>
        <p:blipFill>
          <a:blip r:embed="rId3">
            <a:extLst>
              <a:ext uri="{837473B0-CC2E-450A-ABE3-18F120FF3D39}">
                <a1611:picAttrSrcUrl xmlns:a1611="http://schemas.microsoft.com/office/drawing/2016/11/main" r:id="rId4"/>
              </a:ext>
            </a:extLst>
          </a:blip>
          <a:srcRect t="4352" r="1" b="1"/>
          <a:stretch>
            <a:fillRect/>
          </a:stretch>
        </p:blipFill>
        <p:spPr>
          <a:xfrm>
            <a:off x="6408981" y="646088"/>
            <a:ext cx="4330179" cy="270507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13" name="Picture 12" descr="Nursing Home Vector,nurse,sticker,cartoon PNG Image And Clipart Image ...">
            <a:extLst>
              <a:ext uri="{FF2B5EF4-FFF2-40B4-BE49-F238E27FC236}">
                <a16:creationId xmlns:a16="http://schemas.microsoft.com/office/drawing/2014/main" id="{E463A3FA-006C-5A98-76FC-EAED70E50224}"/>
              </a:ext>
            </a:extLst>
          </p:cNvPr>
          <p:cNvPicPr>
            <a:picLocks noChangeAspect="1"/>
          </p:cNvPicPr>
          <p:nvPr/>
        </p:nvPicPr>
        <p:blipFill>
          <a:blip r:embed="rId5"/>
          <a:srcRect t="31683" r="-4" b="5844"/>
          <a:stretch>
            <a:fillRect/>
          </a:stretch>
        </p:blipFill>
        <p:spPr>
          <a:xfrm>
            <a:off x="6416206" y="3506402"/>
            <a:ext cx="4330179" cy="270507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2136724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134CCCE-1F9F-1E90-3A7D-2C62BE49B2B4}"/>
              </a:ext>
            </a:extLst>
          </p:cNvPr>
          <p:cNvSpPr>
            <a:spLocks noGrp="1"/>
          </p:cNvSpPr>
          <p:nvPr>
            <p:ph type="body" idx="1"/>
          </p:nvPr>
        </p:nvSpPr>
        <p:spPr>
          <a:xfrm>
            <a:off x="675745" y="320681"/>
            <a:ext cx="4185623" cy="576262"/>
          </a:xfrm>
        </p:spPr>
        <p:txBody>
          <a:bodyPr/>
          <a:lstStyle/>
          <a:p>
            <a:r>
              <a:rPr lang="en-GB" b="1" u="sng"/>
              <a:t>Benefits</a:t>
            </a:r>
          </a:p>
        </p:txBody>
      </p:sp>
      <p:sp>
        <p:nvSpPr>
          <p:cNvPr id="4" name="Content Placeholder 3">
            <a:extLst>
              <a:ext uri="{FF2B5EF4-FFF2-40B4-BE49-F238E27FC236}">
                <a16:creationId xmlns:a16="http://schemas.microsoft.com/office/drawing/2014/main" id="{1BC86FD0-D0A4-3773-AFE7-2D02494031E3}"/>
              </a:ext>
            </a:extLst>
          </p:cNvPr>
          <p:cNvSpPr>
            <a:spLocks noGrp="1"/>
          </p:cNvSpPr>
          <p:nvPr>
            <p:ph sz="half" idx="2"/>
          </p:nvPr>
        </p:nvSpPr>
        <p:spPr>
          <a:xfrm>
            <a:off x="675745" y="1083849"/>
            <a:ext cx="4185623" cy="4799362"/>
          </a:xfrm>
        </p:spPr>
        <p:txBody>
          <a:bodyPr vert="horz" lIns="91440" tIns="45720" rIns="91440" bIns="45720" rtlCol="0" anchor="t">
            <a:normAutofit/>
          </a:bodyPr>
          <a:lstStyle/>
          <a:p>
            <a:pPr>
              <a:buFont typeface="Arial" charset="2"/>
              <a:buChar char="•"/>
            </a:pPr>
            <a:r>
              <a:rPr lang="en-GB"/>
              <a:t>Improved communication, streamlines information between staff, ensuring </a:t>
            </a:r>
            <a:r>
              <a:rPr lang="en-GB" err="1"/>
              <a:t>timley</a:t>
            </a:r>
            <a:r>
              <a:rPr lang="en-GB"/>
              <a:t> updates about the residents care or health.</a:t>
            </a:r>
          </a:p>
          <a:p>
            <a:pPr>
              <a:buFont typeface="Arial" charset="2"/>
              <a:buChar char="•"/>
            </a:pPr>
            <a:r>
              <a:rPr lang="en-GB"/>
              <a:t>Scheduling, the calendar feature helps reduce confusion around shift patterns, appointments and meetings.</a:t>
            </a:r>
          </a:p>
          <a:p>
            <a:pPr>
              <a:buFont typeface="Arial" charset="2"/>
              <a:buChar char="•"/>
            </a:pPr>
            <a:r>
              <a:rPr lang="en-GB"/>
              <a:t>Accessibility, can be accessed from desktop, tablets or phones.</a:t>
            </a:r>
          </a:p>
          <a:p>
            <a:pPr>
              <a:buFont typeface="Arial" charset="2"/>
              <a:buChar char="•"/>
            </a:pPr>
            <a:r>
              <a:rPr lang="en-GB"/>
              <a:t>Security, using outlook ensures that communication is formal, traceable, recorded and protected.</a:t>
            </a:r>
          </a:p>
        </p:txBody>
      </p:sp>
      <p:sp>
        <p:nvSpPr>
          <p:cNvPr id="5" name="Text Placeholder 4">
            <a:extLst>
              <a:ext uri="{FF2B5EF4-FFF2-40B4-BE49-F238E27FC236}">
                <a16:creationId xmlns:a16="http://schemas.microsoft.com/office/drawing/2014/main" id="{F18B60F6-7457-A362-3E4F-C9433A4A2677}"/>
              </a:ext>
            </a:extLst>
          </p:cNvPr>
          <p:cNvSpPr>
            <a:spLocks noGrp="1"/>
          </p:cNvSpPr>
          <p:nvPr>
            <p:ph type="body" sz="quarter" idx="3"/>
          </p:nvPr>
        </p:nvSpPr>
        <p:spPr>
          <a:xfrm>
            <a:off x="5088383" y="320681"/>
            <a:ext cx="4185618" cy="576262"/>
          </a:xfrm>
        </p:spPr>
        <p:txBody>
          <a:bodyPr/>
          <a:lstStyle/>
          <a:p>
            <a:r>
              <a:rPr lang="en-GB" b="1" u="sng"/>
              <a:t>Limitations</a:t>
            </a:r>
          </a:p>
        </p:txBody>
      </p:sp>
      <p:sp>
        <p:nvSpPr>
          <p:cNvPr id="6" name="Content Placeholder 5">
            <a:extLst>
              <a:ext uri="{FF2B5EF4-FFF2-40B4-BE49-F238E27FC236}">
                <a16:creationId xmlns:a16="http://schemas.microsoft.com/office/drawing/2014/main" id="{448C69FC-5EE8-B296-FC26-E73B09A60CDE}"/>
              </a:ext>
            </a:extLst>
          </p:cNvPr>
          <p:cNvSpPr>
            <a:spLocks noGrp="1"/>
          </p:cNvSpPr>
          <p:nvPr>
            <p:ph sz="quarter" idx="4"/>
          </p:nvPr>
        </p:nvSpPr>
        <p:spPr>
          <a:xfrm>
            <a:off x="5088384" y="1083849"/>
            <a:ext cx="4185617" cy="4799362"/>
          </a:xfrm>
        </p:spPr>
        <p:txBody>
          <a:bodyPr vert="horz" lIns="91440" tIns="45720" rIns="91440" bIns="45720" rtlCol="0" anchor="t">
            <a:normAutofit/>
          </a:bodyPr>
          <a:lstStyle/>
          <a:p>
            <a:pPr>
              <a:buFont typeface="Arial" charset="2"/>
              <a:buChar char="•"/>
            </a:pPr>
            <a:r>
              <a:rPr lang="en-GB"/>
              <a:t>Internet dependence, requires stable internet access which could be an issue in certain parts of the building.</a:t>
            </a:r>
          </a:p>
          <a:p>
            <a:pPr>
              <a:buFont typeface="Arial" charset="2"/>
              <a:buChar char="•"/>
            </a:pPr>
            <a:r>
              <a:rPr lang="en-GB"/>
              <a:t>Information overload, staff may receive too many emails making it easy to miss important updates.</a:t>
            </a:r>
          </a:p>
          <a:p>
            <a:pPr>
              <a:buFont typeface="Arial" charset="2"/>
              <a:buChar char="•"/>
            </a:pPr>
            <a:r>
              <a:rPr lang="en-GB"/>
              <a:t>Real time interaction, both parties may not be interactive at the same time so it is not ideal for time sensitive communication.</a:t>
            </a:r>
          </a:p>
          <a:p>
            <a:pPr>
              <a:buFont typeface="Arial" charset="2"/>
              <a:buChar char="•"/>
            </a:pPr>
            <a:endParaRPr lang="en-GB"/>
          </a:p>
          <a:p>
            <a:pPr>
              <a:buFont typeface="Arial" charset="2"/>
              <a:buChar char="•"/>
            </a:pPr>
            <a:endParaRPr lang="en-GB"/>
          </a:p>
        </p:txBody>
      </p:sp>
    </p:spTree>
    <p:extLst>
      <p:ext uri="{BB962C8B-B14F-4D97-AF65-F5344CB8AC3E}">
        <p14:creationId xmlns:p14="http://schemas.microsoft.com/office/powerpoint/2010/main" val="3581949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23">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Two women sitting at a table looking at each other&#10;&#10;AI-generated content may be incorrect.">
            <a:extLst>
              <a:ext uri="{FF2B5EF4-FFF2-40B4-BE49-F238E27FC236}">
                <a16:creationId xmlns:a16="http://schemas.microsoft.com/office/drawing/2014/main" id="{C0E355BF-52C5-9F6E-707A-011287A94ED8}"/>
              </a:ext>
            </a:extLst>
          </p:cNvPr>
          <p:cNvPicPr>
            <a:picLocks noGrp="1" noChangeAspect="1"/>
          </p:cNvPicPr>
          <p:nvPr>
            <p:ph sz="half" idx="2"/>
          </p:nvPr>
        </p:nvPicPr>
        <p:blipFill>
          <a:blip r:embed="rId2">
            <a:duotone>
              <a:prstClr val="black"/>
              <a:schemeClr val="tx2">
                <a:tint val="45000"/>
                <a:satMod val="400000"/>
              </a:schemeClr>
            </a:duotone>
            <a:alphaModFix amt="40000"/>
          </a:blip>
          <a:srcRect t="9944" b="1220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7549526-915E-E084-08FB-36D42AEA3F6A}"/>
              </a:ext>
            </a:extLst>
          </p:cNvPr>
          <p:cNvSpPr>
            <a:spLocks noGrp="1"/>
          </p:cNvSpPr>
          <p:nvPr>
            <p:ph type="title"/>
          </p:nvPr>
        </p:nvSpPr>
        <p:spPr>
          <a:xfrm>
            <a:off x="470188" y="1378998"/>
            <a:ext cx="8596668" cy="1320800"/>
          </a:xfrm>
        </p:spPr>
        <p:txBody>
          <a:bodyPr vert="horz" lIns="91440" tIns="45720" rIns="91440" bIns="45720" rtlCol="0" anchor="t">
            <a:normAutofit/>
          </a:bodyPr>
          <a:lstStyle/>
          <a:p>
            <a:r>
              <a:rPr lang="en-US" dirty="0">
                <a:latin typeface="trade gothic next light"/>
              </a:rPr>
              <a:t>No one is left behind, just yet! </a:t>
            </a:r>
          </a:p>
        </p:txBody>
      </p:sp>
      <p:sp>
        <p:nvSpPr>
          <p:cNvPr id="4" name="Content Placeholder 3">
            <a:extLst>
              <a:ext uri="{FF2B5EF4-FFF2-40B4-BE49-F238E27FC236}">
                <a16:creationId xmlns:a16="http://schemas.microsoft.com/office/drawing/2014/main" id="{8D5FB8A1-72AA-CCA9-5571-7B1F9FF2E792}"/>
              </a:ext>
            </a:extLst>
          </p:cNvPr>
          <p:cNvSpPr>
            <a:spLocks noGrp="1"/>
          </p:cNvSpPr>
          <p:nvPr>
            <p:ph sz="half" idx="1"/>
          </p:nvPr>
        </p:nvSpPr>
        <p:spPr>
          <a:xfrm>
            <a:off x="677334" y="2160589"/>
            <a:ext cx="8596668" cy="3880773"/>
          </a:xfrm>
        </p:spPr>
        <p:txBody>
          <a:bodyPr vert="horz" lIns="91440" tIns="45720" rIns="91440" bIns="45720" rtlCol="0" anchor="t">
            <a:normAutofit/>
          </a:bodyPr>
          <a:lstStyle/>
          <a:p>
            <a:pPr>
              <a:lnSpc>
                <a:spcPct val="90000"/>
              </a:lnSpc>
              <a:buFont typeface="Wingdings" charset="2"/>
              <a:buChar char="Ø"/>
            </a:pPr>
            <a:r>
              <a:rPr lang="en-US" dirty="0">
                <a:solidFill>
                  <a:srgbClr val="FFFFFF"/>
                </a:solidFill>
              </a:rPr>
              <a:t>I</a:t>
            </a:r>
            <a:r>
              <a:rPr lang="en-US" dirty="0">
                <a:solidFill>
                  <a:srgbClr val="FFFFFF"/>
                </a:solidFill>
                <a:latin typeface="trade gothic next light"/>
              </a:rPr>
              <a:t>n the big 25', there is no question about the </a:t>
            </a:r>
            <a:r>
              <a:rPr lang="en-US" err="1">
                <a:solidFill>
                  <a:srgbClr val="FFFFFF"/>
                </a:solidFill>
                <a:latin typeface="trade gothic next light"/>
              </a:rPr>
              <a:t>neccesity</a:t>
            </a:r>
            <a:r>
              <a:rPr lang="en-US" dirty="0">
                <a:solidFill>
                  <a:srgbClr val="FFFFFF"/>
                </a:solidFill>
                <a:latin typeface="trade gothic next light"/>
              </a:rPr>
              <a:t> of adapting to new technology. In the care home </a:t>
            </a:r>
            <a:r>
              <a:rPr lang="en-US" err="1">
                <a:solidFill>
                  <a:srgbClr val="FFFFFF"/>
                </a:solidFill>
                <a:latin typeface="trade gothic next light"/>
              </a:rPr>
              <a:t>manangement</a:t>
            </a:r>
            <a:r>
              <a:rPr lang="en-US" dirty="0">
                <a:solidFill>
                  <a:srgbClr val="FFFFFF"/>
                </a:solidFill>
                <a:latin typeface="trade gothic next light"/>
              </a:rPr>
              <a:t>, the digital skills are a </a:t>
            </a:r>
            <a:r>
              <a:rPr lang="en-US" b="1" err="1">
                <a:solidFill>
                  <a:schemeClr val="accent1">
                    <a:lumMod val="60000"/>
                    <a:lumOff val="40000"/>
                  </a:schemeClr>
                </a:solidFill>
                <a:latin typeface="trade gothic next light"/>
              </a:rPr>
              <a:t>necesity</a:t>
            </a:r>
            <a:r>
              <a:rPr lang="en-US" dirty="0">
                <a:solidFill>
                  <a:srgbClr val="FFFFFF"/>
                </a:solidFill>
                <a:latin typeface="trade gothic next light"/>
              </a:rPr>
              <a:t>. If one team member may lack in those digital abilities, they may fail in completing certain tasks.</a:t>
            </a:r>
            <a:endParaRPr lang="en-US"/>
          </a:p>
          <a:p>
            <a:pPr>
              <a:lnSpc>
                <a:spcPct val="90000"/>
              </a:lnSpc>
              <a:buFont typeface="Wingdings" charset="2"/>
              <a:buChar char="Ø"/>
            </a:pPr>
            <a:r>
              <a:rPr lang="en-US" dirty="0">
                <a:solidFill>
                  <a:srgbClr val="FFFFFF"/>
                </a:solidFill>
                <a:latin typeface="trade gothic next light"/>
              </a:rPr>
              <a:t>Ex - it  is important for staff to actively share the conditions of its patients at the end of the day. Supposedly, staff must know how to insert and edit those tabs/charts, then to be making sure to share it.</a:t>
            </a:r>
          </a:p>
          <a:p>
            <a:pPr>
              <a:lnSpc>
                <a:spcPct val="90000"/>
              </a:lnSpc>
              <a:buFont typeface="Wingdings" charset="2"/>
              <a:buChar char="Ø"/>
            </a:pPr>
            <a:r>
              <a:rPr lang="en-US" dirty="0">
                <a:solidFill>
                  <a:srgbClr val="FFFFFF"/>
                </a:solidFill>
                <a:latin typeface="trade gothic next light"/>
              </a:rPr>
              <a:t>(Mohammed Jawad </a:t>
            </a:r>
            <a:r>
              <a:rPr lang="en-US" err="1">
                <a:solidFill>
                  <a:srgbClr val="FFFFFF"/>
                </a:solidFill>
                <a:latin typeface="trade gothic next light"/>
              </a:rPr>
              <a:t>Wadhim</a:t>
            </a:r>
            <a:r>
              <a:rPr lang="en-US" dirty="0">
                <a:solidFill>
                  <a:srgbClr val="FFFFFF"/>
                </a:solidFill>
                <a:latin typeface="trade gothic next light"/>
              </a:rPr>
              <a:t> 2024) for </a:t>
            </a:r>
            <a:r>
              <a:rPr lang="en-US" i="1" dirty="0">
                <a:solidFill>
                  <a:srgbClr val="FFFFFF"/>
                </a:solidFill>
                <a:latin typeface="trade gothic next light"/>
              </a:rPr>
              <a:t>International Journal of Social Trends </a:t>
            </a:r>
            <a:r>
              <a:rPr lang="en-US" dirty="0">
                <a:solidFill>
                  <a:srgbClr val="FFFFFF"/>
                </a:solidFill>
                <a:latin typeface="trade gothic next light"/>
              </a:rPr>
              <a:t>explained that digital literacy is a good factor in promoting inclusivity at the workplace, so that the management can make sure all staff has equal tasks and growth opportunities.</a:t>
            </a:r>
          </a:p>
          <a:p>
            <a:pPr>
              <a:lnSpc>
                <a:spcPct val="90000"/>
              </a:lnSpc>
              <a:buFont typeface="Wingdings" charset="2"/>
              <a:buChar char="Ø"/>
            </a:pPr>
            <a:r>
              <a:rPr lang="en-US" dirty="0">
                <a:solidFill>
                  <a:srgbClr val="FFFFFF"/>
                </a:solidFill>
                <a:latin typeface="trade gothic next light"/>
              </a:rPr>
              <a:t>When individuals of staff lack in digital literacy, they are less likely to experiment with the new technology.</a:t>
            </a:r>
          </a:p>
          <a:p>
            <a:pPr>
              <a:lnSpc>
                <a:spcPct val="90000"/>
              </a:lnSpc>
              <a:buFont typeface="Wingdings" charset="2"/>
              <a:buChar char="Ø"/>
            </a:pPr>
            <a:endParaRPr lang="en-US">
              <a:solidFill>
                <a:srgbClr val="FFFFFF"/>
              </a:solidFill>
            </a:endParaRPr>
          </a:p>
        </p:txBody>
      </p:sp>
    </p:spTree>
    <p:extLst>
      <p:ext uri="{BB962C8B-B14F-4D97-AF65-F5344CB8AC3E}">
        <p14:creationId xmlns:p14="http://schemas.microsoft.com/office/powerpoint/2010/main" val="18364113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5FFF4-2556-4D73-276D-8921E6BE5B3A}"/>
              </a:ext>
            </a:extLst>
          </p:cNvPr>
          <p:cNvSpPr>
            <a:spLocks noGrp="1"/>
          </p:cNvSpPr>
          <p:nvPr>
            <p:ph type="title"/>
          </p:nvPr>
        </p:nvSpPr>
        <p:spPr>
          <a:xfrm>
            <a:off x="677334" y="609600"/>
            <a:ext cx="8596668" cy="903857"/>
          </a:xfrm>
          <a:ln>
            <a:solidFill>
              <a:schemeClr val="bg1">
                <a:lumMod val="10000"/>
              </a:schemeClr>
            </a:solidFill>
          </a:ln>
        </p:spPr>
        <p:txBody>
          <a:bodyPr/>
          <a:lstStyle/>
          <a:p>
            <a:r>
              <a:rPr lang="en-GB"/>
              <a:t>Checklist for digital safety practices: </a:t>
            </a:r>
            <a:endParaRPr lang="en-US"/>
          </a:p>
        </p:txBody>
      </p:sp>
      <p:sp>
        <p:nvSpPr>
          <p:cNvPr id="3" name="Text Placeholder 2">
            <a:extLst>
              <a:ext uri="{FF2B5EF4-FFF2-40B4-BE49-F238E27FC236}">
                <a16:creationId xmlns:a16="http://schemas.microsoft.com/office/drawing/2014/main" id="{4C15E00B-6E04-2807-E3FC-5AE3DE4AC00F}"/>
              </a:ext>
            </a:extLst>
          </p:cNvPr>
          <p:cNvSpPr>
            <a:spLocks noGrp="1"/>
          </p:cNvSpPr>
          <p:nvPr>
            <p:ph type="body" idx="1"/>
          </p:nvPr>
        </p:nvSpPr>
        <p:spPr>
          <a:xfrm>
            <a:off x="675745" y="1715285"/>
            <a:ext cx="4185623" cy="576262"/>
          </a:xfrm>
        </p:spPr>
        <p:txBody>
          <a:bodyPr/>
          <a:lstStyle/>
          <a:p>
            <a:r>
              <a:rPr lang="en-US"/>
              <a:t>Email safety: </a:t>
            </a:r>
          </a:p>
        </p:txBody>
      </p:sp>
      <p:sp>
        <p:nvSpPr>
          <p:cNvPr id="4" name="Content Placeholder 3">
            <a:extLst>
              <a:ext uri="{FF2B5EF4-FFF2-40B4-BE49-F238E27FC236}">
                <a16:creationId xmlns:a16="http://schemas.microsoft.com/office/drawing/2014/main" id="{44161BBC-6300-F84F-3EDC-7006FA5A9731}"/>
              </a:ext>
            </a:extLst>
          </p:cNvPr>
          <p:cNvSpPr>
            <a:spLocks noGrp="1"/>
          </p:cNvSpPr>
          <p:nvPr>
            <p:ph sz="half" idx="2"/>
          </p:nvPr>
        </p:nvSpPr>
        <p:spPr>
          <a:xfrm>
            <a:off x="675744" y="2292092"/>
            <a:ext cx="4185623" cy="3951098"/>
          </a:xfrm>
        </p:spPr>
        <p:txBody>
          <a:bodyPr vert="horz" lIns="91440" tIns="45720" rIns="91440" bIns="45720" rtlCol="0" anchor="t">
            <a:normAutofit/>
          </a:bodyPr>
          <a:lstStyle/>
          <a:p>
            <a:pPr marL="0" indent="0">
              <a:buNone/>
            </a:pPr>
            <a:r>
              <a:rPr lang="en-US" dirty="0"/>
              <a:t>Verify the senders email address before opening attachments or clicking any links.</a:t>
            </a:r>
            <a:endParaRPr lang="en-US"/>
          </a:p>
          <a:p>
            <a:pPr marL="0" indent="0">
              <a:buNone/>
            </a:pPr>
            <a:r>
              <a:rPr lang="en-US" dirty="0"/>
              <a:t>For the carers to regularly review and to protect old emails that contain sensitive information. </a:t>
            </a:r>
          </a:p>
          <a:p>
            <a:pPr marL="0" indent="0">
              <a:buNone/>
            </a:pPr>
            <a:r>
              <a:rPr lang="en-US" sz="2400" b="1" dirty="0"/>
              <a:t>Logins:</a:t>
            </a:r>
          </a:p>
          <a:p>
            <a:pPr marL="0" indent="0">
              <a:buNone/>
            </a:pPr>
            <a:r>
              <a:rPr lang="en-US" dirty="0"/>
              <a:t>Regularly remind the patients  to update their passwords and to avoid sharing it with other people.</a:t>
            </a:r>
            <a:endParaRPr lang="en-US" sz="2400" b="1" dirty="0"/>
          </a:p>
          <a:p>
            <a:pPr marL="0" indent="0">
              <a:buNone/>
            </a:pPr>
            <a:r>
              <a:rPr lang="en-US" sz="1600" dirty="0"/>
              <a:t>Monitor the patients  login activity for any </a:t>
            </a:r>
            <a:r>
              <a:rPr lang="en-US" sz="1600" dirty="0" err="1"/>
              <a:t>unauthorised</a:t>
            </a:r>
            <a:r>
              <a:rPr lang="en-US" sz="1600" dirty="0"/>
              <a:t> access.</a:t>
            </a:r>
          </a:p>
        </p:txBody>
      </p:sp>
      <p:sp>
        <p:nvSpPr>
          <p:cNvPr id="5" name="Text Placeholder 4">
            <a:extLst>
              <a:ext uri="{FF2B5EF4-FFF2-40B4-BE49-F238E27FC236}">
                <a16:creationId xmlns:a16="http://schemas.microsoft.com/office/drawing/2014/main" id="{F1D24008-EF58-4526-8D7B-2B0BD5F23546}"/>
              </a:ext>
            </a:extLst>
          </p:cNvPr>
          <p:cNvSpPr>
            <a:spLocks noGrp="1"/>
          </p:cNvSpPr>
          <p:nvPr>
            <p:ph type="body" sz="quarter" idx="3"/>
          </p:nvPr>
        </p:nvSpPr>
        <p:spPr>
          <a:xfrm>
            <a:off x="4973365" y="1715285"/>
            <a:ext cx="5048258" cy="576262"/>
          </a:xfrm>
        </p:spPr>
        <p:txBody>
          <a:bodyPr/>
          <a:lstStyle/>
          <a:p>
            <a:r>
              <a:rPr lang="en-US" dirty="0"/>
              <a:t>Maintain patient confidentiality :</a:t>
            </a:r>
          </a:p>
        </p:txBody>
      </p:sp>
      <p:sp>
        <p:nvSpPr>
          <p:cNvPr id="6" name="Content Placeholder 5">
            <a:extLst>
              <a:ext uri="{FF2B5EF4-FFF2-40B4-BE49-F238E27FC236}">
                <a16:creationId xmlns:a16="http://schemas.microsoft.com/office/drawing/2014/main" id="{93C6C979-F995-5BA2-A4DE-751448AD23DB}"/>
              </a:ext>
            </a:extLst>
          </p:cNvPr>
          <p:cNvSpPr>
            <a:spLocks noGrp="1"/>
          </p:cNvSpPr>
          <p:nvPr>
            <p:ph sz="quarter" idx="4"/>
          </p:nvPr>
        </p:nvSpPr>
        <p:spPr>
          <a:xfrm>
            <a:off x="5088384" y="2291547"/>
            <a:ext cx="4185617" cy="4324909"/>
          </a:xfrm>
        </p:spPr>
        <p:txBody>
          <a:bodyPr vert="horz" lIns="91440" tIns="45720" rIns="91440" bIns="45720" rtlCol="0" anchor="t">
            <a:normAutofit/>
          </a:bodyPr>
          <a:lstStyle/>
          <a:p>
            <a:pPr marL="0" indent="0">
              <a:buNone/>
            </a:pPr>
            <a:r>
              <a:rPr lang="en-US" dirty="0"/>
              <a:t>Carers need to ensure that the patient's information is only shared on a need to know basis.</a:t>
            </a:r>
          </a:p>
          <a:p>
            <a:pPr marL="0" indent="0">
              <a:buNone/>
            </a:pPr>
            <a:r>
              <a:rPr lang="en-US" dirty="0"/>
              <a:t>The carers also need to remember to review and update confidentiality policies and practices .</a:t>
            </a:r>
          </a:p>
          <a:p>
            <a:pPr marL="0" indent="0">
              <a:buNone/>
            </a:pPr>
            <a:endParaRPr lang="en-US" dirty="0"/>
          </a:p>
          <a:p>
            <a:pPr marL="0" indent="0">
              <a:buNone/>
            </a:pPr>
            <a:r>
              <a:rPr lang="en-US" sz="2000" b="1" dirty="0"/>
              <a:t>Safe document storage:</a:t>
            </a:r>
          </a:p>
          <a:p>
            <a:pPr marL="0" indent="0">
              <a:buNone/>
            </a:pPr>
            <a:r>
              <a:rPr lang="en-US" dirty="0"/>
              <a:t>Dispose any physical documents so that prevents the loss of documents.  </a:t>
            </a:r>
          </a:p>
          <a:p>
            <a:pPr marL="0" indent="0">
              <a:buNone/>
            </a:pPr>
            <a:r>
              <a:rPr lang="en-US" dirty="0"/>
              <a:t>Keep all sensitive documents in a safe place, location. </a:t>
            </a:r>
          </a:p>
          <a:p>
            <a:pPr marL="0" indent="0">
              <a:buNone/>
            </a:pPr>
            <a:endParaRPr lang="en-US" sz="2000" dirty="0"/>
          </a:p>
          <a:p>
            <a:pPr marL="0" indent="0">
              <a:buNone/>
            </a:pPr>
            <a:endParaRPr lang="en-US" sz="2000" dirty="0"/>
          </a:p>
          <a:p>
            <a:pPr marL="0" indent="0">
              <a:buNone/>
            </a:pPr>
            <a:endParaRPr lang="en-US" sz="2000" b="1" dirty="0"/>
          </a:p>
        </p:txBody>
      </p:sp>
    </p:spTree>
    <p:extLst>
      <p:ext uri="{BB962C8B-B14F-4D97-AF65-F5344CB8AC3E}">
        <p14:creationId xmlns:p14="http://schemas.microsoft.com/office/powerpoint/2010/main" val="3821366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2B224-8B7A-30AC-E692-774A9AE61545}"/>
              </a:ext>
            </a:extLst>
          </p:cNvPr>
          <p:cNvSpPr>
            <a:spLocks noGrp="1"/>
          </p:cNvSpPr>
          <p:nvPr>
            <p:ph type="title"/>
          </p:nvPr>
        </p:nvSpPr>
        <p:spPr/>
        <p:txBody>
          <a:bodyPr/>
          <a:lstStyle/>
          <a:p>
            <a:r>
              <a:rPr lang="en-GB" dirty="0"/>
              <a:t>REFERENCES</a:t>
            </a:r>
          </a:p>
        </p:txBody>
      </p:sp>
      <p:sp>
        <p:nvSpPr>
          <p:cNvPr id="4" name="Content Placeholder 3">
            <a:extLst>
              <a:ext uri="{FF2B5EF4-FFF2-40B4-BE49-F238E27FC236}">
                <a16:creationId xmlns:a16="http://schemas.microsoft.com/office/drawing/2014/main" id="{D6AFAEC1-70F4-DCA3-4858-64FF106D7D6D}"/>
              </a:ext>
            </a:extLst>
          </p:cNvPr>
          <p:cNvSpPr>
            <a:spLocks noGrp="1"/>
          </p:cNvSpPr>
          <p:nvPr>
            <p:ph sz="half" idx="2"/>
          </p:nvPr>
        </p:nvSpPr>
        <p:spPr>
          <a:xfrm>
            <a:off x="1394613" y="1716453"/>
            <a:ext cx="6644151" cy="3361626"/>
          </a:xfrm>
        </p:spPr>
        <p:txBody>
          <a:bodyPr vert="horz" lIns="91440" tIns="45720" rIns="91440" bIns="45720" rtlCol="0" anchor="t">
            <a:normAutofit/>
          </a:bodyPr>
          <a:lstStyle/>
          <a:p>
            <a:pPr>
              <a:lnSpc>
                <a:spcPct val="80000"/>
              </a:lnSpc>
              <a:buFont typeface="Wingdings" charset="2"/>
              <a:buChar char="Ø"/>
            </a:pPr>
            <a:r>
              <a:rPr lang="en-GB" sz="2400" dirty="0"/>
              <a:t>A</a:t>
            </a:r>
            <a:r>
              <a:rPr lang="en-GB" sz="1600" dirty="0"/>
              <a:t>uthor </a:t>
            </a:r>
            <a:r>
              <a:rPr lang="en-GB" sz="1600" i="1" dirty="0"/>
              <a:t>Mohammed Jawad Kadhim</a:t>
            </a:r>
            <a:r>
              <a:rPr lang="en-GB" sz="1600" dirty="0"/>
              <a:t> - Digital Literacy and Its Importance in the Modern Workforce "International</a:t>
            </a:r>
            <a:r>
              <a:rPr lang="en-GB" sz="1600" dirty="0">
                <a:ea typeface="+mn-lt"/>
                <a:cs typeface="+mn-lt"/>
              </a:rPr>
              <a:t> Journal of Social Trends" vl.2 issue 2 pg.45 (Mar-Apr; 2024) (accessed: Oct 2025)</a:t>
            </a:r>
            <a:endParaRPr lang="en-US" sz="1600"/>
          </a:p>
          <a:p>
            <a:pPr>
              <a:lnSpc>
                <a:spcPct val="80000"/>
              </a:lnSpc>
              <a:buFont typeface="Wingdings" charset="2"/>
              <a:buChar char="Ø"/>
            </a:pPr>
            <a:r>
              <a:rPr lang="en-GB" sz="1600" i="1" dirty="0"/>
              <a:t>The </a:t>
            </a:r>
            <a:r>
              <a:rPr lang="en-GB" sz="1600" i="1" dirty="0" err="1"/>
              <a:t>Kowledge</a:t>
            </a:r>
            <a:r>
              <a:rPr lang="en-GB" sz="1600" i="1" dirty="0"/>
              <a:t> Academy </a:t>
            </a:r>
            <a:r>
              <a:rPr lang="en-GB" sz="1600" dirty="0"/>
              <a:t>(2025) (accessed: Oct2025)</a:t>
            </a:r>
          </a:p>
          <a:p>
            <a:pPr>
              <a:lnSpc>
                <a:spcPct val="80000"/>
              </a:lnSpc>
              <a:buFont typeface="Wingdings" charset="2"/>
              <a:buChar char="Ø"/>
            </a:pPr>
            <a:endParaRPr lang="en-GB" sz="1600" dirty="0"/>
          </a:p>
          <a:p>
            <a:pPr>
              <a:lnSpc>
                <a:spcPct val="80000"/>
              </a:lnSpc>
              <a:buFont typeface="Wingdings" charset="2"/>
              <a:buChar char="Ø"/>
            </a:pPr>
            <a:r>
              <a:rPr lang="en-GB" sz="1600" dirty="0"/>
              <a:t>Quality compliance systems, care home policies and procedure's (2024) (accesssed:Oct2025)</a:t>
            </a:r>
          </a:p>
          <a:p>
            <a:pPr>
              <a:lnSpc>
                <a:spcPct val="80000"/>
              </a:lnSpc>
              <a:buFont typeface="Wingdings" charset="2"/>
              <a:buChar char="Ø"/>
            </a:pPr>
            <a:endParaRPr lang="en-GB" sz="1600" dirty="0"/>
          </a:p>
          <a:p>
            <a:pPr>
              <a:lnSpc>
                <a:spcPct val="80000"/>
              </a:lnSpc>
              <a:buFont typeface="Wingdings" charset="2"/>
              <a:buChar char="Ø"/>
            </a:pPr>
            <a:r>
              <a:rPr lang="en-GB" sz="1600" dirty="0"/>
              <a:t>Microsoft (2024) </a:t>
            </a:r>
            <a:r>
              <a:rPr lang="en-GB" sz="1600" dirty="0" err="1"/>
              <a:t>microsoft</a:t>
            </a:r>
            <a:r>
              <a:rPr lang="en-GB" sz="1600" dirty="0"/>
              <a:t> outlook-features and benefits. </a:t>
            </a:r>
            <a:r>
              <a:rPr lang="en-GB" sz="1600" dirty="0">
                <a:hlinkClick r:id="rId2"/>
              </a:rPr>
              <a:t>Http://www.microsoft.com/microsoft-365/outlook</a:t>
            </a:r>
            <a:r>
              <a:rPr lang="en-GB" sz="1600" dirty="0"/>
              <a:t> (accessed:Oct2025)</a:t>
            </a:r>
          </a:p>
          <a:p>
            <a:pPr>
              <a:lnSpc>
                <a:spcPct val="80000"/>
              </a:lnSpc>
              <a:buFont typeface="Wingdings" charset="2"/>
              <a:buChar char="Ø"/>
            </a:pPr>
            <a:endParaRPr lang="en-GB" sz="1200" dirty="0"/>
          </a:p>
          <a:p>
            <a:pPr>
              <a:lnSpc>
                <a:spcPct val="80000"/>
              </a:lnSpc>
              <a:buFont typeface="Wingdings" charset="2"/>
              <a:buChar char="Ø"/>
            </a:pPr>
            <a:endParaRPr lang="en-GB" sz="1200" dirty="0"/>
          </a:p>
          <a:p>
            <a:pPr>
              <a:lnSpc>
                <a:spcPct val="80000"/>
              </a:lnSpc>
              <a:buFont typeface="Wingdings" charset="2"/>
              <a:buChar char="Ø"/>
            </a:pPr>
            <a:endParaRPr lang="en-GB" sz="1200" dirty="0"/>
          </a:p>
          <a:p>
            <a:pPr>
              <a:buFont typeface="Wingdings" charset="2"/>
              <a:buChar char="Ø"/>
            </a:pPr>
            <a:endParaRPr lang="en-GB" sz="1200" dirty="0"/>
          </a:p>
          <a:p>
            <a:pPr>
              <a:buFont typeface="Wingdings" charset="2"/>
              <a:buChar char="Ø"/>
            </a:pPr>
            <a:endParaRPr lang="en-GB" sz="1200" dirty="0"/>
          </a:p>
        </p:txBody>
      </p:sp>
    </p:spTree>
    <p:extLst>
      <p:ext uri="{BB962C8B-B14F-4D97-AF65-F5344CB8AC3E}">
        <p14:creationId xmlns:p14="http://schemas.microsoft.com/office/powerpoint/2010/main" val="272609530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Facet</vt:lpstr>
      <vt:lpstr>Bringing the digital fun to "Sunrise residential" </vt:lpstr>
      <vt:lpstr>  It's just one slide away! -</vt:lpstr>
      <vt:lpstr>Useful and entertaining!</vt:lpstr>
      <vt:lpstr>Outlook</vt:lpstr>
      <vt:lpstr>PowerPoint Presentation</vt:lpstr>
      <vt:lpstr>No one is left behind, just yet! </vt:lpstr>
      <vt:lpstr>Checklist for digital safety practices: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Bringing the digital fun to "Sunrise residential" </dc:title>
  <dc:creator/>
  <cp:revision>201</cp:revision>
  <dcterms:created xsi:type="dcterms:W3CDTF">2025-10-01T16:24:59Z</dcterms:created>
  <dcterms:modified xsi:type="dcterms:W3CDTF">2025-10-12T14:27:08Z</dcterms:modified>
</cp:coreProperties>
</file>