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5B18E4-4636-4BD3-A0F4-BE16A666A51F}" v="66" dt="2023-02-10T15:12:52.3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5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presProps" Target="presProps.xml" /><Relationship Id="rId18" Type="http://schemas.microsoft.com/office/2015/10/relationships/revisionInfo" Target="revisionInfo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microsoft.com/office/2016/11/relationships/changesInfo" Target="changesInfos/changesInfo1.xml" /><Relationship Id="rId2" Type="http://schemas.openxmlformats.org/officeDocument/2006/relationships/customXml" Target="../customXml/item2.xml" /><Relationship Id="rId16" Type="http://schemas.openxmlformats.org/officeDocument/2006/relationships/tableStyles" Target="tableStyle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theme" Target="theme/theme1.xml" /><Relationship Id="rId10" Type="http://schemas.openxmlformats.org/officeDocument/2006/relationships/slide" Target="slides/slide6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viewProps" Target="viewProps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ad" userId="a237c5ae-3244-460b-b0f7-338822bcc74a" providerId="ADAL" clId="{5F5B18E4-4636-4BD3-A0F4-BE16A666A51F}"/>
    <pc:docChg chg="undo custSel addSld modSld">
      <pc:chgData name="Riad" userId="a237c5ae-3244-460b-b0f7-338822bcc74a" providerId="ADAL" clId="{5F5B18E4-4636-4BD3-A0F4-BE16A666A51F}" dt="2023-02-10T15:17:16.866" v="1765" actId="20577"/>
      <pc:docMkLst>
        <pc:docMk/>
      </pc:docMkLst>
      <pc:sldChg chg="addSp delSp modSp mod setBg setClrOvrMap">
        <pc:chgData name="Riad" userId="a237c5ae-3244-460b-b0f7-338822bcc74a" providerId="ADAL" clId="{5F5B18E4-4636-4BD3-A0F4-BE16A666A51F}" dt="2023-02-10T12:55:47.616" v="26" actId="13926"/>
        <pc:sldMkLst>
          <pc:docMk/>
          <pc:sldMk cId="1562098309" sldId="257"/>
        </pc:sldMkLst>
        <pc:spChg chg="mod ord">
          <ac:chgData name="Riad" userId="a237c5ae-3244-460b-b0f7-338822bcc74a" providerId="ADAL" clId="{5F5B18E4-4636-4BD3-A0F4-BE16A666A51F}" dt="2023-02-10T12:55:47.616" v="26" actId="13926"/>
          <ac:spMkLst>
            <pc:docMk/>
            <pc:sldMk cId="1562098309" sldId="257"/>
            <ac:spMk id="2" creationId="{3409DE88-D298-0DD1-F149-F540D674E4DB}"/>
          </ac:spMkLst>
        </pc:spChg>
        <pc:spChg chg="del">
          <ac:chgData name="Riad" userId="a237c5ae-3244-460b-b0f7-338822bcc74a" providerId="ADAL" clId="{5F5B18E4-4636-4BD3-A0F4-BE16A666A51F}" dt="2023-02-10T12:49:41.121" v="0" actId="931"/>
          <ac:spMkLst>
            <pc:docMk/>
            <pc:sldMk cId="1562098309" sldId="257"/>
            <ac:spMk id="3" creationId="{6E502477-3EF0-12D2-6DD3-18574164AD2D}"/>
          </ac:spMkLst>
        </pc:spChg>
        <pc:spChg chg="add del mod">
          <ac:chgData name="Riad" userId="a237c5ae-3244-460b-b0f7-338822bcc74a" providerId="ADAL" clId="{5F5B18E4-4636-4BD3-A0F4-BE16A666A51F}" dt="2023-02-10T12:50:22.513" v="4" actId="931"/>
          <ac:spMkLst>
            <pc:docMk/>
            <pc:sldMk cId="1562098309" sldId="257"/>
            <ac:spMk id="7" creationId="{8191FBDB-3011-3002-4493-3606DA304196}"/>
          </ac:spMkLst>
        </pc:spChg>
        <pc:spChg chg="add del mod">
          <ac:chgData name="Riad" userId="a237c5ae-3244-460b-b0f7-338822bcc74a" providerId="ADAL" clId="{5F5B18E4-4636-4BD3-A0F4-BE16A666A51F}" dt="2023-02-10T12:53:01.099" v="16" actId="21"/>
          <ac:spMkLst>
            <pc:docMk/>
            <pc:sldMk cId="1562098309" sldId="257"/>
            <ac:spMk id="13" creationId="{1691DD45-F459-537F-BCB4-C4D16C45586D}"/>
          </ac:spMkLst>
        </pc:spChg>
        <pc:spChg chg="add del">
          <ac:chgData name="Riad" userId="a237c5ae-3244-460b-b0f7-338822bcc74a" providerId="ADAL" clId="{5F5B18E4-4636-4BD3-A0F4-BE16A666A51F}" dt="2023-02-10T12:54:01.171" v="22" actId="26606"/>
          <ac:spMkLst>
            <pc:docMk/>
            <pc:sldMk cId="1562098309" sldId="257"/>
            <ac:spMk id="16" creationId="{A81E7530-396C-45F0-92F4-A885648D1631}"/>
          </ac:spMkLst>
        </pc:spChg>
        <pc:spChg chg="add del">
          <ac:chgData name="Riad" userId="a237c5ae-3244-460b-b0f7-338822bcc74a" providerId="ADAL" clId="{5F5B18E4-4636-4BD3-A0F4-BE16A666A51F}" dt="2023-02-10T12:54:01.171" v="22" actId="26606"/>
          <ac:spMkLst>
            <pc:docMk/>
            <pc:sldMk cId="1562098309" sldId="257"/>
            <ac:spMk id="18" creationId="{7316481C-0A49-4796-812B-0D64F063B720}"/>
          </ac:spMkLst>
        </pc:spChg>
        <pc:spChg chg="add del">
          <ac:chgData name="Riad" userId="a237c5ae-3244-460b-b0f7-338822bcc74a" providerId="ADAL" clId="{5F5B18E4-4636-4BD3-A0F4-BE16A666A51F}" dt="2023-02-10T12:54:01.171" v="22" actId="26606"/>
          <ac:spMkLst>
            <pc:docMk/>
            <pc:sldMk cId="1562098309" sldId="257"/>
            <ac:spMk id="20" creationId="{A5271697-90F1-4A23-8EF2-0179F2EAFACB}"/>
          </ac:spMkLst>
        </pc:spChg>
        <pc:spChg chg="add del">
          <ac:chgData name="Riad" userId="a237c5ae-3244-460b-b0f7-338822bcc74a" providerId="ADAL" clId="{5F5B18E4-4636-4BD3-A0F4-BE16A666A51F}" dt="2023-02-10T12:54:01.171" v="22" actId="26606"/>
          <ac:spMkLst>
            <pc:docMk/>
            <pc:sldMk cId="1562098309" sldId="257"/>
            <ac:spMk id="44" creationId="{D9F5512A-48E1-4C07-B75E-3CCC517B6804}"/>
          </ac:spMkLst>
        </pc:spChg>
        <pc:spChg chg="add">
          <ac:chgData name="Riad" userId="a237c5ae-3244-460b-b0f7-338822bcc74a" providerId="ADAL" clId="{5F5B18E4-4636-4BD3-A0F4-BE16A666A51F}" dt="2023-02-10T12:54:01.171" v="22" actId="26606"/>
          <ac:spMkLst>
            <pc:docMk/>
            <pc:sldMk cId="1562098309" sldId="257"/>
            <ac:spMk id="49" creationId="{5A59F003-E00A-43F9-91DC-CC54E3B87466}"/>
          </ac:spMkLst>
        </pc:spChg>
        <pc:spChg chg="add">
          <ac:chgData name="Riad" userId="a237c5ae-3244-460b-b0f7-338822bcc74a" providerId="ADAL" clId="{5F5B18E4-4636-4BD3-A0F4-BE16A666A51F}" dt="2023-02-10T12:54:01.171" v="22" actId="26606"/>
          <ac:spMkLst>
            <pc:docMk/>
            <pc:sldMk cId="1562098309" sldId="257"/>
            <ac:spMk id="51" creationId="{D74A4382-E3AD-430A-9A1F-DFA3E0E77A7D}"/>
          </ac:spMkLst>
        </pc:spChg>
        <pc:spChg chg="add">
          <ac:chgData name="Riad" userId="a237c5ae-3244-460b-b0f7-338822bcc74a" providerId="ADAL" clId="{5F5B18E4-4636-4BD3-A0F4-BE16A666A51F}" dt="2023-02-10T12:54:01.171" v="22" actId="26606"/>
          <ac:spMkLst>
            <pc:docMk/>
            <pc:sldMk cId="1562098309" sldId="257"/>
            <ac:spMk id="53" creationId="{79F40191-0F44-4FD1-82CC-ACB507C14BE6}"/>
          </ac:spMkLst>
        </pc:spChg>
        <pc:grpChg chg="add del">
          <ac:chgData name="Riad" userId="a237c5ae-3244-460b-b0f7-338822bcc74a" providerId="ADAL" clId="{5F5B18E4-4636-4BD3-A0F4-BE16A666A51F}" dt="2023-02-10T12:54:01.171" v="22" actId="26606"/>
          <ac:grpSpMkLst>
            <pc:docMk/>
            <pc:sldMk cId="1562098309" sldId="257"/>
            <ac:grpSpMk id="22" creationId="{81DE8B58-F373-409E-A253-4380A66091D4}"/>
          </ac:grpSpMkLst>
        </pc:grpChg>
        <pc:picChg chg="add del mod">
          <ac:chgData name="Riad" userId="a237c5ae-3244-460b-b0f7-338822bcc74a" providerId="ADAL" clId="{5F5B18E4-4636-4BD3-A0F4-BE16A666A51F}" dt="2023-02-10T12:50:10.838" v="3" actId="21"/>
          <ac:picMkLst>
            <pc:docMk/>
            <pc:sldMk cId="1562098309" sldId="257"/>
            <ac:picMk id="5" creationId="{ED906F65-475F-5F2F-2446-225F64D37C0E}"/>
          </ac:picMkLst>
        </pc:picChg>
        <pc:picChg chg="add mod">
          <ac:chgData name="Riad" userId="a237c5ae-3244-460b-b0f7-338822bcc74a" providerId="ADAL" clId="{5F5B18E4-4636-4BD3-A0F4-BE16A666A51F}" dt="2023-02-10T12:54:01.171" v="22" actId="26606"/>
          <ac:picMkLst>
            <pc:docMk/>
            <pc:sldMk cId="1562098309" sldId="257"/>
            <ac:picMk id="9" creationId="{8030FA03-DDAC-2DD6-5E89-090E569BD373}"/>
          </ac:picMkLst>
        </pc:picChg>
      </pc:sldChg>
      <pc:sldChg chg="addSp delSp modSp new mod setBg modAnim">
        <pc:chgData name="Riad" userId="a237c5ae-3244-460b-b0f7-338822bcc74a" providerId="ADAL" clId="{5F5B18E4-4636-4BD3-A0F4-BE16A666A51F}" dt="2023-02-10T13:12:24.190" v="91" actId="21"/>
        <pc:sldMkLst>
          <pc:docMk/>
          <pc:sldMk cId="3478233140" sldId="258"/>
        </pc:sldMkLst>
        <pc:spChg chg="del mod">
          <ac:chgData name="Riad" userId="a237c5ae-3244-460b-b0f7-338822bcc74a" providerId="ADAL" clId="{5F5B18E4-4636-4BD3-A0F4-BE16A666A51F}" dt="2023-02-10T13:11:43.991" v="90" actId="21"/>
          <ac:spMkLst>
            <pc:docMk/>
            <pc:sldMk cId="3478233140" sldId="258"/>
            <ac:spMk id="2" creationId="{B6A36984-2465-FF3D-61C2-DA48C919DADE}"/>
          </ac:spMkLst>
        </pc:spChg>
        <pc:spChg chg="del">
          <ac:chgData name="Riad" userId="a237c5ae-3244-460b-b0f7-338822bcc74a" providerId="ADAL" clId="{5F5B18E4-4636-4BD3-A0F4-BE16A666A51F}" dt="2023-02-10T13:01:51.397" v="28" actId="931"/>
          <ac:spMkLst>
            <pc:docMk/>
            <pc:sldMk cId="3478233140" sldId="258"/>
            <ac:spMk id="3" creationId="{7126E05E-B1A0-8E5C-10E0-81DFE00A21EB}"/>
          </ac:spMkLst>
        </pc:spChg>
        <pc:spChg chg="add del mod">
          <ac:chgData name="Riad" userId="a237c5ae-3244-460b-b0f7-338822bcc74a" providerId="ADAL" clId="{5F5B18E4-4636-4BD3-A0F4-BE16A666A51F}" dt="2023-02-10T13:03:28.148" v="37" actId="931"/>
          <ac:spMkLst>
            <pc:docMk/>
            <pc:sldMk cId="3478233140" sldId="258"/>
            <ac:spMk id="9" creationId="{5D5414C9-4F09-0597-4F83-1DC9B0AF61F2}"/>
          </ac:spMkLst>
        </pc:spChg>
        <pc:spChg chg="add del">
          <ac:chgData name="Riad" userId="a237c5ae-3244-460b-b0f7-338822bcc74a" providerId="ADAL" clId="{5F5B18E4-4636-4BD3-A0F4-BE16A666A51F}" dt="2023-02-10T13:12:24.190" v="91" actId="21"/>
          <ac:spMkLst>
            <pc:docMk/>
            <pc:sldMk cId="3478233140" sldId="258"/>
            <ac:spMk id="21" creationId="{21FCE82F-87D4-5576-5A3B-25C6D0EBF976}"/>
          </ac:spMkLst>
        </pc:spChg>
        <pc:spChg chg="add">
          <ac:chgData name="Riad" userId="a237c5ae-3244-460b-b0f7-338822bcc74a" providerId="ADAL" clId="{5F5B18E4-4636-4BD3-A0F4-BE16A666A51F}" dt="2023-02-10T13:06:55.060" v="58" actId="26606"/>
          <ac:spMkLst>
            <pc:docMk/>
            <pc:sldMk cId="3478233140" sldId="258"/>
            <ac:spMk id="24" creationId="{2DAA6C16-BF9B-4A3E-BC70-EE6015D4F967}"/>
          </ac:spMkLst>
        </pc:spChg>
        <pc:grpChg chg="add">
          <ac:chgData name="Riad" userId="a237c5ae-3244-460b-b0f7-338822bcc74a" providerId="ADAL" clId="{5F5B18E4-4636-4BD3-A0F4-BE16A666A51F}" dt="2023-02-10T13:06:55.060" v="58" actId="26606"/>
          <ac:grpSpMkLst>
            <pc:docMk/>
            <pc:sldMk cId="3478233140" sldId="258"/>
            <ac:grpSpMk id="26" creationId="{31655B4F-4050-4B1F-82A8-180E74CF9C54}"/>
          </ac:grpSpMkLst>
        </pc:grpChg>
        <pc:picChg chg="add del mod">
          <ac:chgData name="Riad" userId="a237c5ae-3244-460b-b0f7-338822bcc74a" providerId="ADAL" clId="{5F5B18E4-4636-4BD3-A0F4-BE16A666A51F}" dt="2023-02-10T13:02:21.755" v="36" actId="21"/>
          <ac:picMkLst>
            <pc:docMk/>
            <pc:sldMk cId="3478233140" sldId="258"/>
            <ac:picMk id="5" creationId="{FF69C5C0-FAC6-3D5B-DC77-5D12EAB3C2B5}"/>
          </ac:picMkLst>
        </pc:picChg>
        <pc:picChg chg="add del mod">
          <ac:chgData name="Riad" userId="a237c5ae-3244-460b-b0f7-338822bcc74a" providerId="ADAL" clId="{5F5B18E4-4636-4BD3-A0F4-BE16A666A51F}" dt="2023-02-10T13:02:21.755" v="36" actId="21"/>
          <ac:picMkLst>
            <pc:docMk/>
            <pc:sldMk cId="3478233140" sldId="258"/>
            <ac:picMk id="7" creationId="{C7279A13-4EF1-1C2B-ED46-BBC464638BA5}"/>
          </ac:picMkLst>
        </pc:picChg>
        <pc:picChg chg="add mod ord">
          <ac:chgData name="Riad" userId="a237c5ae-3244-460b-b0f7-338822bcc74a" providerId="ADAL" clId="{5F5B18E4-4636-4BD3-A0F4-BE16A666A51F}" dt="2023-02-10T13:11:25.630" v="89" actId="14100"/>
          <ac:picMkLst>
            <pc:docMk/>
            <pc:sldMk cId="3478233140" sldId="258"/>
            <ac:picMk id="11" creationId="{6521EF27-A6B2-2812-79D5-C86891EDB725}"/>
          </ac:picMkLst>
        </pc:picChg>
        <pc:picChg chg="add mod">
          <ac:chgData name="Riad" userId="a237c5ae-3244-460b-b0f7-338822bcc74a" providerId="ADAL" clId="{5F5B18E4-4636-4BD3-A0F4-BE16A666A51F}" dt="2023-02-10T13:06:55.060" v="58" actId="26606"/>
          <ac:picMkLst>
            <pc:docMk/>
            <pc:sldMk cId="3478233140" sldId="258"/>
            <ac:picMk id="13" creationId="{98565DB4-2C40-175B-79C6-B461ACF41F63}"/>
          </ac:picMkLst>
        </pc:picChg>
        <pc:picChg chg="add mod ord">
          <ac:chgData name="Riad" userId="a237c5ae-3244-460b-b0f7-338822bcc74a" providerId="ADAL" clId="{5F5B18E4-4636-4BD3-A0F4-BE16A666A51F}" dt="2023-02-10T13:06:55.060" v="58" actId="26606"/>
          <ac:picMkLst>
            <pc:docMk/>
            <pc:sldMk cId="3478233140" sldId="258"/>
            <ac:picMk id="15" creationId="{50811350-B7D4-CD3F-27CF-7D00E587988D}"/>
          </ac:picMkLst>
        </pc:picChg>
        <pc:picChg chg="add mod">
          <ac:chgData name="Riad" userId="a237c5ae-3244-460b-b0f7-338822bcc74a" providerId="ADAL" clId="{5F5B18E4-4636-4BD3-A0F4-BE16A666A51F}" dt="2023-02-10T13:06:55.060" v="58" actId="26606"/>
          <ac:picMkLst>
            <pc:docMk/>
            <pc:sldMk cId="3478233140" sldId="258"/>
            <ac:picMk id="17" creationId="{1CD20E07-3494-A2EC-AAD6-8377C1C3C295}"/>
          </ac:picMkLst>
        </pc:picChg>
      </pc:sldChg>
      <pc:sldChg chg="addSp delSp modSp new mod setBg setClrOvrMap">
        <pc:chgData name="Riad" userId="a237c5ae-3244-460b-b0f7-338822bcc74a" providerId="ADAL" clId="{5F5B18E4-4636-4BD3-A0F4-BE16A666A51F}" dt="2023-02-10T13:57:41.765" v="199" actId="26606"/>
        <pc:sldMkLst>
          <pc:docMk/>
          <pc:sldMk cId="1680179581" sldId="259"/>
        </pc:sldMkLst>
        <pc:spChg chg="add del mod">
          <ac:chgData name="Riad" userId="a237c5ae-3244-460b-b0f7-338822bcc74a" providerId="ADAL" clId="{5F5B18E4-4636-4BD3-A0F4-BE16A666A51F}" dt="2023-02-10T13:52:19.270" v="110" actId="26606"/>
          <ac:spMkLst>
            <pc:docMk/>
            <pc:sldMk cId="1680179581" sldId="259"/>
            <ac:spMk id="2" creationId="{0D6A2935-ADBA-4889-D69E-16880A158601}"/>
          </ac:spMkLst>
        </pc:spChg>
        <pc:spChg chg="del">
          <ac:chgData name="Riad" userId="a237c5ae-3244-460b-b0f7-338822bcc74a" providerId="ADAL" clId="{5F5B18E4-4636-4BD3-A0F4-BE16A666A51F}" dt="2023-02-10T13:50:08.790" v="93" actId="931"/>
          <ac:spMkLst>
            <pc:docMk/>
            <pc:sldMk cId="1680179581" sldId="259"/>
            <ac:spMk id="3" creationId="{925E29E1-5008-7D9F-54DA-B8DAA1FB5541}"/>
          </ac:spMkLst>
        </pc:spChg>
        <pc:spChg chg="add del">
          <ac:chgData name="Riad" userId="a237c5ae-3244-460b-b0f7-338822bcc74a" providerId="ADAL" clId="{5F5B18E4-4636-4BD3-A0F4-BE16A666A51F}" dt="2023-02-10T13:51:06.279" v="97" actId="26606"/>
          <ac:spMkLst>
            <pc:docMk/>
            <pc:sldMk cId="1680179581" sldId="259"/>
            <ac:spMk id="9" creationId="{6BC80F6A-A936-9B59-1150-66C8B1898E24}"/>
          </ac:spMkLst>
        </pc:spChg>
        <pc:spChg chg="add del">
          <ac:chgData name="Riad" userId="a237c5ae-3244-460b-b0f7-338822bcc74a" providerId="ADAL" clId="{5F5B18E4-4636-4BD3-A0F4-BE16A666A51F}" dt="2023-02-10T13:51:19.762" v="103" actId="26606"/>
          <ac:spMkLst>
            <pc:docMk/>
            <pc:sldMk cId="1680179581" sldId="259"/>
            <ac:spMk id="10" creationId="{8950AD4C-6AF3-49F8-94E1-DBCAFB39478B}"/>
          </ac:spMkLst>
        </pc:spChg>
        <pc:spChg chg="add del">
          <ac:chgData name="Riad" userId="a237c5ae-3244-460b-b0f7-338822bcc74a" providerId="ADAL" clId="{5F5B18E4-4636-4BD3-A0F4-BE16A666A51F}" dt="2023-02-10T13:51:06.279" v="97" actId="26606"/>
          <ac:spMkLst>
            <pc:docMk/>
            <pc:sldMk cId="1680179581" sldId="259"/>
            <ac:spMk id="12" creationId="{B95B9BA8-1D69-4796-85F5-B6D0BD52354B}"/>
          </ac:spMkLst>
        </pc:spChg>
        <pc:spChg chg="add del">
          <ac:chgData name="Riad" userId="a237c5ae-3244-460b-b0f7-338822bcc74a" providerId="ADAL" clId="{5F5B18E4-4636-4BD3-A0F4-BE16A666A51F}" dt="2023-02-10T13:51:17.289" v="101" actId="26606"/>
          <ac:spMkLst>
            <pc:docMk/>
            <pc:sldMk cId="1680179581" sldId="259"/>
            <ac:spMk id="16" creationId="{E48B6BD6-5DED-4B86-A4B3-D35037F68FC4}"/>
          </ac:spMkLst>
        </pc:spChg>
        <pc:spChg chg="add del">
          <ac:chgData name="Riad" userId="a237c5ae-3244-460b-b0f7-338822bcc74a" providerId="ADAL" clId="{5F5B18E4-4636-4BD3-A0F4-BE16A666A51F}" dt="2023-02-10T13:51:09.168" v="99" actId="26606"/>
          <ac:spMkLst>
            <pc:docMk/>
            <pc:sldMk cId="1680179581" sldId="259"/>
            <ac:spMk id="18" creationId="{357DD0D3-F869-46D0-944C-6EC60E19E351}"/>
          </ac:spMkLst>
        </pc:spChg>
        <pc:spChg chg="add del">
          <ac:chgData name="Riad" userId="a237c5ae-3244-460b-b0f7-338822bcc74a" providerId="ADAL" clId="{5F5B18E4-4636-4BD3-A0F4-BE16A666A51F}" dt="2023-02-10T13:51:09.168" v="99" actId="26606"/>
          <ac:spMkLst>
            <pc:docMk/>
            <pc:sldMk cId="1680179581" sldId="259"/>
            <ac:spMk id="19" creationId="{4B86E91A-E6F8-B878-3457-3A6FE79815EA}"/>
          </ac:spMkLst>
        </pc:spChg>
        <pc:spChg chg="add del">
          <ac:chgData name="Riad" userId="a237c5ae-3244-460b-b0f7-338822bcc74a" providerId="ADAL" clId="{5F5B18E4-4636-4BD3-A0F4-BE16A666A51F}" dt="2023-02-10T13:51:17.289" v="101" actId="26606"/>
          <ac:spMkLst>
            <pc:docMk/>
            <pc:sldMk cId="1680179581" sldId="259"/>
            <ac:spMk id="21" creationId="{233F6408-E1FB-40EE-933F-488D38CCC73F}"/>
          </ac:spMkLst>
        </pc:spChg>
        <pc:spChg chg="add del">
          <ac:chgData name="Riad" userId="a237c5ae-3244-460b-b0f7-338822bcc74a" providerId="ADAL" clId="{5F5B18E4-4636-4BD3-A0F4-BE16A666A51F}" dt="2023-02-10T13:51:17.289" v="101" actId="26606"/>
          <ac:spMkLst>
            <pc:docMk/>
            <pc:sldMk cId="1680179581" sldId="259"/>
            <ac:spMk id="22" creationId="{F055C0C5-567C-4C02-83F3-B427BC740697}"/>
          </ac:spMkLst>
        </pc:spChg>
        <pc:spChg chg="add del">
          <ac:chgData name="Riad" userId="a237c5ae-3244-460b-b0f7-338822bcc74a" providerId="ADAL" clId="{5F5B18E4-4636-4BD3-A0F4-BE16A666A51F}" dt="2023-02-10T13:51:17.289" v="101" actId="26606"/>
          <ac:spMkLst>
            <pc:docMk/>
            <pc:sldMk cId="1680179581" sldId="259"/>
            <ac:spMk id="23" creationId="{004DD3FB-A5CD-E360-7267-5D728E2122D6}"/>
          </ac:spMkLst>
        </pc:spChg>
        <pc:spChg chg="add del">
          <ac:chgData name="Riad" userId="a237c5ae-3244-460b-b0f7-338822bcc74a" providerId="ADAL" clId="{5F5B18E4-4636-4BD3-A0F4-BE16A666A51F}" dt="2023-02-10T13:51:19.762" v="103" actId="26606"/>
          <ac:spMkLst>
            <pc:docMk/>
            <pc:sldMk cId="1680179581" sldId="259"/>
            <ac:spMk id="25" creationId="{2F0E00C3-4613-415F-BE3A-78FBAD9061C0}"/>
          </ac:spMkLst>
        </pc:spChg>
        <pc:spChg chg="add del">
          <ac:chgData name="Riad" userId="a237c5ae-3244-460b-b0f7-338822bcc74a" providerId="ADAL" clId="{5F5B18E4-4636-4BD3-A0F4-BE16A666A51F}" dt="2023-02-10T13:51:19.762" v="103" actId="26606"/>
          <ac:spMkLst>
            <pc:docMk/>
            <pc:sldMk cId="1680179581" sldId="259"/>
            <ac:spMk id="26" creationId="{8DBEAE55-3EA1-41D7-A212-5F7D8986C1F2}"/>
          </ac:spMkLst>
        </pc:spChg>
        <pc:spChg chg="add del">
          <ac:chgData name="Riad" userId="a237c5ae-3244-460b-b0f7-338822bcc74a" providerId="ADAL" clId="{5F5B18E4-4636-4BD3-A0F4-BE16A666A51F}" dt="2023-02-10T13:51:19.762" v="103" actId="26606"/>
          <ac:spMkLst>
            <pc:docMk/>
            <pc:sldMk cId="1680179581" sldId="259"/>
            <ac:spMk id="27" creationId="{CFC5F0E7-644F-4101-BE72-12825CF537E7}"/>
          </ac:spMkLst>
        </pc:spChg>
        <pc:spChg chg="add del">
          <ac:chgData name="Riad" userId="a237c5ae-3244-460b-b0f7-338822bcc74a" providerId="ADAL" clId="{5F5B18E4-4636-4BD3-A0F4-BE16A666A51F}" dt="2023-02-10T13:52:06.198" v="105" actId="26606"/>
          <ac:spMkLst>
            <pc:docMk/>
            <pc:sldMk cId="1680179581" sldId="259"/>
            <ac:spMk id="29" creationId="{22F15A2D-2324-487D-A02A-BF46C5C580EB}"/>
          </ac:spMkLst>
        </pc:spChg>
        <pc:spChg chg="add del">
          <ac:chgData name="Riad" userId="a237c5ae-3244-460b-b0f7-338822bcc74a" providerId="ADAL" clId="{5F5B18E4-4636-4BD3-A0F4-BE16A666A51F}" dt="2023-02-10T13:52:06.198" v="105" actId="26606"/>
          <ac:spMkLst>
            <pc:docMk/>
            <pc:sldMk cId="1680179581" sldId="259"/>
            <ac:spMk id="30" creationId="{2AEAFA59-923A-4F54-8B49-44C970BCC323}"/>
          </ac:spMkLst>
        </pc:spChg>
        <pc:spChg chg="add del">
          <ac:chgData name="Riad" userId="a237c5ae-3244-460b-b0f7-338822bcc74a" providerId="ADAL" clId="{5F5B18E4-4636-4BD3-A0F4-BE16A666A51F}" dt="2023-02-10T13:52:06.198" v="105" actId="26606"/>
          <ac:spMkLst>
            <pc:docMk/>
            <pc:sldMk cId="1680179581" sldId="259"/>
            <ac:spMk id="31" creationId="{C37E9D4B-7BFA-4D10-B666-547BAC499469}"/>
          </ac:spMkLst>
        </pc:spChg>
        <pc:spChg chg="add del">
          <ac:chgData name="Riad" userId="a237c5ae-3244-460b-b0f7-338822bcc74a" providerId="ADAL" clId="{5F5B18E4-4636-4BD3-A0F4-BE16A666A51F}" dt="2023-02-10T13:52:15.749" v="107" actId="26606"/>
          <ac:spMkLst>
            <pc:docMk/>
            <pc:sldMk cId="1680179581" sldId="259"/>
            <ac:spMk id="33" creationId="{7D07B7BC-3270-4CF3-A7AA-0937908AD58A}"/>
          </ac:spMkLst>
        </pc:spChg>
        <pc:spChg chg="add del">
          <ac:chgData name="Riad" userId="a237c5ae-3244-460b-b0f7-338822bcc74a" providerId="ADAL" clId="{5F5B18E4-4636-4BD3-A0F4-BE16A666A51F}" dt="2023-02-10T13:52:15.749" v="107" actId="26606"/>
          <ac:spMkLst>
            <pc:docMk/>
            <pc:sldMk cId="1680179581" sldId="259"/>
            <ac:spMk id="42" creationId="{0D6A2935-ADBA-4889-D69E-16880A158601}"/>
          </ac:spMkLst>
        </pc:spChg>
        <pc:spChg chg="add del">
          <ac:chgData name="Riad" userId="a237c5ae-3244-460b-b0f7-338822bcc74a" providerId="ADAL" clId="{5F5B18E4-4636-4BD3-A0F4-BE16A666A51F}" dt="2023-02-10T13:52:15.749" v="107" actId="26606"/>
          <ac:spMkLst>
            <pc:docMk/>
            <pc:sldMk cId="1680179581" sldId="259"/>
            <ac:spMk id="43" creationId="{D09AF8CC-95A4-15EC-B32A-C500D3AC5E7A}"/>
          </ac:spMkLst>
        </pc:spChg>
        <pc:spChg chg="add del">
          <ac:chgData name="Riad" userId="a237c5ae-3244-460b-b0f7-338822bcc74a" providerId="ADAL" clId="{5F5B18E4-4636-4BD3-A0F4-BE16A666A51F}" dt="2023-02-10T13:52:19.270" v="109" actId="26606"/>
          <ac:spMkLst>
            <pc:docMk/>
            <pc:sldMk cId="1680179581" sldId="259"/>
            <ac:spMk id="45" creationId="{FF9B822F-893E-44C8-963C-64F50ACECBB2}"/>
          </ac:spMkLst>
        </pc:spChg>
        <pc:spChg chg="add del">
          <ac:chgData name="Riad" userId="a237c5ae-3244-460b-b0f7-338822bcc74a" providerId="ADAL" clId="{5F5B18E4-4636-4BD3-A0F4-BE16A666A51F}" dt="2023-02-10T13:52:19.270" v="109" actId="26606"/>
          <ac:spMkLst>
            <pc:docMk/>
            <pc:sldMk cId="1680179581" sldId="259"/>
            <ac:spMk id="46" creationId="{EBF87945-A001-489F-9D9B-7D9435F0B9CA}"/>
          </ac:spMkLst>
        </pc:spChg>
        <pc:spChg chg="add del">
          <ac:chgData name="Riad" userId="a237c5ae-3244-460b-b0f7-338822bcc74a" providerId="ADAL" clId="{5F5B18E4-4636-4BD3-A0F4-BE16A666A51F}" dt="2023-02-10T13:52:19.270" v="109" actId="26606"/>
          <ac:spMkLst>
            <pc:docMk/>
            <pc:sldMk cId="1680179581" sldId="259"/>
            <ac:spMk id="47" creationId="{0D6A2935-ADBA-4889-D69E-16880A158601}"/>
          </ac:spMkLst>
        </pc:spChg>
        <pc:spChg chg="add del">
          <ac:chgData name="Riad" userId="a237c5ae-3244-460b-b0f7-338822bcc74a" providerId="ADAL" clId="{5F5B18E4-4636-4BD3-A0F4-BE16A666A51F}" dt="2023-02-10T13:52:19.270" v="109" actId="26606"/>
          <ac:spMkLst>
            <pc:docMk/>
            <pc:sldMk cId="1680179581" sldId="259"/>
            <ac:spMk id="48" creationId="{78A20B16-6AF1-5EC9-E798-29A3AA246050}"/>
          </ac:spMkLst>
        </pc:spChg>
        <pc:spChg chg="add mod">
          <ac:chgData name="Riad" userId="a237c5ae-3244-460b-b0f7-338822bcc74a" providerId="ADAL" clId="{5F5B18E4-4636-4BD3-A0F4-BE16A666A51F}" dt="2023-02-10T13:57:41.765" v="199" actId="26606"/>
          <ac:spMkLst>
            <pc:docMk/>
            <pc:sldMk cId="1680179581" sldId="259"/>
            <ac:spMk id="50" creationId="{0D6A2935-ADBA-4889-D69E-16880A158601}"/>
          </ac:spMkLst>
        </pc:spChg>
        <pc:spChg chg="add del">
          <ac:chgData name="Riad" userId="a237c5ae-3244-460b-b0f7-338822bcc74a" providerId="ADAL" clId="{5F5B18E4-4636-4BD3-A0F4-BE16A666A51F}" dt="2023-02-10T13:57:41.765" v="199" actId="26606"/>
          <ac:spMkLst>
            <pc:docMk/>
            <pc:sldMk cId="1680179581" sldId="259"/>
            <ac:spMk id="51" creationId="{357DD0D3-F869-46D0-944C-6EC60E19E351}"/>
          </ac:spMkLst>
        </pc:spChg>
        <pc:spChg chg="add del mod">
          <ac:chgData name="Riad" userId="a237c5ae-3244-460b-b0f7-338822bcc74a" providerId="ADAL" clId="{5F5B18E4-4636-4BD3-A0F4-BE16A666A51F}" dt="2023-02-10T13:57:07.572" v="195" actId="21"/>
          <ac:spMkLst>
            <pc:docMk/>
            <pc:sldMk cId="1680179581" sldId="259"/>
            <ac:spMk id="52" creationId="{4B86E91A-E6F8-B878-3457-3A6FE79815EA}"/>
          </ac:spMkLst>
        </pc:spChg>
        <pc:spChg chg="add">
          <ac:chgData name="Riad" userId="a237c5ae-3244-460b-b0f7-338822bcc74a" providerId="ADAL" clId="{5F5B18E4-4636-4BD3-A0F4-BE16A666A51F}" dt="2023-02-10T13:57:41.765" v="199" actId="26606"/>
          <ac:spMkLst>
            <pc:docMk/>
            <pc:sldMk cId="1680179581" sldId="259"/>
            <ac:spMk id="56" creationId="{E45B1D5C-0827-4AF0-8186-11FC5A8B8B92}"/>
          </ac:spMkLst>
        </pc:spChg>
        <pc:spChg chg="add">
          <ac:chgData name="Riad" userId="a237c5ae-3244-460b-b0f7-338822bcc74a" providerId="ADAL" clId="{5F5B18E4-4636-4BD3-A0F4-BE16A666A51F}" dt="2023-02-10T13:57:41.765" v="199" actId="26606"/>
          <ac:spMkLst>
            <pc:docMk/>
            <pc:sldMk cId="1680179581" sldId="259"/>
            <ac:spMk id="58" creationId="{99413ED5-9ED4-4772-BCE4-2BCAE6B12E35}"/>
          </ac:spMkLst>
        </pc:spChg>
        <pc:spChg chg="add">
          <ac:chgData name="Riad" userId="a237c5ae-3244-460b-b0f7-338822bcc74a" providerId="ADAL" clId="{5F5B18E4-4636-4BD3-A0F4-BE16A666A51F}" dt="2023-02-10T13:57:41.765" v="199" actId="26606"/>
          <ac:spMkLst>
            <pc:docMk/>
            <pc:sldMk cId="1680179581" sldId="259"/>
            <ac:spMk id="60" creationId="{04357C93-F0CB-4A1C-8F77-4E9063789819}"/>
          </ac:spMkLst>
        </pc:spChg>
        <pc:spChg chg="add">
          <ac:chgData name="Riad" userId="a237c5ae-3244-460b-b0f7-338822bcc74a" providerId="ADAL" clId="{5F5B18E4-4636-4BD3-A0F4-BE16A666A51F}" dt="2023-02-10T13:57:41.765" v="199" actId="26606"/>
          <ac:spMkLst>
            <pc:docMk/>
            <pc:sldMk cId="1680179581" sldId="259"/>
            <ac:spMk id="62" creationId="{90F533E9-6690-41A8-A372-4C6C622D028D}"/>
          </ac:spMkLst>
        </pc:spChg>
        <pc:grpChg chg="add del">
          <ac:chgData name="Riad" userId="a237c5ae-3244-460b-b0f7-338822bcc74a" providerId="ADAL" clId="{5F5B18E4-4636-4BD3-A0F4-BE16A666A51F}" dt="2023-02-10T13:51:06.279" v="97" actId="26606"/>
          <ac:grpSpMkLst>
            <pc:docMk/>
            <pc:sldMk cId="1680179581" sldId="259"/>
            <ac:grpSpMk id="14" creationId="{23705FF7-CAB4-430F-A07B-AF2245F17F1C}"/>
          </ac:grpSpMkLst>
        </pc:grpChg>
        <pc:grpChg chg="add del">
          <ac:chgData name="Riad" userId="a237c5ae-3244-460b-b0f7-338822bcc74a" providerId="ADAL" clId="{5F5B18E4-4636-4BD3-A0F4-BE16A666A51F}" dt="2023-02-10T13:52:15.749" v="107" actId="26606"/>
          <ac:grpSpMkLst>
            <pc:docMk/>
            <pc:sldMk cId="1680179581" sldId="259"/>
            <ac:grpSpMk id="34" creationId="{F25CF9F0-F8C1-414D-B348-B5FA27CCE6C4}"/>
          </ac:grpSpMkLst>
        </pc:grpChg>
        <pc:grpChg chg="add del">
          <ac:chgData name="Riad" userId="a237c5ae-3244-460b-b0f7-338822bcc74a" providerId="ADAL" clId="{5F5B18E4-4636-4BD3-A0F4-BE16A666A51F}" dt="2023-02-10T13:52:15.749" v="107" actId="26606"/>
          <ac:grpSpMkLst>
            <pc:docMk/>
            <pc:sldMk cId="1680179581" sldId="259"/>
            <ac:grpSpMk id="36" creationId="{B21CE605-3A03-402B-BB38-A81222A0BE93}"/>
          </ac:grpSpMkLst>
        </pc:grpChg>
        <pc:picChg chg="add mod">
          <ac:chgData name="Riad" userId="a237c5ae-3244-460b-b0f7-338822bcc74a" providerId="ADAL" clId="{5F5B18E4-4636-4BD3-A0F4-BE16A666A51F}" dt="2023-02-10T13:57:41.765" v="199" actId="26606"/>
          <ac:picMkLst>
            <pc:docMk/>
            <pc:sldMk cId="1680179581" sldId="259"/>
            <ac:picMk id="5" creationId="{9B8C13FF-A005-2A26-39AA-4C7FAD921BE2}"/>
          </ac:picMkLst>
        </pc:picChg>
      </pc:sldChg>
      <pc:sldChg chg="addSp delSp modSp new mod setBg setClrOvrMap">
        <pc:chgData name="Riad" userId="a237c5ae-3244-460b-b0f7-338822bcc74a" providerId="ADAL" clId="{5F5B18E4-4636-4BD3-A0F4-BE16A666A51F}" dt="2023-02-10T14:20:17.688" v="991" actId="20577"/>
        <pc:sldMkLst>
          <pc:docMk/>
          <pc:sldMk cId="1696566102" sldId="260"/>
        </pc:sldMkLst>
        <pc:spChg chg="mod ord">
          <ac:chgData name="Riad" userId="a237c5ae-3244-460b-b0f7-338822bcc74a" providerId="ADAL" clId="{5F5B18E4-4636-4BD3-A0F4-BE16A666A51F}" dt="2023-02-10T14:00:46.266" v="241" actId="255"/>
          <ac:spMkLst>
            <pc:docMk/>
            <pc:sldMk cId="1696566102" sldId="260"/>
            <ac:spMk id="2" creationId="{D81D0679-3E49-5662-4795-482135D7BEE7}"/>
          </ac:spMkLst>
        </pc:spChg>
        <pc:spChg chg="del">
          <ac:chgData name="Riad" userId="a237c5ae-3244-460b-b0f7-338822bcc74a" providerId="ADAL" clId="{5F5B18E4-4636-4BD3-A0F4-BE16A666A51F}" dt="2023-02-10T13:58:40.719" v="201" actId="931"/>
          <ac:spMkLst>
            <pc:docMk/>
            <pc:sldMk cId="1696566102" sldId="260"/>
            <ac:spMk id="3" creationId="{31733F54-4554-E4C7-0446-7B694E433ABB}"/>
          </ac:spMkLst>
        </pc:spChg>
        <pc:spChg chg="add mod">
          <ac:chgData name="Riad" userId="a237c5ae-3244-460b-b0f7-338822bcc74a" providerId="ADAL" clId="{5F5B18E4-4636-4BD3-A0F4-BE16A666A51F}" dt="2023-02-10T14:20:17.688" v="991" actId="20577"/>
          <ac:spMkLst>
            <pc:docMk/>
            <pc:sldMk cId="1696566102" sldId="260"/>
            <ac:spMk id="11" creationId="{1CC00563-7153-81E5-CB37-28F82EF12F8F}"/>
          </ac:spMkLst>
        </pc:spChg>
        <pc:spChg chg="add">
          <ac:chgData name="Riad" userId="a237c5ae-3244-460b-b0f7-338822bcc74a" providerId="ADAL" clId="{5F5B18E4-4636-4BD3-A0F4-BE16A666A51F}" dt="2023-02-10T13:59:52.620" v="216" actId="26606"/>
          <ac:spMkLst>
            <pc:docMk/>
            <pc:sldMk cId="1696566102" sldId="260"/>
            <ac:spMk id="14" creationId="{8F23F8A3-8FD7-4779-8323-FDC26BE99889}"/>
          </ac:spMkLst>
        </pc:spChg>
        <pc:spChg chg="add">
          <ac:chgData name="Riad" userId="a237c5ae-3244-460b-b0f7-338822bcc74a" providerId="ADAL" clId="{5F5B18E4-4636-4BD3-A0F4-BE16A666A51F}" dt="2023-02-10T13:59:52.620" v="216" actId="26606"/>
          <ac:spMkLst>
            <pc:docMk/>
            <pc:sldMk cId="1696566102" sldId="260"/>
            <ac:spMk id="16" creationId="{F605C4CC-A25C-416F-8333-7CB7DC97D870}"/>
          </ac:spMkLst>
        </pc:spChg>
        <pc:picChg chg="add mod ord">
          <ac:chgData name="Riad" userId="a237c5ae-3244-460b-b0f7-338822bcc74a" providerId="ADAL" clId="{5F5B18E4-4636-4BD3-A0F4-BE16A666A51F}" dt="2023-02-10T13:59:52.620" v="216" actId="26606"/>
          <ac:picMkLst>
            <pc:docMk/>
            <pc:sldMk cId="1696566102" sldId="260"/>
            <ac:picMk id="5" creationId="{66A636DA-8B23-79D5-961A-E368DE7234A9}"/>
          </ac:picMkLst>
        </pc:picChg>
        <pc:picChg chg="add mod">
          <ac:chgData name="Riad" userId="a237c5ae-3244-460b-b0f7-338822bcc74a" providerId="ADAL" clId="{5F5B18E4-4636-4BD3-A0F4-BE16A666A51F}" dt="2023-02-10T13:59:52.620" v="216" actId="26606"/>
          <ac:picMkLst>
            <pc:docMk/>
            <pc:sldMk cId="1696566102" sldId="260"/>
            <ac:picMk id="7" creationId="{1FF7F2F0-C34A-A513-B38A-A13917E7FAA7}"/>
          </ac:picMkLst>
        </pc:picChg>
      </pc:sldChg>
      <pc:sldChg chg="addSp delSp modSp new mod setBg modAnim">
        <pc:chgData name="Riad" userId="a237c5ae-3244-460b-b0f7-338822bcc74a" providerId="ADAL" clId="{5F5B18E4-4636-4BD3-A0F4-BE16A666A51F}" dt="2023-02-10T14:34:23.110" v="1064" actId="21"/>
        <pc:sldMkLst>
          <pc:docMk/>
          <pc:sldMk cId="442256530" sldId="261"/>
        </pc:sldMkLst>
        <pc:spChg chg="del mod ord">
          <ac:chgData name="Riad" userId="a237c5ae-3244-460b-b0f7-338822bcc74a" providerId="ADAL" clId="{5F5B18E4-4636-4BD3-A0F4-BE16A666A51F}" dt="2023-02-10T14:30:14.299" v="1011" actId="21"/>
          <ac:spMkLst>
            <pc:docMk/>
            <pc:sldMk cId="442256530" sldId="261"/>
            <ac:spMk id="2" creationId="{9B790F67-D596-00E0-1A3D-AF52D8AF8B92}"/>
          </ac:spMkLst>
        </pc:spChg>
        <pc:spChg chg="del">
          <ac:chgData name="Riad" userId="a237c5ae-3244-460b-b0f7-338822bcc74a" providerId="ADAL" clId="{5F5B18E4-4636-4BD3-A0F4-BE16A666A51F}" dt="2023-02-10T14:21:08.226" v="993" actId="931"/>
          <ac:spMkLst>
            <pc:docMk/>
            <pc:sldMk cId="442256530" sldId="261"/>
            <ac:spMk id="3" creationId="{EFAAC70A-4019-0FA4-6C90-41EA40CB93E2}"/>
          </ac:spMkLst>
        </pc:spChg>
        <pc:spChg chg="add del mod">
          <ac:chgData name="Riad" userId="a237c5ae-3244-460b-b0f7-338822bcc74a" providerId="ADAL" clId="{5F5B18E4-4636-4BD3-A0F4-BE16A666A51F}" dt="2023-02-10T14:34:23.110" v="1064" actId="21"/>
          <ac:spMkLst>
            <pc:docMk/>
            <pc:sldMk cId="442256530" sldId="261"/>
            <ac:spMk id="8" creationId="{620FEA30-EFA5-5188-EC84-975721430143}"/>
          </ac:spMkLst>
        </pc:spChg>
        <pc:spChg chg="add del">
          <ac:chgData name="Riad" userId="a237c5ae-3244-460b-b0f7-338822bcc74a" providerId="ADAL" clId="{5F5B18E4-4636-4BD3-A0F4-BE16A666A51F}" dt="2023-02-10T14:30:19.022" v="1012" actId="21"/>
          <ac:spMkLst>
            <pc:docMk/>
            <pc:sldMk cId="442256530" sldId="261"/>
            <ac:spMk id="11" creationId="{CA26B947-C1A6-397A-3FF4-F07B203AA036}"/>
          </ac:spMkLst>
        </pc:spChg>
        <pc:spChg chg="add">
          <ac:chgData name="Riad" userId="a237c5ae-3244-460b-b0f7-338822bcc74a" providerId="ADAL" clId="{5F5B18E4-4636-4BD3-A0F4-BE16A666A51F}" dt="2023-02-10T14:30:00.028" v="1008" actId="26606"/>
          <ac:spMkLst>
            <pc:docMk/>
            <pc:sldMk cId="442256530" sldId="261"/>
            <ac:spMk id="14" creationId="{2172A0AC-3DCE-4672-BCAF-28FEF91F6020}"/>
          </ac:spMkLst>
        </pc:spChg>
        <pc:spChg chg="add">
          <ac:chgData name="Riad" userId="a237c5ae-3244-460b-b0f7-338822bcc74a" providerId="ADAL" clId="{5F5B18E4-4636-4BD3-A0F4-BE16A666A51F}" dt="2023-02-10T14:30:00.028" v="1008" actId="26606"/>
          <ac:spMkLst>
            <pc:docMk/>
            <pc:sldMk cId="442256530" sldId="261"/>
            <ac:spMk id="16" creationId="{AE6F1C77-EDC9-4C5F-8C1C-62DD46BDA3C3}"/>
          </ac:spMkLst>
        </pc:spChg>
        <pc:picChg chg="add del mod">
          <ac:chgData name="Riad" userId="a237c5ae-3244-460b-b0f7-338822bcc74a" providerId="ADAL" clId="{5F5B18E4-4636-4BD3-A0F4-BE16A666A51F}" dt="2023-02-10T14:30:09.619" v="1010" actId="21"/>
          <ac:picMkLst>
            <pc:docMk/>
            <pc:sldMk cId="442256530" sldId="261"/>
            <ac:picMk id="5" creationId="{EC5ADD7A-8316-0389-AF5C-34F9166C6C60}"/>
          </ac:picMkLst>
        </pc:picChg>
        <pc:picChg chg="add mod">
          <ac:chgData name="Riad" userId="a237c5ae-3244-460b-b0f7-338822bcc74a" providerId="ADAL" clId="{5F5B18E4-4636-4BD3-A0F4-BE16A666A51F}" dt="2023-02-10T14:30:00.028" v="1008" actId="26606"/>
          <ac:picMkLst>
            <pc:docMk/>
            <pc:sldMk cId="442256530" sldId="261"/>
            <ac:picMk id="7" creationId="{6B7741EE-3FC6-07F1-7C8B-F1946B7B6612}"/>
          </ac:picMkLst>
        </pc:picChg>
      </pc:sldChg>
      <pc:sldChg chg="addSp delSp modSp new mod setBg">
        <pc:chgData name="Riad" userId="a237c5ae-3244-460b-b0f7-338822bcc74a" providerId="ADAL" clId="{5F5B18E4-4636-4BD3-A0F4-BE16A666A51F}" dt="2023-02-10T14:54:26.660" v="1576" actId="255"/>
        <pc:sldMkLst>
          <pc:docMk/>
          <pc:sldMk cId="537001977" sldId="262"/>
        </pc:sldMkLst>
        <pc:spChg chg="mod ord">
          <ac:chgData name="Riad" userId="a237c5ae-3244-460b-b0f7-338822bcc74a" providerId="ADAL" clId="{5F5B18E4-4636-4BD3-A0F4-BE16A666A51F}" dt="2023-02-10T14:54:26.660" v="1576" actId="255"/>
          <ac:spMkLst>
            <pc:docMk/>
            <pc:sldMk cId="537001977" sldId="262"/>
            <ac:spMk id="2" creationId="{0B48DE49-51EE-0BBE-E25D-B55B9932B93B}"/>
          </ac:spMkLst>
        </pc:spChg>
        <pc:spChg chg="del">
          <ac:chgData name="Riad" userId="a237c5ae-3244-460b-b0f7-338822bcc74a" providerId="ADAL" clId="{5F5B18E4-4636-4BD3-A0F4-BE16A666A51F}" dt="2023-02-10T14:31:32.055" v="1026" actId="931"/>
          <ac:spMkLst>
            <pc:docMk/>
            <pc:sldMk cId="537001977" sldId="262"/>
            <ac:spMk id="3" creationId="{B7333F2B-87E2-C4FE-820A-63E6EDB91962}"/>
          </ac:spMkLst>
        </pc:spChg>
        <pc:spChg chg="add del">
          <ac:chgData name="Riad" userId="a237c5ae-3244-460b-b0f7-338822bcc74a" providerId="ADAL" clId="{5F5B18E4-4636-4BD3-A0F4-BE16A666A51F}" dt="2023-02-10T14:47:18.347" v="1164" actId="26606"/>
          <ac:spMkLst>
            <pc:docMk/>
            <pc:sldMk cId="537001977" sldId="262"/>
            <ac:spMk id="24" creationId="{5E6B3632-31A7-4B9A-9B3B-DAADD1D372BA}"/>
          </ac:spMkLst>
        </pc:spChg>
        <pc:spChg chg="add del">
          <ac:chgData name="Riad" userId="a237c5ae-3244-460b-b0f7-338822bcc74a" providerId="ADAL" clId="{5F5B18E4-4636-4BD3-A0F4-BE16A666A51F}" dt="2023-02-10T14:47:23.939" v="1166" actId="26606"/>
          <ac:spMkLst>
            <pc:docMk/>
            <pc:sldMk cId="537001977" sldId="262"/>
            <ac:spMk id="26" creationId="{3B47FC9C-2ED3-4100-A4EF-E8CDFEE106C9}"/>
          </ac:spMkLst>
        </pc:spChg>
        <pc:spChg chg="add">
          <ac:chgData name="Riad" userId="a237c5ae-3244-460b-b0f7-338822bcc74a" providerId="ADAL" clId="{5F5B18E4-4636-4BD3-A0F4-BE16A666A51F}" dt="2023-02-10T14:47:23.954" v="1167" actId="26606"/>
          <ac:spMkLst>
            <pc:docMk/>
            <pc:sldMk cId="537001977" sldId="262"/>
            <ac:spMk id="28" creationId="{1707FC24-6981-43D9-B525-C7832BA22463}"/>
          </ac:spMkLst>
        </pc:spChg>
        <pc:picChg chg="add mod">
          <ac:chgData name="Riad" userId="a237c5ae-3244-460b-b0f7-338822bcc74a" providerId="ADAL" clId="{5F5B18E4-4636-4BD3-A0F4-BE16A666A51F}" dt="2023-02-10T14:47:23.954" v="1167" actId="26606"/>
          <ac:picMkLst>
            <pc:docMk/>
            <pc:sldMk cId="537001977" sldId="262"/>
            <ac:picMk id="7" creationId="{0C96C84C-F4F1-5EAB-962A-C86BE98440B1}"/>
          </ac:picMkLst>
        </pc:picChg>
        <pc:picChg chg="add mod">
          <ac:chgData name="Riad" userId="a237c5ae-3244-460b-b0f7-338822bcc74a" providerId="ADAL" clId="{5F5B18E4-4636-4BD3-A0F4-BE16A666A51F}" dt="2023-02-10T14:47:23.954" v="1167" actId="26606"/>
          <ac:picMkLst>
            <pc:docMk/>
            <pc:sldMk cId="537001977" sldId="262"/>
            <ac:picMk id="9" creationId="{861B8A75-C635-3AA3-C1C8-88CD0FF82524}"/>
          </ac:picMkLst>
        </pc:picChg>
        <pc:picChg chg="add mod ord">
          <ac:chgData name="Riad" userId="a237c5ae-3244-460b-b0f7-338822bcc74a" providerId="ADAL" clId="{5F5B18E4-4636-4BD3-A0F4-BE16A666A51F}" dt="2023-02-10T14:47:23.954" v="1167" actId="26606"/>
          <ac:picMkLst>
            <pc:docMk/>
            <pc:sldMk cId="537001977" sldId="262"/>
            <ac:picMk id="11" creationId="{49956D08-DDEB-3D03-2DCA-2A71D58EF59D}"/>
          </ac:picMkLst>
        </pc:picChg>
        <pc:picChg chg="add mod">
          <ac:chgData name="Riad" userId="a237c5ae-3244-460b-b0f7-338822bcc74a" providerId="ADAL" clId="{5F5B18E4-4636-4BD3-A0F4-BE16A666A51F}" dt="2023-02-10T14:47:23.954" v="1167" actId="26606"/>
          <ac:picMkLst>
            <pc:docMk/>
            <pc:sldMk cId="537001977" sldId="262"/>
            <ac:picMk id="13" creationId="{529C5D23-862C-DD22-81FA-465BD648A08B}"/>
          </ac:picMkLst>
        </pc:picChg>
        <pc:picChg chg="add mod ord">
          <ac:chgData name="Riad" userId="a237c5ae-3244-460b-b0f7-338822bcc74a" providerId="ADAL" clId="{5F5B18E4-4636-4BD3-A0F4-BE16A666A51F}" dt="2023-02-10T14:47:23.954" v="1167" actId="26606"/>
          <ac:picMkLst>
            <pc:docMk/>
            <pc:sldMk cId="537001977" sldId="262"/>
            <ac:picMk id="15" creationId="{4907D5F0-6BB9-94B0-C962-7CF1B734FA1B}"/>
          </ac:picMkLst>
        </pc:picChg>
        <pc:picChg chg="add mod">
          <ac:chgData name="Riad" userId="a237c5ae-3244-460b-b0f7-338822bcc74a" providerId="ADAL" clId="{5F5B18E4-4636-4BD3-A0F4-BE16A666A51F}" dt="2023-02-10T14:47:23.954" v="1167" actId="26606"/>
          <ac:picMkLst>
            <pc:docMk/>
            <pc:sldMk cId="537001977" sldId="262"/>
            <ac:picMk id="17" creationId="{5E7A8CAA-BF2A-31EE-CB72-066D17A17842}"/>
          </ac:picMkLst>
        </pc:picChg>
        <pc:picChg chg="add mod ord">
          <ac:chgData name="Riad" userId="a237c5ae-3244-460b-b0f7-338822bcc74a" providerId="ADAL" clId="{5F5B18E4-4636-4BD3-A0F4-BE16A666A51F}" dt="2023-02-10T14:47:23.954" v="1167" actId="26606"/>
          <ac:picMkLst>
            <pc:docMk/>
            <pc:sldMk cId="537001977" sldId="262"/>
            <ac:picMk id="19" creationId="{3434189A-FD17-860D-469A-EB44B6AB918B}"/>
          </ac:picMkLst>
        </pc:picChg>
      </pc:sldChg>
      <pc:sldChg chg="addSp delSp modSp new mod setBg setClrOvrMap">
        <pc:chgData name="Riad" userId="a237c5ae-3244-460b-b0f7-338822bcc74a" providerId="ADAL" clId="{5F5B18E4-4636-4BD3-A0F4-BE16A666A51F}" dt="2023-02-10T15:17:16.866" v="1765" actId="20577"/>
        <pc:sldMkLst>
          <pc:docMk/>
          <pc:sldMk cId="3316655864" sldId="263"/>
        </pc:sldMkLst>
        <pc:spChg chg="mod ord">
          <ac:chgData name="Riad" userId="a237c5ae-3244-460b-b0f7-338822bcc74a" providerId="ADAL" clId="{5F5B18E4-4636-4BD3-A0F4-BE16A666A51F}" dt="2023-02-10T15:17:16.866" v="1765" actId="20577"/>
          <ac:spMkLst>
            <pc:docMk/>
            <pc:sldMk cId="3316655864" sldId="263"/>
            <ac:spMk id="2" creationId="{51617FD3-AFEF-8898-03EE-CEAE1E0C10FB}"/>
          </ac:spMkLst>
        </pc:spChg>
        <pc:spChg chg="del">
          <ac:chgData name="Riad" userId="a237c5ae-3244-460b-b0f7-338822bcc74a" providerId="ADAL" clId="{5F5B18E4-4636-4BD3-A0F4-BE16A666A51F}" dt="2023-02-10T15:07:02.042" v="1578" actId="931"/>
          <ac:spMkLst>
            <pc:docMk/>
            <pc:sldMk cId="3316655864" sldId="263"/>
            <ac:spMk id="3" creationId="{475D6FCD-AB6B-5AEA-46C5-CCE2DCB5896E}"/>
          </ac:spMkLst>
        </pc:spChg>
        <pc:spChg chg="add del">
          <ac:chgData name="Riad" userId="a237c5ae-3244-460b-b0f7-338822bcc74a" providerId="ADAL" clId="{5F5B18E4-4636-4BD3-A0F4-BE16A666A51F}" dt="2023-02-10T15:12:52.322" v="1667" actId="931"/>
          <ac:spMkLst>
            <pc:docMk/>
            <pc:sldMk cId="3316655864" sldId="263"/>
            <ac:spMk id="13" creationId="{2F7C0146-3ABB-946C-A9E7-1292DB6EB6EA}"/>
          </ac:spMkLst>
        </pc:spChg>
        <pc:spChg chg="add del">
          <ac:chgData name="Riad" userId="a237c5ae-3244-460b-b0f7-338822bcc74a" providerId="ADAL" clId="{5F5B18E4-4636-4BD3-A0F4-BE16A666A51F}" dt="2023-02-10T15:13:33.496" v="1678" actId="26606"/>
          <ac:spMkLst>
            <pc:docMk/>
            <pc:sldMk cId="3316655864" sldId="263"/>
            <ac:spMk id="16" creationId="{2EEE8F11-3582-44B7-9869-F2D26D7DD9D4}"/>
          </ac:spMkLst>
        </pc:spChg>
        <pc:spChg chg="add del">
          <ac:chgData name="Riad" userId="a237c5ae-3244-460b-b0f7-338822bcc74a" providerId="ADAL" clId="{5F5B18E4-4636-4BD3-A0F4-BE16A666A51F}" dt="2023-02-10T15:13:33.496" v="1678" actId="26606"/>
          <ac:spMkLst>
            <pc:docMk/>
            <pc:sldMk cId="3316655864" sldId="263"/>
            <ac:spMk id="18" creationId="{2141F1CC-6A53-4BCF-9127-AABB52E2497E}"/>
          </ac:spMkLst>
        </pc:spChg>
        <pc:spChg chg="add del">
          <ac:chgData name="Riad" userId="a237c5ae-3244-460b-b0f7-338822bcc74a" providerId="ADAL" clId="{5F5B18E4-4636-4BD3-A0F4-BE16A666A51F}" dt="2023-02-10T15:13:33.496" v="1678" actId="26606"/>
          <ac:spMkLst>
            <pc:docMk/>
            <pc:sldMk cId="3316655864" sldId="263"/>
            <ac:spMk id="20" creationId="{561B2B49-7142-4CA8-A929-4671548E6A5A}"/>
          </ac:spMkLst>
        </pc:spChg>
        <pc:spChg chg="add del">
          <ac:chgData name="Riad" userId="a237c5ae-3244-460b-b0f7-338822bcc74a" providerId="ADAL" clId="{5F5B18E4-4636-4BD3-A0F4-BE16A666A51F}" dt="2023-02-10T15:13:21.183" v="1675" actId="26606"/>
          <ac:spMkLst>
            <pc:docMk/>
            <pc:sldMk cId="3316655864" sldId="263"/>
            <ac:spMk id="24" creationId="{DCF8B010-AF66-05EB-4AC2-39A51BA57E04}"/>
          </ac:spMkLst>
        </pc:spChg>
        <pc:spChg chg="add del">
          <ac:chgData name="Riad" userId="a237c5ae-3244-460b-b0f7-338822bcc74a" providerId="ADAL" clId="{5F5B18E4-4636-4BD3-A0F4-BE16A666A51F}" dt="2023-02-10T15:14:28.285" v="1682" actId="26606"/>
          <ac:spMkLst>
            <pc:docMk/>
            <pc:sldMk cId="3316655864" sldId="263"/>
            <ac:spMk id="25" creationId="{0C45045A-6083-4B3E-956A-67582337527D}"/>
          </ac:spMkLst>
        </pc:spChg>
        <pc:spChg chg="add del">
          <ac:chgData name="Riad" userId="a237c5ae-3244-460b-b0f7-338822bcc74a" providerId="ADAL" clId="{5F5B18E4-4636-4BD3-A0F4-BE16A666A51F}" dt="2023-02-10T15:13:21.183" v="1675" actId="26606"/>
          <ac:spMkLst>
            <pc:docMk/>
            <pc:sldMk cId="3316655864" sldId="263"/>
            <ac:spMk id="27" creationId="{2A5A43CD-B8A9-49DF-A7B3-058B6CEEAA57}"/>
          </ac:spMkLst>
        </pc:spChg>
        <pc:spChg chg="add del">
          <ac:chgData name="Riad" userId="a237c5ae-3244-460b-b0f7-338822bcc74a" providerId="ADAL" clId="{5F5B18E4-4636-4BD3-A0F4-BE16A666A51F}" dt="2023-02-10T15:13:21.183" v="1675" actId="26606"/>
          <ac:spMkLst>
            <pc:docMk/>
            <pc:sldMk cId="3316655864" sldId="263"/>
            <ac:spMk id="29" creationId="{C77DEC3A-5EAB-410D-B312-9B3880B08A16}"/>
          </ac:spMkLst>
        </pc:spChg>
        <pc:spChg chg="add del">
          <ac:chgData name="Riad" userId="a237c5ae-3244-460b-b0f7-338822bcc74a" providerId="ADAL" clId="{5F5B18E4-4636-4BD3-A0F4-BE16A666A51F}" dt="2023-02-10T15:13:21.183" v="1675" actId="26606"/>
          <ac:spMkLst>
            <pc:docMk/>
            <pc:sldMk cId="3316655864" sldId="263"/>
            <ac:spMk id="31" creationId="{1C0E6BBD-8793-4948-9A3C-F7F772174FB0}"/>
          </ac:spMkLst>
        </pc:spChg>
        <pc:spChg chg="add del">
          <ac:chgData name="Riad" userId="a237c5ae-3244-460b-b0f7-338822bcc74a" providerId="ADAL" clId="{5F5B18E4-4636-4BD3-A0F4-BE16A666A51F}" dt="2023-02-10T15:13:21.183" v="1675" actId="26606"/>
          <ac:spMkLst>
            <pc:docMk/>
            <pc:sldMk cId="3316655864" sldId="263"/>
            <ac:spMk id="33" creationId="{CA70EFFE-F930-4125-919D-2F04E1A80915}"/>
          </ac:spMkLst>
        </pc:spChg>
        <pc:spChg chg="add del">
          <ac:chgData name="Riad" userId="a237c5ae-3244-460b-b0f7-338822bcc74a" providerId="ADAL" clId="{5F5B18E4-4636-4BD3-A0F4-BE16A666A51F}" dt="2023-02-10T15:13:21.183" v="1675" actId="26606"/>
          <ac:spMkLst>
            <pc:docMk/>
            <pc:sldMk cId="3316655864" sldId="263"/>
            <ac:spMk id="35" creationId="{A28DD5A3-69CE-4072-B49C-A9C37D580949}"/>
          </ac:spMkLst>
        </pc:spChg>
        <pc:spChg chg="add del">
          <ac:chgData name="Riad" userId="a237c5ae-3244-460b-b0f7-338822bcc74a" providerId="ADAL" clId="{5F5B18E4-4636-4BD3-A0F4-BE16A666A51F}" dt="2023-02-10T15:13:21.183" v="1675" actId="26606"/>
          <ac:spMkLst>
            <pc:docMk/>
            <pc:sldMk cId="3316655864" sldId="263"/>
            <ac:spMk id="37" creationId="{31503D0D-7DB7-42FE-AA0C-455F4D8D7BC8}"/>
          </ac:spMkLst>
        </pc:spChg>
        <pc:spChg chg="add del">
          <ac:chgData name="Riad" userId="a237c5ae-3244-460b-b0f7-338822bcc74a" providerId="ADAL" clId="{5F5B18E4-4636-4BD3-A0F4-BE16A666A51F}" dt="2023-02-10T15:13:21.183" v="1675" actId="26606"/>
          <ac:spMkLst>
            <pc:docMk/>
            <pc:sldMk cId="3316655864" sldId="263"/>
            <ac:spMk id="39" creationId="{D0B489A4-0D2D-4199-B24F-6F153885C070}"/>
          </ac:spMkLst>
        </pc:spChg>
        <pc:spChg chg="add del">
          <ac:chgData name="Riad" userId="a237c5ae-3244-460b-b0f7-338822bcc74a" providerId="ADAL" clId="{5F5B18E4-4636-4BD3-A0F4-BE16A666A51F}" dt="2023-02-10T15:13:21.183" v="1675" actId="26606"/>
          <ac:spMkLst>
            <pc:docMk/>
            <pc:sldMk cId="3316655864" sldId="263"/>
            <ac:spMk id="41" creationId="{CAB4EFC4-7E1F-4404-9835-FA919F09874C}"/>
          </ac:spMkLst>
        </pc:spChg>
        <pc:spChg chg="add del">
          <ac:chgData name="Riad" userId="a237c5ae-3244-460b-b0f7-338822bcc74a" providerId="ADAL" clId="{5F5B18E4-4636-4BD3-A0F4-BE16A666A51F}" dt="2023-02-10T15:13:21.183" v="1675" actId="26606"/>
          <ac:spMkLst>
            <pc:docMk/>
            <pc:sldMk cId="3316655864" sldId="263"/>
            <ac:spMk id="43" creationId="{89C1BF26-4E8B-4F40-A7F7-7421DA8E0A75}"/>
          </ac:spMkLst>
        </pc:spChg>
        <pc:spChg chg="add del">
          <ac:chgData name="Riad" userId="a237c5ae-3244-460b-b0f7-338822bcc74a" providerId="ADAL" clId="{5F5B18E4-4636-4BD3-A0F4-BE16A666A51F}" dt="2023-02-10T15:13:33.464" v="1677" actId="26606"/>
          <ac:spMkLst>
            <pc:docMk/>
            <pc:sldMk cId="3316655864" sldId="263"/>
            <ac:spMk id="205" creationId="{5A0118C5-4F8D-4CF4-BADD-53FEACC6C42A}"/>
          </ac:spMkLst>
        </pc:spChg>
        <pc:spChg chg="add del">
          <ac:chgData name="Riad" userId="a237c5ae-3244-460b-b0f7-338822bcc74a" providerId="ADAL" clId="{5F5B18E4-4636-4BD3-A0F4-BE16A666A51F}" dt="2023-02-10T15:13:33.464" v="1677" actId="26606"/>
          <ac:spMkLst>
            <pc:docMk/>
            <pc:sldMk cId="3316655864" sldId="263"/>
            <ac:spMk id="206" creationId="{FFFEB18F-F81F-4CED-BE64-EB888A77C3B8}"/>
          </ac:spMkLst>
        </pc:spChg>
        <pc:spChg chg="add del">
          <ac:chgData name="Riad" userId="a237c5ae-3244-460b-b0f7-338822bcc74a" providerId="ADAL" clId="{5F5B18E4-4636-4BD3-A0F4-BE16A666A51F}" dt="2023-02-10T15:13:33.464" v="1677" actId="26606"/>
          <ac:spMkLst>
            <pc:docMk/>
            <pc:sldMk cId="3316655864" sldId="263"/>
            <ac:spMk id="214" creationId="{20300D38-DD87-CA43-E243-9E07848257D5}"/>
          </ac:spMkLst>
        </pc:spChg>
        <pc:spChg chg="add del">
          <ac:chgData name="Riad" userId="a237c5ae-3244-460b-b0f7-338822bcc74a" providerId="ADAL" clId="{5F5B18E4-4636-4BD3-A0F4-BE16A666A51F}" dt="2023-02-10T15:14:28.285" v="1682" actId="26606"/>
          <ac:spMkLst>
            <pc:docMk/>
            <pc:sldMk cId="3316655864" sldId="263"/>
            <ac:spMk id="216" creationId="{42875DDC-0225-45F8-B745-78688F2D1ADC}"/>
          </ac:spMkLst>
        </pc:spChg>
        <pc:spChg chg="add del">
          <ac:chgData name="Riad" userId="a237c5ae-3244-460b-b0f7-338822bcc74a" providerId="ADAL" clId="{5F5B18E4-4636-4BD3-A0F4-BE16A666A51F}" dt="2023-02-10T15:14:28.285" v="1682" actId="26606"/>
          <ac:spMkLst>
            <pc:docMk/>
            <pc:sldMk cId="3316655864" sldId="263"/>
            <ac:spMk id="217" creationId="{12617755-D451-4BAF-9B55-518297BFF42D}"/>
          </ac:spMkLst>
        </pc:spChg>
        <pc:spChg chg="add del">
          <ac:chgData name="Riad" userId="a237c5ae-3244-460b-b0f7-338822bcc74a" providerId="ADAL" clId="{5F5B18E4-4636-4BD3-A0F4-BE16A666A51F}" dt="2023-02-10T15:14:28.272" v="1681" actId="26606"/>
          <ac:spMkLst>
            <pc:docMk/>
            <pc:sldMk cId="3316655864" sldId="263"/>
            <ac:spMk id="221" creationId="{F058180D-B1DE-0CFB-2144-138173972E47}"/>
          </ac:spMkLst>
        </pc:spChg>
        <pc:spChg chg="add del">
          <ac:chgData name="Riad" userId="a237c5ae-3244-460b-b0f7-338822bcc74a" providerId="ADAL" clId="{5F5B18E4-4636-4BD3-A0F4-BE16A666A51F}" dt="2023-02-10T15:16:31.699" v="1756" actId="26606"/>
          <ac:spMkLst>
            <pc:docMk/>
            <pc:sldMk cId="3316655864" sldId="263"/>
            <ac:spMk id="222" creationId="{B497CCB5-5FC2-473C-AFCC-2430CEF1DF71}"/>
          </ac:spMkLst>
        </pc:spChg>
        <pc:spChg chg="add del">
          <ac:chgData name="Riad" userId="a237c5ae-3244-460b-b0f7-338822bcc74a" providerId="ADAL" clId="{5F5B18E4-4636-4BD3-A0F4-BE16A666A51F}" dt="2023-02-10T15:14:28.272" v="1681" actId="26606"/>
          <ac:spMkLst>
            <pc:docMk/>
            <pc:sldMk cId="3316655864" sldId="263"/>
            <ac:spMk id="224" creationId="{4E98B8B0-573C-43DD-85FE-31433D57070C}"/>
          </ac:spMkLst>
        </pc:spChg>
        <pc:spChg chg="add del">
          <ac:chgData name="Riad" userId="a237c5ae-3244-460b-b0f7-338822bcc74a" providerId="ADAL" clId="{5F5B18E4-4636-4BD3-A0F4-BE16A666A51F}" dt="2023-02-10T15:14:28.272" v="1681" actId="26606"/>
          <ac:spMkLst>
            <pc:docMk/>
            <pc:sldMk cId="3316655864" sldId="263"/>
            <ac:spMk id="226" creationId="{0ADDB668-2CA4-4D2B-9C34-3487CA330BA8}"/>
          </ac:spMkLst>
        </pc:spChg>
        <pc:spChg chg="add del">
          <ac:chgData name="Riad" userId="a237c5ae-3244-460b-b0f7-338822bcc74a" providerId="ADAL" clId="{5F5B18E4-4636-4BD3-A0F4-BE16A666A51F}" dt="2023-02-10T15:14:28.272" v="1681" actId="26606"/>
          <ac:spMkLst>
            <pc:docMk/>
            <pc:sldMk cId="3316655864" sldId="263"/>
            <ac:spMk id="228" creationId="{2568BC19-F052-4108-93E1-6A3D1DEC072F}"/>
          </ac:spMkLst>
        </pc:spChg>
        <pc:spChg chg="add del">
          <ac:chgData name="Riad" userId="a237c5ae-3244-460b-b0f7-338822bcc74a" providerId="ADAL" clId="{5F5B18E4-4636-4BD3-A0F4-BE16A666A51F}" dt="2023-02-10T15:14:28.272" v="1681" actId="26606"/>
          <ac:spMkLst>
            <pc:docMk/>
            <pc:sldMk cId="3316655864" sldId="263"/>
            <ac:spMk id="230" creationId="{D5FD337D-4D6B-4C8B-B6F5-121097E09881}"/>
          </ac:spMkLst>
        </pc:spChg>
        <pc:spChg chg="add del">
          <ac:chgData name="Riad" userId="a237c5ae-3244-460b-b0f7-338822bcc74a" providerId="ADAL" clId="{5F5B18E4-4636-4BD3-A0F4-BE16A666A51F}" dt="2023-02-10T15:16:31.699" v="1756" actId="26606"/>
          <ac:spMkLst>
            <pc:docMk/>
            <pc:sldMk cId="3316655864" sldId="263"/>
            <ac:spMk id="232" creationId="{599C8C75-BFDF-44E7-A028-EEB5EDD58817}"/>
          </ac:spMkLst>
        </pc:spChg>
        <pc:spChg chg="add del">
          <ac:chgData name="Riad" userId="a237c5ae-3244-460b-b0f7-338822bcc74a" providerId="ADAL" clId="{5F5B18E4-4636-4BD3-A0F4-BE16A666A51F}" dt="2023-02-10T15:16:17.533" v="1753" actId="26606"/>
          <ac:spMkLst>
            <pc:docMk/>
            <pc:sldMk cId="3316655864" sldId="263"/>
            <ac:spMk id="236" creationId="{FEACED1A-CC1B-339B-89EA-6EFEE81EEA14}"/>
          </ac:spMkLst>
        </pc:spChg>
        <pc:spChg chg="add del">
          <ac:chgData name="Riad" userId="a237c5ae-3244-460b-b0f7-338822bcc74a" providerId="ADAL" clId="{5F5B18E4-4636-4BD3-A0F4-BE16A666A51F}" dt="2023-02-10T15:16:07.691" v="1751" actId="26606"/>
          <ac:spMkLst>
            <pc:docMk/>
            <pc:sldMk cId="3316655864" sldId="263"/>
            <ac:spMk id="239" creationId="{42875DDC-0225-45F8-B745-78688F2D1ADC}"/>
          </ac:spMkLst>
        </pc:spChg>
        <pc:spChg chg="add del">
          <ac:chgData name="Riad" userId="a237c5ae-3244-460b-b0f7-338822bcc74a" providerId="ADAL" clId="{5F5B18E4-4636-4BD3-A0F4-BE16A666A51F}" dt="2023-02-10T15:16:07.691" v="1751" actId="26606"/>
          <ac:spMkLst>
            <pc:docMk/>
            <pc:sldMk cId="3316655864" sldId="263"/>
            <ac:spMk id="240" creationId="{0C45045A-6083-4B3E-956A-67582337527D}"/>
          </ac:spMkLst>
        </pc:spChg>
        <pc:spChg chg="add del">
          <ac:chgData name="Riad" userId="a237c5ae-3244-460b-b0f7-338822bcc74a" providerId="ADAL" clId="{5F5B18E4-4636-4BD3-A0F4-BE16A666A51F}" dt="2023-02-10T15:16:07.691" v="1751" actId="26606"/>
          <ac:spMkLst>
            <pc:docMk/>
            <pc:sldMk cId="3316655864" sldId="263"/>
            <ac:spMk id="241" creationId="{12617755-D451-4BAF-9B55-518297BFF42D}"/>
          </ac:spMkLst>
        </pc:spChg>
        <pc:spChg chg="add del">
          <ac:chgData name="Riad" userId="a237c5ae-3244-460b-b0f7-338822bcc74a" providerId="ADAL" clId="{5F5B18E4-4636-4BD3-A0F4-BE16A666A51F}" dt="2023-02-10T15:16:17.533" v="1753" actId="26606"/>
          <ac:spMkLst>
            <pc:docMk/>
            <pc:sldMk cId="3316655864" sldId="263"/>
            <ac:spMk id="243" creationId="{4038CB10-1F5C-4D54-9DF7-12586DE5B007}"/>
          </ac:spMkLst>
        </pc:spChg>
        <pc:spChg chg="add del">
          <ac:chgData name="Riad" userId="a237c5ae-3244-460b-b0f7-338822bcc74a" providerId="ADAL" clId="{5F5B18E4-4636-4BD3-A0F4-BE16A666A51F}" dt="2023-02-10T15:16:17.533" v="1753" actId="26606"/>
          <ac:spMkLst>
            <pc:docMk/>
            <pc:sldMk cId="3316655864" sldId="263"/>
            <ac:spMk id="244" creationId="{73ED6512-6858-4552-B699-9A97FE9A4EA2}"/>
          </ac:spMkLst>
        </pc:spChg>
        <pc:spChg chg="add">
          <ac:chgData name="Riad" userId="a237c5ae-3244-460b-b0f7-338822bcc74a" providerId="ADAL" clId="{5F5B18E4-4636-4BD3-A0F4-BE16A666A51F}" dt="2023-02-10T15:16:31.699" v="1756" actId="26606"/>
          <ac:spMkLst>
            <pc:docMk/>
            <pc:sldMk cId="3316655864" sldId="263"/>
            <ac:spMk id="248" creationId="{0C45045A-6083-4B3E-956A-67582337527D}"/>
          </ac:spMkLst>
        </pc:spChg>
        <pc:spChg chg="add">
          <ac:chgData name="Riad" userId="a237c5ae-3244-460b-b0f7-338822bcc74a" providerId="ADAL" clId="{5F5B18E4-4636-4BD3-A0F4-BE16A666A51F}" dt="2023-02-10T15:16:31.699" v="1756" actId="26606"/>
          <ac:spMkLst>
            <pc:docMk/>
            <pc:sldMk cId="3316655864" sldId="263"/>
            <ac:spMk id="249" creationId="{42875DDC-0225-45F8-B745-78688F2D1ADC}"/>
          </ac:spMkLst>
        </pc:spChg>
        <pc:spChg chg="add">
          <ac:chgData name="Riad" userId="a237c5ae-3244-460b-b0f7-338822bcc74a" providerId="ADAL" clId="{5F5B18E4-4636-4BD3-A0F4-BE16A666A51F}" dt="2023-02-10T15:16:31.699" v="1756" actId="26606"/>
          <ac:spMkLst>
            <pc:docMk/>
            <pc:sldMk cId="3316655864" sldId="263"/>
            <ac:spMk id="250" creationId="{12617755-D451-4BAF-9B55-518297BFF42D}"/>
          </ac:spMkLst>
        </pc:spChg>
        <pc:grpChg chg="add del">
          <ac:chgData name="Riad" userId="a237c5ae-3244-460b-b0f7-338822bcc74a" providerId="ADAL" clId="{5F5B18E4-4636-4BD3-A0F4-BE16A666A51F}" dt="2023-02-10T15:13:33.464" v="1677" actId="26606"/>
          <ac:grpSpMkLst>
            <pc:docMk/>
            <pc:sldMk cId="3316655864" sldId="263"/>
            <ac:grpSpMk id="207" creationId="{00E015F5-1A99-4E40-BC3D-7707802996B5}"/>
          </ac:grpSpMkLst>
        </pc:grpChg>
        <pc:grpChg chg="add del">
          <ac:chgData name="Riad" userId="a237c5ae-3244-460b-b0f7-338822bcc74a" providerId="ADAL" clId="{5F5B18E4-4636-4BD3-A0F4-BE16A666A51F}" dt="2023-02-10T15:13:33.464" v="1677" actId="26606"/>
          <ac:grpSpMkLst>
            <pc:docMk/>
            <pc:sldMk cId="3316655864" sldId="263"/>
            <ac:grpSpMk id="209" creationId="{5468B3A9-705E-43C3-A742-0619B0D8F2EE}"/>
          </ac:grpSpMkLst>
        </pc:grpChg>
        <pc:picChg chg="add mod ord">
          <ac:chgData name="Riad" userId="a237c5ae-3244-460b-b0f7-338822bcc74a" providerId="ADAL" clId="{5F5B18E4-4636-4BD3-A0F4-BE16A666A51F}" dt="2023-02-10T15:16:31.699" v="1756" actId="26606"/>
          <ac:picMkLst>
            <pc:docMk/>
            <pc:sldMk cId="3316655864" sldId="263"/>
            <ac:picMk id="5" creationId="{CA94281A-CF75-EA99-0555-505243BC88DA}"/>
          </ac:picMkLst>
        </pc:picChg>
        <pc:picChg chg="add mod ord">
          <ac:chgData name="Riad" userId="a237c5ae-3244-460b-b0f7-338822bcc74a" providerId="ADAL" clId="{5F5B18E4-4636-4BD3-A0F4-BE16A666A51F}" dt="2023-02-10T15:16:31.699" v="1756" actId="26606"/>
          <ac:picMkLst>
            <pc:docMk/>
            <pc:sldMk cId="3316655864" sldId="263"/>
            <ac:picMk id="7" creationId="{78579B2E-FA80-3573-6D68-024DDED07327}"/>
          </ac:picMkLst>
        </pc:picChg>
        <pc:picChg chg="add mod ord">
          <ac:chgData name="Riad" userId="a237c5ae-3244-460b-b0f7-338822bcc74a" providerId="ADAL" clId="{5F5B18E4-4636-4BD3-A0F4-BE16A666A51F}" dt="2023-02-10T15:16:31.699" v="1756" actId="26606"/>
          <ac:picMkLst>
            <pc:docMk/>
            <pc:sldMk cId="3316655864" sldId="263"/>
            <ac:picMk id="9" creationId="{2D628D50-4B92-A7CF-DC9C-694589A64053}"/>
          </ac:picMkLst>
        </pc:picChg>
        <pc:picChg chg="add mod ord">
          <ac:chgData name="Riad" userId="a237c5ae-3244-460b-b0f7-338822bcc74a" providerId="ADAL" clId="{5F5B18E4-4636-4BD3-A0F4-BE16A666A51F}" dt="2023-02-10T15:16:31.699" v="1756" actId="26606"/>
          <ac:picMkLst>
            <pc:docMk/>
            <pc:sldMk cId="3316655864" sldId="263"/>
            <ac:picMk id="11" creationId="{816EF215-CCCE-9765-9BDC-52B859A19B34}"/>
          </ac:picMkLst>
        </pc:picChg>
        <pc:cxnChg chg="add del">
          <ac:chgData name="Riad" userId="a237c5ae-3244-460b-b0f7-338822bcc74a" providerId="ADAL" clId="{5F5B18E4-4636-4BD3-A0F4-BE16A666A51F}" dt="2023-02-10T15:16:00.765" v="1748" actId="26606"/>
          <ac:cxnSpMkLst>
            <pc:docMk/>
            <pc:sldMk cId="3316655864" sldId="263"/>
            <ac:cxnSpMk id="237" creationId="{29A9ABB9-3FE5-49D5-B8B3-4489C4CE4F53}"/>
          </ac:cxnSpMkLst>
        </pc:cxnChg>
        <pc:cxnChg chg="add del">
          <ac:chgData name="Riad" userId="a237c5ae-3244-460b-b0f7-338822bcc74a" providerId="ADAL" clId="{5F5B18E4-4636-4BD3-A0F4-BE16A666A51F}" dt="2023-02-10T15:16:31.651" v="1755" actId="26606"/>
          <ac:cxnSpMkLst>
            <pc:docMk/>
            <pc:sldMk cId="3316655864" sldId="263"/>
            <ac:cxnSpMk id="246" creationId="{29A9ABB9-3FE5-49D5-B8B3-4489C4CE4F53}"/>
          </ac:cxnSpMkLst>
        </pc:cxnChg>
      </pc:sldChg>
    </pc:docChg>
  </pc:docChgLst>
  <pc:docChgLst>
    <pc:chgData name="Riad Chowdhury (2210333)" userId="a237c5ae-3244-460b-b0f7-338822bcc74a" providerId="ADAL" clId="{86AC0846-0B4A-3648-BD8C-8ACD3DF90C4B}"/>
    <pc:docChg chg="modSld">
      <pc:chgData name="Riad Chowdhury (2210333)" userId="a237c5ae-3244-460b-b0f7-338822bcc74a" providerId="ADAL" clId="{86AC0846-0B4A-3648-BD8C-8ACD3DF90C4B}" dt="2023-02-10T17:54:06.319" v="12" actId="20577"/>
      <pc:docMkLst>
        <pc:docMk/>
      </pc:docMkLst>
      <pc:sldChg chg="modSp">
        <pc:chgData name="Riad Chowdhury (2210333)" userId="a237c5ae-3244-460b-b0f7-338822bcc74a" providerId="ADAL" clId="{86AC0846-0B4A-3648-BD8C-8ACD3DF90C4B}" dt="2023-02-10T17:54:06.319" v="12" actId="20577"/>
        <pc:sldMkLst>
          <pc:docMk/>
          <pc:sldMk cId="1562098309" sldId="257"/>
        </pc:sldMkLst>
        <pc:spChg chg="mod">
          <ac:chgData name="Riad Chowdhury (2210333)" userId="a237c5ae-3244-460b-b0f7-338822bcc74a" providerId="ADAL" clId="{86AC0846-0B4A-3648-BD8C-8ACD3DF90C4B}" dt="2023-02-10T17:54:06.319" v="12" actId="20577"/>
          <ac:spMkLst>
            <pc:docMk/>
            <pc:sldMk cId="1562098309" sldId="257"/>
            <ac:spMk id="2" creationId="{3409DE88-D298-0DD1-F149-F540D674E4D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075A9-9AFF-56F1-68B7-61409F4DBC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3B74E7-291D-79DA-E69F-EA703795A3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042E9-1996-688C-6FF1-048C9C133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F2717-D956-44C6-98B7-572828A6CCA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2C25E-2A29-7398-3606-3D349DC97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CDE60-8DEC-DBD6-305F-37DA20127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15D5-B003-4313-9195-D34C321B1D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023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14D40-677F-41B4-2429-14E058E46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7FCE4-C89E-82FC-708E-B26E484988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4B51-7199-9E83-6A6D-D836D7E7B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F2717-D956-44C6-98B7-572828A6CCA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B436DE-673A-359A-B505-EB29E9818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C305C5-9BA8-739F-BEA6-6CCA9B464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15D5-B003-4313-9195-D34C321B1D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323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7D2C7-8626-2275-A612-8E958140A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ECA7A9-EF87-6251-E27E-C45666C5CC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9781C1-729B-ADAE-65C2-139182004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F2717-D956-44C6-98B7-572828A6CCA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6EDFF9-E9EC-C0DE-142C-7568B2E01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C5A99-3EAF-BA4D-BA8D-9C1F81A6A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15D5-B003-4313-9195-D34C321B1D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559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FAD8A-8BC9-0824-B4EF-130A56175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0423A-39CD-6485-CE45-5CD4F08997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154B9E-B86B-FC0C-DD63-84DA26A8DC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14F3A7-50CA-28B8-7796-62E11C7AC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F2717-D956-44C6-98B7-572828A6CCA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1F66CF-4750-7F2E-28D2-C17BCE399B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12039F-5F5A-8ACE-88E2-8C073D78F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15D5-B003-4313-9195-D34C321B1D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292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F4B58-479F-DF71-8E8F-E261850B9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B27BC3-AB66-0312-D7BC-ACF8400266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041171-C39A-5012-DC2C-BAD3E20C17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60E133-C709-8EB7-0373-9FF6E82840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CA86D8-128F-B1E7-6304-038AFB5C2D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8204439-9D24-C757-AE80-1867AA9B5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F2717-D956-44C6-98B7-572828A6CCA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E5868D-8EB2-DEC6-8ACA-97E6EFF0A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DBAD97-9990-38F5-90BD-EF3B9A759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15D5-B003-4313-9195-D34C321B1D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189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9755F-E209-E7E6-83A8-7279E32BA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9A316E-1208-9EF9-2BB6-1087F35E7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F2717-D956-44C6-98B7-572828A6CCA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F465B9-703A-FF23-B33D-49A2845D50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9D07F3-5012-80EE-58F1-04995417C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15D5-B003-4313-9195-D34C321B1D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119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A07299-E2ED-FA48-E5E9-39D02120B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F2717-D956-44C6-98B7-572828A6CCA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FE76E3-CFD6-E03D-3FF2-127BF736B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4E49AC-A77C-AEFE-00F3-1EF7E2819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15D5-B003-4313-9195-D34C321B1D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097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70C14-E2F7-BD5C-2539-344B9BFCA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5972C-E36A-3187-9A64-64D716751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76DF7-FF42-D7E1-0ABA-F5DB747FBA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A47BFC-55BE-2D7C-FCB2-FDFE73AD0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F2717-D956-44C6-98B7-572828A6CCA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DCA41A-4B25-7C5C-5AAF-C7812D5DB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7F9EB1-D6C7-279C-093F-A6D41A0BA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15D5-B003-4313-9195-D34C321B1D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457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6EE8F-EFF1-6E9C-6E72-C45C61580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21A9BD-7A27-34AF-8594-08E6C08617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FEAFD0-C2BB-8356-5DCB-CC1BBCAAE9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FDC7AA-2605-6C81-D129-15644B6ED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F2717-D956-44C6-98B7-572828A6CCA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70F73E-10F7-1399-094D-825D03FFF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4B41EF-A2B1-07A4-6FD8-50566E0CF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15D5-B003-4313-9195-D34C321B1D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481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BE470-0034-4D7B-4D20-FC6F46FCF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E61F0C-E8BB-6301-F9D2-50BCA8C07D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09AA6-52AE-196D-ED78-816D3966E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F2717-D956-44C6-98B7-572828A6CCA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9AF203-2408-422C-B9C1-AB830AE15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E8AF8-F13F-6972-32E4-EDE59914E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15D5-B003-4313-9195-D34C321B1D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782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3E8D63-AC4E-C7B0-DD53-1B11A427FB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4D9C47-F881-ECA2-3268-1E1C9F2A5E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4BD7C-D256-1684-7469-35B72EB56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F2717-D956-44C6-98B7-572828A6CCA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2398C5-A49D-5E52-5D4D-2EA972C56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7FECEA-DE1D-84FF-0763-115591D03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15D5-B003-4313-9195-D34C321B1D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529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3B5CCF-27B4-C239-2C14-685683B31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6CDD15-C32D-7BCA-CE7D-358DD7A90A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AE8E5-0A0C-13B6-0C15-EE7ED4ACD8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CF2717-D956-44C6-98B7-572828A6CCA4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7CC192-8B80-7860-1E09-89DCD3177B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11B4F9-7966-AEA5-A9C5-A007791269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2715D5-B003-4313-9195-D34C321B1D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574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jp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7.jpeg" /><Relationship Id="rId5" Type="http://schemas.openxmlformats.org/officeDocument/2006/relationships/image" Target="../media/image6.jpg" /><Relationship Id="rId4" Type="http://schemas.openxmlformats.org/officeDocument/2006/relationships/image" Target="../media/image5.jpg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 /><Relationship Id="rId2" Type="http://schemas.openxmlformats.org/officeDocument/2006/relationships/image" Target="../media/image9.jp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 /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 /><Relationship Id="rId3" Type="http://schemas.openxmlformats.org/officeDocument/2006/relationships/image" Target="../media/image14.jpg" /><Relationship Id="rId7" Type="http://schemas.openxmlformats.org/officeDocument/2006/relationships/image" Target="../media/image11.jpeg" /><Relationship Id="rId2" Type="http://schemas.openxmlformats.org/officeDocument/2006/relationships/image" Target="../media/image13.jp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7.jpg" /><Relationship Id="rId5" Type="http://schemas.openxmlformats.org/officeDocument/2006/relationships/image" Target="../media/image16.jpg" /><Relationship Id="rId4" Type="http://schemas.openxmlformats.org/officeDocument/2006/relationships/image" Target="../media/image15.jp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 /><Relationship Id="rId2" Type="http://schemas.openxmlformats.org/officeDocument/2006/relationships/image" Target="../media/image19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22.jpeg" /><Relationship Id="rId4" Type="http://schemas.openxmlformats.org/officeDocument/2006/relationships/image" Target="../media/image21.jp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building, outdoor, old, stone&#10;&#10;Description automatically generated">
            <a:extLst>
              <a:ext uri="{FF2B5EF4-FFF2-40B4-BE49-F238E27FC236}">
                <a16:creationId xmlns:a16="http://schemas.microsoft.com/office/drawing/2014/main" id="{AE93CBD4-4D0E-0021-4500-A4C1E7D581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23298"/>
          <a:stretch/>
        </p:blipFill>
        <p:spPr>
          <a:xfrm>
            <a:off x="3523485" y="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D32009-E36C-13C5-0A8A-7D257A416D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3977640" cy="937147"/>
          </a:xfrm>
        </p:spPr>
        <p:txBody>
          <a:bodyPr anchor="b">
            <a:normAutofit/>
          </a:bodyPr>
          <a:lstStyle/>
          <a:p>
            <a:pPr algn="l"/>
            <a:r>
              <a:rPr lang="en-GB" sz="3200" b="1" dirty="0"/>
              <a:t>Hilton Hotels &amp; Resorts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E541E1-B129-F0B9-4F50-6E9100FBD6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5121" y="3024554"/>
            <a:ext cx="4023359" cy="1213641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b="1" i="1" dirty="0"/>
              <a:t>Riad Chowdhury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b="1" i="1" dirty="0"/>
              <a:t>Student ID: 2210333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b="1" i="1" dirty="0"/>
              <a:t>Module: BMIH4003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b="1" i="1" dirty="0"/>
              <a:t>Lecturer: Lisa Marie Bassler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06487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 descr="A picture containing indoor, floor, living, room&#10;&#10;Description automatically generated">
            <a:extLst>
              <a:ext uri="{FF2B5EF4-FFF2-40B4-BE49-F238E27FC236}">
                <a16:creationId xmlns:a16="http://schemas.microsoft.com/office/drawing/2014/main" id="{8030FA03-DDAC-2DD6-5E89-090E569BD3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09DE88-D298-0DD1-F149-F540D674E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85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 dirty="0">
                <a:effectLst/>
                <a:highlight>
                  <a:srgbClr val="000000"/>
                </a:highlight>
              </a:rPr>
              <a:t>The first Hilton hotel was established in 1919 by Conrad Hilton. Over the years the Hilton hotel &amp; resort became one the most luxurious hotel brand in the world. With around </a:t>
            </a:r>
            <a:r>
              <a:rPr lang="en-GB" sz="2600" dirty="0">
                <a:highlight>
                  <a:srgbClr val="000000"/>
                </a:highlight>
              </a:rPr>
              <a:t>six</a:t>
            </a:r>
            <a:r>
              <a:rPr lang="en-US" sz="2600" dirty="0">
                <a:effectLst/>
                <a:highlight>
                  <a:srgbClr val="000000"/>
                </a:highlight>
              </a:rPr>
              <a:t> thousand properties in </a:t>
            </a:r>
            <a:r>
              <a:rPr lang="en-GB" sz="2600" dirty="0">
                <a:effectLst/>
                <a:highlight>
                  <a:srgbClr val="000000"/>
                </a:highlight>
              </a:rPr>
              <a:t>113</a:t>
            </a:r>
            <a:r>
              <a:rPr lang="en-US" sz="2600" dirty="0">
                <a:effectLst/>
                <a:highlight>
                  <a:srgbClr val="000000"/>
                </a:highlight>
              </a:rPr>
              <a:t> countries, located in the most popular travel destinations around the world. </a:t>
            </a:r>
            <a:br>
              <a:rPr lang="en-US" sz="2600" dirty="0">
                <a:effectLst/>
              </a:rPr>
            </a:br>
            <a:endParaRPr lang="en-US" sz="2600" dirty="0"/>
          </a:p>
        </p:txBody>
      </p:sp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0983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DAA6C16-BF9B-4A3E-BC70-EE6015D4F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8565DB4-2C40-175B-79C6-B461ACF41F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45" r="26125" b="-2"/>
          <a:stretch/>
        </p:blipFill>
        <p:spPr>
          <a:xfrm>
            <a:off x="-4" y="10"/>
            <a:ext cx="2952750" cy="3940619"/>
          </a:xfrm>
          <a:custGeom>
            <a:avLst/>
            <a:gdLst/>
            <a:ahLst/>
            <a:cxnLst/>
            <a:rect l="l" t="t" r="r" b="b"/>
            <a:pathLst>
              <a:path w="2952750" h="3940629">
                <a:moveTo>
                  <a:pt x="0" y="0"/>
                </a:moveTo>
                <a:lnTo>
                  <a:pt x="2952750" y="0"/>
                </a:lnTo>
                <a:lnTo>
                  <a:pt x="2952749" y="3847994"/>
                </a:lnTo>
                <a:lnTo>
                  <a:pt x="0" y="3940629"/>
                </a:lnTo>
                <a:close/>
              </a:path>
            </a:pathLst>
          </a:custGeom>
        </p:spPr>
      </p:pic>
      <p:pic>
        <p:nvPicPr>
          <p:cNvPr id="17" name="Picture 16" descr="A picture containing text, outdoor, sign, night&#10;&#10;Description automatically generated">
            <a:extLst>
              <a:ext uri="{FF2B5EF4-FFF2-40B4-BE49-F238E27FC236}">
                <a16:creationId xmlns:a16="http://schemas.microsoft.com/office/drawing/2014/main" id="{1CD20E07-3494-A2EC-AAD6-8377C1C3C29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18" r="15891" b="-2"/>
          <a:stretch/>
        </p:blipFill>
        <p:spPr>
          <a:xfrm>
            <a:off x="3143253" y="10"/>
            <a:ext cx="2857499" cy="3842008"/>
          </a:xfrm>
          <a:custGeom>
            <a:avLst/>
            <a:gdLst/>
            <a:ahLst/>
            <a:cxnLst/>
            <a:rect l="l" t="t" r="r" b="b"/>
            <a:pathLst>
              <a:path w="2857499" h="3842018">
                <a:moveTo>
                  <a:pt x="0" y="0"/>
                </a:moveTo>
                <a:lnTo>
                  <a:pt x="2857499" y="0"/>
                </a:lnTo>
                <a:lnTo>
                  <a:pt x="2857499" y="3799815"/>
                </a:lnTo>
                <a:lnTo>
                  <a:pt x="2408465" y="3766458"/>
                </a:lnTo>
                <a:lnTo>
                  <a:pt x="0" y="3842018"/>
                </a:lnTo>
                <a:close/>
              </a:path>
            </a:pathLst>
          </a:custGeom>
        </p:spPr>
      </p:pic>
      <p:pic>
        <p:nvPicPr>
          <p:cNvPr id="11" name="Content Placeholder 10" descr="A city street at night&#10;&#10;Description automatically generated with medium confidence">
            <a:extLst>
              <a:ext uri="{FF2B5EF4-FFF2-40B4-BE49-F238E27FC236}">
                <a16:creationId xmlns:a16="http://schemas.microsoft.com/office/drawing/2014/main" id="{6521EF27-A6B2-2812-79D5-C86891EDB72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75" r="20536" b="-3"/>
          <a:stretch/>
        </p:blipFill>
        <p:spPr>
          <a:xfrm>
            <a:off x="6191251" y="11"/>
            <a:ext cx="2857499" cy="3842008"/>
          </a:xfrm>
          <a:custGeom>
            <a:avLst/>
            <a:gdLst/>
            <a:ahLst/>
            <a:cxnLst/>
            <a:rect l="l" t="t" r="r" b="b"/>
            <a:pathLst>
              <a:path w="2857499" h="4026237">
                <a:moveTo>
                  <a:pt x="0" y="0"/>
                </a:moveTo>
                <a:lnTo>
                  <a:pt x="2857499" y="0"/>
                </a:lnTo>
                <a:lnTo>
                  <a:pt x="2857499" y="4026237"/>
                </a:lnTo>
                <a:lnTo>
                  <a:pt x="0" y="3813966"/>
                </a:lnTo>
                <a:close/>
              </a:path>
            </a:pathLst>
          </a:custGeom>
        </p:spPr>
      </p:pic>
      <p:pic>
        <p:nvPicPr>
          <p:cNvPr id="15" name="Picture 14" descr="A sign outside of a building&#10;&#10;Description automatically generated with medium confidence">
            <a:extLst>
              <a:ext uri="{FF2B5EF4-FFF2-40B4-BE49-F238E27FC236}">
                <a16:creationId xmlns:a16="http://schemas.microsoft.com/office/drawing/2014/main" id="{50811350-B7D4-CD3F-27CF-7D00E587988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96" r="23133" b="3"/>
          <a:stretch/>
        </p:blipFill>
        <p:spPr>
          <a:xfrm>
            <a:off x="9239249" y="10"/>
            <a:ext cx="2952751" cy="4049475"/>
          </a:xfrm>
          <a:custGeom>
            <a:avLst/>
            <a:gdLst/>
            <a:ahLst/>
            <a:cxnLst/>
            <a:rect l="l" t="t" r="r" b="b"/>
            <a:pathLst>
              <a:path w="2952751" h="4049485">
                <a:moveTo>
                  <a:pt x="0" y="0"/>
                </a:moveTo>
                <a:lnTo>
                  <a:pt x="2952751" y="0"/>
                </a:lnTo>
                <a:lnTo>
                  <a:pt x="2952750" y="3940629"/>
                </a:lnTo>
                <a:lnTo>
                  <a:pt x="122465" y="4049485"/>
                </a:lnTo>
                <a:lnTo>
                  <a:pt x="0" y="4040388"/>
                </a:lnTo>
                <a:close/>
              </a:path>
            </a:pathLst>
          </a:cu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31655B4F-4050-4B1F-82A8-180E74CF9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EA4C97B-84C4-4658-A6D6-600CB62B43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4FE591E-19B9-480D-9B26-EB96D70C2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6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78233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E45B1D5C-0827-4AF0-8186-11FC5A8B8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Title 1">
            <a:extLst>
              <a:ext uri="{FF2B5EF4-FFF2-40B4-BE49-F238E27FC236}">
                <a16:creationId xmlns:a16="http://schemas.microsoft.com/office/drawing/2014/main" id="{0D6A2935-ADBA-4889-D69E-16880A158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7909" y="2023110"/>
            <a:ext cx="2469624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/>
              <a:t>Corporate and Luxury travel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plane, outdoor, sky, airplane&#10;&#10;Description automatically generated">
            <a:extLst>
              <a:ext uri="{FF2B5EF4-FFF2-40B4-BE49-F238E27FC236}">
                <a16:creationId xmlns:a16="http://schemas.microsoft.com/office/drawing/2014/main" id="{9B8C13FF-A005-2A26-39AA-4C7FAD921B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285" b="-1"/>
          <a:stretch/>
        </p:blipFill>
        <p:spPr>
          <a:xfrm>
            <a:off x="545238" y="858525"/>
            <a:ext cx="7608304" cy="5211906"/>
          </a:xfrm>
          <a:prstGeom prst="rect">
            <a:avLst/>
          </a:pr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179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people walking&#10;&#10;Description automatically generated with medium confidence">
            <a:extLst>
              <a:ext uri="{FF2B5EF4-FFF2-40B4-BE49-F238E27FC236}">
                <a16:creationId xmlns:a16="http://schemas.microsoft.com/office/drawing/2014/main" id="{1FF7F2F0-C34A-A513-B38A-A13917E7FA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22660"/>
          <a:stretch/>
        </p:blipFill>
        <p:spPr>
          <a:xfrm>
            <a:off x="6015107" y="-1"/>
            <a:ext cx="6176895" cy="2937954"/>
          </a:xfrm>
          <a:prstGeom prst="rect">
            <a:avLst/>
          </a:prstGeom>
        </p:spPr>
      </p:pic>
      <p:pic>
        <p:nvPicPr>
          <p:cNvPr id="5" name="Content Placeholder 4" descr="A person sitting in a car&#10;&#10;Description automatically generated with low confidence">
            <a:extLst>
              <a:ext uri="{FF2B5EF4-FFF2-40B4-BE49-F238E27FC236}">
                <a16:creationId xmlns:a16="http://schemas.microsoft.com/office/drawing/2014/main" id="{66A636DA-8B23-79D5-961A-E368DE7234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995" b="-2"/>
          <a:stretch/>
        </p:blipFill>
        <p:spPr>
          <a:xfrm>
            <a:off x="4203638" y="2937953"/>
            <a:ext cx="7988360" cy="3920047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1D0679-3E49-5662-4795-482135D7B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GB" b="1" dirty="0"/>
              <a:t>Corporate Travelers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CC00563-7153-81E5-CB37-28F82EF12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/>
          </a:bodyPr>
          <a:lstStyle/>
          <a:p>
            <a:r>
              <a:rPr lang="en-US" sz="2000" dirty="0"/>
              <a:t>The demographic of corporate travers are professionals who work in big companies. </a:t>
            </a:r>
          </a:p>
          <a:p>
            <a:r>
              <a:rPr lang="en-US" sz="2000" dirty="0"/>
              <a:t> Their travels are work based both national and international. Who are sent by their companies for business purposes. </a:t>
            </a:r>
          </a:p>
          <a:p>
            <a:r>
              <a:rPr lang="en-US" sz="2000" dirty="0"/>
              <a:t>They travel very often to multiple locations in the space of a very short time in different occasions  therefore hotels are the perfect accommodation for them to use. </a:t>
            </a:r>
          </a:p>
        </p:txBody>
      </p:sp>
    </p:spTree>
    <p:extLst>
      <p:ext uri="{BB962C8B-B14F-4D97-AF65-F5344CB8AC3E}">
        <p14:creationId xmlns:p14="http://schemas.microsoft.com/office/powerpoint/2010/main" val="16965661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water, sky, outdoor, overlooking&#10;&#10;Description automatically generated">
            <a:extLst>
              <a:ext uri="{FF2B5EF4-FFF2-40B4-BE49-F238E27FC236}">
                <a16:creationId xmlns:a16="http://schemas.microsoft.com/office/drawing/2014/main" id="{EC5ADD7A-8316-0389-AF5C-34F9166C6C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8" r="6382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pic>
        <p:nvPicPr>
          <p:cNvPr id="7" name="Picture 6" descr="A picture containing text, indoor, desk&#10;&#10;Description automatically generated">
            <a:extLst>
              <a:ext uri="{FF2B5EF4-FFF2-40B4-BE49-F238E27FC236}">
                <a16:creationId xmlns:a16="http://schemas.microsoft.com/office/drawing/2014/main" id="{6B7741EE-3FC6-07F1-7C8B-F1946B7B661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04" r="22358" b="-1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42256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3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picture containing sky, outdoor, tree, palm&#10;&#10;Description automatically generated">
            <a:extLst>
              <a:ext uri="{FF2B5EF4-FFF2-40B4-BE49-F238E27FC236}">
                <a16:creationId xmlns:a16="http://schemas.microsoft.com/office/drawing/2014/main" id="{0C96C84C-F4F1-5EAB-962A-C86BE98440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3025" y="501650"/>
            <a:ext cx="2735263" cy="2219325"/>
          </a:xfrm>
        </p:spPr>
      </p:pic>
      <p:pic>
        <p:nvPicPr>
          <p:cNvPr id="15" name="Picture 14" descr="A picture containing person&#10;&#10;Description automatically generated">
            <a:extLst>
              <a:ext uri="{FF2B5EF4-FFF2-40B4-BE49-F238E27FC236}">
                <a16:creationId xmlns:a16="http://schemas.microsoft.com/office/drawing/2014/main" id="{4907D5F0-6BB9-94B0-C962-7CF1B734FA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9725" y="501650"/>
            <a:ext cx="1382713" cy="1073150"/>
          </a:xfrm>
          <a:prstGeom prst="rect">
            <a:avLst/>
          </a:prstGeom>
        </p:spPr>
      </p:pic>
      <p:pic>
        <p:nvPicPr>
          <p:cNvPr id="9" name="Picture 8" descr="A pool with a hill in the background&#10;&#10;Description automatically generated with low confidence">
            <a:extLst>
              <a:ext uri="{FF2B5EF4-FFF2-40B4-BE49-F238E27FC236}">
                <a16:creationId xmlns:a16="http://schemas.microsoft.com/office/drawing/2014/main" id="{861B8A75-C635-3AA3-C1C8-88CD0FF825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9725" y="1647825"/>
            <a:ext cx="1382713" cy="1073150"/>
          </a:xfrm>
          <a:prstGeom prst="rect">
            <a:avLst/>
          </a:prstGeom>
        </p:spPr>
      </p:pic>
      <p:pic>
        <p:nvPicPr>
          <p:cNvPr id="19" name="Picture 18" descr="A picture containing meal&#10;&#10;Description automatically generated">
            <a:extLst>
              <a:ext uri="{FF2B5EF4-FFF2-40B4-BE49-F238E27FC236}">
                <a16:creationId xmlns:a16="http://schemas.microsoft.com/office/drawing/2014/main" id="{3434189A-FD17-860D-469A-EB44B6AB918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3875" y="501650"/>
            <a:ext cx="2292350" cy="2219325"/>
          </a:xfrm>
          <a:prstGeom prst="rect">
            <a:avLst/>
          </a:prstGeom>
        </p:spPr>
      </p:pic>
      <p:pic>
        <p:nvPicPr>
          <p:cNvPr id="13" name="Picture 12" descr="A person pouring wine into a glass&#10;&#10;Description automatically generated with medium confidence">
            <a:extLst>
              <a:ext uri="{FF2B5EF4-FFF2-40B4-BE49-F238E27FC236}">
                <a16:creationId xmlns:a16="http://schemas.microsoft.com/office/drawing/2014/main" id="{529C5D23-862C-DD22-81FA-465BD648A0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3025" y="2792413"/>
            <a:ext cx="4222750" cy="3570288"/>
          </a:xfrm>
          <a:prstGeom prst="rect">
            <a:avLst/>
          </a:prstGeom>
        </p:spPr>
      </p:pic>
      <p:pic>
        <p:nvPicPr>
          <p:cNvPr id="17" name="Picture 16" descr="A picture containing water, sky, outdoor, overlooking&#10;&#10;Description automatically generated">
            <a:extLst>
              <a:ext uri="{FF2B5EF4-FFF2-40B4-BE49-F238E27FC236}">
                <a16:creationId xmlns:a16="http://schemas.microsoft.com/office/drawing/2014/main" id="{5E7A8CAA-BF2A-31EE-CB72-066D17A1784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7213" y="2792413"/>
            <a:ext cx="2259013" cy="1792288"/>
          </a:xfrm>
          <a:prstGeom prst="rect">
            <a:avLst/>
          </a:prstGeom>
        </p:spPr>
      </p:pic>
      <p:pic>
        <p:nvPicPr>
          <p:cNvPr id="11" name="Picture 10" descr="A picture containing indoor, furniture&#10;&#10;Description automatically generated">
            <a:extLst>
              <a:ext uri="{FF2B5EF4-FFF2-40B4-BE49-F238E27FC236}">
                <a16:creationId xmlns:a16="http://schemas.microsoft.com/office/drawing/2014/main" id="{49956D08-DDEB-3D03-2DCA-2A71D58EF59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7213" y="4656138"/>
            <a:ext cx="2259013" cy="17065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48DE49-51EE-0BBE-E25D-B55B9932B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501650"/>
            <a:ext cx="3476625" cy="520382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914400" indent="-914400"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Luxury Travelers</a:t>
            </a:r>
            <a:b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800" dirty="0">
                <a:solidFill>
                  <a:srgbClr val="FFFFFF"/>
                </a:solidFill>
              </a:rPr>
            </a:br>
            <a: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Are travelers who are taking break from their busy life </a:t>
            </a:r>
            <a:b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They travel once or twice a year in different holiday destinations. </a:t>
            </a:r>
            <a:b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Hilton hotel is located in most popular holiday destination around the world </a:t>
            </a:r>
            <a:b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1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537001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 descr="A picture containing indoor, ceiling, bed, room&#10;&#10;Description automatically generated">
            <a:extLst>
              <a:ext uri="{FF2B5EF4-FFF2-40B4-BE49-F238E27FC236}">
                <a16:creationId xmlns:a16="http://schemas.microsoft.com/office/drawing/2014/main" id="{816EF215-CCCE-9765-9BDC-52B859A19B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"/>
          <a:stretch/>
        </p:blipFill>
        <p:spPr>
          <a:xfrm>
            <a:off x="-4" y="-3"/>
            <a:ext cx="1219200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617FD3-AFEF-8898-03EE-CEAE1E0C1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3662" y="5118754"/>
            <a:ext cx="8584676" cy="17392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 algn="ctr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Facilities for </a:t>
            </a:r>
            <a:r>
              <a:rPr lang="en-US" sz="36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travellers</a:t>
            </a: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provided by </a:t>
            </a: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Hilton</a:t>
            </a:r>
            <a:br>
              <a:rPr lang="en-US" sz="1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Electric car charging </a:t>
            </a:r>
            <a:b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car rental </a:t>
            </a:r>
            <a:b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Gym </a:t>
            </a:r>
            <a:b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Spa </a:t>
            </a:r>
          </a:p>
        </p:txBody>
      </p:sp>
      <p:sp>
        <p:nvSpPr>
          <p:cNvPr id="248" name="Oval 236">
            <a:extLst>
              <a:ext uri="{FF2B5EF4-FFF2-40B4-BE49-F238E27FC236}">
                <a16:creationId xmlns:a16="http://schemas.microsoft.com/office/drawing/2014/main" id="{0C45045A-6083-4B3E-956A-675823375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744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white car parked in front of a garage door&#10;&#10;Description automatically generated with medium confidence">
            <a:extLst>
              <a:ext uri="{FF2B5EF4-FFF2-40B4-BE49-F238E27FC236}">
                <a16:creationId xmlns:a16="http://schemas.microsoft.com/office/drawing/2014/main" id="{78579B2E-FA80-3573-6D68-024DDED0732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45" r="31153" b="-4"/>
          <a:stretch/>
        </p:blipFill>
        <p:spPr>
          <a:xfrm>
            <a:off x="895336" y="997486"/>
            <a:ext cx="2971800" cy="2971800"/>
          </a:xfrm>
          <a:custGeom>
            <a:avLst/>
            <a:gdLst/>
            <a:ahLst/>
            <a:cxnLst/>
            <a:rect l="l" t="t" r="r" b="b"/>
            <a:pathLst>
              <a:path w="2971800" h="2971800">
                <a:moveTo>
                  <a:pt x="1485900" y="0"/>
                </a:moveTo>
                <a:cubicBezTo>
                  <a:pt x="2306540" y="0"/>
                  <a:pt x="2971800" y="665260"/>
                  <a:pt x="2971800" y="1485900"/>
                </a:cubicBezTo>
                <a:cubicBezTo>
                  <a:pt x="2971800" y="2306540"/>
                  <a:pt x="2306540" y="2971800"/>
                  <a:pt x="1485900" y="2971800"/>
                </a:cubicBezTo>
                <a:cubicBezTo>
                  <a:pt x="665260" y="2971800"/>
                  <a:pt x="0" y="2306540"/>
                  <a:pt x="0" y="1485900"/>
                </a:cubicBezTo>
                <a:cubicBezTo>
                  <a:pt x="0" y="665260"/>
                  <a:pt x="665260" y="0"/>
                  <a:pt x="1485900" y="0"/>
                </a:cubicBezTo>
                <a:close/>
              </a:path>
            </a:pathLst>
          </a:custGeom>
        </p:spPr>
      </p:pic>
      <p:sp>
        <p:nvSpPr>
          <p:cNvPr id="249" name="Oval 238">
            <a:extLst>
              <a:ext uri="{FF2B5EF4-FFF2-40B4-BE49-F238E27FC236}">
                <a16:creationId xmlns:a16="http://schemas.microsoft.com/office/drawing/2014/main" id="{42875DDC-0225-45F8-B745-78688F2D1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5509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picture containing building, outdoor, brick, parked&#10;&#10;Description automatically generated">
            <a:extLst>
              <a:ext uri="{FF2B5EF4-FFF2-40B4-BE49-F238E27FC236}">
                <a16:creationId xmlns:a16="http://schemas.microsoft.com/office/drawing/2014/main" id="{CA94281A-CF75-EA99-0555-505243BC88D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26" r="8574"/>
          <a:stretch/>
        </p:blipFill>
        <p:spPr>
          <a:xfrm>
            <a:off x="4610101" y="997486"/>
            <a:ext cx="2971800" cy="2971800"/>
          </a:xfrm>
          <a:custGeom>
            <a:avLst/>
            <a:gdLst/>
            <a:ahLst/>
            <a:cxnLst/>
            <a:rect l="l" t="t" r="r" b="b"/>
            <a:pathLst>
              <a:path w="2971800" h="2971800">
                <a:moveTo>
                  <a:pt x="1485900" y="0"/>
                </a:moveTo>
                <a:cubicBezTo>
                  <a:pt x="2306540" y="0"/>
                  <a:pt x="2971800" y="665260"/>
                  <a:pt x="2971800" y="1485900"/>
                </a:cubicBezTo>
                <a:cubicBezTo>
                  <a:pt x="2971800" y="2306540"/>
                  <a:pt x="2306540" y="2971800"/>
                  <a:pt x="1485900" y="2971800"/>
                </a:cubicBezTo>
                <a:cubicBezTo>
                  <a:pt x="665260" y="2971800"/>
                  <a:pt x="0" y="2306540"/>
                  <a:pt x="0" y="1485900"/>
                </a:cubicBezTo>
                <a:cubicBezTo>
                  <a:pt x="0" y="665260"/>
                  <a:pt x="665260" y="0"/>
                  <a:pt x="1485900" y="0"/>
                </a:cubicBezTo>
                <a:close/>
              </a:path>
            </a:pathLst>
          </a:custGeom>
        </p:spPr>
      </p:pic>
      <p:sp>
        <p:nvSpPr>
          <p:cNvPr id="250" name="Oval 240">
            <a:extLst>
              <a:ext uri="{FF2B5EF4-FFF2-40B4-BE49-F238E27FC236}">
                <a16:creationId xmlns:a16="http://schemas.microsoft.com/office/drawing/2014/main" id="{12617755-D451-4BAF-9B55-518297BFF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0273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room full of exercise equipment&#10;&#10;Description automatically generated with medium confidence">
            <a:extLst>
              <a:ext uri="{FF2B5EF4-FFF2-40B4-BE49-F238E27FC236}">
                <a16:creationId xmlns:a16="http://schemas.microsoft.com/office/drawing/2014/main" id="{2D628D50-4B92-A7CF-DC9C-694589A6405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17" r="13231" b="-3"/>
          <a:stretch/>
        </p:blipFill>
        <p:spPr>
          <a:xfrm>
            <a:off x="8324865" y="997486"/>
            <a:ext cx="2971800" cy="2971800"/>
          </a:xfrm>
          <a:custGeom>
            <a:avLst/>
            <a:gdLst/>
            <a:ahLst/>
            <a:cxnLst/>
            <a:rect l="l" t="t" r="r" b="b"/>
            <a:pathLst>
              <a:path w="2971800" h="2971800">
                <a:moveTo>
                  <a:pt x="1485900" y="0"/>
                </a:moveTo>
                <a:cubicBezTo>
                  <a:pt x="2306540" y="0"/>
                  <a:pt x="2971800" y="665260"/>
                  <a:pt x="2971800" y="1485900"/>
                </a:cubicBezTo>
                <a:cubicBezTo>
                  <a:pt x="2971800" y="2306540"/>
                  <a:pt x="2306540" y="2971800"/>
                  <a:pt x="1485900" y="2971800"/>
                </a:cubicBezTo>
                <a:cubicBezTo>
                  <a:pt x="665260" y="2971800"/>
                  <a:pt x="0" y="2306540"/>
                  <a:pt x="0" y="1485900"/>
                </a:cubicBezTo>
                <a:cubicBezTo>
                  <a:pt x="0" y="665260"/>
                  <a:pt x="665260" y="0"/>
                  <a:pt x="14859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166558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9" ma:contentTypeDescription="Create a new document." ma:contentTypeScope="" ma:versionID="ad9dcf9c19c9545249c4947342f7321d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e3005e338f26f5ddc945f9330ed6595d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Props1.xml><?xml version="1.0" encoding="utf-8"?>
<ds:datastoreItem xmlns:ds="http://schemas.openxmlformats.org/officeDocument/2006/customXml" ds:itemID="{11E786D0-3AB4-4929-9B7E-E2193C14E06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483E40-2F49-49B0-BDE2-E685EF37903D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4055ddc6-ee7b-4b5b-b8fb-52871646f80e"/>
    <ds:schemaRef ds:uri="0338428b-3fc8-4989-9d03-78e16c931d9f"/>
  </ds:schemaRefs>
</ds:datastoreItem>
</file>

<file path=customXml/itemProps3.xml><?xml version="1.0" encoding="utf-8"?>
<ds:datastoreItem xmlns:ds="http://schemas.openxmlformats.org/officeDocument/2006/customXml" ds:itemID="{B0AF4126-D3D9-4799-AC21-F48D9B8BF62B}">
  <ds:schemaRefs>
    <ds:schemaRef ds:uri="http://schemas.microsoft.com/office/2006/metadata/properties"/>
    <ds:schemaRef ds:uri="http://www.w3.org/2000/xmlns/"/>
    <ds:schemaRef ds:uri="4055ddc6-ee7b-4b5b-b8fb-52871646f80e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203</Words>
  <Application>Microsoft Office PowerPoint</Application>
  <PresentationFormat>Widescreen</PresentationFormat>
  <Paragraphs>13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Hilton Hotels &amp; Resorts </vt:lpstr>
      <vt:lpstr>The first Hilton hotel was established in 1919 by Conrad Hilton. Over the years the Hilton hotel &amp; resort became one the most luxurious hotel brand in the world. With around six thousand properties in 113 countries, located in the most popular travel destinations around the world.  </vt:lpstr>
      <vt:lpstr>PowerPoint Presentation</vt:lpstr>
      <vt:lpstr>Corporate and Luxury travel</vt:lpstr>
      <vt:lpstr>Corporate Travelers </vt:lpstr>
      <vt:lpstr>PowerPoint Presentation</vt:lpstr>
      <vt:lpstr>Luxury Travelers  Are travelers who are taking break from their busy life   They travel once or twice a year in different holiday destinations.    The Hilton hotel is located in most popular holiday destination around the world   </vt:lpstr>
      <vt:lpstr>Facilities for travellers provided by Hilton  Electric car charging  car rental  Gym  Spa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Hilton Hotels &amp; Resorts </dc:title>
  <dc:creator>Riad</dc:creator>
  <cp:lastModifiedBy>Riad Chowdhury</cp:lastModifiedBy>
  <cp:revision>2</cp:revision>
  <dcterms:created xsi:type="dcterms:W3CDTF">2023-02-10T12:28:41Z</dcterms:created>
  <dcterms:modified xsi:type="dcterms:W3CDTF">2023-02-10T17:54:13Z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