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2" r:id="rId2"/>
    <p:sldId id="256" r:id="rId3"/>
    <p:sldId id="259" r:id="rId4"/>
    <p:sldId id="261" r:id="rId5"/>
    <p:sldId id="263" r:id="rId6"/>
    <p:sldId id="257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3" r:id="rId16"/>
    <p:sldId id="272" r:id="rId17"/>
    <p:sldId id="274" r:id="rId18"/>
    <p:sldId id="275" r:id="rId19"/>
    <p:sldId id="276" r:id="rId2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1514A26-3309-748B-0F63-252C0FB9880E}" v="10" dt="2025-12-12T12:21:38.351"/>
    <p1510:client id="{7BF7C514-C91F-74A1-8AE8-DB611D60A9CA}" v="38" dt="2025-12-13T00:25:55.737"/>
    <p1510:client id="{C9059FDF-FE84-3B37-20C0-9A17ACBD67DF}" v="63" dt="2025-12-13T00:33:59.753"/>
    <p1510:client id="{F15E1D87-56C4-EB85-0DD3-B3826B43D93F}" v="149" dt="2025-12-13T01:23:28.68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Wagner Niada (2442372)" userId="S::2442372@student.uwtsd.ac.uk::df12d794-d9d9-4f10-90e0-01dd3c75976c" providerId="AD" clId="Web-{7BF7C514-C91F-74A1-8AE8-DB611D60A9CA}"/>
    <pc:docChg chg="modSld">
      <pc:chgData name="Wagner Niada (2442372)" userId="S::2442372@student.uwtsd.ac.uk::df12d794-d9d9-4f10-90e0-01dd3c75976c" providerId="AD" clId="Web-{7BF7C514-C91F-74A1-8AE8-DB611D60A9CA}" dt="2025-12-13T00:25:53.221" v="40"/>
      <pc:docMkLst>
        <pc:docMk/>
      </pc:docMkLst>
      <pc:sldChg chg="addSp modSp mod setBg modClrScheme chgLayout">
        <pc:chgData name="Wagner Niada (2442372)" userId="S::2442372@student.uwtsd.ac.uk::df12d794-d9d9-4f10-90e0-01dd3c75976c" providerId="AD" clId="Web-{7BF7C514-C91F-74A1-8AE8-DB611D60A9CA}" dt="2025-12-13T00:10:08.680" v="2"/>
        <pc:sldMkLst>
          <pc:docMk/>
          <pc:sldMk cId="109857222" sldId="256"/>
        </pc:sldMkLst>
        <pc:spChg chg="mod">
          <ac:chgData name="Wagner Niada (2442372)" userId="S::2442372@student.uwtsd.ac.uk::df12d794-d9d9-4f10-90e0-01dd3c75976c" providerId="AD" clId="Web-{7BF7C514-C91F-74A1-8AE8-DB611D60A9CA}" dt="2025-12-13T00:10:08.680" v="2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Wagner Niada (2442372)" userId="S::2442372@student.uwtsd.ac.uk::df12d794-d9d9-4f10-90e0-01dd3c75976c" providerId="AD" clId="Web-{7BF7C514-C91F-74A1-8AE8-DB611D60A9CA}" dt="2025-12-13T00:10:08.680" v="2"/>
          <ac:spMkLst>
            <pc:docMk/>
            <pc:sldMk cId="109857222" sldId="256"/>
            <ac:spMk id="5" creationId="{6F291C59-05AF-0E64-2739-7D36920FBFC4}"/>
          </ac:spMkLst>
        </pc:spChg>
        <pc:spChg chg="add mod">
          <ac:chgData name="Wagner Niada (2442372)" userId="S::2442372@student.uwtsd.ac.uk::df12d794-d9d9-4f10-90e0-01dd3c75976c" providerId="AD" clId="Web-{7BF7C514-C91F-74A1-8AE8-DB611D60A9CA}" dt="2025-12-13T00:10:08.680" v="2"/>
          <ac:spMkLst>
            <pc:docMk/>
            <pc:sldMk cId="109857222" sldId="256"/>
            <ac:spMk id="10" creationId="{E92A3EFB-A622-F9ED-F676-5A33A7211DC7}"/>
          </ac:spMkLst>
        </pc:spChg>
        <pc:spChg chg="add mod">
          <ac:chgData name="Wagner Niada (2442372)" userId="S::2442372@student.uwtsd.ac.uk::df12d794-d9d9-4f10-90e0-01dd3c75976c" providerId="AD" clId="Web-{7BF7C514-C91F-74A1-8AE8-DB611D60A9CA}" dt="2025-12-13T00:10:08.680" v="2"/>
          <ac:spMkLst>
            <pc:docMk/>
            <pc:sldMk cId="109857222" sldId="256"/>
            <ac:spMk id="12" creationId="{83B60B21-9CF3-B5DC-8784-48385119E905}"/>
          </ac:spMkLst>
        </pc:spChg>
        <pc:spChg chg="add mod">
          <ac:chgData name="Wagner Niada (2442372)" userId="S::2442372@student.uwtsd.ac.uk::df12d794-d9d9-4f10-90e0-01dd3c75976c" providerId="AD" clId="Web-{7BF7C514-C91F-74A1-8AE8-DB611D60A9CA}" dt="2025-12-13T00:10:08.680" v="2"/>
          <ac:spMkLst>
            <pc:docMk/>
            <pc:sldMk cId="109857222" sldId="256"/>
            <ac:spMk id="14" creationId="{E4ACBBC1-E064-BDB2-484A-FF634F7D108E}"/>
          </ac:spMkLst>
        </pc:spChg>
        <pc:picChg chg="add mod">
          <ac:chgData name="Wagner Niada (2442372)" userId="S::2442372@student.uwtsd.ac.uk::df12d794-d9d9-4f10-90e0-01dd3c75976c" providerId="AD" clId="Web-{7BF7C514-C91F-74A1-8AE8-DB611D60A9CA}" dt="2025-12-13T00:10:08.680" v="2"/>
          <ac:picMkLst>
            <pc:docMk/>
            <pc:sldMk cId="109857222" sldId="256"/>
            <ac:picMk id="3" creationId="{6087B801-D9AC-8C68-C863-9513787F6343}"/>
          </ac:picMkLst>
        </pc:picChg>
      </pc:sldChg>
      <pc:sldChg chg="addSp modSp mod setBg modClrScheme chgLayout">
        <pc:chgData name="Wagner Niada (2442372)" userId="S::2442372@student.uwtsd.ac.uk::df12d794-d9d9-4f10-90e0-01dd3c75976c" providerId="AD" clId="Web-{7BF7C514-C91F-74A1-8AE8-DB611D60A9CA}" dt="2025-12-13T00:24:57.607" v="39"/>
        <pc:sldMkLst>
          <pc:docMk/>
          <pc:sldMk cId="3330038017" sldId="257"/>
        </pc:sldMkLst>
        <pc:spChg chg="mod">
          <ac:chgData name="Wagner Niada (2442372)" userId="S::2442372@student.uwtsd.ac.uk::df12d794-d9d9-4f10-90e0-01dd3c75976c" providerId="AD" clId="Web-{7BF7C514-C91F-74A1-8AE8-DB611D60A9CA}" dt="2025-12-13T00:24:57.607" v="39"/>
          <ac:spMkLst>
            <pc:docMk/>
            <pc:sldMk cId="3330038017" sldId="257"/>
            <ac:spMk id="2" creationId="{03EF3DED-96FD-3A16-80F8-BDD180045705}"/>
          </ac:spMkLst>
        </pc:spChg>
        <pc:spChg chg="add mod">
          <ac:chgData name="Wagner Niada (2442372)" userId="S::2442372@student.uwtsd.ac.uk::df12d794-d9d9-4f10-90e0-01dd3c75976c" providerId="AD" clId="Web-{7BF7C514-C91F-74A1-8AE8-DB611D60A9CA}" dt="2025-12-13T00:24:57.607" v="39"/>
          <ac:spMkLst>
            <pc:docMk/>
            <pc:sldMk cId="3330038017" sldId="257"/>
            <ac:spMk id="8" creationId="{9824A8C8-ECA3-ABF8-72C3-1E93932B573E}"/>
          </ac:spMkLst>
        </pc:spChg>
        <pc:spChg chg="add mod">
          <ac:chgData name="Wagner Niada (2442372)" userId="S::2442372@student.uwtsd.ac.uk::df12d794-d9d9-4f10-90e0-01dd3c75976c" providerId="AD" clId="Web-{7BF7C514-C91F-74A1-8AE8-DB611D60A9CA}" dt="2025-12-13T00:24:57.607" v="39"/>
          <ac:spMkLst>
            <pc:docMk/>
            <pc:sldMk cId="3330038017" sldId="257"/>
            <ac:spMk id="10" creationId="{F75EC459-E8F4-AA12-F025-DDF71B18DC13}"/>
          </ac:spMkLst>
        </pc:spChg>
        <pc:spChg chg="add mod">
          <ac:chgData name="Wagner Niada (2442372)" userId="S::2442372@student.uwtsd.ac.uk::df12d794-d9d9-4f10-90e0-01dd3c75976c" providerId="AD" clId="Web-{7BF7C514-C91F-74A1-8AE8-DB611D60A9CA}" dt="2025-12-13T00:24:57.607" v="39"/>
          <ac:spMkLst>
            <pc:docMk/>
            <pc:sldMk cId="3330038017" sldId="257"/>
            <ac:spMk id="12" creationId="{E0C842EE-2A54-DA23-668C-263FED04BE70}"/>
          </ac:spMkLst>
        </pc:spChg>
        <pc:picChg chg="add mod">
          <ac:chgData name="Wagner Niada (2442372)" userId="S::2442372@student.uwtsd.ac.uk::df12d794-d9d9-4f10-90e0-01dd3c75976c" providerId="AD" clId="Web-{7BF7C514-C91F-74A1-8AE8-DB611D60A9CA}" dt="2025-12-13T00:24:57.607" v="39"/>
          <ac:picMkLst>
            <pc:docMk/>
            <pc:sldMk cId="3330038017" sldId="257"/>
            <ac:picMk id="3" creationId="{0B85DAA6-0D4A-CD53-0F96-F0DBD545F3EE}"/>
          </ac:picMkLst>
        </pc:picChg>
      </pc:sldChg>
      <pc:sldChg chg="addSp delSp modSp mod setBg modClrScheme chgLayout">
        <pc:chgData name="Wagner Niada (2442372)" userId="S::2442372@student.uwtsd.ac.uk::df12d794-d9d9-4f10-90e0-01dd3c75976c" providerId="AD" clId="Web-{7BF7C514-C91F-74A1-8AE8-DB611D60A9CA}" dt="2025-12-13T00:14:07.589" v="13"/>
        <pc:sldMkLst>
          <pc:docMk/>
          <pc:sldMk cId="384869804" sldId="259"/>
        </pc:sldMkLst>
        <pc:spChg chg="del">
          <ac:chgData name="Wagner Niada (2442372)" userId="S::2442372@student.uwtsd.ac.uk::df12d794-d9d9-4f10-90e0-01dd3c75976c" providerId="AD" clId="Web-{7BF7C514-C91F-74A1-8AE8-DB611D60A9CA}" dt="2025-12-13T00:11:04.949" v="3"/>
          <ac:spMkLst>
            <pc:docMk/>
            <pc:sldMk cId="384869804" sldId="259"/>
            <ac:spMk id="3" creationId="{195FA5FE-1BD6-5CD6-BCF8-010A1EDDA9C0}"/>
          </ac:spMkLst>
        </pc:spChg>
        <pc:spChg chg="add del mod">
          <ac:chgData name="Wagner Niada (2442372)" userId="S::2442372@student.uwtsd.ac.uk::df12d794-d9d9-4f10-90e0-01dd3c75976c" providerId="AD" clId="Web-{7BF7C514-C91F-74A1-8AE8-DB611D60A9CA}" dt="2025-12-13T00:12:49.752" v="6"/>
          <ac:spMkLst>
            <pc:docMk/>
            <pc:sldMk cId="384869804" sldId="259"/>
            <ac:spMk id="9" creationId="{E2AE111B-2E10-7A51-8C9E-0760F5552BAE}"/>
          </ac:spMkLst>
        </pc:spChg>
        <pc:spChg chg="add del mod">
          <ac:chgData name="Wagner Niada (2442372)" userId="S::2442372@student.uwtsd.ac.uk::df12d794-d9d9-4f10-90e0-01dd3c75976c" providerId="AD" clId="Web-{7BF7C514-C91F-74A1-8AE8-DB611D60A9CA}" dt="2025-12-13T00:12:49.752" v="6"/>
          <ac:spMkLst>
            <pc:docMk/>
            <pc:sldMk cId="384869804" sldId="259"/>
            <ac:spMk id="11" creationId="{E562C30A-90DA-FACE-1379-832BFEEB1467}"/>
          </ac:spMkLst>
        </pc:spChg>
        <pc:spChg chg="add mod">
          <ac:chgData name="Wagner Niada (2442372)" userId="S::2442372@student.uwtsd.ac.uk::df12d794-d9d9-4f10-90e0-01dd3c75976c" providerId="AD" clId="Web-{7BF7C514-C91F-74A1-8AE8-DB611D60A9CA}" dt="2025-12-13T00:12:49.752" v="6"/>
          <ac:spMkLst>
            <pc:docMk/>
            <pc:sldMk cId="384869804" sldId="259"/>
            <ac:spMk id="13" creationId="{F690DEB9-6B47-4F1A-FEEF-2E9F8882FDB5}"/>
          </ac:spMkLst>
        </pc:spChg>
        <pc:spChg chg="add mod">
          <ac:chgData name="Wagner Niada (2442372)" userId="S::2442372@student.uwtsd.ac.uk::df12d794-d9d9-4f10-90e0-01dd3c75976c" providerId="AD" clId="Web-{7BF7C514-C91F-74A1-8AE8-DB611D60A9CA}" dt="2025-12-13T00:12:49.752" v="6"/>
          <ac:spMkLst>
            <pc:docMk/>
            <pc:sldMk cId="384869804" sldId="259"/>
            <ac:spMk id="15" creationId="{A2FEA311-8323-F702-06C6-07DFC5E8E520}"/>
          </ac:spMkLst>
        </pc:spChg>
        <pc:spChg chg="add mod">
          <ac:chgData name="Wagner Niada (2442372)" userId="S::2442372@student.uwtsd.ac.uk::df12d794-d9d9-4f10-90e0-01dd3c75976c" providerId="AD" clId="Web-{7BF7C514-C91F-74A1-8AE8-DB611D60A9CA}" dt="2025-12-13T00:12:49.752" v="6"/>
          <ac:spMkLst>
            <pc:docMk/>
            <pc:sldMk cId="384869804" sldId="259"/>
            <ac:spMk id="17" creationId="{E8D9AF99-B5EA-B23A-3681-5EBDF0FBC60D}"/>
          </ac:spMkLst>
        </pc:spChg>
        <pc:spChg chg="add del mod">
          <ac:chgData name="Wagner Niada (2442372)" userId="S::2442372@student.uwtsd.ac.uk::df12d794-d9d9-4f10-90e0-01dd3c75976c" providerId="AD" clId="Web-{7BF7C514-C91F-74A1-8AE8-DB611D60A9CA}" dt="2025-12-13T00:14:07.589" v="13"/>
          <ac:spMkLst>
            <pc:docMk/>
            <pc:sldMk cId="384869804" sldId="259"/>
            <ac:spMk id="22" creationId="{50699075-D2FF-A657-6D28-2F73B5813E0B}"/>
          </ac:spMkLst>
        </pc:spChg>
        <pc:spChg chg="add">
          <ac:chgData name="Wagner Niada (2442372)" userId="S::2442372@student.uwtsd.ac.uk::df12d794-d9d9-4f10-90e0-01dd3c75976c" providerId="AD" clId="Web-{7BF7C514-C91F-74A1-8AE8-DB611D60A9CA}" dt="2025-12-13T00:12:49.752" v="6"/>
          <ac:spMkLst>
            <pc:docMk/>
            <pc:sldMk cId="384869804" sldId="259"/>
            <ac:spMk id="24" creationId="{F8204F3C-F406-E283-00A2-D14E54D07294}"/>
          </ac:spMkLst>
        </pc:spChg>
        <pc:graphicFrameChg chg="add mod modGraphic">
          <ac:chgData name="Wagner Niada (2442372)" userId="S::2442372@student.uwtsd.ac.uk::df12d794-d9d9-4f10-90e0-01dd3c75976c" providerId="AD" clId="Web-{7BF7C514-C91F-74A1-8AE8-DB611D60A9CA}" dt="2025-12-13T00:12:49.752" v="6"/>
          <ac:graphicFrameMkLst>
            <pc:docMk/>
            <pc:sldMk cId="384869804" sldId="259"/>
            <ac:graphicFrameMk id="5" creationId="{770FEA0B-C4A3-B35C-D037-8D6392D67DD4}"/>
          </ac:graphicFrameMkLst>
        </pc:graphicFrameChg>
        <pc:picChg chg="add mod">
          <ac:chgData name="Wagner Niada (2442372)" userId="S::2442372@student.uwtsd.ac.uk::df12d794-d9d9-4f10-90e0-01dd3c75976c" providerId="AD" clId="Web-{7BF7C514-C91F-74A1-8AE8-DB611D60A9CA}" dt="2025-12-13T00:13:57.323" v="11" actId="14100"/>
          <ac:picMkLst>
            <pc:docMk/>
            <pc:sldMk cId="384869804" sldId="259"/>
            <ac:picMk id="51" creationId="{E8DDE19B-A36F-A2E7-BF13-47A710E2903B}"/>
          </ac:picMkLst>
        </pc:picChg>
      </pc:sldChg>
      <pc:sldChg chg="addSp delSp modSp mod setBg modClrScheme chgLayout">
        <pc:chgData name="Wagner Niada (2442372)" userId="S::2442372@student.uwtsd.ac.uk::df12d794-d9d9-4f10-90e0-01dd3c75976c" providerId="AD" clId="Web-{7BF7C514-C91F-74A1-8AE8-DB611D60A9CA}" dt="2025-12-13T00:16:27.016" v="21"/>
        <pc:sldMkLst>
          <pc:docMk/>
          <pc:sldMk cId="2336710047" sldId="261"/>
        </pc:sldMkLst>
        <pc:spChg chg="mod">
          <ac:chgData name="Wagner Niada (2442372)" userId="S::2442372@student.uwtsd.ac.uk::df12d794-d9d9-4f10-90e0-01dd3c75976c" providerId="AD" clId="Web-{7BF7C514-C91F-74A1-8AE8-DB611D60A9CA}" dt="2025-12-13T00:12:14.016" v="5"/>
          <ac:spMkLst>
            <pc:docMk/>
            <pc:sldMk cId="2336710047" sldId="261"/>
            <ac:spMk id="2" creationId="{544BE109-7757-F9F2-3ED4-B30E788AFA60}"/>
          </ac:spMkLst>
        </pc:spChg>
        <pc:spChg chg="add del mod">
          <ac:chgData name="Wagner Niada (2442372)" userId="S::2442372@student.uwtsd.ac.uk::df12d794-d9d9-4f10-90e0-01dd3c75976c" providerId="AD" clId="Web-{7BF7C514-C91F-74A1-8AE8-DB611D60A9CA}" dt="2025-12-13T00:16:27.016" v="21"/>
          <ac:spMkLst>
            <pc:docMk/>
            <pc:sldMk cId="2336710047" sldId="261"/>
            <ac:spMk id="7" creationId="{2F6F38FC-DCF4-D5E3-1204-38F9512EB5B8}"/>
          </ac:spMkLst>
        </pc:spChg>
        <pc:spChg chg="add mod">
          <ac:chgData name="Wagner Niada (2442372)" userId="S::2442372@student.uwtsd.ac.uk::df12d794-d9d9-4f10-90e0-01dd3c75976c" providerId="AD" clId="Web-{7BF7C514-C91F-74A1-8AE8-DB611D60A9CA}" dt="2025-12-13T00:12:14.016" v="5"/>
          <ac:spMkLst>
            <pc:docMk/>
            <pc:sldMk cId="2336710047" sldId="261"/>
            <ac:spMk id="9" creationId="{908DE16C-EAA3-EDD6-B817-47E3BEDEF955}"/>
          </ac:spMkLst>
        </pc:spChg>
        <pc:spChg chg="add mod">
          <ac:chgData name="Wagner Niada (2442372)" userId="S::2442372@student.uwtsd.ac.uk::df12d794-d9d9-4f10-90e0-01dd3c75976c" providerId="AD" clId="Web-{7BF7C514-C91F-74A1-8AE8-DB611D60A9CA}" dt="2025-12-13T00:12:14.016" v="5"/>
          <ac:spMkLst>
            <pc:docMk/>
            <pc:sldMk cId="2336710047" sldId="261"/>
            <ac:spMk id="11" creationId="{7FFD7F45-165B-CE8C-2732-EE8B1506CE64}"/>
          </ac:spMkLst>
        </pc:spChg>
        <pc:spChg chg="add mod">
          <ac:chgData name="Wagner Niada (2442372)" userId="S::2442372@student.uwtsd.ac.uk::df12d794-d9d9-4f10-90e0-01dd3c75976c" providerId="AD" clId="Web-{7BF7C514-C91F-74A1-8AE8-DB611D60A9CA}" dt="2025-12-13T00:12:14.016" v="5"/>
          <ac:spMkLst>
            <pc:docMk/>
            <pc:sldMk cId="2336710047" sldId="261"/>
            <ac:spMk id="13" creationId="{13A8524B-8304-0D03-0C0F-990A3F7DB211}"/>
          </ac:spMkLst>
        </pc:spChg>
        <pc:picChg chg="add mod">
          <ac:chgData name="Wagner Niada (2442372)" userId="S::2442372@student.uwtsd.ac.uk::df12d794-d9d9-4f10-90e0-01dd3c75976c" providerId="AD" clId="Web-{7BF7C514-C91F-74A1-8AE8-DB611D60A9CA}" dt="2025-12-13T00:16:18.625" v="19" actId="1076"/>
          <ac:picMkLst>
            <pc:docMk/>
            <pc:sldMk cId="2336710047" sldId="261"/>
            <ac:picMk id="3" creationId="{7E5865AA-226C-5A3F-EAFE-B69D1E190EEC}"/>
          </ac:picMkLst>
        </pc:picChg>
      </pc:sldChg>
      <pc:sldChg chg="addSp delSp modSp">
        <pc:chgData name="Wagner Niada (2442372)" userId="S::2442372@student.uwtsd.ac.uk::df12d794-d9d9-4f10-90e0-01dd3c75976c" providerId="AD" clId="Web-{7BF7C514-C91F-74A1-8AE8-DB611D60A9CA}" dt="2025-12-13T00:17:02.048" v="25" actId="14100"/>
        <pc:sldMkLst>
          <pc:docMk/>
          <pc:sldMk cId="1669436461" sldId="263"/>
        </pc:sldMkLst>
        <pc:spChg chg="del">
          <ac:chgData name="Wagner Niada (2442372)" userId="S::2442372@student.uwtsd.ac.uk::df12d794-d9d9-4f10-90e0-01dd3c75976c" providerId="AD" clId="Web-{7BF7C514-C91F-74A1-8AE8-DB611D60A9CA}" dt="2025-12-13T00:11:42.576" v="4"/>
          <ac:spMkLst>
            <pc:docMk/>
            <pc:sldMk cId="1669436461" sldId="263"/>
            <ac:spMk id="3" creationId="{AFA1DA33-5E2B-7538-C96A-6CA2F52F8BF2}"/>
          </ac:spMkLst>
        </pc:spChg>
        <pc:spChg chg="mod">
          <ac:chgData name="Wagner Niada (2442372)" userId="S::2442372@student.uwtsd.ac.uk::df12d794-d9d9-4f10-90e0-01dd3c75976c" providerId="AD" clId="Web-{7BF7C514-C91F-74A1-8AE8-DB611D60A9CA}" dt="2025-12-13T00:11:42.576" v="4"/>
          <ac:spMkLst>
            <pc:docMk/>
            <pc:sldMk cId="1669436461" sldId="263"/>
            <ac:spMk id="4" creationId="{4BBEBBEE-1B0E-4106-0251-B073E33DCE01}"/>
          </ac:spMkLst>
        </pc:spChg>
        <pc:spChg chg="mod">
          <ac:chgData name="Wagner Niada (2442372)" userId="S::2442372@student.uwtsd.ac.uk::df12d794-d9d9-4f10-90e0-01dd3c75976c" providerId="AD" clId="Web-{7BF7C514-C91F-74A1-8AE8-DB611D60A9CA}" dt="2025-12-13T00:11:42.576" v="4"/>
          <ac:spMkLst>
            <pc:docMk/>
            <pc:sldMk cId="1669436461" sldId="263"/>
            <ac:spMk id="5" creationId="{BCF59BCD-FBFE-EAB2-AACC-FB7FD1D935EC}"/>
          </ac:spMkLst>
        </pc:spChg>
        <pc:spChg chg="add del mod">
          <ac:chgData name="Wagner Niada (2442372)" userId="S::2442372@student.uwtsd.ac.uk::df12d794-d9d9-4f10-90e0-01dd3c75976c" providerId="AD" clId="Web-{7BF7C514-C91F-74A1-8AE8-DB611D60A9CA}" dt="2025-12-13T00:16:52.470" v="23"/>
          <ac:spMkLst>
            <pc:docMk/>
            <pc:sldMk cId="1669436461" sldId="263"/>
            <ac:spMk id="11" creationId="{C14EA5B3-1E47-7422-123E-91C8340F2D7E}"/>
          </ac:spMkLst>
        </pc:spChg>
        <pc:spChg chg="add">
          <ac:chgData name="Wagner Niada (2442372)" userId="S::2442372@student.uwtsd.ac.uk::df12d794-d9d9-4f10-90e0-01dd3c75976c" providerId="AD" clId="Web-{7BF7C514-C91F-74A1-8AE8-DB611D60A9CA}" dt="2025-12-13T00:11:42.576" v="4"/>
          <ac:spMkLst>
            <pc:docMk/>
            <pc:sldMk cId="1669436461" sldId="263"/>
            <ac:spMk id="13" creationId="{EB6AA761-9357-730D-7467-0041EE9607AD}"/>
          </ac:spMkLst>
        </pc:spChg>
        <pc:graphicFrameChg chg="add mod">
          <ac:chgData name="Wagner Niada (2442372)" userId="S::2442372@student.uwtsd.ac.uk::df12d794-d9d9-4f10-90e0-01dd3c75976c" providerId="AD" clId="Web-{7BF7C514-C91F-74A1-8AE8-DB611D60A9CA}" dt="2025-12-13T00:17:02.048" v="25" actId="14100"/>
          <ac:graphicFrameMkLst>
            <pc:docMk/>
            <pc:sldMk cId="1669436461" sldId="263"/>
            <ac:graphicFrameMk id="7" creationId="{2B281818-A8C4-A2DE-F40D-6BDD145F61F5}"/>
          </ac:graphicFrameMkLst>
        </pc:graphicFrameChg>
      </pc:sldChg>
      <pc:sldChg chg="addSp delSp modSp mod modClrScheme chgLayout">
        <pc:chgData name="Wagner Niada (2442372)" userId="S::2442372@student.uwtsd.ac.uk::df12d794-d9d9-4f10-90e0-01dd3c75976c" providerId="AD" clId="Web-{7BF7C514-C91F-74A1-8AE8-DB611D60A9CA}" dt="2025-12-13T00:23:38.128" v="37"/>
        <pc:sldMkLst>
          <pc:docMk/>
          <pc:sldMk cId="3395452385" sldId="264"/>
        </pc:sldMkLst>
        <pc:spChg chg="mod">
          <ac:chgData name="Wagner Niada (2442372)" userId="S::2442372@student.uwtsd.ac.uk::df12d794-d9d9-4f10-90e0-01dd3c75976c" providerId="AD" clId="Web-{7BF7C514-C91F-74A1-8AE8-DB611D60A9CA}" dt="2025-12-13T00:23:25.595" v="35"/>
          <ac:spMkLst>
            <pc:docMk/>
            <pc:sldMk cId="3395452385" sldId="264"/>
            <ac:spMk id="3" creationId="{3CED5E9F-520F-FC96-0330-0EA018B4D141}"/>
          </ac:spMkLst>
        </pc:spChg>
        <pc:spChg chg="mod">
          <ac:chgData name="Wagner Niada (2442372)" userId="S::2442372@student.uwtsd.ac.uk::df12d794-d9d9-4f10-90e0-01dd3c75976c" providerId="AD" clId="Web-{7BF7C514-C91F-74A1-8AE8-DB611D60A9CA}" dt="2025-12-13T00:23:25.595" v="35"/>
          <ac:spMkLst>
            <pc:docMk/>
            <pc:sldMk cId="3395452385" sldId="264"/>
            <ac:spMk id="4" creationId="{EEAE2B8C-FB8C-FB29-CEF3-14098123F1A2}"/>
          </ac:spMkLst>
        </pc:spChg>
        <pc:spChg chg="mod">
          <ac:chgData name="Wagner Niada (2442372)" userId="S::2442372@student.uwtsd.ac.uk::df12d794-d9d9-4f10-90e0-01dd3c75976c" providerId="AD" clId="Web-{7BF7C514-C91F-74A1-8AE8-DB611D60A9CA}" dt="2025-12-13T00:23:25.595" v="35"/>
          <ac:spMkLst>
            <pc:docMk/>
            <pc:sldMk cId="3395452385" sldId="264"/>
            <ac:spMk id="5" creationId="{6118D427-5160-2CB2-D313-3036C7E7D5F3}"/>
          </ac:spMkLst>
        </pc:spChg>
        <pc:spChg chg="mod">
          <ac:chgData name="Wagner Niada (2442372)" userId="S::2442372@student.uwtsd.ac.uk::df12d794-d9d9-4f10-90e0-01dd3c75976c" providerId="AD" clId="Web-{7BF7C514-C91F-74A1-8AE8-DB611D60A9CA}" dt="2025-12-13T00:23:25.595" v="35"/>
          <ac:spMkLst>
            <pc:docMk/>
            <pc:sldMk cId="3395452385" sldId="264"/>
            <ac:spMk id="6" creationId="{4AF6446B-066D-4279-5B39-B9D552231602}"/>
          </ac:spMkLst>
        </pc:spChg>
        <pc:spChg chg="add del mod">
          <ac:chgData name="Wagner Niada (2442372)" userId="S::2442372@student.uwtsd.ac.uk::df12d794-d9d9-4f10-90e0-01dd3c75976c" providerId="AD" clId="Web-{7BF7C514-C91F-74A1-8AE8-DB611D60A9CA}" dt="2025-12-13T00:23:38.128" v="37"/>
          <ac:spMkLst>
            <pc:docMk/>
            <pc:sldMk cId="3395452385" sldId="264"/>
            <ac:spMk id="11" creationId="{643B8279-CC1B-A42E-2FDA-82696B8AD895}"/>
          </ac:spMkLst>
        </pc:spChg>
        <pc:picChg chg="add mod ord">
          <ac:chgData name="Wagner Niada (2442372)" userId="S::2442372@student.uwtsd.ac.uk::df12d794-d9d9-4f10-90e0-01dd3c75976c" providerId="AD" clId="Web-{7BF7C514-C91F-74A1-8AE8-DB611D60A9CA}" dt="2025-12-13T00:23:25.595" v="35"/>
          <ac:picMkLst>
            <pc:docMk/>
            <pc:sldMk cId="3395452385" sldId="264"/>
            <ac:picMk id="2" creationId="{AA0C3AF9-B66F-1A47-8392-8728EBC06D08}"/>
          </ac:picMkLst>
        </pc:picChg>
      </pc:sldChg>
      <pc:sldChg chg="addSp modSp">
        <pc:chgData name="Wagner Niada (2442372)" userId="S::2442372@student.uwtsd.ac.uk::df12d794-d9d9-4f10-90e0-01dd3c75976c" providerId="AD" clId="Web-{7BF7C514-C91F-74A1-8AE8-DB611D60A9CA}" dt="2025-12-13T00:25:53.221" v="40"/>
        <pc:sldMkLst>
          <pc:docMk/>
          <pc:sldMk cId="3636753424" sldId="265"/>
        </pc:sldMkLst>
        <pc:picChg chg="add mod">
          <ac:chgData name="Wagner Niada (2442372)" userId="S::2442372@student.uwtsd.ac.uk::df12d794-d9d9-4f10-90e0-01dd3c75976c" providerId="AD" clId="Web-{7BF7C514-C91F-74A1-8AE8-DB611D60A9CA}" dt="2025-12-13T00:25:53.221" v="40"/>
          <ac:picMkLst>
            <pc:docMk/>
            <pc:sldMk cId="3636753424" sldId="265"/>
            <ac:picMk id="2" creationId="{18ECAFEA-0087-E110-F87A-669CCFE07572}"/>
          </ac:picMkLst>
        </pc:picChg>
      </pc:sldChg>
    </pc:docChg>
  </pc:docChgLst>
  <pc:docChgLst>
    <pc:chgData name="Wagner Niada (2442372)" userId="S::2442372@student.uwtsd.ac.uk::df12d794-d9d9-4f10-90e0-01dd3c75976c" providerId="AD" clId="Web-{2DA309F7-0BA4-B78C-5018-23FC7A18281E}"/>
    <pc:docChg chg="mod addSld modSld sldOrd addMainMaster delMainMaster">
      <pc:chgData name="Wagner Niada (2442372)" userId="S::2442372@student.uwtsd.ac.uk::df12d794-d9d9-4f10-90e0-01dd3c75976c" providerId="AD" clId="Web-{2DA309F7-0BA4-B78C-5018-23FC7A18281E}" dt="2025-11-19T22:39:49.900" v="399" actId="20577"/>
      <pc:docMkLst>
        <pc:docMk/>
      </pc:docMkLst>
      <pc:sldChg chg="addSp delSp modSp mod ord setBg modClrScheme delDesignElem chgLayout">
        <pc:chgData name="Wagner Niada (2442372)" userId="S::2442372@student.uwtsd.ac.uk::df12d794-d9d9-4f10-90e0-01dd3c75976c" providerId="AD" clId="Web-{2DA309F7-0BA4-B78C-5018-23FC7A18281E}" dt="2025-11-19T22:21:51.320" v="243"/>
        <pc:sldMkLst>
          <pc:docMk/>
          <pc:sldMk cId="109857222" sldId="256"/>
        </pc:sldMkLst>
        <pc:spChg chg="mod ord">
          <ac:chgData name="Wagner Niada (2442372)" userId="S::2442372@student.uwtsd.ac.uk::df12d794-d9d9-4f10-90e0-01dd3c75976c" providerId="AD" clId="Web-{2DA309F7-0BA4-B78C-5018-23FC7A18281E}" dt="2025-11-19T22:21:51.320" v="243"/>
          <ac:spMkLst>
            <pc:docMk/>
            <pc:sldMk cId="109857222" sldId="256"/>
            <ac:spMk id="2" creationId="{00000000-0000-0000-0000-000000000000}"/>
          </ac:spMkLst>
        </pc:spChg>
        <pc:spChg chg="add mod">
          <ac:chgData name="Wagner Niada (2442372)" userId="S::2442372@student.uwtsd.ac.uk::df12d794-d9d9-4f10-90e0-01dd3c75976c" providerId="AD" clId="Web-{2DA309F7-0BA4-B78C-5018-23FC7A18281E}" dt="2025-11-19T21:54:34.367" v="57" actId="14100"/>
          <ac:spMkLst>
            <pc:docMk/>
            <pc:sldMk cId="109857222" sldId="256"/>
            <ac:spMk id="5" creationId="{6F291C59-05AF-0E64-2739-7D36920FBFC4}"/>
          </ac:spMkLst>
        </pc:spChg>
      </pc:sldChg>
      <pc:sldChg chg="addSp delSp modSp new mod setBg modClrScheme delDesignElem chgLayout">
        <pc:chgData name="Wagner Niada (2442372)" userId="S::2442372@student.uwtsd.ac.uk::df12d794-d9d9-4f10-90e0-01dd3c75976c" providerId="AD" clId="Web-{2DA309F7-0BA4-B78C-5018-23FC7A18281E}" dt="2025-11-19T22:26:37.880" v="264" actId="20577"/>
        <pc:sldMkLst>
          <pc:docMk/>
          <pc:sldMk cId="3330038017" sldId="257"/>
        </pc:sldMkLst>
        <pc:spChg chg="mod ord">
          <ac:chgData name="Wagner Niada (2442372)" userId="S::2442372@student.uwtsd.ac.uk::df12d794-d9d9-4f10-90e0-01dd3c75976c" providerId="AD" clId="Web-{2DA309F7-0BA4-B78C-5018-23FC7A18281E}" dt="2025-11-19T22:26:37.880" v="264" actId="20577"/>
          <ac:spMkLst>
            <pc:docMk/>
            <pc:sldMk cId="3330038017" sldId="257"/>
            <ac:spMk id="2" creationId="{03EF3DED-96FD-3A16-80F8-BDD180045705}"/>
          </ac:spMkLst>
        </pc:spChg>
      </pc:sldChg>
      <pc:sldChg chg="addSp delSp modSp new mod ord setBg modClrScheme delDesignElem chgLayout">
        <pc:chgData name="Wagner Niada (2442372)" userId="S::2442372@student.uwtsd.ac.uk::df12d794-d9d9-4f10-90e0-01dd3c75976c" providerId="AD" clId="Web-{2DA309F7-0BA4-B78C-5018-23FC7A18281E}" dt="2025-11-19T22:37:24.466" v="391"/>
        <pc:sldMkLst>
          <pc:docMk/>
          <pc:sldMk cId="1359443906" sldId="258"/>
        </pc:sldMkLst>
        <pc:spChg chg="mod ord">
          <ac:chgData name="Wagner Niada (2442372)" userId="S::2442372@student.uwtsd.ac.uk::df12d794-d9d9-4f10-90e0-01dd3c75976c" providerId="AD" clId="Web-{2DA309F7-0BA4-B78C-5018-23FC7A18281E}" dt="2025-11-19T22:30:32.820" v="338" actId="20577"/>
          <ac:spMkLst>
            <pc:docMk/>
            <pc:sldMk cId="1359443906" sldId="258"/>
            <ac:spMk id="2" creationId="{BECDB491-5767-511F-5665-9E46C76384B9}"/>
          </ac:spMkLst>
        </pc:spChg>
      </pc:sldChg>
      <pc:sldChg chg="addSp delSp modSp new mod setBg modClrScheme delDesignElem chgLayout">
        <pc:chgData name="Wagner Niada (2442372)" userId="S::2442372@student.uwtsd.ac.uk::df12d794-d9d9-4f10-90e0-01dd3c75976c" providerId="AD" clId="Web-{2DA309F7-0BA4-B78C-5018-23FC7A18281E}" dt="2025-11-19T22:21:51.320" v="243"/>
        <pc:sldMkLst>
          <pc:docMk/>
          <pc:sldMk cId="384869804" sldId="259"/>
        </pc:sldMkLst>
        <pc:spChg chg="mod ord">
          <ac:chgData name="Wagner Niada (2442372)" userId="S::2442372@student.uwtsd.ac.uk::df12d794-d9d9-4f10-90e0-01dd3c75976c" providerId="AD" clId="Web-{2DA309F7-0BA4-B78C-5018-23FC7A18281E}" dt="2025-11-19T22:21:51.320" v="243"/>
          <ac:spMkLst>
            <pc:docMk/>
            <pc:sldMk cId="384869804" sldId="259"/>
            <ac:spMk id="3" creationId="{195FA5FE-1BD6-5CD6-BCF8-010A1EDDA9C0}"/>
          </ac:spMkLst>
        </pc:spChg>
      </pc:sldChg>
      <pc:sldChg chg="addSp delSp modSp new mod ord setBg modClrScheme delDesignElem chgLayout">
        <pc:chgData name="Wagner Niada (2442372)" userId="S::2442372@student.uwtsd.ac.uk::df12d794-d9d9-4f10-90e0-01dd3c75976c" providerId="AD" clId="Web-{2DA309F7-0BA4-B78C-5018-23FC7A18281E}" dt="2025-11-19T22:32:23.527" v="353"/>
        <pc:sldMkLst>
          <pc:docMk/>
          <pc:sldMk cId="709921098" sldId="260"/>
        </pc:sldMkLst>
        <pc:spChg chg="mod ord">
          <ac:chgData name="Wagner Niada (2442372)" userId="S::2442372@student.uwtsd.ac.uk::df12d794-d9d9-4f10-90e0-01dd3c75976c" providerId="AD" clId="Web-{2DA309F7-0BA4-B78C-5018-23FC7A18281E}" dt="2025-11-19T22:21:51.320" v="243"/>
          <ac:spMkLst>
            <pc:docMk/>
            <pc:sldMk cId="709921098" sldId="260"/>
            <ac:spMk id="3" creationId="{9D8AD298-E417-05AB-3C1B-F18F50318D2C}"/>
          </ac:spMkLst>
        </pc:spChg>
      </pc:sldChg>
      <pc:sldChg chg="addSp delSp modSp new mod setBg modClrScheme delDesignElem chgLayout">
        <pc:chgData name="Wagner Niada (2442372)" userId="S::2442372@student.uwtsd.ac.uk::df12d794-d9d9-4f10-90e0-01dd3c75976c" providerId="AD" clId="Web-{2DA309F7-0BA4-B78C-5018-23FC7A18281E}" dt="2025-11-19T22:21:51.320" v="243"/>
        <pc:sldMkLst>
          <pc:docMk/>
          <pc:sldMk cId="2336710047" sldId="261"/>
        </pc:sldMkLst>
        <pc:spChg chg="mod ord">
          <ac:chgData name="Wagner Niada (2442372)" userId="S::2442372@student.uwtsd.ac.uk::df12d794-d9d9-4f10-90e0-01dd3c75976c" providerId="AD" clId="Web-{2DA309F7-0BA4-B78C-5018-23FC7A18281E}" dt="2025-11-19T22:21:51.320" v="243"/>
          <ac:spMkLst>
            <pc:docMk/>
            <pc:sldMk cId="2336710047" sldId="261"/>
            <ac:spMk id="2" creationId="{544BE109-7757-F9F2-3ED4-B30E788AFA60}"/>
          </ac:spMkLst>
        </pc:spChg>
      </pc:sldChg>
      <pc:sldChg chg="addSp delSp modSp new mod modClrScheme chgLayout">
        <pc:chgData name="Wagner Niada (2442372)" userId="S::2442372@student.uwtsd.ac.uk::df12d794-d9d9-4f10-90e0-01dd3c75976c" providerId="AD" clId="Web-{2DA309F7-0BA4-B78C-5018-23FC7A18281E}" dt="2025-11-19T22:21:51.320" v="243"/>
        <pc:sldMkLst>
          <pc:docMk/>
          <pc:sldMk cId="1370090681" sldId="262"/>
        </pc:sldMkLst>
        <pc:spChg chg="mod ord">
          <ac:chgData name="Wagner Niada (2442372)" userId="S::2442372@student.uwtsd.ac.uk::df12d794-d9d9-4f10-90e0-01dd3c75976c" providerId="AD" clId="Web-{2DA309F7-0BA4-B78C-5018-23FC7A18281E}" dt="2025-11-19T22:21:51.320" v="243"/>
          <ac:spMkLst>
            <pc:docMk/>
            <pc:sldMk cId="1370090681" sldId="262"/>
            <ac:spMk id="3" creationId="{E8CB364C-B438-B70E-F3E1-9362CCD5564E}"/>
          </ac:spMkLst>
        </pc:spChg>
        <pc:spChg chg="add mod">
          <ac:chgData name="Wagner Niada (2442372)" userId="S::2442372@student.uwtsd.ac.uk::df12d794-d9d9-4f10-90e0-01dd3c75976c" providerId="AD" clId="Web-{2DA309F7-0BA4-B78C-5018-23FC7A18281E}" dt="2025-11-19T22:08:31.293" v="141" actId="14100"/>
          <ac:spMkLst>
            <pc:docMk/>
            <pc:sldMk cId="1370090681" sldId="262"/>
            <ac:spMk id="4" creationId="{58A8EB95-F09C-00CD-ECB8-028863B2A824}"/>
          </ac:spMkLst>
        </pc:spChg>
      </pc:sldChg>
      <pc:sldChg chg="delSp modSp new mod modClrScheme modShow chgLayout">
        <pc:chgData name="Wagner Niada (2442372)" userId="S::2442372@student.uwtsd.ac.uk::df12d794-d9d9-4f10-90e0-01dd3c75976c" providerId="AD" clId="Web-{2DA309F7-0BA4-B78C-5018-23FC7A18281E}" dt="2025-11-19T22:24:59.269" v="254"/>
        <pc:sldMkLst>
          <pc:docMk/>
          <pc:sldMk cId="1669436461" sldId="263"/>
        </pc:sldMkLst>
        <pc:spChg chg="mod ord">
          <ac:chgData name="Wagner Niada (2442372)" userId="S::2442372@student.uwtsd.ac.uk::df12d794-d9d9-4f10-90e0-01dd3c75976c" providerId="AD" clId="Web-{2DA309F7-0BA4-B78C-5018-23FC7A18281E}" dt="2025-11-19T22:24:59.269" v="254"/>
          <ac:spMkLst>
            <pc:docMk/>
            <pc:sldMk cId="1669436461" sldId="263"/>
            <ac:spMk id="3" creationId="{AFA1DA33-5E2B-7538-C96A-6CA2F52F8BF2}"/>
          </ac:spMkLst>
        </pc:spChg>
        <pc:spChg chg="mod ord">
          <ac:chgData name="Wagner Niada (2442372)" userId="S::2442372@student.uwtsd.ac.uk::df12d794-d9d9-4f10-90e0-01dd3c75976c" providerId="AD" clId="Web-{2DA309F7-0BA4-B78C-5018-23FC7A18281E}" dt="2025-11-19T22:21:51.320" v="243"/>
          <ac:spMkLst>
            <pc:docMk/>
            <pc:sldMk cId="1669436461" sldId="263"/>
            <ac:spMk id="4" creationId="{4BBEBBEE-1B0E-4106-0251-B073E33DCE01}"/>
          </ac:spMkLst>
        </pc:spChg>
        <pc:spChg chg="mod ord">
          <ac:chgData name="Wagner Niada (2442372)" userId="S::2442372@student.uwtsd.ac.uk::df12d794-d9d9-4f10-90e0-01dd3c75976c" providerId="AD" clId="Web-{2DA309F7-0BA4-B78C-5018-23FC7A18281E}" dt="2025-11-19T22:21:51.320" v="243"/>
          <ac:spMkLst>
            <pc:docMk/>
            <pc:sldMk cId="1669436461" sldId="263"/>
            <ac:spMk id="5" creationId="{BCF59BCD-FBFE-EAB2-AACC-FB7FD1D935EC}"/>
          </ac:spMkLst>
        </pc:spChg>
      </pc:sldChg>
      <pc:sldChg chg="delSp modSp new">
        <pc:chgData name="Wagner Niada (2442372)" userId="S::2442372@student.uwtsd.ac.uk::df12d794-d9d9-4f10-90e0-01dd3c75976c" providerId="AD" clId="Web-{2DA309F7-0BA4-B78C-5018-23FC7A18281E}" dt="2025-11-19T22:31:22.604" v="348" actId="14100"/>
        <pc:sldMkLst>
          <pc:docMk/>
          <pc:sldMk cId="3395452385" sldId="264"/>
        </pc:sldMkLst>
        <pc:spChg chg="mod">
          <ac:chgData name="Wagner Niada (2442372)" userId="S::2442372@student.uwtsd.ac.uk::df12d794-d9d9-4f10-90e0-01dd3c75976c" providerId="AD" clId="Web-{2DA309F7-0BA4-B78C-5018-23FC7A18281E}" dt="2025-11-19T22:31:22.604" v="348" actId="14100"/>
          <ac:spMkLst>
            <pc:docMk/>
            <pc:sldMk cId="3395452385" sldId="264"/>
            <ac:spMk id="3" creationId="{3CED5E9F-520F-FC96-0330-0EA018B4D141}"/>
          </ac:spMkLst>
        </pc:spChg>
      </pc:sldChg>
      <pc:sldChg chg="delSp modSp new ord">
        <pc:chgData name="Wagner Niada (2442372)" userId="S::2442372@student.uwtsd.ac.uk::df12d794-d9d9-4f10-90e0-01dd3c75976c" providerId="AD" clId="Web-{2DA309F7-0BA4-B78C-5018-23FC7A18281E}" dt="2025-11-19T22:33:44.809" v="362" actId="14100"/>
        <pc:sldMkLst>
          <pc:docMk/>
          <pc:sldMk cId="3636753424" sldId="265"/>
        </pc:sldMkLst>
        <pc:spChg chg="mod">
          <ac:chgData name="Wagner Niada (2442372)" userId="S::2442372@student.uwtsd.ac.uk::df12d794-d9d9-4f10-90e0-01dd3c75976c" providerId="AD" clId="Web-{2DA309F7-0BA4-B78C-5018-23FC7A18281E}" dt="2025-11-19T22:33:44.809" v="362" actId="14100"/>
          <ac:spMkLst>
            <pc:docMk/>
            <pc:sldMk cId="3636753424" sldId="265"/>
            <ac:spMk id="3" creationId="{45FFD409-C979-FACF-1E8E-268D5909B7AF}"/>
          </ac:spMkLst>
        </pc:spChg>
      </pc:sldChg>
      <pc:sldChg chg="delSp modSp new">
        <pc:chgData name="Wagner Niada (2442372)" userId="S::2442372@student.uwtsd.ac.uk::df12d794-d9d9-4f10-90e0-01dd3c75976c" providerId="AD" clId="Web-{2DA309F7-0BA4-B78C-5018-23FC7A18281E}" dt="2025-11-19T22:35:29.450" v="377" actId="20577"/>
        <pc:sldMkLst>
          <pc:docMk/>
          <pc:sldMk cId="836569149" sldId="266"/>
        </pc:sldMkLst>
        <pc:spChg chg="mod">
          <ac:chgData name="Wagner Niada (2442372)" userId="S::2442372@student.uwtsd.ac.uk::df12d794-d9d9-4f10-90e0-01dd3c75976c" providerId="AD" clId="Web-{2DA309F7-0BA4-B78C-5018-23FC7A18281E}" dt="2025-11-19T22:35:29.450" v="377" actId="20577"/>
          <ac:spMkLst>
            <pc:docMk/>
            <pc:sldMk cId="836569149" sldId="266"/>
            <ac:spMk id="3" creationId="{50C02CD0-7C6F-759D-F63B-E64CF0D09499}"/>
          </ac:spMkLst>
        </pc:spChg>
      </pc:sldChg>
      <pc:sldChg chg="delSp modSp new">
        <pc:chgData name="Wagner Niada (2442372)" userId="S::2442372@student.uwtsd.ac.uk::df12d794-d9d9-4f10-90e0-01dd3c75976c" providerId="AD" clId="Web-{2DA309F7-0BA4-B78C-5018-23FC7A18281E}" dt="2025-11-19T22:37:09.419" v="389" actId="20577"/>
        <pc:sldMkLst>
          <pc:docMk/>
          <pc:sldMk cId="2871971577" sldId="267"/>
        </pc:sldMkLst>
        <pc:spChg chg="mod">
          <ac:chgData name="Wagner Niada (2442372)" userId="S::2442372@student.uwtsd.ac.uk::df12d794-d9d9-4f10-90e0-01dd3c75976c" providerId="AD" clId="Web-{2DA309F7-0BA4-B78C-5018-23FC7A18281E}" dt="2025-11-19T22:37:09.419" v="389" actId="20577"/>
          <ac:spMkLst>
            <pc:docMk/>
            <pc:sldMk cId="2871971577" sldId="267"/>
            <ac:spMk id="3" creationId="{93A4AAD0-1B83-62D1-F9CE-80A1822B5645}"/>
          </ac:spMkLst>
        </pc:spChg>
      </pc:sldChg>
      <pc:sldChg chg="delSp modSp new">
        <pc:chgData name="Wagner Niada (2442372)" userId="S::2442372@student.uwtsd.ac.uk::df12d794-d9d9-4f10-90e0-01dd3c75976c" providerId="AD" clId="Web-{2DA309F7-0BA4-B78C-5018-23FC7A18281E}" dt="2025-11-19T22:39:49.900" v="399" actId="20577"/>
        <pc:sldMkLst>
          <pc:docMk/>
          <pc:sldMk cId="3595824735" sldId="268"/>
        </pc:sldMkLst>
        <pc:spChg chg="mod">
          <ac:chgData name="Wagner Niada (2442372)" userId="S::2442372@student.uwtsd.ac.uk::df12d794-d9d9-4f10-90e0-01dd3c75976c" providerId="AD" clId="Web-{2DA309F7-0BA4-B78C-5018-23FC7A18281E}" dt="2025-11-19T22:39:49.900" v="399" actId="20577"/>
          <ac:spMkLst>
            <pc:docMk/>
            <pc:sldMk cId="3595824735" sldId="268"/>
            <ac:spMk id="3" creationId="{AD6AC7C3-3EF1-8A9A-0C67-2FD7B0E3E693}"/>
          </ac:spMkLst>
        </pc:spChg>
      </pc:sldChg>
      <pc:sldMasterChg chg="add addSldLayout modSldLayout">
        <pc:chgData name="Wagner Niada (2442372)" userId="S::2442372@student.uwtsd.ac.uk::df12d794-d9d9-4f10-90e0-01dd3c75976c" providerId="AD" clId="Web-{2DA309F7-0BA4-B78C-5018-23FC7A18281E}" dt="2025-11-19T22:21:51.320" v="243"/>
        <pc:sldMasterMkLst>
          <pc:docMk/>
          <pc:sldMasterMk cId="1995277869" sldId="2147483696"/>
        </pc:sldMasterMkLst>
        <pc:sldLayoutChg chg="add mod replId">
          <pc:chgData name="Wagner Niada (2442372)" userId="S::2442372@student.uwtsd.ac.uk::df12d794-d9d9-4f10-90e0-01dd3c75976c" providerId="AD" clId="Web-{2DA309F7-0BA4-B78C-5018-23FC7A18281E}" dt="2025-11-19T22:21:51.320" v="243"/>
          <pc:sldLayoutMkLst>
            <pc:docMk/>
            <pc:sldMasterMk cId="1995277869" sldId="2147483696"/>
            <pc:sldLayoutMk cId="2936787363" sldId="2147483697"/>
          </pc:sldLayoutMkLst>
        </pc:sldLayoutChg>
        <pc:sldLayoutChg chg="add mod replId">
          <pc:chgData name="Wagner Niada (2442372)" userId="S::2442372@student.uwtsd.ac.uk::df12d794-d9d9-4f10-90e0-01dd3c75976c" providerId="AD" clId="Web-{2DA309F7-0BA4-B78C-5018-23FC7A18281E}" dt="2025-11-19T22:21:51.320" v="243"/>
          <pc:sldLayoutMkLst>
            <pc:docMk/>
            <pc:sldMasterMk cId="1995277869" sldId="2147483696"/>
            <pc:sldLayoutMk cId="1360292594" sldId="2147483698"/>
          </pc:sldLayoutMkLst>
        </pc:sldLayoutChg>
        <pc:sldLayoutChg chg="add mod replId">
          <pc:chgData name="Wagner Niada (2442372)" userId="S::2442372@student.uwtsd.ac.uk::df12d794-d9d9-4f10-90e0-01dd3c75976c" providerId="AD" clId="Web-{2DA309F7-0BA4-B78C-5018-23FC7A18281E}" dt="2025-11-19T22:21:51.320" v="243"/>
          <pc:sldLayoutMkLst>
            <pc:docMk/>
            <pc:sldMasterMk cId="1995277869" sldId="2147483696"/>
            <pc:sldLayoutMk cId="2187930966" sldId="2147483699"/>
          </pc:sldLayoutMkLst>
        </pc:sldLayoutChg>
        <pc:sldLayoutChg chg="add mod replId">
          <pc:chgData name="Wagner Niada (2442372)" userId="S::2442372@student.uwtsd.ac.uk::df12d794-d9d9-4f10-90e0-01dd3c75976c" providerId="AD" clId="Web-{2DA309F7-0BA4-B78C-5018-23FC7A18281E}" dt="2025-11-19T22:21:51.320" v="243"/>
          <pc:sldLayoutMkLst>
            <pc:docMk/>
            <pc:sldMasterMk cId="1995277869" sldId="2147483696"/>
            <pc:sldLayoutMk cId="3374980427" sldId="2147483700"/>
          </pc:sldLayoutMkLst>
        </pc:sldLayoutChg>
        <pc:sldLayoutChg chg="add mod replId">
          <pc:chgData name="Wagner Niada (2442372)" userId="S::2442372@student.uwtsd.ac.uk::df12d794-d9d9-4f10-90e0-01dd3c75976c" providerId="AD" clId="Web-{2DA309F7-0BA4-B78C-5018-23FC7A18281E}" dt="2025-11-19T22:21:51.320" v="243"/>
          <pc:sldLayoutMkLst>
            <pc:docMk/>
            <pc:sldMasterMk cId="1995277869" sldId="2147483696"/>
            <pc:sldLayoutMk cId="3197061492" sldId="2147483701"/>
          </pc:sldLayoutMkLst>
        </pc:sldLayoutChg>
        <pc:sldLayoutChg chg="add mod replId">
          <pc:chgData name="Wagner Niada (2442372)" userId="S::2442372@student.uwtsd.ac.uk::df12d794-d9d9-4f10-90e0-01dd3c75976c" providerId="AD" clId="Web-{2DA309F7-0BA4-B78C-5018-23FC7A18281E}" dt="2025-11-19T22:21:51.320" v="243"/>
          <pc:sldLayoutMkLst>
            <pc:docMk/>
            <pc:sldMasterMk cId="1995277869" sldId="2147483696"/>
            <pc:sldLayoutMk cId="1156299008" sldId="2147483702"/>
          </pc:sldLayoutMkLst>
        </pc:sldLayoutChg>
        <pc:sldLayoutChg chg="add mod replId">
          <pc:chgData name="Wagner Niada (2442372)" userId="S::2442372@student.uwtsd.ac.uk::df12d794-d9d9-4f10-90e0-01dd3c75976c" providerId="AD" clId="Web-{2DA309F7-0BA4-B78C-5018-23FC7A18281E}" dt="2025-11-19T22:21:51.320" v="243"/>
          <pc:sldLayoutMkLst>
            <pc:docMk/>
            <pc:sldMasterMk cId="1995277869" sldId="2147483696"/>
            <pc:sldLayoutMk cId="4195153239" sldId="2147483703"/>
          </pc:sldLayoutMkLst>
        </pc:sldLayoutChg>
        <pc:sldLayoutChg chg="add mod replId">
          <pc:chgData name="Wagner Niada (2442372)" userId="S::2442372@student.uwtsd.ac.uk::df12d794-d9d9-4f10-90e0-01dd3c75976c" providerId="AD" clId="Web-{2DA309F7-0BA4-B78C-5018-23FC7A18281E}" dt="2025-11-19T22:21:51.320" v="243"/>
          <pc:sldLayoutMkLst>
            <pc:docMk/>
            <pc:sldMasterMk cId="1995277869" sldId="2147483696"/>
            <pc:sldLayoutMk cId="3422922289" sldId="2147483704"/>
          </pc:sldLayoutMkLst>
        </pc:sldLayoutChg>
        <pc:sldLayoutChg chg="add mod replId">
          <pc:chgData name="Wagner Niada (2442372)" userId="S::2442372@student.uwtsd.ac.uk::df12d794-d9d9-4f10-90e0-01dd3c75976c" providerId="AD" clId="Web-{2DA309F7-0BA4-B78C-5018-23FC7A18281E}" dt="2025-11-19T22:21:51.320" v="243"/>
          <pc:sldLayoutMkLst>
            <pc:docMk/>
            <pc:sldMasterMk cId="1995277869" sldId="2147483696"/>
            <pc:sldLayoutMk cId="2526568262" sldId="2147483705"/>
          </pc:sldLayoutMkLst>
        </pc:sldLayoutChg>
        <pc:sldLayoutChg chg="add mod replId">
          <pc:chgData name="Wagner Niada (2442372)" userId="S::2442372@student.uwtsd.ac.uk::df12d794-d9d9-4f10-90e0-01dd3c75976c" providerId="AD" clId="Web-{2DA309F7-0BA4-B78C-5018-23FC7A18281E}" dt="2025-11-19T22:21:51.320" v="243"/>
          <pc:sldLayoutMkLst>
            <pc:docMk/>
            <pc:sldMasterMk cId="1995277869" sldId="2147483696"/>
            <pc:sldLayoutMk cId="553976594" sldId="2147483706"/>
          </pc:sldLayoutMkLst>
        </pc:sldLayoutChg>
        <pc:sldLayoutChg chg="add mod replId">
          <pc:chgData name="Wagner Niada (2442372)" userId="S::2442372@student.uwtsd.ac.uk::df12d794-d9d9-4f10-90e0-01dd3c75976c" providerId="AD" clId="Web-{2DA309F7-0BA4-B78C-5018-23FC7A18281E}" dt="2025-11-19T22:21:51.320" v="243"/>
          <pc:sldLayoutMkLst>
            <pc:docMk/>
            <pc:sldMasterMk cId="1995277869" sldId="2147483696"/>
            <pc:sldLayoutMk cId="3549568641" sldId="2147483707"/>
          </pc:sldLayoutMkLst>
        </pc:sldLayoutChg>
      </pc:sldMasterChg>
    </pc:docChg>
  </pc:docChgLst>
  <pc:docChgLst>
    <pc:chgData name="Wagner Niada (2442372)" userId="S::2442372@student.uwtsd.ac.uk::df12d794-d9d9-4f10-90e0-01dd3c75976c" providerId="AD" clId="Web-{C9059FDF-FE84-3B37-20C0-9A17ACBD67DF}"/>
    <pc:docChg chg="modSld">
      <pc:chgData name="Wagner Niada (2442372)" userId="S::2442372@student.uwtsd.ac.uk::df12d794-d9d9-4f10-90e0-01dd3c75976c" providerId="AD" clId="Web-{C9059FDF-FE84-3B37-20C0-9A17ACBD67DF}" dt="2025-12-13T00:33:59.753" v="61" actId="20577"/>
      <pc:docMkLst>
        <pc:docMk/>
      </pc:docMkLst>
      <pc:sldChg chg="modSp">
        <pc:chgData name="Wagner Niada (2442372)" userId="S::2442372@student.uwtsd.ac.uk::df12d794-d9d9-4f10-90e0-01dd3c75976c" providerId="AD" clId="Web-{C9059FDF-FE84-3B37-20C0-9A17ACBD67DF}" dt="2025-12-13T00:26:53.133" v="0" actId="14100"/>
        <pc:sldMkLst>
          <pc:docMk/>
          <pc:sldMk cId="3636753424" sldId="265"/>
        </pc:sldMkLst>
        <pc:picChg chg="mod">
          <ac:chgData name="Wagner Niada (2442372)" userId="S::2442372@student.uwtsd.ac.uk::df12d794-d9d9-4f10-90e0-01dd3c75976c" providerId="AD" clId="Web-{C9059FDF-FE84-3B37-20C0-9A17ACBD67DF}" dt="2025-12-13T00:26:53.133" v="0" actId="14100"/>
          <ac:picMkLst>
            <pc:docMk/>
            <pc:sldMk cId="3636753424" sldId="265"/>
            <ac:picMk id="2" creationId="{18ECAFEA-0087-E110-F87A-669CCFE07572}"/>
          </ac:picMkLst>
        </pc:picChg>
      </pc:sldChg>
      <pc:sldChg chg="addSp modSp">
        <pc:chgData name="Wagner Niada (2442372)" userId="S::2442372@student.uwtsd.ac.uk::df12d794-d9d9-4f10-90e0-01dd3c75976c" providerId="AD" clId="Web-{C9059FDF-FE84-3B37-20C0-9A17ACBD67DF}" dt="2025-12-13T00:29:24.807" v="4" actId="1076"/>
        <pc:sldMkLst>
          <pc:docMk/>
          <pc:sldMk cId="836569149" sldId="266"/>
        </pc:sldMkLst>
        <pc:picChg chg="add mod">
          <ac:chgData name="Wagner Niada (2442372)" userId="S::2442372@student.uwtsd.ac.uk::df12d794-d9d9-4f10-90e0-01dd3c75976c" providerId="AD" clId="Web-{C9059FDF-FE84-3B37-20C0-9A17ACBD67DF}" dt="2025-12-13T00:29:24.807" v="4" actId="1076"/>
          <ac:picMkLst>
            <pc:docMk/>
            <pc:sldMk cId="836569149" sldId="266"/>
            <ac:picMk id="2" creationId="{BE0F74C5-E139-66CB-0633-9142715DAB4D}"/>
          </ac:picMkLst>
        </pc:picChg>
      </pc:sldChg>
      <pc:sldChg chg="modSp">
        <pc:chgData name="Wagner Niada (2442372)" userId="S::2442372@student.uwtsd.ac.uk::df12d794-d9d9-4f10-90e0-01dd3c75976c" providerId="AD" clId="Web-{C9059FDF-FE84-3B37-20C0-9A17ACBD67DF}" dt="2025-12-13T00:33:59.753" v="61" actId="20577"/>
        <pc:sldMkLst>
          <pc:docMk/>
          <pc:sldMk cId="3595824735" sldId="268"/>
        </pc:sldMkLst>
        <pc:spChg chg="mod">
          <ac:chgData name="Wagner Niada (2442372)" userId="S::2442372@student.uwtsd.ac.uk::df12d794-d9d9-4f10-90e0-01dd3c75976c" providerId="AD" clId="Web-{C9059FDF-FE84-3B37-20C0-9A17ACBD67DF}" dt="2025-12-13T00:33:59.753" v="61" actId="20577"/>
          <ac:spMkLst>
            <pc:docMk/>
            <pc:sldMk cId="3595824735" sldId="268"/>
            <ac:spMk id="3" creationId="{AD6AC7C3-3EF1-8A9A-0C67-2FD7B0E3E693}"/>
          </ac:spMkLst>
        </pc:spChg>
      </pc:sldChg>
    </pc:docChg>
  </pc:docChgLst>
  <pc:docChgLst>
    <pc:chgData name="Wagner Niada (2442372)" userId="S::2442372@student.uwtsd.ac.uk::df12d794-d9d9-4f10-90e0-01dd3c75976c" providerId="AD" clId="Web-{31514A26-3309-748B-0F63-252C0FB9880E}"/>
    <pc:docChg chg="modSld">
      <pc:chgData name="Wagner Niada (2442372)" userId="S::2442372@student.uwtsd.ac.uk::df12d794-d9d9-4f10-90e0-01dd3c75976c" providerId="AD" clId="Web-{31514A26-3309-748B-0F63-252C0FB9880E}" dt="2025-12-12T12:21:38.351" v="10" actId="1076"/>
      <pc:docMkLst>
        <pc:docMk/>
      </pc:docMkLst>
      <pc:sldChg chg="modSp">
        <pc:chgData name="Wagner Niada (2442372)" userId="S::2442372@student.uwtsd.ac.uk::df12d794-d9d9-4f10-90e0-01dd3c75976c" providerId="AD" clId="Web-{31514A26-3309-748B-0F63-252C0FB9880E}" dt="2025-12-11T14:32:15.063" v="8" actId="20577"/>
        <pc:sldMkLst>
          <pc:docMk/>
          <pc:sldMk cId="384869804" sldId="259"/>
        </pc:sldMkLst>
        <pc:spChg chg="mod">
          <ac:chgData name="Wagner Niada (2442372)" userId="S::2442372@student.uwtsd.ac.uk::df12d794-d9d9-4f10-90e0-01dd3c75976c" providerId="AD" clId="Web-{31514A26-3309-748B-0F63-252C0FB9880E}" dt="2025-12-11T14:32:15.063" v="8" actId="20577"/>
          <ac:spMkLst>
            <pc:docMk/>
            <pc:sldMk cId="384869804" sldId="259"/>
            <ac:spMk id="3" creationId="{195FA5FE-1BD6-5CD6-BCF8-010A1EDDA9C0}"/>
          </ac:spMkLst>
        </pc:spChg>
      </pc:sldChg>
      <pc:sldChg chg="modSp">
        <pc:chgData name="Wagner Niada (2442372)" userId="S::2442372@student.uwtsd.ac.uk::df12d794-d9d9-4f10-90e0-01dd3c75976c" providerId="AD" clId="Web-{31514A26-3309-748B-0F63-252C0FB9880E}" dt="2025-12-12T12:21:38.351" v="10" actId="1076"/>
        <pc:sldMkLst>
          <pc:docMk/>
          <pc:sldMk cId="1370090681" sldId="262"/>
        </pc:sldMkLst>
        <pc:spChg chg="mod">
          <ac:chgData name="Wagner Niada (2442372)" userId="S::2442372@student.uwtsd.ac.uk::df12d794-d9d9-4f10-90e0-01dd3c75976c" providerId="AD" clId="Web-{31514A26-3309-748B-0F63-252C0FB9880E}" dt="2025-12-12T12:21:38.335" v="9" actId="1076"/>
          <ac:spMkLst>
            <pc:docMk/>
            <pc:sldMk cId="1370090681" sldId="262"/>
            <ac:spMk id="3" creationId="{E8CB364C-B438-B70E-F3E1-9362CCD5564E}"/>
          </ac:spMkLst>
        </pc:spChg>
        <pc:spChg chg="mod">
          <ac:chgData name="Wagner Niada (2442372)" userId="S::2442372@student.uwtsd.ac.uk::df12d794-d9d9-4f10-90e0-01dd3c75976c" providerId="AD" clId="Web-{31514A26-3309-748B-0F63-252C0FB9880E}" dt="2025-12-12T12:21:38.351" v="10" actId="1076"/>
          <ac:spMkLst>
            <pc:docMk/>
            <pc:sldMk cId="1370090681" sldId="262"/>
            <ac:spMk id="4" creationId="{58A8EB95-F09C-00CD-ECB8-028863B2A824}"/>
          </ac:spMkLst>
        </pc:spChg>
      </pc:sldChg>
    </pc:docChg>
  </pc:docChgLst>
  <pc:docChgLst>
    <pc:chgData name="Wagner Niada (2442372)" userId="S::2442372@student.uwtsd.ac.uk::df12d794-d9d9-4f10-90e0-01dd3c75976c" providerId="AD" clId="Web-{F15E1D87-56C4-EB85-0DD3-B3826B43D93F}"/>
    <pc:docChg chg="addSld delSld modSld sldOrd">
      <pc:chgData name="Wagner Niada (2442372)" userId="S::2442372@student.uwtsd.ac.uk::df12d794-d9d9-4f10-90e0-01dd3c75976c" providerId="AD" clId="Web-{F15E1D87-56C4-EB85-0DD3-B3826B43D93F}" dt="2025-12-13T01:23:00.569" v="118"/>
      <pc:docMkLst>
        <pc:docMk/>
      </pc:docMkLst>
      <pc:sldChg chg="add del">
        <pc:chgData name="Wagner Niada (2442372)" userId="S::2442372@student.uwtsd.ac.uk::df12d794-d9d9-4f10-90e0-01dd3c75976c" providerId="AD" clId="Web-{F15E1D87-56C4-EB85-0DD3-B3826B43D93F}" dt="2025-12-13T01:08:31.866" v="12"/>
        <pc:sldMkLst>
          <pc:docMk/>
          <pc:sldMk cId="1359443906" sldId="258"/>
        </pc:sldMkLst>
      </pc:sldChg>
      <pc:sldChg chg="del">
        <pc:chgData name="Wagner Niada (2442372)" userId="S::2442372@student.uwtsd.ac.uk::df12d794-d9d9-4f10-90e0-01dd3c75976c" providerId="AD" clId="Web-{F15E1D87-56C4-EB85-0DD3-B3826B43D93F}" dt="2025-12-13T01:08:29.897" v="10"/>
        <pc:sldMkLst>
          <pc:docMk/>
          <pc:sldMk cId="709921098" sldId="260"/>
        </pc:sldMkLst>
      </pc:sldChg>
      <pc:sldChg chg="delSp modSp new">
        <pc:chgData name="Wagner Niada (2442372)" userId="S::2442372@student.uwtsd.ac.uk::df12d794-d9d9-4f10-90e0-01dd3c75976c" providerId="AD" clId="Web-{F15E1D87-56C4-EB85-0DD3-B3826B43D93F}" dt="2025-12-13T01:09:34.387" v="21"/>
        <pc:sldMkLst>
          <pc:docMk/>
          <pc:sldMk cId="272320730" sldId="269"/>
        </pc:sldMkLst>
        <pc:spChg chg="del mod">
          <ac:chgData name="Wagner Niada (2442372)" userId="S::2442372@student.uwtsd.ac.uk::df12d794-d9d9-4f10-90e0-01dd3c75976c" providerId="AD" clId="Web-{F15E1D87-56C4-EB85-0DD3-B3826B43D93F}" dt="2025-12-13T01:09:34.387" v="21"/>
          <ac:spMkLst>
            <pc:docMk/>
            <pc:sldMk cId="272320730" sldId="269"/>
            <ac:spMk id="2" creationId="{29AF2977-9CE6-DD81-ECB1-66BB0709C264}"/>
          </ac:spMkLst>
        </pc:spChg>
        <pc:spChg chg="mod">
          <ac:chgData name="Wagner Niada (2442372)" userId="S::2442372@student.uwtsd.ac.uk::df12d794-d9d9-4f10-90e0-01dd3c75976c" providerId="AD" clId="Web-{F15E1D87-56C4-EB85-0DD3-B3826B43D93F}" dt="2025-12-13T01:09:28.949" v="19" actId="20577"/>
          <ac:spMkLst>
            <pc:docMk/>
            <pc:sldMk cId="272320730" sldId="269"/>
            <ac:spMk id="3" creationId="{6D23804D-706A-4EDF-6A86-065510D3B47C}"/>
          </ac:spMkLst>
        </pc:spChg>
      </pc:sldChg>
      <pc:sldChg chg="add del replId">
        <pc:chgData name="Wagner Niada (2442372)" userId="S::2442372@student.uwtsd.ac.uk::df12d794-d9d9-4f10-90e0-01dd3c75976c" providerId="AD" clId="Web-{F15E1D87-56C4-EB85-0DD3-B3826B43D93F}" dt="2025-12-13T01:08:33.334" v="14"/>
        <pc:sldMkLst>
          <pc:docMk/>
          <pc:sldMk cId="1031287135" sldId="269"/>
        </pc:sldMkLst>
      </pc:sldChg>
      <pc:sldChg chg="add del replId">
        <pc:chgData name="Wagner Niada (2442372)" userId="S::2442372@student.uwtsd.ac.uk::df12d794-d9d9-4f10-90e0-01dd3c75976c" providerId="AD" clId="Web-{F15E1D87-56C4-EB85-0DD3-B3826B43D93F}" dt="2025-12-13T01:04:56.174" v="3"/>
        <pc:sldMkLst>
          <pc:docMk/>
          <pc:sldMk cId="1525588429" sldId="270"/>
        </pc:sldMkLst>
      </pc:sldChg>
      <pc:sldChg chg="addSp delSp modSp new">
        <pc:chgData name="Wagner Niada (2442372)" userId="S::2442372@student.uwtsd.ac.uk::df12d794-d9d9-4f10-90e0-01dd3c75976c" providerId="AD" clId="Web-{F15E1D87-56C4-EB85-0DD3-B3826B43D93F}" dt="2025-12-13T01:10:33.469" v="27"/>
        <pc:sldMkLst>
          <pc:docMk/>
          <pc:sldMk cId="1976861091" sldId="270"/>
        </pc:sldMkLst>
        <pc:spChg chg="del mod">
          <ac:chgData name="Wagner Niada (2442372)" userId="S::2442372@student.uwtsd.ac.uk::df12d794-d9d9-4f10-90e0-01dd3c75976c" providerId="AD" clId="Web-{F15E1D87-56C4-EB85-0DD3-B3826B43D93F}" dt="2025-12-13T01:10:33.469" v="27"/>
          <ac:spMkLst>
            <pc:docMk/>
            <pc:sldMk cId="1976861091" sldId="270"/>
            <ac:spMk id="2" creationId="{31473AE9-6BB7-B394-CE02-59EC7F43F126}"/>
          </ac:spMkLst>
        </pc:spChg>
        <pc:spChg chg="del">
          <ac:chgData name="Wagner Niada (2442372)" userId="S::2442372@student.uwtsd.ac.uk::df12d794-d9d9-4f10-90e0-01dd3c75976c" providerId="AD" clId="Web-{F15E1D87-56C4-EB85-0DD3-B3826B43D93F}" dt="2025-12-13T01:10:04.811" v="22"/>
          <ac:spMkLst>
            <pc:docMk/>
            <pc:sldMk cId="1976861091" sldId="270"/>
            <ac:spMk id="3" creationId="{D5CD66F2-C36B-81D5-5453-70AEE5BFA812}"/>
          </ac:spMkLst>
        </pc:spChg>
        <pc:spChg chg="add mod">
          <ac:chgData name="Wagner Niada (2442372)" userId="S::2442372@student.uwtsd.ac.uk::df12d794-d9d9-4f10-90e0-01dd3c75976c" providerId="AD" clId="Web-{F15E1D87-56C4-EB85-0DD3-B3826B43D93F}" dt="2025-12-13T01:10:25.296" v="25" actId="20577"/>
          <ac:spMkLst>
            <pc:docMk/>
            <pc:sldMk cId="1976861091" sldId="270"/>
            <ac:spMk id="15" creationId="{45B4F711-FE77-DC98-954B-519C2EDA685B}"/>
          </ac:spMkLst>
        </pc:spChg>
        <pc:graphicFrameChg chg="add del mod ord modGraphic">
          <ac:chgData name="Wagner Niada (2442372)" userId="S::2442372@student.uwtsd.ac.uk::df12d794-d9d9-4f10-90e0-01dd3c75976c" providerId="AD" clId="Web-{F15E1D87-56C4-EB85-0DD3-B3826B43D93F}" dt="2025-12-13T01:10:15.811" v="23"/>
          <ac:graphicFrameMkLst>
            <pc:docMk/>
            <pc:sldMk cId="1976861091" sldId="270"/>
            <ac:graphicFrameMk id="7" creationId="{9790CFBF-12E0-EDDB-8401-1AA5250A1E0A}"/>
          </ac:graphicFrameMkLst>
        </pc:graphicFrameChg>
      </pc:sldChg>
      <pc:sldChg chg="new del ord">
        <pc:chgData name="Wagner Niada (2442372)" userId="S::2442372@student.uwtsd.ac.uk::df12d794-d9d9-4f10-90e0-01dd3c75976c" providerId="AD" clId="Web-{F15E1D87-56C4-EB85-0DD3-B3826B43D93F}" dt="2025-12-13T01:08:31.225" v="11"/>
        <pc:sldMkLst>
          <pc:docMk/>
          <pc:sldMk cId="3433260931" sldId="270"/>
        </pc:sldMkLst>
      </pc:sldChg>
      <pc:sldChg chg="new del">
        <pc:chgData name="Wagner Niada (2442372)" userId="S::2442372@student.uwtsd.ac.uk::df12d794-d9d9-4f10-90e0-01dd3c75976c" providerId="AD" clId="Web-{F15E1D87-56C4-EB85-0DD3-B3826B43D93F}" dt="2025-12-13T01:08:32.553" v="13"/>
        <pc:sldMkLst>
          <pc:docMk/>
          <pc:sldMk cId="463160055" sldId="271"/>
        </pc:sldMkLst>
      </pc:sldChg>
      <pc:sldChg chg="add del replId">
        <pc:chgData name="Wagner Niada (2442372)" userId="S::2442372@student.uwtsd.ac.uk::df12d794-d9d9-4f10-90e0-01dd3c75976c" providerId="AD" clId="Web-{F15E1D87-56C4-EB85-0DD3-B3826B43D93F}" dt="2025-12-13T01:06:38.336" v="8"/>
        <pc:sldMkLst>
          <pc:docMk/>
          <pc:sldMk cId="753179178" sldId="271"/>
        </pc:sldMkLst>
      </pc:sldChg>
      <pc:sldChg chg="addSp delSp modSp new del">
        <pc:chgData name="Wagner Niada (2442372)" userId="S::2442372@student.uwtsd.ac.uk::df12d794-d9d9-4f10-90e0-01dd3c75976c" providerId="AD" clId="Web-{F15E1D87-56C4-EB85-0DD3-B3826B43D93F}" dt="2025-12-13T01:12:39.007" v="49"/>
        <pc:sldMkLst>
          <pc:docMk/>
          <pc:sldMk cId="1093592485" sldId="271"/>
        </pc:sldMkLst>
        <pc:spChg chg="del mod">
          <ac:chgData name="Wagner Niada (2442372)" userId="S::2442372@student.uwtsd.ac.uk::df12d794-d9d9-4f10-90e0-01dd3c75976c" providerId="AD" clId="Web-{F15E1D87-56C4-EB85-0DD3-B3826B43D93F}" dt="2025-12-13T01:11:18.800" v="30"/>
          <ac:spMkLst>
            <pc:docMk/>
            <pc:sldMk cId="1093592485" sldId="271"/>
            <ac:spMk id="2" creationId="{99AD6A86-1B8C-C415-69FF-22EF045894B3}"/>
          </ac:spMkLst>
        </pc:spChg>
        <pc:spChg chg="del">
          <ac:chgData name="Wagner Niada (2442372)" userId="S::2442372@student.uwtsd.ac.uk::df12d794-d9d9-4f10-90e0-01dd3c75976c" providerId="AD" clId="Web-{F15E1D87-56C4-EB85-0DD3-B3826B43D93F}" dt="2025-12-13T01:11:03.971" v="28"/>
          <ac:spMkLst>
            <pc:docMk/>
            <pc:sldMk cId="1093592485" sldId="271"/>
            <ac:spMk id="3" creationId="{49C8832F-66C8-54E8-8E1C-4DE0735E5BAE}"/>
          </ac:spMkLst>
        </pc:spChg>
        <pc:graphicFrameChg chg="add mod ord modGraphic">
          <ac:chgData name="Wagner Niada (2442372)" userId="S::2442372@student.uwtsd.ac.uk::df12d794-d9d9-4f10-90e0-01dd3c75976c" providerId="AD" clId="Web-{F15E1D87-56C4-EB85-0DD3-B3826B43D93F}" dt="2025-12-13T01:12:32.694" v="48"/>
          <ac:graphicFrameMkLst>
            <pc:docMk/>
            <pc:sldMk cId="1093592485" sldId="271"/>
            <ac:graphicFrameMk id="8" creationId="{F14BFD5D-0677-10F2-E3E8-148177DCA6FD}"/>
          </ac:graphicFrameMkLst>
        </pc:graphicFrameChg>
      </pc:sldChg>
      <pc:sldChg chg="addSp delSp modSp new mod modClrScheme chgLayout">
        <pc:chgData name="Wagner Niada (2442372)" userId="S::2442372@student.uwtsd.ac.uk::df12d794-d9d9-4f10-90e0-01dd3c75976c" providerId="AD" clId="Web-{F15E1D87-56C4-EB85-0DD3-B3826B43D93F}" dt="2025-12-13T01:13:54.619" v="55"/>
        <pc:sldMkLst>
          <pc:docMk/>
          <pc:sldMk cId="4060855568" sldId="271"/>
        </pc:sldMkLst>
        <pc:spChg chg="del">
          <ac:chgData name="Wagner Niada (2442372)" userId="S::2442372@student.uwtsd.ac.uk::df12d794-d9d9-4f10-90e0-01dd3c75976c" providerId="AD" clId="Web-{F15E1D87-56C4-EB85-0DD3-B3826B43D93F}" dt="2025-12-13T01:13:44.525" v="53"/>
          <ac:spMkLst>
            <pc:docMk/>
            <pc:sldMk cId="4060855568" sldId="271"/>
            <ac:spMk id="2" creationId="{4BCE3287-BC42-CDA8-3E33-06B250B22F2C}"/>
          </ac:spMkLst>
        </pc:spChg>
        <pc:spChg chg="del">
          <ac:chgData name="Wagner Niada (2442372)" userId="S::2442372@student.uwtsd.ac.uk::df12d794-d9d9-4f10-90e0-01dd3c75976c" providerId="AD" clId="Web-{F15E1D87-56C4-EB85-0DD3-B3826B43D93F}" dt="2025-12-13T01:13:44.525" v="53"/>
          <ac:spMkLst>
            <pc:docMk/>
            <pc:sldMk cId="4060855568" sldId="271"/>
            <ac:spMk id="3" creationId="{566D539E-B1E8-89C8-BEFF-4B72961FD7D4}"/>
          </ac:spMkLst>
        </pc:spChg>
        <pc:spChg chg="mod">
          <ac:chgData name="Wagner Niada (2442372)" userId="S::2442372@student.uwtsd.ac.uk::df12d794-d9d9-4f10-90e0-01dd3c75976c" providerId="AD" clId="Web-{F15E1D87-56C4-EB85-0DD3-B3826B43D93F}" dt="2025-12-13T01:13:44.525" v="53"/>
          <ac:spMkLst>
            <pc:docMk/>
            <pc:sldMk cId="4060855568" sldId="271"/>
            <ac:spMk id="4" creationId="{0DB5DBFD-4B55-5523-F081-47883C202951}"/>
          </ac:spMkLst>
        </pc:spChg>
        <pc:spChg chg="mod">
          <ac:chgData name="Wagner Niada (2442372)" userId="S::2442372@student.uwtsd.ac.uk::df12d794-d9d9-4f10-90e0-01dd3c75976c" providerId="AD" clId="Web-{F15E1D87-56C4-EB85-0DD3-B3826B43D93F}" dt="2025-12-13T01:13:44.525" v="53"/>
          <ac:spMkLst>
            <pc:docMk/>
            <pc:sldMk cId="4060855568" sldId="271"/>
            <ac:spMk id="5" creationId="{6C1E1647-593A-4254-5AB6-07573EE7CE12}"/>
          </ac:spMkLst>
        </pc:spChg>
        <pc:spChg chg="mod">
          <ac:chgData name="Wagner Niada (2442372)" userId="S::2442372@student.uwtsd.ac.uk::df12d794-d9d9-4f10-90e0-01dd3c75976c" providerId="AD" clId="Web-{F15E1D87-56C4-EB85-0DD3-B3826B43D93F}" dt="2025-12-13T01:13:44.525" v="53"/>
          <ac:spMkLst>
            <pc:docMk/>
            <pc:sldMk cId="4060855568" sldId="271"/>
            <ac:spMk id="6" creationId="{9A5CCC53-1210-FF38-C647-6AF52403DE46}"/>
          </ac:spMkLst>
        </pc:spChg>
        <pc:spChg chg="add del mod">
          <ac:chgData name="Wagner Niada (2442372)" userId="S::2442372@student.uwtsd.ac.uk::df12d794-d9d9-4f10-90e0-01dd3c75976c" providerId="AD" clId="Web-{F15E1D87-56C4-EB85-0DD3-B3826B43D93F}" dt="2025-12-13T01:13:54.619" v="55"/>
          <ac:spMkLst>
            <pc:docMk/>
            <pc:sldMk cId="4060855568" sldId="271"/>
            <ac:spMk id="13" creationId="{321264B8-DACA-4C11-CE45-3142114B736C}"/>
          </ac:spMkLst>
        </pc:spChg>
        <pc:graphicFrameChg chg="add mod">
          <ac:chgData name="Wagner Niada (2442372)" userId="S::2442372@student.uwtsd.ac.uk::df12d794-d9d9-4f10-90e0-01dd3c75976c" providerId="AD" clId="Web-{F15E1D87-56C4-EB85-0DD3-B3826B43D93F}" dt="2025-12-13T01:13:44.525" v="53"/>
          <ac:graphicFrameMkLst>
            <pc:docMk/>
            <pc:sldMk cId="4060855568" sldId="271"/>
            <ac:graphicFrameMk id="8" creationId="{C2576AD2-A57E-26D4-3B46-1F684303F387}"/>
          </ac:graphicFrameMkLst>
        </pc:graphicFrameChg>
      </pc:sldChg>
      <pc:sldChg chg="addSp delSp modSp new add del">
        <pc:chgData name="Wagner Niada (2442372)" userId="S::2442372@student.uwtsd.ac.uk::df12d794-d9d9-4f10-90e0-01dd3c75976c" providerId="AD" clId="Web-{F15E1D87-56C4-EB85-0DD3-B3826B43D93F}" dt="2025-12-13T01:18:26.391" v="98" actId="14100"/>
        <pc:sldMkLst>
          <pc:docMk/>
          <pc:sldMk cId="2631683319" sldId="272"/>
        </pc:sldMkLst>
        <pc:spChg chg="del mod">
          <ac:chgData name="Wagner Niada (2442372)" userId="S::2442372@student.uwtsd.ac.uk::df12d794-d9d9-4f10-90e0-01dd3c75976c" providerId="AD" clId="Web-{F15E1D87-56C4-EB85-0DD3-B3826B43D93F}" dt="2025-12-13T01:16:21.170" v="85"/>
          <ac:spMkLst>
            <pc:docMk/>
            <pc:sldMk cId="2631683319" sldId="272"/>
            <ac:spMk id="2" creationId="{5EB86A1D-AC06-3545-C1C6-75F02487BC02}"/>
          </ac:spMkLst>
        </pc:spChg>
        <pc:spChg chg="add mod">
          <ac:chgData name="Wagner Niada (2442372)" userId="S::2442372@student.uwtsd.ac.uk::df12d794-d9d9-4f10-90e0-01dd3c75976c" providerId="AD" clId="Web-{F15E1D87-56C4-EB85-0DD3-B3826B43D93F}" dt="2025-12-13T01:18:26.391" v="98" actId="14100"/>
          <ac:spMkLst>
            <pc:docMk/>
            <pc:sldMk cId="2631683319" sldId="272"/>
            <ac:spMk id="2" creationId="{D3DECDC8-6DF3-C8A6-A84B-E4AA66CE0AAF}"/>
          </ac:spMkLst>
        </pc:spChg>
        <pc:spChg chg="mod">
          <ac:chgData name="Wagner Niada (2442372)" userId="S::2442372@student.uwtsd.ac.uk::df12d794-d9d9-4f10-90e0-01dd3c75976c" providerId="AD" clId="Web-{F15E1D87-56C4-EB85-0DD3-B3826B43D93F}" dt="2025-12-13T01:16:14.607" v="83" actId="20577"/>
          <ac:spMkLst>
            <pc:docMk/>
            <pc:sldMk cId="2631683319" sldId="272"/>
            <ac:spMk id="3" creationId="{9499691E-1A3C-80A8-0B3E-523433253FD3}"/>
          </ac:spMkLst>
        </pc:spChg>
      </pc:sldChg>
      <pc:sldChg chg="delSp modSp new del">
        <pc:chgData name="Wagner Niada (2442372)" userId="S::2442372@student.uwtsd.ac.uk::df12d794-d9d9-4f10-90e0-01dd3c75976c" providerId="AD" clId="Web-{F15E1D87-56C4-EB85-0DD3-B3826B43D93F}" dt="2025-12-13T01:15:04.652" v="62"/>
        <pc:sldMkLst>
          <pc:docMk/>
          <pc:sldMk cId="3434600315" sldId="272"/>
        </pc:sldMkLst>
        <pc:spChg chg="mod">
          <ac:chgData name="Wagner Niada (2442372)" userId="S::2442372@student.uwtsd.ac.uk::df12d794-d9d9-4f10-90e0-01dd3c75976c" providerId="AD" clId="Web-{F15E1D87-56C4-EB85-0DD3-B3826B43D93F}" dt="2025-12-13T01:14:23.745" v="58" actId="20577"/>
          <ac:spMkLst>
            <pc:docMk/>
            <pc:sldMk cId="3434600315" sldId="272"/>
            <ac:spMk id="2" creationId="{96C6BEF3-6894-7986-3474-3ACC5AD47808}"/>
          </ac:spMkLst>
        </pc:spChg>
        <pc:spChg chg="del mod">
          <ac:chgData name="Wagner Niada (2442372)" userId="S::2442372@student.uwtsd.ac.uk::df12d794-d9d9-4f10-90e0-01dd3c75976c" providerId="AD" clId="Web-{F15E1D87-56C4-EB85-0DD3-B3826B43D93F}" dt="2025-12-13T01:14:41.323" v="61"/>
          <ac:spMkLst>
            <pc:docMk/>
            <pc:sldMk cId="3434600315" sldId="272"/>
            <ac:spMk id="3" creationId="{5BB7A4C6-6928-D4A7-FF9D-32E856F70E80}"/>
          </ac:spMkLst>
        </pc:spChg>
      </pc:sldChg>
      <pc:sldChg chg="delSp modSp new">
        <pc:chgData name="Wagner Niada (2442372)" userId="S::2442372@student.uwtsd.ac.uk::df12d794-d9d9-4f10-90e0-01dd3c75976c" providerId="AD" clId="Web-{F15E1D87-56C4-EB85-0DD3-B3826B43D93F}" dt="2025-12-13T01:17:47.671" v="94"/>
        <pc:sldMkLst>
          <pc:docMk/>
          <pc:sldMk cId="3529895544" sldId="273"/>
        </pc:sldMkLst>
        <pc:spChg chg="del mod">
          <ac:chgData name="Wagner Niada (2442372)" userId="S::2442372@student.uwtsd.ac.uk::df12d794-d9d9-4f10-90e0-01dd3c75976c" providerId="AD" clId="Web-{F15E1D87-56C4-EB85-0DD3-B3826B43D93F}" dt="2025-12-13T01:17:47.671" v="94"/>
          <ac:spMkLst>
            <pc:docMk/>
            <pc:sldMk cId="3529895544" sldId="273"/>
            <ac:spMk id="2" creationId="{736AD45D-007B-7A50-12C1-F9F0DB2C8C9F}"/>
          </ac:spMkLst>
        </pc:spChg>
        <pc:spChg chg="mod">
          <ac:chgData name="Wagner Niada (2442372)" userId="S::2442372@student.uwtsd.ac.uk::df12d794-d9d9-4f10-90e0-01dd3c75976c" providerId="AD" clId="Web-{F15E1D87-56C4-EB85-0DD3-B3826B43D93F}" dt="2025-12-13T01:17:41.734" v="92" actId="20577"/>
          <ac:spMkLst>
            <pc:docMk/>
            <pc:sldMk cId="3529895544" sldId="273"/>
            <ac:spMk id="3" creationId="{4BCCAE70-F1EB-44FE-E202-CE0C95CC88D3}"/>
          </ac:spMkLst>
        </pc:spChg>
      </pc:sldChg>
      <pc:sldChg chg="add del replId">
        <pc:chgData name="Wagner Niada (2442372)" userId="S::2442372@student.uwtsd.ac.uk::df12d794-d9d9-4f10-90e0-01dd3c75976c" providerId="AD" clId="Web-{F15E1D87-56C4-EB85-0DD3-B3826B43D93F}" dt="2025-12-13T01:16:36.233" v="87"/>
        <pc:sldMkLst>
          <pc:docMk/>
          <pc:sldMk cId="1670913273" sldId="274"/>
        </pc:sldMkLst>
      </pc:sldChg>
      <pc:sldChg chg="delSp modSp new">
        <pc:chgData name="Wagner Niada (2442372)" userId="S::2442372@student.uwtsd.ac.uk::df12d794-d9d9-4f10-90e0-01dd3c75976c" providerId="AD" clId="Web-{F15E1D87-56C4-EB85-0DD3-B3826B43D93F}" dt="2025-12-13T01:19:38.657" v="104" actId="14100"/>
        <pc:sldMkLst>
          <pc:docMk/>
          <pc:sldMk cId="2444814053" sldId="274"/>
        </pc:sldMkLst>
        <pc:spChg chg="del mod">
          <ac:chgData name="Wagner Niada (2442372)" userId="S::2442372@student.uwtsd.ac.uk::df12d794-d9d9-4f10-90e0-01dd3c75976c" providerId="AD" clId="Web-{F15E1D87-56C4-EB85-0DD3-B3826B43D93F}" dt="2025-12-13T01:19:31.157" v="103"/>
          <ac:spMkLst>
            <pc:docMk/>
            <pc:sldMk cId="2444814053" sldId="274"/>
            <ac:spMk id="2" creationId="{2E3CE589-03D6-6DCA-43B6-865C8FF2B675}"/>
          </ac:spMkLst>
        </pc:spChg>
        <pc:spChg chg="mod">
          <ac:chgData name="Wagner Niada (2442372)" userId="S::2442372@student.uwtsd.ac.uk::df12d794-d9d9-4f10-90e0-01dd3c75976c" providerId="AD" clId="Web-{F15E1D87-56C4-EB85-0DD3-B3826B43D93F}" dt="2025-12-13T01:19:38.657" v="104" actId="14100"/>
          <ac:spMkLst>
            <pc:docMk/>
            <pc:sldMk cId="2444814053" sldId="274"/>
            <ac:spMk id="3" creationId="{0834DA6B-B34E-9125-90F3-CF6AE22998F3}"/>
          </ac:spMkLst>
        </pc:spChg>
      </pc:sldChg>
      <pc:sldChg chg="delSp modSp new">
        <pc:chgData name="Wagner Niada (2442372)" userId="S::2442372@student.uwtsd.ac.uk::df12d794-d9d9-4f10-90e0-01dd3c75976c" providerId="AD" clId="Web-{F15E1D87-56C4-EB85-0DD3-B3826B43D93F}" dt="2025-12-13T01:20:36.115" v="111" actId="14100"/>
        <pc:sldMkLst>
          <pc:docMk/>
          <pc:sldMk cId="2343952261" sldId="275"/>
        </pc:sldMkLst>
        <pc:spChg chg="del mod">
          <ac:chgData name="Wagner Niada (2442372)" userId="S::2442372@student.uwtsd.ac.uk::df12d794-d9d9-4f10-90e0-01dd3c75976c" providerId="AD" clId="Web-{F15E1D87-56C4-EB85-0DD3-B3826B43D93F}" dt="2025-12-13T01:20:28.083" v="110"/>
          <ac:spMkLst>
            <pc:docMk/>
            <pc:sldMk cId="2343952261" sldId="275"/>
            <ac:spMk id="2" creationId="{9278BBFC-CD8E-9C60-1222-48D7AC1D16F8}"/>
          </ac:spMkLst>
        </pc:spChg>
        <pc:spChg chg="mod">
          <ac:chgData name="Wagner Niada (2442372)" userId="S::2442372@student.uwtsd.ac.uk::df12d794-d9d9-4f10-90e0-01dd3c75976c" providerId="AD" clId="Web-{F15E1D87-56C4-EB85-0DD3-B3826B43D93F}" dt="2025-12-13T01:20:36.115" v="111" actId="14100"/>
          <ac:spMkLst>
            <pc:docMk/>
            <pc:sldMk cId="2343952261" sldId="275"/>
            <ac:spMk id="3" creationId="{524AD238-5B4D-836E-7942-3784E1802D5E}"/>
          </ac:spMkLst>
        </pc:spChg>
      </pc:sldChg>
      <pc:sldChg chg="addSp delSp modSp new">
        <pc:chgData name="Wagner Niada (2442372)" userId="S::2442372@student.uwtsd.ac.uk::df12d794-d9d9-4f10-90e0-01dd3c75976c" providerId="AD" clId="Web-{F15E1D87-56C4-EB85-0DD3-B3826B43D93F}" dt="2025-12-13T01:23:00.569" v="118"/>
        <pc:sldMkLst>
          <pc:docMk/>
          <pc:sldMk cId="2992556360" sldId="276"/>
        </pc:sldMkLst>
        <pc:spChg chg="del mod">
          <ac:chgData name="Wagner Niada (2442372)" userId="S::2442372@student.uwtsd.ac.uk::df12d794-d9d9-4f10-90e0-01dd3c75976c" providerId="AD" clId="Web-{F15E1D87-56C4-EB85-0DD3-B3826B43D93F}" dt="2025-12-13T01:21:15.334" v="116"/>
          <ac:spMkLst>
            <pc:docMk/>
            <pc:sldMk cId="2992556360" sldId="276"/>
            <ac:spMk id="2" creationId="{BC234E03-35E7-E336-5BCC-0AA7E0B3098F}"/>
          </ac:spMkLst>
        </pc:spChg>
        <pc:spChg chg="mod">
          <ac:chgData name="Wagner Niada (2442372)" userId="S::2442372@student.uwtsd.ac.uk::df12d794-d9d9-4f10-90e0-01dd3c75976c" providerId="AD" clId="Web-{F15E1D87-56C4-EB85-0DD3-B3826B43D93F}" dt="2025-12-13T01:23:00.569" v="118"/>
          <ac:spMkLst>
            <pc:docMk/>
            <pc:sldMk cId="2992556360" sldId="276"/>
            <ac:spMk id="3" creationId="{949523F4-C5E9-ACFF-A9FC-EA309D79B390}"/>
          </ac:spMkLst>
        </pc:spChg>
        <pc:spChg chg="mod">
          <ac:chgData name="Wagner Niada (2442372)" userId="S::2442372@student.uwtsd.ac.uk::df12d794-d9d9-4f10-90e0-01dd3c75976c" providerId="AD" clId="Web-{F15E1D87-56C4-EB85-0DD3-B3826B43D93F}" dt="2025-12-13T01:23:00.569" v="118"/>
          <ac:spMkLst>
            <pc:docMk/>
            <pc:sldMk cId="2992556360" sldId="276"/>
            <ac:spMk id="4" creationId="{074AAD56-5FB8-7824-264D-07F2D34B6C9E}"/>
          </ac:spMkLst>
        </pc:spChg>
        <pc:spChg chg="mod">
          <ac:chgData name="Wagner Niada (2442372)" userId="S::2442372@student.uwtsd.ac.uk::df12d794-d9d9-4f10-90e0-01dd3c75976c" providerId="AD" clId="Web-{F15E1D87-56C4-EB85-0DD3-B3826B43D93F}" dt="2025-12-13T01:23:00.569" v="118"/>
          <ac:spMkLst>
            <pc:docMk/>
            <pc:sldMk cId="2992556360" sldId="276"/>
            <ac:spMk id="5" creationId="{E2156EEA-9BAC-7379-2285-B39BFDC28675}"/>
          </ac:spMkLst>
        </pc:spChg>
        <pc:spChg chg="mod">
          <ac:chgData name="Wagner Niada (2442372)" userId="S::2442372@student.uwtsd.ac.uk::df12d794-d9d9-4f10-90e0-01dd3c75976c" providerId="AD" clId="Web-{F15E1D87-56C4-EB85-0DD3-B3826B43D93F}" dt="2025-12-13T01:23:00.569" v="118"/>
          <ac:spMkLst>
            <pc:docMk/>
            <pc:sldMk cId="2992556360" sldId="276"/>
            <ac:spMk id="6" creationId="{47BB70D5-04A0-F6C7-346C-C96D7913CD4A}"/>
          </ac:spMkLst>
        </pc:spChg>
        <pc:picChg chg="add mod ord">
          <ac:chgData name="Wagner Niada (2442372)" userId="S::2442372@student.uwtsd.ac.uk::df12d794-d9d9-4f10-90e0-01dd3c75976c" providerId="AD" clId="Web-{F15E1D87-56C4-EB85-0DD3-B3826B43D93F}" dt="2025-12-13T01:23:00.569" v="118"/>
          <ac:picMkLst>
            <pc:docMk/>
            <pc:sldMk cId="2992556360" sldId="276"/>
            <ac:picMk id="7" creationId="{4D084AB6-BF7C-2CB9-2F5F-B592061607A0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144F4A5-1068-4577-BAA8-069C7E37B369}" type="doc">
      <dgm:prSet loTypeId="urn:microsoft.com/office/officeart/2008/layout/LinedList" loCatId="list" qsTypeId="urn:microsoft.com/office/officeart/2005/8/quickstyle/simple5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418E28B-5FEB-4C9F-A722-40D5F1E4A590}">
      <dgm:prSet/>
      <dgm:spPr/>
      <dgm:t>
        <a:bodyPr/>
        <a:lstStyle/>
        <a:p>
          <a:r>
            <a:rPr lang="en-GB" b="1"/>
            <a:t>2. Explanation of the Business Problem </a:t>
          </a:r>
          <a:endParaRPr lang="en-US"/>
        </a:p>
      </dgm:t>
    </dgm:pt>
    <dgm:pt modelId="{CD5A1587-783F-4BDD-ABBC-690F65334086}" type="parTrans" cxnId="{296E6375-416B-4477-8810-3B94DBEBE387}">
      <dgm:prSet/>
      <dgm:spPr/>
      <dgm:t>
        <a:bodyPr/>
        <a:lstStyle/>
        <a:p>
          <a:endParaRPr lang="en-US"/>
        </a:p>
      </dgm:t>
    </dgm:pt>
    <dgm:pt modelId="{E8274163-C833-4E75-90F8-043919D11251}" type="sibTrans" cxnId="{296E6375-416B-4477-8810-3B94DBEBE387}">
      <dgm:prSet/>
      <dgm:spPr/>
      <dgm:t>
        <a:bodyPr/>
        <a:lstStyle/>
        <a:p>
          <a:endParaRPr lang="en-US"/>
        </a:p>
      </dgm:t>
    </dgm:pt>
    <dgm:pt modelId="{58E1EA37-0497-49BE-862D-D06F931B7C45}">
      <dgm:prSet/>
      <dgm:spPr/>
      <dgm:t>
        <a:bodyPr/>
        <a:lstStyle/>
        <a:p>
          <a:r>
            <a:rPr lang="en-GB"/>
            <a:t>Use the case details to describe:</a:t>
          </a:r>
          <a:endParaRPr lang="en-US"/>
        </a:p>
      </dgm:t>
    </dgm:pt>
    <dgm:pt modelId="{1481AF65-49E2-4632-A8C7-93598059E705}" type="parTrans" cxnId="{B67B46C3-A8A8-4E38-8C18-42BE979941FF}">
      <dgm:prSet/>
      <dgm:spPr/>
      <dgm:t>
        <a:bodyPr/>
        <a:lstStyle/>
        <a:p>
          <a:endParaRPr lang="en-US"/>
        </a:p>
      </dgm:t>
    </dgm:pt>
    <dgm:pt modelId="{AF6026C8-589A-4BF2-8133-0BFC3EA819E7}" type="sibTrans" cxnId="{B67B46C3-A8A8-4E38-8C18-42BE979941FF}">
      <dgm:prSet/>
      <dgm:spPr/>
      <dgm:t>
        <a:bodyPr/>
        <a:lstStyle/>
        <a:p>
          <a:endParaRPr lang="en-US"/>
        </a:p>
      </dgm:t>
    </dgm:pt>
    <dgm:pt modelId="{01028C85-37D4-4534-BC3A-B9B4D40E9AE7}">
      <dgm:prSet/>
      <dgm:spPr/>
      <dgm:t>
        <a:bodyPr/>
        <a:lstStyle/>
        <a:p>
          <a:r>
            <a:rPr lang="en-GB" b="1"/>
            <a:t>Micro-level problem:</a:t>
          </a:r>
          <a:endParaRPr lang="en-US"/>
        </a:p>
      </dgm:t>
    </dgm:pt>
    <dgm:pt modelId="{BB13FA45-E350-4D86-A3F7-6D2868BD5AD1}" type="parTrans" cxnId="{D6EDA400-08E7-4082-A6CE-C936E74C6EFE}">
      <dgm:prSet/>
      <dgm:spPr/>
      <dgm:t>
        <a:bodyPr/>
        <a:lstStyle/>
        <a:p>
          <a:endParaRPr lang="en-US"/>
        </a:p>
      </dgm:t>
    </dgm:pt>
    <dgm:pt modelId="{1C6E990E-7FB4-4399-B6ED-A05CC02CD812}" type="sibTrans" cxnId="{D6EDA400-08E7-4082-A6CE-C936E74C6EFE}">
      <dgm:prSet/>
      <dgm:spPr/>
      <dgm:t>
        <a:bodyPr/>
        <a:lstStyle/>
        <a:p>
          <a:endParaRPr lang="en-US"/>
        </a:p>
      </dgm:t>
    </dgm:pt>
    <dgm:pt modelId="{E502E863-8E5A-47D4-A568-2632210E35D1}">
      <dgm:prSet/>
      <dgm:spPr/>
      <dgm:t>
        <a:bodyPr/>
        <a:lstStyle/>
        <a:p>
          <a:r>
            <a:rPr lang="en-GB"/>
            <a:t>30% decline in in-store sales.</a:t>
          </a:r>
          <a:endParaRPr lang="en-US"/>
        </a:p>
      </dgm:t>
    </dgm:pt>
    <dgm:pt modelId="{9B2CC9A2-8794-4FA8-86D3-0C00E64B869D}" type="parTrans" cxnId="{FECC7668-4178-4D21-AC18-2F099C88A7BF}">
      <dgm:prSet/>
      <dgm:spPr/>
      <dgm:t>
        <a:bodyPr/>
        <a:lstStyle/>
        <a:p>
          <a:endParaRPr lang="en-US"/>
        </a:p>
      </dgm:t>
    </dgm:pt>
    <dgm:pt modelId="{243CDCCA-4397-4121-B474-F04810DD02DE}" type="sibTrans" cxnId="{FECC7668-4178-4D21-AC18-2F099C88A7BF}">
      <dgm:prSet/>
      <dgm:spPr/>
      <dgm:t>
        <a:bodyPr/>
        <a:lstStyle/>
        <a:p>
          <a:endParaRPr lang="en-US"/>
        </a:p>
      </dgm:t>
    </dgm:pt>
    <dgm:pt modelId="{17DA044F-44BF-4DBB-8117-1C7CAD64AA1B}">
      <dgm:prSet/>
      <dgm:spPr/>
      <dgm:t>
        <a:bodyPr/>
        <a:lstStyle/>
        <a:p>
          <a:r>
            <a:rPr lang="en-GB"/>
            <a:t>Outdated digital presence → weak online conversion.</a:t>
          </a:r>
          <a:endParaRPr lang="en-US"/>
        </a:p>
      </dgm:t>
    </dgm:pt>
    <dgm:pt modelId="{B46C74BE-9647-434A-8F84-3C67D2521EFE}" type="parTrans" cxnId="{4DB198D0-5B71-4CE7-B9A3-433696328380}">
      <dgm:prSet/>
      <dgm:spPr/>
      <dgm:t>
        <a:bodyPr/>
        <a:lstStyle/>
        <a:p>
          <a:endParaRPr lang="en-US"/>
        </a:p>
      </dgm:t>
    </dgm:pt>
    <dgm:pt modelId="{D707E55E-702F-4C96-90FB-60A99377F387}" type="sibTrans" cxnId="{4DB198D0-5B71-4CE7-B9A3-433696328380}">
      <dgm:prSet/>
      <dgm:spPr/>
      <dgm:t>
        <a:bodyPr/>
        <a:lstStyle/>
        <a:p>
          <a:endParaRPr lang="en-US"/>
        </a:p>
      </dgm:t>
    </dgm:pt>
    <dgm:pt modelId="{D5F79E95-5241-4AE9-9254-2BE4549E094F}">
      <dgm:prSet/>
      <dgm:spPr/>
      <dgm:t>
        <a:bodyPr/>
        <a:lstStyle/>
        <a:p>
          <a:r>
            <a:rPr lang="en-GB"/>
            <a:t>Rising costs (flowers, sustainability materials).</a:t>
          </a:r>
          <a:endParaRPr lang="en-US"/>
        </a:p>
      </dgm:t>
    </dgm:pt>
    <dgm:pt modelId="{D969E776-086F-4134-A097-EA61E5EA7038}" type="parTrans" cxnId="{EBF04FC3-E45C-4A1B-B624-468C010C426A}">
      <dgm:prSet/>
      <dgm:spPr/>
      <dgm:t>
        <a:bodyPr/>
        <a:lstStyle/>
        <a:p>
          <a:endParaRPr lang="en-US"/>
        </a:p>
      </dgm:t>
    </dgm:pt>
    <dgm:pt modelId="{BAEF24E9-D2C5-475A-A55C-54B187A5E5AF}" type="sibTrans" cxnId="{EBF04FC3-E45C-4A1B-B624-468C010C426A}">
      <dgm:prSet/>
      <dgm:spPr/>
      <dgm:t>
        <a:bodyPr/>
        <a:lstStyle/>
        <a:p>
          <a:endParaRPr lang="en-US"/>
        </a:p>
      </dgm:t>
    </dgm:pt>
    <dgm:pt modelId="{49FBA7F6-151D-42B3-A1CA-82752A03B882}">
      <dgm:prSet/>
      <dgm:spPr/>
      <dgm:t>
        <a:bodyPr/>
        <a:lstStyle/>
        <a:p>
          <a:r>
            <a:rPr lang="en-GB"/>
            <a:t>Loss of competitive edge → boutique Instagram competitor + national chain.</a:t>
          </a:r>
          <a:endParaRPr lang="en-US"/>
        </a:p>
      </dgm:t>
    </dgm:pt>
    <dgm:pt modelId="{4585C6EA-6D74-42A3-AE60-7C08D3AA23A0}" type="parTrans" cxnId="{22965051-6564-4EC6-81BF-5C7479162FAB}">
      <dgm:prSet/>
      <dgm:spPr/>
      <dgm:t>
        <a:bodyPr/>
        <a:lstStyle/>
        <a:p>
          <a:endParaRPr lang="en-US"/>
        </a:p>
      </dgm:t>
    </dgm:pt>
    <dgm:pt modelId="{88C81372-63D7-4FFE-B5C9-8C209EFC0B2C}" type="sibTrans" cxnId="{22965051-6564-4EC6-81BF-5C7479162FAB}">
      <dgm:prSet/>
      <dgm:spPr/>
      <dgm:t>
        <a:bodyPr/>
        <a:lstStyle/>
        <a:p>
          <a:endParaRPr lang="en-US"/>
        </a:p>
      </dgm:t>
    </dgm:pt>
    <dgm:pt modelId="{D671D777-293C-4BA1-855B-1E2ADCE55367}">
      <dgm:prSet/>
      <dgm:spPr/>
      <dgm:t>
        <a:bodyPr/>
        <a:lstStyle/>
        <a:p>
          <a:r>
            <a:rPr lang="en-GB" b="1"/>
            <a:t>Macro-level contributing factors:</a:t>
          </a:r>
          <a:endParaRPr lang="en-US"/>
        </a:p>
      </dgm:t>
    </dgm:pt>
    <dgm:pt modelId="{5569AEB3-85EB-455C-B69A-EE37AA35C65F}" type="parTrans" cxnId="{B35DE002-CE79-4D2F-8D1A-F585BD239D42}">
      <dgm:prSet/>
      <dgm:spPr/>
      <dgm:t>
        <a:bodyPr/>
        <a:lstStyle/>
        <a:p>
          <a:endParaRPr lang="en-US"/>
        </a:p>
      </dgm:t>
    </dgm:pt>
    <dgm:pt modelId="{2161DF0D-C464-4347-841E-DE6F86675CE4}" type="sibTrans" cxnId="{B35DE002-CE79-4D2F-8D1A-F585BD239D42}">
      <dgm:prSet/>
      <dgm:spPr/>
      <dgm:t>
        <a:bodyPr/>
        <a:lstStyle/>
        <a:p>
          <a:endParaRPr lang="en-US"/>
        </a:p>
      </dgm:t>
    </dgm:pt>
    <dgm:pt modelId="{9BC9D455-3F62-4C46-9311-9E19D9A7C0C8}">
      <dgm:prSet/>
      <dgm:spPr/>
      <dgm:t>
        <a:bodyPr/>
        <a:lstStyle/>
        <a:p>
          <a:r>
            <a:rPr lang="en-GB"/>
            <a:t>Shift to online shopping (Mintel, 2023).</a:t>
          </a:r>
          <a:endParaRPr lang="en-US"/>
        </a:p>
      </dgm:t>
    </dgm:pt>
    <dgm:pt modelId="{AFE63161-A2BF-42C7-AE43-D940E64E5B75}" type="parTrans" cxnId="{D3BBFC98-5552-4459-A0BF-99DBF4B72470}">
      <dgm:prSet/>
      <dgm:spPr/>
      <dgm:t>
        <a:bodyPr/>
        <a:lstStyle/>
        <a:p>
          <a:endParaRPr lang="en-US"/>
        </a:p>
      </dgm:t>
    </dgm:pt>
    <dgm:pt modelId="{1896DD9E-CE1A-428D-9B76-2ACCA45B22B0}" type="sibTrans" cxnId="{D3BBFC98-5552-4459-A0BF-99DBF4B72470}">
      <dgm:prSet/>
      <dgm:spPr/>
      <dgm:t>
        <a:bodyPr/>
        <a:lstStyle/>
        <a:p>
          <a:endParaRPr lang="en-US"/>
        </a:p>
      </dgm:t>
    </dgm:pt>
    <dgm:pt modelId="{DADC36C5-9318-4AB6-82FA-622DB03C4A8C}">
      <dgm:prSet/>
      <dgm:spPr/>
      <dgm:t>
        <a:bodyPr/>
        <a:lstStyle/>
        <a:p>
          <a:r>
            <a:rPr lang="en-GB"/>
            <a:t>Inflation + supply chain disruption.</a:t>
          </a:r>
          <a:endParaRPr lang="en-US"/>
        </a:p>
      </dgm:t>
    </dgm:pt>
    <dgm:pt modelId="{2D4367F1-0F91-4FB5-A1B1-F59BA660C211}" type="parTrans" cxnId="{F434FD14-BB3B-48B6-8C18-8F42C374D5D2}">
      <dgm:prSet/>
      <dgm:spPr/>
      <dgm:t>
        <a:bodyPr/>
        <a:lstStyle/>
        <a:p>
          <a:endParaRPr lang="en-US"/>
        </a:p>
      </dgm:t>
    </dgm:pt>
    <dgm:pt modelId="{CD05466C-C019-4045-84F8-73BB91FE98EA}" type="sibTrans" cxnId="{F434FD14-BB3B-48B6-8C18-8F42C374D5D2}">
      <dgm:prSet/>
      <dgm:spPr/>
      <dgm:t>
        <a:bodyPr/>
        <a:lstStyle/>
        <a:p>
          <a:endParaRPr lang="en-US"/>
        </a:p>
      </dgm:t>
    </dgm:pt>
    <dgm:pt modelId="{4729C258-0635-4357-BCE4-670B6FBA27D5}">
      <dgm:prSet/>
      <dgm:spPr/>
      <dgm:t>
        <a:bodyPr/>
        <a:lstStyle/>
        <a:p>
          <a:r>
            <a:rPr lang="en-GB" b="1"/>
            <a:t>Key academic theories to support this section:</a:t>
          </a:r>
          <a:endParaRPr lang="en-US"/>
        </a:p>
      </dgm:t>
    </dgm:pt>
    <dgm:pt modelId="{29164E79-5484-4644-97C7-FF45ACB39E8A}" type="parTrans" cxnId="{0A6DC5C9-FF1F-4E1E-A192-AE008EB4872A}">
      <dgm:prSet/>
      <dgm:spPr/>
      <dgm:t>
        <a:bodyPr/>
        <a:lstStyle/>
        <a:p>
          <a:endParaRPr lang="en-US"/>
        </a:p>
      </dgm:t>
    </dgm:pt>
    <dgm:pt modelId="{9CC942D7-AD05-4922-8824-3D41BA472B39}" type="sibTrans" cxnId="{0A6DC5C9-FF1F-4E1E-A192-AE008EB4872A}">
      <dgm:prSet/>
      <dgm:spPr/>
      <dgm:t>
        <a:bodyPr/>
        <a:lstStyle/>
        <a:p>
          <a:endParaRPr lang="en-US"/>
        </a:p>
      </dgm:t>
    </dgm:pt>
    <dgm:pt modelId="{3548590E-A7A2-4F7B-927B-3CB431D6AF9B}">
      <dgm:prSet/>
      <dgm:spPr/>
      <dgm:t>
        <a:bodyPr/>
        <a:lstStyle/>
        <a:p>
          <a:r>
            <a:rPr lang="en-GB"/>
            <a:t>PESTLE analysis or consumer behaviour change literature.</a:t>
          </a:r>
          <a:endParaRPr lang="en-US"/>
        </a:p>
      </dgm:t>
    </dgm:pt>
    <dgm:pt modelId="{D1813552-3021-49AD-A83C-D4456A56C7EA}" type="parTrans" cxnId="{7BA77284-EAC0-4862-B8C8-5D152704F0F4}">
      <dgm:prSet/>
      <dgm:spPr/>
      <dgm:t>
        <a:bodyPr/>
        <a:lstStyle/>
        <a:p>
          <a:endParaRPr lang="en-US"/>
        </a:p>
      </dgm:t>
    </dgm:pt>
    <dgm:pt modelId="{7C6693CC-D141-4E77-A2C2-08A15F223EB7}" type="sibTrans" cxnId="{7BA77284-EAC0-4862-B8C8-5D152704F0F4}">
      <dgm:prSet/>
      <dgm:spPr/>
      <dgm:t>
        <a:bodyPr/>
        <a:lstStyle/>
        <a:p>
          <a:endParaRPr lang="en-US"/>
        </a:p>
      </dgm:t>
    </dgm:pt>
    <dgm:pt modelId="{D2C162A1-1846-45D7-8DC7-8A2E37260E13}">
      <dgm:prSet/>
      <dgm:spPr/>
      <dgm:t>
        <a:bodyPr/>
        <a:lstStyle/>
        <a:p>
          <a:r>
            <a:rPr lang="en-GB"/>
            <a:t>Digital transformation pressures (Laudon &amp; Traver, 2022).</a:t>
          </a:r>
          <a:endParaRPr lang="en-US"/>
        </a:p>
      </dgm:t>
    </dgm:pt>
    <dgm:pt modelId="{2D912D6B-EE82-4098-9DA7-EBC078BCB31E}" type="parTrans" cxnId="{371B3946-F10B-46B9-A678-50F119DA3CBA}">
      <dgm:prSet/>
      <dgm:spPr/>
      <dgm:t>
        <a:bodyPr/>
        <a:lstStyle/>
        <a:p>
          <a:endParaRPr lang="en-US"/>
        </a:p>
      </dgm:t>
    </dgm:pt>
    <dgm:pt modelId="{3DAD7723-B5AB-4C3B-9BD6-68D417A7FDDB}" type="sibTrans" cxnId="{371B3946-F10B-46B9-A678-50F119DA3CBA}">
      <dgm:prSet/>
      <dgm:spPr/>
      <dgm:t>
        <a:bodyPr/>
        <a:lstStyle/>
        <a:p>
          <a:endParaRPr lang="en-US"/>
        </a:p>
      </dgm:t>
    </dgm:pt>
    <dgm:pt modelId="{A230342C-5ECB-4BFF-AADA-BE7E7BBC2E79}" type="pres">
      <dgm:prSet presAssocID="{5144F4A5-1068-4577-BAA8-069C7E37B369}" presName="vert0" presStyleCnt="0">
        <dgm:presLayoutVars>
          <dgm:dir/>
          <dgm:animOne val="branch"/>
          <dgm:animLvl val="lvl"/>
        </dgm:presLayoutVars>
      </dgm:prSet>
      <dgm:spPr/>
    </dgm:pt>
    <dgm:pt modelId="{5A865B8F-8B72-45AA-BC3A-A8DA28B77C5A}" type="pres">
      <dgm:prSet presAssocID="{6418E28B-5FEB-4C9F-A722-40D5F1E4A590}" presName="thickLine" presStyleLbl="alignNode1" presStyleIdx="0" presStyleCnt="13"/>
      <dgm:spPr/>
    </dgm:pt>
    <dgm:pt modelId="{12757EE3-797D-4D4F-88E7-33089E576F53}" type="pres">
      <dgm:prSet presAssocID="{6418E28B-5FEB-4C9F-A722-40D5F1E4A590}" presName="horz1" presStyleCnt="0"/>
      <dgm:spPr/>
    </dgm:pt>
    <dgm:pt modelId="{C706135E-99B1-4C80-BC55-D5611B5A71AD}" type="pres">
      <dgm:prSet presAssocID="{6418E28B-5FEB-4C9F-A722-40D5F1E4A590}" presName="tx1" presStyleLbl="revTx" presStyleIdx="0" presStyleCnt="13"/>
      <dgm:spPr/>
    </dgm:pt>
    <dgm:pt modelId="{9FF19AEA-3C21-49CB-BD50-F0CA6AEBEAF9}" type="pres">
      <dgm:prSet presAssocID="{6418E28B-5FEB-4C9F-A722-40D5F1E4A590}" presName="vert1" presStyleCnt="0"/>
      <dgm:spPr/>
    </dgm:pt>
    <dgm:pt modelId="{19D0E9B8-118A-4AD6-AB7D-272518C94809}" type="pres">
      <dgm:prSet presAssocID="{58E1EA37-0497-49BE-862D-D06F931B7C45}" presName="thickLine" presStyleLbl="alignNode1" presStyleIdx="1" presStyleCnt="13"/>
      <dgm:spPr/>
    </dgm:pt>
    <dgm:pt modelId="{36BF6107-F8CC-4F7F-ABD5-669C1B7DFC3A}" type="pres">
      <dgm:prSet presAssocID="{58E1EA37-0497-49BE-862D-D06F931B7C45}" presName="horz1" presStyleCnt="0"/>
      <dgm:spPr/>
    </dgm:pt>
    <dgm:pt modelId="{36BBBE15-FC31-4929-BBBF-8998F38EF319}" type="pres">
      <dgm:prSet presAssocID="{58E1EA37-0497-49BE-862D-D06F931B7C45}" presName="tx1" presStyleLbl="revTx" presStyleIdx="1" presStyleCnt="13"/>
      <dgm:spPr/>
    </dgm:pt>
    <dgm:pt modelId="{5B9B4AEE-9F82-4E8F-A3C1-EAF6383F9E45}" type="pres">
      <dgm:prSet presAssocID="{58E1EA37-0497-49BE-862D-D06F931B7C45}" presName="vert1" presStyleCnt="0"/>
      <dgm:spPr/>
    </dgm:pt>
    <dgm:pt modelId="{40EC1A46-880D-4E7A-B66E-895F7B5DBC1F}" type="pres">
      <dgm:prSet presAssocID="{01028C85-37D4-4534-BC3A-B9B4D40E9AE7}" presName="thickLine" presStyleLbl="alignNode1" presStyleIdx="2" presStyleCnt="13"/>
      <dgm:spPr/>
    </dgm:pt>
    <dgm:pt modelId="{456BBD26-7F2C-4F36-AEF3-D56E969845F2}" type="pres">
      <dgm:prSet presAssocID="{01028C85-37D4-4534-BC3A-B9B4D40E9AE7}" presName="horz1" presStyleCnt="0"/>
      <dgm:spPr/>
    </dgm:pt>
    <dgm:pt modelId="{47540817-CD36-4262-A479-68497322F086}" type="pres">
      <dgm:prSet presAssocID="{01028C85-37D4-4534-BC3A-B9B4D40E9AE7}" presName="tx1" presStyleLbl="revTx" presStyleIdx="2" presStyleCnt="13"/>
      <dgm:spPr/>
    </dgm:pt>
    <dgm:pt modelId="{DE08C92B-2814-4258-9DB3-A32BB5EB1C7D}" type="pres">
      <dgm:prSet presAssocID="{01028C85-37D4-4534-BC3A-B9B4D40E9AE7}" presName="vert1" presStyleCnt="0"/>
      <dgm:spPr/>
    </dgm:pt>
    <dgm:pt modelId="{C981F37E-501B-4499-99CC-F38F610CD1AF}" type="pres">
      <dgm:prSet presAssocID="{E502E863-8E5A-47D4-A568-2632210E35D1}" presName="thickLine" presStyleLbl="alignNode1" presStyleIdx="3" presStyleCnt="13"/>
      <dgm:spPr/>
    </dgm:pt>
    <dgm:pt modelId="{1C87FCDA-D53E-4358-BF15-BDE840B3C417}" type="pres">
      <dgm:prSet presAssocID="{E502E863-8E5A-47D4-A568-2632210E35D1}" presName="horz1" presStyleCnt="0"/>
      <dgm:spPr/>
    </dgm:pt>
    <dgm:pt modelId="{3DF4D9B0-92D8-418C-A282-A2C65B073504}" type="pres">
      <dgm:prSet presAssocID="{E502E863-8E5A-47D4-A568-2632210E35D1}" presName="tx1" presStyleLbl="revTx" presStyleIdx="3" presStyleCnt="13"/>
      <dgm:spPr/>
    </dgm:pt>
    <dgm:pt modelId="{C7061AB0-66DD-4BEA-B643-D96A1D84FB39}" type="pres">
      <dgm:prSet presAssocID="{E502E863-8E5A-47D4-A568-2632210E35D1}" presName="vert1" presStyleCnt="0"/>
      <dgm:spPr/>
    </dgm:pt>
    <dgm:pt modelId="{1DBD148E-86A7-4A10-BF22-AB2CEF36981F}" type="pres">
      <dgm:prSet presAssocID="{17DA044F-44BF-4DBB-8117-1C7CAD64AA1B}" presName="thickLine" presStyleLbl="alignNode1" presStyleIdx="4" presStyleCnt="13"/>
      <dgm:spPr/>
    </dgm:pt>
    <dgm:pt modelId="{75EB16ED-6B81-42AD-B929-A9D56D7B8C43}" type="pres">
      <dgm:prSet presAssocID="{17DA044F-44BF-4DBB-8117-1C7CAD64AA1B}" presName="horz1" presStyleCnt="0"/>
      <dgm:spPr/>
    </dgm:pt>
    <dgm:pt modelId="{F1A21EBC-2636-4279-96C7-AC86B8E9AC27}" type="pres">
      <dgm:prSet presAssocID="{17DA044F-44BF-4DBB-8117-1C7CAD64AA1B}" presName="tx1" presStyleLbl="revTx" presStyleIdx="4" presStyleCnt="13"/>
      <dgm:spPr/>
    </dgm:pt>
    <dgm:pt modelId="{15E7D11F-3BBD-450A-B502-5D7492605EF3}" type="pres">
      <dgm:prSet presAssocID="{17DA044F-44BF-4DBB-8117-1C7CAD64AA1B}" presName="vert1" presStyleCnt="0"/>
      <dgm:spPr/>
    </dgm:pt>
    <dgm:pt modelId="{3D28F5D6-2F90-4820-BF4D-E758A04D2FA6}" type="pres">
      <dgm:prSet presAssocID="{D5F79E95-5241-4AE9-9254-2BE4549E094F}" presName="thickLine" presStyleLbl="alignNode1" presStyleIdx="5" presStyleCnt="13"/>
      <dgm:spPr/>
    </dgm:pt>
    <dgm:pt modelId="{776E75E5-1C95-4702-BFB6-D14A546AC3BF}" type="pres">
      <dgm:prSet presAssocID="{D5F79E95-5241-4AE9-9254-2BE4549E094F}" presName="horz1" presStyleCnt="0"/>
      <dgm:spPr/>
    </dgm:pt>
    <dgm:pt modelId="{BFB68272-37D9-493A-8D1F-5EDB464443BE}" type="pres">
      <dgm:prSet presAssocID="{D5F79E95-5241-4AE9-9254-2BE4549E094F}" presName="tx1" presStyleLbl="revTx" presStyleIdx="5" presStyleCnt="13"/>
      <dgm:spPr/>
    </dgm:pt>
    <dgm:pt modelId="{D87CFCDC-E24C-4E9C-A800-417FEC697F9C}" type="pres">
      <dgm:prSet presAssocID="{D5F79E95-5241-4AE9-9254-2BE4549E094F}" presName="vert1" presStyleCnt="0"/>
      <dgm:spPr/>
    </dgm:pt>
    <dgm:pt modelId="{3C88D241-0068-4C13-8618-6C7A675580BB}" type="pres">
      <dgm:prSet presAssocID="{49FBA7F6-151D-42B3-A1CA-82752A03B882}" presName="thickLine" presStyleLbl="alignNode1" presStyleIdx="6" presStyleCnt="13"/>
      <dgm:spPr/>
    </dgm:pt>
    <dgm:pt modelId="{51B4E42D-B789-4658-8AEF-06951EF38AEB}" type="pres">
      <dgm:prSet presAssocID="{49FBA7F6-151D-42B3-A1CA-82752A03B882}" presName="horz1" presStyleCnt="0"/>
      <dgm:spPr/>
    </dgm:pt>
    <dgm:pt modelId="{A4A60B86-B81B-4C1A-920F-7A49AE370900}" type="pres">
      <dgm:prSet presAssocID="{49FBA7F6-151D-42B3-A1CA-82752A03B882}" presName="tx1" presStyleLbl="revTx" presStyleIdx="6" presStyleCnt="13"/>
      <dgm:spPr/>
    </dgm:pt>
    <dgm:pt modelId="{E1E1DD18-C5D4-4DD2-9519-EA8F62CBB36D}" type="pres">
      <dgm:prSet presAssocID="{49FBA7F6-151D-42B3-A1CA-82752A03B882}" presName="vert1" presStyleCnt="0"/>
      <dgm:spPr/>
    </dgm:pt>
    <dgm:pt modelId="{3FF19036-142D-47A8-95BE-54A64269D569}" type="pres">
      <dgm:prSet presAssocID="{D671D777-293C-4BA1-855B-1E2ADCE55367}" presName="thickLine" presStyleLbl="alignNode1" presStyleIdx="7" presStyleCnt="13"/>
      <dgm:spPr/>
    </dgm:pt>
    <dgm:pt modelId="{86B16106-FBD3-4F12-A442-56B8669B9055}" type="pres">
      <dgm:prSet presAssocID="{D671D777-293C-4BA1-855B-1E2ADCE55367}" presName="horz1" presStyleCnt="0"/>
      <dgm:spPr/>
    </dgm:pt>
    <dgm:pt modelId="{E3C0CAE0-B608-4E00-B17D-AFDD4505BF5A}" type="pres">
      <dgm:prSet presAssocID="{D671D777-293C-4BA1-855B-1E2ADCE55367}" presName="tx1" presStyleLbl="revTx" presStyleIdx="7" presStyleCnt="13"/>
      <dgm:spPr/>
    </dgm:pt>
    <dgm:pt modelId="{9939A342-B3A9-4F13-A9A5-7E9A754748AB}" type="pres">
      <dgm:prSet presAssocID="{D671D777-293C-4BA1-855B-1E2ADCE55367}" presName="vert1" presStyleCnt="0"/>
      <dgm:spPr/>
    </dgm:pt>
    <dgm:pt modelId="{7BAD60D9-69A7-40BE-8A11-1CFF66EC36AA}" type="pres">
      <dgm:prSet presAssocID="{9BC9D455-3F62-4C46-9311-9E19D9A7C0C8}" presName="thickLine" presStyleLbl="alignNode1" presStyleIdx="8" presStyleCnt="13"/>
      <dgm:spPr/>
    </dgm:pt>
    <dgm:pt modelId="{00D51B0B-0A47-43D2-9E3E-AEF300C9F2AF}" type="pres">
      <dgm:prSet presAssocID="{9BC9D455-3F62-4C46-9311-9E19D9A7C0C8}" presName="horz1" presStyleCnt="0"/>
      <dgm:spPr/>
    </dgm:pt>
    <dgm:pt modelId="{F191BEC9-365C-4A65-9F7B-2012E2E9B1CC}" type="pres">
      <dgm:prSet presAssocID="{9BC9D455-3F62-4C46-9311-9E19D9A7C0C8}" presName="tx1" presStyleLbl="revTx" presStyleIdx="8" presStyleCnt="13"/>
      <dgm:spPr/>
    </dgm:pt>
    <dgm:pt modelId="{0A007788-0549-4D7F-AA37-16B7F09690E6}" type="pres">
      <dgm:prSet presAssocID="{9BC9D455-3F62-4C46-9311-9E19D9A7C0C8}" presName="vert1" presStyleCnt="0"/>
      <dgm:spPr/>
    </dgm:pt>
    <dgm:pt modelId="{F5045D68-D9E9-44A9-9B2B-4F2075F8B1F1}" type="pres">
      <dgm:prSet presAssocID="{DADC36C5-9318-4AB6-82FA-622DB03C4A8C}" presName="thickLine" presStyleLbl="alignNode1" presStyleIdx="9" presStyleCnt="13"/>
      <dgm:spPr/>
    </dgm:pt>
    <dgm:pt modelId="{2997CA67-5A74-47A5-B18F-009C659B6AEC}" type="pres">
      <dgm:prSet presAssocID="{DADC36C5-9318-4AB6-82FA-622DB03C4A8C}" presName="horz1" presStyleCnt="0"/>
      <dgm:spPr/>
    </dgm:pt>
    <dgm:pt modelId="{FAF153D6-22AC-495B-9C12-73788EA1D738}" type="pres">
      <dgm:prSet presAssocID="{DADC36C5-9318-4AB6-82FA-622DB03C4A8C}" presName="tx1" presStyleLbl="revTx" presStyleIdx="9" presStyleCnt="13"/>
      <dgm:spPr/>
    </dgm:pt>
    <dgm:pt modelId="{6BF475AF-FB89-42C2-885F-291D92B01432}" type="pres">
      <dgm:prSet presAssocID="{DADC36C5-9318-4AB6-82FA-622DB03C4A8C}" presName="vert1" presStyleCnt="0"/>
      <dgm:spPr/>
    </dgm:pt>
    <dgm:pt modelId="{6E0FE549-B418-4A12-B397-D3223A3E5A3D}" type="pres">
      <dgm:prSet presAssocID="{4729C258-0635-4357-BCE4-670B6FBA27D5}" presName="thickLine" presStyleLbl="alignNode1" presStyleIdx="10" presStyleCnt="13"/>
      <dgm:spPr/>
    </dgm:pt>
    <dgm:pt modelId="{280FDFE6-6A11-4E85-B1DA-BF38325B93F8}" type="pres">
      <dgm:prSet presAssocID="{4729C258-0635-4357-BCE4-670B6FBA27D5}" presName="horz1" presStyleCnt="0"/>
      <dgm:spPr/>
    </dgm:pt>
    <dgm:pt modelId="{2F83CB1F-E3B7-4B98-8F4F-DCF8FAEF172E}" type="pres">
      <dgm:prSet presAssocID="{4729C258-0635-4357-BCE4-670B6FBA27D5}" presName="tx1" presStyleLbl="revTx" presStyleIdx="10" presStyleCnt="13"/>
      <dgm:spPr/>
    </dgm:pt>
    <dgm:pt modelId="{B027F86F-E7CA-4051-B2AB-661831389419}" type="pres">
      <dgm:prSet presAssocID="{4729C258-0635-4357-BCE4-670B6FBA27D5}" presName="vert1" presStyleCnt="0"/>
      <dgm:spPr/>
    </dgm:pt>
    <dgm:pt modelId="{D0083EBE-480C-416F-A81D-F4EDCAD24B73}" type="pres">
      <dgm:prSet presAssocID="{3548590E-A7A2-4F7B-927B-3CB431D6AF9B}" presName="thickLine" presStyleLbl="alignNode1" presStyleIdx="11" presStyleCnt="13"/>
      <dgm:spPr/>
    </dgm:pt>
    <dgm:pt modelId="{5298839C-476B-4BAA-8531-D0492AC2036F}" type="pres">
      <dgm:prSet presAssocID="{3548590E-A7A2-4F7B-927B-3CB431D6AF9B}" presName="horz1" presStyleCnt="0"/>
      <dgm:spPr/>
    </dgm:pt>
    <dgm:pt modelId="{02AC5B88-46E4-4608-89C2-0AE96833DE26}" type="pres">
      <dgm:prSet presAssocID="{3548590E-A7A2-4F7B-927B-3CB431D6AF9B}" presName="tx1" presStyleLbl="revTx" presStyleIdx="11" presStyleCnt="13"/>
      <dgm:spPr/>
    </dgm:pt>
    <dgm:pt modelId="{90D619C3-C731-4EF8-AAD0-152D8A7E653C}" type="pres">
      <dgm:prSet presAssocID="{3548590E-A7A2-4F7B-927B-3CB431D6AF9B}" presName="vert1" presStyleCnt="0"/>
      <dgm:spPr/>
    </dgm:pt>
    <dgm:pt modelId="{3E445DC4-BEFA-4069-855B-708BF5D1D2CA}" type="pres">
      <dgm:prSet presAssocID="{D2C162A1-1846-45D7-8DC7-8A2E37260E13}" presName="thickLine" presStyleLbl="alignNode1" presStyleIdx="12" presStyleCnt="13"/>
      <dgm:spPr/>
    </dgm:pt>
    <dgm:pt modelId="{8A0C02CD-7790-4F1D-8242-0D0A047B021B}" type="pres">
      <dgm:prSet presAssocID="{D2C162A1-1846-45D7-8DC7-8A2E37260E13}" presName="horz1" presStyleCnt="0"/>
      <dgm:spPr/>
    </dgm:pt>
    <dgm:pt modelId="{B97B5FEF-7D8C-459B-9716-030D7E5B2710}" type="pres">
      <dgm:prSet presAssocID="{D2C162A1-1846-45D7-8DC7-8A2E37260E13}" presName="tx1" presStyleLbl="revTx" presStyleIdx="12" presStyleCnt="13"/>
      <dgm:spPr/>
    </dgm:pt>
    <dgm:pt modelId="{9579DB0E-485D-48BA-B0F7-9406A2AAE329}" type="pres">
      <dgm:prSet presAssocID="{D2C162A1-1846-45D7-8DC7-8A2E37260E13}" presName="vert1" presStyleCnt="0"/>
      <dgm:spPr/>
    </dgm:pt>
  </dgm:ptLst>
  <dgm:cxnLst>
    <dgm:cxn modelId="{D6EDA400-08E7-4082-A6CE-C936E74C6EFE}" srcId="{5144F4A5-1068-4577-BAA8-069C7E37B369}" destId="{01028C85-37D4-4534-BC3A-B9B4D40E9AE7}" srcOrd="2" destOrd="0" parTransId="{BB13FA45-E350-4D86-A3F7-6D2868BD5AD1}" sibTransId="{1C6E990E-7FB4-4399-B6ED-A05CC02CD812}"/>
    <dgm:cxn modelId="{B35DE002-CE79-4D2F-8D1A-F585BD239D42}" srcId="{5144F4A5-1068-4577-BAA8-069C7E37B369}" destId="{D671D777-293C-4BA1-855B-1E2ADCE55367}" srcOrd="7" destOrd="0" parTransId="{5569AEB3-85EB-455C-B69A-EE37AA35C65F}" sibTransId="{2161DF0D-C464-4347-841E-DE6F86675CE4}"/>
    <dgm:cxn modelId="{00F9EC06-6230-4869-9C61-3223ED210FB3}" type="presOf" srcId="{D5F79E95-5241-4AE9-9254-2BE4549E094F}" destId="{BFB68272-37D9-493A-8D1F-5EDB464443BE}" srcOrd="0" destOrd="0" presId="urn:microsoft.com/office/officeart/2008/layout/LinedList"/>
    <dgm:cxn modelId="{A386580F-6C9A-4C3B-A824-46E0A4C5D144}" type="presOf" srcId="{49FBA7F6-151D-42B3-A1CA-82752A03B882}" destId="{A4A60B86-B81B-4C1A-920F-7A49AE370900}" srcOrd="0" destOrd="0" presId="urn:microsoft.com/office/officeart/2008/layout/LinedList"/>
    <dgm:cxn modelId="{4BBAC810-3BAE-4827-B95F-76CD879EDE34}" type="presOf" srcId="{5144F4A5-1068-4577-BAA8-069C7E37B369}" destId="{A230342C-5ECB-4BFF-AADA-BE7E7BBC2E79}" srcOrd="0" destOrd="0" presId="urn:microsoft.com/office/officeart/2008/layout/LinedList"/>
    <dgm:cxn modelId="{F434FD14-BB3B-48B6-8C18-8F42C374D5D2}" srcId="{5144F4A5-1068-4577-BAA8-069C7E37B369}" destId="{DADC36C5-9318-4AB6-82FA-622DB03C4A8C}" srcOrd="9" destOrd="0" parTransId="{2D4367F1-0F91-4FB5-A1B1-F59BA660C211}" sibTransId="{CD05466C-C019-4045-84F8-73BB91FE98EA}"/>
    <dgm:cxn modelId="{BB428D15-B40B-4AB1-BF7E-F9F453ECD451}" type="presOf" srcId="{D671D777-293C-4BA1-855B-1E2ADCE55367}" destId="{E3C0CAE0-B608-4E00-B17D-AFDD4505BF5A}" srcOrd="0" destOrd="0" presId="urn:microsoft.com/office/officeart/2008/layout/LinedList"/>
    <dgm:cxn modelId="{C6D96318-7BB7-463F-9F64-11CAE0963640}" type="presOf" srcId="{9BC9D455-3F62-4C46-9311-9E19D9A7C0C8}" destId="{F191BEC9-365C-4A65-9F7B-2012E2E9B1CC}" srcOrd="0" destOrd="0" presId="urn:microsoft.com/office/officeart/2008/layout/LinedList"/>
    <dgm:cxn modelId="{8C8FFD39-1468-49FD-846C-CA7412D0CEFF}" type="presOf" srcId="{3548590E-A7A2-4F7B-927B-3CB431D6AF9B}" destId="{02AC5B88-46E4-4608-89C2-0AE96833DE26}" srcOrd="0" destOrd="0" presId="urn:microsoft.com/office/officeart/2008/layout/LinedList"/>
    <dgm:cxn modelId="{C8829163-188C-4DBE-B5D3-B217C738130C}" type="presOf" srcId="{DADC36C5-9318-4AB6-82FA-622DB03C4A8C}" destId="{FAF153D6-22AC-495B-9C12-73788EA1D738}" srcOrd="0" destOrd="0" presId="urn:microsoft.com/office/officeart/2008/layout/LinedList"/>
    <dgm:cxn modelId="{371B3946-F10B-46B9-A678-50F119DA3CBA}" srcId="{5144F4A5-1068-4577-BAA8-069C7E37B369}" destId="{D2C162A1-1846-45D7-8DC7-8A2E37260E13}" srcOrd="12" destOrd="0" parTransId="{2D912D6B-EE82-4098-9DA7-EBC078BCB31E}" sibTransId="{3DAD7723-B5AB-4C3B-9BD6-68D417A7FDDB}"/>
    <dgm:cxn modelId="{69123D47-A2C3-4F8B-9420-B6038A814B79}" type="presOf" srcId="{01028C85-37D4-4534-BC3A-B9B4D40E9AE7}" destId="{47540817-CD36-4262-A479-68497322F086}" srcOrd="0" destOrd="0" presId="urn:microsoft.com/office/officeart/2008/layout/LinedList"/>
    <dgm:cxn modelId="{FECC7668-4178-4D21-AC18-2F099C88A7BF}" srcId="{5144F4A5-1068-4577-BAA8-069C7E37B369}" destId="{E502E863-8E5A-47D4-A568-2632210E35D1}" srcOrd="3" destOrd="0" parTransId="{9B2CC9A2-8794-4FA8-86D3-0C00E64B869D}" sibTransId="{243CDCCA-4397-4121-B474-F04810DD02DE}"/>
    <dgm:cxn modelId="{22965051-6564-4EC6-81BF-5C7479162FAB}" srcId="{5144F4A5-1068-4577-BAA8-069C7E37B369}" destId="{49FBA7F6-151D-42B3-A1CA-82752A03B882}" srcOrd="6" destOrd="0" parTransId="{4585C6EA-6D74-42A3-AE60-7C08D3AA23A0}" sibTransId="{88C81372-63D7-4FFE-B5C9-8C209EFC0B2C}"/>
    <dgm:cxn modelId="{296E6375-416B-4477-8810-3B94DBEBE387}" srcId="{5144F4A5-1068-4577-BAA8-069C7E37B369}" destId="{6418E28B-5FEB-4C9F-A722-40D5F1E4A590}" srcOrd="0" destOrd="0" parTransId="{CD5A1587-783F-4BDD-ABBC-690F65334086}" sibTransId="{E8274163-C833-4E75-90F8-043919D11251}"/>
    <dgm:cxn modelId="{FBC5267D-8C51-4741-AE25-07A7B1379615}" type="presOf" srcId="{4729C258-0635-4357-BCE4-670B6FBA27D5}" destId="{2F83CB1F-E3B7-4B98-8F4F-DCF8FAEF172E}" srcOrd="0" destOrd="0" presId="urn:microsoft.com/office/officeart/2008/layout/LinedList"/>
    <dgm:cxn modelId="{7BA77284-EAC0-4862-B8C8-5D152704F0F4}" srcId="{5144F4A5-1068-4577-BAA8-069C7E37B369}" destId="{3548590E-A7A2-4F7B-927B-3CB431D6AF9B}" srcOrd="11" destOrd="0" parTransId="{D1813552-3021-49AD-A83C-D4456A56C7EA}" sibTransId="{7C6693CC-D141-4E77-A2C2-08A15F223EB7}"/>
    <dgm:cxn modelId="{873D7F88-29E8-4BB2-BB59-EBF91D9DB3DD}" type="presOf" srcId="{D2C162A1-1846-45D7-8DC7-8A2E37260E13}" destId="{B97B5FEF-7D8C-459B-9716-030D7E5B2710}" srcOrd="0" destOrd="0" presId="urn:microsoft.com/office/officeart/2008/layout/LinedList"/>
    <dgm:cxn modelId="{E928748E-5CBB-49A2-B400-903517907B49}" type="presOf" srcId="{58E1EA37-0497-49BE-862D-D06F931B7C45}" destId="{36BBBE15-FC31-4929-BBBF-8998F38EF319}" srcOrd="0" destOrd="0" presId="urn:microsoft.com/office/officeart/2008/layout/LinedList"/>
    <dgm:cxn modelId="{D3BBFC98-5552-4459-A0BF-99DBF4B72470}" srcId="{5144F4A5-1068-4577-BAA8-069C7E37B369}" destId="{9BC9D455-3F62-4C46-9311-9E19D9A7C0C8}" srcOrd="8" destOrd="0" parTransId="{AFE63161-A2BF-42C7-AE43-D940E64E5B75}" sibTransId="{1896DD9E-CE1A-428D-9B76-2ACCA45B22B0}"/>
    <dgm:cxn modelId="{41AFC0A5-A440-434C-A89E-6EF5ED11E246}" type="presOf" srcId="{E502E863-8E5A-47D4-A568-2632210E35D1}" destId="{3DF4D9B0-92D8-418C-A282-A2C65B073504}" srcOrd="0" destOrd="0" presId="urn:microsoft.com/office/officeart/2008/layout/LinedList"/>
    <dgm:cxn modelId="{B67B46C3-A8A8-4E38-8C18-42BE979941FF}" srcId="{5144F4A5-1068-4577-BAA8-069C7E37B369}" destId="{58E1EA37-0497-49BE-862D-D06F931B7C45}" srcOrd="1" destOrd="0" parTransId="{1481AF65-49E2-4632-A8C7-93598059E705}" sibTransId="{AF6026C8-589A-4BF2-8133-0BFC3EA819E7}"/>
    <dgm:cxn modelId="{EBF04FC3-E45C-4A1B-B624-468C010C426A}" srcId="{5144F4A5-1068-4577-BAA8-069C7E37B369}" destId="{D5F79E95-5241-4AE9-9254-2BE4549E094F}" srcOrd="5" destOrd="0" parTransId="{D969E776-086F-4134-A097-EA61E5EA7038}" sibTransId="{BAEF24E9-D2C5-475A-A55C-54B187A5E5AF}"/>
    <dgm:cxn modelId="{EA0256C4-789E-470C-941E-41ECF6C00B74}" type="presOf" srcId="{17DA044F-44BF-4DBB-8117-1C7CAD64AA1B}" destId="{F1A21EBC-2636-4279-96C7-AC86B8E9AC27}" srcOrd="0" destOrd="0" presId="urn:microsoft.com/office/officeart/2008/layout/LinedList"/>
    <dgm:cxn modelId="{0A6DC5C9-FF1F-4E1E-A192-AE008EB4872A}" srcId="{5144F4A5-1068-4577-BAA8-069C7E37B369}" destId="{4729C258-0635-4357-BCE4-670B6FBA27D5}" srcOrd="10" destOrd="0" parTransId="{29164E79-5484-4644-97C7-FF45ACB39E8A}" sibTransId="{9CC942D7-AD05-4922-8824-3D41BA472B39}"/>
    <dgm:cxn modelId="{4DB198D0-5B71-4CE7-B9A3-433696328380}" srcId="{5144F4A5-1068-4577-BAA8-069C7E37B369}" destId="{17DA044F-44BF-4DBB-8117-1C7CAD64AA1B}" srcOrd="4" destOrd="0" parTransId="{B46C74BE-9647-434A-8F84-3C67D2521EFE}" sibTransId="{D707E55E-702F-4C96-90FB-60A99377F387}"/>
    <dgm:cxn modelId="{CA21B4DC-C22D-4972-B09E-CB8F8E0CCE2A}" type="presOf" srcId="{6418E28B-5FEB-4C9F-A722-40D5F1E4A590}" destId="{C706135E-99B1-4C80-BC55-D5611B5A71AD}" srcOrd="0" destOrd="0" presId="urn:microsoft.com/office/officeart/2008/layout/LinedList"/>
    <dgm:cxn modelId="{D1C071E5-3813-4A25-9A76-ED192B689679}" type="presParOf" srcId="{A230342C-5ECB-4BFF-AADA-BE7E7BBC2E79}" destId="{5A865B8F-8B72-45AA-BC3A-A8DA28B77C5A}" srcOrd="0" destOrd="0" presId="urn:microsoft.com/office/officeart/2008/layout/LinedList"/>
    <dgm:cxn modelId="{B2614E71-BEAF-4449-AB62-C5BC0C421474}" type="presParOf" srcId="{A230342C-5ECB-4BFF-AADA-BE7E7BBC2E79}" destId="{12757EE3-797D-4D4F-88E7-33089E576F53}" srcOrd="1" destOrd="0" presId="urn:microsoft.com/office/officeart/2008/layout/LinedList"/>
    <dgm:cxn modelId="{2E68B92C-8C8C-4E21-BF12-E84D6EE6A021}" type="presParOf" srcId="{12757EE3-797D-4D4F-88E7-33089E576F53}" destId="{C706135E-99B1-4C80-BC55-D5611B5A71AD}" srcOrd="0" destOrd="0" presId="urn:microsoft.com/office/officeart/2008/layout/LinedList"/>
    <dgm:cxn modelId="{70211B5C-4B71-415D-B927-1EDEB2FD8AFE}" type="presParOf" srcId="{12757EE3-797D-4D4F-88E7-33089E576F53}" destId="{9FF19AEA-3C21-49CB-BD50-F0CA6AEBEAF9}" srcOrd="1" destOrd="0" presId="urn:microsoft.com/office/officeart/2008/layout/LinedList"/>
    <dgm:cxn modelId="{CD55976E-3B68-45B4-8126-9189014F4EEB}" type="presParOf" srcId="{A230342C-5ECB-4BFF-AADA-BE7E7BBC2E79}" destId="{19D0E9B8-118A-4AD6-AB7D-272518C94809}" srcOrd="2" destOrd="0" presId="urn:microsoft.com/office/officeart/2008/layout/LinedList"/>
    <dgm:cxn modelId="{3BF05480-3F20-4049-A7F0-5AFD742C1CFC}" type="presParOf" srcId="{A230342C-5ECB-4BFF-AADA-BE7E7BBC2E79}" destId="{36BF6107-F8CC-4F7F-ABD5-669C1B7DFC3A}" srcOrd="3" destOrd="0" presId="urn:microsoft.com/office/officeart/2008/layout/LinedList"/>
    <dgm:cxn modelId="{9625F8AE-E01E-494D-8B07-C83C96DD1FE8}" type="presParOf" srcId="{36BF6107-F8CC-4F7F-ABD5-669C1B7DFC3A}" destId="{36BBBE15-FC31-4929-BBBF-8998F38EF319}" srcOrd="0" destOrd="0" presId="urn:microsoft.com/office/officeart/2008/layout/LinedList"/>
    <dgm:cxn modelId="{187BEE94-C1AC-4416-B522-5B47F6045669}" type="presParOf" srcId="{36BF6107-F8CC-4F7F-ABD5-669C1B7DFC3A}" destId="{5B9B4AEE-9F82-4E8F-A3C1-EAF6383F9E45}" srcOrd="1" destOrd="0" presId="urn:microsoft.com/office/officeart/2008/layout/LinedList"/>
    <dgm:cxn modelId="{390BCC4F-D40F-4B01-AAE5-90D6F32B7D9C}" type="presParOf" srcId="{A230342C-5ECB-4BFF-AADA-BE7E7BBC2E79}" destId="{40EC1A46-880D-4E7A-B66E-895F7B5DBC1F}" srcOrd="4" destOrd="0" presId="urn:microsoft.com/office/officeart/2008/layout/LinedList"/>
    <dgm:cxn modelId="{43A8CCAC-690A-4694-B216-745A25949010}" type="presParOf" srcId="{A230342C-5ECB-4BFF-AADA-BE7E7BBC2E79}" destId="{456BBD26-7F2C-4F36-AEF3-D56E969845F2}" srcOrd="5" destOrd="0" presId="urn:microsoft.com/office/officeart/2008/layout/LinedList"/>
    <dgm:cxn modelId="{A5F18E4E-BACB-4FA7-8877-115DBF6C3EBA}" type="presParOf" srcId="{456BBD26-7F2C-4F36-AEF3-D56E969845F2}" destId="{47540817-CD36-4262-A479-68497322F086}" srcOrd="0" destOrd="0" presId="urn:microsoft.com/office/officeart/2008/layout/LinedList"/>
    <dgm:cxn modelId="{944BAF18-9DBB-4D9D-8718-AF8ACEDB32A7}" type="presParOf" srcId="{456BBD26-7F2C-4F36-AEF3-D56E969845F2}" destId="{DE08C92B-2814-4258-9DB3-A32BB5EB1C7D}" srcOrd="1" destOrd="0" presId="urn:microsoft.com/office/officeart/2008/layout/LinedList"/>
    <dgm:cxn modelId="{7F4AA79C-550A-4E34-8D82-FCE2E16CE101}" type="presParOf" srcId="{A230342C-5ECB-4BFF-AADA-BE7E7BBC2E79}" destId="{C981F37E-501B-4499-99CC-F38F610CD1AF}" srcOrd="6" destOrd="0" presId="urn:microsoft.com/office/officeart/2008/layout/LinedList"/>
    <dgm:cxn modelId="{75B75B14-2972-460D-93EA-9BEBB1EC497E}" type="presParOf" srcId="{A230342C-5ECB-4BFF-AADA-BE7E7BBC2E79}" destId="{1C87FCDA-D53E-4358-BF15-BDE840B3C417}" srcOrd="7" destOrd="0" presId="urn:microsoft.com/office/officeart/2008/layout/LinedList"/>
    <dgm:cxn modelId="{6E70B800-0796-41E6-A8C4-043328E8F004}" type="presParOf" srcId="{1C87FCDA-D53E-4358-BF15-BDE840B3C417}" destId="{3DF4D9B0-92D8-418C-A282-A2C65B073504}" srcOrd="0" destOrd="0" presId="urn:microsoft.com/office/officeart/2008/layout/LinedList"/>
    <dgm:cxn modelId="{485C6272-0040-42E0-B96A-C2467AEAF096}" type="presParOf" srcId="{1C87FCDA-D53E-4358-BF15-BDE840B3C417}" destId="{C7061AB0-66DD-4BEA-B643-D96A1D84FB39}" srcOrd="1" destOrd="0" presId="urn:microsoft.com/office/officeart/2008/layout/LinedList"/>
    <dgm:cxn modelId="{5D1A69D8-844D-4792-95A2-4A1B46D8D694}" type="presParOf" srcId="{A230342C-5ECB-4BFF-AADA-BE7E7BBC2E79}" destId="{1DBD148E-86A7-4A10-BF22-AB2CEF36981F}" srcOrd="8" destOrd="0" presId="urn:microsoft.com/office/officeart/2008/layout/LinedList"/>
    <dgm:cxn modelId="{BBBA0F1C-66FB-4F60-8B62-441F34E9878F}" type="presParOf" srcId="{A230342C-5ECB-4BFF-AADA-BE7E7BBC2E79}" destId="{75EB16ED-6B81-42AD-B929-A9D56D7B8C43}" srcOrd="9" destOrd="0" presId="urn:microsoft.com/office/officeart/2008/layout/LinedList"/>
    <dgm:cxn modelId="{F0392DCF-5330-43FB-82A6-BE1E169E8080}" type="presParOf" srcId="{75EB16ED-6B81-42AD-B929-A9D56D7B8C43}" destId="{F1A21EBC-2636-4279-96C7-AC86B8E9AC27}" srcOrd="0" destOrd="0" presId="urn:microsoft.com/office/officeart/2008/layout/LinedList"/>
    <dgm:cxn modelId="{385864E8-A588-4FE3-9795-85B8DE20D9C0}" type="presParOf" srcId="{75EB16ED-6B81-42AD-B929-A9D56D7B8C43}" destId="{15E7D11F-3BBD-450A-B502-5D7492605EF3}" srcOrd="1" destOrd="0" presId="urn:microsoft.com/office/officeart/2008/layout/LinedList"/>
    <dgm:cxn modelId="{7A33A697-2C14-42A2-BBDC-2CEE9AFE31BC}" type="presParOf" srcId="{A230342C-5ECB-4BFF-AADA-BE7E7BBC2E79}" destId="{3D28F5D6-2F90-4820-BF4D-E758A04D2FA6}" srcOrd="10" destOrd="0" presId="urn:microsoft.com/office/officeart/2008/layout/LinedList"/>
    <dgm:cxn modelId="{F66B6C17-783D-48AD-8AC1-BF53657F27CA}" type="presParOf" srcId="{A230342C-5ECB-4BFF-AADA-BE7E7BBC2E79}" destId="{776E75E5-1C95-4702-BFB6-D14A546AC3BF}" srcOrd="11" destOrd="0" presId="urn:microsoft.com/office/officeart/2008/layout/LinedList"/>
    <dgm:cxn modelId="{12125C93-BB33-4259-8E61-0B516E3A9776}" type="presParOf" srcId="{776E75E5-1C95-4702-BFB6-D14A546AC3BF}" destId="{BFB68272-37D9-493A-8D1F-5EDB464443BE}" srcOrd="0" destOrd="0" presId="urn:microsoft.com/office/officeart/2008/layout/LinedList"/>
    <dgm:cxn modelId="{D7C6A2C4-6000-48B8-A9D9-A9BC55F0340B}" type="presParOf" srcId="{776E75E5-1C95-4702-BFB6-D14A546AC3BF}" destId="{D87CFCDC-E24C-4E9C-A800-417FEC697F9C}" srcOrd="1" destOrd="0" presId="urn:microsoft.com/office/officeart/2008/layout/LinedList"/>
    <dgm:cxn modelId="{949D464C-2FED-41B1-B719-077C48FFAA0C}" type="presParOf" srcId="{A230342C-5ECB-4BFF-AADA-BE7E7BBC2E79}" destId="{3C88D241-0068-4C13-8618-6C7A675580BB}" srcOrd="12" destOrd="0" presId="urn:microsoft.com/office/officeart/2008/layout/LinedList"/>
    <dgm:cxn modelId="{813DE75C-6C6F-4474-AD99-367D20A284EA}" type="presParOf" srcId="{A230342C-5ECB-4BFF-AADA-BE7E7BBC2E79}" destId="{51B4E42D-B789-4658-8AEF-06951EF38AEB}" srcOrd="13" destOrd="0" presId="urn:microsoft.com/office/officeart/2008/layout/LinedList"/>
    <dgm:cxn modelId="{D19B2865-C703-402E-84BC-4F3CE49257D0}" type="presParOf" srcId="{51B4E42D-B789-4658-8AEF-06951EF38AEB}" destId="{A4A60B86-B81B-4C1A-920F-7A49AE370900}" srcOrd="0" destOrd="0" presId="urn:microsoft.com/office/officeart/2008/layout/LinedList"/>
    <dgm:cxn modelId="{E31A4C92-F4C3-4A31-99B8-2FACA6D6A1AD}" type="presParOf" srcId="{51B4E42D-B789-4658-8AEF-06951EF38AEB}" destId="{E1E1DD18-C5D4-4DD2-9519-EA8F62CBB36D}" srcOrd="1" destOrd="0" presId="urn:microsoft.com/office/officeart/2008/layout/LinedList"/>
    <dgm:cxn modelId="{81C909F0-71AD-4C93-9E91-99131B461E9F}" type="presParOf" srcId="{A230342C-5ECB-4BFF-AADA-BE7E7BBC2E79}" destId="{3FF19036-142D-47A8-95BE-54A64269D569}" srcOrd="14" destOrd="0" presId="urn:microsoft.com/office/officeart/2008/layout/LinedList"/>
    <dgm:cxn modelId="{7238DFE2-AE78-4B23-839E-F3FA961D0D8B}" type="presParOf" srcId="{A230342C-5ECB-4BFF-AADA-BE7E7BBC2E79}" destId="{86B16106-FBD3-4F12-A442-56B8669B9055}" srcOrd="15" destOrd="0" presId="urn:microsoft.com/office/officeart/2008/layout/LinedList"/>
    <dgm:cxn modelId="{B9C2CF30-6A3D-4C7D-B22D-C314213F802E}" type="presParOf" srcId="{86B16106-FBD3-4F12-A442-56B8669B9055}" destId="{E3C0CAE0-B608-4E00-B17D-AFDD4505BF5A}" srcOrd="0" destOrd="0" presId="urn:microsoft.com/office/officeart/2008/layout/LinedList"/>
    <dgm:cxn modelId="{272B5989-7F66-4A0E-97E4-5DFA9674D3F9}" type="presParOf" srcId="{86B16106-FBD3-4F12-A442-56B8669B9055}" destId="{9939A342-B3A9-4F13-A9A5-7E9A754748AB}" srcOrd="1" destOrd="0" presId="urn:microsoft.com/office/officeart/2008/layout/LinedList"/>
    <dgm:cxn modelId="{D2D543FF-10C3-4692-832A-307039517584}" type="presParOf" srcId="{A230342C-5ECB-4BFF-AADA-BE7E7BBC2E79}" destId="{7BAD60D9-69A7-40BE-8A11-1CFF66EC36AA}" srcOrd="16" destOrd="0" presId="urn:microsoft.com/office/officeart/2008/layout/LinedList"/>
    <dgm:cxn modelId="{1E23C391-48AC-47A9-ACE6-FB5891CCB659}" type="presParOf" srcId="{A230342C-5ECB-4BFF-AADA-BE7E7BBC2E79}" destId="{00D51B0B-0A47-43D2-9E3E-AEF300C9F2AF}" srcOrd="17" destOrd="0" presId="urn:microsoft.com/office/officeart/2008/layout/LinedList"/>
    <dgm:cxn modelId="{0D6B937C-58EF-49CE-986C-FCAA34003B6D}" type="presParOf" srcId="{00D51B0B-0A47-43D2-9E3E-AEF300C9F2AF}" destId="{F191BEC9-365C-4A65-9F7B-2012E2E9B1CC}" srcOrd="0" destOrd="0" presId="urn:microsoft.com/office/officeart/2008/layout/LinedList"/>
    <dgm:cxn modelId="{50501037-5989-4C37-9F2A-8D0743E37523}" type="presParOf" srcId="{00D51B0B-0A47-43D2-9E3E-AEF300C9F2AF}" destId="{0A007788-0549-4D7F-AA37-16B7F09690E6}" srcOrd="1" destOrd="0" presId="urn:microsoft.com/office/officeart/2008/layout/LinedList"/>
    <dgm:cxn modelId="{98855089-FDF1-4AE4-A6DE-6358AC50A7E0}" type="presParOf" srcId="{A230342C-5ECB-4BFF-AADA-BE7E7BBC2E79}" destId="{F5045D68-D9E9-44A9-9B2B-4F2075F8B1F1}" srcOrd="18" destOrd="0" presId="urn:microsoft.com/office/officeart/2008/layout/LinedList"/>
    <dgm:cxn modelId="{79EBB5DD-2D33-4BA3-BE97-332CD0599E23}" type="presParOf" srcId="{A230342C-5ECB-4BFF-AADA-BE7E7BBC2E79}" destId="{2997CA67-5A74-47A5-B18F-009C659B6AEC}" srcOrd="19" destOrd="0" presId="urn:microsoft.com/office/officeart/2008/layout/LinedList"/>
    <dgm:cxn modelId="{CBB8B3F1-4886-4A7B-9376-0947ACFDC06E}" type="presParOf" srcId="{2997CA67-5A74-47A5-B18F-009C659B6AEC}" destId="{FAF153D6-22AC-495B-9C12-73788EA1D738}" srcOrd="0" destOrd="0" presId="urn:microsoft.com/office/officeart/2008/layout/LinedList"/>
    <dgm:cxn modelId="{B62295EF-0802-435C-AD28-887A2F96BD1F}" type="presParOf" srcId="{2997CA67-5A74-47A5-B18F-009C659B6AEC}" destId="{6BF475AF-FB89-42C2-885F-291D92B01432}" srcOrd="1" destOrd="0" presId="urn:microsoft.com/office/officeart/2008/layout/LinedList"/>
    <dgm:cxn modelId="{4BFA6CF4-4DF2-4D8B-8F16-016F4F9D811E}" type="presParOf" srcId="{A230342C-5ECB-4BFF-AADA-BE7E7BBC2E79}" destId="{6E0FE549-B418-4A12-B397-D3223A3E5A3D}" srcOrd="20" destOrd="0" presId="urn:microsoft.com/office/officeart/2008/layout/LinedList"/>
    <dgm:cxn modelId="{1AC1F7C3-6E70-4F98-80C2-F61B847ABAC5}" type="presParOf" srcId="{A230342C-5ECB-4BFF-AADA-BE7E7BBC2E79}" destId="{280FDFE6-6A11-4E85-B1DA-BF38325B93F8}" srcOrd="21" destOrd="0" presId="urn:microsoft.com/office/officeart/2008/layout/LinedList"/>
    <dgm:cxn modelId="{341B3C03-CC8F-407C-BD3C-D00C0735537D}" type="presParOf" srcId="{280FDFE6-6A11-4E85-B1DA-BF38325B93F8}" destId="{2F83CB1F-E3B7-4B98-8F4F-DCF8FAEF172E}" srcOrd="0" destOrd="0" presId="urn:microsoft.com/office/officeart/2008/layout/LinedList"/>
    <dgm:cxn modelId="{70FC4000-3EC6-4644-92DE-643A78D4778D}" type="presParOf" srcId="{280FDFE6-6A11-4E85-B1DA-BF38325B93F8}" destId="{B027F86F-E7CA-4051-B2AB-661831389419}" srcOrd="1" destOrd="0" presId="urn:microsoft.com/office/officeart/2008/layout/LinedList"/>
    <dgm:cxn modelId="{D8F31164-1ED4-408C-9259-6DF7A4FAB13C}" type="presParOf" srcId="{A230342C-5ECB-4BFF-AADA-BE7E7BBC2E79}" destId="{D0083EBE-480C-416F-A81D-F4EDCAD24B73}" srcOrd="22" destOrd="0" presId="urn:microsoft.com/office/officeart/2008/layout/LinedList"/>
    <dgm:cxn modelId="{322B7D88-E9F8-4288-95F0-0D7F0E972067}" type="presParOf" srcId="{A230342C-5ECB-4BFF-AADA-BE7E7BBC2E79}" destId="{5298839C-476B-4BAA-8531-D0492AC2036F}" srcOrd="23" destOrd="0" presId="urn:microsoft.com/office/officeart/2008/layout/LinedList"/>
    <dgm:cxn modelId="{C9981524-0DA1-4DEB-B4E8-C008491E5BDC}" type="presParOf" srcId="{5298839C-476B-4BAA-8531-D0492AC2036F}" destId="{02AC5B88-46E4-4608-89C2-0AE96833DE26}" srcOrd="0" destOrd="0" presId="urn:microsoft.com/office/officeart/2008/layout/LinedList"/>
    <dgm:cxn modelId="{5BEA2C3B-F45C-4F83-82E9-AFB28BE503FF}" type="presParOf" srcId="{5298839C-476B-4BAA-8531-D0492AC2036F}" destId="{90D619C3-C731-4EF8-AAD0-152D8A7E653C}" srcOrd="1" destOrd="0" presId="urn:microsoft.com/office/officeart/2008/layout/LinedList"/>
    <dgm:cxn modelId="{651CD001-8407-4E69-981A-C76AAD7D2C5D}" type="presParOf" srcId="{A230342C-5ECB-4BFF-AADA-BE7E7BBC2E79}" destId="{3E445DC4-BEFA-4069-855B-708BF5D1D2CA}" srcOrd="24" destOrd="0" presId="urn:microsoft.com/office/officeart/2008/layout/LinedList"/>
    <dgm:cxn modelId="{3DE777B4-DD20-4ABC-8957-4359956CBEFF}" type="presParOf" srcId="{A230342C-5ECB-4BFF-AADA-BE7E7BBC2E79}" destId="{8A0C02CD-7790-4F1D-8242-0D0A047B021B}" srcOrd="25" destOrd="0" presId="urn:microsoft.com/office/officeart/2008/layout/LinedList"/>
    <dgm:cxn modelId="{9194B483-4F43-4BF2-B840-2EE08BCAD869}" type="presParOf" srcId="{8A0C02CD-7790-4F1D-8242-0D0A047B021B}" destId="{B97B5FEF-7D8C-459B-9716-030D7E5B2710}" srcOrd="0" destOrd="0" presId="urn:microsoft.com/office/officeart/2008/layout/LinedList"/>
    <dgm:cxn modelId="{FD585C32-1287-4CCA-AC54-2954BACAC89B}" type="presParOf" srcId="{8A0C02CD-7790-4F1D-8242-0D0A047B021B}" destId="{9579DB0E-485D-48BA-B0F7-9406A2AAE32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2EBD2DC-48A5-479B-B356-CE627A53441B}" type="doc">
      <dgm:prSet loTypeId="urn:microsoft.com/office/officeart/2016/7/layout/RepeatingBendingProcessNew" loCatId="process" qsTypeId="urn:microsoft.com/office/officeart/2005/8/quickstyle/simple2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B19CC022-AB97-4645-88EC-FA24617E12D4}">
      <dgm:prSet/>
      <dgm:spPr/>
      <dgm:t>
        <a:bodyPr/>
        <a:lstStyle/>
        <a:p>
          <a:r>
            <a:rPr lang="en-GB" b="1"/>
            <a:t>Evaluation of Alternatives (Grid Analysis / PMI) (≈200–250 words)</a:t>
          </a:r>
          <a:endParaRPr lang="en-US"/>
        </a:p>
      </dgm:t>
    </dgm:pt>
    <dgm:pt modelId="{384B566D-4EBF-46BC-9C74-C6A539AF31F1}" type="parTrans" cxnId="{3CD0F358-4B48-46E8-B7C5-9728773F2136}">
      <dgm:prSet/>
      <dgm:spPr/>
      <dgm:t>
        <a:bodyPr/>
        <a:lstStyle/>
        <a:p>
          <a:endParaRPr lang="en-US"/>
        </a:p>
      </dgm:t>
    </dgm:pt>
    <dgm:pt modelId="{4D45AB9E-5287-4A91-92BF-4AF9EBA863A2}" type="sibTrans" cxnId="{3CD0F358-4B48-46E8-B7C5-9728773F2136}">
      <dgm:prSet/>
      <dgm:spPr/>
      <dgm:t>
        <a:bodyPr/>
        <a:lstStyle/>
        <a:p>
          <a:endParaRPr lang="en-US"/>
        </a:p>
      </dgm:t>
    </dgm:pt>
    <dgm:pt modelId="{3B6634AC-D7E5-4468-ADE0-14DDE213F567}">
      <dgm:prSet/>
      <dgm:spPr/>
      <dgm:t>
        <a:bodyPr/>
        <a:lstStyle/>
        <a:p>
          <a:r>
            <a:rPr lang="en-GB"/>
            <a:t>(</a:t>
          </a:r>
          <a:r>
            <a:rPr lang="en-GB" i="1"/>
            <a:t>The table itself must be in Appendix A</a:t>
          </a:r>
          <a:r>
            <a:rPr lang="en-GB"/>
            <a:t>)</a:t>
          </a:r>
          <a:endParaRPr lang="en-US"/>
        </a:p>
      </dgm:t>
    </dgm:pt>
    <dgm:pt modelId="{E0CA4083-ECF5-4D97-9845-7C4DBA629AB1}" type="parTrans" cxnId="{B2F1C64A-A32A-4562-A265-35FA20165EE8}">
      <dgm:prSet/>
      <dgm:spPr/>
      <dgm:t>
        <a:bodyPr/>
        <a:lstStyle/>
        <a:p>
          <a:endParaRPr lang="en-US"/>
        </a:p>
      </dgm:t>
    </dgm:pt>
    <dgm:pt modelId="{43C7D5E1-D791-4028-91EF-D03BAE727772}" type="sibTrans" cxnId="{B2F1C64A-A32A-4562-A265-35FA20165EE8}">
      <dgm:prSet/>
      <dgm:spPr/>
      <dgm:t>
        <a:bodyPr/>
        <a:lstStyle/>
        <a:p>
          <a:endParaRPr lang="en-US"/>
        </a:p>
      </dgm:t>
    </dgm:pt>
    <dgm:pt modelId="{0E7BEFDF-2359-44FB-AF57-A6E9BA1F748C}">
      <dgm:prSet/>
      <dgm:spPr/>
      <dgm:t>
        <a:bodyPr/>
        <a:lstStyle/>
        <a:p>
          <a:r>
            <a:rPr lang="en-GB"/>
            <a:t>Suggested criteria:</a:t>
          </a:r>
          <a:endParaRPr lang="en-US"/>
        </a:p>
      </dgm:t>
    </dgm:pt>
    <dgm:pt modelId="{64A755A8-BDE1-432A-B581-1AF99CEAAB4A}" type="parTrans" cxnId="{9ECD7840-2BBC-4317-B74C-5A9F2178A08F}">
      <dgm:prSet/>
      <dgm:spPr/>
      <dgm:t>
        <a:bodyPr/>
        <a:lstStyle/>
        <a:p>
          <a:endParaRPr lang="en-US"/>
        </a:p>
      </dgm:t>
    </dgm:pt>
    <dgm:pt modelId="{EB2A86C7-582B-4BFC-B5BC-B0AD5AB0E8C2}" type="sibTrans" cxnId="{9ECD7840-2BBC-4317-B74C-5A9F2178A08F}">
      <dgm:prSet/>
      <dgm:spPr/>
      <dgm:t>
        <a:bodyPr/>
        <a:lstStyle/>
        <a:p>
          <a:endParaRPr lang="en-US"/>
        </a:p>
      </dgm:t>
    </dgm:pt>
    <dgm:pt modelId="{9CB3C518-1C59-4F74-A88A-B3499F855A7B}">
      <dgm:prSet/>
      <dgm:spPr/>
      <dgm:t>
        <a:bodyPr/>
        <a:lstStyle/>
        <a:p>
          <a:r>
            <a:rPr lang="en-GB"/>
            <a:t>Cost</a:t>
          </a:r>
          <a:endParaRPr lang="en-US"/>
        </a:p>
      </dgm:t>
    </dgm:pt>
    <dgm:pt modelId="{CE1544A6-9203-41FC-8729-17774F618956}" type="parTrans" cxnId="{271083B5-BDC3-4D35-959D-4A5505D55DE4}">
      <dgm:prSet/>
      <dgm:spPr/>
      <dgm:t>
        <a:bodyPr/>
        <a:lstStyle/>
        <a:p>
          <a:endParaRPr lang="en-US"/>
        </a:p>
      </dgm:t>
    </dgm:pt>
    <dgm:pt modelId="{DFD683DF-F6C1-4040-9790-0033BBFAF98C}" type="sibTrans" cxnId="{271083B5-BDC3-4D35-959D-4A5505D55DE4}">
      <dgm:prSet/>
      <dgm:spPr/>
      <dgm:t>
        <a:bodyPr/>
        <a:lstStyle/>
        <a:p>
          <a:endParaRPr lang="en-US"/>
        </a:p>
      </dgm:t>
    </dgm:pt>
    <dgm:pt modelId="{E6F279FD-7390-4CCA-9722-AC38BAE7DAEA}">
      <dgm:prSet/>
      <dgm:spPr/>
      <dgm:t>
        <a:bodyPr/>
        <a:lstStyle/>
        <a:p>
          <a:r>
            <a:rPr lang="en-GB"/>
            <a:t>Expected revenue impact</a:t>
          </a:r>
          <a:endParaRPr lang="en-US"/>
        </a:p>
      </dgm:t>
    </dgm:pt>
    <dgm:pt modelId="{27E4B856-B24D-488A-A039-C6AA9F833B6B}" type="parTrans" cxnId="{DCC02A3C-5171-4EEA-B53D-70C75C1B9158}">
      <dgm:prSet/>
      <dgm:spPr/>
      <dgm:t>
        <a:bodyPr/>
        <a:lstStyle/>
        <a:p>
          <a:endParaRPr lang="en-US"/>
        </a:p>
      </dgm:t>
    </dgm:pt>
    <dgm:pt modelId="{0BE75534-6D3D-4C32-9B32-D5708AE521C9}" type="sibTrans" cxnId="{DCC02A3C-5171-4EEA-B53D-70C75C1B9158}">
      <dgm:prSet/>
      <dgm:spPr/>
      <dgm:t>
        <a:bodyPr/>
        <a:lstStyle/>
        <a:p>
          <a:endParaRPr lang="en-US"/>
        </a:p>
      </dgm:t>
    </dgm:pt>
    <dgm:pt modelId="{149E7114-E34E-4C2D-8A1E-EEE00BBB1707}">
      <dgm:prSet/>
      <dgm:spPr/>
      <dgm:t>
        <a:bodyPr/>
        <a:lstStyle/>
        <a:p>
          <a:r>
            <a:rPr lang="en-GB"/>
            <a:t>Customer reach</a:t>
          </a:r>
          <a:endParaRPr lang="en-US"/>
        </a:p>
      </dgm:t>
    </dgm:pt>
    <dgm:pt modelId="{75511911-AE10-42D7-937A-D1BAADE6EE30}" type="parTrans" cxnId="{A95813A2-424B-4D3E-A418-370B9892040A}">
      <dgm:prSet/>
      <dgm:spPr/>
      <dgm:t>
        <a:bodyPr/>
        <a:lstStyle/>
        <a:p>
          <a:endParaRPr lang="en-US"/>
        </a:p>
      </dgm:t>
    </dgm:pt>
    <dgm:pt modelId="{2EEDFDCD-1EF2-4AA0-8B46-BC0C6B5F9D8A}" type="sibTrans" cxnId="{A95813A2-424B-4D3E-A418-370B9892040A}">
      <dgm:prSet/>
      <dgm:spPr/>
      <dgm:t>
        <a:bodyPr/>
        <a:lstStyle/>
        <a:p>
          <a:endParaRPr lang="en-US"/>
        </a:p>
      </dgm:t>
    </dgm:pt>
    <dgm:pt modelId="{3972C5A3-C991-4642-9677-58B7D16EE807}">
      <dgm:prSet/>
      <dgm:spPr/>
      <dgm:t>
        <a:bodyPr/>
        <a:lstStyle/>
        <a:p>
          <a:r>
            <a:rPr lang="en-GB"/>
            <a:t>Competitive differentiation</a:t>
          </a:r>
          <a:endParaRPr lang="en-US"/>
        </a:p>
      </dgm:t>
    </dgm:pt>
    <dgm:pt modelId="{CEB59C08-CCD7-46BE-A6BB-0A7B76EFAA2B}" type="parTrans" cxnId="{965BF78C-90A8-42F7-88B9-2C0EFB183B86}">
      <dgm:prSet/>
      <dgm:spPr/>
      <dgm:t>
        <a:bodyPr/>
        <a:lstStyle/>
        <a:p>
          <a:endParaRPr lang="en-US"/>
        </a:p>
      </dgm:t>
    </dgm:pt>
    <dgm:pt modelId="{41C1E94A-E5EB-452D-AB5D-9358D35562A0}" type="sibTrans" cxnId="{965BF78C-90A8-42F7-88B9-2C0EFB183B86}">
      <dgm:prSet/>
      <dgm:spPr/>
      <dgm:t>
        <a:bodyPr/>
        <a:lstStyle/>
        <a:p>
          <a:endParaRPr lang="en-US"/>
        </a:p>
      </dgm:t>
    </dgm:pt>
    <dgm:pt modelId="{FDD8435A-EB25-4177-8E50-D8DCE5019212}">
      <dgm:prSet/>
      <dgm:spPr/>
      <dgm:t>
        <a:bodyPr/>
        <a:lstStyle/>
        <a:p>
          <a:r>
            <a:rPr lang="en-GB"/>
            <a:t>Ease of implementation</a:t>
          </a:r>
          <a:endParaRPr lang="en-US"/>
        </a:p>
      </dgm:t>
    </dgm:pt>
    <dgm:pt modelId="{385A841E-A07A-4655-B90C-8B3BB2F1F6AB}" type="parTrans" cxnId="{61F26515-8472-443A-924C-E796C31CF7E9}">
      <dgm:prSet/>
      <dgm:spPr/>
      <dgm:t>
        <a:bodyPr/>
        <a:lstStyle/>
        <a:p>
          <a:endParaRPr lang="en-US"/>
        </a:p>
      </dgm:t>
    </dgm:pt>
    <dgm:pt modelId="{72A0D96A-E05B-4F85-A63E-5D6A4A16B5E3}" type="sibTrans" cxnId="{61F26515-8472-443A-924C-E796C31CF7E9}">
      <dgm:prSet/>
      <dgm:spPr/>
      <dgm:t>
        <a:bodyPr/>
        <a:lstStyle/>
        <a:p>
          <a:endParaRPr lang="en-US"/>
        </a:p>
      </dgm:t>
    </dgm:pt>
    <dgm:pt modelId="{4DAC412E-7267-4E88-82B0-0A00202D1DE2}">
      <dgm:prSet/>
      <dgm:spPr/>
      <dgm:t>
        <a:bodyPr/>
        <a:lstStyle/>
        <a:p>
          <a:r>
            <a:rPr lang="en-GB"/>
            <a:t>Alignment with brand values</a:t>
          </a:r>
          <a:endParaRPr lang="en-US"/>
        </a:p>
      </dgm:t>
    </dgm:pt>
    <dgm:pt modelId="{2F88B35C-77D7-425F-9BB0-8324C805D6BF}" type="parTrans" cxnId="{F7D23EA3-7423-4F4F-B218-62636AE350B7}">
      <dgm:prSet/>
      <dgm:spPr/>
      <dgm:t>
        <a:bodyPr/>
        <a:lstStyle/>
        <a:p>
          <a:endParaRPr lang="en-US"/>
        </a:p>
      </dgm:t>
    </dgm:pt>
    <dgm:pt modelId="{E4BB5326-A453-4086-95B4-47FB5198511E}" type="sibTrans" cxnId="{F7D23EA3-7423-4F4F-B218-62636AE350B7}">
      <dgm:prSet/>
      <dgm:spPr/>
      <dgm:t>
        <a:bodyPr/>
        <a:lstStyle/>
        <a:p>
          <a:endParaRPr lang="en-US"/>
        </a:p>
      </dgm:t>
    </dgm:pt>
    <dgm:pt modelId="{08545648-2655-4AF6-842F-1912662CD444}">
      <dgm:prSet/>
      <dgm:spPr/>
      <dgm:t>
        <a:bodyPr/>
        <a:lstStyle/>
        <a:p>
          <a:r>
            <a:rPr lang="en-GB"/>
            <a:t>Long-term sustainability</a:t>
          </a:r>
          <a:endParaRPr lang="en-US"/>
        </a:p>
      </dgm:t>
    </dgm:pt>
    <dgm:pt modelId="{9D3DC4D5-3928-4B3A-8A02-4E368B5F59A6}" type="parTrans" cxnId="{60DD03A3-4D09-40E2-8CD4-05B33D3239A2}">
      <dgm:prSet/>
      <dgm:spPr/>
      <dgm:t>
        <a:bodyPr/>
        <a:lstStyle/>
        <a:p>
          <a:endParaRPr lang="en-US"/>
        </a:p>
      </dgm:t>
    </dgm:pt>
    <dgm:pt modelId="{3C5A593C-80F6-47C5-8E9B-132F2D0C57B4}" type="sibTrans" cxnId="{60DD03A3-4D09-40E2-8CD4-05B33D3239A2}">
      <dgm:prSet/>
      <dgm:spPr/>
      <dgm:t>
        <a:bodyPr/>
        <a:lstStyle/>
        <a:p>
          <a:endParaRPr lang="en-US"/>
        </a:p>
      </dgm:t>
    </dgm:pt>
    <dgm:pt modelId="{E3E426D5-5179-4F13-AE89-690DBEEAED60}">
      <dgm:prSet/>
      <dgm:spPr/>
      <dgm:t>
        <a:bodyPr/>
        <a:lstStyle/>
        <a:p>
          <a:r>
            <a:rPr lang="en-GB" b="1"/>
            <a:t>Example guidance for scoring (students fill in actual numbers):</a:t>
          </a:r>
          <a:endParaRPr lang="en-US"/>
        </a:p>
      </dgm:t>
    </dgm:pt>
    <dgm:pt modelId="{14BA775C-F477-424B-9FA7-7E0C470A7003}" type="parTrans" cxnId="{5E9F30F2-7D71-424D-B588-A7078F0F9DE0}">
      <dgm:prSet/>
      <dgm:spPr/>
      <dgm:t>
        <a:bodyPr/>
        <a:lstStyle/>
        <a:p>
          <a:endParaRPr lang="en-US"/>
        </a:p>
      </dgm:t>
    </dgm:pt>
    <dgm:pt modelId="{60856AF9-CD0B-4C7A-B162-91F87FB1D7D3}" type="sibTrans" cxnId="{5E9F30F2-7D71-424D-B588-A7078F0F9DE0}">
      <dgm:prSet/>
      <dgm:spPr/>
      <dgm:t>
        <a:bodyPr/>
        <a:lstStyle/>
        <a:p>
          <a:endParaRPr lang="en-US"/>
        </a:p>
      </dgm:t>
    </dgm:pt>
    <dgm:pt modelId="{4313240E-F76B-4E0F-80D3-999A92CEA064}">
      <dgm:prSet/>
      <dgm:spPr/>
      <dgm:t>
        <a:bodyPr/>
        <a:lstStyle/>
        <a:p>
          <a:r>
            <a:rPr lang="en-GB"/>
            <a:t>Digital transformation may score highly for reach + revenue impact.</a:t>
          </a:r>
          <a:endParaRPr lang="en-US"/>
        </a:p>
      </dgm:t>
    </dgm:pt>
    <dgm:pt modelId="{0581E5FB-B8A6-4771-A2CA-34F8F1485166}" type="parTrans" cxnId="{B5626DA7-3BC1-4BF4-B656-F4ADCABF70D6}">
      <dgm:prSet/>
      <dgm:spPr/>
      <dgm:t>
        <a:bodyPr/>
        <a:lstStyle/>
        <a:p>
          <a:endParaRPr lang="en-US"/>
        </a:p>
      </dgm:t>
    </dgm:pt>
    <dgm:pt modelId="{6ED7EF20-0538-4388-BC63-6C53B8A4241B}" type="sibTrans" cxnId="{B5626DA7-3BC1-4BF4-B656-F4ADCABF70D6}">
      <dgm:prSet/>
      <dgm:spPr/>
      <dgm:t>
        <a:bodyPr/>
        <a:lstStyle/>
        <a:p>
          <a:endParaRPr lang="en-US"/>
        </a:p>
      </dgm:t>
    </dgm:pt>
    <dgm:pt modelId="{0D43EA05-E043-458E-9743-84F89EB79E6F}">
      <dgm:prSet/>
      <dgm:spPr/>
      <dgm:t>
        <a:bodyPr/>
        <a:lstStyle/>
        <a:p>
          <a:r>
            <a:rPr lang="en-GB"/>
            <a:t>Diversification may score highly for differentiation + brand alignment but lower on reach.</a:t>
          </a:r>
          <a:endParaRPr lang="en-US"/>
        </a:p>
      </dgm:t>
    </dgm:pt>
    <dgm:pt modelId="{15FBC0BD-CE50-49FE-BC1D-187C926F606D}" type="parTrans" cxnId="{218782C3-D0FE-4B96-8F3F-ECEBC930B317}">
      <dgm:prSet/>
      <dgm:spPr/>
      <dgm:t>
        <a:bodyPr/>
        <a:lstStyle/>
        <a:p>
          <a:endParaRPr lang="en-US"/>
        </a:p>
      </dgm:t>
    </dgm:pt>
    <dgm:pt modelId="{E6A3ABC4-C903-4B7A-B809-7F418D750ED8}" type="sibTrans" cxnId="{218782C3-D0FE-4B96-8F3F-ECEBC930B317}">
      <dgm:prSet/>
      <dgm:spPr/>
      <dgm:t>
        <a:bodyPr/>
        <a:lstStyle/>
        <a:p>
          <a:endParaRPr lang="en-US"/>
        </a:p>
      </dgm:t>
    </dgm:pt>
    <dgm:pt modelId="{1161C456-19BC-438B-97F2-21E5611892C4}">
      <dgm:prSet/>
      <dgm:spPr/>
      <dgm:t>
        <a:bodyPr/>
        <a:lstStyle/>
        <a:p>
          <a:r>
            <a:rPr lang="en-GB"/>
            <a:t>In this section you discuss results, e.g.:</a:t>
          </a:r>
          <a:endParaRPr lang="en-US"/>
        </a:p>
      </dgm:t>
    </dgm:pt>
    <dgm:pt modelId="{476E5A4B-A964-44EE-8977-16122A358E45}" type="parTrans" cxnId="{A60F468F-3206-4C53-B68D-11F4A23522A6}">
      <dgm:prSet/>
      <dgm:spPr/>
      <dgm:t>
        <a:bodyPr/>
        <a:lstStyle/>
        <a:p>
          <a:endParaRPr lang="en-US"/>
        </a:p>
      </dgm:t>
    </dgm:pt>
    <dgm:pt modelId="{A436FAE4-93C7-4849-947B-5C324F3630FA}" type="sibTrans" cxnId="{A60F468F-3206-4C53-B68D-11F4A23522A6}">
      <dgm:prSet/>
      <dgm:spPr/>
      <dgm:t>
        <a:bodyPr/>
        <a:lstStyle/>
        <a:p>
          <a:endParaRPr lang="en-US"/>
        </a:p>
      </dgm:t>
    </dgm:pt>
    <dgm:pt modelId="{05829D37-6A92-45C2-880B-3923B12BC874}">
      <dgm:prSet/>
      <dgm:spPr/>
      <dgm:t>
        <a:bodyPr/>
        <a:lstStyle/>
        <a:p>
          <a:r>
            <a:rPr lang="en-GB"/>
            <a:t>Solution A shows highest weighted score → best strategic fit.</a:t>
          </a:r>
          <a:endParaRPr lang="en-US"/>
        </a:p>
      </dgm:t>
    </dgm:pt>
    <dgm:pt modelId="{9248E135-8416-46D1-8D7C-20D7E5BB0DEC}" type="parTrans" cxnId="{AD8DBD71-B5D2-45B5-9FA5-E0CD03BD1132}">
      <dgm:prSet/>
      <dgm:spPr/>
      <dgm:t>
        <a:bodyPr/>
        <a:lstStyle/>
        <a:p>
          <a:endParaRPr lang="en-US"/>
        </a:p>
      </dgm:t>
    </dgm:pt>
    <dgm:pt modelId="{77F61B70-CE57-4740-941B-6D93CCC2D946}" type="sibTrans" cxnId="{AD8DBD71-B5D2-45B5-9FA5-E0CD03BD1132}">
      <dgm:prSet/>
      <dgm:spPr/>
      <dgm:t>
        <a:bodyPr/>
        <a:lstStyle/>
        <a:p>
          <a:endParaRPr lang="en-US"/>
        </a:p>
      </dgm:t>
    </dgm:pt>
    <dgm:pt modelId="{698D2483-169D-4BC8-9E3D-AC16154BFD88}">
      <dgm:prSet/>
      <dgm:spPr/>
      <dgm:t>
        <a:bodyPr/>
        <a:lstStyle/>
        <a:p>
          <a:r>
            <a:rPr lang="en-GB"/>
            <a:t>Solution B positive but less impactful for reversing sales decline quickly.</a:t>
          </a:r>
          <a:endParaRPr lang="en-US"/>
        </a:p>
      </dgm:t>
    </dgm:pt>
    <dgm:pt modelId="{941D83AD-77F7-4F58-A820-888E7F0CCDB9}" type="parTrans" cxnId="{484B02B3-D765-4D4F-9CC4-837703D5E191}">
      <dgm:prSet/>
      <dgm:spPr/>
      <dgm:t>
        <a:bodyPr/>
        <a:lstStyle/>
        <a:p>
          <a:endParaRPr lang="en-US"/>
        </a:p>
      </dgm:t>
    </dgm:pt>
    <dgm:pt modelId="{B8B29B51-8544-4C58-B395-712EFAF4F7ED}" type="sibTrans" cxnId="{484B02B3-D765-4D4F-9CC4-837703D5E191}">
      <dgm:prSet/>
      <dgm:spPr/>
      <dgm:t>
        <a:bodyPr/>
        <a:lstStyle/>
        <a:p>
          <a:endParaRPr lang="en-US"/>
        </a:p>
      </dgm:t>
    </dgm:pt>
    <dgm:pt modelId="{9272BC82-D768-404A-B1BF-57526CFE67D7}">
      <dgm:prSet/>
      <dgm:spPr/>
      <dgm:t>
        <a:bodyPr/>
        <a:lstStyle/>
        <a:p>
          <a:r>
            <a:rPr lang="en-GB" b="1"/>
            <a:t>5. Justification for Selected Solution (≈200 words)</a:t>
          </a:r>
          <a:endParaRPr lang="en-US"/>
        </a:p>
      </dgm:t>
    </dgm:pt>
    <dgm:pt modelId="{42A2884C-0B25-41E9-9803-DAF8E5B11A82}" type="parTrans" cxnId="{EFCE218B-D5D8-4A46-8614-E2544BB62F72}">
      <dgm:prSet/>
      <dgm:spPr/>
      <dgm:t>
        <a:bodyPr/>
        <a:lstStyle/>
        <a:p>
          <a:endParaRPr lang="en-US"/>
        </a:p>
      </dgm:t>
    </dgm:pt>
    <dgm:pt modelId="{83C436B6-79A3-4DE2-B4CD-5A3A407910E9}" type="sibTrans" cxnId="{EFCE218B-D5D8-4A46-8614-E2544BB62F72}">
      <dgm:prSet/>
      <dgm:spPr/>
      <dgm:t>
        <a:bodyPr/>
        <a:lstStyle/>
        <a:p>
          <a:endParaRPr lang="en-US"/>
        </a:p>
      </dgm:t>
    </dgm:pt>
    <dgm:pt modelId="{555DDCAF-1648-421F-86EA-5407524256D1}">
      <dgm:prSet/>
      <dgm:spPr/>
      <dgm:t>
        <a:bodyPr/>
        <a:lstStyle/>
        <a:p>
          <a:r>
            <a:rPr lang="en-GB"/>
            <a:t>Assuming </a:t>
          </a:r>
          <a:r>
            <a:rPr lang="en-GB" b="1"/>
            <a:t>Solution A (Digital Transformation)</a:t>
          </a:r>
          <a:r>
            <a:rPr lang="en-GB"/>
            <a:t> scores higher, justify using:</a:t>
          </a:r>
          <a:endParaRPr lang="en-US"/>
        </a:p>
      </dgm:t>
    </dgm:pt>
    <dgm:pt modelId="{9BAD4820-ECF0-46B5-A7C4-C4252ED59439}" type="parTrans" cxnId="{7ECFF920-C92A-413E-A942-E5EC92D1BF15}">
      <dgm:prSet/>
      <dgm:spPr/>
      <dgm:t>
        <a:bodyPr/>
        <a:lstStyle/>
        <a:p>
          <a:endParaRPr lang="en-US"/>
        </a:p>
      </dgm:t>
    </dgm:pt>
    <dgm:pt modelId="{5CB72AAA-447D-4492-B88B-B8B69B03A9E8}" type="sibTrans" cxnId="{7ECFF920-C92A-413E-A942-E5EC92D1BF15}">
      <dgm:prSet/>
      <dgm:spPr/>
      <dgm:t>
        <a:bodyPr/>
        <a:lstStyle/>
        <a:p>
          <a:endParaRPr lang="en-US"/>
        </a:p>
      </dgm:t>
    </dgm:pt>
    <dgm:pt modelId="{E322C9F0-E448-4EC7-93E1-1E49630C0E0F}">
      <dgm:prSet/>
      <dgm:spPr/>
      <dgm:t>
        <a:bodyPr/>
        <a:lstStyle/>
        <a:p>
          <a:r>
            <a:rPr lang="en-GB"/>
            <a:t>Market trends: online floristry growth rates.</a:t>
          </a:r>
          <a:endParaRPr lang="en-US"/>
        </a:p>
      </dgm:t>
    </dgm:pt>
    <dgm:pt modelId="{CFEDE3ED-6B3B-421E-9129-A5DD58A4EFED}" type="parTrans" cxnId="{96F69359-0BA9-4D7B-8BA0-D81F1CBB417E}">
      <dgm:prSet/>
      <dgm:spPr/>
      <dgm:t>
        <a:bodyPr/>
        <a:lstStyle/>
        <a:p>
          <a:endParaRPr lang="en-US"/>
        </a:p>
      </dgm:t>
    </dgm:pt>
    <dgm:pt modelId="{93368B2A-DB8A-4F9B-BE0E-814DBFE84E6B}" type="sibTrans" cxnId="{96F69359-0BA9-4D7B-8BA0-D81F1CBB417E}">
      <dgm:prSet/>
      <dgm:spPr/>
      <dgm:t>
        <a:bodyPr/>
        <a:lstStyle/>
        <a:p>
          <a:endParaRPr lang="en-US"/>
        </a:p>
      </dgm:t>
    </dgm:pt>
    <dgm:pt modelId="{225058ED-2C71-4149-BAE0-DD01283F29AC}">
      <dgm:prSet/>
      <dgm:spPr/>
      <dgm:t>
        <a:bodyPr/>
        <a:lstStyle/>
        <a:p>
          <a:r>
            <a:rPr lang="en-GB"/>
            <a:t>Consumer preference for convenience + subscriptions.</a:t>
          </a:r>
          <a:endParaRPr lang="en-US"/>
        </a:p>
      </dgm:t>
    </dgm:pt>
    <dgm:pt modelId="{8FAA172C-6D5E-4560-868E-6886EF219AB5}" type="parTrans" cxnId="{D167F33F-4493-4842-9B0B-3A92F0FE03F6}">
      <dgm:prSet/>
      <dgm:spPr/>
      <dgm:t>
        <a:bodyPr/>
        <a:lstStyle/>
        <a:p>
          <a:endParaRPr lang="en-US"/>
        </a:p>
      </dgm:t>
    </dgm:pt>
    <dgm:pt modelId="{DDA2F0F6-7F8F-42F4-AA6E-E45A4AAA0263}" type="sibTrans" cxnId="{D167F33F-4493-4842-9B0B-3A92F0FE03F6}">
      <dgm:prSet/>
      <dgm:spPr/>
      <dgm:t>
        <a:bodyPr/>
        <a:lstStyle/>
        <a:p>
          <a:endParaRPr lang="en-US"/>
        </a:p>
      </dgm:t>
    </dgm:pt>
    <dgm:pt modelId="{078663BF-56E6-40FB-A908-D034E7D08FC5}">
      <dgm:prSet/>
      <dgm:spPr/>
      <dgm:t>
        <a:bodyPr/>
        <a:lstStyle/>
        <a:p>
          <a:r>
            <a:rPr lang="en-GB"/>
            <a:t>Competitor benchmarking (Instagram-enabled boutique and national chain).</a:t>
          </a:r>
          <a:endParaRPr lang="en-US"/>
        </a:p>
      </dgm:t>
    </dgm:pt>
    <dgm:pt modelId="{0CE7677F-E732-405F-BE56-F513BEE0D11C}" type="parTrans" cxnId="{16136E6F-0A81-4085-9B9A-3DB6A9E32DB5}">
      <dgm:prSet/>
      <dgm:spPr/>
      <dgm:t>
        <a:bodyPr/>
        <a:lstStyle/>
        <a:p>
          <a:endParaRPr lang="en-US"/>
        </a:p>
      </dgm:t>
    </dgm:pt>
    <dgm:pt modelId="{3311C504-05D2-4D15-BD11-C76746B2CABC}" type="sibTrans" cxnId="{16136E6F-0A81-4085-9B9A-3DB6A9E32DB5}">
      <dgm:prSet/>
      <dgm:spPr/>
      <dgm:t>
        <a:bodyPr/>
        <a:lstStyle/>
        <a:p>
          <a:endParaRPr lang="en-US"/>
        </a:p>
      </dgm:t>
    </dgm:pt>
    <dgm:pt modelId="{80FD9AB9-9C32-4D1F-BCA2-4A029E2878D9}">
      <dgm:prSet/>
      <dgm:spPr/>
      <dgm:t>
        <a:bodyPr/>
        <a:lstStyle/>
        <a:p>
          <a:r>
            <a:rPr lang="en-GB"/>
            <a:t>Existing customer feedback complaining about the website.</a:t>
          </a:r>
          <a:endParaRPr lang="en-US"/>
        </a:p>
      </dgm:t>
    </dgm:pt>
    <dgm:pt modelId="{7C94030C-C3B5-45FC-8BB1-E4156A51F636}" type="parTrans" cxnId="{3F184A97-0F40-4649-A7E4-5D667CCA6972}">
      <dgm:prSet/>
      <dgm:spPr/>
      <dgm:t>
        <a:bodyPr/>
        <a:lstStyle/>
        <a:p>
          <a:endParaRPr lang="en-US"/>
        </a:p>
      </dgm:t>
    </dgm:pt>
    <dgm:pt modelId="{04B73810-1C03-4BB8-A26C-16EA1F4DAA9C}" type="sibTrans" cxnId="{3F184A97-0F40-4649-A7E4-5D667CCA6972}">
      <dgm:prSet/>
      <dgm:spPr/>
      <dgm:t>
        <a:bodyPr/>
        <a:lstStyle/>
        <a:p>
          <a:endParaRPr lang="en-US"/>
        </a:p>
      </dgm:t>
    </dgm:pt>
    <dgm:pt modelId="{9ABCADAB-D489-49EF-B70F-B38ED66950E2}">
      <dgm:prSet/>
      <dgm:spPr/>
      <dgm:t>
        <a:bodyPr/>
        <a:lstStyle/>
        <a:p>
          <a:r>
            <a:rPr lang="en-GB"/>
            <a:t>Theoretical basis: digital strategy frameworks (Porter, 2001; Chaffey, 2021).</a:t>
          </a:r>
          <a:endParaRPr lang="en-US"/>
        </a:p>
      </dgm:t>
    </dgm:pt>
    <dgm:pt modelId="{3BB8A19F-FABC-44A8-9823-09EEC20BF2B1}" type="parTrans" cxnId="{7687A433-73DA-4100-93E3-3A530EC18538}">
      <dgm:prSet/>
      <dgm:spPr/>
      <dgm:t>
        <a:bodyPr/>
        <a:lstStyle/>
        <a:p>
          <a:endParaRPr lang="en-US"/>
        </a:p>
      </dgm:t>
    </dgm:pt>
    <dgm:pt modelId="{1C30F199-8885-44B3-8D41-E86430BE5676}" type="sibTrans" cxnId="{7687A433-73DA-4100-93E3-3A530EC18538}">
      <dgm:prSet/>
      <dgm:spPr/>
      <dgm:t>
        <a:bodyPr/>
        <a:lstStyle/>
        <a:p>
          <a:endParaRPr lang="en-US"/>
        </a:p>
      </dgm:t>
    </dgm:pt>
    <dgm:pt modelId="{F536ADAD-4355-4D48-AE3C-EDBCA2D12B4A}" type="pres">
      <dgm:prSet presAssocID="{E2EBD2DC-48A5-479B-B356-CE627A53441B}" presName="Name0" presStyleCnt="0">
        <dgm:presLayoutVars>
          <dgm:dir/>
          <dgm:resizeHandles val="exact"/>
        </dgm:presLayoutVars>
      </dgm:prSet>
      <dgm:spPr/>
    </dgm:pt>
    <dgm:pt modelId="{E1C0B169-7A57-423B-891E-1D3F0B08694C}" type="pres">
      <dgm:prSet presAssocID="{B19CC022-AB97-4645-88EC-FA24617E12D4}" presName="node" presStyleLbl="node1" presStyleIdx="0" presStyleCnt="23">
        <dgm:presLayoutVars>
          <dgm:bulletEnabled val="1"/>
        </dgm:presLayoutVars>
      </dgm:prSet>
      <dgm:spPr/>
    </dgm:pt>
    <dgm:pt modelId="{42615B06-3FBC-4C6B-95A1-A7FFE961A0E0}" type="pres">
      <dgm:prSet presAssocID="{4D45AB9E-5287-4A91-92BF-4AF9EBA863A2}" presName="sibTrans" presStyleLbl="sibTrans1D1" presStyleIdx="0" presStyleCnt="22"/>
      <dgm:spPr/>
    </dgm:pt>
    <dgm:pt modelId="{4BD3BD1F-7B8B-4B19-9951-B410EAB06821}" type="pres">
      <dgm:prSet presAssocID="{4D45AB9E-5287-4A91-92BF-4AF9EBA863A2}" presName="connectorText" presStyleLbl="sibTrans1D1" presStyleIdx="0" presStyleCnt="22"/>
      <dgm:spPr/>
    </dgm:pt>
    <dgm:pt modelId="{6E1649A3-5CBC-424D-BDA8-0B54F137084A}" type="pres">
      <dgm:prSet presAssocID="{3B6634AC-D7E5-4468-ADE0-14DDE213F567}" presName="node" presStyleLbl="node1" presStyleIdx="1" presStyleCnt="23">
        <dgm:presLayoutVars>
          <dgm:bulletEnabled val="1"/>
        </dgm:presLayoutVars>
      </dgm:prSet>
      <dgm:spPr/>
    </dgm:pt>
    <dgm:pt modelId="{C16E1D50-4EA0-4494-B87D-D6D021FDFA12}" type="pres">
      <dgm:prSet presAssocID="{43C7D5E1-D791-4028-91EF-D03BAE727772}" presName="sibTrans" presStyleLbl="sibTrans1D1" presStyleIdx="1" presStyleCnt="22"/>
      <dgm:spPr/>
    </dgm:pt>
    <dgm:pt modelId="{66F0565F-9CE4-4B8B-8EB5-F4FEB32E0B31}" type="pres">
      <dgm:prSet presAssocID="{43C7D5E1-D791-4028-91EF-D03BAE727772}" presName="connectorText" presStyleLbl="sibTrans1D1" presStyleIdx="1" presStyleCnt="22"/>
      <dgm:spPr/>
    </dgm:pt>
    <dgm:pt modelId="{2ACA4F35-97FC-45AF-B6EF-3C767A949460}" type="pres">
      <dgm:prSet presAssocID="{0E7BEFDF-2359-44FB-AF57-A6E9BA1F748C}" presName="node" presStyleLbl="node1" presStyleIdx="2" presStyleCnt="23">
        <dgm:presLayoutVars>
          <dgm:bulletEnabled val="1"/>
        </dgm:presLayoutVars>
      </dgm:prSet>
      <dgm:spPr/>
    </dgm:pt>
    <dgm:pt modelId="{1905D8A2-6925-43A4-B913-2A65C7F3CFC1}" type="pres">
      <dgm:prSet presAssocID="{EB2A86C7-582B-4BFC-B5BC-B0AD5AB0E8C2}" presName="sibTrans" presStyleLbl="sibTrans1D1" presStyleIdx="2" presStyleCnt="22"/>
      <dgm:spPr/>
    </dgm:pt>
    <dgm:pt modelId="{8FCCFBF2-4698-4183-AA8A-E42DC860C0D5}" type="pres">
      <dgm:prSet presAssocID="{EB2A86C7-582B-4BFC-B5BC-B0AD5AB0E8C2}" presName="connectorText" presStyleLbl="sibTrans1D1" presStyleIdx="2" presStyleCnt="22"/>
      <dgm:spPr/>
    </dgm:pt>
    <dgm:pt modelId="{739A27FD-577C-4F17-B0EB-F27CBA70DD9D}" type="pres">
      <dgm:prSet presAssocID="{9CB3C518-1C59-4F74-A88A-B3499F855A7B}" presName="node" presStyleLbl="node1" presStyleIdx="3" presStyleCnt="23">
        <dgm:presLayoutVars>
          <dgm:bulletEnabled val="1"/>
        </dgm:presLayoutVars>
      </dgm:prSet>
      <dgm:spPr/>
    </dgm:pt>
    <dgm:pt modelId="{AD1470E7-F62C-4EBC-B928-C29D11AFF232}" type="pres">
      <dgm:prSet presAssocID="{DFD683DF-F6C1-4040-9790-0033BBFAF98C}" presName="sibTrans" presStyleLbl="sibTrans1D1" presStyleIdx="3" presStyleCnt="22"/>
      <dgm:spPr/>
    </dgm:pt>
    <dgm:pt modelId="{BEAE5A19-396A-4A59-883E-3F0806DFDC54}" type="pres">
      <dgm:prSet presAssocID="{DFD683DF-F6C1-4040-9790-0033BBFAF98C}" presName="connectorText" presStyleLbl="sibTrans1D1" presStyleIdx="3" presStyleCnt="22"/>
      <dgm:spPr/>
    </dgm:pt>
    <dgm:pt modelId="{F41679E5-140B-447F-90C1-3943497F7006}" type="pres">
      <dgm:prSet presAssocID="{E6F279FD-7390-4CCA-9722-AC38BAE7DAEA}" presName="node" presStyleLbl="node1" presStyleIdx="4" presStyleCnt="23">
        <dgm:presLayoutVars>
          <dgm:bulletEnabled val="1"/>
        </dgm:presLayoutVars>
      </dgm:prSet>
      <dgm:spPr/>
    </dgm:pt>
    <dgm:pt modelId="{4A925365-5EFA-40E3-8A32-4F994F48FA19}" type="pres">
      <dgm:prSet presAssocID="{0BE75534-6D3D-4C32-9B32-D5708AE521C9}" presName="sibTrans" presStyleLbl="sibTrans1D1" presStyleIdx="4" presStyleCnt="22"/>
      <dgm:spPr/>
    </dgm:pt>
    <dgm:pt modelId="{4058E533-A2E2-4093-9330-7B8B52FAC491}" type="pres">
      <dgm:prSet presAssocID="{0BE75534-6D3D-4C32-9B32-D5708AE521C9}" presName="connectorText" presStyleLbl="sibTrans1D1" presStyleIdx="4" presStyleCnt="22"/>
      <dgm:spPr/>
    </dgm:pt>
    <dgm:pt modelId="{52D4A13C-5D12-45A7-AEEE-D1F585E3BD61}" type="pres">
      <dgm:prSet presAssocID="{149E7114-E34E-4C2D-8A1E-EEE00BBB1707}" presName="node" presStyleLbl="node1" presStyleIdx="5" presStyleCnt="23">
        <dgm:presLayoutVars>
          <dgm:bulletEnabled val="1"/>
        </dgm:presLayoutVars>
      </dgm:prSet>
      <dgm:spPr/>
    </dgm:pt>
    <dgm:pt modelId="{ED656227-0D9A-4619-AA3B-9919752393FD}" type="pres">
      <dgm:prSet presAssocID="{2EEDFDCD-1EF2-4AA0-8B46-BC0C6B5F9D8A}" presName="sibTrans" presStyleLbl="sibTrans1D1" presStyleIdx="5" presStyleCnt="22"/>
      <dgm:spPr/>
    </dgm:pt>
    <dgm:pt modelId="{D73B9C6C-2785-4610-9427-7569C514AD82}" type="pres">
      <dgm:prSet presAssocID="{2EEDFDCD-1EF2-4AA0-8B46-BC0C6B5F9D8A}" presName="connectorText" presStyleLbl="sibTrans1D1" presStyleIdx="5" presStyleCnt="22"/>
      <dgm:spPr/>
    </dgm:pt>
    <dgm:pt modelId="{B610C402-BC1A-467B-A062-517FB2CA6AA3}" type="pres">
      <dgm:prSet presAssocID="{3972C5A3-C991-4642-9677-58B7D16EE807}" presName="node" presStyleLbl="node1" presStyleIdx="6" presStyleCnt="23">
        <dgm:presLayoutVars>
          <dgm:bulletEnabled val="1"/>
        </dgm:presLayoutVars>
      </dgm:prSet>
      <dgm:spPr/>
    </dgm:pt>
    <dgm:pt modelId="{40533C3C-4AA7-4371-A9B1-93E7E91D057F}" type="pres">
      <dgm:prSet presAssocID="{41C1E94A-E5EB-452D-AB5D-9358D35562A0}" presName="sibTrans" presStyleLbl="sibTrans1D1" presStyleIdx="6" presStyleCnt="22"/>
      <dgm:spPr/>
    </dgm:pt>
    <dgm:pt modelId="{333489B0-E9A0-4B6D-940D-7CC6DD10CD7E}" type="pres">
      <dgm:prSet presAssocID="{41C1E94A-E5EB-452D-AB5D-9358D35562A0}" presName="connectorText" presStyleLbl="sibTrans1D1" presStyleIdx="6" presStyleCnt="22"/>
      <dgm:spPr/>
    </dgm:pt>
    <dgm:pt modelId="{8898BFF1-C66A-4F42-981A-57D8BA2947EE}" type="pres">
      <dgm:prSet presAssocID="{FDD8435A-EB25-4177-8E50-D8DCE5019212}" presName="node" presStyleLbl="node1" presStyleIdx="7" presStyleCnt="23">
        <dgm:presLayoutVars>
          <dgm:bulletEnabled val="1"/>
        </dgm:presLayoutVars>
      </dgm:prSet>
      <dgm:spPr/>
    </dgm:pt>
    <dgm:pt modelId="{29E965C7-6BDB-49FD-8443-8C9C38D1E499}" type="pres">
      <dgm:prSet presAssocID="{72A0D96A-E05B-4F85-A63E-5D6A4A16B5E3}" presName="sibTrans" presStyleLbl="sibTrans1D1" presStyleIdx="7" presStyleCnt="22"/>
      <dgm:spPr/>
    </dgm:pt>
    <dgm:pt modelId="{73F19179-59EC-45ED-9C9B-311BAEEF6283}" type="pres">
      <dgm:prSet presAssocID="{72A0D96A-E05B-4F85-A63E-5D6A4A16B5E3}" presName="connectorText" presStyleLbl="sibTrans1D1" presStyleIdx="7" presStyleCnt="22"/>
      <dgm:spPr/>
    </dgm:pt>
    <dgm:pt modelId="{25888E8A-C081-4CCC-B283-529E66B6D85B}" type="pres">
      <dgm:prSet presAssocID="{4DAC412E-7267-4E88-82B0-0A00202D1DE2}" presName="node" presStyleLbl="node1" presStyleIdx="8" presStyleCnt="23">
        <dgm:presLayoutVars>
          <dgm:bulletEnabled val="1"/>
        </dgm:presLayoutVars>
      </dgm:prSet>
      <dgm:spPr/>
    </dgm:pt>
    <dgm:pt modelId="{AFF80844-8AEF-41E4-9DA3-21FA2A34BBA8}" type="pres">
      <dgm:prSet presAssocID="{E4BB5326-A453-4086-95B4-47FB5198511E}" presName="sibTrans" presStyleLbl="sibTrans1D1" presStyleIdx="8" presStyleCnt="22"/>
      <dgm:spPr/>
    </dgm:pt>
    <dgm:pt modelId="{01C9C3EA-508F-4D17-A835-5072FEE33B5E}" type="pres">
      <dgm:prSet presAssocID="{E4BB5326-A453-4086-95B4-47FB5198511E}" presName="connectorText" presStyleLbl="sibTrans1D1" presStyleIdx="8" presStyleCnt="22"/>
      <dgm:spPr/>
    </dgm:pt>
    <dgm:pt modelId="{8E1F1D43-51E9-4133-BD20-462BCE664737}" type="pres">
      <dgm:prSet presAssocID="{08545648-2655-4AF6-842F-1912662CD444}" presName="node" presStyleLbl="node1" presStyleIdx="9" presStyleCnt="23">
        <dgm:presLayoutVars>
          <dgm:bulletEnabled val="1"/>
        </dgm:presLayoutVars>
      </dgm:prSet>
      <dgm:spPr/>
    </dgm:pt>
    <dgm:pt modelId="{4E3E9206-B4C7-4FE3-9DE8-677D3D9E4470}" type="pres">
      <dgm:prSet presAssocID="{3C5A593C-80F6-47C5-8E9B-132F2D0C57B4}" presName="sibTrans" presStyleLbl="sibTrans1D1" presStyleIdx="9" presStyleCnt="22"/>
      <dgm:spPr/>
    </dgm:pt>
    <dgm:pt modelId="{D41F4AE2-A5BF-473E-AF71-731F5CD1D5D5}" type="pres">
      <dgm:prSet presAssocID="{3C5A593C-80F6-47C5-8E9B-132F2D0C57B4}" presName="connectorText" presStyleLbl="sibTrans1D1" presStyleIdx="9" presStyleCnt="22"/>
      <dgm:spPr/>
    </dgm:pt>
    <dgm:pt modelId="{FF74CEF2-35C2-498F-BC47-8F59E5FF3D36}" type="pres">
      <dgm:prSet presAssocID="{E3E426D5-5179-4F13-AE89-690DBEEAED60}" presName="node" presStyleLbl="node1" presStyleIdx="10" presStyleCnt="23">
        <dgm:presLayoutVars>
          <dgm:bulletEnabled val="1"/>
        </dgm:presLayoutVars>
      </dgm:prSet>
      <dgm:spPr/>
    </dgm:pt>
    <dgm:pt modelId="{6F9F4143-02A9-450C-BC9C-E2B288C0CC03}" type="pres">
      <dgm:prSet presAssocID="{60856AF9-CD0B-4C7A-B162-91F87FB1D7D3}" presName="sibTrans" presStyleLbl="sibTrans1D1" presStyleIdx="10" presStyleCnt="22"/>
      <dgm:spPr/>
    </dgm:pt>
    <dgm:pt modelId="{3D1D5F3A-ACA9-4FD9-BCE4-9AD381B8406C}" type="pres">
      <dgm:prSet presAssocID="{60856AF9-CD0B-4C7A-B162-91F87FB1D7D3}" presName="connectorText" presStyleLbl="sibTrans1D1" presStyleIdx="10" presStyleCnt="22"/>
      <dgm:spPr/>
    </dgm:pt>
    <dgm:pt modelId="{EF11B4DB-1051-48BF-8F22-5EB5F9418034}" type="pres">
      <dgm:prSet presAssocID="{4313240E-F76B-4E0F-80D3-999A92CEA064}" presName="node" presStyleLbl="node1" presStyleIdx="11" presStyleCnt="23">
        <dgm:presLayoutVars>
          <dgm:bulletEnabled val="1"/>
        </dgm:presLayoutVars>
      </dgm:prSet>
      <dgm:spPr/>
    </dgm:pt>
    <dgm:pt modelId="{2BC3886A-E3F7-4D76-880E-1F9B75ED46DF}" type="pres">
      <dgm:prSet presAssocID="{6ED7EF20-0538-4388-BC63-6C53B8A4241B}" presName="sibTrans" presStyleLbl="sibTrans1D1" presStyleIdx="11" presStyleCnt="22"/>
      <dgm:spPr/>
    </dgm:pt>
    <dgm:pt modelId="{9FCB6206-00DB-4D50-B77B-EE47D0E78F2C}" type="pres">
      <dgm:prSet presAssocID="{6ED7EF20-0538-4388-BC63-6C53B8A4241B}" presName="connectorText" presStyleLbl="sibTrans1D1" presStyleIdx="11" presStyleCnt="22"/>
      <dgm:spPr/>
    </dgm:pt>
    <dgm:pt modelId="{0EA63076-C45C-4427-8FC6-7E7F61BABB58}" type="pres">
      <dgm:prSet presAssocID="{0D43EA05-E043-458E-9743-84F89EB79E6F}" presName="node" presStyleLbl="node1" presStyleIdx="12" presStyleCnt="23">
        <dgm:presLayoutVars>
          <dgm:bulletEnabled val="1"/>
        </dgm:presLayoutVars>
      </dgm:prSet>
      <dgm:spPr/>
    </dgm:pt>
    <dgm:pt modelId="{ADC96AEC-0E87-4CAA-B733-8E81F1C29438}" type="pres">
      <dgm:prSet presAssocID="{E6A3ABC4-C903-4B7A-B809-7F418D750ED8}" presName="sibTrans" presStyleLbl="sibTrans1D1" presStyleIdx="12" presStyleCnt="22"/>
      <dgm:spPr/>
    </dgm:pt>
    <dgm:pt modelId="{F8661F20-4554-4763-99F8-73C60E8A690C}" type="pres">
      <dgm:prSet presAssocID="{E6A3ABC4-C903-4B7A-B809-7F418D750ED8}" presName="connectorText" presStyleLbl="sibTrans1D1" presStyleIdx="12" presStyleCnt="22"/>
      <dgm:spPr/>
    </dgm:pt>
    <dgm:pt modelId="{D3E3616B-7A0E-4CD6-8443-54D37531A58D}" type="pres">
      <dgm:prSet presAssocID="{1161C456-19BC-438B-97F2-21E5611892C4}" presName="node" presStyleLbl="node1" presStyleIdx="13" presStyleCnt="23">
        <dgm:presLayoutVars>
          <dgm:bulletEnabled val="1"/>
        </dgm:presLayoutVars>
      </dgm:prSet>
      <dgm:spPr/>
    </dgm:pt>
    <dgm:pt modelId="{FB1F0618-7C23-4A69-A32F-DB1CD6AAA780}" type="pres">
      <dgm:prSet presAssocID="{A436FAE4-93C7-4849-947B-5C324F3630FA}" presName="sibTrans" presStyleLbl="sibTrans1D1" presStyleIdx="13" presStyleCnt="22"/>
      <dgm:spPr/>
    </dgm:pt>
    <dgm:pt modelId="{CF0B7BAE-A002-47B2-B37F-0D0B016CC509}" type="pres">
      <dgm:prSet presAssocID="{A436FAE4-93C7-4849-947B-5C324F3630FA}" presName="connectorText" presStyleLbl="sibTrans1D1" presStyleIdx="13" presStyleCnt="22"/>
      <dgm:spPr/>
    </dgm:pt>
    <dgm:pt modelId="{D050A0B0-C5E3-490B-95FB-F5F59BFB5331}" type="pres">
      <dgm:prSet presAssocID="{05829D37-6A92-45C2-880B-3923B12BC874}" presName="node" presStyleLbl="node1" presStyleIdx="14" presStyleCnt="23">
        <dgm:presLayoutVars>
          <dgm:bulletEnabled val="1"/>
        </dgm:presLayoutVars>
      </dgm:prSet>
      <dgm:spPr/>
    </dgm:pt>
    <dgm:pt modelId="{429CBD3B-8098-47EC-A5D4-CED597DE9771}" type="pres">
      <dgm:prSet presAssocID="{77F61B70-CE57-4740-941B-6D93CCC2D946}" presName="sibTrans" presStyleLbl="sibTrans1D1" presStyleIdx="14" presStyleCnt="22"/>
      <dgm:spPr/>
    </dgm:pt>
    <dgm:pt modelId="{50C49A0F-C25C-41EA-B161-3B27DCF68C56}" type="pres">
      <dgm:prSet presAssocID="{77F61B70-CE57-4740-941B-6D93CCC2D946}" presName="connectorText" presStyleLbl="sibTrans1D1" presStyleIdx="14" presStyleCnt="22"/>
      <dgm:spPr/>
    </dgm:pt>
    <dgm:pt modelId="{4AAE2370-6A93-45BB-AC26-33DD6A8C3579}" type="pres">
      <dgm:prSet presAssocID="{698D2483-169D-4BC8-9E3D-AC16154BFD88}" presName="node" presStyleLbl="node1" presStyleIdx="15" presStyleCnt="23">
        <dgm:presLayoutVars>
          <dgm:bulletEnabled val="1"/>
        </dgm:presLayoutVars>
      </dgm:prSet>
      <dgm:spPr/>
    </dgm:pt>
    <dgm:pt modelId="{40EE12FF-8989-4D5A-B943-03A01B25241B}" type="pres">
      <dgm:prSet presAssocID="{B8B29B51-8544-4C58-B395-712EFAF4F7ED}" presName="sibTrans" presStyleLbl="sibTrans1D1" presStyleIdx="15" presStyleCnt="22"/>
      <dgm:spPr/>
    </dgm:pt>
    <dgm:pt modelId="{F9E70359-F515-4F82-AA7D-7A59E0081D5C}" type="pres">
      <dgm:prSet presAssocID="{B8B29B51-8544-4C58-B395-712EFAF4F7ED}" presName="connectorText" presStyleLbl="sibTrans1D1" presStyleIdx="15" presStyleCnt="22"/>
      <dgm:spPr/>
    </dgm:pt>
    <dgm:pt modelId="{42CB45B8-9A89-40F7-B565-C02B6D5B6B91}" type="pres">
      <dgm:prSet presAssocID="{9272BC82-D768-404A-B1BF-57526CFE67D7}" presName="node" presStyleLbl="node1" presStyleIdx="16" presStyleCnt="23">
        <dgm:presLayoutVars>
          <dgm:bulletEnabled val="1"/>
        </dgm:presLayoutVars>
      </dgm:prSet>
      <dgm:spPr/>
    </dgm:pt>
    <dgm:pt modelId="{35F2D278-2F8E-40BE-BBA4-D9CB53C58B33}" type="pres">
      <dgm:prSet presAssocID="{83C436B6-79A3-4DE2-B4CD-5A3A407910E9}" presName="sibTrans" presStyleLbl="sibTrans1D1" presStyleIdx="16" presStyleCnt="22"/>
      <dgm:spPr/>
    </dgm:pt>
    <dgm:pt modelId="{6FD4619D-37D3-47BD-A85B-1F540B57C9EB}" type="pres">
      <dgm:prSet presAssocID="{83C436B6-79A3-4DE2-B4CD-5A3A407910E9}" presName="connectorText" presStyleLbl="sibTrans1D1" presStyleIdx="16" presStyleCnt="22"/>
      <dgm:spPr/>
    </dgm:pt>
    <dgm:pt modelId="{817921FC-7551-4790-A95A-069523F5CA70}" type="pres">
      <dgm:prSet presAssocID="{555DDCAF-1648-421F-86EA-5407524256D1}" presName="node" presStyleLbl="node1" presStyleIdx="17" presStyleCnt="23">
        <dgm:presLayoutVars>
          <dgm:bulletEnabled val="1"/>
        </dgm:presLayoutVars>
      </dgm:prSet>
      <dgm:spPr/>
    </dgm:pt>
    <dgm:pt modelId="{D56ACADC-DA8A-4DFA-8E99-9B3795897255}" type="pres">
      <dgm:prSet presAssocID="{5CB72AAA-447D-4492-B88B-B8B69B03A9E8}" presName="sibTrans" presStyleLbl="sibTrans1D1" presStyleIdx="17" presStyleCnt="22"/>
      <dgm:spPr/>
    </dgm:pt>
    <dgm:pt modelId="{C3FFA3C0-44DD-4BC8-988E-5691AA548D8F}" type="pres">
      <dgm:prSet presAssocID="{5CB72AAA-447D-4492-B88B-B8B69B03A9E8}" presName="connectorText" presStyleLbl="sibTrans1D1" presStyleIdx="17" presStyleCnt="22"/>
      <dgm:spPr/>
    </dgm:pt>
    <dgm:pt modelId="{6D52DEE9-C508-4408-B450-6216E18A1F9E}" type="pres">
      <dgm:prSet presAssocID="{E322C9F0-E448-4EC7-93E1-1E49630C0E0F}" presName="node" presStyleLbl="node1" presStyleIdx="18" presStyleCnt="23">
        <dgm:presLayoutVars>
          <dgm:bulletEnabled val="1"/>
        </dgm:presLayoutVars>
      </dgm:prSet>
      <dgm:spPr/>
    </dgm:pt>
    <dgm:pt modelId="{C1127747-A460-43F5-A5DE-1D208E7B1ED6}" type="pres">
      <dgm:prSet presAssocID="{93368B2A-DB8A-4F9B-BE0E-814DBFE84E6B}" presName="sibTrans" presStyleLbl="sibTrans1D1" presStyleIdx="18" presStyleCnt="22"/>
      <dgm:spPr/>
    </dgm:pt>
    <dgm:pt modelId="{EF26490A-1455-4D30-9780-2497B5045AAF}" type="pres">
      <dgm:prSet presAssocID="{93368B2A-DB8A-4F9B-BE0E-814DBFE84E6B}" presName="connectorText" presStyleLbl="sibTrans1D1" presStyleIdx="18" presStyleCnt="22"/>
      <dgm:spPr/>
    </dgm:pt>
    <dgm:pt modelId="{0056071F-84C0-4161-8C6D-965EAEC04A4D}" type="pres">
      <dgm:prSet presAssocID="{225058ED-2C71-4149-BAE0-DD01283F29AC}" presName="node" presStyleLbl="node1" presStyleIdx="19" presStyleCnt="23">
        <dgm:presLayoutVars>
          <dgm:bulletEnabled val="1"/>
        </dgm:presLayoutVars>
      </dgm:prSet>
      <dgm:spPr/>
    </dgm:pt>
    <dgm:pt modelId="{0966B685-E44C-4D43-B87A-299AF352F412}" type="pres">
      <dgm:prSet presAssocID="{DDA2F0F6-7F8F-42F4-AA6E-E45A4AAA0263}" presName="sibTrans" presStyleLbl="sibTrans1D1" presStyleIdx="19" presStyleCnt="22"/>
      <dgm:spPr/>
    </dgm:pt>
    <dgm:pt modelId="{527B13E0-BF83-496E-991D-8FCE86070926}" type="pres">
      <dgm:prSet presAssocID="{DDA2F0F6-7F8F-42F4-AA6E-E45A4AAA0263}" presName="connectorText" presStyleLbl="sibTrans1D1" presStyleIdx="19" presStyleCnt="22"/>
      <dgm:spPr/>
    </dgm:pt>
    <dgm:pt modelId="{D8CEB5A9-E246-4B47-896A-9BD0A324E8A8}" type="pres">
      <dgm:prSet presAssocID="{078663BF-56E6-40FB-A908-D034E7D08FC5}" presName="node" presStyleLbl="node1" presStyleIdx="20" presStyleCnt="23">
        <dgm:presLayoutVars>
          <dgm:bulletEnabled val="1"/>
        </dgm:presLayoutVars>
      </dgm:prSet>
      <dgm:spPr/>
    </dgm:pt>
    <dgm:pt modelId="{CC022AD0-B2EA-4369-8CA2-FDED16BDC8F3}" type="pres">
      <dgm:prSet presAssocID="{3311C504-05D2-4D15-BD11-C76746B2CABC}" presName="sibTrans" presStyleLbl="sibTrans1D1" presStyleIdx="20" presStyleCnt="22"/>
      <dgm:spPr/>
    </dgm:pt>
    <dgm:pt modelId="{2C5E32C3-EF4F-45A8-AF62-0F17C36A63A5}" type="pres">
      <dgm:prSet presAssocID="{3311C504-05D2-4D15-BD11-C76746B2CABC}" presName="connectorText" presStyleLbl="sibTrans1D1" presStyleIdx="20" presStyleCnt="22"/>
      <dgm:spPr/>
    </dgm:pt>
    <dgm:pt modelId="{2D44C46B-E400-4DF9-B7CA-CD11E99225F1}" type="pres">
      <dgm:prSet presAssocID="{80FD9AB9-9C32-4D1F-BCA2-4A029E2878D9}" presName="node" presStyleLbl="node1" presStyleIdx="21" presStyleCnt="23">
        <dgm:presLayoutVars>
          <dgm:bulletEnabled val="1"/>
        </dgm:presLayoutVars>
      </dgm:prSet>
      <dgm:spPr/>
    </dgm:pt>
    <dgm:pt modelId="{A2987F39-CBAC-4CEB-B210-8E5F4DC530DC}" type="pres">
      <dgm:prSet presAssocID="{04B73810-1C03-4BB8-A26C-16EA1F4DAA9C}" presName="sibTrans" presStyleLbl="sibTrans1D1" presStyleIdx="21" presStyleCnt="22"/>
      <dgm:spPr/>
    </dgm:pt>
    <dgm:pt modelId="{80A93BC7-6830-4679-BE5C-F887A5BFE69B}" type="pres">
      <dgm:prSet presAssocID="{04B73810-1C03-4BB8-A26C-16EA1F4DAA9C}" presName="connectorText" presStyleLbl="sibTrans1D1" presStyleIdx="21" presStyleCnt="22"/>
      <dgm:spPr/>
    </dgm:pt>
    <dgm:pt modelId="{081BF284-A1AB-492D-9A0B-8E607DB35862}" type="pres">
      <dgm:prSet presAssocID="{9ABCADAB-D489-49EF-B70F-B38ED66950E2}" presName="node" presStyleLbl="node1" presStyleIdx="22" presStyleCnt="23">
        <dgm:presLayoutVars>
          <dgm:bulletEnabled val="1"/>
        </dgm:presLayoutVars>
      </dgm:prSet>
      <dgm:spPr/>
    </dgm:pt>
  </dgm:ptLst>
  <dgm:cxnLst>
    <dgm:cxn modelId="{1B373E01-ED5B-48CB-9077-ABDB086B565D}" type="presOf" srcId="{4DAC412E-7267-4E88-82B0-0A00202D1DE2}" destId="{25888E8A-C081-4CCC-B283-529E66B6D85B}" srcOrd="0" destOrd="0" presId="urn:microsoft.com/office/officeart/2016/7/layout/RepeatingBendingProcessNew"/>
    <dgm:cxn modelId="{2EF4A804-3C0A-4A13-B5D0-46DDB2AE00BB}" type="presOf" srcId="{9CB3C518-1C59-4F74-A88A-B3499F855A7B}" destId="{739A27FD-577C-4F17-B0EB-F27CBA70DD9D}" srcOrd="0" destOrd="0" presId="urn:microsoft.com/office/officeart/2016/7/layout/RepeatingBendingProcessNew"/>
    <dgm:cxn modelId="{8BBC580A-8BB6-48E3-BF6C-0A47B4F57781}" type="presOf" srcId="{E6A3ABC4-C903-4B7A-B809-7F418D750ED8}" destId="{F8661F20-4554-4763-99F8-73C60E8A690C}" srcOrd="1" destOrd="0" presId="urn:microsoft.com/office/officeart/2016/7/layout/RepeatingBendingProcessNew"/>
    <dgm:cxn modelId="{A7CCF70B-425D-41F2-BDD2-A866B2A128D8}" type="presOf" srcId="{08545648-2655-4AF6-842F-1912662CD444}" destId="{8E1F1D43-51E9-4133-BD20-462BCE664737}" srcOrd="0" destOrd="0" presId="urn:microsoft.com/office/officeart/2016/7/layout/RepeatingBendingProcessNew"/>
    <dgm:cxn modelId="{BC5B7E0C-58EF-4258-A1DE-CB65C1B8E8E8}" type="presOf" srcId="{E4BB5326-A453-4086-95B4-47FB5198511E}" destId="{01C9C3EA-508F-4D17-A835-5072FEE33B5E}" srcOrd="1" destOrd="0" presId="urn:microsoft.com/office/officeart/2016/7/layout/RepeatingBendingProcessNew"/>
    <dgm:cxn modelId="{181ABA0E-0663-4BDB-95C4-6B719E06BC0A}" type="presOf" srcId="{DDA2F0F6-7F8F-42F4-AA6E-E45A4AAA0263}" destId="{0966B685-E44C-4D43-B87A-299AF352F412}" srcOrd="0" destOrd="0" presId="urn:microsoft.com/office/officeart/2016/7/layout/RepeatingBendingProcessNew"/>
    <dgm:cxn modelId="{61F26515-8472-443A-924C-E796C31CF7E9}" srcId="{E2EBD2DC-48A5-479B-B356-CE627A53441B}" destId="{FDD8435A-EB25-4177-8E50-D8DCE5019212}" srcOrd="7" destOrd="0" parTransId="{385A841E-A07A-4655-B90C-8B3BB2F1F6AB}" sibTransId="{72A0D96A-E05B-4F85-A63E-5D6A4A16B5E3}"/>
    <dgm:cxn modelId="{80ECD716-2CDB-47AB-9C37-BC0153A9CFBF}" type="presOf" srcId="{B8B29B51-8544-4C58-B395-712EFAF4F7ED}" destId="{F9E70359-F515-4F82-AA7D-7A59E0081D5C}" srcOrd="1" destOrd="0" presId="urn:microsoft.com/office/officeart/2016/7/layout/RepeatingBendingProcessNew"/>
    <dgm:cxn modelId="{AB20F01B-CEF7-448A-83A6-970632965F86}" type="presOf" srcId="{43C7D5E1-D791-4028-91EF-D03BAE727772}" destId="{C16E1D50-4EA0-4494-B87D-D6D021FDFA12}" srcOrd="0" destOrd="0" presId="urn:microsoft.com/office/officeart/2016/7/layout/RepeatingBendingProcessNew"/>
    <dgm:cxn modelId="{650B061E-66C1-429C-B539-3D9D86175911}" type="presOf" srcId="{2EEDFDCD-1EF2-4AA0-8B46-BC0C6B5F9D8A}" destId="{ED656227-0D9A-4619-AA3B-9919752393FD}" srcOrd="0" destOrd="0" presId="urn:microsoft.com/office/officeart/2016/7/layout/RepeatingBendingProcessNew"/>
    <dgm:cxn modelId="{28C79D1F-7078-4893-B6C7-35CE1E3E7000}" type="presOf" srcId="{A436FAE4-93C7-4849-947B-5C324F3630FA}" destId="{CF0B7BAE-A002-47B2-B37F-0D0B016CC509}" srcOrd="1" destOrd="0" presId="urn:microsoft.com/office/officeart/2016/7/layout/RepeatingBendingProcessNew"/>
    <dgm:cxn modelId="{7ECFF920-C92A-413E-A942-E5EC92D1BF15}" srcId="{E2EBD2DC-48A5-479B-B356-CE627A53441B}" destId="{555DDCAF-1648-421F-86EA-5407524256D1}" srcOrd="17" destOrd="0" parTransId="{9BAD4820-ECF0-46B5-A7C4-C4252ED59439}" sibTransId="{5CB72AAA-447D-4492-B88B-B8B69B03A9E8}"/>
    <dgm:cxn modelId="{ABF53D21-1FD0-4B72-BB34-046C583EBD0A}" type="presOf" srcId="{5CB72AAA-447D-4492-B88B-B8B69B03A9E8}" destId="{C3FFA3C0-44DD-4BC8-988E-5691AA548D8F}" srcOrd="1" destOrd="0" presId="urn:microsoft.com/office/officeart/2016/7/layout/RepeatingBendingProcessNew"/>
    <dgm:cxn modelId="{B8064325-E43B-4F95-BCA1-465CA3DF2573}" type="presOf" srcId="{DDA2F0F6-7F8F-42F4-AA6E-E45A4AAA0263}" destId="{527B13E0-BF83-496E-991D-8FCE86070926}" srcOrd="1" destOrd="0" presId="urn:microsoft.com/office/officeart/2016/7/layout/RepeatingBendingProcessNew"/>
    <dgm:cxn modelId="{7687A433-73DA-4100-93E3-3A530EC18538}" srcId="{E2EBD2DC-48A5-479B-B356-CE627A53441B}" destId="{9ABCADAB-D489-49EF-B70F-B38ED66950E2}" srcOrd="22" destOrd="0" parTransId="{3BB8A19F-FABC-44A8-9823-09EEC20BF2B1}" sibTransId="{1C30F199-8885-44B3-8D41-E86430BE5676}"/>
    <dgm:cxn modelId="{307A9636-3018-4D35-A260-D4D5131E8555}" type="presOf" srcId="{4D45AB9E-5287-4A91-92BF-4AF9EBA863A2}" destId="{42615B06-3FBC-4C6B-95A1-A7FFE961A0E0}" srcOrd="0" destOrd="0" presId="urn:microsoft.com/office/officeart/2016/7/layout/RepeatingBendingProcessNew"/>
    <dgm:cxn modelId="{E9CD3539-1D57-4453-BA58-36CEF694856C}" type="presOf" srcId="{83C436B6-79A3-4DE2-B4CD-5A3A407910E9}" destId="{35F2D278-2F8E-40BE-BBA4-D9CB53C58B33}" srcOrd="0" destOrd="0" presId="urn:microsoft.com/office/officeart/2016/7/layout/RepeatingBendingProcessNew"/>
    <dgm:cxn modelId="{DCC02A3C-5171-4EEA-B53D-70C75C1B9158}" srcId="{E2EBD2DC-48A5-479B-B356-CE627A53441B}" destId="{E6F279FD-7390-4CCA-9722-AC38BAE7DAEA}" srcOrd="4" destOrd="0" parTransId="{27E4B856-B24D-488A-A039-C6AA9F833B6B}" sibTransId="{0BE75534-6D3D-4C32-9B32-D5708AE521C9}"/>
    <dgm:cxn modelId="{D167F33F-4493-4842-9B0B-3A92F0FE03F6}" srcId="{E2EBD2DC-48A5-479B-B356-CE627A53441B}" destId="{225058ED-2C71-4149-BAE0-DD01283F29AC}" srcOrd="19" destOrd="0" parTransId="{8FAA172C-6D5E-4560-868E-6886EF219AB5}" sibTransId="{DDA2F0F6-7F8F-42F4-AA6E-E45A4AAA0263}"/>
    <dgm:cxn modelId="{9ECD7840-2BBC-4317-B74C-5A9F2178A08F}" srcId="{E2EBD2DC-48A5-479B-B356-CE627A53441B}" destId="{0E7BEFDF-2359-44FB-AF57-A6E9BA1F748C}" srcOrd="2" destOrd="0" parTransId="{64A755A8-BDE1-432A-B581-1AF99CEAAB4A}" sibTransId="{EB2A86C7-582B-4BFC-B5BC-B0AD5AB0E8C2}"/>
    <dgm:cxn modelId="{41A21C5F-D4D1-41B2-AFA7-4B9165F3DB97}" type="presOf" srcId="{41C1E94A-E5EB-452D-AB5D-9358D35562A0}" destId="{333489B0-E9A0-4B6D-940D-7CC6DD10CD7E}" srcOrd="1" destOrd="0" presId="urn:microsoft.com/office/officeart/2016/7/layout/RepeatingBendingProcessNew"/>
    <dgm:cxn modelId="{8C1EEC5F-2B2E-41C0-84E4-24D4B6D75200}" type="presOf" srcId="{0D43EA05-E043-458E-9743-84F89EB79E6F}" destId="{0EA63076-C45C-4427-8FC6-7E7F61BABB58}" srcOrd="0" destOrd="0" presId="urn:microsoft.com/office/officeart/2016/7/layout/RepeatingBendingProcessNew"/>
    <dgm:cxn modelId="{3BB29041-C82F-442B-9F72-87F004EDF3A1}" type="presOf" srcId="{E4BB5326-A453-4086-95B4-47FB5198511E}" destId="{AFF80844-8AEF-41E4-9DA3-21FA2A34BBA8}" srcOrd="0" destOrd="0" presId="urn:microsoft.com/office/officeart/2016/7/layout/RepeatingBendingProcessNew"/>
    <dgm:cxn modelId="{1B90C441-C1BD-47E9-A1BE-ECC6B8F3E65B}" type="presOf" srcId="{3C5A593C-80F6-47C5-8E9B-132F2D0C57B4}" destId="{4E3E9206-B4C7-4FE3-9DE8-677D3D9E4470}" srcOrd="0" destOrd="0" presId="urn:microsoft.com/office/officeart/2016/7/layout/RepeatingBendingProcessNew"/>
    <dgm:cxn modelId="{CFB0D966-2871-4F29-BF9F-6A30E912392E}" type="presOf" srcId="{E2EBD2DC-48A5-479B-B356-CE627A53441B}" destId="{F536ADAD-4355-4D48-AE3C-EDBCA2D12B4A}" srcOrd="0" destOrd="0" presId="urn:microsoft.com/office/officeart/2016/7/layout/RepeatingBendingProcessNew"/>
    <dgm:cxn modelId="{B2F1C64A-A32A-4562-A265-35FA20165EE8}" srcId="{E2EBD2DC-48A5-479B-B356-CE627A53441B}" destId="{3B6634AC-D7E5-4468-ADE0-14DDE213F567}" srcOrd="1" destOrd="0" parTransId="{E0CA4083-ECF5-4D97-9845-7C4DBA629AB1}" sibTransId="{43C7D5E1-D791-4028-91EF-D03BAE727772}"/>
    <dgm:cxn modelId="{B71D074D-85FE-4A4A-8B85-2CFDFB6FDEC3}" type="presOf" srcId="{3C5A593C-80F6-47C5-8E9B-132F2D0C57B4}" destId="{D41F4AE2-A5BF-473E-AF71-731F5CD1D5D5}" srcOrd="1" destOrd="0" presId="urn:microsoft.com/office/officeart/2016/7/layout/RepeatingBendingProcessNew"/>
    <dgm:cxn modelId="{F6472D6F-59E4-4BF5-A41D-4C84313E1A85}" type="presOf" srcId="{DFD683DF-F6C1-4040-9790-0033BBFAF98C}" destId="{BEAE5A19-396A-4A59-883E-3F0806DFDC54}" srcOrd="1" destOrd="0" presId="urn:microsoft.com/office/officeart/2016/7/layout/RepeatingBendingProcessNew"/>
    <dgm:cxn modelId="{16136E6F-0A81-4085-9B9A-3DB6A9E32DB5}" srcId="{E2EBD2DC-48A5-479B-B356-CE627A53441B}" destId="{078663BF-56E6-40FB-A908-D034E7D08FC5}" srcOrd="20" destOrd="0" parTransId="{0CE7677F-E732-405F-BE56-F513BEE0D11C}" sibTransId="{3311C504-05D2-4D15-BD11-C76746B2CABC}"/>
    <dgm:cxn modelId="{AD8DBD71-B5D2-45B5-9FA5-E0CD03BD1132}" srcId="{E2EBD2DC-48A5-479B-B356-CE627A53441B}" destId="{05829D37-6A92-45C2-880B-3923B12BC874}" srcOrd="14" destOrd="0" parTransId="{9248E135-8416-46D1-8D7C-20D7E5BB0DEC}" sibTransId="{77F61B70-CE57-4740-941B-6D93CCC2D946}"/>
    <dgm:cxn modelId="{FDD55352-310D-4D09-B1A1-EFF1804A3285}" type="presOf" srcId="{E6A3ABC4-C903-4B7A-B809-7F418D750ED8}" destId="{ADC96AEC-0E87-4CAA-B733-8E81F1C29438}" srcOrd="0" destOrd="0" presId="urn:microsoft.com/office/officeart/2016/7/layout/RepeatingBendingProcessNew"/>
    <dgm:cxn modelId="{49260575-D7CC-47BA-A52D-ACB5A4EF9BC0}" type="presOf" srcId="{EB2A86C7-582B-4BFC-B5BC-B0AD5AB0E8C2}" destId="{8FCCFBF2-4698-4183-AA8A-E42DC860C0D5}" srcOrd="1" destOrd="0" presId="urn:microsoft.com/office/officeart/2016/7/layout/RepeatingBendingProcessNew"/>
    <dgm:cxn modelId="{50293455-BE47-47A4-9517-3D5C8AF1C3B9}" type="presOf" srcId="{77F61B70-CE57-4740-941B-6D93CCC2D946}" destId="{429CBD3B-8098-47EC-A5D4-CED597DE9771}" srcOrd="0" destOrd="0" presId="urn:microsoft.com/office/officeart/2016/7/layout/RepeatingBendingProcessNew"/>
    <dgm:cxn modelId="{3CD0F358-4B48-46E8-B7C5-9728773F2136}" srcId="{E2EBD2DC-48A5-479B-B356-CE627A53441B}" destId="{B19CC022-AB97-4645-88EC-FA24617E12D4}" srcOrd="0" destOrd="0" parTransId="{384B566D-4EBF-46BC-9C74-C6A539AF31F1}" sibTransId="{4D45AB9E-5287-4A91-92BF-4AF9EBA863A2}"/>
    <dgm:cxn modelId="{96F69359-0BA9-4D7B-8BA0-D81F1CBB417E}" srcId="{E2EBD2DC-48A5-479B-B356-CE627A53441B}" destId="{E322C9F0-E448-4EC7-93E1-1E49630C0E0F}" srcOrd="18" destOrd="0" parTransId="{CFEDE3ED-6B3B-421E-9129-A5DD58A4EFED}" sibTransId="{93368B2A-DB8A-4F9B-BE0E-814DBFE84E6B}"/>
    <dgm:cxn modelId="{CC29B259-E2A7-4C38-BD6F-1176CCC6ED98}" type="presOf" srcId="{078663BF-56E6-40FB-A908-D034E7D08FC5}" destId="{D8CEB5A9-E246-4B47-896A-9BD0A324E8A8}" srcOrd="0" destOrd="0" presId="urn:microsoft.com/office/officeart/2016/7/layout/RepeatingBendingProcessNew"/>
    <dgm:cxn modelId="{FC1F0D5A-D9DA-448C-801B-9756D60DD7C4}" type="presOf" srcId="{3311C504-05D2-4D15-BD11-C76746B2CABC}" destId="{CC022AD0-B2EA-4369-8CA2-FDED16BDC8F3}" srcOrd="0" destOrd="0" presId="urn:microsoft.com/office/officeart/2016/7/layout/RepeatingBendingProcessNew"/>
    <dgm:cxn modelId="{84F4817A-112F-4E62-9F5C-3C38D6E7D83E}" type="presOf" srcId="{149E7114-E34E-4C2D-8A1E-EEE00BBB1707}" destId="{52D4A13C-5D12-45A7-AEEE-D1F585E3BD61}" srcOrd="0" destOrd="0" presId="urn:microsoft.com/office/officeart/2016/7/layout/RepeatingBendingProcessNew"/>
    <dgm:cxn modelId="{0AD0FB7A-D197-487A-BDFC-3495366EB1DA}" type="presOf" srcId="{4313240E-F76B-4E0F-80D3-999A92CEA064}" destId="{EF11B4DB-1051-48BF-8F22-5EB5F9418034}" srcOrd="0" destOrd="0" presId="urn:microsoft.com/office/officeart/2016/7/layout/RepeatingBendingProcessNew"/>
    <dgm:cxn modelId="{3A839E85-4F28-41D4-BDBD-3F66CF681667}" type="presOf" srcId="{E3E426D5-5179-4F13-AE89-690DBEEAED60}" destId="{FF74CEF2-35C2-498F-BC47-8F59E5FF3D36}" srcOrd="0" destOrd="0" presId="urn:microsoft.com/office/officeart/2016/7/layout/RepeatingBendingProcessNew"/>
    <dgm:cxn modelId="{BEBF4D87-96FF-417F-9B1D-6FE660E32909}" type="presOf" srcId="{6ED7EF20-0538-4388-BC63-6C53B8A4241B}" destId="{2BC3886A-E3F7-4D76-880E-1F9B75ED46DF}" srcOrd="0" destOrd="0" presId="urn:microsoft.com/office/officeart/2016/7/layout/RepeatingBendingProcessNew"/>
    <dgm:cxn modelId="{F526FD87-B53C-47BC-8575-FE5A0A22F14D}" type="presOf" srcId="{3B6634AC-D7E5-4468-ADE0-14DDE213F567}" destId="{6E1649A3-5CBC-424D-BDA8-0B54F137084A}" srcOrd="0" destOrd="0" presId="urn:microsoft.com/office/officeart/2016/7/layout/RepeatingBendingProcessNew"/>
    <dgm:cxn modelId="{86E4898A-205D-4D72-A4BE-77B0D3AB71FC}" type="presOf" srcId="{5CB72AAA-447D-4492-B88B-B8B69B03A9E8}" destId="{D56ACADC-DA8A-4DFA-8E99-9B3795897255}" srcOrd="0" destOrd="0" presId="urn:microsoft.com/office/officeart/2016/7/layout/RepeatingBendingProcessNew"/>
    <dgm:cxn modelId="{EFCE218B-D5D8-4A46-8614-E2544BB62F72}" srcId="{E2EBD2DC-48A5-479B-B356-CE627A53441B}" destId="{9272BC82-D768-404A-B1BF-57526CFE67D7}" srcOrd="16" destOrd="0" parTransId="{42A2884C-0B25-41E9-9803-DAF8E5B11A82}" sibTransId="{83C436B6-79A3-4DE2-B4CD-5A3A407910E9}"/>
    <dgm:cxn modelId="{965BF78C-90A8-42F7-88B9-2C0EFB183B86}" srcId="{E2EBD2DC-48A5-479B-B356-CE627A53441B}" destId="{3972C5A3-C991-4642-9677-58B7D16EE807}" srcOrd="6" destOrd="0" parTransId="{CEB59C08-CCD7-46BE-A6BB-0A7B76EFAA2B}" sibTransId="{41C1E94A-E5EB-452D-AB5D-9358D35562A0}"/>
    <dgm:cxn modelId="{EC5D228E-FD80-4496-B8F5-6B8F9CE8B12B}" type="presOf" srcId="{77F61B70-CE57-4740-941B-6D93CCC2D946}" destId="{50C49A0F-C25C-41EA-B161-3B27DCF68C56}" srcOrd="1" destOrd="0" presId="urn:microsoft.com/office/officeart/2016/7/layout/RepeatingBendingProcessNew"/>
    <dgm:cxn modelId="{A60F468F-3206-4C53-B68D-11F4A23522A6}" srcId="{E2EBD2DC-48A5-479B-B356-CE627A53441B}" destId="{1161C456-19BC-438B-97F2-21E5611892C4}" srcOrd="13" destOrd="0" parTransId="{476E5A4B-A964-44EE-8977-16122A358E45}" sibTransId="{A436FAE4-93C7-4849-947B-5C324F3630FA}"/>
    <dgm:cxn modelId="{C59AF592-76BE-4DCC-8B69-49515F0691DE}" type="presOf" srcId="{93368B2A-DB8A-4F9B-BE0E-814DBFE84E6B}" destId="{C1127747-A460-43F5-A5DE-1D208E7B1ED6}" srcOrd="0" destOrd="0" presId="urn:microsoft.com/office/officeart/2016/7/layout/RepeatingBendingProcessNew"/>
    <dgm:cxn modelId="{3F184A97-0F40-4649-A7E4-5D667CCA6972}" srcId="{E2EBD2DC-48A5-479B-B356-CE627A53441B}" destId="{80FD9AB9-9C32-4D1F-BCA2-4A029E2878D9}" srcOrd="21" destOrd="0" parTransId="{7C94030C-C3B5-45FC-8BB1-E4156A51F636}" sibTransId="{04B73810-1C03-4BB8-A26C-16EA1F4DAA9C}"/>
    <dgm:cxn modelId="{45543999-2275-4F80-85CF-DA497492C0A0}" type="presOf" srcId="{EB2A86C7-582B-4BFC-B5BC-B0AD5AB0E8C2}" destId="{1905D8A2-6925-43A4-B913-2A65C7F3CFC1}" srcOrd="0" destOrd="0" presId="urn:microsoft.com/office/officeart/2016/7/layout/RepeatingBendingProcessNew"/>
    <dgm:cxn modelId="{65A28B9E-1669-4D46-BB19-BF7C265D3F1E}" type="presOf" srcId="{225058ED-2C71-4149-BAE0-DD01283F29AC}" destId="{0056071F-84C0-4161-8C6D-965EAEC04A4D}" srcOrd="0" destOrd="0" presId="urn:microsoft.com/office/officeart/2016/7/layout/RepeatingBendingProcessNew"/>
    <dgm:cxn modelId="{A95813A2-424B-4D3E-A418-370B9892040A}" srcId="{E2EBD2DC-48A5-479B-B356-CE627A53441B}" destId="{149E7114-E34E-4C2D-8A1E-EEE00BBB1707}" srcOrd="5" destOrd="0" parTransId="{75511911-AE10-42D7-937A-D1BAADE6EE30}" sibTransId="{2EEDFDCD-1EF2-4AA0-8B46-BC0C6B5F9D8A}"/>
    <dgm:cxn modelId="{60DD03A3-4D09-40E2-8CD4-05B33D3239A2}" srcId="{E2EBD2DC-48A5-479B-B356-CE627A53441B}" destId="{08545648-2655-4AF6-842F-1912662CD444}" srcOrd="9" destOrd="0" parTransId="{9D3DC4D5-3928-4B3A-8A02-4E368B5F59A6}" sibTransId="{3C5A593C-80F6-47C5-8E9B-132F2D0C57B4}"/>
    <dgm:cxn modelId="{F7D23EA3-7423-4F4F-B218-62636AE350B7}" srcId="{E2EBD2DC-48A5-479B-B356-CE627A53441B}" destId="{4DAC412E-7267-4E88-82B0-0A00202D1DE2}" srcOrd="8" destOrd="0" parTransId="{2F88B35C-77D7-425F-9BB0-8324C805D6BF}" sibTransId="{E4BB5326-A453-4086-95B4-47FB5198511E}"/>
    <dgm:cxn modelId="{BA7C81A4-F17E-44A9-AFF4-0DA816B0F161}" type="presOf" srcId="{3311C504-05D2-4D15-BD11-C76746B2CABC}" destId="{2C5E32C3-EF4F-45A8-AF62-0F17C36A63A5}" srcOrd="1" destOrd="0" presId="urn:microsoft.com/office/officeart/2016/7/layout/RepeatingBendingProcessNew"/>
    <dgm:cxn modelId="{B5626DA7-3BC1-4BF4-B656-F4ADCABF70D6}" srcId="{E2EBD2DC-48A5-479B-B356-CE627A53441B}" destId="{4313240E-F76B-4E0F-80D3-999A92CEA064}" srcOrd="11" destOrd="0" parTransId="{0581E5FB-B8A6-4771-A2CA-34F8F1485166}" sibTransId="{6ED7EF20-0538-4388-BC63-6C53B8A4241B}"/>
    <dgm:cxn modelId="{484B02B3-D765-4D4F-9CC4-837703D5E191}" srcId="{E2EBD2DC-48A5-479B-B356-CE627A53441B}" destId="{698D2483-169D-4BC8-9E3D-AC16154BFD88}" srcOrd="15" destOrd="0" parTransId="{941D83AD-77F7-4F58-A820-888E7F0CCDB9}" sibTransId="{B8B29B51-8544-4C58-B395-712EFAF4F7ED}"/>
    <dgm:cxn modelId="{2C080BB4-678E-4A53-9739-D000A9A81C09}" type="presOf" srcId="{80FD9AB9-9C32-4D1F-BCA2-4A029E2878D9}" destId="{2D44C46B-E400-4DF9-B7CA-CD11E99225F1}" srcOrd="0" destOrd="0" presId="urn:microsoft.com/office/officeart/2016/7/layout/RepeatingBendingProcessNew"/>
    <dgm:cxn modelId="{271083B5-BDC3-4D35-959D-4A5505D55DE4}" srcId="{E2EBD2DC-48A5-479B-B356-CE627A53441B}" destId="{9CB3C518-1C59-4F74-A88A-B3499F855A7B}" srcOrd="3" destOrd="0" parTransId="{CE1544A6-9203-41FC-8729-17774F618956}" sibTransId="{DFD683DF-F6C1-4040-9790-0033BBFAF98C}"/>
    <dgm:cxn modelId="{E5D46BB6-0B02-47D1-8678-03259FE9A92B}" type="presOf" srcId="{FDD8435A-EB25-4177-8E50-D8DCE5019212}" destId="{8898BFF1-C66A-4F42-981A-57D8BA2947EE}" srcOrd="0" destOrd="0" presId="urn:microsoft.com/office/officeart/2016/7/layout/RepeatingBendingProcessNew"/>
    <dgm:cxn modelId="{0FDAB9B9-4582-4D2B-BB34-01C08E2709EC}" type="presOf" srcId="{2EEDFDCD-1EF2-4AA0-8B46-BC0C6B5F9D8A}" destId="{D73B9C6C-2785-4610-9427-7569C514AD82}" srcOrd="1" destOrd="0" presId="urn:microsoft.com/office/officeart/2016/7/layout/RepeatingBendingProcessNew"/>
    <dgm:cxn modelId="{88C640BA-A38D-460E-B976-A98DD4D54CB3}" type="presOf" srcId="{9ABCADAB-D489-49EF-B70F-B38ED66950E2}" destId="{081BF284-A1AB-492D-9A0B-8E607DB35862}" srcOrd="0" destOrd="0" presId="urn:microsoft.com/office/officeart/2016/7/layout/RepeatingBendingProcessNew"/>
    <dgm:cxn modelId="{FA614EBB-E67C-4C30-B074-87A8C2FBD1AE}" type="presOf" srcId="{6ED7EF20-0538-4388-BC63-6C53B8A4241B}" destId="{9FCB6206-00DB-4D50-B77B-EE47D0E78F2C}" srcOrd="1" destOrd="0" presId="urn:microsoft.com/office/officeart/2016/7/layout/RepeatingBendingProcessNew"/>
    <dgm:cxn modelId="{D2E325BD-F22D-44CE-8DD9-028FF9AFC60F}" type="presOf" srcId="{3972C5A3-C991-4642-9677-58B7D16EE807}" destId="{B610C402-BC1A-467B-A062-517FB2CA6AA3}" srcOrd="0" destOrd="0" presId="urn:microsoft.com/office/officeart/2016/7/layout/RepeatingBendingProcessNew"/>
    <dgm:cxn modelId="{888023BE-AF3B-4576-9E70-CAF9464B632E}" type="presOf" srcId="{698D2483-169D-4BC8-9E3D-AC16154BFD88}" destId="{4AAE2370-6A93-45BB-AC26-33DD6A8C3579}" srcOrd="0" destOrd="0" presId="urn:microsoft.com/office/officeart/2016/7/layout/RepeatingBendingProcessNew"/>
    <dgm:cxn modelId="{1FAC58C0-8D86-482A-AD23-E3BB992D4321}" type="presOf" srcId="{60856AF9-CD0B-4C7A-B162-91F87FB1D7D3}" destId="{6F9F4143-02A9-450C-BC9C-E2B288C0CC03}" srcOrd="0" destOrd="0" presId="urn:microsoft.com/office/officeart/2016/7/layout/RepeatingBendingProcessNew"/>
    <dgm:cxn modelId="{218782C3-D0FE-4B96-8F3F-ECEBC930B317}" srcId="{E2EBD2DC-48A5-479B-B356-CE627A53441B}" destId="{0D43EA05-E043-458E-9743-84F89EB79E6F}" srcOrd="12" destOrd="0" parTransId="{15FBC0BD-CE50-49FE-BC1D-187C926F606D}" sibTransId="{E6A3ABC4-C903-4B7A-B809-7F418D750ED8}"/>
    <dgm:cxn modelId="{722F21CD-EDFE-47DA-B51E-4799C90DC034}" type="presOf" srcId="{72A0D96A-E05B-4F85-A63E-5D6A4A16B5E3}" destId="{29E965C7-6BDB-49FD-8443-8C9C38D1E499}" srcOrd="0" destOrd="0" presId="urn:microsoft.com/office/officeart/2016/7/layout/RepeatingBendingProcessNew"/>
    <dgm:cxn modelId="{9CADE8CF-BE4C-4131-8BF0-7A4157C1D236}" type="presOf" srcId="{72A0D96A-E05B-4F85-A63E-5D6A4A16B5E3}" destId="{73F19179-59EC-45ED-9C9B-311BAEEF6283}" srcOrd="1" destOrd="0" presId="urn:microsoft.com/office/officeart/2016/7/layout/RepeatingBendingProcessNew"/>
    <dgm:cxn modelId="{0B79B0D1-CD6B-4C98-B71E-F5065DF81295}" type="presOf" srcId="{43C7D5E1-D791-4028-91EF-D03BAE727772}" destId="{66F0565F-9CE4-4B8B-8EB5-F4FEB32E0B31}" srcOrd="1" destOrd="0" presId="urn:microsoft.com/office/officeart/2016/7/layout/RepeatingBendingProcessNew"/>
    <dgm:cxn modelId="{7C08C1D2-9CA4-4B87-A24D-111717267F91}" type="presOf" srcId="{60856AF9-CD0B-4C7A-B162-91F87FB1D7D3}" destId="{3D1D5F3A-ACA9-4FD9-BCE4-9AD381B8406C}" srcOrd="1" destOrd="0" presId="urn:microsoft.com/office/officeart/2016/7/layout/RepeatingBendingProcessNew"/>
    <dgm:cxn modelId="{8CAB4BD4-30DA-47A6-AF38-EEAC1C0A8E73}" type="presOf" srcId="{0BE75534-6D3D-4C32-9B32-D5708AE521C9}" destId="{4058E533-A2E2-4093-9330-7B8B52FAC491}" srcOrd="1" destOrd="0" presId="urn:microsoft.com/office/officeart/2016/7/layout/RepeatingBendingProcessNew"/>
    <dgm:cxn modelId="{5226D0D5-A530-440E-8F54-71C2896AF57F}" type="presOf" srcId="{93368B2A-DB8A-4F9B-BE0E-814DBFE84E6B}" destId="{EF26490A-1455-4D30-9780-2497B5045AAF}" srcOrd="1" destOrd="0" presId="urn:microsoft.com/office/officeart/2016/7/layout/RepeatingBendingProcessNew"/>
    <dgm:cxn modelId="{A4E214D6-2A5C-4837-BC84-B5202AA9BAC1}" type="presOf" srcId="{A436FAE4-93C7-4849-947B-5C324F3630FA}" destId="{FB1F0618-7C23-4A69-A32F-DB1CD6AAA780}" srcOrd="0" destOrd="0" presId="urn:microsoft.com/office/officeart/2016/7/layout/RepeatingBendingProcessNew"/>
    <dgm:cxn modelId="{96B126D7-EA74-4DC7-98A1-92694F3ACB13}" type="presOf" srcId="{05829D37-6A92-45C2-880B-3923B12BC874}" destId="{D050A0B0-C5E3-490B-95FB-F5F59BFB5331}" srcOrd="0" destOrd="0" presId="urn:microsoft.com/office/officeart/2016/7/layout/RepeatingBendingProcessNew"/>
    <dgm:cxn modelId="{5E5D3BDC-3092-4CF0-9FA7-244006C3793E}" type="presOf" srcId="{1161C456-19BC-438B-97F2-21E5611892C4}" destId="{D3E3616B-7A0E-4CD6-8443-54D37531A58D}" srcOrd="0" destOrd="0" presId="urn:microsoft.com/office/officeart/2016/7/layout/RepeatingBendingProcessNew"/>
    <dgm:cxn modelId="{0BCE42E0-2BDC-4E65-9431-93BBEEA9EA22}" type="presOf" srcId="{04B73810-1C03-4BB8-A26C-16EA1F4DAA9C}" destId="{80A93BC7-6830-4679-BE5C-F887A5BFE69B}" srcOrd="1" destOrd="0" presId="urn:microsoft.com/office/officeart/2016/7/layout/RepeatingBendingProcessNew"/>
    <dgm:cxn modelId="{ABB86CE5-6D8E-4235-AD8B-5CE997A001EE}" type="presOf" srcId="{4D45AB9E-5287-4A91-92BF-4AF9EBA863A2}" destId="{4BD3BD1F-7B8B-4B19-9951-B410EAB06821}" srcOrd="1" destOrd="0" presId="urn:microsoft.com/office/officeart/2016/7/layout/RepeatingBendingProcessNew"/>
    <dgm:cxn modelId="{7BD901E6-62E5-42E4-8F9A-7363741BA56B}" type="presOf" srcId="{83C436B6-79A3-4DE2-B4CD-5A3A407910E9}" destId="{6FD4619D-37D3-47BD-A85B-1F540B57C9EB}" srcOrd="1" destOrd="0" presId="urn:microsoft.com/office/officeart/2016/7/layout/RepeatingBendingProcessNew"/>
    <dgm:cxn modelId="{C3CD54EA-BC19-42E1-9D88-FF788229D94F}" type="presOf" srcId="{E322C9F0-E448-4EC7-93E1-1E49630C0E0F}" destId="{6D52DEE9-C508-4408-B450-6216E18A1F9E}" srcOrd="0" destOrd="0" presId="urn:microsoft.com/office/officeart/2016/7/layout/RepeatingBendingProcessNew"/>
    <dgm:cxn modelId="{F6CCE5EA-4B93-431D-8AF7-68A574690A13}" type="presOf" srcId="{0BE75534-6D3D-4C32-9B32-D5708AE521C9}" destId="{4A925365-5EFA-40E3-8A32-4F994F48FA19}" srcOrd="0" destOrd="0" presId="urn:microsoft.com/office/officeart/2016/7/layout/RepeatingBendingProcessNew"/>
    <dgm:cxn modelId="{B21A1AED-438B-4743-820E-3A54E7916B5D}" type="presOf" srcId="{E6F279FD-7390-4CCA-9722-AC38BAE7DAEA}" destId="{F41679E5-140B-447F-90C1-3943497F7006}" srcOrd="0" destOrd="0" presId="urn:microsoft.com/office/officeart/2016/7/layout/RepeatingBendingProcessNew"/>
    <dgm:cxn modelId="{0DB02CED-BA35-4752-97D7-6BC4300F630A}" type="presOf" srcId="{DFD683DF-F6C1-4040-9790-0033BBFAF98C}" destId="{AD1470E7-F62C-4EBC-B928-C29D11AFF232}" srcOrd="0" destOrd="0" presId="urn:microsoft.com/office/officeart/2016/7/layout/RepeatingBendingProcessNew"/>
    <dgm:cxn modelId="{3AFE83EE-B2A7-428D-8CEB-CFD0B69B4D6F}" type="presOf" srcId="{41C1E94A-E5EB-452D-AB5D-9358D35562A0}" destId="{40533C3C-4AA7-4371-A9B1-93E7E91D057F}" srcOrd="0" destOrd="0" presId="urn:microsoft.com/office/officeart/2016/7/layout/RepeatingBendingProcessNew"/>
    <dgm:cxn modelId="{5E9F30F2-7D71-424D-B588-A7078F0F9DE0}" srcId="{E2EBD2DC-48A5-479B-B356-CE627A53441B}" destId="{E3E426D5-5179-4F13-AE89-690DBEEAED60}" srcOrd="10" destOrd="0" parTransId="{14BA775C-F477-424B-9FA7-7E0C470A7003}" sibTransId="{60856AF9-CD0B-4C7A-B162-91F87FB1D7D3}"/>
    <dgm:cxn modelId="{782B11F3-E8E4-4BD3-BB9F-9E09C67AFFE2}" type="presOf" srcId="{04B73810-1C03-4BB8-A26C-16EA1F4DAA9C}" destId="{A2987F39-CBAC-4CEB-B210-8E5F4DC530DC}" srcOrd="0" destOrd="0" presId="urn:microsoft.com/office/officeart/2016/7/layout/RepeatingBendingProcessNew"/>
    <dgm:cxn modelId="{661D20F7-5625-4CF5-BADD-226CFEDFF90C}" type="presOf" srcId="{B19CC022-AB97-4645-88EC-FA24617E12D4}" destId="{E1C0B169-7A57-423B-891E-1D3F0B08694C}" srcOrd="0" destOrd="0" presId="urn:microsoft.com/office/officeart/2016/7/layout/RepeatingBendingProcessNew"/>
    <dgm:cxn modelId="{0C64B5F8-A874-4B4B-B129-F848BF91D025}" type="presOf" srcId="{0E7BEFDF-2359-44FB-AF57-A6E9BA1F748C}" destId="{2ACA4F35-97FC-45AF-B6EF-3C767A949460}" srcOrd="0" destOrd="0" presId="urn:microsoft.com/office/officeart/2016/7/layout/RepeatingBendingProcessNew"/>
    <dgm:cxn modelId="{4DEF2FFB-0FBB-4BE8-A158-BD9B7E0B460D}" type="presOf" srcId="{9272BC82-D768-404A-B1BF-57526CFE67D7}" destId="{42CB45B8-9A89-40F7-B565-C02B6D5B6B91}" srcOrd="0" destOrd="0" presId="urn:microsoft.com/office/officeart/2016/7/layout/RepeatingBendingProcessNew"/>
    <dgm:cxn modelId="{A0C239FB-0511-42CF-9C04-DCFD2FB833ED}" type="presOf" srcId="{555DDCAF-1648-421F-86EA-5407524256D1}" destId="{817921FC-7551-4790-A95A-069523F5CA70}" srcOrd="0" destOrd="0" presId="urn:microsoft.com/office/officeart/2016/7/layout/RepeatingBendingProcessNew"/>
    <dgm:cxn modelId="{B1394FFC-7022-4934-86D3-4CF627A0F9FE}" type="presOf" srcId="{B8B29B51-8544-4C58-B395-712EFAF4F7ED}" destId="{40EE12FF-8989-4D5A-B943-03A01B25241B}" srcOrd="0" destOrd="0" presId="urn:microsoft.com/office/officeart/2016/7/layout/RepeatingBendingProcessNew"/>
    <dgm:cxn modelId="{C30D8747-09B6-42DC-9598-3EDF46FC06CE}" type="presParOf" srcId="{F536ADAD-4355-4D48-AE3C-EDBCA2D12B4A}" destId="{E1C0B169-7A57-423B-891E-1D3F0B08694C}" srcOrd="0" destOrd="0" presId="urn:microsoft.com/office/officeart/2016/7/layout/RepeatingBendingProcessNew"/>
    <dgm:cxn modelId="{702CBAD5-60E1-4874-92E5-FB6D7FAFD27C}" type="presParOf" srcId="{F536ADAD-4355-4D48-AE3C-EDBCA2D12B4A}" destId="{42615B06-3FBC-4C6B-95A1-A7FFE961A0E0}" srcOrd="1" destOrd="0" presId="urn:microsoft.com/office/officeart/2016/7/layout/RepeatingBendingProcessNew"/>
    <dgm:cxn modelId="{02080AE5-FDD5-4DA2-94D4-230E5FF9C921}" type="presParOf" srcId="{42615B06-3FBC-4C6B-95A1-A7FFE961A0E0}" destId="{4BD3BD1F-7B8B-4B19-9951-B410EAB06821}" srcOrd="0" destOrd="0" presId="urn:microsoft.com/office/officeart/2016/7/layout/RepeatingBendingProcessNew"/>
    <dgm:cxn modelId="{1871D18F-5518-4B2D-8EAC-151BDB9EAB30}" type="presParOf" srcId="{F536ADAD-4355-4D48-AE3C-EDBCA2D12B4A}" destId="{6E1649A3-5CBC-424D-BDA8-0B54F137084A}" srcOrd="2" destOrd="0" presId="urn:microsoft.com/office/officeart/2016/7/layout/RepeatingBendingProcessNew"/>
    <dgm:cxn modelId="{7506F1EF-ADCF-4DED-864D-ED5B9A4F56B9}" type="presParOf" srcId="{F536ADAD-4355-4D48-AE3C-EDBCA2D12B4A}" destId="{C16E1D50-4EA0-4494-B87D-D6D021FDFA12}" srcOrd="3" destOrd="0" presId="urn:microsoft.com/office/officeart/2016/7/layout/RepeatingBendingProcessNew"/>
    <dgm:cxn modelId="{292B1701-3B3D-46B7-AB6D-6140458C18FC}" type="presParOf" srcId="{C16E1D50-4EA0-4494-B87D-D6D021FDFA12}" destId="{66F0565F-9CE4-4B8B-8EB5-F4FEB32E0B31}" srcOrd="0" destOrd="0" presId="urn:microsoft.com/office/officeart/2016/7/layout/RepeatingBendingProcessNew"/>
    <dgm:cxn modelId="{C9978964-EEFF-4D59-AAF2-BCD73B1B691B}" type="presParOf" srcId="{F536ADAD-4355-4D48-AE3C-EDBCA2D12B4A}" destId="{2ACA4F35-97FC-45AF-B6EF-3C767A949460}" srcOrd="4" destOrd="0" presId="urn:microsoft.com/office/officeart/2016/7/layout/RepeatingBendingProcessNew"/>
    <dgm:cxn modelId="{600CAC07-8B6E-43AD-896B-4A02DA16F715}" type="presParOf" srcId="{F536ADAD-4355-4D48-AE3C-EDBCA2D12B4A}" destId="{1905D8A2-6925-43A4-B913-2A65C7F3CFC1}" srcOrd="5" destOrd="0" presId="urn:microsoft.com/office/officeart/2016/7/layout/RepeatingBendingProcessNew"/>
    <dgm:cxn modelId="{E2352D1F-89E4-4C1A-9AEC-4C89E6D18AB6}" type="presParOf" srcId="{1905D8A2-6925-43A4-B913-2A65C7F3CFC1}" destId="{8FCCFBF2-4698-4183-AA8A-E42DC860C0D5}" srcOrd="0" destOrd="0" presId="urn:microsoft.com/office/officeart/2016/7/layout/RepeatingBendingProcessNew"/>
    <dgm:cxn modelId="{B611135A-340D-4FFB-8816-11963617CE65}" type="presParOf" srcId="{F536ADAD-4355-4D48-AE3C-EDBCA2D12B4A}" destId="{739A27FD-577C-4F17-B0EB-F27CBA70DD9D}" srcOrd="6" destOrd="0" presId="urn:microsoft.com/office/officeart/2016/7/layout/RepeatingBendingProcessNew"/>
    <dgm:cxn modelId="{DD447189-3703-40C7-AAF0-A8F9E428CE1B}" type="presParOf" srcId="{F536ADAD-4355-4D48-AE3C-EDBCA2D12B4A}" destId="{AD1470E7-F62C-4EBC-B928-C29D11AFF232}" srcOrd="7" destOrd="0" presId="urn:microsoft.com/office/officeart/2016/7/layout/RepeatingBendingProcessNew"/>
    <dgm:cxn modelId="{F678552F-1BED-4009-ACB0-F2EC717F1A3C}" type="presParOf" srcId="{AD1470E7-F62C-4EBC-B928-C29D11AFF232}" destId="{BEAE5A19-396A-4A59-883E-3F0806DFDC54}" srcOrd="0" destOrd="0" presId="urn:microsoft.com/office/officeart/2016/7/layout/RepeatingBendingProcessNew"/>
    <dgm:cxn modelId="{B4C8F7E8-F8FD-4A4F-AD84-FE3F877C1926}" type="presParOf" srcId="{F536ADAD-4355-4D48-AE3C-EDBCA2D12B4A}" destId="{F41679E5-140B-447F-90C1-3943497F7006}" srcOrd="8" destOrd="0" presId="urn:microsoft.com/office/officeart/2016/7/layout/RepeatingBendingProcessNew"/>
    <dgm:cxn modelId="{D5F796A4-635E-4AEF-AFED-0581688C0A60}" type="presParOf" srcId="{F536ADAD-4355-4D48-AE3C-EDBCA2D12B4A}" destId="{4A925365-5EFA-40E3-8A32-4F994F48FA19}" srcOrd="9" destOrd="0" presId="urn:microsoft.com/office/officeart/2016/7/layout/RepeatingBendingProcessNew"/>
    <dgm:cxn modelId="{67A732E0-1F25-47A0-BA4C-08982451A855}" type="presParOf" srcId="{4A925365-5EFA-40E3-8A32-4F994F48FA19}" destId="{4058E533-A2E2-4093-9330-7B8B52FAC491}" srcOrd="0" destOrd="0" presId="urn:microsoft.com/office/officeart/2016/7/layout/RepeatingBendingProcessNew"/>
    <dgm:cxn modelId="{CBB7F963-0F69-47E1-A078-0DE245ABE03A}" type="presParOf" srcId="{F536ADAD-4355-4D48-AE3C-EDBCA2D12B4A}" destId="{52D4A13C-5D12-45A7-AEEE-D1F585E3BD61}" srcOrd="10" destOrd="0" presId="urn:microsoft.com/office/officeart/2016/7/layout/RepeatingBendingProcessNew"/>
    <dgm:cxn modelId="{5FCF8A0A-1B96-4E02-B845-7142EA2FA715}" type="presParOf" srcId="{F536ADAD-4355-4D48-AE3C-EDBCA2D12B4A}" destId="{ED656227-0D9A-4619-AA3B-9919752393FD}" srcOrd="11" destOrd="0" presId="urn:microsoft.com/office/officeart/2016/7/layout/RepeatingBendingProcessNew"/>
    <dgm:cxn modelId="{5D1B9839-A055-4C14-9D29-77ACB0827988}" type="presParOf" srcId="{ED656227-0D9A-4619-AA3B-9919752393FD}" destId="{D73B9C6C-2785-4610-9427-7569C514AD82}" srcOrd="0" destOrd="0" presId="urn:microsoft.com/office/officeart/2016/7/layout/RepeatingBendingProcessNew"/>
    <dgm:cxn modelId="{16414A7E-4565-45D1-91DA-BEF1C7C90F14}" type="presParOf" srcId="{F536ADAD-4355-4D48-AE3C-EDBCA2D12B4A}" destId="{B610C402-BC1A-467B-A062-517FB2CA6AA3}" srcOrd="12" destOrd="0" presId="urn:microsoft.com/office/officeart/2016/7/layout/RepeatingBendingProcessNew"/>
    <dgm:cxn modelId="{C0402846-4ED9-4352-BDB0-26329F50A8E8}" type="presParOf" srcId="{F536ADAD-4355-4D48-AE3C-EDBCA2D12B4A}" destId="{40533C3C-4AA7-4371-A9B1-93E7E91D057F}" srcOrd="13" destOrd="0" presId="urn:microsoft.com/office/officeart/2016/7/layout/RepeatingBendingProcessNew"/>
    <dgm:cxn modelId="{C75C5594-B025-4F2D-90D1-5F8891A94678}" type="presParOf" srcId="{40533C3C-4AA7-4371-A9B1-93E7E91D057F}" destId="{333489B0-E9A0-4B6D-940D-7CC6DD10CD7E}" srcOrd="0" destOrd="0" presId="urn:microsoft.com/office/officeart/2016/7/layout/RepeatingBendingProcessNew"/>
    <dgm:cxn modelId="{B5861B0E-B32C-46E7-A696-308119F4FF36}" type="presParOf" srcId="{F536ADAD-4355-4D48-AE3C-EDBCA2D12B4A}" destId="{8898BFF1-C66A-4F42-981A-57D8BA2947EE}" srcOrd="14" destOrd="0" presId="urn:microsoft.com/office/officeart/2016/7/layout/RepeatingBendingProcessNew"/>
    <dgm:cxn modelId="{CAD93215-198A-4180-BFF4-FE211CB6BD7F}" type="presParOf" srcId="{F536ADAD-4355-4D48-AE3C-EDBCA2D12B4A}" destId="{29E965C7-6BDB-49FD-8443-8C9C38D1E499}" srcOrd="15" destOrd="0" presId="urn:microsoft.com/office/officeart/2016/7/layout/RepeatingBendingProcessNew"/>
    <dgm:cxn modelId="{430B34A3-CF25-4874-8BB8-70F503CCC718}" type="presParOf" srcId="{29E965C7-6BDB-49FD-8443-8C9C38D1E499}" destId="{73F19179-59EC-45ED-9C9B-311BAEEF6283}" srcOrd="0" destOrd="0" presId="urn:microsoft.com/office/officeart/2016/7/layout/RepeatingBendingProcessNew"/>
    <dgm:cxn modelId="{C18D8E59-53A7-417B-B78C-73D481E99F33}" type="presParOf" srcId="{F536ADAD-4355-4D48-AE3C-EDBCA2D12B4A}" destId="{25888E8A-C081-4CCC-B283-529E66B6D85B}" srcOrd="16" destOrd="0" presId="urn:microsoft.com/office/officeart/2016/7/layout/RepeatingBendingProcessNew"/>
    <dgm:cxn modelId="{B51DA2C1-FB12-470B-A072-9E34CE345FE9}" type="presParOf" srcId="{F536ADAD-4355-4D48-AE3C-EDBCA2D12B4A}" destId="{AFF80844-8AEF-41E4-9DA3-21FA2A34BBA8}" srcOrd="17" destOrd="0" presId="urn:microsoft.com/office/officeart/2016/7/layout/RepeatingBendingProcessNew"/>
    <dgm:cxn modelId="{F115E13E-2C27-4D7E-8101-569AC1D69C81}" type="presParOf" srcId="{AFF80844-8AEF-41E4-9DA3-21FA2A34BBA8}" destId="{01C9C3EA-508F-4D17-A835-5072FEE33B5E}" srcOrd="0" destOrd="0" presId="urn:microsoft.com/office/officeart/2016/7/layout/RepeatingBendingProcessNew"/>
    <dgm:cxn modelId="{15AB2364-2D86-4085-B282-FD0F131F97F0}" type="presParOf" srcId="{F536ADAD-4355-4D48-AE3C-EDBCA2D12B4A}" destId="{8E1F1D43-51E9-4133-BD20-462BCE664737}" srcOrd="18" destOrd="0" presId="urn:microsoft.com/office/officeart/2016/7/layout/RepeatingBendingProcessNew"/>
    <dgm:cxn modelId="{66CB4533-F6BB-4052-9578-4C285DBB827B}" type="presParOf" srcId="{F536ADAD-4355-4D48-AE3C-EDBCA2D12B4A}" destId="{4E3E9206-B4C7-4FE3-9DE8-677D3D9E4470}" srcOrd="19" destOrd="0" presId="urn:microsoft.com/office/officeart/2016/7/layout/RepeatingBendingProcessNew"/>
    <dgm:cxn modelId="{9AC397D4-7E31-4D51-922F-EA5663AE0F16}" type="presParOf" srcId="{4E3E9206-B4C7-4FE3-9DE8-677D3D9E4470}" destId="{D41F4AE2-A5BF-473E-AF71-731F5CD1D5D5}" srcOrd="0" destOrd="0" presId="urn:microsoft.com/office/officeart/2016/7/layout/RepeatingBendingProcessNew"/>
    <dgm:cxn modelId="{F552FFE3-BDC2-46D9-80B4-46DCBCCCA9C6}" type="presParOf" srcId="{F536ADAD-4355-4D48-AE3C-EDBCA2D12B4A}" destId="{FF74CEF2-35C2-498F-BC47-8F59E5FF3D36}" srcOrd="20" destOrd="0" presId="urn:microsoft.com/office/officeart/2016/7/layout/RepeatingBendingProcessNew"/>
    <dgm:cxn modelId="{DF467AB3-A280-4551-96FF-CE6FFB26A93E}" type="presParOf" srcId="{F536ADAD-4355-4D48-AE3C-EDBCA2D12B4A}" destId="{6F9F4143-02A9-450C-BC9C-E2B288C0CC03}" srcOrd="21" destOrd="0" presId="urn:microsoft.com/office/officeart/2016/7/layout/RepeatingBendingProcessNew"/>
    <dgm:cxn modelId="{1CAB6A7E-75EA-4AC7-BF47-1F7A367F53FD}" type="presParOf" srcId="{6F9F4143-02A9-450C-BC9C-E2B288C0CC03}" destId="{3D1D5F3A-ACA9-4FD9-BCE4-9AD381B8406C}" srcOrd="0" destOrd="0" presId="urn:microsoft.com/office/officeart/2016/7/layout/RepeatingBendingProcessNew"/>
    <dgm:cxn modelId="{A1638E6B-2A81-4483-B4CE-4DD90F41E5F2}" type="presParOf" srcId="{F536ADAD-4355-4D48-AE3C-EDBCA2D12B4A}" destId="{EF11B4DB-1051-48BF-8F22-5EB5F9418034}" srcOrd="22" destOrd="0" presId="urn:microsoft.com/office/officeart/2016/7/layout/RepeatingBendingProcessNew"/>
    <dgm:cxn modelId="{76F5B257-7DF3-44FB-8AC3-76A78CFAC6FB}" type="presParOf" srcId="{F536ADAD-4355-4D48-AE3C-EDBCA2D12B4A}" destId="{2BC3886A-E3F7-4D76-880E-1F9B75ED46DF}" srcOrd="23" destOrd="0" presId="urn:microsoft.com/office/officeart/2016/7/layout/RepeatingBendingProcessNew"/>
    <dgm:cxn modelId="{BA022E85-5735-44C4-957D-C7B3B27A25C0}" type="presParOf" srcId="{2BC3886A-E3F7-4D76-880E-1F9B75ED46DF}" destId="{9FCB6206-00DB-4D50-B77B-EE47D0E78F2C}" srcOrd="0" destOrd="0" presId="urn:microsoft.com/office/officeart/2016/7/layout/RepeatingBendingProcessNew"/>
    <dgm:cxn modelId="{0E26FA9E-7995-4BC2-A0D1-6358CF2200AA}" type="presParOf" srcId="{F536ADAD-4355-4D48-AE3C-EDBCA2D12B4A}" destId="{0EA63076-C45C-4427-8FC6-7E7F61BABB58}" srcOrd="24" destOrd="0" presId="urn:microsoft.com/office/officeart/2016/7/layout/RepeatingBendingProcessNew"/>
    <dgm:cxn modelId="{8E166668-B4C1-411D-A398-CFF95F078C7E}" type="presParOf" srcId="{F536ADAD-4355-4D48-AE3C-EDBCA2D12B4A}" destId="{ADC96AEC-0E87-4CAA-B733-8E81F1C29438}" srcOrd="25" destOrd="0" presId="urn:microsoft.com/office/officeart/2016/7/layout/RepeatingBendingProcessNew"/>
    <dgm:cxn modelId="{A2FBC581-6585-4156-ADCE-902DC86AAA2C}" type="presParOf" srcId="{ADC96AEC-0E87-4CAA-B733-8E81F1C29438}" destId="{F8661F20-4554-4763-99F8-73C60E8A690C}" srcOrd="0" destOrd="0" presId="urn:microsoft.com/office/officeart/2016/7/layout/RepeatingBendingProcessNew"/>
    <dgm:cxn modelId="{82EDA808-8EE4-4218-91EA-13CE10C36762}" type="presParOf" srcId="{F536ADAD-4355-4D48-AE3C-EDBCA2D12B4A}" destId="{D3E3616B-7A0E-4CD6-8443-54D37531A58D}" srcOrd="26" destOrd="0" presId="urn:microsoft.com/office/officeart/2016/7/layout/RepeatingBendingProcessNew"/>
    <dgm:cxn modelId="{268A0BB9-708C-4432-8823-31E181E7B9D5}" type="presParOf" srcId="{F536ADAD-4355-4D48-AE3C-EDBCA2D12B4A}" destId="{FB1F0618-7C23-4A69-A32F-DB1CD6AAA780}" srcOrd="27" destOrd="0" presId="urn:microsoft.com/office/officeart/2016/7/layout/RepeatingBendingProcessNew"/>
    <dgm:cxn modelId="{7D8B0DDA-5EA7-438A-8D2C-B70B5FE66EE9}" type="presParOf" srcId="{FB1F0618-7C23-4A69-A32F-DB1CD6AAA780}" destId="{CF0B7BAE-A002-47B2-B37F-0D0B016CC509}" srcOrd="0" destOrd="0" presId="urn:microsoft.com/office/officeart/2016/7/layout/RepeatingBendingProcessNew"/>
    <dgm:cxn modelId="{0FB9CE21-FF87-4B01-81AF-A59EC1E50E0A}" type="presParOf" srcId="{F536ADAD-4355-4D48-AE3C-EDBCA2D12B4A}" destId="{D050A0B0-C5E3-490B-95FB-F5F59BFB5331}" srcOrd="28" destOrd="0" presId="urn:microsoft.com/office/officeart/2016/7/layout/RepeatingBendingProcessNew"/>
    <dgm:cxn modelId="{986A9D3B-A1B3-42EA-8523-586145E5D196}" type="presParOf" srcId="{F536ADAD-4355-4D48-AE3C-EDBCA2D12B4A}" destId="{429CBD3B-8098-47EC-A5D4-CED597DE9771}" srcOrd="29" destOrd="0" presId="urn:microsoft.com/office/officeart/2016/7/layout/RepeatingBendingProcessNew"/>
    <dgm:cxn modelId="{40EDFB3B-CCAD-456C-8E10-53C9440B1DDE}" type="presParOf" srcId="{429CBD3B-8098-47EC-A5D4-CED597DE9771}" destId="{50C49A0F-C25C-41EA-B161-3B27DCF68C56}" srcOrd="0" destOrd="0" presId="urn:microsoft.com/office/officeart/2016/7/layout/RepeatingBendingProcessNew"/>
    <dgm:cxn modelId="{8B1EB067-1335-46E7-9C68-FDA890915321}" type="presParOf" srcId="{F536ADAD-4355-4D48-AE3C-EDBCA2D12B4A}" destId="{4AAE2370-6A93-45BB-AC26-33DD6A8C3579}" srcOrd="30" destOrd="0" presId="urn:microsoft.com/office/officeart/2016/7/layout/RepeatingBendingProcessNew"/>
    <dgm:cxn modelId="{C7202009-EB9E-45E7-A065-AF1D54766398}" type="presParOf" srcId="{F536ADAD-4355-4D48-AE3C-EDBCA2D12B4A}" destId="{40EE12FF-8989-4D5A-B943-03A01B25241B}" srcOrd="31" destOrd="0" presId="urn:microsoft.com/office/officeart/2016/7/layout/RepeatingBendingProcessNew"/>
    <dgm:cxn modelId="{35441FE5-4171-46A9-A8F2-EC9D30BB330B}" type="presParOf" srcId="{40EE12FF-8989-4D5A-B943-03A01B25241B}" destId="{F9E70359-F515-4F82-AA7D-7A59E0081D5C}" srcOrd="0" destOrd="0" presId="urn:microsoft.com/office/officeart/2016/7/layout/RepeatingBendingProcessNew"/>
    <dgm:cxn modelId="{768A1DF9-00AF-4AAC-B8B8-980A56F94238}" type="presParOf" srcId="{F536ADAD-4355-4D48-AE3C-EDBCA2D12B4A}" destId="{42CB45B8-9A89-40F7-B565-C02B6D5B6B91}" srcOrd="32" destOrd="0" presId="urn:microsoft.com/office/officeart/2016/7/layout/RepeatingBendingProcessNew"/>
    <dgm:cxn modelId="{92EBD6D5-3BAB-4C94-A0CA-1FFD1FE11A28}" type="presParOf" srcId="{F536ADAD-4355-4D48-AE3C-EDBCA2D12B4A}" destId="{35F2D278-2F8E-40BE-BBA4-D9CB53C58B33}" srcOrd="33" destOrd="0" presId="urn:microsoft.com/office/officeart/2016/7/layout/RepeatingBendingProcessNew"/>
    <dgm:cxn modelId="{00CC22AE-B677-4AC2-BC9F-4E95E968B856}" type="presParOf" srcId="{35F2D278-2F8E-40BE-BBA4-D9CB53C58B33}" destId="{6FD4619D-37D3-47BD-A85B-1F540B57C9EB}" srcOrd="0" destOrd="0" presId="urn:microsoft.com/office/officeart/2016/7/layout/RepeatingBendingProcessNew"/>
    <dgm:cxn modelId="{F134D66F-D0B9-445B-A853-EC3E12E018F9}" type="presParOf" srcId="{F536ADAD-4355-4D48-AE3C-EDBCA2D12B4A}" destId="{817921FC-7551-4790-A95A-069523F5CA70}" srcOrd="34" destOrd="0" presId="urn:microsoft.com/office/officeart/2016/7/layout/RepeatingBendingProcessNew"/>
    <dgm:cxn modelId="{AB3899E7-C5C7-43D4-BB0E-8A4A52004DFC}" type="presParOf" srcId="{F536ADAD-4355-4D48-AE3C-EDBCA2D12B4A}" destId="{D56ACADC-DA8A-4DFA-8E99-9B3795897255}" srcOrd="35" destOrd="0" presId="urn:microsoft.com/office/officeart/2016/7/layout/RepeatingBendingProcessNew"/>
    <dgm:cxn modelId="{FBD695BD-FC0E-4E41-8FE1-BF6339BC3B50}" type="presParOf" srcId="{D56ACADC-DA8A-4DFA-8E99-9B3795897255}" destId="{C3FFA3C0-44DD-4BC8-988E-5691AA548D8F}" srcOrd="0" destOrd="0" presId="urn:microsoft.com/office/officeart/2016/7/layout/RepeatingBendingProcessNew"/>
    <dgm:cxn modelId="{FC0065E8-67E5-41DA-AF73-B45162EF3F0D}" type="presParOf" srcId="{F536ADAD-4355-4D48-AE3C-EDBCA2D12B4A}" destId="{6D52DEE9-C508-4408-B450-6216E18A1F9E}" srcOrd="36" destOrd="0" presId="urn:microsoft.com/office/officeart/2016/7/layout/RepeatingBendingProcessNew"/>
    <dgm:cxn modelId="{74FC16C1-9C12-4BCD-BA37-1ED333AB88BC}" type="presParOf" srcId="{F536ADAD-4355-4D48-AE3C-EDBCA2D12B4A}" destId="{C1127747-A460-43F5-A5DE-1D208E7B1ED6}" srcOrd="37" destOrd="0" presId="urn:microsoft.com/office/officeart/2016/7/layout/RepeatingBendingProcessNew"/>
    <dgm:cxn modelId="{27C2847A-03F8-4303-B3BE-292E9CE22355}" type="presParOf" srcId="{C1127747-A460-43F5-A5DE-1D208E7B1ED6}" destId="{EF26490A-1455-4D30-9780-2497B5045AAF}" srcOrd="0" destOrd="0" presId="urn:microsoft.com/office/officeart/2016/7/layout/RepeatingBendingProcessNew"/>
    <dgm:cxn modelId="{7234D5B7-4369-4C23-800E-D927FF73A09B}" type="presParOf" srcId="{F536ADAD-4355-4D48-AE3C-EDBCA2D12B4A}" destId="{0056071F-84C0-4161-8C6D-965EAEC04A4D}" srcOrd="38" destOrd="0" presId="urn:microsoft.com/office/officeart/2016/7/layout/RepeatingBendingProcessNew"/>
    <dgm:cxn modelId="{36B11454-33C8-4755-89E7-8C0FDAAAD9E0}" type="presParOf" srcId="{F536ADAD-4355-4D48-AE3C-EDBCA2D12B4A}" destId="{0966B685-E44C-4D43-B87A-299AF352F412}" srcOrd="39" destOrd="0" presId="urn:microsoft.com/office/officeart/2016/7/layout/RepeatingBendingProcessNew"/>
    <dgm:cxn modelId="{6A677F0A-8EDE-40AB-8885-1C55EDCC4E83}" type="presParOf" srcId="{0966B685-E44C-4D43-B87A-299AF352F412}" destId="{527B13E0-BF83-496E-991D-8FCE86070926}" srcOrd="0" destOrd="0" presId="urn:microsoft.com/office/officeart/2016/7/layout/RepeatingBendingProcessNew"/>
    <dgm:cxn modelId="{70916155-9A75-4339-92D5-EFA5BFF5EDAC}" type="presParOf" srcId="{F536ADAD-4355-4D48-AE3C-EDBCA2D12B4A}" destId="{D8CEB5A9-E246-4B47-896A-9BD0A324E8A8}" srcOrd="40" destOrd="0" presId="urn:microsoft.com/office/officeart/2016/7/layout/RepeatingBendingProcessNew"/>
    <dgm:cxn modelId="{7F12DE0C-9A67-47A7-9EF4-DAF160D1F4AA}" type="presParOf" srcId="{F536ADAD-4355-4D48-AE3C-EDBCA2D12B4A}" destId="{CC022AD0-B2EA-4369-8CA2-FDED16BDC8F3}" srcOrd="41" destOrd="0" presId="urn:microsoft.com/office/officeart/2016/7/layout/RepeatingBendingProcessNew"/>
    <dgm:cxn modelId="{A489AEF5-A6AD-4CAC-913A-9456FD86D911}" type="presParOf" srcId="{CC022AD0-B2EA-4369-8CA2-FDED16BDC8F3}" destId="{2C5E32C3-EF4F-45A8-AF62-0F17C36A63A5}" srcOrd="0" destOrd="0" presId="urn:microsoft.com/office/officeart/2016/7/layout/RepeatingBendingProcessNew"/>
    <dgm:cxn modelId="{CD57794B-20D5-40CB-B8C2-5428010749B5}" type="presParOf" srcId="{F536ADAD-4355-4D48-AE3C-EDBCA2D12B4A}" destId="{2D44C46B-E400-4DF9-B7CA-CD11E99225F1}" srcOrd="42" destOrd="0" presId="urn:microsoft.com/office/officeart/2016/7/layout/RepeatingBendingProcessNew"/>
    <dgm:cxn modelId="{4CBE06D3-4EBD-487D-B29E-EECE3DF97123}" type="presParOf" srcId="{F536ADAD-4355-4D48-AE3C-EDBCA2D12B4A}" destId="{A2987F39-CBAC-4CEB-B210-8E5F4DC530DC}" srcOrd="43" destOrd="0" presId="urn:microsoft.com/office/officeart/2016/7/layout/RepeatingBendingProcessNew"/>
    <dgm:cxn modelId="{3EF21FE9-ED1A-45C1-B967-13911BCA3534}" type="presParOf" srcId="{A2987F39-CBAC-4CEB-B210-8E5F4DC530DC}" destId="{80A93BC7-6830-4679-BE5C-F887A5BFE69B}" srcOrd="0" destOrd="0" presId="urn:microsoft.com/office/officeart/2016/7/layout/RepeatingBendingProcessNew"/>
    <dgm:cxn modelId="{8015CC23-EE2C-4C53-8677-BF948960C1E0}" type="presParOf" srcId="{F536ADAD-4355-4D48-AE3C-EDBCA2D12B4A}" destId="{081BF284-A1AB-492D-9A0B-8E607DB35862}" srcOrd="44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865B8F-8B72-45AA-BC3A-A8DA28B77C5A}">
      <dsp:nvSpPr>
        <dsp:cNvPr id="0" name=""/>
        <dsp:cNvSpPr/>
      </dsp:nvSpPr>
      <dsp:spPr>
        <a:xfrm>
          <a:off x="0" y="649"/>
          <a:ext cx="6249988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706135E-99B1-4C80-BC55-D5611B5A71AD}">
      <dsp:nvSpPr>
        <dsp:cNvPr id="0" name=""/>
        <dsp:cNvSpPr/>
      </dsp:nvSpPr>
      <dsp:spPr>
        <a:xfrm>
          <a:off x="0" y="649"/>
          <a:ext cx="6249988" cy="4089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2. Explanation of the Business Problem </a:t>
          </a:r>
          <a:endParaRPr lang="en-US" sz="1300" kern="1200"/>
        </a:p>
      </dsp:txBody>
      <dsp:txXfrm>
        <a:off x="0" y="649"/>
        <a:ext cx="6249988" cy="408926"/>
      </dsp:txXfrm>
    </dsp:sp>
    <dsp:sp modelId="{19D0E9B8-118A-4AD6-AB7D-272518C94809}">
      <dsp:nvSpPr>
        <dsp:cNvPr id="0" name=""/>
        <dsp:cNvSpPr/>
      </dsp:nvSpPr>
      <dsp:spPr>
        <a:xfrm>
          <a:off x="0" y="409575"/>
          <a:ext cx="6249988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6BBBE15-FC31-4929-BBBF-8998F38EF319}">
      <dsp:nvSpPr>
        <dsp:cNvPr id="0" name=""/>
        <dsp:cNvSpPr/>
      </dsp:nvSpPr>
      <dsp:spPr>
        <a:xfrm>
          <a:off x="0" y="409575"/>
          <a:ext cx="6249988" cy="4089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Use the case details to describe:</a:t>
          </a:r>
          <a:endParaRPr lang="en-US" sz="1300" kern="1200"/>
        </a:p>
      </dsp:txBody>
      <dsp:txXfrm>
        <a:off x="0" y="409575"/>
        <a:ext cx="6249988" cy="408926"/>
      </dsp:txXfrm>
    </dsp:sp>
    <dsp:sp modelId="{40EC1A46-880D-4E7A-B66E-895F7B5DBC1F}">
      <dsp:nvSpPr>
        <dsp:cNvPr id="0" name=""/>
        <dsp:cNvSpPr/>
      </dsp:nvSpPr>
      <dsp:spPr>
        <a:xfrm>
          <a:off x="0" y="818502"/>
          <a:ext cx="6249988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47540817-CD36-4262-A479-68497322F086}">
      <dsp:nvSpPr>
        <dsp:cNvPr id="0" name=""/>
        <dsp:cNvSpPr/>
      </dsp:nvSpPr>
      <dsp:spPr>
        <a:xfrm>
          <a:off x="0" y="818502"/>
          <a:ext cx="6249988" cy="4089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Micro-level problem:</a:t>
          </a:r>
          <a:endParaRPr lang="en-US" sz="1300" kern="1200"/>
        </a:p>
      </dsp:txBody>
      <dsp:txXfrm>
        <a:off x="0" y="818502"/>
        <a:ext cx="6249988" cy="408926"/>
      </dsp:txXfrm>
    </dsp:sp>
    <dsp:sp modelId="{C981F37E-501B-4499-99CC-F38F610CD1AF}">
      <dsp:nvSpPr>
        <dsp:cNvPr id="0" name=""/>
        <dsp:cNvSpPr/>
      </dsp:nvSpPr>
      <dsp:spPr>
        <a:xfrm>
          <a:off x="0" y="1227429"/>
          <a:ext cx="6249988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DF4D9B0-92D8-418C-A282-A2C65B073504}">
      <dsp:nvSpPr>
        <dsp:cNvPr id="0" name=""/>
        <dsp:cNvSpPr/>
      </dsp:nvSpPr>
      <dsp:spPr>
        <a:xfrm>
          <a:off x="0" y="1227429"/>
          <a:ext cx="6249988" cy="4089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30% decline in in-store sales.</a:t>
          </a:r>
          <a:endParaRPr lang="en-US" sz="1300" kern="1200"/>
        </a:p>
      </dsp:txBody>
      <dsp:txXfrm>
        <a:off x="0" y="1227429"/>
        <a:ext cx="6249988" cy="408926"/>
      </dsp:txXfrm>
    </dsp:sp>
    <dsp:sp modelId="{1DBD148E-86A7-4A10-BF22-AB2CEF36981F}">
      <dsp:nvSpPr>
        <dsp:cNvPr id="0" name=""/>
        <dsp:cNvSpPr/>
      </dsp:nvSpPr>
      <dsp:spPr>
        <a:xfrm>
          <a:off x="0" y="1636356"/>
          <a:ext cx="6249988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1A21EBC-2636-4279-96C7-AC86B8E9AC27}">
      <dsp:nvSpPr>
        <dsp:cNvPr id="0" name=""/>
        <dsp:cNvSpPr/>
      </dsp:nvSpPr>
      <dsp:spPr>
        <a:xfrm>
          <a:off x="0" y="1636356"/>
          <a:ext cx="6249988" cy="4089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Outdated digital presence → weak online conversion.</a:t>
          </a:r>
          <a:endParaRPr lang="en-US" sz="1300" kern="1200"/>
        </a:p>
      </dsp:txBody>
      <dsp:txXfrm>
        <a:off x="0" y="1636356"/>
        <a:ext cx="6249988" cy="408926"/>
      </dsp:txXfrm>
    </dsp:sp>
    <dsp:sp modelId="{3D28F5D6-2F90-4820-BF4D-E758A04D2FA6}">
      <dsp:nvSpPr>
        <dsp:cNvPr id="0" name=""/>
        <dsp:cNvSpPr/>
      </dsp:nvSpPr>
      <dsp:spPr>
        <a:xfrm>
          <a:off x="0" y="2045283"/>
          <a:ext cx="6249988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FB68272-37D9-493A-8D1F-5EDB464443BE}">
      <dsp:nvSpPr>
        <dsp:cNvPr id="0" name=""/>
        <dsp:cNvSpPr/>
      </dsp:nvSpPr>
      <dsp:spPr>
        <a:xfrm>
          <a:off x="0" y="2045283"/>
          <a:ext cx="6249988" cy="4089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Rising costs (flowers, sustainability materials).</a:t>
          </a:r>
          <a:endParaRPr lang="en-US" sz="1300" kern="1200"/>
        </a:p>
      </dsp:txBody>
      <dsp:txXfrm>
        <a:off x="0" y="2045283"/>
        <a:ext cx="6249988" cy="408926"/>
      </dsp:txXfrm>
    </dsp:sp>
    <dsp:sp modelId="{3C88D241-0068-4C13-8618-6C7A675580BB}">
      <dsp:nvSpPr>
        <dsp:cNvPr id="0" name=""/>
        <dsp:cNvSpPr/>
      </dsp:nvSpPr>
      <dsp:spPr>
        <a:xfrm>
          <a:off x="0" y="2454210"/>
          <a:ext cx="6249988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4A60B86-B81B-4C1A-920F-7A49AE370900}">
      <dsp:nvSpPr>
        <dsp:cNvPr id="0" name=""/>
        <dsp:cNvSpPr/>
      </dsp:nvSpPr>
      <dsp:spPr>
        <a:xfrm>
          <a:off x="0" y="2454210"/>
          <a:ext cx="6249988" cy="4089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Loss of competitive edge → boutique Instagram competitor + national chain.</a:t>
          </a:r>
          <a:endParaRPr lang="en-US" sz="1300" kern="1200"/>
        </a:p>
      </dsp:txBody>
      <dsp:txXfrm>
        <a:off x="0" y="2454210"/>
        <a:ext cx="6249988" cy="408926"/>
      </dsp:txXfrm>
    </dsp:sp>
    <dsp:sp modelId="{3FF19036-142D-47A8-95BE-54A64269D569}">
      <dsp:nvSpPr>
        <dsp:cNvPr id="0" name=""/>
        <dsp:cNvSpPr/>
      </dsp:nvSpPr>
      <dsp:spPr>
        <a:xfrm>
          <a:off x="0" y="2863136"/>
          <a:ext cx="6249988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3C0CAE0-B608-4E00-B17D-AFDD4505BF5A}">
      <dsp:nvSpPr>
        <dsp:cNvPr id="0" name=""/>
        <dsp:cNvSpPr/>
      </dsp:nvSpPr>
      <dsp:spPr>
        <a:xfrm>
          <a:off x="0" y="2863136"/>
          <a:ext cx="6249988" cy="4089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Macro-level contributing factors:</a:t>
          </a:r>
          <a:endParaRPr lang="en-US" sz="1300" kern="1200"/>
        </a:p>
      </dsp:txBody>
      <dsp:txXfrm>
        <a:off x="0" y="2863136"/>
        <a:ext cx="6249988" cy="408926"/>
      </dsp:txXfrm>
    </dsp:sp>
    <dsp:sp modelId="{7BAD60D9-69A7-40BE-8A11-1CFF66EC36AA}">
      <dsp:nvSpPr>
        <dsp:cNvPr id="0" name=""/>
        <dsp:cNvSpPr/>
      </dsp:nvSpPr>
      <dsp:spPr>
        <a:xfrm>
          <a:off x="0" y="3272063"/>
          <a:ext cx="6249988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191BEC9-365C-4A65-9F7B-2012E2E9B1CC}">
      <dsp:nvSpPr>
        <dsp:cNvPr id="0" name=""/>
        <dsp:cNvSpPr/>
      </dsp:nvSpPr>
      <dsp:spPr>
        <a:xfrm>
          <a:off x="0" y="3272063"/>
          <a:ext cx="6249988" cy="4089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Shift to online shopping (Mintel, 2023).</a:t>
          </a:r>
          <a:endParaRPr lang="en-US" sz="1300" kern="1200"/>
        </a:p>
      </dsp:txBody>
      <dsp:txXfrm>
        <a:off x="0" y="3272063"/>
        <a:ext cx="6249988" cy="408926"/>
      </dsp:txXfrm>
    </dsp:sp>
    <dsp:sp modelId="{F5045D68-D9E9-44A9-9B2B-4F2075F8B1F1}">
      <dsp:nvSpPr>
        <dsp:cNvPr id="0" name=""/>
        <dsp:cNvSpPr/>
      </dsp:nvSpPr>
      <dsp:spPr>
        <a:xfrm>
          <a:off x="0" y="3680990"/>
          <a:ext cx="6249988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AF153D6-22AC-495B-9C12-73788EA1D738}">
      <dsp:nvSpPr>
        <dsp:cNvPr id="0" name=""/>
        <dsp:cNvSpPr/>
      </dsp:nvSpPr>
      <dsp:spPr>
        <a:xfrm>
          <a:off x="0" y="3680990"/>
          <a:ext cx="6249988" cy="4089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Inflation + supply chain disruption.</a:t>
          </a:r>
          <a:endParaRPr lang="en-US" sz="1300" kern="1200"/>
        </a:p>
      </dsp:txBody>
      <dsp:txXfrm>
        <a:off x="0" y="3680990"/>
        <a:ext cx="6249988" cy="408926"/>
      </dsp:txXfrm>
    </dsp:sp>
    <dsp:sp modelId="{6E0FE549-B418-4A12-B397-D3223A3E5A3D}">
      <dsp:nvSpPr>
        <dsp:cNvPr id="0" name=""/>
        <dsp:cNvSpPr/>
      </dsp:nvSpPr>
      <dsp:spPr>
        <a:xfrm>
          <a:off x="0" y="4089917"/>
          <a:ext cx="6249988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F83CB1F-E3B7-4B98-8F4F-DCF8FAEF172E}">
      <dsp:nvSpPr>
        <dsp:cNvPr id="0" name=""/>
        <dsp:cNvSpPr/>
      </dsp:nvSpPr>
      <dsp:spPr>
        <a:xfrm>
          <a:off x="0" y="4089917"/>
          <a:ext cx="6249988" cy="4089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Key academic theories to support this section:</a:t>
          </a:r>
          <a:endParaRPr lang="en-US" sz="1300" kern="1200"/>
        </a:p>
      </dsp:txBody>
      <dsp:txXfrm>
        <a:off x="0" y="4089917"/>
        <a:ext cx="6249988" cy="408926"/>
      </dsp:txXfrm>
    </dsp:sp>
    <dsp:sp modelId="{D0083EBE-480C-416F-A81D-F4EDCAD24B73}">
      <dsp:nvSpPr>
        <dsp:cNvPr id="0" name=""/>
        <dsp:cNvSpPr/>
      </dsp:nvSpPr>
      <dsp:spPr>
        <a:xfrm>
          <a:off x="0" y="4498844"/>
          <a:ext cx="6249988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2AC5B88-46E4-4608-89C2-0AE96833DE26}">
      <dsp:nvSpPr>
        <dsp:cNvPr id="0" name=""/>
        <dsp:cNvSpPr/>
      </dsp:nvSpPr>
      <dsp:spPr>
        <a:xfrm>
          <a:off x="0" y="4498844"/>
          <a:ext cx="6249988" cy="4089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PESTLE analysis or consumer behaviour change literature.</a:t>
          </a:r>
          <a:endParaRPr lang="en-US" sz="1300" kern="1200"/>
        </a:p>
      </dsp:txBody>
      <dsp:txXfrm>
        <a:off x="0" y="4498844"/>
        <a:ext cx="6249988" cy="408926"/>
      </dsp:txXfrm>
    </dsp:sp>
    <dsp:sp modelId="{3E445DC4-BEFA-4069-855B-708BF5D1D2CA}">
      <dsp:nvSpPr>
        <dsp:cNvPr id="0" name=""/>
        <dsp:cNvSpPr/>
      </dsp:nvSpPr>
      <dsp:spPr>
        <a:xfrm>
          <a:off x="0" y="4907771"/>
          <a:ext cx="6249988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97B5FEF-7D8C-459B-9716-030D7E5B2710}">
      <dsp:nvSpPr>
        <dsp:cNvPr id="0" name=""/>
        <dsp:cNvSpPr/>
      </dsp:nvSpPr>
      <dsp:spPr>
        <a:xfrm>
          <a:off x="0" y="4907771"/>
          <a:ext cx="6249988" cy="4089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Digital transformation pressures (Laudon &amp; Traver, 2022).</a:t>
          </a:r>
          <a:endParaRPr lang="en-US" sz="1300" kern="1200"/>
        </a:p>
      </dsp:txBody>
      <dsp:txXfrm>
        <a:off x="0" y="4907771"/>
        <a:ext cx="6249988" cy="40892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615B06-3FBC-4C6B-95A1-A7FFE961A0E0}">
      <dsp:nvSpPr>
        <dsp:cNvPr id="0" name=""/>
        <dsp:cNvSpPr/>
      </dsp:nvSpPr>
      <dsp:spPr>
        <a:xfrm>
          <a:off x="1403698" y="445507"/>
          <a:ext cx="28980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89806" y="45720"/>
              </a:lnTo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540591" y="489623"/>
        <a:ext cx="16020" cy="3207"/>
      </dsp:txXfrm>
    </dsp:sp>
    <dsp:sp modelId="{E1C0B169-7A57-423B-891E-1D3F0B08694C}">
      <dsp:nvSpPr>
        <dsp:cNvPr id="0" name=""/>
        <dsp:cNvSpPr/>
      </dsp:nvSpPr>
      <dsp:spPr>
        <a:xfrm>
          <a:off x="12425" y="73305"/>
          <a:ext cx="1393072" cy="83584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262" tIns="71653" rIns="68262" bIns="71653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Evaluation of Alternatives (Grid Analysis / PMI) (≈200–250 words)</a:t>
          </a:r>
          <a:endParaRPr lang="en-US" sz="1200" kern="1200"/>
        </a:p>
      </dsp:txBody>
      <dsp:txXfrm>
        <a:off x="12425" y="73305"/>
        <a:ext cx="1393072" cy="835843"/>
      </dsp:txXfrm>
    </dsp:sp>
    <dsp:sp modelId="{C16E1D50-4EA0-4494-B87D-D6D021FDFA12}">
      <dsp:nvSpPr>
        <dsp:cNvPr id="0" name=""/>
        <dsp:cNvSpPr/>
      </dsp:nvSpPr>
      <dsp:spPr>
        <a:xfrm>
          <a:off x="3117177" y="445507"/>
          <a:ext cx="28980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89806" y="45720"/>
              </a:lnTo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254071" y="489623"/>
        <a:ext cx="16020" cy="3207"/>
      </dsp:txXfrm>
    </dsp:sp>
    <dsp:sp modelId="{6E1649A3-5CBC-424D-BDA8-0B54F137084A}">
      <dsp:nvSpPr>
        <dsp:cNvPr id="0" name=""/>
        <dsp:cNvSpPr/>
      </dsp:nvSpPr>
      <dsp:spPr>
        <a:xfrm>
          <a:off x="1725905" y="73305"/>
          <a:ext cx="1393072" cy="83584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262" tIns="71653" rIns="68262" bIns="71653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(</a:t>
          </a:r>
          <a:r>
            <a:rPr lang="en-GB" sz="1200" i="1" kern="1200"/>
            <a:t>The table itself must be in Appendix A</a:t>
          </a:r>
          <a:r>
            <a:rPr lang="en-GB" sz="1200" kern="1200"/>
            <a:t>)</a:t>
          </a:r>
          <a:endParaRPr lang="en-US" sz="1200" kern="1200"/>
        </a:p>
      </dsp:txBody>
      <dsp:txXfrm>
        <a:off x="1725905" y="73305"/>
        <a:ext cx="1393072" cy="835843"/>
      </dsp:txXfrm>
    </dsp:sp>
    <dsp:sp modelId="{1905D8A2-6925-43A4-B913-2A65C7F3CFC1}">
      <dsp:nvSpPr>
        <dsp:cNvPr id="0" name=""/>
        <dsp:cNvSpPr/>
      </dsp:nvSpPr>
      <dsp:spPr>
        <a:xfrm>
          <a:off x="4830657" y="445507"/>
          <a:ext cx="28980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89806" y="45720"/>
              </a:lnTo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967550" y="489623"/>
        <a:ext cx="16020" cy="3207"/>
      </dsp:txXfrm>
    </dsp:sp>
    <dsp:sp modelId="{2ACA4F35-97FC-45AF-B6EF-3C767A949460}">
      <dsp:nvSpPr>
        <dsp:cNvPr id="0" name=""/>
        <dsp:cNvSpPr/>
      </dsp:nvSpPr>
      <dsp:spPr>
        <a:xfrm>
          <a:off x="3439384" y="73305"/>
          <a:ext cx="1393072" cy="83584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262" tIns="71653" rIns="68262" bIns="71653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Suggested criteria:</a:t>
          </a:r>
          <a:endParaRPr lang="en-US" sz="1200" kern="1200"/>
        </a:p>
      </dsp:txBody>
      <dsp:txXfrm>
        <a:off x="3439384" y="73305"/>
        <a:ext cx="1393072" cy="835843"/>
      </dsp:txXfrm>
    </dsp:sp>
    <dsp:sp modelId="{AD1470E7-F62C-4EBC-B928-C29D11AFF232}">
      <dsp:nvSpPr>
        <dsp:cNvPr id="0" name=""/>
        <dsp:cNvSpPr/>
      </dsp:nvSpPr>
      <dsp:spPr>
        <a:xfrm>
          <a:off x="6544137" y="445507"/>
          <a:ext cx="28980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89806" y="45720"/>
              </a:lnTo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681030" y="489623"/>
        <a:ext cx="16020" cy="3207"/>
      </dsp:txXfrm>
    </dsp:sp>
    <dsp:sp modelId="{739A27FD-577C-4F17-B0EB-F27CBA70DD9D}">
      <dsp:nvSpPr>
        <dsp:cNvPr id="0" name=""/>
        <dsp:cNvSpPr/>
      </dsp:nvSpPr>
      <dsp:spPr>
        <a:xfrm>
          <a:off x="5152864" y="73305"/>
          <a:ext cx="1393072" cy="83584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262" tIns="71653" rIns="68262" bIns="71653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Cost</a:t>
          </a:r>
          <a:endParaRPr lang="en-US" sz="1200" kern="1200"/>
        </a:p>
      </dsp:txBody>
      <dsp:txXfrm>
        <a:off x="5152864" y="73305"/>
        <a:ext cx="1393072" cy="835843"/>
      </dsp:txXfrm>
    </dsp:sp>
    <dsp:sp modelId="{4A925365-5EFA-40E3-8A32-4F994F48FA19}">
      <dsp:nvSpPr>
        <dsp:cNvPr id="0" name=""/>
        <dsp:cNvSpPr/>
      </dsp:nvSpPr>
      <dsp:spPr>
        <a:xfrm>
          <a:off x="8257616" y="445507"/>
          <a:ext cx="28980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89806" y="45720"/>
              </a:lnTo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8394510" y="489623"/>
        <a:ext cx="16020" cy="3207"/>
      </dsp:txXfrm>
    </dsp:sp>
    <dsp:sp modelId="{F41679E5-140B-447F-90C1-3943497F7006}">
      <dsp:nvSpPr>
        <dsp:cNvPr id="0" name=""/>
        <dsp:cNvSpPr/>
      </dsp:nvSpPr>
      <dsp:spPr>
        <a:xfrm>
          <a:off x="6866344" y="73305"/>
          <a:ext cx="1393072" cy="83584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262" tIns="71653" rIns="68262" bIns="71653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Expected revenue impact</a:t>
          </a:r>
          <a:endParaRPr lang="en-US" sz="1200" kern="1200"/>
        </a:p>
      </dsp:txBody>
      <dsp:txXfrm>
        <a:off x="6866344" y="73305"/>
        <a:ext cx="1393072" cy="835843"/>
      </dsp:txXfrm>
    </dsp:sp>
    <dsp:sp modelId="{ED656227-0D9A-4619-AA3B-9919752393FD}">
      <dsp:nvSpPr>
        <dsp:cNvPr id="0" name=""/>
        <dsp:cNvSpPr/>
      </dsp:nvSpPr>
      <dsp:spPr>
        <a:xfrm>
          <a:off x="708961" y="907349"/>
          <a:ext cx="8567398" cy="289806"/>
        </a:xfrm>
        <a:custGeom>
          <a:avLst/>
          <a:gdLst/>
          <a:ahLst/>
          <a:cxnLst/>
          <a:rect l="0" t="0" r="0" b="0"/>
          <a:pathLst>
            <a:path>
              <a:moveTo>
                <a:pt x="8567398" y="0"/>
              </a:moveTo>
              <a:lnTo>
                <a:pt x="8567398" y="162003"/>
              </a:lnTo>
              <a:lnTo>
                <a:pt x="0" y="162003"/>
              </a:lnTo>
              <a:lnTo>
                <a:pt x="0" y="289806"/>
              </a:lnTo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778326" y="1050648"/>
        <a:ext cx="428669" cy="3207"/>
      </dsp:txXfrm>
    </dsp:sp>
    <dsp:sp modelId="{52D4A13C-5D12-45A7-AEEE-D1F585E3BD61}">
      <dsp:nvSpPr>
        <dsp:cNvPr id="0" name=""/>
        <dsp:cNvSpPr/>
      </dsp:nvSpPr>
      <dsp:spPr>
        <a:xfrm>
          <a:off x="8579823" y="73305"/>
          <a:ext cx="1393072" cy="83584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262" tIns="71653" rIns="68262" bIns="71653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Customer reach</a:t>
          </a:r>
          <a:endParaRPr lang="en-US" sz="1200" kern="1200"/>
        </a:p>
      </dsp:txBody>
      <dsp:txXfrm>
        <a:off x="8579823" y="73305"/>
        <a:ext cx="1393072" cy="835843"/>
      </dsp:txXfrm>
    </dsp:sp>
    <dsp:sp modelId="{40533C3C-4AA7-4371-A9B1-93E7E91D057F}">
      <dsp:nvSpPr>
        <dsp:cNvPr id="0" name=""/>
        <dsp:cNvSpPr/>
      </dsp:nvSpPr>
      <dsp:spPr>
        <a:xfrm>
          <a:off x="1403698" y="1601757"/>
          <a:ext cx="28980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89806" y="45720"/>
              </a:lnTo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540591" y="1645874"/>
        <a:ext cx="16020" cy="3207"/>
      </dsp:txXfrm>
    </dsp:sp>
    <dsp:sp modelId="{B610C402-BC1A-467B-A062-517FB2CA6AA3}">
      <dsp:nvSpPr>
        <dsp:cNvPr id="0" name=""/>
        <dsp:cNvSpPr/>
      </dsp:nvSpPr>
      <dsp:spPr>
        <a:xfrm>
          <a:off x="12425" y="1229555"/>
          <a:ext cx="1393072" cy="83584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262" tIns="71653" rIns="68262" bIns="71653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Competitive differentiation</a:t>
          </a:r>
          <a:endParaRPr lang="en-US" sz="1200" kern="1200"/>
        </a:p>
      </dsp:txBody>
      <dsp:txXfrm>
        <a:off x="12425" y="1229555"/>
        <a:ext cx="1393072" cy="835843"/>
      </dsp:txXfrm>
    </dsp:sp>
    <dsp:sp modelId="{29E965C7-6BDB-49FD-8443-8C9C38D1E499}">
      <dsp:nvSpPr>
        <dsp:cNvPr id="0" name=""/>
        <dsp:cNvSpPr/>
      </dsp:nvSpPr>
      <dsp:spPr>
        <a:xfrm>
          <a:off x="3117177" y="1601757"/>
          <a:ext cx="28980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89806" y="45720"/>
              </a:lnTo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254071" y="1645874"/>
        <a:ext cx="16020" cy="3207"/>
      </dsp:txXfrm>
    </dsp:sp>
    <dsp:sp modelId="{8898BFF1-C66A-4F42-981A-57D8BA2947EE}">
      <dsp:nvSpPr>
        <dsp:cNvPr id="0" name=""/>
        <dsp:cNvSpPr/>
      </dsp:nvSpPr>
      <dsp:spPr>
        <a:xfrm>
          <a:off x="1725905" y="1229555"/>
          <a:ext cx="1393072" cy="83584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262" tIns="71653" rIns="68262" bIns="71653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Ease of implementation</a:t>
          </a:r>
          <a:endParaRPr lang="en-US" sz="1200" kern="1200"/>
        </a:p>
      </dsp:txBody>
      <dsp:txXfrm>
        <a:off x="1725905" y="1229555"/>
        <a:ext cx="1393072" cy="835843"/>
      </dsp:txXfrm>
    </dsp:sp>
    <dsp:sp modelId="{AFF80844-8AEF-41E4-9DA3-21FA2A34BBA8}">
      <dsp:nvSpPr>
        <dsp:cNvPr id="0" name=""/>
        <dsp:cNvSpPr/>
      </dsp:nvSpPr>
      <dsp:spPr>
        <a:xfrm>
          <a:off x="4830657" y="1601757"/>
          <a:ext cx="28980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89806" y="45720"/>
              </a:lnTo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967550" y="1645874"/>
        <a:ext cx="16020" cy="3207"/>
      </dsp:txXfrm>
    </dsp:sp>
    <dsp:sp modelId="{25888E8A-C081-4CCC-B283-529E66B6D85B}">
      <dsp:nvSpPr>
        <dsp:cNvPr id="0" name=""/>
        <dsp:cNvSpPr/>
      </dsp:nvSpPr>
      <dsp:spPr>
        <a:xfrm>
          <a:off x="3439384" y="1229555"/>
          <a:ext cx="1393072" cy="83584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262" tIns="71653" rIns="68262" bIns="71653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Alignment with brand values</a:t>
          </a:r>
          <a:endParaRPr lang="en-US" sz="1200" kern="1200"/>
        </a:p>
      </dsp:txBody>
      <dsp:txXfrm>
        <a:off x="3439384" y="1229555"/>
        <a:ext cx="1393072" cy="835843"/>
      </dsp:txXfrm>
    </dsp:sp>
    <dsp:sp modelId="{4E3E9206-B4C7-4FE3-9DE8-677D3D9E4470}">
      <dsp:nvSpPr>
        <dsp:cNvPr id="0" name=""/>
        <dsp:cNvSpPr/>
      </dsp:nvSpPr>
      <dsp:spPr>
        <a:xfrm>
          <a:off x="6544137" y="1601757"/>
          <a:ext cx="28980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89806" y="45720"/>
              </a:lnTo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681030" y="1645874"/>
        <a:ext cx="16020" cy="3207"/>
      </dsp:txXfrm>
    </dsp:sp>
    <dsp:sp modelId="{8E1F1D43-51E9-4133-BD20-462BCE664737}">
      <dsp:nvSpPr>
        <dsp:cNvPr id="0" name=""/>
        <dsp:cNvSpPr/>
      </dsp:nvSpPr>
      <dsp:spPr>
        <a:xfrm>
          <a:off x="5152864" y="1229555"/>
          <a:ext cx="1393072" cy="83584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262" tIns="71653" rIns="68262" bIns="71653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Long-term sustainability</a:t>
          </a:r>
          <a:endParaRPr lang="en-US" sz="1200" kern="1200"/>
        </a:p>
      </dsp:txBody>
      <dsp:txXfrm>
        <a:off x="5152864" y="1229555"/>
        <a:ext cx="1393072" cy="835843"/>
      </dsp:txXfrm>
    </dsp:sp>
    <dsp:sp modelId="{6F9F4143-02A9-450C-BC9C-E2B288C0CC03}">
      <dsp:nvSpPr>
        <dsp:cNvPr id="0" name=""/>
        <dsp:cNvSpPr/>
      </dsp:nvSpPr>
      <dsp:spPr>
        <a:xfrm>
          <a:off x="8257616" y="1601757"/>
          <a:ext cx="28980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89806" y="45720"/>
              </a:lnTo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8394510" y="1645874"/>
        <a:ext cx="16020" cy="3207"/>
      </dsp:txXfrm>
    </dsp:sp>
    <dsp:sp modelId="{FF74CEF2-35C2-498F-BC47-8F59E5FF3D36}">
      <dsp:nvSpPr>
        <dsp:cNvPr id="0" name=""/>
        <dsp:cNvSpPr/>
      </dsp:nvSpPr>
      <dsp:spPr>
        <a:xfrm>
          <a:off x="6866344" y="1229555"/>
          <a:ext cx="1393072" cy="83584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262" tIns="71653" rIns="68262" bIns="71653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Example guidance for scoring (students fill in actual numbers):</a:t>
          </a:r>
          <a:endParaRPr lang="en-US" sz="1200" kern="1200"/>
        </a:p>
      </dsp:txBody>
      <dsp:txXfrm>
        <a:off x="6866344" y="1229555"/>
        <a:ext cx="1393072" cy="835843"/>
      </dsp:txXfrm>
    </dsp:sp>
    <dsp:sp modelId="{2BC3886A-E3F7-4D76-880E-1F9B75ED46DF}">
      <dsp:nvSpPr>
        <dsp:cNvPr id="0" name=""/>
        <dsp:cNvSpPr/>
      </dsp:nvSpPr>
      <dsp:spPr>
        <a:xfrm>
          <a:off x="708961" y="2063599"/>
          <a:ext cx="8567398" cy="289806"/>
        </a:xfrm>
        <a:custGeom>
          <a:avLst/>
          <a:gdLst/>
          <a:ahLst/>
          <a:cxnLst/>
          <a:rect l="0" t="0" r="0" b="0"/>
          <a:pathLst>
            <a:path>
              <a:moveTo>
                <a:pt x="8567398" y="0"/>
              </a:moveTo>
              <a:lnTo>
                <a:pt x="8567398" y="162003"/>
              </a:lnTo>
              <a:lnTo>
                <a:pt x="0" y="162003"/>
              </a:lnTo>
              <a:lnTo>
                <a:pt x="0" y="289806"/>
              </a:lnTo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778326" y="2206899"/>
        <a:ext cx="428669" cy="3207"/>
      </dsp:txXfrm>
    </dsp:sp>
    <dsp:sp modelId="{EF11B4DB-1051-48BF-8F22-5EB5F9418034}">
      <dsp:nvSpPr>
        <dsp:cNvPr id="0" name=""/>
        <dsp:cNvSpPr/>
      </dsp:nvSpPr>
      <dsp:spPr>
        <a:xfrm>
          <a:off x="8579823" y="1229555"/>
          <a:ext cx="1393072" cy="83584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262" tIns="71653" rIns="68262" bIns="71653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Digital transformation may score highly for reach + revenue impact.</a:t>
          </a:r>
          <a:endParaRPr lang="en-US" sz="1200" kern="1200"/>
        </a:p>
      </dsp:txBody>
      <dsp:txXfrm>
        <a:off x="8579823" y="1229555"/>
        <a:ext cx="1393072" cy="835843"/>
      </dsp:txXfrm>
    </dsp:sp>
    <dsp:sp modelId="{ADC96AEC-0E87-4CAA-B733-8E81F1C29438}">
      <dsp:nvSpPr>
        <dsp:cNvPr id="0" name=""/>
        <dsp:cNvSpPr/>
      </dsp:nvSpPr>
      <dsp:spPr>
        <a:xfrm>
          <a:off x="1403698" y="2758008"/>
          <a:ext cx="28980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89806" y="45720"/>
              </a:lnTo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540591" y="2802124"/>
        <a:ext cx="16020" cy="3207"/>
      </dsp:txXfrm>
    </dsp:sp>
    <dsp:sp modelId="{0EA63076-C45C-4427-8FC6-7E7F61BABB58}">
      <dsp:nvSpPr>
        <dsp:cNvPr id="0" name=""/>
        <dsp:cNvSpPr/>
      </dsp:nvSpPr>
      <dsp:spPr>
        <a:xfrm>
          <a:off x="12425" y="2385806"/>
          <a:ext cx="1393072" cy="83584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262" tIns="71653" rIns="68262" bIns="71653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Diversification may score highly for differentiation + brand alignment but lower on reach.</a:t>
          </a:r>
          <a:endParaRPr lang="en-US" sz="1200" kern="1200"/>
        </a:p>
      </dsp:txBody>
      <dsp:txXfrm>
        <a:off x="12425" y="2385806"/>
        <a:ext cx="1393072" cy="835843"/>
      </dsp:txXfrm>
    </dsp:sp>
    <dsp:sp modelId="{FB1F0618-7C23-4A69-A32F-DB1CD6AAA780}">
      <dsp:nvSpPr>
        <dsp:cNvPr id="0" name=""/>
        <dsp:cNvSpPr/>
      </dsp:nvSpPr>
      <dsp:spPr>
        <a:xfrm>
          <a:off x="3117177" y="2758008"/>
          <a:ext cx="28980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89806" y="45720"/>
              </a:lnTo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254071" y="2802124"/>
        <a:ext cx="16020" cy="3207"/>
      </dsp:txXfrm>
    </dsp:sp>
    <dsp:sp modelId="{D3E3616B-7A0E-4CD6-8443-54D37531A58D}">
      <dsp:nvSpPr>
        <dsp:cNvPr id="0" name=""/>
        <dsp:cNvSpPr/>
      </dsp:nvSpPr>
      <dsp:spPr>
        <a:xfrm>
          <a:off x="1725905" y="2385806"/>
          <a:ext cx="1393072" cy="83584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262" tIns="71653" rIns="68262" bIns="71653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In this section you discuss results, e.g.:</a:t>
          </a:r>
          <a:endParaRPr lang="en-US" sz="1200" kern="1200"/>
        </a:p>
      </dsp:txBody>
      <dsp:txXfrm>
        <a:off x="1725905" y="2385806"/>
        <a:ext cx="1393072" cy="835843"/>
      </dsp:txXfrm>
    </dsp:sp>
    <dsp:sp modelId="{429CBD3B-8098-47EC-A5D4-CED597DE9771}">
      <dsp:nvSpPr>
        <dsp:cNvPr id="0" name=""/>
        <dsp:cNvSpPr/>
      </dsp:nvSpPr>
      <dsp:spPr>
        <a:xfrm>
          <a:off x="4830657" y="2758008"/>
          <a:ext cx="28980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89806" y="45720"/>
              </a:lnTo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967550" y="2802124"/>
        <a:ext cx="16020" cy="3207"/>
      </dsp:txXfrm>
    </dsp:sp>
    <dsp:sp modelId="{D050A0B0-C5E3-490B-95FB-F5F59BFB5331}">
      <dsp:nvSpPr>
        <dsp:cNvPr id="0" name=""/>
        <dsp:cNvSpPr/>
      </dsp:nvSpPr>
      <dsp:spPr>
        <a:xfrm>
          <a:off x="3439384" y="2385806"/>
          <a:ext cx="1393072" cy="83584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262" tIns="71653" rIns="68262" bIns="71653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Solution A shows highest weighted score → best strategic fit.</a:t>
          </a:r>
          <a:endParaRPr lang="en-US" sz="1200" kern="1200"/>
        </a:p>
      </dsp:txBody>
      <dsp:txXfrm>
        <a:off x="3439384" y="2385806"/>
        <a:ext cx="1393072" cy="835843"/>
      </dsp:txXfrm>
    </dsp:sp>
    <dsp:sp modelId="{40EE12FF-8989-4D5A-B943-03A01B25241B}">
      <dsp:nvSpPr>
        <dsp:cNvPr id="0" name=""/>
        <dsp:cNvSpPr/>
      </dsp:nvSpPr>
      <dsp:spPr>
        <a:xfrm>
          <a:off x="6544137" y="2758008"/>
          <a:ext cx="28980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89806" y="45720"/>
              </a:lnTo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681030" y="2802124"/>
        <a:ext cx="16020" cy="3207"/>
      </dsp:txXfrm>
    </dsp:sp>
    <dsp:sp modelId="{4AAE2370-6A93-45BB-AC26-33DD6A8C3579}">
      <dsp:nvSpPr>
        <dsp:cNvPr id="0" name=""/>
        <dsp:cNvSpPr/>
      </dsp:nvSpPr>
      <dsp:spPr>
        <a:xfrm>
          <a:off x="5152864" y="2385806"/>
          <a:ext cx="1393072" cy="83584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262" tIns="71653" rIns="68262" bIns="71653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Solution B positive but less impactful for reversing sales decline quickly.</a:t>
          </a:r>
          <a:endParaRPr lang="en-US" sz="1200" kern="1200"/>
        </a:p>
      </dsp:txBody>
      <dsp:txXfrm>
        <a:off x="5152864" y="2385806"/>
        <a:ext cx="1393072" cy="835843"/>
      </dsp:txXfrm>
    </dsp:sp>
    <dsp:sp modelId="{35F2D278-2F8E-40BE-BBA4-D9CB53C58B33}">
      <dsp:nvSpPr>
        <dsp:cNvPr id="0" name=""/>
        <dsp:cNvSpPr/>
      </dsp:nvSpPr>
      <dsp:spPr>
        <a:xfrm>
          <a:off x="8257616" y="2758008"/>
          <a:ext cx="28980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89806" y="45720"/>
              </a:lnTo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8394510" y="2802124"/>
        <a:ext cx="16020" cy="3207"/>
      </dsp:txXfrm>
    </dsp:sp>
    <dsp:sp modelId="{42CB45B8-9A89-40F7-B565-C02B6D5B6B91}">
      <dsp:nvSpPr>
        <dsp:cNvPr id="0" name=""/>
        <dsp:cNvSpPr/>
      </dsp:nvSpPr>
      <dsp:spPr>
        <a:xfrm>
          <a:off x="6866344" y="2385806"/>
          <a:ext cx="1393072" cy="83584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262" tIns="71653" rIns="68262" bIns="71653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5. Justification for Selected Solution (≈200 words)</a:t>
          </a:r>
          <a:endParaRPr lang="en-US" sz="1200" kern="1200"/>
        </a:p>
      </dsp:txBody>
      <dsp:txXfrm>
        <a:off x="6866344" y="2385806"/>
        <a:ext cx="1393072" cy="835843"/>
      </dsp:txXfrm>
    </dsp:sp>
    <dsp:sp modelId="{D56ACADC-DA8A-4DFA-8E99-9B3795897255}">
      <dsp:nvSpPr>
        <dsp:cNvPr id="0" name=""/>
        <dsp:cNvSpPr/>
      </dsp:nvSpPr>
      <dsp:spPr>
        <a:xfrm>
          <a:off x="708961" y="3219850"/>
          <a:ext cx="8567398" cy="289806"/>
        </a:xfrm>
        <a:custGeom>
          <a:avLst/>
          <a:gdLst/>
          <a:ahLst/>
          <a:cxnLst/>
          <a:rect l="0" t="0" r="0" b="0"/>
          <a:pathLst>
            <a:path>
              <a:moveTo>
                <a:pt x="8567398" y="0"/>
              </a:moveTo>
              <a:lnTo>
                <a:pt x="8567398" y="162003"/>
              </a:lnTo>
              <a:lnTo>
                <a:pt x="0" y="162003"/>
              </a:lnTo>
              <a:lnTo>
                <a:pt x="0" y="289806"/>
              </a:lnTo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778326" y="3363149"/>
        <a:ext cx="428669" cy="3207"/>
      </dsp:txXfrm>
    </dsp:sp>
    <dsp:sp modelId="{817921FC-7551-4790-A95A-069523F5CA70}">
      <dsp:nvSpPr>
        <dsp:cNvPr id="0" name=""/>
        <dsp:cNvSpPr/>
      </dsp:nvSpPr>
      <dsp:spPr>
        <a:xfrm>
          <a:off x="8579823" y="2385806"/>
          <a:ext cx="1393072" cy="83584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262" tIns="71653" rIns="68262" bIns="71653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Assuming </a:t>
          </a:r>
          <a:r>
            <a:rPr lang="en-GB" sz="1200" b="1" kern="1200"/>
            <a:t>Solution A (Digital Transformation)</a:t>
          </a:r>
          <a:r>
            <a:rPr lang="en-GB" sz="1200" kern="1200"/>
            <a:t> scores higher, justify using:</a:t>
          </a:r>
          <a:endParaRPr lang="en-US" sz="1200" kern="1200"/>
        </a:p>
      </dsp:txBody>
      <dsp:txXfrm>
        <a:off x="8579823" y="2385806"/>
        <a:ext cx="1393072" cy="835843"/>
      </dsp:txXfrm>
    </dsp:sp>
    <dsp:sp modelId="{C1127747-A460-43F5-A5DE-1D208E7B1ED6}">
      <dsp:nvSpPr>
        <dsp:cNvPr id="0" name=""/>
        <dsp:cNvSpPr/>
      </dsp:nvSpPr>
      <dsp:spPr>
        <a:xfrm>
          <a:off x="1403698" y="3914258"/>
          <a:ext cx="28980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89806" y="45720"/>
              </a:lnTo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540591" y="3958375"/>
        <a:ext cx="16020" cy="3207"/>
      </dsp:txXfrm>
    </dsp:sp>
    <dsp:sp modelId="{6D52DEE9-C508-4408-B450-6216E18A1F9E}">
      <dsp:nvSpPr>
        <dsp:cNvPr id="0" name=""/>
        <dsp:cNvSpPr/>
      </dsp:nvSpPr>
      <dsp:spPr>
        <a:xfrm>
          <a:off x="12425" y="3542056"/>
          <a:ext cx="1393072" cy="83584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262" tIns="71653" rIns="68262" bIns="71653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Market trends: online floristry growth rates.</a:t>
          </a:r>
          <a:endParaRPr lang="en-US" sz="1200" kern="1200"/>
        </a:p>
      </dsp:txBody>
      <dsp:txXfrm>
        <a:off x="12425" y="3542056"/>
        <a:ext cx="1393072" cy="835843"/>
      </dsp:txXfrm>
    </dsp:sp>
    <dsp:sp modelId="{0966B685-E44C-4D43-B87A-299AF352F412}">
      <dsp:nvSpPr>
        <dsp:cNvPr id="0" name=""/>
        <dsp:cNvSpPr/>
      </dsp:nvSpPr>
      <dsp:spPr>
        <a:xfrm>
          <a:off x="3117177" y="3914258"/>
          <a:ext cx="28980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89806" y="45720"/>
              </a:lnTo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254071" y="3958375"/>
        <a:ext cx="16020" cy="3207"/>
      </dsp:txXfrm>
    </dsp:sp>
    <dsp:sp modelId="{0056071F-84C0-4161-8C6D-965EAEC04A4D}">
      <dsp:nvSpPr>
        <dsp:cNvPr id="0" name=""/>
        <dsp:cNvSpPr/>
      </dsp:nvSpPr>
      <dsp:spPr>
        <a:xfrm>
          <a:off x="1725905" y="3542056"/>
          <a:ext cx="1393072" cy="83584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262" tIns="71653" rIns="68262" bIns="71653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Consumer preference for convenience + subscriptions.</a:t>
          </a:r>
          <a:endParaRPr lang="en-US" sz="1200" kern="1200"/>
        </a:p>
      </dsp:txBody>
      <dsp:txXfrm>
        <a:off x="1725905" y="3542056"/>
        <a:ext cx="1393072" cy="835843"/>
      </dsp:txXfrm>
    </dsp:sp>
    <dsp:sp modelId="{CC022AD0-B2EA-4369-8CA2-FDED16BDC8F3}">
      <dsp:nvSpPr>
        <dsp:cNvPr id="0" name=""/>
        <dsp:cNvSpPr/>
      </dsp:nvSpPr>
      <dsp:spPr>
        <a:xfrm>
          <a:off x="4830657" y="3914258"/>
          <a:ext cx="28980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89806" y="45720"/>
              </a:lnTo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967550" y="3958375"/>
        <a:ext cx="16020" cy="3207"/>
      </dsp:txXfrm>
    </dsp:sp>
    <dsp:sp modelId="{D8CEB5A9-E246-4B47-896A-9BD0A324E8A8}">
      <dsp:nvSpPr>
        <dsp:cNvPr id="0" name=""/>
        <dsp:cNvSpPr/>
      </dsp:nvSpPr>
      <dsp:spPr>
        <a:xfrm>
          <a:off x="3439384" y="3542056"/>
          <a:ext cx="1393072" cy="83584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262" tIns="71653" rIns="68262" bIns="71653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Competitor benchmarking (Instagram-enabled boutique and national chain).</a:t>
          </a:r>
          <a:endParaRPr lang="en-US" sz="1200" kern="1200"/>
        </a:p>
      </dsp:txBody>
      <dsp:txXfrm>
        <a:off x="3439384" y="3542056"/>
        <a:ext cx="1393072" cy="835843"/>
      </dsp:txXfrm>
    </dsp:sp>
    <dsp:sp modelId="{A2987F39-CBAC-4CEB-B210-8E5F4DC530DC}">
      <dsp:nvSpPr>
        <dsp:cNvPr id="0" name=""/>
        <dsp:cNvSpPr/>
      </dsp:nvSpPr>
      <dsp:spPr>
        <a:xfrm>
          <a:off x="6544137" y="3914258"/>
          <a:ext cx="28980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89806" y="45720"/>
              </a:lnTo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681030" y="3958375"/>
        <a:ext cx="16020" cy="3207"/>
      </dsp:txXfrm>
    </dsp:sp>
    <dsp:sp modelId="{2D44C46B-E400-4DF9-B7CA-CD11E99225F1}">
      <dsp:nvSpPr>
        <dsp:cNvPr id="0" name=""/>
        <dsp:cNvSpPr/>
      </dsp:nvSpPr>
      <dsp:spPr>
        <a:xfrm>
          <a:off x="5152864" y="3542056"/>
          <a:ext cx="1393072" cy="83584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262" tIns="71653" rIns="68262" bIns="71653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Existing customer feedback complaining about the website.</a:t>
          </a:r>
          <a:endParaRPr lang="en-US" sz="1200" kern="1200"/>
        </a:p>
      </dsp:txBody>
      <dsp:txXfrm>
        <a:off x="5152864" y="3542056"/>
        <a:ext cx="1393072" cy="835843"/>
      </dsp:txXfrm>
    </dsp:sp>
    <dsp:sp modelId="{081BF284-A1AB-492D-9A0B-8E607DB35862}">
      <dsp:nvSpPr>
        <dsp:cNvPr id="0" name=""/>
        <dsp:cNvSpPr/>
      </dsp:nvSpPr>
      <dsp:spPr>
        <a:xfrm>
          <a:off x="6866344" y="3542056"/>
          <a:ext cx="1393072" cy="83584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262" tIns="71653" rIns="68262" bIns="71653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Theoretical basis: digital strategy frameworks (Porter, 2001; Chaffey, 2021).</a:t>
          </a:r>
          <a:endParaRPr lang="en-US" sz="1200" kern="1200"/>
        </a:p>
      </dsp:txBody>
      <dsp:txXfrm>
        <a:off x="6866344" y="3542056"/>
        <a:ext cx="1393072" cy="83584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804406-9FC5-ACFE-893D-D4EADEB1A8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8388" y="745440"/>
            <a:ext cx="8132227" cy="3559859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C0AF19C-C14B-F137-2DE9-1992459045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7308" y="4669316"/>
            <a:ext cx="8132227" cy="135048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C6A999-B8D4-1774-9F1B-9F9FE1B3BF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EE3B7B-C7B5-42CF-90CF-67B3D21B2314}" type="datetimeFigureOut">
              <a:rPr lang="en-US" dirty="0"/>
              <a:t>12/12/2025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165D5D-2AE2-6F91-D1EB-6DD8FC3CE6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0029E4-3A4E-970A-17A8-1E17D37D1F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678736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95D22A-1F6D-0DE5-E04A-DC466353DA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4ADD6F-7C93-3CD3-AC8D-28A78787CB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706E74-14FC-84D9-4B41-7D9FB0D573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96519-E62D-4F8C-AE1E-36928EC7D15C}" type="datetimeFigureOut">
              <a:rPr lang="en-US" dirty="0"/>
              <a:t>12/12/2025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35A7DC-6292-6181-949E-F8BC3FA11B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50F5C6-EADC-E072-B19B-49BB11DF03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029259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FB2054-1AE7-534F-0CFE-1F0628A09F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0138" y="2243708"/>
            <a:ext cx="9156288" cy="3776091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8EC2A-45C7-131C-0F4A-56E62EB029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40137" y="838201"/>
            <a:ext cx="9156289" cy="1405508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75A323-2679-E978-8856-2FEBE8F5AE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7AEB6-FCE1-4CD5-923B-84E54F1460D5}" type="datetimeFigureOut">
              <a:rPr lang="en-US" dirty="0"/>
              <a:t>12/12/2025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971DC2-625E-0477-BF8C-F3CDDCE4B1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F1A644-D449-E464-C2DF-F045A51899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79309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B12719-44A3-3EE8-D757-F0E0F9632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197" y="750627"/>
            <a:ext cx="10846556" cy="1304150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440DC2-69F2-A056-508C-F5138E71FCA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56961" y="2075250"/>
            <a:ext cx="4571288" cy="4101492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A2243E-0673-54F2-5B38-DF5D2C7367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79560" y="2075250"/>
            <a:ext cx="4770191" cy="4101492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946B7D-7BAF-8DE9-FB5A-282908B031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74C2F-71A1-43C9-B2F6-A4FAC8157F1A}" type="datetimeFigureOut">
              <a:rPr lang="en-US" dirty="0"/>
              <a:t>12/12/2025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F99017-BDD7-56C7-43AE-4B86AC7819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6E7D63-14BF-E333-B350-75DA58E281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4980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8C7F72-3970-859F-C268-E9940EF2D0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5649" y="743803"/>
            <a:ext cx="10764271" cy="1025362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B37CC6-89B8-3CF3-6973-1B5B71782F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56961" y="1769166"/>
            <a:ext cx="4571287" cy="815008"/>
          </a:xfrm>
        </p:spPr>
        <p:txBody>
          <a:bodyPr anchor="b">
            <a:noAutofit/>
          </a:bodyPr>
          <a:lstStyle>
            <a:lvl1pPr marL="0" indent="0">
              <a:buNone/>
              <a:defRPr sz="2000" b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650EB0-E35B-DA3D-B6A1-2422B01C60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56961" y="2678597"/>
            <a:ext cx="4571287" cy="35067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57A15D0-F178-1506-0E61-C8FFDF9BD6B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98633" y="1769166"/>
            <a:ext cx="4571287" cy="815008"/>
          </a:xfrm>
        </p:spPr>
        <p:txBody>
          <a:bodyPr anchor="b">
            <a:noAutofit/>
          </a:bodyPr>
          <a:lstStyle>
            <a:lvl1pPr marL="0" indent="0">
              <a:buNone/>
              <a:defRPr sz="2000" b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56CB421-A65A-A7DC-40A7-D8B76F9C3A3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98633" y="2678596"/>
            <a:ext cx="4571287" cy="350670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7AF5675-5329-D2DB-FAFF-700D076CA8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631DCC-9916-4BB7-A2E9-25EC84C740A7}" type="datetimeFigureOut">
              <a:rPr lang="en-US" dirty="0"/>
              <a:t>12/12/2025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1392A97-07D9-5E5C-2A31-3B7D764CE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E626143-8FEE-0ABD-25C7-C34AF6568B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70614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826EFE-D86C-B076-D4D1-FAD1883E08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387" y="757766"/>
            <a:ext cx="7240293" cy="3547534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23F3B23-C631-4B62-3211-30222ABE1C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9146A-335D-4B7F-86AE-5D483B1F631C}" type="datetimeFigureOut">
              <a:rPr lang="en-US" dirty="0"/>
              <a:t>12/12/2025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789A1FB-EA0D-F6A3-A4EB-001AA082AA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D671B7-A902-587D-89D0-ECFB738FD7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62990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9A27D49-E5B4-0E67-FCFC-62A04E7056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71D8EC-8E17-4CE6-99C2-C22488572868}" type="datetimeFigureOut">
              <a:rPr lang="en-US" dirty="0"/>
              <a:t>12/12/2025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B0E4B02-DD32-C63F-6FEE-BC36E2EFD0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F25FA8B-18F7-7DDC-74E0-B1C7139E7B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51532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12D42A-8FC3-F6BE-4CF7-1490DE4FD4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395" y="766636"/>
            <a:ext cx="3951745" cy="1510628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AA2BAA-1CCB-696D-D506-5E17470801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5400" y="702452"/>
            <a:ext cx="6249988" cy="531734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0B3C3E7-B970-EF6C-A6D3-6CB81C94877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23953" y="2277264"/>
            <a:ext cx="3752747" cy="374253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F32464-D130-7DA0-050D-B444566B1A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50ABA-DFFA-4B13-BB77-624D9164A38B}" type="datetimeFigureOut">
              <a:rPr lang="en-US" dirty="0"/>
              <a:t>12/12/2025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C2B3B4-209E-187A-6F86-2F2EAD9F74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6A2A86-6CB1-F027-66AC-8EBFA9D064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29222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568F49-A418-C21F-25DC-E4C2E17163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972" y="765850"/>
            <a:ext cx="3995693" cy="1774778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378CDE2-0C1B-D3BE-F399-98D983EF4534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05400" y="838200"/>
            <a:ext cx="6249988" cy="51815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786322-CA2D-A634-C10E-4F22BCE48B7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40137" y="2552699"/>
            <a:ext cx="3736563" cy="3467099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DAD0DD6-F55F-4437-DEC5-FA6028509A2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0137" y="63202"/>
            <a:ext cx="2743200" cy="318221"/>
          </a:xfrm>
        </p:spPr>
        <p:txBody>
          <a:bodyPr/>
          <a:lstStyle/>
          <a:p>
            <a:fld id="{3220A08F-2B1D-4498-A043-7C299B1C2561}" type="datetimeFigureOut">
              <a:rPr lang="en-US" dirty="0"/>
              <a:t>12/12/2025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5B46D7-EE7C-E399-6A6B-18237228F6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11B808-3207-D755-3B0B-E1D8814B2F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65682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FCDEBC-9F49-FA9D-D13C-DB380A6281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387" y="757451"/>
            <a:ext cx="10875953" cy="1214650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00CB13-23E6-D711-450C-A85A0CB9957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335467" y="1972101"/>
            <a:ext cx="10848873" cy="40476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89BB7B-5C14-76DB-FEA8-3DBC09A965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D9902-F134-45BD-ABD2-80C28059B090}" type="datetimeFigureOut">
              <a:rPr lang="en-US" dirty="0"/>
              <a:t>12/12/2025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BC13CC-29B3-9FDC-C746-D5D65CC2A5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B52A12-895F-E9BE-5289-4E0411BD3F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39765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A17614-2270-537D-8B09-6CB65016AD8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359496" y="755981"/>
            <a:ext cx="2277552" cy="5338369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0BC98B5-885C-CBB1-A858-76F65F7D28B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199" y="755981"/>
            <a:ext cx="8230086" cy="533836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E5DAFE-6A83-FB7D-72DF-232EFE2042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04DB0-379A-41B7-9B29-7F42F0D571D5}" type="datetimeFigureOut">
              <a:rPr lang="en-US" dirty="0"/>
              <a:t>12/12/2025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B41CCF-A3CD-506E-3AAE-CAEFA8C1BB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20DD9D-25C2-0EDF-A6F4-71946D57B3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95686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BFF45E2-9197-4E34-029A-725ADAC0C7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387" y="620202"/>
            <a:ext cx="9956747" cy="143878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8CC19E-63FE-1D76-2550-01FD9A6D9A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35467" y="2306781"/>
            <a:ext cx="9956747" cy="38701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DFA067-55BA-33CD-E6F2-B24B2D5DE8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40137" y="63202"/>
            <a:ext cx="2743200" cy="31822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chemeClr val="tx1"/>
                </a:solidFill>
              </a:defRPr>
            </a:lvl1pPr>
          </a:lstStyle>
          <a:p>
            <a:fld id="{567E9B64-DC09-41C8-9DE3-DA74AF8D2F97}" type="datetimeFigureOut">
              <a:rPr lang="en-US" dirty="0"/>
              <a:t>12/12/2025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65EAE2-7EF5-FFAA-CD74-AA63C67119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344016" y="6424761"/>
            <a:ext cx="405993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b="0" cap="all" spc="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09DC1A-2539-3AE9-11EA-B87D22E62C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03951" y="6425816"/>
            <a:ext cx="42976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527786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+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86868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+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4" orient="horz" pos="528">
          <p15:clr>
            <a:srgbClr val="F26B43"/>
          </p15:clr>
        </p15:guide>
        <p15:guide id="19" orient="horz" pos="2160">
          <p15:clr>
            <a:srgbClr val="F26B43"/>
          </p15:clr>
        </p15:guide>
        <p15:guide id="20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facebook.com/greenhavenfloristry/?utm_source=chatgpt.com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gravesendflorist.co.uk/?utm_source=chatgpt.com" TargetMode="External"/><Relationship Id="rId2" Type="http://schemas.openxmlformats.org/officeDocument/2006/relationships/hyperlink" Target="https://businessplan-templates.com/blogs/profits/flower-shop?utm_source=chatgpt.com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greenonthegreen.co.uk/?utm_source=chatgpt.com" TargetMode="Externa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E8CB364C-B438-B70E-F3E1-9362CCD5564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87949" y="675111"/>
            <a:ext cx="9144000" cy="5020063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8A8EB95-F09C-00CD-ECB8-028863B2A824}"/>
              </a:ext>
            </a:extLst>
          </p:cNvPr>
          <p:cNvSpPr txBox="1"/>
          <p:nvPr/>
        </p:nvSpPr>
        <p:spPr>
          <a:xfrm>
            <a:off x="1087949" y="1901219"/>
            <a:ext cx="8381998" cy="184665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ctr">
              <a:buFont typeface="Arial,Sans-Serif"/>
              <a:buChar char="•"/>
            </a:pPr>
            <a:r>
              <a:rPr lang="en-GB" sz="2400" baseline="0">
                <a:latin typeface="Aptos"/>
                <a:ea typeface="Arial"/>
                <a:cs typeface="Arial"/>
              </a:rPr>
              <a:t>Student Name</a:t>
            </a:r>
            <a:r>
              <a:rPr lang="en-US" sz="2400">
                <a:latin typeface="Aptos"/>
                <a:ea typeface="Arial"/>
                <a:cs typeface="Arial"/>
              </a:rPr>
              <a:t>​ wagner </a:t>
            </a:r>
            <a:r>
              <a:rPr lang="en-US" sz="2400" err="1">
                <a:latin typeface="Aptos"/>
                <a:ea typeface="Arial"/>
                <a:cs typeface="Arial"/>
              </a:rPr>
              <a:t>niada</a:t>
            </a:r>
            <a:endParaRPr lang="en-US" sz="2400">
              <a:latin typeface="Aptos"/>
              <a:ea typeface="Arial"/>
              <a:cs typeface="Arial"/>
            </a:endParaRPr>
          </a:p>
          <a:p>
            <a:pPr marL="285750" indent="-285750" algn="ctr">
              <a:buFont typeface="Arial,Sans-Serif"/>
              <a:buChar char="•"/>
            </a:pPr>
            <a:r>
              <a:rPr lang="en-GB" sz="2400" baseline="0">
                <a:latin typeface="Aptos"/>
                <a:ea typeface="Arial"/>
                <a:cs typeface="Arial"/>
              </a:rPr>
              <a:t>Student ID</a:t>
            </a:r>
            <a:r>
              <a:rPr lang="en-GB" sz="2400">
                <a:latin typeface="Aptos"/>
                <a:ea typeface="Arial"/>
                <a:cs typeface="Arial"/>
              </a:rPr>
              <a:t>​ 2442372</a:t>
            </a:r>
          </a:p>
          <a:p>
            <a:pPr marL="285750" indent="-285750" algn="ctr">
              <a:buFont typeface="Arial,Sans-Serif"/>
              <a:buChar char="•"/>
            </a:pPr>
            <a:r>
              <a:rPr lang="en-GB" sz="2400" baseline="0">
                <a:latin typeface="Aptos"/>
                <a:ea typeface="Arial"/>
                <a:cs typeface="Arial"/>
              </a:rPr>
              <a:t>Module Name</a:t>
            </a:r>
            <a:r>
              <a:rPr lang="en-GB" sz="2400">
                <a:latin typeface="Aptos"/>
                <a:ea typeface="Arial"/>
                <a:cs typeface="Arial"/>
              </a:rPr>
              <a:t>​ lclm4004</a:t>
            </a:r>
          </a:p>
          <a:p>
            <a:pPr marL="285750" indent="-285750" algn="ctr">
              <a:buFont typeface="Arial,Sans-Serif"/>
              <a:buChar char="•"/>
            </a:pPr>
            <a:r>
              <a:rPr lang="en-GB" sz="2400" baseline="0">
                <a:latin typeface="Aptos"/>
                <a:ea typeface="Arial"/>
                <a:cs typeface="Arial"/>
              </a:rPr>
              <a:t>Lecturer’s Name</a:t>
            </a:r>
            <a:r>
              <a:rPr lang="en-GB" sz="2400">
                <a:latin typeface="Aptos"/>
                <a:ea typeface="Arial"/>
                <a:cs typeface="Arial"/>
              </a:rPr>
              <a:t>​ </a:t>
            </a:r>
            <a:r>
              <a:rPr lang="en-GB" sz="2400" err="1">
                <a:latin typeface="Aptos"/>
                <a:ea typeface="Arial"/>
                <a:cs typeface="Arial"/>
              </a:rPr>
              <a:t>jaya</a:t>
            </a:r>
            <a:r>
              <a:rPr lang="en-GB" sz="2400">
                <a:latin typeface="Aptos"/>
                <a:ea typeface="Arial"/>
                <a:cs typeface="Arial"/>
              </a:rPr>
              <a:t> </a:t>
            </a:r>
            <a:r>
              <a:rPr lang="en-GB" sz="2400" err="1">
                <a:latin typeface="Aptos"/>
                <a:ea typeface="Arial"/>
                <a:cs typeface="Arial"/>
              </a:rPr>
              <a:t>gopalk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00906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972" y="765850"/>
            <a:ext cx="3995693" cy="1774778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b="1" kern="1200">
              <a:latin typeface="+mj-lt"/>
              <a:ea typeface="+mj-ea"/>
              <a:cs typeface="+mj-cs"/>
            </a:endParaRPr>
          </a:p>
          <a:p>
            <a:endParaRPr lang="en-US" b="1" kern="1200">
              <a:latin typeface="+mj-lt"/>
              <a:ea typeface="+mj-ea"/>
              <a:cs typeface="+mj-cs"/>
            </a:endParaRPr>
          </a:p>
        </p:txBody>
      </p:sp>
      <p:pic>
        <p:nvPicPr>
          <p:cNvPr id="3" name="Picture 2" descr="A group of pink flowers&#10;&#10;AI-generated content may be incorrect.">
            <a:extLst>
              <a:ext uri="{FF2B5EF4-FFF2-40B4-BE49-F238E27FC236}">
                <a16:creationId xmlns:a16="http://schemas.microsoft.com/office/drawing/2014/main" id="{6087B801-D9AC-8C68-C863-9513787F634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487" r="1" b="1"/>
          <a:stretch>
            <a:fillRect/>
          </a:stretch>
        </p:blipFill>
        <p:spPr>
          <a:xfrm>
            <a:off x="5105400" y="838200"/>
            <a:ext cx="6249988" cy="5181599"/>
          </a:xfrm>
          <a:prstGeom prst="rect">
            <a:avLst/>
          </a:prstGeom>
          <a:noFill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F291C59-05AF-0E64-2739-7D36920FBFC4}"/>
              </a:ext>
            </a:extLst>
          </p:cNvPr>
          <p:cNvSpPr txBox="1"/>
          <p:nvPr/>
        </p:nvSpPr>
        <p:spPr>
          <a:xfrm>
            <a:off x="340137" y="2552699"/>
            <a:ext cx="3736563" cy="346709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1100" b="1" kern="1200">
                <a:latin typeface="+mn-lt"/>
                <a:ea typeface="+mn-ea"/>
                <a:cs typeface="+mn-cs"/>
              </a:rPr>
              <a:t>Purpose of the report: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1100" kern="1200">
                <a:latin typeface="+mn-lt"/>
                <a:ea typeface="+mn-ea"/>
                <a:cs typeface="+mn-cs"/>
              </a:rPr>
              <a:t>Identify declining performance causes for Green Haven Florists.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1100" kern="1200">
                <a:latin typeface="+mn-lt"/>
                <a:ea typeface="+mn-ea"/>
                <a:cs typeface="+mn-cs"/>
              </a:rPr>
              <a:t>Explore potential strategic solutions.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1100" kern="1200">
                <a:latin typeface="+mn-lt"/>
                <a:ea typeface="+mn-ea"/>
                <a:cs typeface="+mn-cs"/>
              </a:rPr>
              <a:t>Evaluate options using a decision-making tool.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1100" kern="1200">
                <a:latin typeface="+mn-lt"/>
                <a:ea typeface="+mn-ea"/>
                <a:cs typeface="+mn-cs"/>
              </a:rPr>
              <a:t>Recommend and justify a final solution.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1100" kern="1200">
                <a:latin typeface="+mn-lt"/>
                <a:ea typeface="+mn-ea"/>
                <a:cs typeface="+mn-cs"/>
              </a:rPr>
              <a:t>Assess risks and outline an implementation plan.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1100" kern="1200">
                <a:latin typeface="+mn-lt"/>
                <a:ea typeface="+mn-ea"/>
                <a:cs typeface="+mn-cs"/>
              </a:rPr>
              <a:t>Define metrics to measure success.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1100" b="1" kern="1200">
                <a:latin typeface="+mn-lt"/>
                <a:ea typeface="+mn-ea"/>
                <a:cs typeface="+mn-cs"/>
              </a:rPr>
              <a:t>Theoretical references you could use: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1100" kern="1200">
                <a:latin typeface="+mn-lt"/>
                <a:ea typeface="+mn-ea"/>
                <a:cs typeface="+mn-cs"/>
              </a:rPr>
              <a:t>Decision-making theory (Robbins &amp; Coulter, 2020).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1100" kern="1200">
                <a:latin typeface="+mn-lt"/>
                <a:ea typeface="+mn-ea"/>
                <a:cs typeface="+mn-cs"/>
              </a:rPr>
              <a:t>Change management concepts (Kotter, 2012).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US" sz="1100" kern="1200">
              <a:latin typeface="+mn-lt"/>
              <a:ea typeface="+mn-ea"/>
              <a:cs typeface="+mn-cs"/>
            </a:endParaRPr>
          </a:p>
        </p:txBody>
      </p:sp>
      <p:sp>
        <p:nvSpPr>
          <p:cNvPr id="10" name="Date Placeholder 4">
            <a:extLst>
              <a:ext uri="{FF2B5EF4-FFF2-40B4-BE49-F238E27FC236}">
                <a16:creationId xmlns:a16="http://schemas.microsoft.com/office/drawing/2014/main" id="{E92A3EFB-A622-F9ED-F676-5A33A7211DC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0137" y="63202"/>
            <a:ext cx="2743200" cy="318221"/>
          </a:xfrm>
        </p:spPr>
        <p:txBody>
          <a:bodyPr/>
          <a:lstStyle/>
          <a:p>
            <a:pPr>
              <a:spcAft>
                <a:spcPts val="600"/>
              </a:spcAft>
            </a:pPr>
            <a:fld id="{C888220A-34C0-4C27-B3EC-017D11D041ED}" type="datetime1">
              <a:pPr>
                <a:spcAft>
                  <a:spcPts val="600"/>
                </a:spcAft>
              </a:pPr>
              <a:t>12/12/2025</a:t>
            </a:fld>
            <a:endParaRPr lang="en-US"/>
          </a:p>
        </p:txBody>
      </p:sp>
      <p:sp>
        <p:nvSpPr>
          <p:cNvPr id="12" name="Footer Placeholder 5">
            <a:extLst>
              <a:ext uri="{FF2B5EF4-FFF2-40B4-BE49-F238E27FC236}">
                <a16:creationId xmlns:a16="http://schemas.microsoft.com/office/drawing/2014/main" id="{83B60B21-9CF3-B5DC-8784-48385119E9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344016" y="6424761"/>
            <a:ext cx="4059936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4" name="Slide Number Placeholder 6">
            <a:extLst>
              <a:ext uri="{FF2B5EF4-FFF2-40B4-BE49-F238E27FC236}">
                <a16:creationId xmlns:a16="http://schemas.microsoft.com/office/drawing/2014/main" id="{E4ACBBC1-E064-BDB2-484A-FF634F7D10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03951" y="6425816"/>
            <a:ext cx="429768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6E91CC32-6A6B-4E2E-BBA1-6864F305DA26}" type="slidenum">
              <a:rPr lang="en-US" dirty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ext Placeholder 3">
            <a:extLst>
              <a:ext uri="{FF2B5EF4-FFF2-40B4-BE49-F238E27FC236}">
                <a16:creationId xmlns:a16="http://schemas.microsoft.com/office/drawing/2014/main" id="{F8204F3C-F406-E283-00A2-D14E54D0729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23953" y="2277264"/>
            <a:ext cx="3752747" cy="3742535"/>
          </a:xfrm>
        </p:spPr>
        <p:txBody>
          <a:bodyPr/>
          <a:lstStyle/>
          <a:p>
            <a:endParaRPr lang="en-US"/>
          </a:p>
        </p:txBody>
      </p:sp>
      <p:sp>
        <p:nvSpPr>
          <p:cNvPr id="13" name="Date Placeholder 4">
            <a:extLst>
              <a:ext uri="{FF2B5EF4-FFF2-40B4-BE49-F238E27FC236}">
                <a16:creationId xmlns:a16="http://schemas.microsoft.com/office/drawing/2014/main" id="{F690DEB9-6B47-4F1A-FEEF-2E9F8882FDB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0137" y="63202"/>
            <a:ext cx="2743200" cy="318221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56496B4-9847-4123-85CA-1675C2FF374E}" type="datetime1">
              <a:rPr lang="en-US"/>
              <a:pPr>
                <a:spcAft>
                  <a:spcPts val="600"/>
                </a:spcAft>
              </a:pPr>
              <a:t>12/12/2025</a:t>
            </a:fld>
            <a:endParaRPr lang="en-US"/>
          </a:p>
        </p:txBody>
      </p:sp>
      <p:sp>
        <p:nvSpPr>
          <p:cNvPr id="15" name="Footer Placeholder 5">
            <a:extLst>
              <a:ext uri="{FF2B5EF4-FFF2-40B4-BE49-F238E27FC236}">
                <a16:creationId xmlns:a16="http://schemas.microsoft.com/office/drawing/2014/main" id="{A2FEA311-8323-F702-06C6-07DFC5E8E5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344016" y="6424761"/>
            <a:ext cx="4059936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17" name="Slide Number Placeholder 6">
            <a:extLst>
              <a:ext uri="{FF2B5EF4-FFF2-40B4-BE49-F238E27FC236}">
                <a16:creationId xmlns:a16="http://schemas.microsoft.com/office/drawing/2014/main" id="{E8D9AF99-B5EA-B23A-3681-5EBDF0FBC6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03951" y="6425816"/>
            <a:ext cx="429768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6E91CC32-6A6B-4E2E-BBA1-6864F305DA26}" type="slidenum">
              <a:rPr lang="en-US" dirty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70FEA0B-C4A3-B35C-D037-8D6392D67DD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69000145"/>
              </p:ext>
            </p:extLst>
          </p:nvPr>
        </p:nvGraphicFramePr>
        <p:xfrm>
          <a:off x="5105400" y="702452"/>
          <a:ext cx="6249988" cy="5317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1" name="Picture 50" descr="A person holding a bouquet of flowers&#10;&#10;AI-generated content may be incorrect.">
            <a:extLst>
              <a:ext uri="{FF2B5EF4-FFF2-40B4-BE49-F238E27FC236}">
                <a16:creationId xmlns:a16="http://schemas.microsoft.com/office/drawing/2014/main" id="{E8DDE19B-A36F-A2E7-BF13-47A710E2903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6407" y="2035628"/>
            <a:ext cx="3940960" cy="40386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8698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4BE109-7757-F9F2-3ED4-B30E788AFA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0138" y="2243708"/>
            <a:ext cx="9156288" cy="3776091"/>
          </a:xfrm>
        </p:spPr>
        <p:txBody>
          <a:bodyPr anchor="b">
            <a:normAutofit/>
          </a:bodyPr>
          <a:lstStyle/>
          <a:p>
            <a:endParaRPr lang="en-GB" sz="1700"/>
          </a:p>
          <a:p>
            <a:r>
              <a:rPr lang="en-GB" sz="1700"/>
              <a:t>Solution A: Digital Transformation + Website Upgrade</a:t>
            </a:r>
          </a:p>
          <a:p>
            <a:r>
              <a:rPr lang="en-GB" sz="1700" b="0"/>
              <a:t>Components:</a:t>
            </a:r>
            <a:endParaRPr lang="en-GB" sz="1700"/>
          </a:p>
          <a:p>
            <a:pPr marL="285750" indent="-285750">
              <a:buFont typeface="Arial"/>
              <a:buChar char="•"/>
            </a:pPr>
            <a:r>
              <a:rPr lang="en-GB" sz="1700" b="0"/>
              <a:t>Fully redesigned website</a:t>
            </a:r>
            <a:endParaRPr lang="en-GB" sz="1700"/>
          </a:p>
          <a:p>
            <a:pPr marL="285750" indent="-285750">
              <a:buFont typeface="Arial"/>
              <a:buChar char="•"/>
            </a:pPr>
            <a:r>
              <a:rPr lang="en-GB" sz="1700" b="0"/>
              <a:t>Online </a:t>
            </a:r>
            <a:r>
              <a:rPr lang="en-GB" sz="1700" b="0" err="1"/>
              <a:t>ordeon</a:t>
            </a:r>
            <a:endParaRPr lang="en-GB" sz="1700" err="1"/>
          </a:p>
          <a:p>
            <a:pPr marL="285750" indent="-285750">
              <a:buFont typeface="Arial"/>
              <a:buChar char="•"/>
            </a:pPr>
            <a:r>
              <a:rPr lang="en-GB" sz="1700" b="0"/>
              <a:t>SEO + social media strategy</a:t>
            </a:r>
            <a:endParaRPr lang="en-GB" sz="1700"/>
          </a:p>
          <a:p>
            <a:pPr marL="285750" indent="-285750">
              <a:buFont typeface="Arial"/>
              <a:buChar char="•"/>
            </a:pPr>
            <a:r>
              <a:rPr lang="en-GB" sz="1700" b="0"/>
              <a:t>Click-and-collect + flexible delivery</a:t>
            </a:r>
            <a:endParaRPr lang="en-GB" sz="1700"/>
          </a:p>
          <a:p>
            <a:pPr marL="285750" indent="-285750">
              <a:buFont typeface="Arial"/>
              <a:buChar char="•"/>
            </a:pPr>
            <a:r>
              <a:rPr lang="en-GB" sz="1700" b="0"/>
              <a:t>Subscription flower service</a:t>
            </a:r>
            <a:endParaRPr lang="en-GB" sz="1700"/>
          </a:p>
          <a:p>
            <a:r>
              <a:rPr lang="en-GB" sz="1700" b="0"/>
              <a:t>How this addresses the problem:</a:t>
            </a:r>
            <a:endParaRPr lang="en-GB" sz="1700"/>
          </a:p>
          <a:p>
            <a:pPr marL="285750" indent="-285750">
              <a:buFont typeface="Arial"/>
              <a:buChar char="•"/>
            </a:pPr>
            <a:r>
              <a:rPr lang="en-GB" sz="1700" b="0"/>
              <a:t>Improves </a:t>
            </a:r>
            <a:r>
              <a:rPr lang="en-GB" sz="1700" b="0" err="1"/>
              <a:t>custainability</a:t>
            </a:r>
            <a:r>
              <a:rPr lang="en-GB" sz="1700" b="0"/>
              <a:t> courses)</a:t>
            </a:r>
            <a:endParaRPr lang="en-GB" sz="1700"/>
          </a:p>
          <a:p>
            <a:pPr marL="285750" indent="-285750">
              <a:buFont typeface="Arial"/>
              <a:buChar char="•"/>
            </a:pPr>
            <a:r>
              <a:rPr lang="en-GB" sz="1700" b="0"/>
              <a:t>Corporate par</a:t>
            </a:r>
            <a:endParaRPr lang="en-GB" sz="1700"/>
          </a:p>
          <a:p>
            <a:r>
              <a:rPr lang="en-GB" sz="1700" b="0"/>
              <a:t>How this addresses the problem:</a:t>
            </a:r>
            <a:endParaRPr lang="en-GB" sz="1700"/>
          </a:p>
          <a:p>
            <a:pPr marL="285750" indent="-285750">
              <a:buFont typeface="Arial"/>
              <a:buChar char="•"/>
            </a:pPr>
            <a:r>
              <a:rPr lang="en-GB" sz="1700" b="0"/>
              <a:t>Differentiates from online competitors</a:t>
            </a:r>
            <a:endParaRPr lang="en-GB" sz="1700"/>
          </a:p>
          <a:p>
            <a:pPr marL="285750" indent="-285750">
              <a:buFont typeface="Arial"/>
              <a:buChar char="•"/>
            </a:pPr>
            <a:r>
              <a:rPr lang="en-GB" sz="1700" b="0"/>
              <a:t>Leverages Green Haven’s community strengths</a:t>
            </a:r>
            <a:endParaRPr lang="en-GB" sz="1700"/>
          </a:p>
          <a:p>
            <a:pPr marL="285750" indent="-285750">
              <a:buFont typeface="Arial"/>
              <a:buChar char="•"/>
            </a:pPr>
            <a:r>
              <a:rPr lang="en-GB" sz="1700" b="0"/>
              <a:t>Builds loyalty through experiential services</a:t>
            </a:r>
            <a:endParaRPr lang="en-GB" sz="1700"/>
          </a:p>
          <a:p>
            <a:endParaRPr lang="en-GB" sz="1700"/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908DE16C-EAA3-EDD6-B817-47E3BEDEF95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0137" y="63202"/>
            <a:ext cx="2743200" cy="318221"/>
          </a:xfrm>
        </p:spPr>
        <p:txBody>
          <a:bodyPr/>
          <a:lstStyle/>
          <a:p>
            <a:pPr>
              <a:spcAft>
                <a:spcPts val="600"/>
              </a:spcAft>
            </a:pPr>
            <a:fld id="{BA460C2D-81A0-4D2E-9219-84395C0D7BE7}" type="datetime1">
              <a:pPr>
                <a:spcAft>
                  <a:spcPts val="600"/>
                </a:spcAft>
              </a:pPr>
              <a:t>12/12/2025</a:t>
            </a:fld>
            <a:endParaRPr lang="en-US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7FFD7F45-165B-CE8C-2732-EE8B1506CE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344016" y="6424761"/>
            <a:ext cx="4059936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13A8524B-8304-0D03-0C0F-990A3F7DB2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03951" y="6425816"/>
            <a:ext cx="429768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6E91CC32-6A6B-4E2E-BBA1-6864F305DA26}" type="slidenum">
              <a:rPr lang="en-US" dirty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  <p:pic>
        <p:nvPicPr>
          <p:cNvPr id="3" name="Picture 2" descr="A bouquet of purple flowers&#10;&#10;AI-generated content may be incorrect.">
            <a:extLst>
              <a:ext uri="{FF2B5EF4-FFF2-40B4-BE49-F238E27FC236}">
                <a16:creationId xmlns:a16="http://schemas.microsoft.com/office/drawing/2014/main" id="{7E5865AA-226C-5A3F-EAFE-B69D1E190E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18065" y="2628900"/>
            <a:ext cx="2937419" cy="3009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67100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BEBBEE-1B0E-4106-0251-B073E33DCE0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0137" y="63202"/>
            <a:ext cx="2743200" cy="318221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0715018C-1263-494C-A4DB-9EF7B75C5881}" type="datetime1">
              <a:rPr lang="en-US"/>
              <a:pPr>
                <a:spcAft>
                  <a:spcPts val="600"/>
                </a:spcAft>
              </a:pPr>
              <a:t>12/12/2025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F59BCD-FBFE-EAB2-AACC-FB7FD1D935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344016" y="6424761"/>
            <a:ext cx="4059936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EB6AA761-9357-730D-7467-0041EE9607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03951" y="6425816"/>
            <a:ext cx="429768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6E91CC32-6A6B-4E2E-BBA1-6864F305DA26}" type="slidenum">
              <a:rPr lang="en-US" dirty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2B281818-A8C4-A2DE-F40D-6BDD145F61F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06636386"/>
              </p:ext>
            </p:extLst>
          </p:nvPr>
        </p:nvGraphicFramePr>
        <p:xfrm>
          <a:off x="392617" y="1363806"/>
          <a:ext cx="9985322" cy="44512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694364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EF3DED-96FD-3A16-80F8-BDD1800457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387" y="620202"/>
            <a:ext cx="9956747" cy="1438780"/>
          </a:xfrm>
        </p:spPr>
        <p:txBody>
          <a:bodyPr anchor="b">
            <a:normAutofit/>
          </a:bodyPr>
          <a:lstStyle/>
          <a:p>
            <a:r>
              <a:rPr lang="en-GB" sz="1400"/>
              <a:t>Justification for Selected Solution </a:t>
            </a:r>
            <a:endParaRPr lang="en-US" sz="1400"/>
          </a:p>
          <a:p>
            <a:r>
              <a:rPr lang="en-GB" sz="1400" b="0"/>
              <a:t>Assuming </a:t>
            </a:r>
            <a:r>
              <a:rPr lang="en-GB" sz="1400"/>
              <a:t>Solution A (Digital Transformation)</a:t>
            </a:r>
            <a:r>
              <a:rPr lang="en-GB" sz="1400" b="0"/>
              <a:t> scores higher, justify using:</a:t>
            </a:r>
            <a:endParaRPr lang="en-GB" sz="1400"/>
          </a:p>
          <a:p>
            <a:pPr marL="285750" indent="-285750">
              <a:buFont typeface="Arial"/>
              <a:buChar char="•"/>
            </a:pPr>
            <a:r>
              <a:rPr lang="en-GB" sz="1400" b="0"/>
              <a:t>Market trends: online floristry growth rates.</a:t>
            </a:r>
            <a:endParaRPr lang="en-GB" sz="1400"/>
          </a:p>
          <a:p>
            <a:pPr marL="285750" indent="-285750">
              <a:buFont typeface="Arial"/>
              <a:buChar char="•"/>
            </a:pPr>
            <a:r>
              <a:rPr lang="en-GB" sz="1400" b="0"/>
              <a:t>Consumer preference for convenience + subscriptions.</a:t>
            </a:r>
            <a:endParaRPr lang="en-GB" sz="1400"/>
          </a:p>
          <a:p>
            <a:pPr marL="285750" indent="-285750">
              <a:buFont typeface="Arial"/>
              <a:buChar char="•"/>
            </a:pPr>
            <a:r>
              <a:rPr lang="en-GB" sz="1400" b="0"/>
              <a:t>Competitor benchmarking (Instagram-enabled boutique and national chain).</a:t>
            </a:r>
            <a:endParaRPr lang="en-GB" sz="1400"/>
          </a:p>
          <a:p>
            <a:pPr marL="285750" indent="-285750">
              <a:buFont typeface="Arial"/>
              <a:buChar char="•"/>
            </a:pPr>
            <a:r>
              <a:rPr lang="en-GB" sz="1400" b="0"/>
              <a:t>Existing customer feedback complaining about the website.</a:t>
            </a:r>
            <a:endParaRPr lang="en-GB" sz="1400"/>
          </a:p>
          <a:p>
            <a:pPr marL="285750" indent="-285750">
              <a:buFont typeface="Arial"/>
              <a:buChar char="•"/>
            </a:pPr>
            <a:r>
              <a:rPr lang="en-GB" sz="1400" b="0"/>
              <a:t>Theoretical basis: digital strategy frameworks (Porter, 2001; Chaffey, 2021).</a:t>
            </a:r>
            <a:endParaRPr lang="en-GB" sz="1400"/>
          </a:p>
          <a:p>
            <a:endParaRPr lang="en-GB" sz="1400"/>
          </a:p>
        </p:txBody>
      </p:sp>
      <p:pic>
        <p:nvPicPr>
          <p:cNvPr id="3" name="Picture 2" descr="A yellow flowers on a tree&#10;&#10;AI-generated content may be incorrect.">
            <a:extLst>
              <a:ext uri="{FF2B5EF4-FFF2-40B4-BE49-F238E27FC236}">
                <a16:creationId xmlns:a16="http://schemas.microsoft.com/office/drawing/2014/main" id="{0B85DAA6-0D4A-CD53-0F96-F0DBD545F3E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8570" r="1" b="12979"/>
          <a:stretch>
            <a:fillRect/>
          </a:stretch>
        </p:blipFill>
        <p:spPr>
          <a:xfrm>
            <a:off x="335467" y="2306781"/>
            <a:ext cx="9956747" cy="3870181"/>
          </a:xfrm>
          <a:prstGeom prst="rect">
            <a:avLst/>
          </a:prstGeom>
          <a:noFill/>
        </p:spPr>
      </p:pic>
      <p:sp>
        <p:nvSpPr>
          <p:cNvPr id="8" name="Date Placeholder 3">
            <a:extLst>
              <a:ext uri="{FF2B5EF4-FFF2-40B4-BE49-F238E27FC236}">
                <a16:creationId xmlns:a16="http://schemas.microsoft.com/office/drawing/2014/main" id="{9824A8C8-ECA3-ABF8-72C3-1E93932B573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0137" y="63202"/>
            <a:ext cx="2743200" cy="318221"/>
          </a:xfrm>
        </p:spPr>
        <p:txBody>
          <a:bodyPr/>
          <a:lstStyle/>
          <a:p>
            <a:pPr>
              <a:spcAft>
                <a:spcPts val="600"/>
              </a:spcAft>
            </a:pPr>
            <a:fld id="{3D229B79-C133-43CF-8B7F-1DB68473DB7A}" type="datetime1">
              <a:pPr>
                <a:spcAft>
                  <a:spcPts val="600"/>
                </a:spcAft>
              </a:pPr>
              <a:t>12/12/2025</a:t>
            </a:fld>
            <a:endParaRPr lang="en-US"/>
          </a:p>
        </p:txBody>
      </p:sp>
      <p:sp>
        <p:nvSpPr>
          <p:cNvPr id="10" name="Footer Placeholder 4">
            <a:extLst>
              <a:ext uri="{FF2B5EF4-FFF2-40B4-BE49-F238E27FC236}">
                <a16:creationId xmlns:a16="http://schemas.microsoft.com/office/drawing/2014/main" id="{F75EC459-E8F4-AA12-F025-DDF71B18DC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344016" y="6424761"/>
            <a:ext cx="4059936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E0C842EE-2A54-DA23-668C-263FED04BE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03951" y="6425816"/>
            <a:ext cx="429768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6E91CC32-6A6B-4E2E-BBA1-6864F305DA26}" type="slidenum">
              <a:rPr lang="en-US" dirty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00380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CED5E9F-520F-FC96-0330-0EA018B4D14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56961" y="2075250"/>
            <a:ext cx="4571288" cy="4101492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000" b="1"/>
              <a:t>Risk Analysis (≈150–200 words)</a:t>
            </a:r>
            <a:endParaRPr lang="en-US" sz="1000"/>
          </a:p>
          <a:p>
            <a:pPr>
              <a:lnSpc>
                <a:spcPct val="110000"/>
              </a:lnSpc>
            </a:pPr>
            <a:r>
              <a:rPr lang="en-GB" sz="1000"/>
              <a:t>(</a:t>
            </a:r>
            <a:r>
              <a:rPr lang="en-GB" sz="1000" i="1"/>
              <a:t>Matrix placed in Appendix B</a:t>
            </a:r>
            <a:r>
              <a:rPr lang="en-GB" sz="1000"/>
              <a:t>)</a:t>
            </a:r>
          </a:p>
          <a:p>
            <a:pPr>
              <a:lnSpc>
                <a:spcPct val="110000"/>
              </a:lnSpc>
            </a:pPr>
            <a:r>
              <a:rPr lang="en-GB" sz="1000"/>
              <a:t>Typical risks for Solution A:</a:t>
            </a:r>
          </a:p>
          <a:p>
            <a:pPr marL="285750" indent="-285750">
              <a:lnSpc>
                <a:spcPct val="110000"/>
              </a:lnSpc>
              <a:buFont typeface="Arial"/>
              <a:buChar char="•"/>
            </a:pPr>
            <a:r>
              <a:rPr lang="en-GB" sz="1000" b="1"/>
              <a:t>Financial:</a:t>
            </a:r>
            <a:r>
              <a:rPr lang="en-GB" sz="1000"/>
              <a:t> Budget overruns from web developers</a:t>
            </a:r>
          </a:p>
          <a:p>
            <a:pPr marL="285750" indent="-285750">
              <a:lnSpc>
                <a:spcPct val="110000"/>
              </a:lnSpc>
              <a:buFont typeface="Arial"/>
              <a:buChar char="•"/>
            </a:pPr>
            <a:r>
              <a:rPr lang="en-GB" sz="1000" b="1"/>
              <a:t>Operational:</a:t>
            </a:r>
            <a:r>
              <a:rPr lang="en-GB" sz="1000"/>
              <a:t> Limited staff digital skills</a:t>
            </a:r>
          </a:p>
          <a:p>
            <a:pPr marL="285750" indent="-285750">
              <a:lnSpc>
                <a:spcPct val="110000"/>
              </a:lnSpc>
              <a:buFont typeface="Arial"/>
              <a:buChar char="•"/>
            </a:pPr>
            <a:r>
              <a:rPr lang="en-GB" sz="1000" b="1"/>
              <a:t>Technological:</a:t>
            </a:r>
            <a:r>
              <a:rPr lang="en-GB" sz="1000"/>
              <a:t> Website downtime impacting sales</a:t>
            </a:r>
          </a:p>
          <a:p>
            <a:pPr marL="285750" indent="-285750">
              <a:lnSpc>
                <a:spcPct val="110000"/>
              </a:lnSpc>
              <a:buFont typeface="Arial"/>
              <a:buChar char="•"/>
            </a:pPr>
            <a:r>
              <a:rPr lang="en-GB" sz="1000" b="1"/>
              <a:t>Market:</a:t>
            </a:r>
            <a:r>
              <a:rPr lang="en-GB" sz="1000"/>
              <a:t> Competitors rapidly adapting</a:t>
            </a:r>
          </a:p>
          <a:p>
            <a:pPr marL="285750" indent="-285750">
              <a:lnSpc>
                <a:spcPct val="110000"/>
              </a:lnSpc>
              <a:buFont typeface="Arial"/>
              <a:buChar char="•"/>
            </a:pPr>
            <a:r>
              <a:rPr lang="en-GB" sz="1000" b="1"/>
              <a:t>Cybersecurity:</a:t>
            </a:r>
            <a:r>
              <a:rPr lang="en-GB" sz="1000"/>
              <a:t> Customer data vulnerabilities</a:t>
            </a:r>
          </a:p>
          <a:p>
            <a:pPr>
              <a:lnSpc>
                <a:spcPct val="110000"/>
              </a:lnSpc>
            </a:pPr>
            <a:r>
              <a:rPr lang="en-GB" sz="1000"/>
              <a:t>For each:</a:t>
            </a:r>
          </a:p>
          <a:p>
            <a:pPr marL="285750" indent="-285750">
              <a:lnSpc>
                <a:spcPct val="110000"/>
              </a:lnSpc>
              <a:buFont typeface="Arial"/>
              <a:buChar char="•"/>
            </a:pPr>
            <a:r>
              <a:rPr lang="en-GB" sz="1000"/>
              <a:t>Likelihood</a:t>
            </a:r>
          </a:p>
          <a:p>
            <a:pPr marL="285750" indent="-285750">
              <a:lnSpc>
                <a:spcPct val="110000"/>
              </a:lnSpc>
              <a:buFont typeface="Arial"/>
              <a:buChar char="•"/>
            </a:pPr>
            <a:r>
              <a:rPr lang="en-GB" sz="1000"/>
              <a:t>Impact</a:t>
            </a:r>
          </a:p>
          <a:p>
            <a:pPr marL="285750" indent="-285750">
              <a:lnSpc>
                <a:spcPct val="110000"/>
              </a:lnSpc>
              <a:buFont typeface="Arial"/>
              <a:buChar char="•"/>
            </a:pPr>
            <a:r>
              <a:rPr lang="en-GB" sz="1000"/>
              <a:t>Mitigation</a:t>
            </a:r>
            <a:br>
              <a:rPr lang="en-GB" sz="1000"/>
            </a:br>
            <a:r>
              <a:rPr lang="en-GB" sz="1000"/>
              <a:t> (e.g., training, staged rollout, secure hosting provider)</a:t>
            </a:r>
          </a:p>
          <a:p>
            <a:pPr>
              <a:lnSpc>
                <a:spcPct val="110000"/>
              </a:lnSpc>
            </a:pPr>
            <a:r>
              <a:rPr lang="en-GB" sz="1000"/>
              <a:t>Use risk theory (e.g., Hillson, 2017).</a:t>
            </a:r>
          </a:p>
          <a:p>
            <a:pPr>
              <a:lnSpc>
                <a:spcPct val="110000"/>
              </a:lnSpc>
            </a:pPr>
            <a:endParaRPr lang="en-GB" sz="1000"/>
          </a:p>
        </p:txBody>
      </p:sp>
      <p:pic>
        <p:nvPicPr>
          <p:cNvPr id="2" name="Picture 1" descr="A group of orange flowers&#10;&#10;AI-generated content may be incorrect.">
            <a:extLst>
              <a:ext uri="{FF2B5EF4-FFF2-40B4-BE49-F238E27FC236}">
                <a16:creationId xmlns:a16="http://schemas.microsoft.com/office/drawing/2014/main" id="{AA0C3AF9-B66F-1A47-8392-8728EBC06D0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115" r="9250" b="-3"/>
          <a:stretch>
            <a:fillRect/>
          </a:stretch>
        </p:blipFill>
        <p:spPr>
          <a:xfrm>
            <a:off x="6379560" y="2075250"/>
            <a:ext cx="4770191" cy="4101492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AE2B8C-FB8C-FB29-CEF3-14098123F1A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0137" y="63202"/>
            <a:ext cx="2743200" cy="318221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42FA643-6CD1-458A-96D5-135B22B9F3E6}" type="datetime1">
              <a:rPr lang="en-US"/>
              <a:pPr>
                <a:spcAft>
                  <a:spcPts val="600"/>
                </a:spcAft>
              </a:pPr>
              <a:t>12/12/2025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18D427-5160-2CB2-D313-3036C7E7D5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344016" y="6424761"/>
            <a:ext cx="4059936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F6446B-066D-4279-5B39-B9D552231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03951" y="6425816"/>
            <a:ext cx="429768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6E91CC32-6A6B-4E2E-BBA1-6864F305DA26}" type="slidenum">
              <a:rPr lang="en-US" dirty="0"/>
              <a:pPr>
                <a:spcAft>
                  <a:spcPts val="600"/>
                </a:spcAft>
              </a:pPr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54523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FFD409-C979-FACF-1E8E-268D5909B7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9506" y="60122"/>
            <a:ext cx="12095512" cy="6786989"/>
          </a:xfrm>
        </p:spPr>
        <p:txBody>
          <a:bodyPr vert="horz" lIns="91440" tIns="45720" rIns="91440" bIns="45720" rtlCol="0" anchor="t">
            <a:normAutofit fontScale="55000" lnSpcReduction="20000"/>
          </a:bodyPr>
          <a:lstStyle/>
          <a:p>
            <a:r>
              <a:rPr lang="en-GB" b="1"/>
              <a:t>Implementation Plan (≈250 words)</a:t>
            </a:r>
            <a:endParaRPr lang="en-US"/>
          </a:p>
          <a:p>
            <a:r>
              <a:rPr lang="en-GB">
                <a:ea typeface="+mn-lt"/>
                <a:cs typeface="+mn-lt"/>
              </a:rPr>
              <a:t>(</a:t>
            </a:r>
            <a:r>
              <a:rPr lang="en-GB" i="1">
                <a:ea typeface="+mn-lt"/>
                <a:cs typeface="+mn-lt"/>
              </a:rPr>
              <a:t>Timeline in Appendix C</a:t>
            </a:r>
            <a:r>
              <a:rPr lang="en-GB">
                <a:ea typeface="+mn-lt"/>
                <a:cs typeface="+mn-lt"/>
              </a:rPr>
              <a:t>)</a:t>
            </a:r>
            <a:endParaRPr lang="en-GB"/>
          </a:p>
          <a:p>
            <a:r>
              <a:rPr lang="en-GB"/>
              <a:t>Suggested 6-month staged plan:</a:t>
            </a:r>
          </a:p>
          <a:p>
            <a:r>
              <a:rPr lang="en-GB" b="1">
                <a:ea typeface="+mn-lt"/>
                <a:cs typeface="+mn-lt"/>
              </a:rPr>
              <a:t>Month 1: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Hire developer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Conduct customer research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Functional specification of new site</a:t>
            </a:r>
            <a:endParaRPr lang="en-GB"/>
          </a:p>
          <a:p>
            <a:r>
              <a:rPr lang="en-GB" b="1">
                <a:ea typeface="+mn-lt"/>
                <a:cs typeface="+mn-lt"/>
              </a:rPr>
              <a:t>Month 2–3: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Website design + build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Integrate booking &amp; subscription systems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Set up social media content plan</a:t>
            </a:r>
            <a:endParaRPr lang="en-GB"/>
          </a:p>
          <a:p>
            <a:r>
              <a:rPr lang="en-GB" b="1">
                <a:ea typeface="+mn-lt"/>
                <a:cs typeface="+mn-lt"/>
              </a:rPr>
              <a:t>Month 4: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Testing phase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Staff training on digital systems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Launch pre-marketing campaign</a:t>
            </a:r>
            <a:endParaRPr lang="en-GB"/>
          </a:p>
          <a:p>
            <a:r>
              <a:rPr lang="en-GB" b="1">
                <a:ea typeface="+mn-lt"/>
                <a:cs typeface="+mn-lt"/>
              </a:rPr>
              <a:t>Month 5: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Website go-live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Paid advertising (local SEO, Instagram ads)</a:t>
            </a:r>
            <a:endParaRPr lang="en-GB"/>
          </a:p>
          <a:p>
            <a:r>
              <a:rPr lang="en-GB" b="1">
                <a:ea typeface="+mn-lt"/>
                <a:cs typeface="+mn-lt"/>
              </a:rPr>
              <a:t>Month 6: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Review analytics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Adjust pricing, promotions, subscriptions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Begin monthly performance reports</a:t>
            </a:r>
            <a:endParaRPr lang="en-GB"/>
          </a:p>
          <a:p>
            <a:r>
              <a:rPr lang="en-GB">
                <a:ea typeface="+mn-lt"/>
                <a:cs typeface="+mn-lt"/>
              </a:rPr>
              <a:t>Include responsible persons (Liam, Priya, external developer), budget considerations, and dependencies.</a:t>
            </a:r>
            <a:endParaRPr lang="en-GB"/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D0DAB6-51CB-C826-2EB9-3714A62514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95EADC-4624-451F-B180-64F17D4E0F15}" type="datetime1">
              <a:t>12/12/2025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661A24-A7EE-6797-6265-3E4FA8676E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8736C6-EDD6-2391-B3EE-D1B45B64AB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8</a:t>
            </a:fld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8ECAFEA-0087-E110-F87A-669CCFE075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38625" y="47625"/>
            <a:ext cx="7000875" cy="4619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67534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C02CD0-7C6F-759D-F63B-E64CF0D094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40137" y="4315"/>
            <a:ext cx="11485421" cy="6782638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r>
              <a:rPr lang="en-GB" b="1"/>
              <a:t>Measuring Effectiveness (KPIs)</a:t>
            </a:r>
            <a:endParaRPr lang="en-US"/>
          </a:p>
          <a:p>
            <a:r>
              <a:rPr lang="en-GB">
                <a:ea typeface="+mn-lt"/>
                <a:cs typeface="+mn-lt"/>
              </a:rPr>
              <a:t>Examples of KPIs:</a:t>
            </a:r>
            <a:endParaRPr lang="en-GB"/>
          </a:p>
          <a:p>
            <a:r>
              <a:rPr lang="en-GB" b="1"/>
              <a:t>Financial KPIs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Online sales growth %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Subscription revenue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Average order value</a:t>
            </a:r>
            <a:endParaRPr lang="en-GB"/>
          </a:p>
          <a:p>
            <a:r>
              <a:rPr lang="en-GB" b="1"/>
              <a:t>Customer KPIs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Website conversion rate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Bounce rate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Customer satisfaction via post-purchase surveys</a:t>
            </a:r>
            <a:endParaRPr lang="en-GB"/>
          </a:p>
          <a:p>
            <a:r>
              <a:rPr lang="en-GB" b="1"/>
              <a:t>Marketing KPIs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Social media engagement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Click-through rates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New customer acquisition</a:t>
            </a:r>
            <a:endParaRPr lang="en-GB"/>
          </a:p>
          <a:p>
            <a:r>
              <a:rPr lang="en-GB" b="1"/>
              <a:t>Operational KPIs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On-time delivery rate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Website uptime</a:t>
            </a:r>
            <a:endParaRPr lang="en-GB"/>
          </a:p>
          <a:p>
            <a:r>
              <a:rPr lang="en-GB">
                <a:ea typeface="+mn-lt"/>
                <a:cs typeface="+mn-lt"/>
              </a:rPr>
              <a:t>Tie KPIs to SMART theory (Doran, 1981) and digital analytics principles.</a:t>
            </a:r>
            <a:endParaRPr lang="en-GB"/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EBF14F-5950-8CE0-638D-6CD1D0293C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FDFE7-5566-4402-A0CB-4AE4285EF467}" type="datetime1">
              <a:t>12/12/2025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48BD3E-ADD2-C7FA-5731-BB3B89ACDB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pic>
        <p:nvPicPr>
          <p:cNvPr id="2" name="Picture 1" descr="A field of yellow and white flowers&#10;&#10;AI-generated content may be incorrect.">
            <a:extLst>
              <a:ext uri="{FF2B5EF4-FFF2-40B4-BE49-F238E27FC236}">
                <a16:creationId xmlns:a16="http://schemas.microsoft.com/office/drawing/2014/main" id="{BE0F74C5-E139-66CB-0633-9142715DAB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80467" y="304800"/>
            <a:ext cx="3317666" cy="552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65691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A4AAD0-1B83-62D1-F9CE-80A1822B56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9901" y="216570"/>
            <a:ext cx="11763130" cy="6569060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b="1"/>
              <a:t>9. Conclusion (≈100 words)</a:t>
            </a:r>
            <a:endParaRPr lang="en-US"/>
          </a:p>
          <a:p>
            <a:r>
              <a:rPr lang="en-GB">
                <a:ea typeface="+mn-lt"/>
                <a:cs typeface="+mn-lt"/>
              </a:rPr>
              <a:t>Briefly reflect on: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The nature of the business problem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Why Solution A was the most appropriate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How risks can be managed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Importance of digital reinvention for long-term sustainability</a:t>
            </a:r>
            <a:endParaRPr lang="en-GB"/>
          </a:p>
          <a:p>
            <a:br>
              <a:rPr lang="en-US"/>
            </a:br>
            <a:endParaRPr lang="en-US"/>
          </a:p>
          <a:p>
            <a:r>
              <a:rPr lang="en-GB" b="1"/>
              <a:t>10. References (Student to complete)</a:t>
            </a:r>
            <a:endParaRPr lang="en-GB"/>
          </a:p>
          <a:p>
            <a:r>
              <a:rPr lang="en-GB" b="1">
                <a:ea typeface="+mn-lt"/>
                <a:cs typeface="+mn-lt"/>
              </a:rPr>
              <a:t>Include at least 5 academic sources. Sample academic sources you may choose to use: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Chaffey, D. (2021) </a:t>
            </a:r>
            <a:r>
              <a:rPr lang="en-GB" i="1">
                <a:ea typeface="+mn-lt"/>
                <a:cs typeface="+mn-lt"/>
              </a:rPr>
              <a:t>Digital Marketing</a:t>
            </a:r>
            <a:r>
              <a:rPr lang="en-GB">
                <a:ea typeface="+mn-lt"/>
                <a:cs typeface="+mn-lt"/>
              </a:rPr>
              <a:t>.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Kotter, J. (2012) </a:t>
            </a:r>
            <a:r>
              <a:rPr lang="en-GB" i="1">
                <a:ea typeface="+mn-lt"/>
                <a:cs typeface="+mn-lt"/>
              </a:rPr>
              <a:t>Leading Change</a:t>
            </a:r>
            <a:r>
              <a:rPr lang="en-GB">
                <a:ea typeface="+mn-lt"/>
                <a:cs typeface="+mn-lt"/>
              </a:rPr>
              <a:t>.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Robbins, S. &amp; Coulter, M. (2020) </a:t>
            </a:r>
            <a:r>
              <a:rPr lang="en-GB" i="1">
                <a:ea typeface="+mn-lt"/>
                <a:cs typeface="+mn-lt"/>
              </a:rPr>
              <a:t>Management</a:t>
            </a:r>
            <a:r>
              <a:rPr lang="en-GB">
                <a:ea typeface="+mn-lt"/>
                <a:cs typeface="+mn-lt"/>
              </a:rPr>
              <a:t>.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Laudon, K. &amp; Traver, C. (2022) </a:t>
            </a:r>
            <a:r>
              <a:rPr lang="en-GB" i="1">
                <a:ea typeface="+mn-lt"/>
                <a:cs typeface="+mn-lt"/>
              </a:rPr>
              <a:t>E-commerce</a:t>
            </a:r>
            <a:r>
              <a:rPr lang="en-GB">
                <a:ea typeface="+mn-lt"/>
                <a:cs typeface="+mn-lt"/>
              </a:rPr>
              <a:t>.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Hillson, D. (2017) </a:t>
            </a:r>
            <a:r>
              <a:rPr lang="en-GB" i="1">
                <a:ea typeface="+mn-lt"/>
                <a:cs typeface="+mn-lt"/>
              </a:rPr>
              <a:t>Practical Project Risk Management</a:t>
            </a:r>
            <a:r>
              <a:rPr lang="en-GB">
                <a:ea typeface="+mn-lt"/>
                <a:cs typeface="+mn-lt"/>
              </a:rPr>
              <a:t>.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Mintel industry reports (use as secondary data if allowed).</a:t>
            </a:r>
            <a:endParaRPr lang="en-GB"/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A3C048-E2A5-E704-4403-92A8619A5A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27176-3268-4B84-B85F-DD46D9EAD37C}" type="datetime1">
              <a:t>12/12/2025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45633F-ED87-3D6F-817D-9EA30A0EC4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</p:spTree>
    <p:extLst>
      <p:ext uri="{BB962C8B-B14F-4D97-AF65-F5344CB8AC3E}">
        <p14:creationId xmlns:p14="http://schemas.microsoft.com/office/powerpoint/2010/main" val="28719715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6AC7C3-3EF1-8A9A-0C67-2FD7B0E3E6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40137" y="-10062"/>
            <a:ext cx="11614817" cy="679701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4000" b="1"/>
              <a:t>Appendices</a:t>
            </a:r>
            <a:endParaRPr lang="en-US" sz="4000"/>
          </a:p>
          <a:p>
            <a:r>
              <a:rPr lang="en-GB" sz="4000" b="1"/>
              <a:t>Appendix A – Grid Analysis / PMI Table</a:t>
            </a:r>
            <a:endParaRPr lang="en-GB" sz="4000"/>
          </a:p>
          <a:p>
            <a:pPr marL="285750" indent="-285750">
              <a:buFont typeface="Arial"/>
              <a:buChar char="•"/>
            </a:pPr>
            <a:r>
              <a:rPr lang="en-GB" sz="4000">
                <a:ea typeface="+mn-lt"/>
                <a:cs typeface="+mn-lt"/>
              </a:rPr>
              <a:t>Weighted decision matrix comparing Solutions A and B.</a:t>
            </a:r>
            <a:endParaRPr lang="en-GB" sz="4000"/>
          </a:p>
          <a:p>
            <a:r>
              <a:rPr lang="en-GB" sz="4000" b="1"/>
              <a:t>Appendix B – Risk Matrix</a:t>
            </a:r>
            <a:endParaRPr lang="en-GB" sz="4000"/>
          </a:p>
          <a:p>
            <a:pPr marL="285750" indent="-285750">
              <a:buFont typeface="Arial"/>
              <a:buChar char="•"/>
            </a:pPr>
            <a:r>
              <a:rPr lang="en-GB" sz="4000">
                <a:ea typeface="+mn-lt"/>
                <a:cs typeface="+mn-lt"/>
              </a:rPr>
              <a:t>Likelihood vs. impact with mitigation strategies.</a:t>
            </a:r>
            <a:endParaRPr lang="en-GB" sz="4000"/>
          </a:p>
          <a:p>
            <a:r>
              <a:rPr lang="en-GB" sz="4000" b="1"/>
              <a:t>Appendix C – Implementation Timeline (Gantt-type plan)</a:t>
            </a:r>
            <a:endParaRPr lang="en-GB" sz="4000"/>
          </a:p>
          <a:p>
            <a:endParaRPr lang="en-GB"/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D928BD-9C7B-BE59-F22F-8AA50FCBD4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932968-858E-4163-98E5-9F5148CE06B1}" type="datetime1">
              <a:t>12/12/2025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7A3EBA-5802-37FE-4A8C-E7CB267EAB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</p:spTree>
    <p:extLst>
      <p:ext uri="{BB962C8B-B14F-4D97-AF65-F5344CB8AC3E}">
        <p14:creationId xmlns:p14="http://schemas.microsoft.com/office/powerpoint/2010/main" val="35958247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23804D-706A-4EDF-6A86-065510D3B4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+mn-lt"/>
                <a:cs typeface="+mn-lt"/>
              </a:rPr>
              <a:t>I couldn’t find a florist called </a:t>
            </a:r>
            <a:r>
              <a:rPr lang="en-GB" b="1">
                <a:ea typeface="+mn-lt"/>
                <a:cs typeface="+mn-lt"/>
              </a:rPr>
              <a:t>Green Haven Florists</a:t>
            </a:r>
            <a:r>
              <a:rPr lang="en-GB">
                <a:ea typeface="+mn-lt"/>
                <a:cs typeface="+mn-lt"/>
              </a:rPr>
              <a:t> specifically in or near </a:t>
            </a:r>
            <a:r>
              <a:rPr lang="en-GB" b="1">
                <a:ea typeface="+mn-lt"/>
                <a:cs typeface="+mn-lt"/>
              </a:rPr>
              <a:t>Gren(e)send / Margate / Kent</a:t>
            </a:r>
            <a:r>
              <a:rPr lang="en-GB">
                <a:ea typeface="+mn-lt"/>
                <a:cs typeface="+mn-lt"/>
              </a:rPr>
              <a:t> with publicly listed business details or reviews — it doesn’t appear to be a well-listed local shop in the usual online directories. It </a:t>
            </a:r>
            <a:r>
              <a:rPr lang="en-GB" i="1">
                <a:ea typeface="+mn-lt"/>
                <a:cs typeface="+mn-lt"/>
              </a:rPr>
              <a:t>might</a:t>
            </a:r>
            <a:r>
              <a:rPr lang="en-GB">
                <a:ea typeface="+mn-lt"/>
                <a:cs typeface="+mn-lt"/>
              </a:rPr>
              <a:t> be a smaller or newer business not widely indexed. I did find a </a:t>
            </a:r>
            <a:r>
              <a:rPr lang="en-GB" b="1">
                <a:ea typeface="+mn-lt"/>
                <a:cs typeface="+mn-lt"/>
              </a:rPr>
              <a:t>Green Haven Floristry</a:t>
            </a:r>
            <a:r>
              <a:rPr lang="en-GB">
                <a:ea typeface="+mn-lt"/>
                <a:cs typeface="+mn-lt"/>
              </a:rPr>
              <a:t> page on Facebook for a florist in </a:t>
            </a:r>
            <a:r>
              <a:rPr lang="en-GB" err="1">
                <a:ea typeface="+mn-lt"/>
                <a:cs typeface="+mn-lt"/>
              </a:rPr>
              <a:t>Termonfeckin</a:t>
            </a:r>
            <a:r>
              <a:rPr lang="en-GB">
                <a:ea typeface="+mn-lt"/>
                <a:cs typeface="+mn-lt"/>
              </a:rPr>
              <a:t> (Ireland), but that’s unrelated to Kent. </a:t>
            </a:r>
            <a:r>
              <a:rPr lang="en-GB">
                <a:ea typeface="+mn-lt"/>
                <a:cs typeface="+mn-lt"/>
                <a:hlinkClick r:id="rId2"/>
              </a:rPr>
              <a:t>Facebook</a:t>
            </a:r>
            <a:endParaRPr lang="en-GB"/>
          </a:p>
          <a:p>
            <a:r>
              <a:rPr lang="en-GB">
                <a:ea typeface="+mn-lt"/>
                <a:cs typeface="+mn-lt"/>
              </a:rPr>
              <a:t>If you meant </a:t>
            </a:r>
            <a:r>
              <a:rPr lang="en-GB" b="1">
                <a:ea typeface="+mn-lt"/>
                <a:cs typeface="+mn-lt"/>
              </a:rPr>
              <a:t>Grid analysis</a:t>
            </a:r>
            <a:r>
              <a:rPr lang="en-GB">
                <a:ea typeface="+mn-lt"/>
                <a:cs typeface="+mn-lt"/>
              </a:rPr>
              <a:t> in relation to evaluating or comparing florists (including something like </a:t>
            </a:r>
            <a:r>
              <a:rPr lang="en-GB" i="1">
                <a:ea typeface="+mn-lt"/>
                <a:cs typeface="+mn-lt"/>
              </a:rPr>
              <a:t>Green Haven</a:t>
            </a:r>
            <a:r>
              <a:rPr lang="en-GB">
                <a:ea typeface="+mn-lt"/>
                <a:cs typeface="+mn-lt"/>
              </a:rPr>
              <a:t>), here’s a practical way you can do that:</a:t>
            </a:r>
            <a:endParaRPr lang="en-GB"/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12B45-D4E9-6ED0-0865-A8FC7E556A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E4730B-36B8-4175-9F68-4F9C660F4B01}" type="datetime1">
              <a:t>12/12/2025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A762C4-E3B5-1778-765C-CC604A3F86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A77EA4-15E6-8A14-DE06-AB236144D3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32073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7B5CA8-DC20-B8D5-4208-FC0FE856AB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583DF-61AB-4259-B75A-9E205C0BBD84}" type="datetime1">
              <a:t>12/12/2025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C744C0-9665-13D9-B22D-C9397831D0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9B226B-C5B5-D718-0ED8-EF47DBAE94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13</a:t>
            </a:fld>
            <a:endParaRPr lang="en-US"/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45B4F711-FE77-DC98-954B-519C2EDA68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🌸 Florist Grid Analysis (Example for Kent Florists)</a:t>
            </a:r>
          </a:p>
          <a:p>
            <a:r>
              <a:rPr lang="en-GB">
                <a:ea typeface="+mn-lt"/>
                <a:cs typeface="+mn-lt"/>
              </a:rPr>
              <a:t>A </a:t>
            </a:r>
            <a:r>
              <a:rPr lang="en-GB" b="1">
                <a:ea typeface="+mn-lt"/>
                <a:cs typeface="+mn-lt"/>
              </a:rPr>
              <a:t>grid analysis</a:t>
            </a:r>
            <a:r>
              <a:rPr lang="en-GB">
                <a:ea typeface="+mn-lt"/>
                <a:cs typeface="+mn-lt"/>
              </a:rPr>
              <a:t> (also called a decision matrix) helps you compare multiple florist options based on criteria you care about. Below is a </a:t>
            </a:r>
            <a:r>
              <a:rPr lang="en-GB" b="1">
                <a:ea typeface="+mn-lt"/>
                <a:cs typeface="+mn-lt"/>
              </a:rPr>
              <a:t>sample comparison</a:t>
            </a:r>
            <a:r>
              <a:rPr lang="en-GB">
                <a:ea typeface="+mn-lt"/>
                <a:cs typeface="+mn-lt"/>
              </a:rPr>
              <a:t> you could adapt for florists around you — including the one you’re asking about:</a:t>
            </a: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68610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B5DBFD-4B55-5523-F081-47883C20295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0137" y="63202"/>
            <a:ext cx="2743200" cy="318221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7037785-198A-4D2B-BFD3-1CECEBB561AB}" type="datetime1">
              <a:pPr>
                <a:spcAft>
                  <a:spcPts val="600"/>
                </a:spcAft>
              </a:pPr>
              <a:t>12/12/2025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1E1647-593A-4254-5AB6-07573EE7CE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344016" y="6424761"/>
            <a:ext cx="4059936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5CCC53-1210-FF38-C647-6AF52403DE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03951" y="6425816"/>
            <a:ext cx="429768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6E91CC32-6A6B-4E2E-BBA1-6864F305DA26}" type="slidenum">
              <a:rPr lang="en-US" dirty="0"/>
              <a:pPr>
                <a:spcAft>
                  <a:spcPts val="600"/>
                </a:spcAft>
              </a:pPr>
              <a:t>14</a:t>
            </a:fld>
            <a:endParaRPr lang="en-US"/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C2576AD2-A57E-26D4-3B46-1F684303F387}"/>
              </a:ext>
            </a:extLst>
          </p:cNvPr>
          <p:cNvGraphicFramePr>
            <a:graphicFrameLocks noGrp="1"/>
          </p:cNvGraphicFramePr>
          <p:nvPr/>
        </p:nvGraphicFramePr>
        <p:xfrm>
          <a:off x="335467" y="3186169"/>
          <a:ext cx="9956749" cy="2111406"/>
        </p:xfrm>
        <a:graphic>
          <a:graphicData uri="http://schemas.openxmlformats.org/drawingml/2006/table">
            <a:tbl>
              <a:tblPr bandRow="1">
                <a:noFill/>
                <a:tableStyleId>{5C22544A-7EE6-4342-B048-85BDC9FD1C3A}</a:tableStyleId>
              </a:tblPr>
              <a:tblGrid>
                <a:gridCol w="1724892">
                  <a:extLst>
                    <a:ext uri="{9D8B030D-6E8A-4147-A177-3AD203B41FA5}">
                      <a16:colId xmlns:a16="http://schemas.microsoft.com/office/drawing/2014/main" val="954024840"/>
                    </a:ext>
                  </a:extLst>
                </a:gridCol>
                <a:gridCol w="1274200">
                  <a:extLst>
                    <a:ext uri="{9D8B030D-6E8A-4147-A177-3AD203B41FA5}">
                      <a16:colId xmlns:a16="http://schemas.microsoft.com/office/drawing/2014/main" val="1132754830"/>
                    </a:ext>
                  </a:extLst>
                </a:gridCol>
                <a:gridCol w="2161563">
                  <a:extLst>
                    <a:ext uri="{9D8B030D-6E8A-4147-A177-3AD203B41FA5}">
                      <a16:colId xmlns:a16="http://schemas.microsoft.com/office/drawing/2014/main" val="3258051650"/>
                    </a:ext>
                  </a:extLst>
                </a:gridCol>
                <a:gridCol w="1604707">
                  <a:extLst>
                    <a:ext uri="{9D8B030D-6E8A-4147-A177-3AD203B41FA5}">
                      <a16:colId xmlns:a16="http://schemas.microsoft.com/office/drawing/2014/main" val="1148970137"/>
                    </a:ext>
                  </a:extLst>
                </a:gridCol>
                <a:gridCol w="1480516">
                  <a:extLst>
                    <a:ext uri="{9D8B030D-6E8A-4147-A177-3AD203B41FA5}">
                      <a16:colId xmlns:a16="http://schemas.microsoft.com/office/drawing/2014/main" val="2019118265"/>
                    </a:ext>
                  </a:extLst>
                </a:gridCol>
                <a:gridCol w="1710871">
                  <a:extLst>
                    <a:ext uri="{9D8B030D-6E8A-4147-A177-3AD203B41FA5}">
                      <a16:colId xmlns:a16="http://schemas.microsoft.com/office/drawing/2014/main" val="2024321351"/>
                    </a:ext>
                  </a:extLst>
                </a:gridCol>
              </a:tblGrid>
              <a:tr h="70380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b="1" cap="none" spc="0">
                          <a:solidFill>
                            <a:schemeClr val="tx1"/>
                          </a:solidFill>
                        </a:rPr>
                        <a:t>Florist</a:t>
                      </a:r>
                      <a:endParaRPr lang="en-GB" sz="1500" cap="none" spc="0">
                        <a:solidFill>
                          <a:schemeClr val="tx1"/>
                        </a:solidFill>
                      </a:endParaRPr>
                    </a:p>
                  </a:txBody>
                  <a:tcPr marL="80764" marR="115377" marT="23075" marB="173066" anchor="ctr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b="1" cap="none" spc="0">
                          <a:solidFill>
                            <a:schemeClr val="tx1"/>
                          </a:solidFill>
                        </a:rPr>
                        <a:t>Distance / Location</a:t>
                      </a:r>
                      <a:endParaRPr lang="en-GB" sz="1500" cap="none" spc="0">
                        <a:solidFill>
                          <a:schemeClr val="tx1"/>
                        </a:solidFill>
                      </a:endParaRPr>
                    </a:p>
                  </a:txBody>
                  <a:tcPr marL="80764" marR="115377" marT="23075" marB="17306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b="1" cap="none" spc="0">
                          <a:solidFill>
                            <a:schemeClr val="tx1"/>
                          </a:solidFill>
                        </a:rPr>
                        <a:t>Customer Reviews / Reputation</a:t>
                      </a:r>
                      <a:endParaRPr lang="en-GB" sz="1500" cap="none" spc="0">
                        <a:solidFill>
                          <a:schemeClr val="tx1"/>
                        </a:solidFill>
                      </a:endParaRPr>
                    </a:p>
                  </a:txBody>
                  <a:tcPr marL="80764" marR="115377" marT="23075" marB="17306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b="1" cap="none" spc="0">
                          <a:solidFill>
                            <a:schemeClr val="tx1"/>
                          </a:solidFill>
                        </a:rPr>
                        <a:t>Services Offered</a:t>
                      </a:r>
                      <a:endParaRPr lang="en-GB" sz="1500" cap="none" spc="0">
                        <a:solidFill>
                          <a:schemeClr val="tx1"/>
                        </a:solidFill>
                      </a:endParaRPr>
                    </a:p>
                  </a:txBody>
                  <a:tcPr marL="80764" marR="115377" marT="23075" marB="17306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b="1" cap="none" spc="0">
                          <a:solidFill>
                            <a:schemeClr val="tx1"/>
                          </a:solidFill>
                        </a:rPr>
                        <a:t>Price / Value</a:t>
                      </a:r>
                      <a:endParaRPr lang="en-GB" sz="1500" cap="none" spc="0">
                        <a:solidFill>
                          <a:schemeClr val="tx1"/>
                        </a:solidFill>
                      </a:endParaRPr>
                    </a:p>
                  </a:txBody>
                  <a:tcPr marL="80764" marR="115377" marT="23075" marB="17306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b="1" cap="none" spc="0">
                          <a:solidFill>
                            <a:schemeClr val="tx1"/>
                          </a:solidFill>
                        </a:rPr>
                        <a:t>Other Notes</a:t>
                      </a:r>
                      <a:endParaRPr lang="en-GB" sz="1500" cap="none" spc="0">
                        <a:solidFill>
                          <a:schemeClr val="tx1"/>
                        </a:solidFill>
                      </a:endParaRPr>
                    </a:p>
                  </a:txBody>
                  <a:tcPr marL="80764" marR="115377" marT="23075" marB="17306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72836212"/>
                  </a:ext>
                </a:extLst>
              </a:tr>
              <a:tr h="70380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b="1" cap="none" spc="0">
                          <a:solidFill>
                            <a:schemeClr val="tx1"/>
                          </a:solidFill>
                        </a:rPr>
                        <a:t>Margate Flowers</a:t>
                      </a:r>
                      <a:endParaRPr lang="en-GB" sz="1500" cap="none" spc="0">
                        <a:solidFill>
                          <a:schemeClr val="tx1"/>
                        </a:solidFill>
                      </a:endParaRPr>
                    </a:p>
                  </a:txBody>
                  <a:tcPr marL="80764" marR="115377" marT="23075" marB="173066" anchor="ctr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Local to Margate</a:t>
                      </a:r>
                    </a:p>
                  </a:txBody>
                  <a:tcPr marL="80764" marR="115377" marT="23075" marB="17306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Highly rated 5★ (5 reviews)</a:t>
                      </a:r>
                    </a:p>
                  </a:txBody>
                  <a:tcPr marL="80764" marR="115377" marT="23075" marB="17306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Bouquets, arrangements</a:t>
                      </a:r>
                    </a:p>
                  </a:txBody>
                  <a:tcPr marL="80764" marR="115377" marT="23075" marB="17306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👍 Good local value</a:t>
                      </a:r>
                    </a:p>
                  </a:txBody>
                  <a:tcPr marL="80764" marR="115377" marT="23075" marB="17306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Independent &amp; personable</a:t>
                      </a:r>
                    </a:p>
                  </a:txBody>
                  <a:tcPr marL="80764" marR="115377" marT="23075" marB="17306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42731578"/>
                  </a:ext>
                </a:extLst>
              </a:tr>
              <a:tr h="70380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b="1" cap="none" spc="0">
                          <a:solidFill>
                            <a:schemeClr val="tx1"/>
                          </a:solidFill>
                        </a:rPr>
                        <a:t>The Gravesend Florist (Kent)</a:t>
                      </a:r>
                      <a:endParaRPr lang="en-GB" sz="1500" cap="none" spc="0">
                        <a:solidFill>
                          <a:schemeClr val="tx1"/>
                        </a:solidFill>
                      </a:endParaRPr>
                    </a:p>
                  </a:txBody>
                  <a:tcPr marL="80764" marR="115377" marT="23075" marB="173066" anchor="ctr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Gravesend</a:t>
                      </a:r>
                    </a:p>
                  </a:txBody>
                  <a:tcPr marL="80764" marR="115377" marT="23075" marB="17306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Known professional, bespoke work</a:t>
                      </a:r>
                    </a:p>
                  </a:txBody>
                  <a:tcPr marL="80764" marR="115377" marT="23075" marB="17306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Funerals, weddings, gifts</a:t>
                      </a:r>
                    </a:p>
                  </a:txBody>
                  <a:tcPr marL="80764" marR="115377" marT="23075" marB="17306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Mid-range-premium</a:t>
                      </a:r>
                    </a:p>
                  </a:txBody>
                  <a:tcPr marL="80764" marR="115377" marT="23075" marB="17306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Good reputation locally</a:t>
                      </a:r>
                    </a:p>
                  </a:txBody>
                  <a:tcPr marL="80764" marR="115377" marT="23075" marB="17306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2529674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608555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CCAE70-F1EB-44FE-E202-CE0C95CC88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70000" lnSpcReduction="20000"/>
          </a:bodyPr>
          <a:lstStyle/>
          <a:p>
            <a:r>
              <a:rPr lang="en-GB" b="1"/>
              <a:t>Green Haven Floristry (</a:t>
            </a:r>
            <a:r>
              <a:rPr lang="en-GB" b="1" err="1"/>
              <a:t>Termonfeckin</a:t>
            </a:r>
            <a:r>
              <a:rPr lang="en-GB" b="1"/>
              <a:t>)</a:t>
            </a:r>
            <a:endParaRPr lang="en-GB"/>
          </a:p>
          <a:p>
            <a:r>
              <a:rPr lang="en-GB" b="1"/>
              <a:t>Not in Kent</a:t>
            </a:r>
            <a:endParaRPr lang="en-GB"/>
          </a:p>
          <a:p>
            <a:r>
              <a:rPr lang="en-GB"/>
              <a:t>Facebook presence only</a:t>
            </a:r>
          </a:p>
          <a:p>
            <a:r>
              <a:rPr lang="en-GB"/>
              <a:t>Bouquets &amp; posies</a:t>
            </a:r>
          </a:p>
          <a:p>
            <a:r>
              <a:rPr lang="en-GB"/>
              <a:t>Unknown</a:t>
            </a:r>
          </a:p>
          <a:p>
            <a:r>
              <a:rPr lang="en-GB"/>
              <a:t>Likely not local</a:t>
            </a:r>
          </a:p>
          <a:p>
            <a:r>
              <a:rPr lang="en-GB" b="1"/>
              <a:t>Other local options (e.g., Green on the Green)</a:t>
            </a:r>
            <a:endParaRPr lang="en-GB"/>
          </a:p>
          <a:p>
            <a:r>
              <a:rPr lang="en-GB"/>
              <a:t>Orpington, Kent</a:t>
            </a:r>
          </a:p>
          <a:p>
            <a:r>
              <a:rPr lang="en-GB"/>
              <a:t>Local family business</a:t>
            </a:r>
          </a:p>
          <a:p>
            <a:r>
              <a:rPr lang="en-GB"/>
              <a:t>Bouquets, subscriptions</a:t>
            </a:r>
          </a:p>
          <a:p>
            <a:r>
              <a:rPr lang="en-GB"/>
              <a:t>Mid-range</a:t>
            </a:r>
          </a:p>
          <a:p>
            <a:r>
              <a:rPr lang="en-GB"/>
              <a:t>Established florist</a:t>
            </a:r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CB13F4-C947-02F3-AD8D-767C64FB36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17E634-B79D-41E0-8927-3088678C2B49}" type="datetime1">
              <a:t>12/12/2025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696D87-6227-2DF2-6CCB-69BBD46FBC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4C83D3-CEB3-537E-B1F3-6DE8546D27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989554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99691E-1A3C-80A8-0B3E-523433253F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b="1"/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442A7F-0F4B-B73A-0A99-0746D101E7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AD2FD-8C8B-4E26-9238-CFFB24A107F4}" type="datetime1">
              <a:t>12/12/2025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9AAB99-4A46-152C-EF01-5CA3170B96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5FA8C5-5BE9-C658-A15B-963974D082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16</a:t>
            </a:fld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3DECDC8-6DF3-C8A6-A84B-E4AA66CE0AAF}"/>
              </a:ext>
            </a:extLst>
          </p:cNvPr>
          <p:cNvSpPr txBox="1"/>
          <p:nvPr/>
        </p:nvSpPr>
        <p:spPr>
          <a:xfrm>
            <a:off x="2524125" y="1647825"/>
            <a:ext cx="6619875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💡 </a:t>
            </a:r>
            <a:r>
              <a:rPr lang="en-US" b="1"/>
              <a:t>How to score it:</a:t>
            </a:r>
          </a:p>
          <a:p>
            <a:pPr marL="228600" indent="-228600">
              <a:buFont typeface=""/>
              <a:buChar char="•"/>
            </a:pPr>
            <a:r>
              <a:rPr lang="en-US" i="1"/>
              <a:t>Distance / Location</a:t>
            </a:r>
            <a:r>
              <a:rPr lang="en-US"/>
              <a:t> — closer gets a higher score</a:t>
            </a:r>
          </a:p>
          <a:p>
            <a:pPr marL="228600" indent="-228600">
              <a:buFont typeface=""/>
              <a:buChar char="•"/>
            </a:pPr>
            <a:r>
              <a:rPr lang="en-US" i="1"/>
              <a:t>Reviews / Reputation</a:t>
            </a:r>
            <a:r>
              <a:rPr lang="en-US"/>
              <a:t> — use actual review averages if possible</a:t>
            </a:r>
          </a:p>
          <a:p>
            <a:pPr marL="228600" indent="-228600">
              <a:buFont typeface=""/>
              <a:buChar char="•"/>
            </a:pPr>
            <a:r>
              <a:rPr lang="en-US" i="1"/>
              <a:t>Services Offered</a:t>
            </a:r>
            <a:r>
              <a:rPr lang="en-US"/>
              <a:t> — more services like wedding florals, same-day delivery, bespoke work</a:t>
            </a:r>
          </a:p>
          <a:p>
            <a:pPr marL="228600" indent="-228600">
              <a:buFont typeface=""/>
              <a:buChar char="•"/>
            </a:pPr>
            <a:r>
              <a:rPr lang="en-US" i="1"/>
              <a:t>Price / Value</a:t>
            </a:r>
            <a:r>
              <a:rPr lang="en-US"/>
              <a:t> — competitive pricing or perceived value ratios</a:t>
            </a:r>
          </a:p>
          <a:p>
            <a:r>
              <a:rPr lang="en-US"/>
              <a:t>You can weight criteria (e.g., Reviews 30%, Price 20%, etc.) and calculate totals to decide which florist best fits your needs.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168331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34DA6B-B34E-9125-90F3-CF6AE22998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467" y="1135206"/>
            <a:ext cx="10652072" cy="504175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🧠 Tips for Your Florist Decision Grid</a:t>
            </a:r>
          </a:p>
          <a:p>
            <a:r>
              <a:rPr lang="en-GB" b="1">
                <a:ea typeface="+mn-lt"/>
                <a:cs typeface="+mn-lt"/>
              </a:rPr>
              <a:t>1. Check reviews first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Look at Google Reviews, Trustpilot, or directory listings for the florist’s name to gauge quality. Reliable florists often have a strong local review presence.</a:t>
            </a:r>
            <a:endParaRPr lang="en-GB"/>
          </a:p>
          <a:p>
            <a:r>
              <a:rPr lang="en-GB" b="1">
                <a:ea typeface="+mn-lt"/>
                <a:cs typeface="+mn-lt"/>
              </a:rPr>
              <a:t>2. Contact directly if unclear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If “Green Haven Florists” is a smaller shop without an online profile, calling or visiting them can quickly clarify services and pricing.</a:t>
            </a:r>
            <a:endParaRPr lang="en-GB"/>
          </a:p>
          <a:p>
            <a:r>
              <a:rPr lang="en-GB" b="1">
                <a:ea typeface="+mn-lt"/>
                <a:cs typeface="+mn-lt"/>
              </a:rPr>
              <a:t>3. Compare same-day delivery &amp; occasion services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Decide if you need </a:t>
            </a:r>
            <a:r>
              <a:rPr lang="en-GB" i="1">
                <a:ea typeface="+mn-lt"/>
                <a:cs typeface="+mn-lt"/>
              </a:rPr>
              <a:t>same-day delivery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i="1">
                <a:ea typeface="+mn-lt"/>
                <a:cs typeface="+mn-lt"/>
              </a:rPr>
              <a:t>wedding packages</a:t>
            </a:r>
            <a:r>
              <a:rPr lang="en-GB">
                <a:ea typeface="+mn-lt"/>
                <a:cs typeface="+mn-lt"/>
              </a:rPr>
              <a:t>, or </a:t>
            </a:r>
            <a:r>
              <a:rPr lang="en-GB" i="1">
                <a:ea typeface="+mn-lt"/>
                <a:cs typeface="+mn-lt"/>
              </a:rPr>
              <a:t>funeral tributes</a:t>
            </a:r>
            <a:r>
              <a:rPr lang="en-GB">
                <a:ea typeface="+mn-lt"/>
                <a:cs typeface="+mn-lt"/>
              </a:rPr>
              <a:t>, and score those attributes higher in your grid.</a:t>
            </a:r>
            <a:endParaRPr lang="en-GB"/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D60C53-6870-D5D8-BECD-2EE82DD0F4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76334-D1F8-4BFD-9609-35D43D231BC7}" type="datetime1">
              <a:t>12/12/2025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53F1F0-1740-A380-6F0B-1A2CD48714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6C07F3-0919-D40F-2A72-2B6319505C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481405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4AD238-5B4D-836E-7942-3784E1802D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467" y="830406"/>
            <a:ext cx="10747322" cy="534655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b="1">
                <a:ea typeface="+mn-lt"/>
                <a:cs typeface="+mn-lt"/>
              </a:rPr>
              <a:t>4. Include eco / seasonal offerings</a:t>
            </a:r>
            <a:br>
              <a:rPr lang="en-GB" b="1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Many modern florists emphasise </a:t>
            </a:r>
            <a:r>
              <a:rPr lang="en-GB" i="1">
                <a:ea typeface="+mn-lt"/>
                <a:cs typeface="+mn-lt"/>
              </a:rPr>
              <a:t>seasonal locally-sourced flowers</a:t>
            </a:r>
            <a:r>
              <a:rPr lang="en-GB">
                <a:ea typeface="+mn-lt"/>
                <a:cs typeface="+mn-lt"/>
              </a:rPr>
              <a:t> and </a:t>
            </a:r>
            <a:r>
              <a:rPr lang="en-GB" i="1">
                <a:ea typeface="+mn-lt"/>
                <a:cs typeface="+mn-lt"/>
              </a:rPr>
              <a:t>eco-friendly packaging</a:t>
            </a:r>
            <a:r>
              <a:rPr lang="en-GB">
                <a:ea typeface="+mn-lt"/>
                <a:cs typeface="+mn-lt"/>
              </a:rPr>
              <a:t>, which can be a meaningful differentiator if it matters to you. </a:t>
            </a:r>
            <a:r>
              <a:rPr lang="en-GB">
                <a:ea typeface="+mn-lt"/>
                <a:cs typeface="+mn-lt"/>
                <a:hlinkClick r:id="rId2"/>
              </a:rPr>
              <a:t>Business Plan Templates</a:t>
            </a:r>
            <a:endParaRPr lang="en-GB"/>
          </a:p>
          <a:p>
            <a:br>
              <a:rPr lang="en-US"/>
            </a:br>
            <a:endParaRPr lang="en-US"/>
          </a:p>
          <a:p>
            <a:r>
              <a:rPr lang="en-GB"/>
              <a:t>📍 Nearby Florist Alternatives in Kent</a:t>
            </a:r>
          </a:p>
          <a:p>
            <a:r>
              <a:rPr lang="en-GB" b="1">
                <a:ea typeface="+mn-lt"/>
                <a:cs typeface="+mn-lt"/>
              </a:rPr>
              <a:t>Margate Flowers</a:t>
            </a:r>
            <a:r>
              <a:rPr lang="en-GB">
                <a:ea typeface="+mn-lt"/>
                <a:cs typeface="+mn-lt"/>
              </a:rPr>
              <a:t> – Local Margate florist with excellent reviews.</a:t>
            </a:r>
            <a:endParaRPr lang="en-GB"/>
          </a:p>
          <a:p>
            <a:r>
              <a:rPr lang="en-GB" b="1">
                <a:ea typeface="+mn-lt"/>
                <a:cs typeface="+mn-lt"/>
              </a:rPr>
              <a:t>The Gravesend Florist</a:t>
            </a:r>
            <a:r>
              <a:rPr lang="en-GB">
                <a:ea typeface="+mn-lt"/>
                <a:cs typeface="+mn-lt"/>
              </a:rPr>
              <a:t> – Award-winning bespoke florist in Northfleet, Kent. </a:t>
            </a:r>
            <a:r>
              <a:rPr lang="en-GB">
                <a:ea typeface="+mn-lt"/>
                <a:cs typeface="+mn-lt"/>
                <a:hlinkClick r:id="rId3"/>
              </a:rPr>
              <a:t>thegravesendflorist.co.uk</a:t>
            </a:r>
            <a:endParaRPr lang="en-GB"/>
          </a:p>
          <a:p>
            <a:r>
              <a:rPr lang="en-GB" b="1">
                <a:ea typeface="+mn-lt"/>
                <a:cs typeface="+mn-lt"/>
              </a:rPr>
              <a:t>Green on the Green (Orpington)</a:t>
            </a:r>
            <a:r>
              <a:rPr lang="en-GB">
                <a:ea typeface="+mn-lt"/>
                <a:cs typeface="+mn-lt"/>
              </a:rPr>
              <a:t> – Family owned florist with a wide range of services. </a:t>
            </a:r>
            <a:r>
              <a:rPr lang="en-GB">
                <a:ea typeface="+mn-lt"/>
                <a:cs typeface="+mn-lt"/>
                <a:hlinkClick r:id="rId4"/>
              </a:rPr>
              <a:t>greenonthegreen.co.uk</a:t>
            </a:r>
            <a:endParaRPr lang="en-GB"/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F9742C-7C36-2AB7-9259-CA64204757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8C8B43-A6F6-4585-810C-5D42F9D68A70}" type="datetime1">
              <a:t>12/12/2025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B8049D-57F3-DB52-EB21-0BB39D0BB0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1807E8-790C-7290-24BF-762C40EB36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395226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9523F4-C5E9-ACFF-A9FC-EA309D79B3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387" y="620202"/>
            <a:ext cx="9956747" cy="143878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z="3100"/>
              <a:t>If you can share the </a:t>
            </a:r>
            <a:r>
              <a:rPr lang="en-GB" sz="3100" b="1"/>
              <a:t>full business name or address of Green Haven Florists</a:t>
            </a:r>
            <a:r>
              <a:rPr lang="en-GB" sz="3100"/>
              <a:t>, I can do another targeted search and generate a more accurate grid!</a:t>
            </a:r>
          </a:p>
        </p:txBody>
      </p:sp>
      <p:pic>
        <p:nvPicPr>
          <p:cNvPr id="7" name="Picture 6" descr="Flowers on a table&#10;&#10;AI-generated content may be incorrect.">
            <a:extLst>
              <a:ext uri="{FF2B5EF4-FFF2-40B4-BE49-F238E27FC236}">
                <a16:creationId xmlns:a16="http://schemas.microsoft.com/office/drawing/2014/main" id="{4D084AB6-BF7C-2CB9-2F5F-B592061607A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6601" r="1" b="25167"/>
          <a:stretch>
            <a:fillRect/>
          </a:stretch>
        </p:blipFill>
        <p:spPr>
          <a:xfrm>
            <a:off x="335467" y="2306781"/>
            <a:ext cx="9956747" cy="3870181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4AAD56-5FB8-7824-264D-07F2D34B6C9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0137" y="63202"/>
            <a:ext cx="2743200" cy="318221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CECF1C7-0D77-462D-B3AB-9B5884B1E687}" type="datetime1">
              <a:pPr>
                <a:spcAft>
                  <a:spcPts val="600"/>
                </a:spcAft>
              </a:pPr>
              <a:t>12/12/2025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156EEA-9BAC-7379-2285-B39BFDC286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344016" y="6424761"/>
            <a:ext cx="4059936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BB70D5-04A0-F6C7-346C-C96D7913CD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03951" y="6425816"/>
            <a:ext cx="429768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6E91CC32-6A6B-4E2E-BBA1-6864F305DA26}" type="slidenum">
              <a:rPr lang="en-US" dirty="0"/>
              <a:pPr>
                <a:spcAft>
                  <a:spcPts val="600"/>
                </a:spcAft>
              </a:pPr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2556360"/>
      </p:ext>
    </p:extLst>
  </p:cSld>
  <p:clrMapOvr>
    <a:masterClrMapping/>
  </p:clrMapOvr>
</p:sld>
</file>

<file path=ppt/theme/theme1.xml><?xml version="1.0" encoding="utf-8"?>
<a:theme xmlns:a="http://schemas.openxmlformats.org/drawingml/2006/main" name="DylanVTI">
  <a:themeElements>
    <a:clrScheme name="DylanVTI">
      <a:dk1>
        <a:sysClr val="windowText" lastClr="000000"/>
      </a:dk1>
      <a:lt1>
        <a:sysClr val="window" lastClr="FFFFFF"/>
      </a:lt1>
      <a:dk2>
        <a:srgbClr val="1A1A33"/>
      </a:dk2>
      <a:lt2>
        <a:srgbClr val="EEFFE3"/>
      </a:lt2>
      <a:accent1>
        <a:srgbClr val="5C40EF"/>
      </a:accent1>
      <a:accent2>
        <a:srgbClr val="B8A0F8"/>
      </a:accent2>
      <a:accent3>
        <a:srgbClr val="00C777"/>
      </a:accent3>
      <a:accent4>
        <a:srgbClr val="005A66"/>
      </a:accent4>
      <a:accent5>
        <a:srgbClr val="9956EA"/>
      </a:accent5>
      <a:accent6>
        <a:srgbClr val="9BBB25"/>
      </a:accent6>
      <a:hlink>
        <a:srgbClr val="674CF0"/>
      </a:hlink>
      <a:folHlink>
        <a:srgbClr val="B53699"/>
      </a:folHlink>
    </a:clrScheme>
    <a:fontScheme name="DylanVTI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Dylan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ylanVTI" id="{CD0E21EA-FD0B-4FCD-9D95-B274E3CB7535}" vid="{F2F2D961-94DA-46D9-ABD7-77D6D5FB2C2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DylanVTI</vt:lpstr>
      <vt:lpstr>PowerPoint Presentation</vt:lpstr>
      <vt:lpstr> </vt:lpstr>
      <vt:lpstr>PowerPoint Presentation</vt:lpstr>
      <vt:lpstr> Solution A: Digital Transformation + Website Upgrade Components: Fully redesigned website Online ordeon SEO + social media strategy Click-and-collect + flexible delivery Subscription flower service How this addresses the problem: Improves custainability courses) Corporate par How this addresses the problem: Differentiates from online competitors Leverages Green Haven’s community strengths Builds loyalty through experiential services </vt:lpstr>
      <vt:lpstr>PowerPoint Presentation</vt:lpstr>
      <vt:lpstr>Justification for Selected Solution  Assuming Solution A (Digital Transformation) scores higher, justify using: Market trends: online floristry growth rates. Consumer preference for convenience + subscriptions. Competitor benchmarking (Instagram-enabled boutique and national chain). Existing customer feedback complaining about the website. Theoretical basis: digital strategy frameworks (Porter, 2001; Chaffey, 2021).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If you can share the full business name or address of Green Haven Florists, I can do another targeted search and generate a more accurate grid!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2025-11-19T21:46:02Z</dcterms:created>
  <dcterms:modified xsi:type="dcterms:W3CDTF">2025-12-13T01:23:57Z</dcterms:modified>
</cp:coreProperties>
</file>