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4" r:id="rId5"/>
    <p:sldId id="266" r:id="rId6"/>
    <p:sldId id="259" r:id="rId7"/>
    <p:sldId id="261" r:id="rId8"/>
    <p:sldId id="260" r:id="rId9"/>
    <p:sldId id="271" r:id="rId10"/>
    <p:sldId id="262" r:id="rId11"/>
    <p:sldId id="263" r:id="rId12"/>
    <p:sldId id="267" r:id="rId13"/>
    <p:sldId id="268" r:id="rId14"/>
    <p:sldId id="270"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EABD8-CCAE-C203-22E1-323207D41B13}" v="954" dt="2025-04-30T12:23:46.3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976" autoAdjust="0"/>
    <p:restoredTop sz="94660"/>
  </p:normalViewPr>
  <p:slideViewPr>
    <p:cSldViewPr snapToGrid="0">
      <p:cViewPr varScale="1">
        <p:scale>
          <a:sx n="128" d="100"/>
          <a:sy n="128" d="100"/>
        </p:scale>
        <p:origin x="1512"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Banfield (2301988)" userId="0a748bcd-d363-4d93-ad99-c6fb1f8d51ec" providerId="ADAL" clId="{8C17D571-D8E6-9B4A-9164-F7CDB1FA867F}"/>
    <pc:docChg chg="custSel addSld modSld sldOrd">
      <pc:chgData name="Carys Banfield (2301988)" userId="0a748bcd-d363-4d93-ad99-c6fb1f8d51ec" providerId="ADAL" clId="{8C17D571-D8E6-9B4A-9164-F7CDB1FA867F}" dt="2024-11-19T15:50:48.934" v="2465" actId="20577"/>
      <pc:docMkLst>
        <pc:docMk/>
      </pc:docMkLst>
      <pc:sldChg chg="addSp delSp modSp mod">
        <pc:chgData name="Carys Banfield (2301988)" userId="0a748bcd-d363-4d93-ad99-c6fb1f8d51ec" providerId="ADAL" clId="{8C17D571-D8E6-9B4A-9164-F7CDB1FA867F}" dt="2024-11-07T10:39:45.570" v="546" actId="115"/>
        <pc:sldMkLst>
          <pc:docMk/>
          <pc:sldMk cId="2260177630" sldId="257"/>
        </pc:sldMkLst>
        <pc:spChg chg="mod">
          <ac:chgData name="Carys Banfield (2301988)" userId="0a748bcd-d363-4d93-ad99-c6fb1f8d51ec" providerId="ADAL" clId="{8C17D571-D8E6-9B4A-9164-F7CDB1FA867F}" dt="2024-11-07T10:39:45.570" v="546" actId="115"/>
          <ac:spMkLst>
            <pc:docMk/>
            <pc:sldMk cId="2260177630" sldId="257"/>
            <ac:spMk id="2" creationId="{7366734A-D15C-F716-8A7C-5BEA689995D6}"/>
          </ac:spMkLst>
        </pc:spChg>
        <pc:spChg chg="add mod">
          <ac:chgData name="Carys Banfield (2301988)" userId="0a748bcd-d363-4d93-ad99-c6fb1f8d51ec" providerId="ADAL" clId="{8C17D571-D8E6-9B4A-9164-F7CDB1FA867F}" dt="2024-11-07T10:39:40.309" v="544" actId="113"/>
          <ac:spMkLst>
            <pc:docMk/>
            <pc:sldMk cId="2260177630" sldId="257"/>
            <ac:spMk id="3" creationId="{27970D16-B04A-B9ED-5EEF-F78530FB877A}"/>
          </ac:spMkLst>
        </pc:spChg>
        <pc:spChg chg="add del mod">
          <ac:chgData name="Carys Banfield (2301988)" userId="0a748bcd-d363-4d93-ad99-c6fb1f8d51ec" providerId="ADAL" clId="{8C17D571-D8E6-9B4A-9164-F7CDB1FA867F}" dt="2024-11-07T10:39:27.133" v="541" actId="478"/>
          <ac:spMkLst>
            <pc:docMk/>
            <pc:sldMk cId="2260177630" sldId="257"/>
            <ac:spMk id="4" creationId="{5B7EA1EE-9FC8-E3A2-CC38-C8300BD9362A}"/>
          </ac:spMkLst>
        </pc:spChg>
      </pc:sldChg>
      <pc:sldChg chg="addSp delSp modSp new mod">
        <pc:chgData name="Carys Banfield (2301988)" userId="0a748bcd-d363-4d93-ad99-c6fb1f8d51ec" providerId="ADAL" clId="{8C17D571-D8E6-9B4A-9164-F7CDB1FA867F}" dt="2024-11-12T22:18:26.282" v="1169"/>
        <pc:sldMkLst>
          <pc:docMk/>
          <pc:sldMk cId="514606634" sldId="258"/>
        </pc:sldMkLst>
        <pc:spChg chg="mod">
          <ac:chgData name="Carys Banfield (2301988)" userId="0a748bcd-d363-4d93-ad99-c6fb1f8d51ec" providerId="ADAL" clId="{8C17D571-D8E6-9B4A-9164-F7CDB1FA867F}" dt="2024-11-07T11:09:43.034" v="571" actId="1076"/>
          <ac:spMkLst>
            <pc:docMk/>
            <pc:sldMk cId="514606634" sldId="258"/>
            <ac:spMk id="2" creationId="{0CF00A38-CBC4-7344-0CDC-ED619DDECD1B}"/>
          </ac:spMkLst>
        </pc:spChg>
        <pc:spChg chg="add del mod">
          <ac:chgData name="Carys Banfield (2301988)" userId="0a748bcd-d363-4d93-ad99-c6fb1f8d51ec" providerId="ADAL" clId="{8C17D571-D8E6-9B4A-9164-F7CDB1FA867F}" dt="2024-11-12T22:18:26.282" v="1169"/>
          <ac:spMkLst>
            <pc:docMk/>
            <pc:sldMk cId="514606634" sldId="258"/>
            <ac:spMk id="4" creationId="{C8DD710D-6C6A-65CD-AFE6-B88717E5B330}"/>
          </ac:spMkLst>
        </pc:spChg>
        <pc:picChg chg="add mod">
          <ac:chgData name="Carys Banfield (2301988)" userId="0a748bcd-d363-4d93-ad99-c6fb1f8d51ec" providerId="ADAL" clId="{8C17D571-D8E6-9B4A-9164-F7CDB1FA867F}" dt="2024-11-07T11:09:48.251" v="573" actId="1076"/>
          <ac:picMkLst>
            <pc:docMk/>
            <pc:sldMk cId="514606634" sldId="258"/>
            <ac:picMk id="3" creationId="{55B3CCFB-DC0A-28DA-4892-E10C815666E4}"/>
          </ac:picMkLst>
        </pc:picChg>
      </pc:sldChg>
      <pc:sldChg chg="modSp new mod">
        <pc:chgData name="Carys Banfield (2301988)" userId="0a748bcd-d363-4d93-ad99-c6fb1f8d51ec" providerId="ADAL" clId="{8C17D571-D8E6-9B4A-9164-F7CDB1FA867F}" dt="2024-11-12T22:05:32.841" v="1166" actId="20577"/>
        <pc:sldMkLst>
          <pc:docMk/>
          <pc:sldMk cId="3800294265" sldId="259"/>
        </pc:sldMkLst>
        <pc:spChg chg="mod">
          <ac:chgData name="Carys Banfield (2301988)" userId="0a748bcd-d363-4d93-ad99-c6fb1f8d51ec" providerId="ADAL" clId="{8C17D571-D8E6-9B4A-9164-F7CDB1FA867F}" dt="2024-11-12T21:47:00.042" v="612" actId="20577"/>
          <ac:spMkLst>
            <pc:docMk/>
            <pc:sldMk cId="3800294265" sldId="259"/>
            <ac:spMk id="2" creationId="{71085842-0960-DBC0-D3C2-5A79CE327A47}"/>
          </ac:spMkLst>
        </pc:spChg>
        <pc:spChg chg="mod">
          <ac:chgData name="Carys Banfield (2301988)" userId="0a748bcd-d363-4d93-ad99-c6fb1f8d51ec" providerId="ADAL" clId="{8C17D571-D8E6-9B4A-9164-F7CDB1FA867F}" dt="2024-11-12T22:05:32.841" v="1166" actId="20577"/>
          <ac:spMkLst>
            <pc:docMk/>
            <pc:sldMk cId="3800294265" sldId="259"/>
            <ac:spMk id="3" creationId="{D9A8F450-756F-30E4-A11B-756D4E27360B}"/>
          </ac:spMkLst>
        </pc:spChg>
      </pc:sldChg>
      <pc:sldChg chg="modSp new mod">
        <pc:chgData name="Carys Banfield (2301988)" userId="0a748bcd-d363-4d93-ad99-c6fb1f8d51ec" providerId="ADAL" clId="{8C17D571-D8E6-9B4A-9164-F7CDB1FA867F}" dt="2024-11-12T22:23:29.805" v="1377" actId="20577"/>
        <pc:sldMkLst>
          <pc:docMk/>
          <pc:sldMk cId="2234257634" sldId="260"/>
        </pc:sldMkLst>
        <pc:spChg chg="mod">
          <ac:chgData name="Carys Banfield (2301988)" userId="0a748bcd-d363-4d93-ad99-c6fb1f8d51ec" providerId="ADAL" clId="{8C17D571-D8E6-9B4A-9164-F7CDB1FA867F}" dt="2024-11-12T22:19:09.526" v="1181" actId="20577"/>
          <ac:spMkLst>
            <pc:docMk/>
            <pc:sldMk cId="2234257634" sldId="260"/>
            <ac:spMk id="2" creationId="{373AD982-0E7F-DED3-B640-CD3D39B7BB8D}"/>
          </ac:spMkLst>
        </pc:spChg>
        <pc:spChg chg="mod">
          <ac:chgData name="Carys Banfield (2301988)" userId="0a748bcd-d363-4d93-ad99-c6fb1f8d51ec" providerId="ADAL" clId="{8C17D571-D8E6-9B4A-9164-F7CDB1FA867F}" dt="2024-11-12T22:23:29.805" v="1377" actId="20577"/>
          <ac:spMkLst>
            <pc:docMk/>
            <pc:sldMk cId="2234257634" sldId="260"/>
            <ac:spMk id="3" creationId="{F668A2E4-59D0-F5B4-2EF0-2725972A1258}"/>
          </ac:spMkLst>
        </pc:spChg>
      </pc:sldChg>
      <pc:sldChg chg="modSp new mod ord">
        <pc:chgData name="Carys Banfield (2301988)" userId="0a748bcd-d363-4d93-ad99-c6fb1f8d51ec" providerId="ADAL" clId="{8C17D571-D8E6-9B4A-9164-F7CDB1FA867F}" dt="2024-11-13T12:39:54.691" v="1481" actId="20578"/>
        <pc:sldMkLst>
          <pc:docMk/>
          <pc:sldMk cId="1338182294" sldId="261"/>
        </pc:sldMkLst>
        <pc:spChg chg="mod">
          <ac:chgData name="Carys Banfield (2301988)" userId="0a748bcd-d363-4d93-ad99-c6fb1f8d51ec" providerId="ADAL" clId="{8C17D571-D8E6-9B4A-9164-F7CDB1FA867F}" dt="2024-11-12T22:48:41.828" v="1394" actId="20577"/>
          <ac:spMkLst>
            <pc:docMk/>
            <pc:sldMk cId="1338182294" sldId="261"/>
            <ac:spMk id="2" creationId="{9F64DC33-47DC-C4D9-101B-0B25ADA749F5}"/>
          </ac:spMkLst>
        </pc:spChg>
        <pc:spChg chg="mod">
          <ac:chgData name="Carys Banfield (2301988)" userId="0a748bcd-d363-4d93-ad99-c6fb1f8d51ec" providerId="ADAL" clId="{8C17D571-D8E6-9B4A-9164-F7CDB1FA867F}" dt="2024-11-13T12:38:08.701" v="1480" actId="20577"/>
          <ac:spMkLst>
            <pc:docMk/>
            <pc:sldMk cId="1338182294" sldId="261"/>
            <ac:spMk id="3" creationId="{2BF720D7-60C3-DA77-79B8-2FCE799422F7}"/>
          </ac:spMkLst>
        </pc:spChg>
      </pc:sldChg>
      <pc:sldChg chg="modSp new mod">
        <pc:chgData name="Carys Banfield (2301988)" userId="0a748bcd-d363-4d93-ad99-c6fb1f8d51ec" providerId="ADAL" clId="{8C17D571-D8E6-9B4A-9164-F7CDB1FA867F}" dt="2024-11-19T15:50:48.934" v="2465" actId="20577"/>
        <pc:sldMkLst>
          <pc:docMk/>
          <pc:sldMk cId="302387004" sldId="262"/>
        </pc:sldMkLst>
        <pc:spChg chg="mod">
          <ac:chgData name="Carys Banfield (2301988)" userId="0a748bcd-d363-4d93-ad99-c6fb1f8d51ec" providerId="ADAL" clId="{8C17D571-D8E6-9B4A-9164-F7CDB1FA867F}" dt="2024-11-13T12:40:54.022" v="1498" actId="20577"/>
          <ac:spMkLst>
            <pc:docMk/>
            <pc:sldMk cId="302387004" sldId="262"/>
            <ac:spMk id="2" creationId="{777E2383-DF27-11ED-D782-C4576D9AD24A}"/>
          </ac:spMkLst>
        </pc:spChg>
        <pc:spChg chg="mod">
          <ac:chgData name="Carys Banfield (2301988)" userId="0a748bcd-d363-4d93-ad99-c6fb1f8d51ec" providerId="ADAL" clId="{8C17D571-D8E6-9B4A-9164-F7CDB1FA867F}" dt="2024-11-19T15:50:48.934" v="2465" actId="20577"/>
          <ac:spMkLst>
            <pc:docMk/>
            <pc:sldMk cId="302387004" sldId="262"/>
            <ac:spMk id="3" creationId="{7BCC1F97-B01E-C447-5F4C-CA9FFB6B2A38}"/>
          </ac:spMkLst>
        </pc:spChg>
      </pc:sldChg>
      <pc:sldChg chg="modSp new mod">
        <pc:chgData name="Carys Banfield (2301988)" userId="0a748bcd-d363-4d93-ad99-c6fb1f8d51ec" providerId="ADAL" clId="{8C17D571-D8E6-9B4A-9164-F7CDB1FA867F}" dt="2024-11-13T12:42:26.628" v="1562" actId="20577"/>
        <pc:sldMkLst>
          <pc:docMk/>
          <pc:sldMk cId="3734105009" sldId="263"/>
        </pc:sldMkLst>
        <pc:spChg chg="mod">
          <ac:chgData name="Carys Banfield (2301988)" userId="0a748bcd-d363-4d93-ad99-c6fb1f8d51ec" providerId="ADAL" clId="{8C17D571-D8E6-9B4A-9164-F7CDB1FA867F}" dt="2024-11-13T12:42:26.628" v="1562" actId="20577"/>
          <ac:spMkLst>
            <pc:docMk/>
            <pc:sldMk cId="3734105009" sldId="263"/>
            <ac:spMk id="2" creationId="{157B673E-BE00-FEC7-0263-618B154CAA86}"/>
          </ac:spMkLst>
        </pc:spChg>
      </pc:sldChg>
      <pc:sldChg chg="modSp new mod">
        <pc:chgData name="Carys Banfield (2301988)" userId="0a748bcd-d363-4d93-ad99-c6fb1f8d51ec" providerId="ADAL" clId="{8C17D571-D8E6-9B4A-9164-F7CDB1FA867F}" dt="2024-11-13T12:41:43.575" v="1512" actId="20577"/>
        <pc:sldMkLst>
          <pc:docMk/>
          <pc:sldMk cId="2551220677" sldId="264"/>
        </pc:sldMkLst>
        <pc:spChg chg="mod">
          <ac:chgData name="Carys Banfield (2301988)" userId="0a748bcd-d363-4d93-ad99-c6fb1f8d51ec" providerId="ADAL" clId="{8C17D571-D8E6-9B4A-9164-F7CDB1FA867F}" dt="2024-11-13T12:41:43.575" v="1512" actId="20577"/>
          <ac:spMkLst>
            <pc:docMk/>
            <pc:sldMk cId="2551220677" sldId="264"/>
            <ac:spMk id="2" creationId="{706AE6D2-28A0-E213-9A39-6FFA08277917}"/>
          </ac:spMkLst>
        </pc:spChg>
      </pc:sldChg>
      <pc:sldChg chg="modSp new mod">
        <pc:chgData name="Carys Banfield (2301988)" userId="0a748bcd-d363-4d93-ad99-c6fb1f8d51ec" providerId="ADAL" clId="{8C17D571-D8E6-9B4A-9164-F7CDB1FA867F}" dt="2024-11-13T12:41:49.820" v="1522" actId="20577"/>
        <pc:sldMkLst>
          <pc:docMk/>
          <pc:sldMk cId="2335312438" sldId="265"/>
        </pc:sldMkLst>
        <pc:spChg chg="mod">
          <ac:chgData name="Carys Banfield (2301988)" userId="0a748bcd-d363-4d93-ad99-c6fb1f8d51ec" providerId="ADAL" clId="{8C17D571-D8E6-9B4A-9164-F7CDB1FA867F}" dt="2024-11-13T12:41:49.820" v="1522" actId="20577"/>
          <ac:spMkLst>
            <pc:docMk/>
            <pc:sldMk cId="2335312438" sldId="265"/>
            <ac:spMk id="2" creationId="{53CB6CEA-A32D-C79B-1C0F-14836176B940}"/>
          </ac:spMkLst>
        </pc:spChg>
      </pc:sldChg>
      <pc:sldChg chg="modSp new mod">
        <pc:chgData name="Carys Banfield (2301988)" userId="0a748bcd-d363-4d93-ad99-c6fb1f8d51ec" providerId="ADAL" clId="{8C17D571-D8E6-9B4A-9164-F7CDB1FA867F}" dt="2024-11-13T12:41:59.053" v="1536" actId="20577"/>
        <pc:sldMkLst>
          <pc:docMk/>
          <pc:sldMk cId="337782892" sldId="266"/>
        </pc:sldMkLst>
        <pc:spChg chg="mod">
          <ac:chgData name="Carys Banfield (2301988)" userId="0a748bcd-d363-4d93-ad99-c6fb1f8d51ec" providerId="ADAL" clId="{8C17D571-D8E6-9B4A-9164-F7CDB1FA867F}" dt="2024-11-13T12:41:59.053" v="1536" actId="20577"/>
          <ac:spMkLst>
            <pc:docMk/>
            <pc:sldMk cId="337782892" sldId="266"/>
            <ac:spMk id="2" creationId="{112AB12A-7C07-21E1-3299-972455D8FF2F}"/>
          </ac:spMkLst>
        </pc:spChg>
      </pc:sldChg>
      <pc:sldChg chg="new">
        <pc:chgData name="Carys Banfield (2301988)" userId="0a748bcd-d363-4d93-ad99-c6fb1f8d51ec" providerId="ADAL" clId="{8C17D571-D8E6-9B4A-9164-F7CDB1FA867F}" dt="2024-11-13T12:42:31.470" v="1563" actId="680"/>
        <pc:sldMkLst>
          <pc:docMk/>
          <pc:sldMk cId="1138366000" sldId="267"/>
        </pc:sldMkLst>
      </pc:sldChg>
      <pc:sldChg chg="new">
        <pc:chgData name="Carys Banfield (2301988)" userId="0a748bcd-d363-4d93-ad99-c6fb1f8d51ec" providerId="ADAL" clId="{8C17D571-D8E6-9B4A-9164-F7CDB1FA867F}" dt="2024-11-13T12:42:36.460" v="1564" actId="680"/>
        <pc:sldMkLst>
          <pc:docMk/>
          <pc:sldMk cId="1885938418" sldId="268"/>
        </pc:sldMkLst>
      </pc:sldChg>
    </pc:docChg>
  </pc:docChgLst>
  <pc:docChgLst>
    <pc:chgData name="Carys Banfield (2301988)" userId="S::2301988@student.uwtsd.ac.uk::0a748bcd-d363-4d93-ad99-c6fb1f8d51ec" providerId="AD" clId="Web-{304A8771-CA29-C84A-E465-FD9697C38AE2}"/>
    <pc:docChg chg="addSld delSld modSld">
      <pc:chgData name="Carys Banfield (2301988)" userId="S::2301988@student.uwtsd.ac.uk::0a748bcd-d363-4d93-ad99-c6fb1f8d51ec" providerId="AD" clId="Web-{304A8771-CA29-C84A-E465-FD9697C38AE2}" dt="2024-12-19T16:00:42.902" v="928" actId="20577"/>
      <pc:docMkLst>
        <pc:docMk/>
      </pc:docMkLst>
      <pc:sldChg chg="addSp modSp">
        <pc:chgData name="Carys Banfield (2301988)" userId="S::2301988@student.uwtsd.ac.uk::0a748bcd-d363-4d93-ad99-c6fb1f8d51ec" providerId="AD" clId="Web-{304A8771-CA29-C84A-E465-FD9697C38AE2}" dt="2024-12-18T23:24:19.917" v="43" actId="1076"/>
        <pc:sldMkLst>
          <pc:docMk/>
          <pc:sldMk cId="514606634" sldId="258"/>
        </pc:sldMkLst>
        <pc:spChg chg="add mod">
          <ac:chgData name="Carys Banfield (2301988)" userId="S::2301988@student.uwtsd.ac.uk::0a748bcd-d363-4d93-ad99-c6fb1f8d51ec" providerId="AD" clId="Web-{304A8771-CA29-C84A-E465-FD9697C38AE2}" dt="2024-12-18T23:24:19.917" v="43" actId="1076"/>
          <ac:spMkLst>
            <pc:docMk/>
            <pc:sldMk cId="514606634" sldId="258"/>
            <ac:spMk id="4" creationId="{437DE921-B27C-387B-075A-4E78572967A7}"/>
          </ac:spMkLst>
        </pc:spChg>
      </pc:sldChg>
      <pc:sldChg chg="modSp">
        <pc:chgData name="Carys Banfield (2301988)" userId="S::2301988@student.uwtsd.ac.uk::0a748bcd-d363-4d93-ad99-c6fb1f8d51ec" providerId="AD" clId="Web-{304A8771-CA29-C84A-E465-FD9697C38AE2}" dt="2024-12-19T11:08:46.893" v="504" actId="20577"/>
        <pc:sldMkLst>
          <pc:docMk/>
          <pc:sldMk cId="1338182294" sldId="261"/>
        </pc:sldMkLst>
        <pc:spChg chg="mod">
          <ac:chgData name="Carys Banfield (2301988)" userId="S::2301988@student.uwtsd.ac.uk::0a748bcd-d363-4d93-ad99-c6fb1f8d51ec" providerId="AD" clId="Web-{304A8771-CA29-C84A-E465-FD9697C38AE2}" dt="2024-12-19T11:08:46.893" v="504" actId="20577"/>
          <ac:spMkLst>
            <pc:docMk/>
            <pc:sldMk cId="1338182294" sldId="261"/>
            <ac:spMk id="3" creationId="{2BF720D7-60C3-DA77-79B8-2FCE799422F7}"/>
          </ac:spMkLst>
        </pc:spChg>
      </pc:sldChg>
      <pc:sldChg chg="addSp delSp modSp">
        <pc:chgData name="Carys Banfield (2301988)" userId="S::2301988@student.uwtsd.ac.uk::0a748bcd-d363-4d93-ad99-c6fb1f8d51ec" providerId="AD" clId="Web-{304A8771-CA29-C84A-E465-FD9697C38AE2}" dt="2024-12-19T11:15:22.498" v="568" actId="20577"/>
        <pc:sldMkLst>
          <pc:docMk/>
          <pc:sldMk cId="3734105009" sldId="263"/>
        </pc:sldMkLst>
        <pc:spChg chg="del">
          <ac:chgData name="Carys Banfield (2301988)" userId="S::2301988@student.uwtsd.ac.uk::0a748bcd-d363-4d93-ad99-c6fb1f8d51ec" providerId="AD" clId="Web-{304A8771-CA29-C84A-E465-FD9697C38AE2}" dt="2024-12-19T11:12:41.665" v="505"/>
          <ac:spMkLst>
            <pc:docMk/>
            <pc:sldMk cId="3734105009" sldId="263"/>
            <ac:spMk id="3" creationId="{6E6CBC27-CC27-967C-12A0-85B28BCA4938}"/>
          </ac:spMkLst>
        </pc:spChg>
        <pc:spChg chg="add mod">
          <ac:chgData name="Carys Banfield (2301988)" userId="S::2301988@student.uwtsd.ac.uk::0a748bcd-d363-4d93-ad99-c6fb1f8d51ec" providerId="AD" clId="Web-{304A8771-CA29-C84A-E465-FD9697C38AE2}" dt="2024-12-19T11:15:22.498" v="568" actId="20577"/>
          <ac:spMkLst>
            <pc:docMk/>
            <pc:sldMk cId="3734105009" sldId="263"/>
            <ac:spMk id="7" creationId="{D20E12FD-659E-29A3-C0B4-565C0DB744CE}"/>
          </ac:spMkLst>
        </pc:spChg>
        <pc:picChg chg="add mod ord">
          <ac:chgData name="Carys Banfield (2301988)" userId="S::2301988@student.uwtsd.ac.uk::0a748bcd-d363-4d93-ad99-c6fb1f8d51ec" providerId="AD" clId="Web-{304A8771-CA29-C84A-E465-FD9697C38AE2}" dt="2024-12-19T11:12:48.321" v="507" actId="14100"/>
          <ac:picMkLst>
            <pc:docMk/>
            <pc:sldMk cId="3734105009" sldId="263"/>
            <ac:picMk id="4" creationId="{356F09EC-91FD-D570-81F5-18C4CD7BD933}"/>
          </ac:picMkLst>
        </pc:picChg>
        <pc:picChg chg="add mod">
          <ac:chgData name="Carys Banfield (2301988)" userId="S::2301988@student.uwtsd.ac.uk::0a748bcd-d363-4d93-ad99-c6fb1f8d51ec" providerId="AD" clId="Web-{304A8771-CA29-C84A-E465-FD9697C38AE2}" dt="2024-12-19T11:13:32.526" v="511" actId="14100"/>
          <ac:picMkLst>
            <pc:docMk/>
            <pc:sldMk cId="3734105009" sldId="263"/>
            <ac:picMk id="5" creationId="{E42F5CB8-BF17-4DE3-24FF-FDCF33E7F02E}"/>
          </ac:picMkLst>
        </pc:picChg>
        <pc:picChg chg="add mod">
          <ac:chgData name="Carys Banfield (2301988)" userId="S::2301988@student.uwtsd.ac.uk::0a748bcd-d363-4d93-ad99-c6fb1f8d51ec" providerId="AD" clId="Web-{304A8771-CA29-C84A-E465-FD9697C38AE2}" dt="2024-12-19T11:13:56.823" v="514" actId="14100"/>
          <ac:picMkLst>
            <pc:docMk/>
            <pc:sldMk cId="3734105009" sldId="263"/>
            <ac:picMk id="6" creationId="{DAA82816-095B-BB46-3F80-880D86841A55}"/>
          </ac:picMkLst>
        </pc:picChg>
      </pc:sldChg>
      <pc:sldChg chg="addSp delSp modSp">
        <pc:chgData name="Carys Banfield (2301988)" userId="S::2301988@student.uwtsd.ac.uk::0a748bcd-d363-4d93-ad99-c6fb1f8d51ec" providerId="AD" clId="Web-{304A8771-CA29-C84A-E465-FD9697C38AE2}" dt="2024-12-18T23:55:45.128" v="58" actId="14100"/>
        <pc:sldMkLst>
          <pc:docMk/>
          <pc:sldMk cId="2551220677" sldId="264"/>
        </pc:sldMkLst>
        <pc:spChg chg="add del mod">
          <ac:chgData name="Carys Banfield (2301988)" userId="S::2301988@student.uwtsd.ac.uk::0a748bcd-d363-4d93-ad99-c6fb1f8d51ec" providerId="AD" clId="Web-{304A8771-CA29-C84A-E465-FD9697C38AE2}" dt="2024-12-18T23:54:23.173" v="46"/>
          <ac:spMkLst>
            <pc:docMk/>
            <pc:sldMk cId="2551220677" sldId="264"/>
            <ac:spMk id="3" creationId="{238712EF-851A-5C30-F49D-2765FF95198F}"/>
          </ac:spMkLst>
        </pc:spChg>
        <pc:spChg chg="add mod">
          <ac:chgData name="Carys Banfield (2301988)" userId="S::2301988@student.uwtsd.ac.uk::0a748bcd-d363-4d93-ad99-c6fb1f8d51ec" providerId="AD" clId="Web-{304A8771-CA29-C84A-E465-FD9697C38AE2}" dt="2024-12-18T23:54:38.579" v="54" actId="14100"/>
          <ac:spMkLst>
            <pc:docMk/>
            <pc:sldMk cId="2551220677" sldId="264"/>
            <ac:spMk id="4" creationId="{76835E08-A3C2-9F3F-185A-765B2961238E}"/>
          </ac:spMkLst>
        </pc:spChg>
        <pc:picChg chg="add mod">
          <ac:chgData name="Carys Banfield (2301988)" userId="S::2301988@student.uwtsd.ac.uk::0a748bcd-d363-4d93-ad99-c6fb1f8d51ec" providerId="AD" clId="Web-{304A8771-CA29-C84A-E465-FD9697C38AE2}" dt="2024-12-18T23:55:45.128" v="58" actId="14100"/>
          <ac:picMkLst>
            <pc:docMk/>
            <pc:sldMk cId="2551220677" sldId="264"/>
            <ac:picMk id="5" creationId="{7FB56177-D106-A4A1-E3FA-7FBF4CC18B78}"/>
          </ac:picMkLst>
        </pc:picChg>
      </pc:sldChg>
      <pc:sldChg chg="del">
        <pc:chgData name="Carys Banfield (2301988)" userId="S::2301988@student.uwtsd.ac.uk::0a748bcd-d363-4d93-ad99-c6fb1f8d51ec" providerId="AD" clId="Web-{304A8771-CA29-C84A-E465-FD9697C38AE2}" dt="2024-12-18T23:56:03.753" v="59"/>
        <pc:sldMkLst>
          <pc:docMk/>
          <pc:sldMk cId="2335312438" sldId="265"/>
        </pc:sldMkLst>
      </pc:sldChg>
      <pc:sldChg chg="addSp delSp modSp">
        <pc:chgData name="Carys Banfield (2301988)" userId="S::2301988@student.uwtsd.ac.uk::0a748bcd-d363-4d93-ad99-c6fb1f8d51ec" providerId="AD" clId="Web-{304A8771-CA29-C84A-E465-FD9697C38AE2}" dt="2024-12-19T00:11:00.632" v="227" actId="20577"/>
        <pc:sldMkLst>
          <pc:docMk/>
          <pc:sldMk cId="337782892" sldId="266"/>
        </pc:sldMkLst>
        <pc:spChg chg="add del mod">
          <ac:chgData name="Carys Banfield (2301988)" userId="S::2301988@student.uwtsd.ac.uk::0a748bcd-d363-4d93-ad99-c6fb1f8d51ec" providerId="AD" clId="Web-{304A8771-CA29-C84A-E465-FD9697C38AE2}" dt="2024-12-19T00:01:04.223" v="62"/>
          <ac:spMkLst>
            <pc:docMk/>
            <pc:sldMk cId="337782892" sldId="266"/>
            <ac:spMk id="3" creationId="{C7C15A14-3DEB-D336-7523-C7FA880BE2B4}"/>
          </ac:spMkLst>
        </pc:spChg>
        <pc:spChg chg="add mod">
          <ac:chgData name="Carys Banfield (2301988)" userId="S::2301988@student.uwtsd.ac.uk::0a748bcd-d363-4d93-ad99-c6fb1f8d51ec" providerId="AD" clId="Web-{304A8771-CA29-C84A-E465-FD9697C38AE2}" dt="2024-12-19T00:11:00.632" v="227" actId="20577"/>
          <ac:spMkLst>
            <pc:docMk/>
            <pc:sldMk cId="337782892" sldId="266"/>
            <ac:spMk id="4" creationId="{B918EBDA-6F1D-98DE-1F93-ACDFAB8370DB}"/>
          </ac:spMkLst>
        </pc:spChg>
      </pc:sldChg>
      <pc:sldChg chg="addSp delSp modSp">
        <pc:chgData name="Carys Banfield (2301988)" userId="S::2301988@student.uwtsd.ac.uk::0a748bcd-d363-4d93-ad99-c6fb1f8d51ec" providerId="AD" clId="Web-{304A8771-CA29-C84A-E465-FD9697C38AE2}" dt="2024-12-19T11:24:40.639" v="770" actId="14100"/>
        <pc:sldMkLst>
          <pc:docMk/>
          <pc:sldMk cId="1138366000" sldId="267"/>
        </pc:sldMkLst>
        <pc:spChg chg="del">
          <ac:chgData name="Carys Banfield (2301988)" userId="S::2301988@student.uwtsd.ac.uk::0a748bcd-d363-4d93-ad99-c6fb1f8d51ec" providerId="AD" clId="Web-{304A8771-CA29-C84A-E465-FD9697C38AE2}" dt="2024-12-19T11:21:54.103" v="716"/>
          <ac:spMkLst>
            <pc:docMk/>
            <pc:sldMk cId="1138366000" sldId="267"/>
            <ac:spMk id="2" creationId="{5D02DED7-DFFA-CAE6-9849-50D37F042424}"/>
          </ac:spMkLst>
        </pc:spChg>
        <pc:spChg chg="mod">
          <ac:chgData name="Carys Banfield (2301988)" userId="S::2301988@student.uwtsd.ac.uk::0a748bcd-d363-4d93-ad99-c6fb1f8d51ec" providerId="AD" clId="Web-{304A8771-CA29-C84A-E465-FD9697C38AE2}" dt="2024-12-19T11:22:02.040" v="717" actId="1076"/>
          <ac:spMkLst>
            <pc:docMk/>
            <pc:sldMk cId="1138366000" sldId="267"/>
            <ac:spMk id="3" creationId="{9B8C3972-4241-0C59-876C-344D21F11E13}"/>
          </ac:spMkLst>
        </pc:spChg>
        <pc:spChg chg="add mod">
          <ac:chgData name="Carys Banfield (2301988)" userId="S::2301988@student.uwtsd.ac.uk::0a748bcd-d363-4d93-ad99-c6fb1f8d51ec" providerId="AD" clId="Web-{304A8771-CA29-C84A-E465-FD9697C38AE2}" dt="2024-12-19T11:24:40.639" v="770" actId="14100"/>
          <ac:spMkLst>
            <pc:docMk/>
            <pc:sldMk cId="1138366000" sldId="267"/>
            <ac:spMk id="8" creationId="{BF8F7081-025A-E8CC-74B4-750642CA0A8A}"/>
          </ac:spMkLst>
        </pc:spChg>
        <pc:picChg chg="add mod">
          <ac:chgData name="Carys Banfield (2301988)" userId="S::2301988@student.uwtsd.ac.uk::0a748bcd-d363-4d93-ad99-c6fb1f8d51ec" providerId="AD" clId="Web-{304A8771-CA29-C84A-E465-FD9697C38AE2}" dt="2024-12-19T11:22:19.728" v="720" actId="14100"/>
          <ac:picMkLst>
            <pc:docMk/>
            <pc:sldMk cId="1138366000" sldId="267"/>
            <ac:picMk id="4" creationId="{4CCA0095-5E69-20CD-942B-7678DCB92B6B}"/>
          </ac:picMkLst>
        </pc:picChg>
        <pc:picChg chg="add mod">
          <ac:chgData name="Carys Banfield (2301988)" userId="S::2301988@student.uwtsd.ac.uk::0a748bcd-d363-4d93-ad99-c6fb1f8d51ec" providerId="AD" clId="Web-{304A8771-CA29-C84A-E465-FD9697C38AE2}" dt="2024-12-19T11:22:32.760" v="724" actId="1076"/>
          <ac:picMkLst>
            <pc:docMk/>
            <pc:sldMk cId="1138366000" sldId="267"/>
            <ac:picMk id="5" creationId="{B1BA5CF2-80F7-FE6C-F9C6-9C33D45F2695}"/>
          </ac:picMkLst>
        </pc:picChg>
        <pc:picChg chg="add mod">
          <ac:chgData name="Carys Banfield (2301988)" userId="S::2301988@student.uwtsd.ac.uk::0a748bcd-d363-4d93-ad99-c6fb1f8d51ec" providerId="AD" clId="Web-{304A8771-CA29-C84A-E465-FD9697C38AE2}" dt="2024-12-19T11:22:45.323" v="727" actId="14100"/>
          <ac:picMkLst>
            <pc:docMk/>
            <pc:sldMk cId="1138366000" sldId="267"/>
            <ac:picMk id="6" creationId="{F8863F52-603C-A400-F97B-6C46CD6F60D8}"/>
          </ac:picMkLst>
        </pc:picChg>
        <pc:picChg chg="add mod">
          <ac:chgData name="Carys Banfield (2301988)" userId="S::2301988@student.uwtsd.ac.uk::0a748bcd-d363-4d93-ad99-c6fb1f8d51ec" providerId="AD" clId="Web-{304A8771-CA29-C84A-E465-FD9697C38AE2}" dt="2024-12-19T11:23:00.339" v="731" actId="1076"/>
          <ac:picMkLst>
            <pc:docMk/>
            <pc:sldMk cId="1138366000" sldId="267"/>
            <ac:picMk id="7" creationId="{3A9C39CB-C5F9-EA01-0022-64D8CADBDE31}"/>
          </ac:picMkLst>
        </pc:picChg>
      </pc:sldChg>
      <pc:sldChg chg="addSp delSp modSp">
        <pc:chgData name="Carys Banfield (2301988)" userId="S::2301988@student.uwtsd.ac.uk::0a748bcd-d363-4d93-ad99-c6fb1f8d51ec" providerId="AD" clId="Web-{304A8771-CA29-C84A-E465-FD9697C38AE2}" dt="2024-12-19T15:53:43.954" v="904" actId="20577"/>
        <pc:sldMkLst>
          <pc:docMk/>
          <pc:sldMk cId="1885938418" sldId="268"/>
        </pc:sldMkLst>
        <pc:spChg chg="del">
          <ac:chgData name="Carys Banfield (2301988)" userId="S::2301988@student.uwtsd.ac.uk::0a748bcd-d363-4d93-ad99-c6fb1f8d51ec" providerId="AD" clId="Web-{304A8771-CA29-C84A-E465-FD9697C38AE2}" dt="2024-12-19T15:29:40.718" v="772"/>
          <ac:spMkLst>
            <pc:docMk/>
            <pc:sldMk cId="1885938418" sldId="268"/>
            <ac:spMk id="2" creationId="{A4F46035-A368-FDDB-19CF-4340232F48F6}"/>
          </ac:spMkLst>
        </pc:spChg>
        <pc:spChg chg="add mod">
          <ac:chgData name="Carys Banfield (2301988)" userId="S::2301988@student.uwtsd.ac.uk::0a748bcd-d363-4d93-ad99-c6fb1f8d51ec" providerId="AD" clId="Web-{304A8771-CA29-C84A-E465-FD9697C38AE2}" dt="2024-12-19T15:52:30.809" v="848" actId="20577"/>
          <ac:spMkLst>
            <pc:docMk/>
            <pc:sldMk cId="1885938418" sldId="268"/>
            <ac:spMk id="3" creationId="{42BA3CD3-FC14-D5DB-EBCF-957DECD853E1}"/>
          </ac:spMkLst>
        </pc:spChg>
        <pc:spChg chg="del">
          <ac:chgData name="Carys Banfield (2301988)" userId="S::2301988@student.uwtsd.ac.uk::0a748bcd-d363-4d93-ad99-c6fb1f8d51ec" providerId="AD" clId="Web-{304A8771-CA29-C84A-E465-FD9697C38AE2}" dt="2024-12-19T15:29:38.202" v="771"/>
          <ac:spMkLst>
            <pc:docMk/>
            <pc:sldMk cId="1885938418" sldId="268"/>
            <ac:spMk id="3" creationId="{88523F21-9D53-C679-C6E9-A412D2DDEFF2}"/>
          </ac:spMkLst>
        </pc:spChg>
        <pc:spChg chg="add mod">
          <ac:chgData name="Carys Banfield (2301988)" userId="S::2301988@student.uwtsd.ac.uk::0a748bcd-d363-4d93-ad99-c6fb1f8d51ec" providerId="AD" clId="Web-{304A8771-CA29-C84A-E465-FD9697C38AE2}" dt="2024-12-19T15:53:43.954" v="904" actId="20577"/>
          <ac:spMkLst>
            <pc:docMk/>
            <pc:sldMk cId="1885938418" sldId="268"/>
            <ac:spMk id="4" creationId="{8D8ED2BE-2F3A-70F6-5ABA-D1B977602BD7}"/>
          </ac:spMkLst>
        </pc:spChg>
        <pc:picChg chg="add mod">
          <ac:chgData name="Carys Banfield (2301988)" userId="S::2301988@student.uwtsd.ac.uk::0a748bcd-d363-4d93-ad99-c6fb1f8d51ec" providerId="AD" clId="Web-{304A8771-CA29-C84A-E465-FD9697C38AE2}" dt="2024-12-19T15:50:40.942" v="775" actId="14100"/>
          <ac:picMkLst>
            <pc:docMk/>
            <pc:sldMk cId="1885938418" sldId="268"/>
            <ac:picMk id="2" creationId="{CA0E8AF5-19F2-D29B-FD94-58DEB2DEBCD3}"/>
          </ac:picMkLst>
        </pc:picChg>
      </pc:sldChg>
      <pc:sldChg chg="modSp new">
        <pc:chgData name="Carys Banfield (2301988)" userId="S::2301988@student.uwtsd.ac.uk::0a748bcd-d363-4d93-ad99-c6fb1f8d51ec" providerId="AD" clId="Web-{304A8771-CA29-C84A-E465-FD9697C38AE2}" dt="2024-12-19T16:00:42.902" v="928" actId="20577"/>
        <pc:sldMkLst>
          <pc:docMk/>
          <pc:sldMk cId="3024447015" sldId="269"/>
        </pc:sldMkLst>
        <pc:spChg chg="mod">
          <ac:chgData name="Carys Banfield (2301988)" userId="S::2301988@student.uwtsd.ac.uk::0a748bcd-d363-4d93-ad99-c6fb1f8d51ec" providerId="AD" clId="Web-{304A8771-CA29-C84A-E465-FD9697C38AE2}" dt="2024-12-19T15:58:32.160" v="910" actId="20577"/>
          <ac:spMkLst>
            <pc:docMk/>
            <pc:sldMk cId="3024447015" sldId="269"/>
            <ac:spMk id="2" creationId="{CB435CD0-ADDE-2423-6BE5-D3A4CE1B431E}"/>
          </ac:spMkLst>
        </pc:spChg>
        <pc:spChg chg="mod">
          <ac:chgData name="Carys Banfield (2301988)" userId="S::2301988@student.uwtsd.ac.uk::0a748bcd-d363-4d93-ad99-c6fb1f8d51ec" providerId="AD" clId="Web-{304A8771-CA29-C84A-E465-FD9697C38AE2}" dt="2024-12-19T16:00:42.902" v="928" actId="20577"/>
          <ac:spMkLst>
            <pc:docMk/>
            <pc:sldMk cId="3024447015" sldId="269"/>
            <ac:spMk id="3" creationId="{558CEFE6-53AD-5ADB-4AE7-EB9323E9EC7F}"/>
          </ac:spMkLst>
        </pc:spChg>
      </pc:sldChg>
    </pc:docChg>
  </pc:docChgLst>
  <pc:docChgLst>
    <pc:chgData name="Carys Banfield (2301988)" userId="S::2301988@student.uwtsd.ac.uk::0a748bcd-d363-4d93-ad99-c6fb1f8d51ec" providerId="AD" clId="Web-{78810141-AEA6-5B27-D15F-F266F3FF7D12}"/>
    <pc:docChg chg="addSld modSld addMainMaster delMainMaster">
      <pc:chgData name="Carys Banfield (2301988)" userId="S::2301988@student.uwtsd.ac.uk::0a748bcd-d363-4d93-ad99-c6fb1f8d51ec" providerId="AD" clId="Web-{78810141-AEA6-5B27-D15F-F266F3FF7D12}" dt="2024-10-05T20:49:43.301" v="26"/>
      <pc:docMkLst>
        <pc:docMk/>
      </pc:docMkLst>
      <pc:sldChg chg="modSp mod modClrScheme chgLayout">
        <pc:chgData name="Carys Banfield (2301988)" userId="S::2301988@student.uwtsd.ac.uk::0a748bcd-d363-4d93-ad99-c6fb1f8d51ec" providerId="AD" clId="Web-{78810141-AEA6-5B27-D15F-F266F3FF7D12}" dt="2024-10-05T20:49:43.192" v="25" actId="20577"/>
        <pc:sldMkLst>
          <pc:docMk/>
          <pc:sldMk cId="109857222" sldId="256"/>
        </pc:sldMkLst>
        <pc:spChg chg="mod ord">
          <ac:chgData name="Carys Banfield (2301988)" userId="S::2301988@student.uwtsd.ac.uk::0a748bcd-d363-4d93-ad99-c6fb1f8d51ec" providerId="AD" clId="Web-{78810141-AEA6-5B27-D15F-F266F3FF7D12}" dt="2024-10-05T20:45:45.746" v="10" actId="20577"/>
          <ac:spMkLst>
            <pc:docMk/>
            <pc:sldMk cId="109857222" sldId="256"/>
            <ac:spMk id="2" creationId="{00000000-0000-0000-0000-000000000000}"/>
          </ac:spMkLst>
        </pc:spChg>
        <pc:spChg chg="mod ord">
          <ac:chgData name="Carys Banfield (2301988)" userId="S::2301988@student.uwtsd.ac.uk::0a748bcd-d363-4d93-ad99-c6fb1f8d51ec" providerId="AD" clId="Web-{78810141-AEA6-5B27-D15F-F266F3FF7D12}" dt="2024-10-05T20:49:43.192" v="25" actId="20577"/>
          <ac:spMkLst>
            <pc:docMk/>
            <pc:sldMk cId="109857222" sldId="256"/>
            <ac:spMk id="3" creationId="{00000000-0000-0000-0000-000000000000}"/>
          </ac:spMkLst>
        </pc:spChg>
      </pc:sldChg>
      <pc:sldChg chg="new">
        <pc:chgData name="Carys Banfield (2301988)" userId="S::2301988@student.uwtsd.ac.uk::0a748bcd-d363-4d93-ad99-c6fb1f8d51ec" providerId="AD" clId="Web-{78810141-AEA6-5B27-D15F-F266F3FF7D12}" dt="2024-10-05T20:49:43.301" v="26"/>
        <pc:sldMkLst>
          <pc:docMk/>
          <pc:sldMk cId="2260177630" sldId="257"/>
        </pc:sldMkLst>
      </pc:sldChg>
      <pc:sldMasterChg chg="del delSldLayout">
        <pc:chgData name="Carys Banfield (2301988)" userId="S::2301988@student.uwtsd.ac.uk::0a748bcd-d363-4d93-ad99-c6fb1f8d51ec" providerId="AD" clId="Web-{78810141-AEA6-5B27-D15F-F266F3FF7D12}" dt="2024-10-05T20:45:25.964" v="0"/>
        <pc:sldMasterMkLst>
          <pc:docMk/>
          <pc:sldMasterMk cId="2460954070" sldId="2147483660"/>
        </pc:sldMasterMkLst>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2385387890" sldId="2147483661"/>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949138452" sldId="2147483662"/>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2591524520" sldId="2147483663"/>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1203092039" sldId="2147483664"/>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3733172339" sldId="2147483665"/>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3210312558" sldId="2147483666"/>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3146388984" sldId="2147483667"/>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3171841454" sldId="2147483668"/>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1718958274" sldId="2147483669"/>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2202905451" sldId="2147483670"/>
          </pc:sldLayoutMkLst>
        </pc:sldLayoutChg>
        <pc:sldLayoutChg chg="del">
          <pc:chgData name="Carys Banfield (2301988)" userId="S::2301988@student.uwtsd.ac.uk::0a748bcd-d363-4d93-ad99-c6fb1f8d51ec" providerId="AD" clId="Web-{78810141-AEA6-5B27-D15F-F266F3FF7D12}" dt="2024-10-05T20:45:25.964" v="0"/>
          <pc:sldLayoutMkLst>
            <pc:docMk/>
            <pc:sldMasterMk cId="2460954070" sldId="2147483660"/>
            <pc:sldLayoutMk cId="3479445657" sldId="2147483671"/>
          </pc:sldLayoutMkLst>
        </pc:sldLayoutChg>
      </pc:sldMasterChg>
      <pc:sldMasterChg chg="add del addSldLayout delSldLayout modSldLayout">
        <pc:chgData name="Carys Banfield (2301988)" userId="S::2301988@student.uwtsd.ac.uk::0a748bcd-d363-4d93-ad99-c6fb1f8d51ec" providerId="AD" clId="Web-{78810141-AEA6-5B27-D15F-F266F3FF7D12}" dt="2024-10-05T20:45:28.261" v="1"/>
        <pc:sldMasterMkLst>
          <pc:docMk/>
          <pc:sldMasterMk cId="320284236" sldId="2147483672"/>
        </pc:sldMasterMkLst>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3487393042" sldId="2147483673"/>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1852181299" sldId="2147483674"/>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515691509" sldId="2147483675"/>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1064186486" sldId="2147483676"/>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4056730072" sldId="2147483677"/>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3786075836" sldId="2147483678"/>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3168570926" sldId="2147483679"/>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3072103205" sldId="2147483680"/>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1458838732" sldId="2147483681"/>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498408569" sldId="2147483682"/>
          </pc:sldLayoutMkLst>
        </pc:sldLayoutChg>
        <pc:sldLayoutChg chg="add del mod replId">
          <pc:chgData name="Carys Banfield (2301988)" userId="S::2301988@student.uwtsd.ac.uk::0a748bcd-d363-4d93-ad99-c6fb1f8d51ec" providerId="AD" clId="Web-{78810141-AEA6-5B27-D15F-F266F3FF7D12}" dt="2024-10-05T20:45:28.261" v="1"/>
          <pc:sldLayoutMkLst>
            <pc:docMk/>
            <pc:sldMasterMk cId="320284236" sldId="2147483672"/>
            <pc:sldLayoutMk cId="2971678019" sldId="2147483683"/>
          </pc:sldLayoutMkLst>
        </pc:sldLayoutChg>
      </pc:sldMasterChg>
      <pc:sldMasterChg chg="add addSldLayout modSldLayout">
        <pc:chgData name="Carys Banfield (2301988)" userId="S::2301988@student.uwtsd.ac.uk::0a748bcd-d363-4d93-ad99-c6fb1f8d51ec" providerId="AD" clId="Web-{78810141-AEA6-5B27-D15F-F266F3FF7D12}" dt="2024-10-05T20:45:28.261" v="1"/>
        <pc:sldMasterMkLst>
          <pc:docMk/>
          <pc:sldMasterMk cId="3730201193" sldId="2147483684"/>
        </pc:sldMasterMkLst>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547842941" sldId="2147483685"/>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66796253" sldId="2147483686"/>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409985078" sldId="2147483687"/>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1542359568" sldId="2147483688"/>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998662764" sldId="2147483689"/>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417569809" sldId="2147483690"/>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1642567830" sldId="2147483691"/>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1639321249" sldId="2147483692"/>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3720725130" sldId="2147483693"/>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2365712304" sldId="2147483694"/>
          </pc:sldLayoutMkLst>
        </pc:sldLayoutChg>
        <pc:sldLayoutChg chg="add mod replId">
          <pc:chgData name="Carys Banfield (2301988)" userId="S::2301988@student.uwtsd.ac.uk::0a748bcd-d363-4d93-ad99-c6fb1f8d51ec" providerId="AD" clId="Web-{78810141-AEA6-5B27-D15F-F266F3FF7D12}" dt="2024-10-05T20:45:28.261" v="1"/>
          <pc:sldLayoutMkLst>
            <pc:docMk/>
            <pc:sldMasterMk cId="3730201193" sldId="2147483684"/>
            <pc:sldLayoutMk cId="3588289188" sldId="2147483695"/>
          </pc:sldLayoutMkLst>
        </pc:sldLayoutChg>
      </pc:sldMasterChg>
    </pc:docChg>
  </pc:docChgLst>
  <pc:docChgLst>
    <pc:chgData name="Carys Banfield (2301988)" userId="S::2301988@student.uwtsd.ac.uk::0a748bcd-d363-4d93-ad99-c6fb1f8d51ec" providerId="AD" clId="Web-{97E3ADBC-F00C-E38D-CCE1-E99447324F79}"/>
    <pc:docChg chg="modSld">
      <pc:chgData name="Carys Banfield (2301988)" userId="S::2301988@student.uwtsd.ac.uk::0a748bcd-d363-4d93-ad99-c6fb1f8d51ec" providerId="AD" clId="Web-{97E3ADBC-F00C-E38D-CCE1-E99447324F79}" dt="2024-11-06T11:53:40.723" v="9" actId="20577"/>
      <pc:docMkLst>
        <pc:docMk/>
      </pc:docMkLst>
      <pc:sldChg chg="addSp modSp">
        <pc:chgData name="Carys Banfield (2301988)" userId="S::2301988@student.uwtsd.ac.uk::0a748bcd-d363-4d93-ad99-c6fb1f8d51ec" providerId="AD" clId="Web-{97E3ADBC-F00C-E38D-CCE1-E99447324F79}" dt="2024-11-06T11:53:40.723" v="9" actId="20577"/>
        <pc:sldMkLst>
          <pc:docMk/>
          <pc:sldMk cId="2260177630" sldId="257"/>
        </pc:sldMkLst>
        <pc:spChg chg="add mod">
          <ac:chgData name="Carys Banfield (2301988)" userId="S::2301988@student.uwtsd.ac.uk::0a748bcd-d363-4d93-ad99-c6fb1f8d51ec" providerId="AD" clId="Web-{97E3ADBC-F00C-E38D-CCE1-E99447324F79}" dt="2024-11-06T11:53:40.723" v="9" actId="20577"/>
          <ac:spMkLst>
            <pc:docMk/>
            <pc:sldMk cId="2260177630" sldId="257"/>
            <ac:spMk id="2" creationId="{7366734A-D15C-F716-8A7C-5BEA689995D6}"/>
          </ac:spMkLst>
        </pc:spChg>
      </pc:sldChg>
    </pc:docChg>
  </pc:docChgLst>
  <pc:docChgLst>
    <pc:chgData name="Carys Banfield (2301988)" userId="S::2301988@student.uwtsd.ac.uk::0a748bcd-d363-4d93-ad99-c6fb1f8d51ec" providerId="AD" clId="Web-{E99EABD8-CCAE-C203-22E1-323207D41B13}"/>
    <pc:docChg chg="addSld modSld">
      <pc:chgData name="Carys Banfield (2301988)" userId="S::2301988@student.uwtsd.ac.uk::0a748bcd-d363-4d93-ad99-c6fb1f8d51ec" providerId="AD" clId="Web-{E99EABD8-CCAE-C203-22E1-323207D41B13}" dt="2025-04-30T12:23:46.305" v="953" actId="20577"/>
      <pc:docMkLst>
        <pc:docMk/>
      </pc:docMkLst>
      <pc:sldChg chg="addSp delSp modSp">
        <pc:chgData name="Carys Banfield (2301988)" userId="S::2301988@student.uwtsd.ac.uk::0a748bcd-d363-4d93-ad99-c6fb1f8d51ec" providerId="AD" clId="Web-{E99EABD8-CCAE-C203-22E1-323207D41B13}" dt="2025-04-30T12:00:19.723" v="391" actId="20577"/>
        <pc:sldMkLst>
          <pc:docMk/>
          <pc:sldMk cId="2234257634" sldId="260"/>
        </pc:sldMkLst>
        <pc:spChg chg="mod">
          <ac:chgData name="Carys Banfield (2301988)" userId="S::2301988@student.uwtsd.ac.uk::0a748bcd-d363-4d93-ad99-c6fb1f8d51ec" providerId="AD" clId="Web-{E99EABD8-CCAE-C203-22E1-323207D41B13}" dt="2025-04-30T11:47:30.954" v="11" actId="20577"/>
          <ac:spMkLst>
            <pc:docMk/>
            <pc:sldMk cId="2234257634" sldId="260"/>
            <ac:spMk id="2" creationId="{373AD982-0E7F-DED3-B640-CD3D39B7BB8D}"/>
          </ac:spMkLst>
        </pc:spChg>
        <pc:spChg chg="del mod">
          <ac:chgData name="Carys Banfield (2301988)" userId="S::2301988@student.uwtsd.ac.uk::0a748bcd-d363-4d93-ad99-c6fb1f8d51ec" providerId="AD" clId="Web-{E99EABD8-CCAE-C203-22E1-323207D41B13}" dt="2025-04-30T11:47:49.501" v="13"/>
          <ac:spMkLst>
            <pc:docMk/>
            <pc:sldMk cId="2234257634" sldId="260"/>
            <ac:spMk id="3" creationId="{F668A2E4-59D0-F5B4-2EF0-2725972A1258}"/>
          </ac:spMkLst>
        </pc:spChg>
        <pc:spChg chg="add mod">
          <ac:chgData name="Carys Banfield (2301988)" userId="S::2301988@student.uwtsd.ac.uk::0a748bcd-d363-4d93-ad99-c6fb1f8d51ec" providerId="AD" clId="Web-{E99EABD8-CCAE-C203-22E1-323207D41B13}" dt="2025-04-30T12:00:19.723" v="391" actId="20577"/>
          <ac:spMkLst>
            <pc:docMk/>
            <pc:sldMk cId="2234257634" sldId="260"/>
            <ac:spMk id="5" creationId="{757A5FE5-79C3-4E31-A6A6-EC33A6891A6F}"/>
          </ac:spMkLst>
        </pc:spChg>
      </pc:sldChg>
      <pc:sldChg chg="modSp">
        <pc:chgData name="Carys Banfield (2301988)" userId="S::2301988@student.uwtsd.ac.uk::0a748bcd-d363-4d93-ad99-c6fb1f8d51ec" providerId="AD" clId="Web-{E99EABD8-CCAE-C203-22E1-323207D41B13}" dt="2025-04-30T11:47:19.391" v="5" actId="20577"/>
        <pc:sldMkLst>
          <pc:docMk/>
          <pc:sldMk cId="1338182294" sldId="261"/>
        </pc:sldMkLst>
        <pc:spChg chg="mod">
          <ac:chgData name="Carys Banfield (2301988)" userId="S::2301988@student.uwtsd.ac.uk::0a748bcd-d363-4d93-ad99-c6fb1f8d51ec" providerId="AD" clId="Web-{E99EABD8-CCAE-C203-22E1-323207D41B13}" dt="2025-04-30T11:47:19.391" v="5" actId="20577"/>
          <ac:spMkLst>
            <pc:docMk/>
            <pc:sldMk cId="1338182294" sldId="261"/>
            <ac:spMk id="3" creationId="{2BF720D7-60C3-DA77-79B8-2FCE799422F7}"/>
          </ac:spMkLst>
        </pc:spChg>
      </pc:sldChg>
      <pc:sldChg chg="modSp">
        <pc:chgData name="Carys Banfield (2301988)" userId="S::2301988@student.uwtsd.ac.uk::0a748bcd-d363-4d93-ad99-c6fb1f8d51ec" providerId="AD" clId="Web-{E99EABD8-CCAE-C203-22E1-323207D41B13}" dt="2025-04-30T12:00:17.208" v="390" actId="20577"/>
        <pc:sldMkLst>
          <pc:docMk/>
          <pc:sldMk cId="1138366000" sldId="267"/>
        </pc:sldMkLst>
        <pc:spChg chg="mod">
          <ac:chgData name="Carys Banfield (2301988)" userId="S::2301988@student.uwtsd.ac.uk::0a748bcd-d363-4d93-ad99-c6fb1f8d51ec" providerId="AD" clId="Web-{E99EABD8-CCAE-C203-22E1-323207D41B13}" dt="2025-04-30T12:00:17.208" v="390" actId="20577"/>
          <ac:spMkLst>
            <pc:docMk/>
            <pc:sldMk cId="1138366000" sldId="267"/>
            <ac:spMk id="3" creationId="{9B8C3972-4241-0C59-876C-344D21F11E13}"/>
          </ac:spMkLst>
        </pc:spChg>
      </pc:sldChg>
      <pc:sldChg chg="modSp">
        <pc:chgData name="Carys Banfield (2301988)" userId="S::2301988@student.uwtsd.ac.uk::0a748bcd-d363-4d93-ad99-c6fb1f8d51ec" providerId="AD" clId="Web-{E99EABD8-CCAE-C203-22E1-323207D41B13}" dt="2025-04-30T12:23:46.305" v="953" actId="20577"/>
        <pc:sldMkLst>
          <pc:docMk/>
          <pc:sldMk cId="3024447015" sldId="269"/>
        </pc:sldMkLst>
        <pc:spChg chg="mod">
          <ac:chgData name="Carys Banfield (2301988)" userId="S::2301988@student.uwtsd.ac.uk::0a748bcd-d363-4d93-ad99-c6fb1f8d51ec" providerId="AD" clId="Web-{E99EABD8-CCAE-C203-22E1-323207D41B13}" dt="2025-04-30T12:23:46.305" v="953" actId="20577"/>
          <ac:spMkLst>
            <pc:docMk/>
            <pc:sldMk cId="3024447015" sldId="269"/>
            <ac:spMk id="3" creationId="{558CEFE6-53AD-5ADB-4AE7-EB9323E9EC7F}"/>
          </ac:spMkLst>
        </pc:spChg>
      </pc:sldChg>
      <pc:sldChg chg="delSp modSp new">
        <pc:chgData name="Carys Banfield (2301988)" userId="S::2301988@student.uwtsd.ac.uk::0a748bcd-d363-4d93-ad99-c6fb1f8d51ec" providerId="AD" clId="Web-{E99EABD8-CCAE-C203-22E1-323207D41B13}" dt="2025-04-30T12:13:14.664" v="737" actId="20577"/>
        <pc:sldMkLst>
          <pc:docMk/>
          <pc:sldMk cId="1158404860" sldId="270"/>
        </pc:sldMkLst>
        <pc:spChg chg="del">
          <ac:chgData name="Carys Banfield (2301988)" userId="S::2301988@student.uwtsd.ac.uk::0a748bcd-d363-4d93-ad99-c6fb1f8d51ec" providerId="AD" clId="Web-{E99EABD8-CCAE-C203-22E1-323207D41B13}" dt="2025-04-30T12:09:41.300" v="566"/>
          <ac:spMkLst>
            <pc:docMk/>
            <pc:sldMk cId="1158404860" sldId="270"/>
            <ac:spMk id="2" creationId="{B3A2283E-5D82-CB33-6FCB-7B3904D66658}"/>
          </ac:spMkLst>
        </pc:spChg>
        <pc:spChg chg="mod">
          <ac:chgData name="Carys Banfield (2301988)" userId="S::2301988@student.uwtsd.ac.uk::0a748bcd-d363-4d93-ad99-c6fb1f8d51ec" providerId="AD" clId="Web-{E99EABD8-CCAE-C203-22E1-323207D41B13}" dt="2025-04-30T12:13:14.664" v="737" actId="20577"/>
          <ac:spMkLst>
            <pc:docMk/>
            <pc:sldMk cId="1158404860" sldId="270"/>
            <ac:spMk id="3" creationId="{66EEF8A1-FE61-B620-39D5-EF998D81DAF8}"/>
          </ac:spMkLst>
        </pc:spChg>
      </pc:sldChg>
      <pc:sldChg chg="addSp delSp modSp new">
        <pc:chgData name="Carys Banfield (2301988)" userId="S::2301988@student.uwtsd.ac.uk::0a748bcd-d363-4d93-ad99-c6fb1f8d51ec" providerId="AD" clId="Web-{E99EABD8-CCAE-C203-22E1-323207D41B13}" dt="2025-04-30T12:22:38.585" v="937" actId="20577"/>
        <pc:sldMkLst>
          <pc:docMk/>
          <pc:sldMk cId="2395696955" sldId="271"/>
        </pc:sldMkLst>
        <pc:spChg chg="mod">
          <ac:chgData name="Carys Banfield (2301988)" userId="S::2301988@student.uwtsd.ac.uk::0a748bcd-d363-4d93-ad99-c6fb1f8d51ec" providerId="AD" clId="Web-{E99EABD8-CCAE-C203-22E1-323207D41B13}" dt="2025-04-30T12:15:25.324" v="746" actId="20577"/>
          <ac:spMkLst>
            <pc:docMk/>
            <pc:sldMk cId="2395696955" sldId="271"/>
            <ac:spMk id="2" creationId="{C9AE7038-78AE-A736-CC5D-B9D472610D99}"/>
          </ac:spMkLst>
        </pc:spChg>
        <pc:spChg chg="del mod">
          <ac:chgData name="Carys Banfield (2301988)" userId="S::2301988@student.uwtsd.ac.uk::0a748bcd-d363-4d93-ad99-c6fb1f8d51ec" providerId="AD" clId="Web-{E99EABD8-CCAE-C203-22E1-323207D41B13}" dt="2025-04-30T12:16:02.372" v="751"/>
          <ac:spMkLst>
            <pc:docMk/>
            <pc:sldMk cId="2395696955" sldId="271"/>
            <ac:spMk id="3" creationId="{D76068D0-56FD-CD9B-7C33-27032BB50940}"/>
          </ac:spMkLst>
        </pc:spChg>
        <pc:spChg chg="add mod">
          <ac:chgData name="Carys Banfield (2301988)" userId="S::2301988@student.uwtsd.ac.uk::0a748bcd-d363-4d93-ad99-c6fb1f8d51ec" providerId="AD" clId="Web-{E99EABD8-CCAE-C203-22E1-323207D41B13}" dt="2025-04-30T12:22:38.585" v="937" actId="20577"/>
          <ac:spMkLst>
            <pc:docMk/>
            <pc:sldMk cId="2395696955" sldId="271"/>
            <ac:spMk id="5" creationId="{DBFD2041-D78B-A9DC-7E71-D31560ECAD2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7842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6796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99850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42359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8662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569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2567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9321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0725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65712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88289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4/30/2025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30201193"/>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imagen-ai.com/post/ways-ai-will-affect-the-future-of-photography-editing/" TargetMode="External"/><Relationship Id="rId7" Type="http://schemas.openxmlformats.org/officeDocument/2006/relationships/hyperlink" Target="https://www.saatchigallery.com/artist/richard_wilson" TargetMode="External"/><Relationship Id="rId2" Type="http://schemas.openxmlformats.org/officeDocument/2006/relationships/hyperlink" Target="https://www.widewalls.ch/magazine/nancy-holt-sun-tunnels-land-art" TargetMode="External"/><Relationship Id="rId1" Type="http://schemas.openxmlformats.org/officeDocument/2006/relationships/slideLayout" Target="../slideLayouts/slideLayout2.xml"/><Relationship Id="rId6" Type="http://schemas.openxmlformats.org/officeDocument/2006/relationships/hyperlink" Target="https://professionalphoto.online/ai-artificial-intelligence/ai-in-photography-the-good-the-bad-and-the-ugly/" TargetMode="External"/><Relationship Id="rId5" Type="http://schemas.openxmlformats.org/officeDocument/2006/relationships/hyperlink" Target="https://www.walesonline.co.uk/news/local-news/colourful-1000-year-history-swanseas-14720346" TargetMode="External"/><Relationship Id="rId4" Type="http://schemas.openxmlformats.org/officeDocument/2006/relationships/hyperlink" Target="https://www.digsswansea.biz/wind-street-1940-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Visual Enquiry</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Carys Banfield</a:t>
            </a:r>
          </a:p>
          <a:p>
            <a:r>
              <a:rPr lang="en-US" dirty="0"/>
              <a:t>2301988</a:t>
            </a:r>
          </a:p>
          <a:p>
            <a:r>
              <a:rPr lang="en-US" dirty="0">
                <a:solidFill>
                  <a:srgbClr val="FFFFFF"/>
                </a:solidFill>
                <a:latin typeface="Aptos"/>
              </a:rPr>
              <a:t>ADAA5008</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66734A-D15C-F716-8A7C-5BEA689995D6}"/>
              </a:ext>
            </a:extLst>
          </p:cNvPr>
          <p:cNvSpPr txBox="1"/>
          <p:nvPr/>
        </p:nvSpPr>
        <p:spPr>
          <a:xfrm>
            <a:off x="2225623" y="255547"/>
            <a:ext cx="774075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200" b="1" u="sng" dirty="0"/>
              <a:t>Site specific</a:t>
            </a:r>
          </a:p>
        </p:txBody>
      </p:sp>
      <p:sp>
        <p:nvSpPr>
          <p:cNvPr id="3" name="TextBox 2">
            <a:extLst>
              <a:ext uri="{FF2B5EF4-FFF2-40B4-BE49-F238E27FC236}">
                <a16:creationId xmlns:a16="http://schemas.microsoft.com/office/drawing/2014/main" id="{27970D16-B04A-B9ED-5EEF-F78530FB877A}"/>
              </a:ext>
            </a:extLst>
          </p:cNvPr>
          <p:cNvSpPr txBox="1"/>
          <p:nvPr/>
        </p:nvSpPr>
        <p:spPr>
          <a:xfrm>
            <a:off x="1033669" y="1580321"/>
            <a:ext cx="10436436" cy="2677656"/>
          </a:xfrm>
          <a:prstGeom prst="rect">
            <a:avLst/>
          </a:prstGeom>
          <a:noFill/>
        </p:spPr>
        <p:txBody>
          <a:bodyPr wrap="square" rtlCol="0">
            <a:spAutoFit/>
          </a:bodyPr>
          <a:lstStyle/>
          <a:p>
            <a:r>
              <a:rPr lang="en-US" sz="2400" b="1" dirty="0"/>
              <a:t>What is site specific art?</a:t>
            </a:r>
          </a:p>
          <a:p>
            <a:r>
              <a:rPr lang="en-US" sz="2400" dirty="0"/>
              <a:t>Site specific art is created for a specific location. If the artwork got moved to a different location then the work would lose its meaning. The artist will use the location and environment to help with planning and creating the work. To form meaning to the work you have to look at the locations history, environment and social/ cultural standing this will give context to why the artwork is where it is and why it is in this certain location.</a:t>
            </a:r>
          </a:p>
        </p:txBody>
      </p:sp>
    </p:spTree>
    <p:extLst>
      <p:ext uri="{BB962C8B-B14F-4D97-AF65-F5344CB8AC3E}">
        <p14:creationId xmlns:p14="http://schemas.microsoft.com/office/powerpoint/2010/main" val="226017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00A38-CBC4-7344-0CDC-ED619DDECD1B}"/>
              </a:ext>
            </a:extLst>
          </p:cNvPr>
          <p:cNvSpPr>
            <a:spLocks noGrp="1"/>
          </p:cNvSpPr>
          <p:nvPr>
            <p:ph type="title"/>
          </p:nvPr>
        </p:nvSpPr>
        <p:spPr>
          <a:xfrm>
            <a:off x="0" y="0"/>
            <a:ext cx="4022558" cy="950328"/>
          </a:xfrm>
        </p:spPr>
        <p:txBody>
          <a:bodyPr/>
          <a:lstStyle/>
          <a:p>
            <a:pPr algn="ctr"/>
            <a:r>
              <a:rPr lang="en-US" b="1" u="sng" dirty="0"/>
              <a:t>Examples </a:t>
            </a:r>
          </a:p>
        </p:txBody>
      </p:sp>
      <p:pic>
        <p:nvPicPr>
          <p:cNvPr id="3" name="Picture 2" descr="Nancy Holt Sun Tunnels, 1973-1976">
            <a:extLst>
              <a:ext uri="{FF2B5EF4-FFF2-40B4-BE49-F238E27FC236}">
                <a16:creationId xmlns:a16="http://schemas.microsoft.com/office/drawing/2014/main" id="{55B3CCFB-DC0A-28DA-4892-E10C815666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5113" y="0"/>
            <a:ext cx="4386887" cy="27352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37DE921-B27C-387B-075A-4E78572967A7}"/>
              </a:ext>
            </a:extLst>
          </p:cNvPr>
          <p:cNvSpPr txBox="1"/>
          <p:nvPr/>
        </p:nvSpPr>
        <p:spPr>
          <a:xfrm>
            <a:off x="1269999" y="1714255"/>
            <a:ext cx="601662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Sun Tunnels by Nancy Holt</a:t>
            </a:r>
          </a:p>
          <a:p>
            <a:r>
              <a:rPr lang="en-US" dirty="0">
                <a:latin typeface="Aptos"/>
                <a:ea typeface="Calibri"/>
                <a:cs typeface="Calibri"/>
              </a:rPr>
              <a:t>This work was created by Nancy Holt with the help of other artists and experts like astrophysicists, engineers, and landscape architects.</a:t>
            </a:r>
          </a:p>
          <a:p>
            <a:r>
              <a:rPr lang="en-US" dirty="0">
                <a:latin typeface="Aptos"/>
                <a:ea typeface="Calibri"/>
                <a:cs typeface="Calibri"/>
              </a:rPr>
              <a:t>This work uses large concrete cylinders arranged in a cross pattern with holes that show the pattern of different constellations inside each tunnel, these change in intensity depending on the time of day.</a:t>
            </a:r>
          </a:p>
          <a:p>
            <a:r>
              <a:rPr lang="en-US" dirty="0">
                <a:latin typeface="Aptos"/>
                <a:ea typeface="Calibri"/>
                <a:cs typeface="Calibri"/>
              </a:rPr>
              <a:t>This work is in the salt flats of the great basin in the northwestern region of Utah.</a:t>
            </a:r>
          </a:p>
          <a:p>
            <a:r>
              <a:rPr lang="en-US" dirty="0">
                <a:latin typeface="Aptos"/>
                <a:ea typeface="Calibri"/>
                <a:cs typeface="Calibri"/>
              </a:rPr>
              <a:t>The artist did this work because “I wanted to bring the vast space of the desert back down to a human scale. I had no desire to make a megalithic monument. The panoramic view of the landscape is too overwhelming to take in without the visual reference points”</a:t>
            </a:r>
            <a:endParaRPr lang="en-US">
              <a:latin typeface="Aptos"/>
            </a:endParaRPr>
          </a:p>
        </p:txBody>
      </p:sp>
    </p:spTree>
    <p:extLst>
      <p:ext uri="{BB962C8B-B14F-4D97-AF65-F5344CB8AC3E}">
        <p14:creationId xmlns:p14="http://schemas.microsoft.com/office/powerpoint/2010/main" val="514606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AE6D2-28A0-E213-9A39-6FFA08277917}"/>
              </a:ext>
            </a:extLst>
          </p:cNvPr>
          <p:cNvSpPr>
            <a:spLocks noGrp="1"/>
          </p:cNvSpPr>
          <p:nvPr>
            <p:ph type="title"/>
          </p:nvPr>
        </p:nvSpPr>
        <p:spPr/>
        <p:txBody>
          <a:bodyPr/>
          <a:lstStyle/>
          <a:p>
            <a:r>
              <a:rPr lang="en-US" dirty="0"/>
              <a:t>Artwork 2</a:t>
            </a:r>
          </a:p>
        </p:txBody>
      </p:sp>
      <p:sp>
        <p:nvSpPr>
          <p:cNvPr id="4" name="TextBox 3">
            <a:extLst>
              <a:ext uri="{FF2B5EF4-FFF2-40B4-BE49-F238E27FC236}">
                <a16:creationId xmlns:a16="http://schemas.microsoft.com/office/drawing/2014/main" id="{76835E08-A3C2-9F3F-185A-765B2961238E}"/>
              </a:ext>
            </a:extLst>
          </p:cNvPr>
          <p:cNvSpPr txBox="1"/>
          <p:nvPr/>
        </p:nvSpPr>
        <p:spPr>
          <a:xfrm>
            <a:off x="781371" y="2111374"/>
            <a:ext cx="513811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ea typeface="Calibri"/>
                <a:cs typeface="Calibri"/>
              </a:rPr>
              <a:t>20:50 by Richard Wilson</a:t>
            </a:r>
          </a:p>
          <a:p>
            <a:r>
              <a:rPr lang="en-US" dirty="0">
                <a:latin typeface="Aptos"/>
                <a:ea typeface="Calibri"/>
                <a:cs typeface="Calibri"/>
              </a:rPr>
              <a:t>This work was shown in </a:t>
            </a:r>
            <a:r>
              <a:rPr lang="en-US" dirty="0" err="1">
                <a:latin typeface="Aptos"/>
                <a:ea typeface="Calibri"/>
                <a:cs typeface="Calibri"/>
              </a:rPr>
              <a:t>saatchi</a:t>
            </a:r>
            <a:r>
              <a:rPr lang="en-US" dirty="0">
                <a:latin typeface="Aptos"/>
                <a:ea typeface="Calibri"/>
                <a:cs typeface="Calibri"/>
              </a:rPr>
              <a:t> gallery and has been there since 1991 up until 2015. The work consisted of a room full of oil flooding the floors, which made it look like a polished floor. The oil used was from recycled engine oil, it was thick and pitch black it also mirrored the room around it and made you feel like you are surrounded by nothing</a:t>
            </a:r>
          </a:p>
          <a:p>
            <a:pPr algn="l"/>
            <a:endParaRPr lang="en-US" dirty="0"/>
          </a:p>
        </p:txBody>
      </p:sp>
      <p:pic>
        <p:nvPicPr>
          <p:cNvPr id="5" name="Picture 4" descr="A long shot of a tunnel&#10;&#10;Description automatically generated">
            <a:extLst>
              <a:ext uri="{FF2B5EF4-FFF2-40B4-BE49-F238E27FC236}">
                <a16:creationId xmlns:a16="http://schemas.microsoft.com/office/drawing/2014/main" id="{7FB56177-D106-A4A1-E3FA-7FBF4CC18B78}"/>
              </a:ext>
            </a:extLst>
          </p:cNvPr>
          <p:cNvPicPr>
            <a:picLocks noChangeAspect="1"/>
          </p:cNvPicPr>
          <p:nvPr/>
        </p:nvPicPr>
        <p:blipFill>
          <a:blip r:embed="rId2"/>
          <a:stretch>
            <a:fillRect/>
          </a:stretch>
        </p:blipFill>
        <p:spPr>
          <a:xfrm>
            <a:off x="6636019" y="1173431"/>
            <a:ext cx="4731826" cy="3736221"/>
          </a:xfrm>
          <a:prstGeom prst="rect">
            <a:avLst/>
          </a:prstGeom>
        </p:spPr>
      </p:pic>
    </p:spTree>
    <p:extLst>
      <p:ext uri="{BB962C8B-B14F-4D97-AF65-F5344CB8AC3E}">
        <p14:creationId xmlns:p14="http://schemas.microsoft.com/office/powerpoint/2010/main" val="2551220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AB12A-7C07-21E1-3299-972455D8FF2F}"/>
              </a:ext>
            </a:extLst>
          </p:cNvPr>
          <p:cNvSpPr>
            <a:spLocks noGrp="1"/>
          </p:cNvSpPr>
          <p:nvPr>
            <p:ph type="title"/>
          </p:nvPr>
        </p:nvSpPr>
        <p:spPr/>
        <p:txBody>
          <a:bodyPr/>
          <a:lstStyle/>
          <a:p>
            <a:r>
              <a:rPr lang="en-US" dirty="0"/>
              <a:t>Archive visit</a:t>
            </a:r>
          </a:p>
        </p:txBody>
      </p:sp>
      <p:sp>
        <p:nvSpPr>
          <p:cNvPr id="4" name="TextBox 3">
            <a:extLst>
              <a:ext uri="{FF2B5EF4-FFF2-40B4-BE49-F238E27FC236}">
                <a16:creationId xmlns:a16="http://schemas.microsoft.com/office/drawing/2014/main" id="{B918EBDA-6F1D-98DE-1F93-ACDFAB8370DB}"/>
              </a:ext>
            </a:extLst>
          </p:cNvPr>
          <p:cNvSpPr txBox="1"/>
          <p:nvPr/>
        </p:nvSpPr>
        <p:spPr>
          <a:xfrm>
            <a:off x="1222374" y="2079625"/>
            <a:ext cx="989281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We visited the </a:t>
            </a:r>
            <a:r>
              <a:rPr lang="en-US" dirty="0" err="1"/>
              <a:t>archice</a:t>
            </a:r>
            <a:r>
              <a:rPr lang="en-US" dirty="0"/>
              <a:t> to find out about all the different places in </a:t>
            </a:r>
            <a:r>
              <a:rPr lang="en-US" dirty="0" err="1"/>
              <a:t>swansea</a:t>
            </a:r>
            <a:r>
              <a:rPr lang="en-US" dirty="0"/>
              <a:t> to see where we wanted our exhibition to be. We look at old maps of </a:t>
            </a:r>
            <a:r>
              <a:rPr lang="en-US" dirty="0" err="1"/>
              <a:t>swansea</a:t>
            </a:r>
            <a:r>
              <a:rPr lang="en-US" dirty="0"/>
              <a:t> and I saw that I wanted to do my exhibition on wind street as it had changed so much throughout the years. </a:t>
            </a:r>
          </a:p>
          <a:p>
            <a:endParaRPr lang="en-US" dirty="0"/>
          </a:p>
          <a:p>
            <a:endParaRPr lang="en-US" dirty="0"/>
          </a:p>
        </p:txBody>
      </p:sp>
    </p:spTree>
    <p:extLst>
      <p:ext uri="{BB962C8B-B14F-4D97-AF65-F5344CB8AC3E}">
        <p14:creationId xmlns:p14="http://schemas.microsoft.com/office/powerpoint/2010/main" val="337782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85842-0960-DBC0-D3C2-5A79CE327A47}"/>
              </a:ext>
            </a:extLst>
          </p:cNvPr>
          <p:cNvSpPr>
            <a:spLocks noGrp="1"/>
          </p:cNvSpPr>
          <p:nvPr>
            <p:ph type="title"/>
          </p:nvPr>
        </p:nvSpPr>
        <p:spPr/>
        <p:txBody>
          <a:bodyPr/>
          <a:lstStyle/>
          <a:p>
            <a:r>
              <a:rPr lang="en-US" dirty="0"/>
              <a:t>Mapping potential territories	</a:t>
            </a:r>
          </a:p>
        </p:txBody>
      </p:sp>
      <p:sp>
        <p:nvSpPr>
          <p:cNvPr id="3" name="Content Placeholder 2">
            <a:extLst>
              <a:ext uri="{FF2B5EF4-FFF2-40B4-BE49-F238E27FC236}">
                <a16:creationId xmlns:a16="http://schemas.microsoft.com/office/drawing/2014/main" id="{D9A8F450-756F-30E4-A11B-756D4E27360B}"/>
              </a:ext>
            </a:extLst>
          </p:cNvPr>
          <p:cNvSpPr>
            <a:spLocks noGrp="1"/>
          </p:cNvSpPr>
          <p:nvPr>
            <p:ph idx="1"/>
          </p:nvPr>
        </p:nvSpPr>
        <p:spPr/>
        <p:txBody>
          <a:bodyPr/>
          <a:lstStyle/>
          <a:p>
            <a:r>
              <a:rPr lang="en-US" dirty="0"/>
              <a:t>For the site-specific exhibition I would like to use Swansea Wind Street. The theme I would like to focus on is the past, present and future of Wind Street. The place I would like to use is an abandoned building as they hold memories of was it was and how its nothing now but could be something in the future. </a:t>
            </a:r>
          </a:p>
          <a:p>
            <a:r>
              <a:rPr lang="en-US" dirty="0"/>
              <a:t>Inside I would like one wall (to the left when you walk in) to have pictures of the past and the the opposite wall to have the present and then the middle wall to have a projection of the future </a:t>
            </a:r>
          </a:p>
        </p:txBody>
      </p:sp>
    </p:spTree>
    <p:extLst>
      <p:ext uri="{BB962C8B-B14F-4D97-AF65-F5344CB8AC3E}">
        <p14:creationId xmlns:p14="http://schemas.microsoft.com/office/powerpoint/2010/main" val="3800294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4DC33-47DC-C4D9-101B-0B25ADA749F5}"/>
              </a:ext>
            </a:extLst>
          </p:cNvPr>
          <p:cNvSpPr>
            <a:spLocks noGrp="1"/>
          </p:cNvSpPr>
          <p:nvPr>
            <p:ph type="title"/>
          </p:nvPr>
        </p:nvSpPr>
        <p:spPr/>
        <p:txBody>
          <a:bodyPr/>
          <a:lstStyle/>
          <a:p>
            <a:r>
              <a:rPr lang="en-US" dirty="0"/>
              <a:t>Research </a:t>
            </a:r>
          </a:p>
        </p:txBody>
      </p:sp>
      <p:sp>
        <p:nvSpPr>
          <p:cNvPr id="3" name="Content Placeholder 2">
            <a:extLst>
              <a:ext uri="{FF2B5EF4-FFF2-40B4-BE49-F238E27FC236}">
                <a16:creationId xmlns:a16="http://schemas.microsoft.com/office/drawing/2014/main" id="{2BF720D7-60C3-DA77-79B8-2FCE799422F7}"/>
              </a:ext>
            </a:extLst>
          </p:cNvPr>
          <p:cNvSpPr>
            <a:spLocks noGrp="1"/>
          </p:cNvSpPr>
          <p:nvPr>
            <p:ph idx="1"/>
          </p:nvPr>
        </p:nvSpPr>
        <p:spPr/>
        <p:txBody>
          <a:bodyPr vert="horz" lIns="91440" tIns="45720" rIns="91440" bIns="45720" rtlCol="0" anchor="t">
            <a:normAutofit/>
          </a:bodyPr>
          <a:lstStyle/>
          <a:p>
            <a:r>
              <a:rPr lang="en-US" sz="2400" dirty="0"/>
              <a:t>It is theorized that wind street used to be a trading post for Vikings.</a:t>
            </a:r>
          </a:p>
          <a:p>
            <a:r>
              <a:rPr lang="en-US" sz="2400" dirty="0"/>
              <a:t>In 1100 a </a:t>
            </a:r>
            <a:r>
              <a:rPr lang="en-US" sz="2400" err="1"/>
              <a:t>norman</a:t>
            </a:r>
            <a:r>
              <a:rPr lang="en-US" sz="2400" dirty="0"/>
              <a:t> castle was built at the top of </a:t>
            </a:r>
            <a:r>
              <a:rPr lang="en-US" sz="2400" err="1"/>
              <a:t>windstreet</a:t>
            </a:r>
            <a:r>
              <a:rPr lang="en-US" sz="2400" dirty="0"/>
              <a:t>. Then in 1500 there was a weekly market and people would come from all over to visit. By 1854 </a:t>
            </a:r>
            <a:r>
              <a:rPr lang="en-US" sz="2400" err="1"/>
              <a:t>windstreet</a:t>
            </a:r>
            <a:r>
              <a:rPr lang="en-US" sz="2400" dirty="0"/>
              <a:t> they had clothes and food shops, banks, accountants, chemists and other services. In the 1920s ladies fashion, furniture shops, sports shops, </a:t>
            </a:r>
            <a:r>
              <a:rPr lang="en-US" sz="2400" err="1"/>
              <a:t>resturants</a:t>
            </a:r>
            <a:r>
              <a:rPr lang="en-US" sz="2400" dirty="0"/>
              <a:t> and funeral services. Then in the 1990s it was said that they would build cafes on </a:t>
            </a:r>
            <a:r>
              <a:rPr lang="en-US" sz="2400" err="1"/>
              <a:t>windstreet</a:t>
            </a:r>
            <a:r>
              <a:rPr lang="en-US" sz="2400" dirty="0"/>
              <a:t> but instead it turned into clubs, pubs and </a:t>
            </a:r>
            <a:r>
              <a:rPr lang="en-US" sz="2400" err="1"/>
              <a:t>resturants</a:t>
            </a:r>
            <a:r>
              <a:rPr lang="en-US" sz="2400" dirty="0"/>
              <a:t>. Now </a:t>
            </a:r>
            <a:r>
              <a:rPr lang="en-US" sz="2400" err="1"/>
              <a:t>swansea</a:t>
            </a:r>
            <a:r>
              <a:rPr lang="en-US" sz="2400" dirty="0"/>
              <a:t> </a:t>
            </a:r>
            <a:r>
              <a:rPr lang="en-US" sz="2400" err="1"/>
              <a:t>windstreet</a:t>
            </a:r>
            <a:r>
              <a:rPr lang="en-US" sz="2400" dirty="0"/>
              <a:t> is one of the most popular places to be for nightlife. Windstreet is the heart of Swansea as it has so many buildings still standing there from the past and it is one of the best places to go for its nightlife.</a:t>
            </a:r>
          </a:p>
          <a:p>
            <a:endParaRPr lang="en-US" dirty="0"/>
          </a:p>
        </p:txBody>
      </p:sp>
    </p:spTree>
    <p:extLst>
      <p:ext uri="{BB962C8B-B14F-4D97-AF65-F5344CB8AC3E}">
        <p14:creationId xmlns:p14="http://schemas.microsoft.com/office/powerpoint/2010/main" val="1338182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AD982-0E7F-DED3-B640-CD3D39B7BB8D}"/>
              </a:ext>
            </a:extLst>
          </p:cNvPr>
          <p:cNvSpPr>
            <a:spLocks noGrp="1"/>
          </p:cNvSpPr>
          <p:nvPr>
            <p:ph type="title"/>
          </p:nvPr>
        </p:nvSpPr>
        <p:spPr/>
        <p:txBody>
          <a:bodyPr/>
          <a:lstStyle/>
          <a:p>
            <a:r>
              <a:rPr lang="en-US" dirty="0"/>
              <a:t>Research on AI</a:t>
            </a:r>
          </a:p>
        </p:txBody>
      </p:sp>
      <p:sp>
        <p:nvSpPr>
          <p:cNvPr id="5" name="Content Placeholder 4">
            <a:extLst>
              <a:ext uri="{FF2B5EF4-FFF2-40B4-BE49-F238E27FC236}">
                <a16:creationId xmlns:a16="http://schemas.microsoft.com/office/drawing/2014/main" id="{757A5FE5-79C3-4E31-A6A6-EC33A6891A6F}"/>
              </a:ext>
            </a:extLst>
          </p:cNvPr>
          <p:cNvSpPr>
            <a:spLocks noGrp="1"/>
          </p:cNvSpPr>
          <p:nvPr>
            <p:ph idx="1"/>
          </p:nvPr>
        </p:nvSpPr>
        <p:spPr/>
        <p:txBody>
          <a:bodyPr vert="horz" lIns="91440" tIns="45720" rIns="91440" bIns="45720" rtlCol="0" anchor="t">
            <a:normAutofit/>
          </a:bodyPr>
          <a:lstStyle/>
          <a:p>
            <a:pPr marL="0" indent="0">
              <a:buNone/>
            </a:pPr>
            <a:r>
              <a:rPr lang="en-US" dirty="0"/>
              <a:t>AI is used in photography for a lot of different things such as changing </a:t>
            </a:r>
            <a:r>
              <a:rPr lang="en-US" dirty="0" err="1"/>
              <a:t>colours</a:t>
            </a:r>
            <a:r>
              <a:rPr lang="en-US" dirty="0"/>
              <a:t>, remove unwanted things in images, enhance sharpness to make it clearer. AI can also be used to create new images when given a prompt or even using one of your own images to create something new about or in the image. Using AI you can imagine the future in different ways to see how things can change like buildings, roads and city's future. As time goes on AI gets more intelligent and will be able to </a:t>
            </a:r>
            <a:r>
              <a:rPr lang="en-US" dirty="0" err="1"/>
              <a:t>custimise</a:t>
            </a:r>
            <a:r>
              <a:rPr lang="en-US" dirty="0"/>
              <a:t> anything and tailer it to how you have been using it for example if you have been asking questions about a specific topic any time you ask it another question it will still tailer it to the last topic.</a:t>
            </a:r>
          </a:p>
        </p:txBody>
      </p:sp>
    </p:spTree>
    <p:extLst>
      <p:ext uri="{BB962C8B-B14F-4D97-AF65-F5344CB8AC3E}">
        <p14:creationId xmlns:p14="http://schemas.microsoft.com/office/powerpoint/2010/main" val="2234257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7038-78AE-A736-CC5D-B9D472610D99}"/>
              </a:ext>
            </a:extLst>
          </p:cNvPr>
          <p:cNvSpPr>
            <a:spLocks noGrp="1"/>
          </p:cNvSpPr>
          <p:nvPr>
            <p:ph type="title"/>
          </p:nvPr>
        </p:nvSpPr>
        <p:spPr/>
        <p:txBody>
          <a:bodyPr/>
          <a:lstStyle/>
          <a:p>
            <a:r>
              <a:rPr lang="en-US" dirty="0"/>
              <a:t>Reseach on AI</a:t>
            </a:r>
          </a:p>
        </p:txBody>
      </p:sp>
      <p:sp>
        <p:nvSpPr>
          <p:cNvPr id="5" name="Content Placeholder 4">
            <a:extLst>
              <a:ext uri="{FF2B5EF4-FFF2-40B4-BE49-F238E27FC236}">
                <a16:creationId xmlns:a16="http://schemas.microsoft.com/office/drawing/2014/main" id="{DBFD2041-D78B-A9DC-7E71-D31560ECAD2E}"/>
              </a:ext>
            </a:extLst>
          </p:cNvPr>
          <p:cNvSpPr>
            <a:spLocks noGrp="1"/>
          </p:cNvSpPr>
          <p:nvPr>
            <p:ph idx="1"/>
          </p:nvPr>
        </p:nvSpPr>
        <p:spPr/>
        <p:txBody>
          <a:bodyPr vert="horz" lIns="91440" tIns="45720" rIns="91440" bIns="45720" rtlCol="0" anchor="t">
            <a:normAutofit/>
          </a:bodyPr>
          <a:lstStyle/>
          <a:p>
            <a:r>
              <a:rPr lang="en-US" dirty="0">
                <a:solidFill>
                  <a:srgbClr val="FFFFFF"/>
                </a:solidFill>
                <a:ea typeface="+mn-lt"/>
                <a:cs typeface="+mn-lt"/>
              </a:rPr>
              <a:t>“I think the point of the AI is to align with your personal vision, not to make it new, not to take you out of the picture.”  </a:t>
            </a:r>
            <a:r>
              <a:rPr lang="en-US" dirty="0">
                <a:solidFill>
                  <a:srgbClr val="FFFFFF"/>
                </a:solidFill>
                <a:latin typeface="Aptos"/>
                <a:ea typeface="+mn-lt"/>
                <a:cs typeface="Times New Roman"/>
              </a:rPr>
              <a:t>(</a:t>
            </a:r>
            <a:r>
              <a:rPr lang="en-US" dirty="0" err="1">
                <a:solidFill>
                  <a:srgbClr val="FFFFFF"/>
                </a:solidFill>
                <a:latin typeface="Aptos"/>
                <a:ea typeface="+mn-lt"/>
                <a:cs typeface="Times New Roman"/>
              </a:rPr>
              <a:t>Diamantopoulous</a:t>
            </a:r>
            <a:r>
              <a:rPr lang="en-US" dirty="0">
                <a:solidFill>
                  <a:srgbClr val="FFFFFF"/>
                </a:solidFill>
                <a:latin typeface="Aptos"/>
                <a:ea typeface="+mn-lt"/>
                <a:cs typeface="Times New Roman"/>
              </a:rPr>
              <a:t>, 2024)</a:t>
            </a:r>
            <a:endParaRPr lang="en-US" dirty="0">
              <a:solidFill>
                <a:srgbClr val="FFFFFF"/>
              </a:solidFill>
              <a:latin typeface="Aptos"/>
              <a:ea typeface="+mn-lt"/>
              <a:cs typeface="+mn-lt"/>
            </a:endParaRPr>
          </a:p>
          <a:p>
            <a:r>
              <a:rPr lang="en-US" dirty="0">
                <a:solidFill>
                  <a:srgbClr val="FFFFFF"/>
                </a:solidFill>
              </a:rPr>
              <a:t>AI can be used not only to create new images, but it can help you envision what you want to do before you go to take the photo. It can also help you come up with ideas for topics, help you describe how you may want the photo to look and then create what you imagined so you can visualize and see what you like and what you could do differently.</a:t>
            </a:r>
          </a:p>
        </p:txBody>
      </p:sp>
    </p:spTree>
    <p:extLst>
      <p:ext uri="{BB962C8B-B14F-4D97-AF65-F5344CB8AC3E}">
        <p14:creationId xmlns:p14="http://schemas.microsoft.com/office/powerpoint/2010/main" val="2395696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E2383-DF27-11ED-D782-C4576D9AD24A}"/>
              </a:ext>
            </a:extLst>
          </p:cNvPr>
          <p:cNvSpPr>
            <a:spLocks noGrp="1"/>
          </p:cNvSpPr>
          <p:nvPr>
            <p:ph type="title"/>
          </p:nvPr>
        </p:nvSpPr>
        <p:spPr/>
        <p:txBody>
          <a:bodyPr/>
          <a:lstStyle/>
          <a:p>
            <a:r>
              <a:rPr lang="en-US" dirty="0"/>
              <a:t>Group meetings </a:t>
            </a:r>
          </a:p>
        </p:txBody>
      </p:sp>
      <p:sp>
        <p:nvSpPr>
          <p:cNvPr id="3" name="Content Placeholder 2">
            <a:extLst>
              <a:ext uri="{FF2B5EF4-FFF2-40B4-BE49-F238E27FC236}">
                <a16:creationId xmlns:a16="http://schemas.microsoft.com/office/drawing/2014/main" id="{7BCC1F97-B01E-C447-5F4C-CA9FFB6B2A38}"/>
              </a:ext>
            </a:extLst>
          </p:cNvPr>
          <p:cNvSpPr>
            <a:spLocks noGrp="1"/>
          </p:cNvSpPr>
          <p:nvPr>
            <p:ph idx="1"/>
          </p:nvPr>
        </p:nvSpPr>
        <p:spPr/>
        <p:txBody>
          <a:bodyPr/>
          <a:lstStyle/>
          <a:p>
            <a:r>
              <a:rPr lang="en-US" sz="1800" dirty="0"/>
              <a:t>10/10- we secured the chosen site, the coach house.</a:t>
            </a:r>
          </a:p>
          <a:p>
            <a:r>
              <a:rPr lang="en-US" sz="1800" dirty="0"/>
              <a:t>14/10- we discussed what ideas we all had for the exhibition.</a:t>
            </a:r>
          </a:p>
          <a:p>
            <a:r>
              <a:rPr lang="en-US" sz="1800" dirty="0"/>
              <a:t>18/10- we went to the archive center to find some historical photos and information on </a:t>
            </a:r>
            <a:r>
              <a:rPr lang="en-US" sz="1800" dirty="0" err="1"/>
              <a:t>windstreet</a:t>
            </a:r>
            <a:r>
              <a:rPr lang="en-US" sz="1800" dirty="0"/>
              <a:t>.</a:t>
            </a:r>
          </a:p>
          <a:p>
            <a:r>
              <a:rPr lang="en-US" sz="1800" dirty="0"/>
              <a:t>24/10- we had a meeting with the lectures to discuss our ideas.</a:t>
            </a:r>
          </a:p>
          <a:p>
            <a:r>
              <a:rPr lang="en-US" sz="1800" dirty="0"/>
              <a:t>28/10- 3 of us met up at the coach house to figure out where we wanted our work to go.</a:t>
            </a:r>
          </a:p>
          <a:p>
            <a:r>
              <a:rPr lang="en-US" sz="1800" dirty="0"/>
              <a:t>31/10- we had a meeting with the lectures to </a:t>
            </a:r>
            <a:r>
              <a:rPr lang="en-US" sz="1800" dirty="0" err="1"/>
              <a:t>disscuss</a:t>
            </a:r>
            <a:r>
              <a:rPr lang="en-US" sz="1800" dirty="0"/>
              <a:t> our final ideas and what we are going to produce.</a:t>
            </a:r>
          </a:p>
          <a:p>
            <a:r>
              <a:rPr lang="en-US" sz="1800" dirty="0"/>
              <a:t>7/11- we had a meeting with the lectures to discuss what we had done to market our exhibition and showed our draft poster, leaflet and Instagram.</a:t>
            </a:r>
          </a:p>
          <a:p>
            <a:r>
              <a:rPr lang="en-US" sz="1800" dirty="0"/>
              <a:t>11/11- 3 of us went to the university to create the poster for our exhibition.</a:t>
            </a:r>
          </a:p>
          <a:p>
            <a:r>
              <a:rPr lang="en-US" sz="1800" dirty="0"/>
              <a:t>14/11- 3 members of the group met at the site to show their work and where its going to go.</a:t>
            </a:r>
          </a:p>
          <a:p>
            <a:endParaRPr lang="en-US" dirty="0"/>
          </a:p>
        </p:txBody>
      </p:sp>
    </p:spTree>
    <p:extLst>
      <p:ext uri="{BB962C8B-B14F-4D97-AF65-F5344CB8AC3E}">
        <p14:creationId xmlns:p14="http://schemas.microsoft.com/office/powerpoint/2010/main" val="302387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673E-BE00-FEC7-0263-618B154CAA86}"/>
              </a:ext>
            </a:extLst>
          </p:cNvPr>
          <p:cNvSpPr>
            <a:spLocks noGrp="1"/>
          </p:cNvSpPr>
          <p:nvPr>
            <p:ph type="title"/>
          </p:nvPr>
        </p:nvSpPr>
        <p:spPr/>
        <p:txBody>
          <a:bodyPr/>
          <a:lstStyle/>
          <a:p>
            <a:r>
              <a:rPr lang="en-US" dirty="0"/>
              <a:t>Chosen place- coach house</a:t>
            </a:r>
          </a:p>
        </p:txBody>
      </p:sp>
      <p:pic>
        <p:nvPicPr>
          <p:cNvPr id="4" name="Content Placeholder 3" descr="A building with a sign on the front&#10;&#10;Description automatically generated">
            <a:extLst>
              <a:ext uri="{FF2B5EF4-FFF2-40B4-BE49-F238E27FC236}">
                <a16:creationId xmlns:a16="http://schemas.microsoft.com/office/drawing/2014/main" id="{356F09EC-91FD-D570-81F5-18C4CD7BD933}"/>
              </a:ext>
            </a:extLst>
          </p:cNvPr>
          <p:cNvPicPr>
            <a:picLocks noGrp="1" noChangeAspect="1"/>
          </p:cNvPicPr>
          <p:nvPr>
            <p:ph idx="1"/>
          </p:nvPr>
        </p:nvPicPr>
        <p:blipFill>
          <a:blip r:embed="rId2"/>
          <a:stretch>
            <a:fillRect/>
          </a:stretch>
        </p:blipFill>
        <p:spPr>
          <a:xfrm>
            <a:off x="304800" y="1537063"/>
            <a:ext cx="3536197" cy="2610174"/>
          </a:xfrm>
        </p:spPr>
      </p:pic>
      <p:pic>
        <p:nvPicPr>
          <p:cNvPr id="5" name="Picture 4" descr="A room with chairs and tables&#10;&#10;Description automatically generated">
            <a:extLst>
              <a:ext uri="{FF2B5EF4-FFF2-40B4-BE49-F238E27FC236}">
                <a16:creationId xmlns:a16="http://schemas.microsoft.com/office/drawing/2014/main" id="{E42F5CB8-BF17-4DE3-24FF-FDCF33E7F02E}"/>
              </a:ext>
            </a:extLst>
          </p:cNvPr>
          <p:cNvPicPr>
            <a:picLocks noChangeAspect="1"/>
          </p:cNvPicPr>
          <p:nvPr/>
        </p:nvPicPr>
        <p:blipFill>
          <a:blip r:embed="rId3"/>
          <a:stretch>
            <a:fillRect/>
          </a:stretch>
        </p:blipFill>
        <p:spPr>
          <a:xfrm>
            <a:off x="4116645" y="1558871"/>
            <a:ext cx="3510367" cy="2603716"/>
          </a:xfrm>
          <a:prstGeom prst="rect">
            <a:avLst/>
          </a:prstGeom>
        </p:spPr>
      </p:pic>
      <p:pic>
        <p:nvPicPr>
          <p:cNvPr id="6" name="Picture 5" descr="A room with tables and chairs&#10;&#10;Description automatically generated">
            <a:extLst>
              <a:ext uri="{FF2B5EF4-FFF2-40B4-BE49-F238E27FC236}">
                <a16:creationId xmlns:a16="http://schemas.microsoft.com/office/drawing/2014/main" id="{DAA82816-095B-BB46-3F80-880D86841A55}"/>
              </a:ext>
            </a:extLst>
          </p:cNvPr>
          <p:cNvPicPr>
            <a:picLocks noChangeAspect="1"/>
          </p:cNvPicPr>
          <p:nvPr/>
        </p:nvPicPr>
        <p:blipFill>
          <a:blip r:embed="rId4"/>
          <a:stretch>
            <a:fillRect/>
          </a:stretch>
        </p:blipFill>
        <p:spPr>
          <a:xfrm>
            <a:off x="8266393" y="222758"/>
            <a:ext cx="2956948" cy="3933987"/>
          </a:xfrm>
          <a:prstGeom prst="rect">
            <a:avLst/>
          </a:prstGeom>
        </p:spPr>
      </p:pic>
      <p:sp>
        <p:nvSpPr>
          <p:cNvPr id="7" name="TextBox 6">
            <a:extLst>
              <a:ext uri="{FF2B5EF4-FFF2-40B4-BE49-F238E27FC236}">
                <a16:creationId xmlns:a16="http://schemas.microsoft.com/office/drawing/2014/main" id="{D20E12FD-659E-29A3-C0B4-565C0DB744CE}"/>
              </a:ext>
            </a:extLst>
          </p:cNvPr>
          <p:cNvSpPr txBox="1"/>
          <p:nvPr/>
        </p:nvSpPr>
        <p:spPr>
          <a:xfrm>
            <a:off x="444499" y="4556125"/>
            <a:ext cx="74929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There wasn’t much information about the coach house from the past but it is one of the oldest building on </a:t>
            </a:r>
            <a:r>
              <a:rPr lang="en-US" dirty="0" err="1"/>
              <a:t>windstreet</a:t>
            </a:r>
          </a:p>
        </p:txBody>
      </p:sp>
    </p:spTree>
    <p:extLst>
      <p:ext uri="{BB962C8B-B14F-4D97-AF65-F5344CB8AC3E}">
        <p14:creationId xmlns:p14="http://schemas.microsoft.com/office/powerpoint/2010/main" val="3734105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8C3972-4241-0C59-876C-344D21F11E13}"/>
              </a:ext>
            </a:extLst>
          </p:cNvPr>
          <p:cNvSpPr>
            <a:spLocks noGrp="1"/>
          </p:cNvSpPr>
          <p:nvPr>
            <p:ph idx="1"/>
          </p:nvPr>
        </p:nvSpPr>
        <p:spPr>
          <a:xfrm>
            <a:off x="838200" y="514727"/>
            <a:ext cx="10515600" cy="1703711"/>
          </a:xfrm>
        </p:spPr>
        <p:txBody>
          <a:bodyPr vert="horz" lIns="91440" tIns="45720" rIns="91440" bIns="45720" rtlCol="0" anchor="t">
            <a:normAutofit fontScale="92500"/>
          </a:bodyPr>
          <a:lstStyle/>
          <a:p>
            <a:pPr marL="0" indent="0">
              <a:buNone/>
            </a:pPr>
            <a:r>
              <a:rPr lang="en-US" dirty="0"/>
              <a:t>After we had the group meeting and </a:t>
            </a:r>
            <a:r>
              <a:rPr lang="en-US" dirty="0" err="1"/>
              <a:t>dicussed</a:t>
            </a:r>
            <a:r>
              <a:rPr lang="en-US" dirty="0"/>
              <a:t> what everyone wanted to do, I decided to use AI to generate images of what </a:t>
            </a:r>
            <a:r>
              <a:rPr lang="en-US" dirty="0" err="1"/>
              <a:t>windstreet</a:t>
            </a:r>
            <a:r>
              <a:rPr lang="en-US" dirty="0"/>
              <a:t> would look in the future and to use the tv to show these images. So I started using adobe firefly and use prompts to create these images.</a:t>
            </a:r>
          </a:p>
        </p:txBody>
      </p:sp>
      <p:pic>
        <p:nvPicPr>
          <p:cNvPr id="4" name="Picture 3" descr="A road with cars and windmills in the background&#10;&#10;Description automatically generated">
            <a:extLst>
              <a:ext uri="{FF2B5EF4-FFF2-40B4-BE49-F238E27FC236}">
                <a16:creationId xmlns:a16="http://schemas.microsoft.com/office/drawing/2014/main" id="{4CCA0095-5E69-20CD-942B-7678DCB92B6B}"/>
              </a:ext>
            </a:extLst>
          </p:cNvPr>
          <p:cNvPicPr>
            <a:picLocks noChangeAspect="1"/>
          </p:cNvPicPr>
          <p:nvPr/>
        </p:nvPicPr>
        <p:blipFill>
          <a:blip r:embed="rId2"/>
          <a:stretch>
            <a:fillRect/>
          </a:stretch>
        </p:blipFill>
        <p:spPr>
          <a:xfrm>
            <a:off x="838999" y="2418043"/>
            <a:ext cx="2481021" cy="2474563"/>
          </a:xfrm>
          <a:prstGeom prst="rect">
            <a:avLst/>
          </a:prstGeom>
        </p:spPr>
      </p:pic>
      <p:pic>
        <p:nvPicPr>
          <p:cNvPr id="5" name="Picture 4" descr="A street with a wind turbine in the background&#10;&#10;Description automatically generated">
            <a:extLst>
              <a:ext uri="{FF2B5EF4-FFF2-40B4-BE49-F238E27FC236}">
                <a16:creationId xmlns:a16="http://schemas.microsoft.com/office/drawing/2014/main" id="{B1BA5CF2-80F7-FE6C-F9C6-9C33D45F2695}"/>
              </a:ext>
            </a:extLst>
          </p:cNvPr>
          <p:cNvPicPr>
            <a:picLocks noChangeAspect="1"/>
          </p:cNvPicPr>
          <p:nvPr/>
        </p:nvPicPr>
        <p:blipFill>
          <a:blip r:embed="rId3"/>
          <a:stretch>
            <a:fillRect/>
          </a:stretch>
        </p:blipFill>
        <p:spPr>
          <a:xfrm>
            <a:off x="3633307" y="2415583"/>
            <a:ext cx="2461648" cy="2487478"/>
          </a:xfrm>
          <a:prstGeom prst="rect">
            <a:avLst/>
          </a:prstGeom>
        </p:spPr>
      </p:pic>
      <p:pic>
        <p:nvPicPr>
          <p:cNvPr id="6" name="Picture 5" descr="A road with windmills in the background&#10;&#10;Description automatically generated">
            <a:extLst>
              <a:ext uri="{FF2B5EF4-FFF2-40B4-BE49-F238E27FC236}">
                <a16:creationId xmlns:a16="http://schemas.microsoft.com/office/drawing/2014/main" id="{F8863F52-603C-A400-F97B-6C46CD6F60D8}"/>
              </a:ext>
            </a:extLst>
          </p:cNvPr>
          <p:cNvPicPr>
            <a:picLocks noChangeAspect="1"/>
          </p:cNvPicPr>
          <p:nvPr/>
        </p:nvPicPr>
        <p:blipFill>
          <a:blip r:embed="rId4"/>
          <a:stretch>
            <a:fillRect/>
          </a:stretch>
        </p:blipFill>
        <p:spPr>
          <a:xfrm>
            <a:off x="6387024" y="2418351"/>
            <a:ext cx="2474563" cy="2474563"/>
          </a:xfrm>
          <a:prstGeom prst="rect">
            <a:avLst/>
          </a:prstGeom>
        </p:spPr>
      </p:pic>
      <p:pic>
        <p:nvPicPr>
          <p:cNvPr id="7" name="Picture 6" descr="A road with windmills on it&#10;&#10;Description automatically generated">
            <a:extLst>
              <a:ext uri="{FF2B5EF4-FFF2-40B4-BE49-F238E27FC236}">
                <a16:creationId xmlns:a16="http://schemas.microsoft.com/office/drawing/2014/main" id="{3A9C39CB-C5F9-EA01-0022-64D8CADBDE31}"/>
              </a:ext>
            </a:extLst>
          </p:cNvPr>
          <p:cNvPicPr>
            <a:picLocks noChangeAspect="1"/>
          </p:cNvPicPr>
          <p:nvPr/>
        </p:nvPicPr>
        <p:blipFill>
          <a:blip r:embed="rId5"/>
          <a:stretch>
            <a:fillRect/>
          </a:stretch>
        </p:blipFill>
        <p:spPr>
          <a:xfrm>
            <a:off x="9140741" y="2418658"/>
            <a:ext cx="2474563" cy="2481021"/>
          </a:xfrm>
          <a:prstGeom prst="rect">
            <a:avLst/>
          </a:prstGeom>
        </p:spPr>
      </p:pic>
      <p:sp>
        <p:nvSpPr>
          <p:cNvPr id="8" name="TextBox 7">
            <a:extLst>
              <a:ext uri="{FF2B5EF4-FFF2-40B4-BE49-F238E27FC236}">
                <a16:creationId xmlns:a16="http://schemas.microsoft.com/office/drawing/2014/main" id="{BF8F7081-025A-E8CC-74B4-750642CA0A8A}"/>
              </a:ext>
            </a:extLst>
          </p:cNvPr>
          <p:cNvSpPr txBox="1"/>
          <p:nvPr/>
        </p:nvSpPr>
        <p:spPr>
          <a:xfrm>
            <a:off x="1460500" y="5318125"/>
            <a:ext cx="77526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created these using the prompt </a:t>
            </a:r>
            <a:r>
              <a:rPr lang="en-US" dirty="0" err="1"/>
              <a:t>swansea</a:t>
            </a:r>
            <a:r>
              <a:rPr lang="en-US" dirty="0"/>
              <a:t> </a:t>
            </a:r>
            <a:r>
              <a:rPr lang="en-US" dirty="0" err="1"/>
              <a:t>windstreet</a:t>
            </a:r>
            <a:r>
              <a:rPr lang="en-US" dirty="0"/>
              <a:t> 20 years in the future</a:t>
            </a:r>
          </a:p>
        </p:txBody>
      </p:sp>
    </p:spTree>
    <p:extLst>
      <p:ext uri="{BB962C8B-B14F-4D97-AF65-F5344CB8AC3E}">
        <p14:creationId xmlns:p14="http://schemas.microsoft.com/office/powerpoint/2010/main" val="1138366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ollage of a road&#10;&#10;Description automatically generated">
            <a:extLst>
              <a:ext uri="{FF2B5EF4-FFF2-40B4-BE49-F238E27FC236}">
                <a16:creationId xmlns:a16="http://schemas.microsoft.com/office/drawing/2014/main" id="{CA0E8AF5-19F2-D29B-FD94-58DEB2DEBCD3}"/>
              </a:ext>
            </a:extLst>
          </p:cNvPr>
          <p:cNvPicPr>
            <a:picLocks noChangeAspect="1"/>
          </p:cNvPicPr>
          <p:nvPr/>
        </p:nvPicPr>
        <p:blipFill>
          <a:blip r:embed="rId2"/>
          <a:stretch>
            <a:fillRect/>
          </a:stretch>
        </p:blipFill>
        <p:spPr>
          <a:xfrm>
            <a:off x="361787" y="339302"/>
            <a:ext cx="5119348" cy="6394342"/>
          </a:xfrm>
          <a:prstGeom prst="rect">
            <a:avLst/>
          </a:prstGeom>
        </p:spPr>
      </p:pic>
      <p:sp>
        <p:nvSpPr>
          <p:cNvPr id="3" name="TextBox 2">
            <a:extLst>
              <a:ext uri="{FF2B5EF4-FFF2-40B4-BE49-F238E27FC236}">
                <a16:creationId xmlns:a16="http://schemas.microsoft.com/office/drawing/2014/main" id="{42BA3CD3-FC14-D5DB-EBCF-957DECD853E1}"/>
              </a:ext>
            </a:extLst>
          </p:cNvPr>
          <p:cNvSpPr txBox="1"/>
          <p:nvPr/>
        </p:nvSpPr>
        <p:spPr>
          <a:xfrm>
            <a:off x="6175374" y="777875"/>
            <a:ext cx="439737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 made a contact sheet to see all the images better and see if I wanted to change some if I didn’t like them but I liked all of them and I think it works well for what I was trying to show.</a:t>
            </a:r>
          </a:p>
        </p:txBody>
      </p:sp>
      <p:sp>
        <p:nvSpPr>
          <p:cNvPr id="4" name="TextBox 3">
            <a:extLst>
              <a:ext uri="{FF2B5EF4-FFF2-40B4-BE49-F238E27FC236}">
                <a16:creationId xmlns:a16="http://schemas.microsoft.com/office/drawing/2014/main" id="{8D8ED2BE-2F3A-70F6-5ABA-D1B977602BD7}"/>
              </a:ext>
            </a:extLst>
          </p:cNvPr>
          <p:cNvSpPr txBox="1"/>
          <p:nvPr/>
        </p:nvSpPr>
        <p:spPr>
          <a:xfrm>
            <a:off x="6286499" y="3587750"/>
            <a:ext cx="49529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After I got all the images I wanted to use I made a video slideshow with a crossfade between the images to make it look smooth </a:t>
            </a:r>
          </a:p>
        </p:txBody>
      </p:sp>
    </p:spTree>
    <p:extLst>
      <p:ext uri="{BB962C8B-B14F-4D97-AF65-F5344CB8AC3E}">
        <p14:creationId xmlns:p14="http://schemas.microsoft.com/office/powerpoint/2010/main" val="1885938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EEF8A1-FE61-B620-39D5-EF998D81DAF8}"/>
              </a:ext>
            </a:extLst>
          </p:cNvPr>
          <p:cNvSpPr>
            <a:spLocks noGrp="1"/>
          </p:cNvSpPr>
          <p:nvPr>
            <p:ph idx="1"/>
          </p:nvPr>
        </p:nvSpPr>
        <p:spPr>
          <a:xfrm>
            <a:off x="838200" y="519340"/>
            <a:ext cx="10515600" cy="5657623"/>
          </a:xfrm>
        </p:spPr>
        <p:txBody>
          <a:bodyPr vert="horz" lIns="91440" tIns="45720" rIns="91440" bIns="45720" rtlCol="0" anchor="t">
            <a:normAutofit/>
          </a:bodyPr>
          <a:lstStyle/>
          <a:p>
            <a:pPr marL="0" indent="0">
              <a:buNone/>
            </a:pPr>
            <a:r>
              <a:rPr lang="en-US" dirty="0"/>
              <a:t>After the video was made I tested it in the space and I feel that it fits as site specific work, as being in the coach house on wind street and seeing images of what  the future of wind street made the work immersive and make you look around you and imagine if </a:t>
            </a:r>
            <a:r>
              <a:rPr lang="en-US"/>
              <a:t>the images became reality.</a:t>
            </a:r>
          </a:p>
          <a:p>
            <a:endParaRPr lang="en-US" dirty="0"/>
          </a:p>
          <a:p>
            <a:pPr marL="0" indent="0">
              <a:buNone/>
            </a:pPr>
            <a:r>
              <a:rPr lang="en-US" dirty="0"/>
              <a:t>If I could do it differently, I would create more images and put them around the building so people could find them and be looking at them in different angles with a statement next to it describing the image and say imagine it’s a certain year and this is what Swansea</a:t>
            </a:r>
            <a:r>
              <a:rPr lang="en-US"/>
              <a:t> Wind Street looks like now.</a:t>
            </a:r>
          </a:p>
        </p:txBody>
      </p:sp>
    </p:spTree>
    <p:extLst>
      <p:ext uri="{BB962C8B-B14F-4D97-AF65-F5344CB8AC3E}">
        <p14:creationId xmlns:p14="http://schemas.microsoft.com/office/powerpoint/2010/main" val="1158404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5CD0-ADDE-2423-6BE5-D3A4CE1B431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58CEFE6-53AD-5ADB-4AE7-EB9323E9EC7F}"/>
              </a:ext>
            </a:extLst>
          </p:cNvPr>
          <p:cNvSpPr>
            <a:spLocks noGrp="1"/>
          </p:cNvSpPr>
          <p:nvPr>
            <p:ph idx="1"/>
          </p:nvPr>
        </p:nvSpPr>
        <p:spPr/>
        <p:txBody>
          <a:bodyPr vert="horz" lIns="91440" tIns="45720" rIns="91440" bIns="45720" rtlCol="0" anchor="t">
            <a:normAutofit/>
          </a:bodyPr>
          <a:lstStyle/>
          <a:p>
            <a:r>
              <a:rPr lang="en-US" sz="1200" err="1">
                <a:solidFill>
                  <a:srgbClr val="FFFFFF"/>
                </a:solidFill>
                <a:latin typeface="Times New Roman"/>
                <a:cs typeface="Times New Roman"/>
              </a:rPr>
              <a:t>Anapur</a:t>
            </a:r>
            <a:r>
              <a:rPr lang="en-US" sz="1200">
                <a:solidFill>
                  <a:srgbClr val="FFFFFF"/>
                </a:solidFill>
                <a:latin typeface="Times New Roman"/>
                <a:cs typeface="Times New Roman"/>
              </a:rPr>
              <a:t>, E. (2022). Everything You Need to Know About Nancy Holt’s Sun Tunnels, a Masterpiece of Land Art | </a:t>
            </a:r>
            <a:r>
              <a:rPr lang="en-US" sz="1200" err="1">
                <a:solidFill>
                  <a:srgbClr val="FFFFFF"/>
                </a:solidFill>
                <a:latin typeface="Times New Roman"/>
                <a:cs typeface="Times New Roman"/>
              </a:rPr>
              <a:t>Widewalls</a:t>
            </a:r>
            <a:r>
              <a:rPr lang="en-US" sz="1200">
                <a:solidFill>
                  <a:srgbClr val="FFFFFF"/>
                </a:solidFill>
                <a:latin typeface="Times New Roman"/>
                <a:cs typeface="Times New Roman"/>
              </a:rPr>
              <a:t>. [online] www.widewalls.ch. Available at: </a:t>
            </a:r>
            <a:r>
              <a:rPr lang="en-US" sz="1200" dirty="0">
                <a:solidFill>
                  <a:srgbClr val="FFFFFF"/>
                </a:solidFill>
                <a:latin typeface="Times New Roman"/>
                <a:cs typeface="Times New Roman"/>
                <a:hlinkClick r:id="rId2"/>
              </a:rPr>
              <a:t>https://www.widewalls.ch/magazine/nancy-holt-sun-tunnels-land-art</a:t>
            </a:r>
            <a:r>
              <a:rPr lang="en-US" sz="1200" dirty="0">
                <a:solidFill>
                  <a:srgbClr val="FFFFFF"/>
                </a:solidFill>
                <a:latin typeface="Times New Roman"/>
                <a:cs typeface="Times New Roman"/>
              </a:rPr>
              <a:t>. </a:t>
            </a:r>
            <a:endParaRPr lang="en-US" dirty="0"/>
          </a:p>
          <a:p>
            <a:r>
              <a:rPr lang="en-US" sz="1200" dirty="0" err="1">
                <a:solidFill>
                  <a:srgbClr val="FFFFFF"/>
                </a:solidFill>
                <a:latin typeface="Times New Roman"/>
                <a:cs typeface="Times New Roman"/>
              </a:rPr>
              <a:t>Diamantopoulous</a:t>
            </a:r>
            <a:r>
              <a:rPr lang="en-US" sz="1200" dirty="0">
                <a:solidFill>
                  <a:srgbClr val="FFFFFF"/>
                </a:solidFill>
                <a:latin typeface="Times New Roman"/>
                <a:cs typeface="Times New Roman"/>
              </a:rPr>
              <a:t>, P. (2024). 5 Ways AI Will Affect the Future of Photography Editing &amp; Culling. [online] Imagen. Available at: </a:t>
            </a:r>
            <a:r>
              <a:rPr lang="en-US" sz="1200" dirty="0">
                <a:solidFill>
                  <a:srgbClr val="FFFFFF"/>
                </a:solidFill>
                <a:latin typeface="Times New Roman"/>
                <a:cs typeface="Times New Roman"/>
                <a:hlinkClick r:id="rId3"/>
              </a:rPr>
              <a:t>https://imagen-ai.com/post/ways-ai-will-affect-the-future-of-photography-editing/</a:t>
            </a:r>
            <a:r>
              <a:rPr lang="en-US" sz="1200" dirty="0">
                <a:solidFill>
                  <a:srgbClr val="FFFFFF"/>
                </a:solidFill>
                <a:latin typeface="Times New Roman"/>
                <a:cs typeface="Times New Roman"/>
              </a:rPr>
              <a:t>. </a:t>
            </a:r>
            <a:endParaRPr lang="en-US" dirty="0"/>
          </a:p>
          <a:p>
            <a:r>
              <a:rPr lang="en-US" sz="1200" dirty="0">
                <a:solidFill>
                  <a:srgbClr val="FFFFFF"/>
                </a:solidFill>
                <a:latin typeface="Times New Roman"/>
                <a:cs typeface="Times New Roman"/>
              </a:rPr>
              <a:t>Digsswansea.biz. (2022). \r\n \n Wind Street 1940-2023\n \r\n. [online] Available at: </a:t>
            </a:r>
            <a:r>
              <a:rPr lang="en-US" sz="1200" dirty="0">
                <a:solidFill>
                  <a:srgbClr val="FFFFFF"/>
                </a:solidFill>
                <a:latin typeface="Times New Roman"/>
                <a:cs typeface="Times New Roman"/>
                <a:hlinkClick r:id="rId4"/>
              </a:rPr>
              <a:t>https://www.digsswansea.biz/wind-street-1940-2023</a:t>
            </a:r>
            <a:r>
              <a:rPr lang="en-US" sz="1200" dirty="0">
                <a:solidFill>
                  <a:srgbClr val="FFFFFF"/>
                </a:solidFill>
                <a:latin typeface="Times New Roman"/>
                <a:cs typeface="Times New Roman"/>
              </a:rPr>
              <a:t>. </a:t>
            </a:r>
            <a:endParaRPr lang="en-US" dirty="0"/>
          </a:p>
          <a:p>
            <a:r>
              <a:rPr lang="en-US" sz="1200">
                <a:solidFill>
                  <a:srgbClr val="FFFFFF"/>
                </a:solidFill>
                <a:latin typeface="Times New Roman"/>
                <a:cs typeface="Times New Roman"/>
              </a:rPr>
              <a:t>Evans, J. (2018). The 1,000-year history of Wind Street and how it became the city’s beating heart. [online] </a:t>
            </a:r>
            <a:r>
              <a:rPr lang="en-US" sz="1200" err="1">
                <a:solidFill>
                  <a:srgbClr val="FFFFFF"/>
                </a:solidFill>
                <a:latin typeface="Times New Roman"/>
                <a:cs typeface="Times New Roman"/>
              </a:rPr>
              <a:t>WalesOnline</a:t>
            </a:r>
            <a:r>
              <a:rPr lang="en-US" sz="1200">
                <a:solidFill>
                  <a:srgbClr val="FFFFFF"/>
                </a:solidFill>
                <a:latin typeface="Times New Roman"/>
                <a:cs typeface="Times New Roman"/>
              </a:rPr>
              <a:t>. Available at: </a:t>
            </a:r>
            <a:r>
              <a:rPr lang="en-US" sz="1200" dirty="0">
                <a:solidFill>
                  <a:srgbClr val="FFFFFF"/>
                </a:solidFill>
                <a:latin typeface="Times New Roman"/>
                <a:cs typeface="Times New Roman"/>
                <a:hlinkClick r:id="rId5"/>
              </a:rPr>
              <a:t>https://www.walesonline.co.uk/news/local-news/colourful-1000-year-history-swanseas-14720346</a:t>
            </a:r>
            <a:r>
              <a:rPr lang="en-US" sz="1200" dirty="0">
                <a:solidFill>
                  <a:srgbClr val="FFFFFF"/>
                </a:solidFill>
                <a:latin typeface="Times New Roman"/>
                <a:cs typeface="Times New Roman"/>
              </a:rPr>
              <a:t>. </a:t>
            </a:r>
            <a:endParaRPr lang="en-US" dirty="0"/>
          </a:p>
          <a:p>
            <a:r>
              <a:rPr lang="en-US" sz="1200">
                <a:solidFill>
                  <a:srgbClr val="FFFFFF"/>
                </a:solidFill>
                <a:latin typeface="Times New Roman"/>
                <a:cs typeface="Times New Roman"/>
              </a:rPr>
              <a:t>Pestano, D. (2024). AI in Photography - The Good, The Bad and The Ugly. [online] Professional Photo. Available at: </a:t>
            </a:r>
            <a:r>
              <a:rPr lang="en-US" sz="1200" dirty="0">
                <a:solidFill>
                  <a:srgbClr val="FFFFFF"/>
                </a:solidFill>
                <a:latin typeface="Times New Roman"/>
                <a:cs typeface="Times New Roman"/>
                <a:hlinkClick r:id="rId6"/>
              </a:rPr>
              <a:t>https://professionalphoto.online/ai-artificial-intelligence/ai-in-photography-the-good-the-bad-and-the-ugly/</a:t>
            </a:r>
            <a:r>
              <a:rPr lang="en-US" sz="1200" dirty="0">
                <a:solidFill>
                  <a:srgbClr val="FFFFFF"/>
                </a:solidFill>
                <a:latin typeface="Times New Roman"/>
                <a:cs typeface="Times New Roman"/>
              </a:rPr>
              <a:t>. </a:t>
            </a:r>
            <a:endParaRPr lang="en-US" dirty="0"/>
          </a:p>
          <a:p>
            <a:r>
              <a:rPr lang="en-US" sz="1200" dirty="0">
                <a:solidFill>
                  <a:srgbClr val="FFFFFF"/>
                </a:solidFill>
                <a:latin typeface="Times New Roman"/>
                <a:cs typeface="Times New Roman"/>
              </a:rPr>
              <a:t>www.saatchigallery.com. (n.d.). Richard Wilson - Artist - Saatchi Gallery. [online] Available at: </a:t>
            </a:r>
            <a:r>
              <a:rPr lang="en-US" sz="1200" dirty="0">
                <a:solidFill>
                  <a:srgbClr val="FFFFFF"/>
                </a:solidFill>
                <a:latin typeface="Times New Roman"/>
                <a:cs typeface="Times New Roman"/>
                <a:hlinkClick r:id="rId7"/>
              </a:rPr>
              <a:t>https://www.saatchigallery.com/artist/richard_wilson</a:t>
            </a:r>
            <a:r>
              <a:rPr lang="en-US" sz="1200" dirty="0">
                <a:solidFill>
                  <a:srgbClr val="FFFFFF"/>
                </a:solidFill>
                <a:latin typeface="Times New Roman"/>
                <a:cs typeface="Times New Roman"/>
              </a:rPr>
              <a:t>. </a:t>
            </a:r>
            <a:endParaRPr lang="en-US" dirty="0"/>
          </a:p>
          <a:p>
            <a:endParaRPr lang="en-US"/>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dirty="0"/>
          </a:p>
        </p:txBody>
      </p:sp>
    </p:spTree>
    <p:extLst>
      <p:ext uri="{BB962C8B-B14F-4D97-AF65-F5344CB8AC3E}">
        <p14:creationId xmlns:p14="http://schemas.microsoft.com/office/powerpoint/2010/main" val="30244470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TotalTime>17613</TotalTime>
  <Words>432</Words>
  <Application>Microsoft Office PowerPoint</Application>
  <PresentationFormat>Widescreen</PresentationFormat>
  <Paragraphs>29</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Visual Enquiry</vt:lpstr>
      <vt:lpstr>PowerPoint Presentation</vt:lpstr>
      <vt:lpstr>Examples </vt:lpstr>
      <vt:lpstr>Artwork 2</vt:lpstr>
      <vt:lpstr>Archive visit</vt:lpstr>
      <vt:lpstr>Mapping potential territories </vt:lpstr>
      <vt:lpstr>Research </vt:lpstr>
      <vt:lpstr>Research on AI</vt:lpstr>
      <vt:lpstr>Reseach on AI</vt:lpstr>
      <vt:lpstr>Group meetings </vt:lpstr>
      <vt:lpstr>Chosen place- coach house</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Carys Banfield (2301988)</cp:lastModifiedBy>
  <cp:revision>437</cp:revision>
  <dcterms:created xsi:type="dcterms:W3CDTF">2024-10-05T20:45:17Z</dcterms:created>
  <dcterms:modified xsi:type="dcterms:W3CDTF">2025-04-30T12:23:47Z</dcterms:modified>
</cp:coreProperties>
</file>