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3" r:id="rId1"/>
  </p:sldMasterIdLst>
  <p:sldIdLst>
    <p:sldId id="256" r:id="rId2"/>
    <p:sldId id="260" r:id="rId3"/>
    <p:sldId id="275" r:id="rId4"/>
    <p:sldId id="258" r:id="rId5"/>
    <p:sldId id="259" r:id="rId6"/>
    <p:sldId id="261" r:id="rId7"/>
    <p:sldId id="263" r:id="rId8"/>
    <p:sldId id="264" r:id="rId9"/>
    <p:sldId id="269" r:id="rId10"/>
    <p:sldId id="271" r:id="rId11"/>
    <p:sldId id="272" r:id="rId12"/>
    <p:sldId id="273" r:id="rId13"/>
    <p:sldId id="266" r:id="rId14"/>
    <p:sldId id="267" r:id="rId15"/>
    <p:sldId id="268" r:id="rId16"/>
    <p:sldId id="274" r:id="rId17"/>
    <p:sldId id="265" r:id="rId18"/>
    <p:sldId id="270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290E2F-DE73-758C-999B-103949ECB0DF}" v="336" dt="2019-12-10T15:14:01.045"/>
    <p1510:client id="{1A04F800-BC90-FF8E-1653-DB6CC0087C74}" v="37" dt="2019-12-12T11:08:05.420"/>
    <p1510:client id="{1DEB3A7B-7D51-CFEB-6BCC-45B4846A42C0}" v="143" dt="2019-12-07T12:42:02.512"/>
    <p1510:client id="{278D9637-26E7-FE9F-B392-26328EF02060}" v="1" dt="2019-11-28T19:37:59.479"/>
    <p1510:client id="{2803F54D-DE0D-DED4-0749-C1E93F74FA0F}" v="2161" dt="2019-12-18T22:32:02.366"/>
    <p1510:client id="{4F4628BC-AFE5-ECF4-9A9A-892C0AF9C9B8}" v="679" dt="2019-12-17T12:16:14.952"/>
    <p1510:client id="{51763CEE-4C91-3986-C256-1AFB1194F738}" v="216" dt="2019-12-09T18:33:55.991"/>
    <p1510:client id="{5C3F770F-B924-89C3-8A32-F224AA432893}" v="675" dt="2019-12-08T20:57:22.674"/>
    <p1510:client id="{661215C0-6E92-2964-22AF-A879BC976BC5}" v="372" dt="2019-12-11T14:47:40.309"/>
    <p1510:client id="{6B8F3C18-0A77-06EA-F96F-AF1F7265B9BC}" v="694" dt="2019-12-12T10:29:24.611"/>
    <p1510:client id="{7457549A-3C1D-E255-AEDE-78A13B07F995}" v="568" dt="2019-12-18T16:34:16.254"/>
    <p1510:client id="{7FF9A9D6-C55E-A55D-743A-1DD7982E7BE4}" v="29" dt="2019-12-12T11:06:52.514"/>
    <p1510:client id="{82DA5EEC-1BE1-6B63-68E2-C5FD66AC1E12}" v="359" dt="2019-11-28T20:32:02.731"/>
    <p1510:client id="{84B08D1A-E223-489C-AA1A-A32CF3365516}" v="305" dt="2019-12-10T15:20:11.190"/>
    <p1510:client id="{880580C1-FFE9-74A2-065E-54D5FEA5359B}" v="447" dt="2019-12-18T20:37:58.309"/>
    <p1510:client id="{891337FF-6C73-5BDE-BCB4-9B5E43805EEC}" v="51" dt="2019-12-10T14:37:26.586"/>
    <p1510:client id="{8EB988ED-EE8A-A28A-A3D4-0B30858A583D}" v="25" dt="2019-11-28T19:52:08.652"/>
    <p1510:client id="{B9B60021-00B7-05C8-FA43-8AA7A572168A}" v="78" dt="2019-12-03T10:45:12.106"/>
    <p1510:client id="{C5B0DB8E-0BC8-A7B9-2627-ACD2579AEB17}" v="313" dt="2019-12-05T21:41:14.434"/>
    <p1510:client id="{D588B165-E494-D382-FE49-346F55573CC2}" v="11" dt="2019-12-16T23:11:27.956"/>
    <p1510:client id="{E7D4F795-DC43-A572-3A56-CDE048BD56CA}" v="930" dt="2019-12-09T23:10:59.2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9.png"/><Relationship Id="rId7" Type="http://schemas.openxmlformats.org/officeDocument/2006/relationships/image" Target="../media/image1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36.svg"/><Relationship Id="rId4" Type="http://schemas.openxmlformats.org/officeDocument/2006/relationships/image" Target="../media/image50.svg"/><Relationship Id="rId9" Type="http://schemas.openxmlformats.org/officeDocument/2006/relationships/image" Target="../media/image35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43.png"/><Relationship Id="rId7" Type="http://schemas.openxmlformats.org/officeDocument/2006/relationships/image" Target="../media/image55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9.png"/><Relationship Id="rId7" Type="http://schemas.openxmlformats.org/officeDocument/2006/relationships/image" Target="../media/image1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36.svg"/><Relationship Id="rId4" Type="http://schemas.openxmlformats.org/officeDocument/2006/relationships/image" Target="../media/image50.svg"/><Relationship Id="rId9" Type="http://schemas.openxmlformats.org/officeDocument/2006/relationships/image" Target="../media/image35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43.png"/><Relationship Id="rId7" Type="http://schemas.openxmlformats.org/officeDocument/2006/relationships/image" Target="../media/image55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066BF1-1AF8-4E51-8863-4732E5E8B45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95680495-ED65-4D25-A6B8-2DBD093C9C20}">
      <dgm:prSet/>
      <dgm:spPr/>
      <dgm:t>
        <a:bodyPr/>
        <a:lstStyle/>
        <a:p>
          <a:r>
            <a:rPr lang="en-GB"/>
            <a:t>Make Uber the taxi service of </a:t>
          </a:r>
          <a:r>
            <a:rPr lang="en-GB">
              <a:latin typeface="Century Gothic" panose="020B0502020202020204"/>
            </a:rPr>
            <a:t>choice</a:t>
          </a:r>
          <a:r>
            <a:rPr lang="en-GB"/>
            <a:t> </a:t>
          </a:r>
          <a:endParaRPr lang="en-US"/>
        </a:p>
      </dgm:t>
    </dgm:pt>
    <dgm:pt modelId="{98058079-1567-4B43-946C-9D8A1BF412D3}" type="parTrans" cxnId="{0A75F554-EDF5-4489-8F69-66CDDF008346}">
      <dgm:prSet/>
      <dgm:spPr/>
      <dgm:t>
        <a:bodyPr/>
        <a:lstStyle/>
        <a:p>
          <a:endParaRPr lang="en-US"/>
        </a:p>
      </dgm:t>
    </dgm:pt>
    <dgm:pt modelId="{0B25005A-FD99-46EA-AD5A-5BC98B625456}" type="sibTrans" cxnId="{0A75F554-EDF5-4489-8F69-66CDDF008346}">
      <dgm:prSet/>
      <dgm:spPr/>
      <dgm:t>
        <a:bodyPr/>
        <a:lstStyle/>
        <a:p>
          <a:endParaRPr lang="en-US"/>
        </a:p>
      </dgm:t>
    </dgm:pt>
    <dgm:pt modelId="{6D8182E7-AE16-40A3-9B03-4F8F11DB2E2D}">
      <dgm:prSet/>
      <dgm:spPr/>
      <dgm:t>
        <a:bodyPr/>
        <a:lstStyle/>
        <a:p>
          <a:r>
            <a:rPr lang="en-GB"/>
            <a:t>Improve the communication of </a:t>
          </a:r>
          <a:r>
            <a:rPr lang="en-GB">
              <a:latin typeface="Century Gothic" panose="020B0502020202020204"/>
            </a:rPr>
            <a:t>the</a:t>
          </a:r>
          <a:r>
            <a:rPr lang="en-GB" baseline="0">
              <a:latin typeface="Century Gothic" panose="020B0502020202020204"/>
            </a:rPr>
            <a:t> U</a:t>
          </a:r>
          <a:r>
            <a:rPr lang="en-GB" baseline="-25000">
              <a:latin typeface="Century Gothic" panose="020B0502020202020204"/>
            </a:rPr>
            <a:t>4</a:t>
          </a:r>
          <a:r>
            <a:rPr lang="en-GB" baseline="0">
              <a:latin typeface="Century Gothic" panose="020B0502020202020204"/>
            </a:rPr>
            <a:t>B platform</a:t>
          </a:r>
          <a:endParaRPr lang="en-GB" baseline="-25000">
            <a:latin typeface="Century Gothic" panose="020B0502020202020204"/>
          </a:endParaRPr>
        </a:p>
      </dgm:t>
    </dgm:pt>
    <dgm:pt modelId="{08CEA805-13F1-4490-9360-E2A3257DBE18}" type="parTrans" cxnId="{43AAAB40-FA89-499B-9900-9DBDE70080CD}">
      <dgm:prSet/>
      <dgm:spPr/>
      <dgm:t>
        <a:bodyPr/>
        <a:lstStyle/>
        <a:p>
          <a:endParaRPr lang="en-US"/>
        </a:p>
      </dgm:t>
    </dgm:pt>
    <dgm:pt modelId="{DDE3D598-E50E-41A5-AB09-0A2196946A82}" type="sibTrans" cxnId="{43AAAB40-FA89-499B-9900-9DBDE70080CD}">
      <dgm:prSet/>
      <dgm:spPr/>
      <dgm:t>
        <a:bodyPr/>
        <a:lstStyle/>
        <a:p>
          <a:endParaRPr lang="en-US"/>
        </a:p>
      </dgm:t>
    </dgm:pt>
    <dgm:pt modelId="{AD974D76-8384-45E2-A744-DE2E981CBB30}" type="pres">
      <dgm:prSet presAssocID="{80066BF1-1AF8-4E51-8863-4732E5E8B452}" presName="root" presStyleCnt="0">
        <dgm:presLayoutVars>
          <dgm:dir/>
          <dgm:resizeHandles val="exact"/>
        </dgm:presLayoutVars>
      </dgm:prSet>
      <dgm:spPr/>
    </dgm:pt>
    <dgm:pt modelId="{8E50F03B-77CE-4BAD-BF76-AB2331AC0FE5}" type="pres">
      <dgm:prSet presAssocID="{95680495-ED65-4D25-A6B8-2DBD093C9C20}" presName="compNode" presStyleCnt="0"/>
      <dgm:spPr/>
    </dgm:pt>
    <dgm:pt modelId="{8C6ECC62-5437-4873-B0E1-87E2DADE4F13}" type="pres">
      <dgm:prSet presAssocID="{95680495-ED65-4D25-A6B8-2DBD093C9C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D6FA6B22-D371-4E7E-84CA-4262961ABEFB}" type="pres">
      <dgm:prSet presAssocID="{95680495-ED65-4D25-A6B8-2DBD093C9C20}" presName="spaceRect" presStyleCnt="0"/>
      <dgm:spPr/>
    </dgm:pt>
    <dgm:pt modelId="{6107A2A8-99AD-4B09-B082-1DDA4C8502B7}" type="pres">
      <dgm:prSet presAssocID="{95680495-ED65-4D25-A6B8-2DBD093C9C20}" presName="textRect" presStyleLbl="revTx" presStyleIdx="0" presStyleCnt="2">
        <dgm:presLayoutVars>
          <dgm:chMax val="1"/>
          <dgm:chPref val="1"/>
        </dgm:presLayoutVars>
      </dgm:prSet>
      <dgm:spPr/>
    </dgm:pt>
    <dgm:pt modelId="{581E9465-411C-4401-A4F9-F0D5C0F42BAB}" type="pres">
      <dgm:prSet presAssocID="{0B25005A-FD99-46EA-AD5A-5BC98B625456}" presName="sibTrans" presStyleCnt="0"/>
      <dgm:spPr/>
    </dgm:pt>
    <dgm:pt modelId="{99C3A5E7-DE2D-49A1-A92F-67F6583216E3}" type="pres">
      <dgm:prSet presAssocID="{6D8182E7-AE16-40A3-9B03-4F8F11DB2E2D}" presName="compNode" presStyleCnt="0"/>
      <dgm:spPr/>
    </dgm:pt>
    <dgm:pt modelId="{B4F31FEA-14D2-4B6E-A2B0-2DE7311F9412}" type="pres">
      <dgm:prSet presAssocID="{6D8182E7-AE16-40A3-9B03-4F8F11DB2E2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C586482E-017D-4024-B675-FD752E6B9285}" type="pres">
      <dgm:prSet presAssocID="{6D8182E7-AE16-40A3-9B03-4F8F11DB2E2D}" presName="spaceRect" presStyleCnt="0"/>
      <dgm:spPr/>
    </dgm:pt>
    <dgm:pt modelId="{A8838A13-1080-4E4B-921B-0D34EBEABF75}" type="pres">
      <dgm:prSet presAssocID="{6D8182E7-AE16-40A3-9B03-4F8F11DB2E2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C5D4715-F140-4AA4-9EB5-3209E59F7569}" type="presOf" srcId="{6D8182E7-AE16-40A3-9B03-4F8F11DB2E2D}" destId="{A8838A13-1080-4E4B-921B-0D34EBEABF75}" srcOrd="0" destOrd="0" presId="urn:microsoft.com/office/officeart/2018/2/layout/IconLabelList"/>
    <dgm:cxn modelId="{43AAAB40-FA89-499B-9900-9DBDE70080CD}" srcId="{80066BF1-1AF8-4E51-8863-4732E5E8B452}" destId="{6D8182E7-AE16-40A3-9B03-4F8F11DB2E2D}" srcOrd="1" destOrd="0" parTransId="{08CEA805-13F1-4490-9360-E2A3257DBE18}" sibTransId="{DDE3D598-E50E-41A5-AB09-0A2196946A82}"/>
    <dgm:cxn modelId="{82556670-EBAE-4758-B8E8-11947633F554}" type="presOf" srcId="{80066BF1-1AF8-4E51-8863-4732E5E8B452}" destId="{AD974D76-8384-45E2-A744-DE2E981CBB30}" srcOrd="0" destOrd="0" presId="urn:microsoft.com/office/officeart/2018/2/layout/IconLabelList"/>
    <dgm:cxn modelId="{0A75F554-EDF5-4489-8F69-66CDDF008346}" srcId="{80066BF1-1AF8-4E51-8863-4732E5E8B452}" destId="{95680495-ED65-4D25-A6B8-2DBD093C9C20}" srcOrd="0" destOrd="0" parTransId="{98058079-1567-4B43-946C-9D8A1BF412D3}" sibTransId="{0B25005A-FD99-46EA-AD5A-5BC98B625456}"/>
    <dgm:cxn modelId="{ADD7FAE6-7EC0-4FE6-8918-70BDEE1D1DAD}" type="presOf" srcId="{95680495-ED65-4D25-A6B8-2DBD093C9C20}" destId="{6107A2A8-99AD-4B09-B082-1DDA4C8502B7}" srcOrd="0" destOrd="0" presId="urn:microsoft.com/office/officeart/2018/2/layout/IconLabelList"/>
    <dgm:cxn modelId="{7ACE4449-2212-49EC-BCB7-F0C34BDBF266}" type="presParOf" srcId="{AD974D76-8384-45E2-A744-DE2E981CBB30}" destId="{8E50F03B-77CE-4BAD-BF76-AB2331AC0FE5}" srcOrd="0" destOrd="0" presId="urn:microsoft.com/office/officeart/2018/2/layout/IconLabelList"/>
    <dgm:cxn modelId="{D9A685EC-08AE-411D-879A-B680547C42BC}" type="presParOf" srcId="{8E50F03B-77CE-4BAD-BF76-AB2331AC0FE5}" destId="{8C6ECC62-5437-4873-B0E1-87E2DADE4F13}" srcOrd="0" destOrd="0" presId="urn:microsoft.com/office/officeart/2018/2/layout/IconLabelList"/>
    <dgm:cxn modelId="{7DD0816C-B270-4AFF-8765-98F84288242E}" type="presParOf" srcId="{8E50F03B-77CE-4BAD-BF76-AB2331AC0FE5}" destId="{D6FA6B22-D371-4E7E-84CA-4262961ABEFB}" srcOrd="1" destOrd="0" presId="urn:microsoft.com/office/officeart/2018/2/layout/IconLabelList"/>
    <dgm:cxn modelId="{667291D0-58BE-4620-9597-7E78E0EE1FD1}" type="presParOf" srcId="{8E50F03B-77CE-4BAD-BF76-AB2331AC0FE5}" destId="{6107A2A8-99AD-4B09-B082-1DDA4C8502B7}" srcOrd="2" destOrd="0" presId="urn:microsoft.com/office/officeart/2018/2/layout/IconLabelList"/>
    <dgm:cxn modelId="{DDE85DD9-D6FF-4697-8112-19F8E89771E9}" type="presParOf" srcId="{AD974D76-8384-45E2-A744-DE2E981CBB30}" destId="{581E9465-411C-4401-A4F9-F0D5C0F42BAB}" srcOrd="1" destOrd="0" presId="urn:microsoft.com/office/officeart/2018/2/layout/IconLabelList"/>
    <dgm:cxn modelId="{D3F3E0EC-AE7A-4DFF-86A5-AFB4F56769F1}" type="presParOf" srcId="{AD974D76-8384-45E2-A744-DE2E981CBB30}" destId="{99C3A5E7-DE2D-49A1-A92F-67F6583216E3}" srcOrd="2" destOrd="0" presId="urn:microsoft.com/office/officeart/2018/2/layout/IconLabelList"/>
    <dgm:cxn modelId="{4276C7B6-EDCF-4AE6-BE3F-AA1B9A94FB90}" type="presParOf" srcId="{99C3A5E7-DE2D-49A1-A92F-67F6583216E3}" destId="{B4F31FEA-14D2-4B6E-A2B0-2DE7311F9412}" srcOrd="0" destOrd="0" presId="urn:microsoft.com/office/officeart/2018/2/layout/IconLabelList"/>
    <dgm:cxn modelId="{63A646A6-BA48-4D6E-A58F-9964C19C630E}" type="presParOf" srcId="{99C3A5E7-DE2D-49A1-A92F-67F6583216E3}" destId="{C586482E-017D-4024-B675-FD752E6B9285}" srcOrd="1" destOrd="0" presId="urn:microsoft.com/office/officeart/2018/2/layout/IconLabelList"/>
    <dgm:cxn modelId="{DB2A25AF-1816-40BB-AF01-ECCA28436BAA}" type="presParOf" srcId="{99C3A5E7-DE2D-49A1-A92F-67F6583216E3}" destId="{A8838A13-1080-4E4B-921B-0D34EBEABF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732DE3-2BE5-4AF2-9948-0FA89023BB3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CF1B2E7-A6C8-4B0C-825F-F150E8B494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entury Gothic" panose="020B0502020202020204"/>
            </a:rPr>
            <a:t>Expand globally  </a:t>
          </a:r>
          <a:endParaRPr lang="en-US">
            <a:latin typeface="Century Gothic" panose="020B0502020202020204"/>
          </a:endParaRPr>
        </a:p>
      </dgm:t>
    </dgm:pt>
    <dgm:pt modelId="{8E6A9F41-3ED6-4512-8A29-B4FBFA91BD66}" type="parTrans" cxnId="{9BB6EBCF-832E-407E-BE91-32CA4400B525}">
      <dgm:prSet/>
      <dgm:spPr/>
      <dgm:t>
        <a:bodyPr/>
        <a:lstStyle/>
        <a:p>
          <a:endParaRPr lang="en-US"/>
        </a:p>
      </dgm:t>
    </dgm:pt>
    <dgm:pt modelId="{793B01C9-5DC0-4D96-872A-94169273F32F}" type="sibTrans" cxnId="{9BB6EBCF-832E-407E-BE91-32CA4400B525}">
      <dgm:prSet/>
      <dgm:spPr/>
      <dgm:t>
        <a:bodyPr/>
        <a:lstStyle/>
        <a:p>
          <a:endParaRPr lang="en-US"/>
        </a:p>
      </dgm:t>
    </dgm:pt>
    <dgm:pt modelId="{607ED52C-F40B-44EF-87D5-14D8E2FCD88E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entury Gothic" panose="020B0502020202020204"/>
            </a:rPr>
            <a:t>Exceeding expectations</a:t>
          </a:r>
        </a:p>
      </dgm:t>
    </dgm:pt>
    <dgm:pt modelId="{76CB6CF5-C3EA-45B5-AAE7-EA1CE74BE6ED}" type="parTrans" cxnId="{BBE371E1-160A-4D7D-912C-DBB5B0F49B34}">
      <dgm:prSet/>
      <dgm:spPr/>
    </dgm:pt>
    <dgm:pt modelId="{04BFBD78-C0E2-4ECC-9566-CAE63B12081F}" type="sibTrans" cxnId="{BBE371E1-160A-4D7D-912C-DBB5B0F49B34}">
      <dgm:prSet/>
      <dgm:spPr/>
      <dgm:t>
        <a:bodyPr/>
        <a:lstStyle/>
        <a:p>
          <a:endParaRPr lang="en-US"/>
        </a:p>
      </dgm:t>
    </dgm:pt>
    <dgm:pt modelId="{10431790-7662-4B4F-9F3D-B530CFF8401A}" type="pres">
      <dgm:prSet presAssocID="{E2732DE3-2BE5-4AF2-9948-0FA89023BB3E}" presName="root" presStyleCnt="0">
        <dgm:presLayoutVars>
          <dgm:dir/>
          <dgm:resizeHandles val="exact"/>
        </dgm:presLayoutVars>
      </dgm:prSet>
      <dgm:spPr/>
    </dgm:pt>
    <dgm:pt modelId="{606CD2B8-9F35-41DC-84BB-EDE240CD6B9F}" type="pres">
      <dgm:prSet presAssocID="{DCF1B2E7-A6C8-4B0C-825F-F150E8B4941F}" presName="compNode" presStyleCnt="0"/>
      <dgm:spPr/>
    </dgm:pt>
    <dgm:pt modelId="{2AB491AD-D77A-4DCE-8C5C-8661D9D61FE3}" type="pres">
      <dgm:prSet presAssocID="{DCF1B2E7-A6C8-4B0C-825F-F150E8B4941F}" presName="iconBgRect" presStyleLbl="bgShp" presStyleIdx="0" presStyleCnt="2"/>
      <dgm:spPr/>
    </dgm:pt>
    <dgm:pt modelId="{66CFC5FF-D900-4C0F-8A8C-0460C27E258E}" type="pres">
      <dgm:prSet presAssocID="{DCF1B2E7-A6C8-4B0C-825F-F150E8B4941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7C7D741C-AD4A-467C-88DE-3BA9D7AAC151}" type="pres">
      <dgm:prSet presAssocID="{DCF1B2E7-A6C8-4B0C-825F-F150E8B4941F}" presName="spaceRect" presStyleCnt="0"/>
      <dgm:spPr/>
    </dgm:pt>
    <dgm:pt modelId="{FD9D491B-CE09-4447-8026-4F6B00D2371D}" type="pres">
      <dgm:prSet presAssocID="{DCF1B2E7-A6C8-4B0C-825F-F150E8B4941F}" presName="textRect" presStyleLbl="revTx" presStyleIdx="0" presStyleCnt="2">
        <dgm:presLayoutVars>
          <dgm:chMax val="1"/>
          <dgm:chPref val="1"/>
        </dgm:presLayoutVars>
      </dgm:prSet>
      <dgm:spPr/>
    </dgm:pt>
    <dgm:pt modelId="{DC75E0AB-42B4-407A-9BBC-85ADC3779856}" type="pres">
      <dgm:prSet presAssocID="{793B01C9-5DC0-4D96-872A-94169273F32F}" presName="sibTrans" presStyleCnt="0"/>
      <dgm:spPr/>
    </dgm:pt>
    <dgm:pt modelId="{7D11647D-4788-4E18-A8BA-92F5688263BD}" type="pres">
      <dgm:prSet presAssocID="{607ED52C-F40B-44EF-87D5-14D8E2FCD88E}" presName="compNode" presStyleCnt="0"/>
      <dgm:spPr/>
    </dgm:pt>
    <dgm:pt modelId="{2A6E1E5B-E6A0-47BF-9A66-6B93AF042F8C}" type="pres">
      <dgm:prSet presAssocID="{607ED52C-F40B-44EF-87D5-14D8E2FCD88E}" presName="iconBgRect" presStyleLbl="bgShp" presStyleIdx="1" presStyleCnt="2"/>
      <dgm:spPr/>
    </dgm:pt>
    <dgm:pt modelId="{6297C5CD-3C0F-4E84-8527-F6110BCB210E}" type="pres">
      <dgm:prSet presAssocID="{607ED52C-F40B-44EF-87D5-14D8E2FCD88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5E69DD1-39E9-43D8-93C3-13A753CDC6D7}" type="pres">
      <dgm:prSet presAssocID="{607ED52C-F40B-44EF-87D5-14D8E2FCD88E}" presName="spaceRect" presStyleCnt="0"/>
      <dgm:spPr/>
    </dgm:pt>
    <dgm:pt modelId="{3104DC26-E991-41DD-97F0-A26ECE1E9E49}" type="pres">
      <dgm:prSet presAssocID="{607ED52C-F40B-44EF-87D5-14D8E2FCD88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7922110-7419-4323-8AF3-340A6B7BB8B2}" type="presOf" srcId="{607ED52C-F40B-44EF-87D5-14D8E2FCD88E}" destId="{3104DC26-E991-41DD-97F0-A26ECE1E9E49}" srcOrd="0" destOrd="0" presId="urn:microsoft.com/office/officeart/2018/5/layout/IconCircleLabelList"/>
    <dgm:cxn modelId="{CE05865D-0CCC-448F-82E1-32935459EC6D}" type="presOf" srcId="{DCF1B2E7-A6C8-4B0C-825F-F150E8B4941F}" destId="{FD9D491B-CE09-4447-8026-4F6B00D2371D}" srcOrd="0" destOrd="0" presId="urn:microsoft.com/office/officeart/2018/5/layout/IconCircleLabelList"/>
    <dgm:cxn modelId="{9BB6EBCF-832E-407E-BE91-32CA4400B525}" srcId="{E2732DE3-2BE5-4AF2-9948-0FA89023BB3E}" destId="{DCF1B2E7-A6C8-4B0C-825F-F150E8B4941F}" srcOrd="0" destOrd="0" parTransId="{8E6A9F41-3ED6-4512-8A29-B4FBFA91BD66}" sibTransId="{793B01C9-5DC0-4D96-872A-94169273F32F}"/>
    <dgm:cxn modelId="{BBE371E1-160A-4D7D-912C-DBB5B0F49B34}" srcId="{E2732DE3-2BE5-4AF2-9948-0FA89023BB3E}" destId="{607ED52C-F40B-44EF-87D5-14D8E2FCD88E}" srcOrd="1" destOrd="0" parTransId="{76CB6CF5-C3EA-45B5-AAE7-EA1CE74BE6ED}" sibTransId="{04BFBD78-C0E2-4ECC-9566-CAE63B12081F}"/>
    <dgm:cxn modelId="{769D56F6-C802-476C-BC72-1FABD7BD0351}" type="presOf" srcId="{E2732DE3-2BE5-4AF2-9948-0FA89023BB3E}" destId="{10431790-7662-4B4F-9F3D-B530CFF8401A}" srcOrd="0" destOrd="0" presId="urn:microsoft.com/office/officeart/2018/5/layout/IconCircleLabelList"/>
    <dgm:cxn modelId="{A7C9D44D-3C94-4696-A6AA-85B2C235055D}" type="presParOf" srcId="{10431790-7662-4B4F-9F3D-B530CFF8401A}" destId="{606CD2B8-9F35-41DC-84BB-EDE240CD6B9F}" srcOrd="0" destOrd="0" presId="urn:microsoft.com/office/officeart/2018/5/layout/IconCircleLabelList"/>
    <dgm:cxn modelId="{F1FA9B60-466A-4386-8B83-26FF75736D37}" type="presParOf" srcId="{606CD2B8-9F35-41DC-84BB-EDE240CD6B9F}" destId="{2AB491AD-D77A-4DCE-8C5C-8661D9D61FE3}" srcOrd="0" destOrd="0" presId="urn:microsoft.com/office/officeart/2018/5/layout/IconCircleLabelList"/>
    <dgm:cxn modelId="{D629F013-7A12-40F3-8ABB-4D2134BF838E}" type="presParOf" srcId="{606CD2B8-9F35-41DC-84BB-EDE240CD6B9F}" destId="{66CFC5FF-D900-4C0F-8A8C-0460C27E258E}" srcOrd="1" destOrd="0" presId="urn:microsoft.com/office/officeart/2018/5/layout/IconCircleLabelList"/>
    <dgm:cxn modelId="{74E30FCD-C346-4D4C-832B-C545D767B3B7}" type="presParOf" srcId="{606CD2B8-9F35-41DC-84BB-EDE240CD6B9F}" destId="{7C7D741C-AD4A-467C-88DE-3BA9D7AAC151}" srcOrd="2" destOrd="0" presId="urn:microsoft.com/office/officeart/2018/5/layout/IconCircleLabelList"/>
    <dgm:cxn modelId="{9A3BF1FD-7004-4426-8D2B-3C1CF8A27CAC}" type="presParOf" srcId="{606CD2B8-9F35-41DC-84BB-EDE240CD6B9F}" destId="{FD9D491B-CE09-4447-8026-4F6B00D2371D}" srcOrd="3" destOrd="0" presId="urn:microsoft.com/office/officeart/2018/5/layout/IconCircleLabelList"/>
    <dgm:cxn modelId="{860A9837-856B-4FF9-80A9-7EB8579FF31B}" type="presParOf" srcId="{10431790-7662-4B4F-9F3D-B530CFF8401A}" destId="{DC75E0AB-42B4-407A-9BBC-85ADC3779856}" srcOrd="1" destOrd="0" presId="urn:microsoft.com/office/officeart/2018/5/layout/IconCircleLabelList"/>
    <dgm:cxn modelId="{EB7CFABC-E59D-4D32-B1FF-E50CB3D35814}" type="presParOf" srcId="{10431790-7662-4B4F-9F3D-B530CFF8401A}" destId="{7D11647D-4788-4E18-A8BA-92F5688263BD}" srcOrd="2" destOrd="0" presId="urn:microsoft.com/office/officeart/2018/5/layout/IconCircleLabelList"/>
    <dgm:cxn modelId="{E0964A0A-4744-4917-A539-BD12C2A50F27}" type="presParOf" srcId="{7D11647D-4788-4E18-A8BA-92F5688263BD}" destId="{2A6E1E5B-E6A0-47BF-9A66-6B93AF042F8C}" srcOrd="0" destOrd="0" presId="urn:microsoft.com/office/officeart/2018/5/layout/IconCircleLabelList"/>
    <dgm:cxn modelId="{2D7B04CD-1A3F-457A-B703-22182A67A44F}" type="presParOf" srcId="{7D11647D-4788-4E18-A8BA-92F5688263BD}" destId="{6297C5CD-3C0F-4E84-8527-F6110BCB210E}" srcOrd="1" destOrd="0" presId="urn:microsoft.com/office/officeart/2018/5/layout/IconCircleLabelList"/>
    <dgm:cxn modelId="{AAA2DF02-0C97-43E4-BC85-51DFF0B4CCD3}" type="presParOf" srcId="{7D11647D-4788-4E18-A8BA-92F5688263BD}" destId="{85E69DD1-39E9-43D8-93C3-13A753CDC6D7}" srcOrd="2" destOrd="0" presId="urn:microsoft.com/office/officeart/2018/5/layout/IconCircleLabelList"/>
    <dgm:cxn modelId="{4A1A22CA-15E2-4601-97BA-CDF317914DAD}" type="presParOf" srcId="{7D11647D-4788-4E18-A8BA-92F5688263BD}" destId="{3104DC26-E991-41DD-97F0-A26ECE1E9E4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5E9DBD-2752-4A38-B0F8-5A72C055BB8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D38800D8-813D-4A02-A7E4-15ADE65132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Decrease of the service </a:t>
          </a:r>
          <a:endParaRPr lang="en-US"/>
        </a:p>
      </dgm:t>
    </dgm:pt>
    <dgm:pt modelId="{7CBAB1AA-ECEA-4450-B945-5B7892E9DC30}" type="parTrans" cxnId="{E05A209A-711B-4A91-BA82-F38B6DC4B780}">
      <dgm:prSet/>
      <dgm:spPr/>
      <dgm:t>
        <a:bodyPr/>
        <a:lstStyle/>
        <a:p>
          <a:endParaRPr lang="en-US"/>
        </a:p>
      </dgm:t>
    </dgm:pt>
    <dgm:pt modelId="{04CEAAB1-923C-49B8-BE2C-A567F917E871}" type="sibTrans" cxnId="{E05A209A-711B-4A91-BA82-F38B6DC4B780}">
      <dgm:prSet/>
      <dgm:spPr/>
      <dgm:t>
        <a:bodyPr/>
        <a:lstStyle/>
        <a:p>
          <a:endParaRPr lang="en-US"/>
        </a:p>
      </dgm:t>
    </dgm:pt>
    <dgm:pt modelId="{55783AB5-4CD1-42C4-847A-4C0C071B7F6A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/>
            <a:t>Revenue</a:t>
          </a:r>
          <a:r>
            <a:rPr lang="en-GB">
              <a:latin typeface="Century Gothic" panose="020B0502020202020204"/>
            </a:rPr>
            <a:t> </a:t>
          </a:r>
          <a:endParaRPr lang="en-US"/>
        </a:p>
      </dgm:t>
    </dgm:pt>
    <dgm:pt modelId="{E5796CA9-333A-4A30-8372-4311B7D5E254}" type="parTrans" cxnId="{B0E18A5D-2DC0-454B-8CF9-0F460ECD82E2}">
      <dgm:prSet/>
      <dgm:spPr/>
      <dgm:t>
        <a:bodyPr/>
        <a:lstStyle/>
        <a:p>
          <a:endParaRPr lang="en-US"/>
        </a:p>
      </dgm:t>
    </dgm:pt>
    <dgm:pt modelId="{4C4E311B-21F6-4C87-8238-5287B7B815BE}" type="sibTrans" cxnId="{B0E18A5D-2DC0-454B-8CF9-0F460ECD82E2}">
      <dgm:prSet/>
      <dgm:spPr/>
      <dgm:t>
        <a:bodyPr/>
        <a:lstStyle/>
        <a:p>
          <a:endParaRPr lang="en-US"/>
        </a:p>
      </dgm:t>
    </dgm:pt>
    <dgm:pt modelId="{99C723AD-9D95-457D-8D4D-11D5ADC9C0BC}" type="pres">
      <dgm:prSet presAssocID="{795E9DBD-2752-4A38-B0F8-5A72C055BB85}" presName="root" presStyleCnt="0">
        <dgm:presLayoutVars>
          <dgm:dir/>
          <dgm:resizeHandles val="exact"/>
        </dgm:presLayoutVars>
      </dgm:prSet>
      <dgm:spPr/>
    </dgm:pt>
    <dgm:pt modelId="{5314CF59-C0E3-4005-9662-3D8868A21A8B}" type="pres">
      <dgm:prSet presAssocID="{D38800D8-813D-4A02-A7E4-15ADE65132B7}" presName="compNode" presStyleCnt="0"/>
      <dgm:spPr/>
    </dgm:pt>
    <dgm:pt modelId="{35243666-CDE6-4634-BB3D-6988622A331E}" type="pres">
      <dgm:prSet presAssocID="{D38800D8-813D-4A02-A7E4-15ADE65132B7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568FDFA9-F526-4543-826C-606AFC604881}" type="pres">
      <dgm:prSet presAssocID="{D38800D8-813D-4A02-A7E4-15ADE65132B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BA883CB5-BF47-441D-82C6-919DFF6168E8}" type="pres">
      <dgm:prSet presAssocID="{D38800D8-813D-4A02-A7E4-15ADE65132B7}" presName="spaceRect" presStyleCnt="0"/>
      <dgm:spPr/>
    </dgm:pt>
    <dgm:pt modelId="{3B9BB22F-72BE-44D3-875B-F88F2CF5F0C6}" type="pres">
      <dgm:prSet presAssocID="{D38800D8-813D-4A02-A7E4-15ADE65132B7}" presName="textRect" presStyleLbl="revTx" presStyleIdx="0" presStyleCnt="2">
        <dgm:presLayoutVars>
          <dgm:chMax val="1"/>
          <dgm:chPref val="1"/>
        </dgm:presLayoutVars>
      </dgm:prSet>
      <dgm:spPr/>
    </dgm:pt>
    <dgm:pt modelId="{1D80B5A1-61A1-47B6-86DE-40471398BB1D}" type="pres">
      <dgm:prSet presAssocID="{04CEAAB1-923C-49B8-BE2C-A567F917E871}" presName="sibTrans" presStyleCnt="0"/>
      <dgm:spPr/>
    </dgm:pt>
    <dgm:pt modelId="{D6B4FA8C-145B-46F1-ACBB-B7A97DC8EDB3}" type="pres">
      <dgm:prSet presAssocID="{55783AB5-4CD1-42C4-847A-4C0C071B7F6A}" presName="compNode" presStyleCnt="0"/>
      <dgm:spPr/>
    </dgm:pt>
    <dgm:pt modelId="{A52177F5-2883-45F9-A760-01E565A3063B}" type="pres">
      <dgm:prSet presAssocID="{55783AB5-4CD1-42C4-847A-4C0C071B7F6A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D389111E-E597-4952-909B-CB1D37386243}" type="pres">
      <dgm:prSet presAssocID="{55783AB5-4CD1-42C4-847A-4C0C071B7F6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7B3FB7D5-946A-4958-A846-3D3D476494FF}" type="pres">
      <dgm:prSet presAssocID="{55783AB5-4CD1-42C4-847A-4C0C071B7F6A}" presName="spaceRect" presStyleCnt="0"/>
      <dgm:spPr/>
    </dgm:pt>
    <dgm:pt modelId="{6AF2FF4C-956A-4561-8370-7F902B142C3F}" type="pres">
      <dgm:prSet presAssocID="{55783AB5-4CD1-42C4-847A-4C0C071B7F6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0E18A5D-2DC0-454B-8CF9-0F460ECD82E2}" srcId="{795E9DBD-2752-4A38-B0F8-5A72C055BB85}" destId="{55783AB5-4CD1-42C4-847A-4C0C071B7F6A}" srcOrd="1" destOrd="0" parTransId="{E5796CA9-333A-4A30-8372-4311B7D5E254}" sibTransId="{4C4E311B-21F6-4C87-8238-5287B7B815BE}"/>
    <dgm:cxn modelId="{C2AC2564-E6EE-43C6-8378-3DFF768ABF5E}" type="presOf" srcId="{795E9DBD-2752-4A38-B0F8-5A72C055BB85}" destId="{99C723AD-9D95-457D-8D4D-11D5ADC9C0BC}" srcOrd="0" destOrd="0" presId="urn:microsoft.com/office/officeart/2018/5/layout/IconLeafLabelList"/>
    <dgm:cxn modelId="{3270D982-E417-437C-9CF2-3FFC3AD8D301}" type="presOf" srcId="{D38800D8-813D-4A02-A7E4-15ADE65132B7}" destId="{3B9BB22F-72BE-44D3-875B-F88F2CF5F0C6}" srcOrd="0" destOrd="0" presId="urn:microsoft.com/office/officeart/2018/5/layout/IconLeafLabelList"/>
    <dgm:cxn modelId="{E05A209A-711B-4A91-BA82-F38B6DC4B780}" srcId="{795E9DBD-2752-4A38-B0F8-5A72C055BB85}" destId="{D38800D8-813D-4A02-A7E4-15ADE65132B7}" srcOrd="0" destOrd="0" parTransId="{7CBAB1AA-ECEA-4450-B945-5B7892E9DC30}" sibTransId="{04CEAAB1-923C-49B8-BE2C-A567F917E871}"/>
    <dgm:cxn modelId="{9363CBBE-CE0B-4421-9DC9-106F33AABAA1}" type="presOf" srcId="{55783AB5-4CD1-42C4-847A-4C0C071B7F6A}" destId="{6AF2FF4C-956A-4561-8370-7F902B142C3F}" srcOrd="0" destOrd="0" presId="urn:microsoft.com/office/officeart/2018/5/layout/IconLeafLabelList"/>
    <dgm:cxn modelId="{48B335DD-4EDF-4C67-AFFF-92FD9E758AFC}" type="presParOf" srcId="{99C723AD-9D95-457D-8D4D-11D5ADC9C0BC}" destId="{5314CF59-C0E3-4005-9662-3D8868A21A8B}" srcOrd="0" destOrd="0" presId="urn:microsoft.com/office/officeart/2018/5/layout/IconLeafLabelList"/>
    <dgm:cxn modelId="{9CD0A956-F420-4FAF-90FC-E4883AD893EF}" type="presParOf" srcId="{5314CF59-C0E3-4005-9662-3D8868A21A8B}" destId="{35243666-CDE6-4634-BB3D-6988622A331E}" srcOrd="0" destOrd="0" presId="urn:microsoft.com/office/officeart/2018/5/layout/IconLeafLabelList"/>
    <dgm:cxn modelId="{61FF8F08-A74A-4A83-B5BD-3DE6E4D679F4}" type="presParOf" srcId="{5314CF59-C0E3-4005-9662-3D8868A21A8B}" destId="{568FDFA9-F526-4543-826C-606AFC604881}" srcOrd="1" destOrd="0" presId="urn:microsoft.com/office/officeart/2018/5/layout/IconLeafLabelList"/>
    <dgm:cxn modelId="{96C8C179-C862-483A-A9E0-AA85AD2625D8}" type="presParOf" srcId="{5314CF59-C0E3-4005-9662-3D8868A21A8B}" destId="{BA883CB5-BF47-441D-82C6-919DFF6168E8}" srcOrd="2" destOrd="0" presId="urn:microsoft.com/office/officeart/2018/5/layout/IconLeafLabelList"/>
    <dgm:cxn modelId="{AE3388D4-9932-4335-979D-B6EF047AA3F7}" type="presParOf" srcId="{5314CF59-C0E3-4005-9662-3D8868A21A8B}" destId="{3B9BB22F-72BE-44D3-875B-F88F2CF5F0C6}" srcOrd="3" destOrd="0" presId="urn:microsoft.com/office/officeart/2018/5/layout/IconLeafLabelList"/>
    <dgm:cxn modelId="{1E2748BB-5913-4736-835B-037D88C0984B}" type="presParOf" srcId="{99C723AD-9D95-457D-8D4D-11D5ADC9C0BC}" destId="{1D80B5A1-61A1-47B6-86DE-40471398BB1D}" srcOrd="1" destOrd="0" presId="urn:microsoft.com/office/officeart/2018/5/layout/IconLeafLabelList"/>
    <dgm:cxn modelId="{03344895-2666-45E0-952F-F4A5FE5E7C6E}" type="presParOf" srcId="{99C723AD-9D95-457D-8D4D-11D5ADC9C0BC}" destId="{D6B4FA8C-145B-46F1-ACBB-B7A97DC8EDB3}" srcOrd="2" destOrd="0" presId="urn:microsoft.com/office/officeart/2018/5/layout/IconLeafLabelList"/>
    <dgm:cxn modelId="{B5F4C385-C186-4178-BEF5-236F03B59B92}" type="presParOf" srcId="{D6B4FA8C-145B-46F1-ACBB-B7A97DC8EDB3}" destId="{A52177F5-2883-45F9-A760-01E565A3063B}" srcOrd="0" destOrd="0" presId="urn:microsoft.com/office/officeart/2018/5/layout/IconLeafLabelList"/>
    <dgm:cxn modelId="{03DDA7AF-75A5-4D86-A054-A99D9A9A671A}" type="presParOf" srcId="{D6B4FA8C-145B-46F1-ACBB-B7A97DC8EDB3}" destId="{D389111E-E597-4952-909B-CB1D37386243}" srcOrd="1" destOrd="0" presId="urn:microsoft.com/office/officeart/2018/5/layout/IconLeafLabelList"/>
    <dgm:cxn modelId="{333ABF8C-2D45-4949-A88A-C29CE576D009}" type="presParOf" srcId="{D6B4FA8C-145B-46F1-ACBB-B7A97DC8EDB3}" destId="{7B3FB7D5-946A-4958-A846-3D3D476494FF}" srcOrd="2" destOrd="0" presId="urn:microsoft.com/office/officeart/2018/5/layout/IconLeafLabelList"/>
    <dgm:cxn modelId="{C1B06CD6-0693-4352-9B07-AB61390E3D63}" type="presParOf" srcId="{D6B4FA8C-145B-46F1-ACBB-B7A97DC8EDB3}" destId="{6AF2FF4C-956A-4561-8370-7F902B142C3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5F9CEC-8F96-4DB6-8B5E-55F451D736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1966A3-0501-4069-9009-60E5C93D91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Taxi drivers</a:t>
          </a:r>
          <a:endParaRPr lang="en-US"/>
        </a:p>
      </dgm:t>
    </dgm:pt>
    <dgm:pt modelId="{307BB92A-0F34-44BA-859A-2F09A1FC78B7}" type="parTrans" cxnId="{D3622CF1-1AD1-4574-B0BB-E1203DA8F8E3}">
      <dgm:prSet/>
      <dgm:spPr/>
      <dgm:t>
        <a:bodyPr/>
        <a:lstStyle/>
        <a:p>
          <a:endParaRPr lang="en-US"/>
        </a:p>
      </dgm:t>
    </dgm:pt>
    <dgm:pt modelId="{004E9988-D221-4093-AC08-A98523E593FA}" type="sibTrans" cxnId="{D3622CF1-1AD1-4574-B0BB-E1203DA8F8E3}">
      <dgm:prSet/>
      <dgm:spPr/>
      <dgm:t>
        <a:bodyPr/>
        <a:lstStyle/>
        <a:p>
          <a:endParaRPr lang="en-US"/>
        </a:p>
      </dgm:t>
    </dgm:pt>
    <dgm:pt modelId="{EC82EFDE-7420-4A04-B912-817A296789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Legal regulations</a:t>
          </a:r>
          <a:endParaRPr lang="en-US"/>
        </a:p>
      </dgm:t>
    </dgm:pt>
    <dgm:pt modelId="{F0769663-0F37-46A1-9E6E-8417FB96EDE4}" type="parTrans" cxnId="{5E77D2E8-E592-4757-B494-6E6F9D02BEB0}">
      <dgm:prSet/>
      <dgm:spPr/>
      <dgm:t>
        <a:bodyPr/>
        <a:lstStyle/>
        <a:p>
          <a:endParaRPr lang="en-US"/>
        </a:p>
      </dgm:t>
    </dgm:pt>
    <dgm:pt modelId="{C2A43988-1EAB-4EBE-9333-491B30267C52}" type="sibTrans" cxnId="{5E77D2E8-E592-4757-B494-6E6F9D02BEB0}">
      <dgm:prSet/>
      <dgm:spPr/>
      <dgm:t>
        <a:bodyPr/>
        <a:lstStyle/>
        <a:p>
          <a:endParaRPr lang="en-US"/>
        </a:p>
      </dgm:t>
    </dgm:pt>
    <dgm:pt modelId="{349B6A4B-CF80-4F15-AB53-C1B08F172F6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Licence</a:t>
          </a:r>
          <a:endParaRPr lang="en-US"/>
        </a:p>
      </dgm:t>
    </dgm:pt>
    <dgm:pt modelId="{AC3C5DCF-6B52-4ABB-AEB9-EB87A2A5BEA1}" type="parTrans" cxnId="{FF76227C-15F9-4A26-9A4C-658C634C644B}">
      <dgm:prSet/>
      <dgm:spPr/>
      <dgm:t>
        <a:bodyPr/>
        <a:lstStyle/>
        <a:p>
          <a:endParaRPr lang="en-US"/>
        </a:p>
      </dgm:t>
    </dgm:pt>
    <dgm:pt modelId="{BB78EBFA-0AFC-4A4E-8B44-78F71A69AAAB}" type="sibTrans" cxnId="{FF76227C-15F9-4A26-9A4C-658C634C644B}">
      <dgm:prSet/>
      <dgm:spPr/>
      <dgm:t>
        <a:bodyPr/>
        <a:lstStyle/>
        <a:p>
          <a:endParaRPr lang="en-US"/>
        </a:p>
      </dgm:t>
    </dgm:pt>
    <dgm:pt modelId="{42CB05A1-1A9B-4611-9DF0-24AEBEACCAD8}" type="pres">
      <dgm:prSet presAssocID="{895F9CEC-8F96-4DB6-8B5E-55F451D7365B}" presName="root" presStyleCnt="0">
        <dgm:presLayoutVars>
          <dgm:dir/>
          <dgm:resizeHandles val="exact"/>
        </dgm:presLayoutVars>
      </dgm:prSet>
      <dgm:spPr/>
    </dgm:pt>
    <dgm:pt modelId="{6168C161-1FD8-4C5B-AD38-B0DAB28D02A9}" type="pres">
      <dgm:prSet presAssocID="{3E1966A3-0501-4069-9009-60E5C93D916E}" presName="compNode" presStyleCnt="0"/>
      <dgm:spPr/>
    </dgm:pt>
    <dgm:pt modelId="{F2EA00D4-4877-4295-8567-12CC40078C6A}" type="pres">
      <dgm:prSet presAssocID="{3E1966A3-0501-4069-9009-60E5C93D916E}" presName="iconBgRect" presStyleLbl="bgShp" presStyleIdx="0" presStyleCnt="3"/>
      <dgm:spPr/>
    </dgm:pt>
    <dgm:pt modelId="{7A7DCF66-AE57-4525-ACB9-590CE3DF0560}" type="pres">
      <dgm:prSet presAssocID="{3E1966A3-0501-4069-9009-60E5C93D91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33A07CDE-4DFE-4181-B594-B01D30D0D0F3}" type="pres">
      <dgm:prSet presAssocID="{3E1966A3-0501-4069-9009-60E5C93D916E}" presName="spaceRect" presStyleCnt="0"/>
      <dgm:spPr/>
    </dgm:pt>
    <dgm:pt modelId="{B0854A28-FE06-425B-A633-FE818AB409F5}" type="pres">
      <dgm:prSet presAssocID="{3E1966A3-0501-4069-9009-60E5C93D916E}" presName="textRect" presStyleLbl="revTx" presStyleIdx="0" presStyleCnt="3">
        <dgm:presLayoutVars>
          <dgm:chMax val="1"/>
          <dgm:chPref val="1"/>
        </dgm:presLayoutVars>
      </dgm:prSet>
      <dgm:spPr/>
    </dgm:pt>
    <dgm:pt modelId="{728AA7E3-1366-4C11-8FCE-2DB3D572DA25}" type="pres">
      <dgm:prSet presAssocID="{004E9988-D221-4093-AC08-A98523E593FA}" presName="sibTrans" presStyleCnt="0"/>
      <dgm:spPr/>
    </dgm:pt>
    <dgm:pt modelId="{5932BF12-87FF-469D-89D7-A9E5B504637E}" type="pres">
      <dgm:prSet presAssocID="{EC82EFDE-7420-4A04-B912-817A2967899C}" presName="compNode" presStyleCnt="0"/>
      <dgm:spPr/>
    </dgm:pt>
    <dgm:pt modelId="{4B5A9D5E-5068-4CDD-B538-3CA7ED9D83BB}" type="pres">
      <dgm:prSet presAssocID="{EC82EFDE-7420-4A04-B912-817A2967899C}" presName="iconBgRect" presStyleLbl="bgShp" presStyleIdx="1" presStyleCnt="3"/>
      <dgm:spPr/>
    </dgm:pt>
    <dgm:pt modelId="{E320016C-12EE-4136-A567-3312EC69868B}" type="pres">
      <dgm:prSet presAssocID="{EC82EFDE-7420-4A04-B912-817A296789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6DE2D02-BC06-4468-9BE8-DBC6F7F716A8}" type="pres">
      <dgm:prSet presAssocID="{EC82EFDE-7420-4A04-B912-817A2967899C}" presName="spaceRect" presStyleCnt="0"/>
      <dgm:spPr/>
    </dgm:pt>
    <dgm:pt modelId="{746215CE-EEA4-4CF2-BAFA-147EB8AD95F3}" type="pres">
      <dgm:prSet presAssocID="{EC82EFDE-7420-4A04-B912-817A2967899C}" presName="textRect" presStyleLbl="revTx" presStyleIdx="1" presStyleCnt="3">
        <dgm:presLayoutVars>
          <dgm:chMax val="1"/>
          <dgm:chPref val="1"/>
        </dgm:presLayoutVars>
      </dgm:prSet>
      <dgm:spPr/>
    </dgm:pt>
    <dgm:pt modelId="{A3EEC5B7-9096-4840-8FD3-615149F2D9E5}" type="pres">
      <dgm:prSet presAssocID="{C2A43988-1EAB-4EBE-9333-491B30267C52}" presName="sibTrans" presStyleCnt="0"/>
      <dgm:spPr/>
    </dgm:pt>
    <dgm:pt modelId="{B4A00D92-8F1B-4855-9E4A-131A6C4D8927}" type="pres">
      <dgm:prSet presAssocID="{349B6A4B-CF80-4F15-AB53-C1B08F172F6B}" presName="compNode" presStyleCnt="0"/>
      <dgm:spPr/>
    </dgm:pt>
    <dgm:pt modelId="{6B90969C-8684-4DF6-8D18-320BF948B2D2}" type="pres">
      <dgm:prSet presAssocID="{349B6A4B-CF80-4F15-AB53-C1B08F172F6B}" presName="iconBgRect" presStyleLbl="bgShp" presStyleIdx="2" presStyleCnt="3"/>
      <dgm:spPr/>
    </dgm:pt>
    <dgm:pt modelId="{BD802C6E-DD94-480F-B1F6-788616D08E99}" type="pres">
      <dgm:prSet presAssocID="{349B6A4B-CF80-4F15-AB53-C1B08F172F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U-turn"/>
        </a:ext>
      </dgm:extLst>
    </dgm:pt>
    <dgm:pt modelId="{3143552E-F453-4E11-8A8F-AC0E1C881ED1}" type="pres">
      <dgm:prSet presAssocID="{349B6A4B-CF80-4F15-AB53-C1B08F172F6B}" presName="spaceRect" presStyleCnt="0"/>
      <dgm:spPr/>
    </dgm:pt>
    <dgm:pt modelId="{FD8F397C-6B5F-42C8-A244-F050C71DDEF0}" type="pres">
      <dgm:prSet presAssocID="{349B6A4B-CF80-4F15-AB53-C1B08F172F6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829641A-2713-4FB4-B64D-A01F4AC98772}" type="presOf" srcId="{895F9CEC-8F96-4DB6-8B5E-55F451D7365B}" destId="{42CB05A1-1A9B-4611-9DF0-24AEBEACCAD8}" srcOrd="0" destOrd="0" presId="urn:microsoft.com/office/officeart/2018/5/layout/IconCircleLabelList"/>
    <dgm:cxn modelId="{4790A71C-CCA1-4B78-BBBA-200BF1835FB7}" type="presOf" srcId="{349B6A4B-CF80-4F15-AB53-C1B08F172F6B}" destId="{FD8F397C-6B5F-42C8-A244-F050C71DDEF0}" srcOrd="0" destOrd="0" presId="urn:microsoft.com/office/officeart/2018/5/layout/IconCircleLabelList"/>
    <dgm:cxn modelId="{FF76227C-15F9-4A26-9A4C-658C634C644B}" srcId="{895F9CEC-8F96-4DB6-8B5E-55F451D7365B}" destId="{349B6A4B-CF80-4F15-AB53-C1B08F172F6B}" srcOrd="2" destOrd="0" parTransId="{AC3C5DCF-6B52-4ABB-AEB9-EB87A2A5BEA1}" sibTransId="{BB78EBFA-0AFC-4A4E-8B44-78F71A69AAAB}"/>
    <dgm:cxn modelId="{8F6B1C81-C2D3-4A45-8155-6C4C1B81277D}" type="presOf" srcId="{3E1966A3-0501-4069-9009-60E5C93D916E}" destId="{B0854A28-FE06-425B-A633-FE818AB409F5}" srcOrd="0" destOrd="0" presId="urn:microsoft.com/office/officeart/2018/5/layout/IconCircleLabelList"/>
    <dgm:cxn modelId="{5E77D2E8-E592-4757-B494-6E6F9D02BEB0}" srcId="{895F9CEC-8F96-4DB6-8B5E-55F451D7365B}" destId="{EC82EFDE-7420-4A04-B912-817A2967899C}" srcOrd="1" destOrd="0" parTransId="{F0769663-0F37-46A1-9E6E-8417FB96EDE4}" sibTransId="{C2A43988-1EAB-4EBE-9333-491B30267C52}"/>
    <dgm:cxn modelId="{D3622CF1-1AD1-4574-B0BB-E1203DA8F8E3}" srcId="{895F9CEC-8F96-4DB6-8B5E-55F451D7365B}" destId="{3E1966A3-0501-4069-9009-60E5C93D916E}" srcOrd="0" destOrd="0" parTransId="{307BB92A-0F34-44BA-859A-2F09A1FC78B7}" sibTransId="{004E9988-D221-4093-AC08-A98523E593FA}"/>
    <dgm:cxn modelId="{5E75DFFA-95EF-42A5-A3D5-5C3A945C9C6B}" type="presOf" srcId="{EC82EFDE-7420-4A04-B912-817A2967899C}" destId="{746215CE-EEA4-4CF2-BAFA-147EB8AD95F3}" srcOrd="0" destOrd="0" presId="urn:microsoft.com/office/officeart/2018/5/layout/IconCircleLabelList"/>
    <dgm:cxn modelId="{9A304D4B-7721-4F5C-9507-337D913BEA24}" type="presParOf" srcId="{42CB05A1-1A9B-4611-9DF0-24AEBEACCAD8}" destId="{6168C161-1FD8-4C5B-AD38-B0DAB28D02A9}" srcOrd="0" destOrd="0" presId="urn:microsoft.com/office/officeart/2018/5/layout/IconCircleLabelList"/>
    <dgm:cxn modelId="{62AC7D29-56F9-4FB2-909F-2A91E05A3C24}" type="presParOf" srcId="{6168C161-1FD8-4C5B-AD38-B0DAB28D02A9}" destId="{F2EA00D4-4877-4295-8567-12CC40078C6A}" srcOrd="0" destOrd="0" presId="urn:microsoft.com/office/officeart/2018/5/layout/IconCircleLabelList"/>
    <dgm:cxn modelId="{5240188E-C5E2-4B10-BD83-292AAAE57D3E}" type="presParOf" srcId="{6168C161-1FD8-4C5B-AD38-B0DAB28D02A9}" destId="{7A7DCF66-AE57-4525-ACB9-590CE3DF0560}" srcOrd="1" destOrd="0" presId="urn:microsoft.com/office/officeart/2018/5/layout/IconCircleLabelList"/>
    <dgm:cxn modelId="{9A250182-7EA3-4A45-8638-A15711B6D300}" type="presParOf" srcId="{6168C161-1FD8-4C5B-AD38-B0DAB28D02A9}" destId="{33A07CDE-4DFE-4181-B594-B01D30D0D0F3}" srcOrd="2" destOrd="0" presId="urn:microsoft.com/office/officeart/2018/5/layout/IconCircleLabelList"/>
    <dgm:cxn modelId="{EDF42C90-C02D-4CC7-B68D-781E9DE82C0E}" type="presParOf" srcId="{6168C161-1FD8-4C5B-AD38-B0DAB28D02A9}" destId="{B0854A28-FE06-425B-A633-FE818AB409F5}" srcOrd="3" destOrd="0" presId="urn:microsoft.com/office/officeart/2018/5/layout/IconCircleLabelList"/>
    <dgm:cxn modelId="{2F9F7F9A-0EFD-4864-977D-A63F64ECEE50}" type="presParOf" srcId="{42CB05A1-1A9B-4611-9DF0-24AEBEACCAD8}" destId="{728AA7E3-1366-4C11-8FCE-2DB3D572DA25}" srcOrd="1" destOrd="0" presId="urn:microsoft.com/office/officeart/2018/5/layout/IconCircleLabelList"/>
    <dgm:cxn modelId="{3723CB26-FA09-4E7C-BB51-77D5A8AD0DB7}" type="presParOf" srcId="{42CB05A1-1A9B-4611-9DF0-24AEBEACCAD8}" destId="{5932BF12-87FF-469D-89D7-A9E5B504637E}" srcOrd="2" destOrd="0" presId="urn:microsoft.com/office/officeart/2018/5/layout/IconCircleLabelList"/>
    <dgm:cxn modelId="{7EFCC2FE-B092-4A82-BD5A-89F4C3F2C10B}" type="presParOf" srcId="{5932BF12-87FF-469D-89D7-A9E5B504637E}" destId="{4B5A9D5E-5068-4CDD-B538-3CA7ED9D83BB}" srcOrd="0" destOrd="0" presId="urn:microsoft.com/office/officeart/2018/5/layout/IconCircleLabelList"/>
    <dgm:cxn modelId="{3568D88F-E9B0-4AD9-A8AE-DA64837DB695}" type="presParOf" srcId="{5932BF12-87FF-469D-89D7-A9E5B504637E}" destId="{E320016C-12EE-4136-A567-3312EC69868B}" srcOrd="1" destOrd="0" presId="urn:microsoft.com/office/officeart/2018/5/layout/IconCircleLabelList"/>
    <dgm:cxn modelId="{6D50286E-576B-42A7-A092-118040A6546D}" type="presParOf" srcId="{5932BF12-87FF-469D-89D7-A9E5B504637E}" destId="{36DE2D02-BC06-4468-9BE8-DBC6F7F716A8}" srcOrd="2" destOrd="0" presId="urn:microsoft.com/office/officeart/2018/5/layout/IconCircleLabelList"/>
    <dgm:cxn modelId="{AE32C161-D57C-4253-ACF8-C394A39FA541}" type="presParOf" srcId="{5932BF12-87FF-469D-89D7-A9E5B504637E}" destId="{746215CE-EEA4-4CF2-BAFA-147EB8AD95F3}" srcOrd="3" destOrd="0" presId="urn:microsoft.com/office/officeart/2018/5/layout/IconCircleLabelList"/>
    <dgm:cxn modelId="{D55A5FFE-9F30-4FB0-968F-5B2329CF4CF7}" type="presParOf" srcId="{42CB05A1-1A9B-4611-9DF0-24AEBEACCAD8}" destId="{A3EEC5B7-9096-4840-8FD3-615149F2D9E5}" srcOrd="3" destOrd="0" presId="urn:microsoft.com/office/officeart/2018/5/layout/IconCircleLabelList"/>
    <dgm:cxn modelId="{43CD225E-E348-4326-BC79-1368A7C3A8EB}" type="presParOf" srcId="{42CB05A1-1A9B-4611-9DF0-24AEBEACCAD8}" destId="{B4A00D92-8F1B-4855-9E4A-131A6C4D8927}" srcOrd="4" destOrd="0" presId="urn:microsoft.com/office/officeart/2018/5/layout/IconCircleLabelList"/>
    <dgm:cxn modelId="{719C1A01-4D43-41B1-96BD-F8D1D15A7926}" type="presParOf" srcId="{B4A00D92-8F1B-4855-9E4A-131A6C4D8927}" destId="{6B90969C-8684-4DF6-8D18-320BF948B2D2}" srcOrd="0" destOrd="0" presId="urn:microsoft.com/office/officeart/2018/5/layout/IconCircleLabelList"/>
    <dgm:cxn modelId="{236154FF-08B8-4E57-8D05-7970381E0A94}" type="presParOf" srcId="{B4A00D92-8F1B-4855-9E4A-131A6C4D8927}" destId="{BD802C6E-DD94-480F-B1F6-788616D08E99}" srcOrd="1" destOrd="0" presId="urn:microsoft.com/office/officeart/2018/5/layout/IconCircleLabelList"/>
    <dgm:cxn modelId="{37A9F75E-7792-410A-92D8-7F3F662112CA}" type="presParOf" srcId="{B4A00D92-8F1B-4855-9E4A-131A6C4D8927}" destId="{3143552E-F453-4E11-8A8F-AC0E1C881ED1}" srcOrd="2" destOrd="0" presId="urn:microsoft.com/office/officeart/2018/5/layout/IconCircleLabelList"/>
    <dgm:cxn modelId="{42B77029-23A4-4170-9D0D-F59429E561D6}" type="presParOf" srcId="{B4A00D92-8F1B-4855-9E4A-131A6C4D8927}" destId="{FD8F397C-6B5F-42C8-A244-F050C71DDEF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BF5BE27-99BD-414D-996D-B63B23F8224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D3639E9-A8A5-4E86-98EA-8F62BA5B35C6}">
      <dgm:prSet/>
      <dgm:spPr/>
      <dgm:t>
        <a:bodyPr/>
        <a:lstStyle/>
        <a:p>
          <a:pPr>
            <a:defRPr cap="all"/>
          </a:pPr>
          <a:r>
            <a:rPr lang="es-ES"/>
            <a:t>Advantages</a:t>
          </a:r>
          <a:endParaRPr lang="en-US"/>
        </a:p>
      </dgm:t>
    </dgm:pt>
    <dgm:pt modelId="{4A1A3198-CBBF-44E2-AD90-5A99124F8621}" type="parTrans" cxnId="{D0BB8724-B371-4A23-B092-918910CB4B00}">
      <dgm:prSet/>
      <dgm:spPr/>
      <dgm:t>
        <a:bodyPr/>
        <a:lstStyle/>
        <a:p>
          <a:endParaRPr lang="en-US"/>
        </a:p>
      </dgm:t>
    </dgm:pt>
    <dgm:pt modelId="{7157CE4E-F402-451B-952C-D95BEB645333}" type="sibTrans" cxnId="{D0BB8724-B371-4A23-B092-918910CB4B00}">
      <dgm:prSet/>
      <dgm:spPr/>
      <dgm:t>
        <a:bodyPr/>
        <a:lstStyle/>
        <a:p>
          <a:endParaRPr lang="en-US"/>
        </a:p>
      </dgm:t>
    </dgm:pt>
    <dgm:pt modelId="{F714C44B-FAC6-4FB7-BEFC-3D5E1255BCA4}">
      <dgm:prSet/>
      <dgm:spPr/>
      <dgm:t>
        <a:bodyPr/>
        <a:lstStyle/>
        <a:p>
          <a:pPr>
            <a:defRPr cap="all"/>
          </a:pPr>
          <a:r>
            <a:rPr lang="es-ES"/>
            <a:t>Money</a:t>
          </a:r>
          <a:endParaRPr lang="en-US"/>
        </a:p>
      </dgm:t>
    </dgm:pt>
    <dgm:pt modelId="{1792A372-3903-48A6-BC47-5AF1A9DE00D2}" type="parTrans" cxnId="{5C9212CA-A7B5-40B7-A178-97BA0570BF02}">
      <dgm:prSet/>
      <dgm:spPr/>
      <dgm:t>
        <a:bodyPr/>
        <a:lstStyle/>
        <a:p>
          <a:endParaRPr lang="en-US"/>
        </a:p>
      </dgm:t>
    </dgm:pt>
    <dgm:pt modelId="{DCA039F6-E2DE-4178-844F-E22905C310A2}" type="sibTrans" cxnId="{5C9212CA-A7B5-40B7-A178-97BA0570BF02}">
      <dgm:prSet/>
      <dgm:spPr/>
      <dgm:t>
        <a:bodyPr/>
        <a:lstStyle/>
        <a:p>
          <a:endParaRPr lang="en-US"/>
        </a:p>
      </dgm:t>
    </dgm:pt>
    <dgm:pt modelId="{C1956D04-202B-4F17-9867-D84A426DF3BF}">
      <dgm:prSet/>
      <dgm:spPr/>
      <dgm:t>
        <a:bodyPr/>
        <a:lstStyle/>
        <a:p>
          <a:pPr>
            <a:defRPr cap="all"/>
          </a:pPr>
          <a:r>
            <a:rPr lang="es-ES"/>
            <a:t>Professional services</a:t>
          </a:r>
          <a:endParaRPr lang="en-US"/>
        </a:p>
      </dgm:t>
    </dgm:pt>
    <dgm:pt modelId="{E0494D52-9B1A-4691-87DE-C87732994F90}" type="parTrans" cxnId="{A9B14BA0-7FE0-45FA-AE04-07489152878D}">
      <dgm:prSet/>
      <dgm:spPr/>
      <dgm:t>
        <a:bodyPr/>
        <a:lstStyle/>
        <a:p>
          <a:endParaRPr lang="en-US"/>
        </a:p>
      </dgm:t>
    </dgm:pt>
    <dgm:pt modelId="{7FD8E82B-4F33-4AA2-91DD-53EE550808ED}" type="sibTrans" cxnId="{A9B14BA0-7FE0-45FA-AE04-07489152878D}">
      <dgm:prSet/>
      <dgm:spPr/>
      <dgm:t>
        <a:bodyPr/>
        <a:lstStyle/>
        <a:p>
          <a:endParaRPr lang="en-US"/>
        </a:p>
      </dgm:t>
    </dgm:pt>
    <dgm:pt modelId="{A94FB91F-752A-4C96-87DA-869D033DE2FE}">
      <dgm:prSet/>
      <dgm:spPr/>
      <dgm:t>
        <a:bodyPr/>
        <a:lstStyle/>
        <a:p>
          <a:pPr>
            <a:defRPr cap="all"/>
          </a:pPr>
          <a:r>
            <a:rPr lang="es-ES"/>
            <a:t>Feedback </a:t>
          </a:r>
          <a:endParaRPr lang="en-US"/>
        </a:p>
      </dgm:t>
    </dgm:pt>
    <dgm:pt modelId="{54E25518-7823-407C-9F5F-76B1BA88B433}" type="parTrans" cxnId="{E469D1A6-A7F3-4976-947A-46F96610396C}">
      <dgm:prSet/>
      <dgm:spPr/>
      <dgm:t>
        <a:bodyPr/>
        <a:lstStyle/>
        <a:p>
          <a:endParaRPr lang="en-US"/>
        </a:p>
      </dgm:t>
    </dgm:pt>
    <dgm:pt modelId="{AAE30903-1725-4965-97C8-264F79421679}" type="sibTrans" cxnId="{E469D1A6-A7F3-4976-947A-46F96610396C}">
      <dgm:prSet/>
      <dgm:spPr/>
      <dgm:t>
        <a:bodyPr/>
        <a:lstStyle/>
        <a:p>
          <a:endParaRPr lang="en-US"/>
        </a:p>
      </dgm:t>
    </dgm:pt>
    <dgm:pt modelId="{9258F895-625A-453A-92BB-E50C60A2FD5B}" type="pres">
      <dgm:prSet presAssocID="{4BF5BE27-99BD-414D-996D-B63B23F82241}" presName="root" presStyleCnt="0">
        <dgm:presLayoutVars>
          <dgm:dir/>
          <dgm:resizeHandles val="exact"/>
        </dgm:presLayoutVars>
      </dgm:prSet>
      <dgm:spPr/>
    </dgm:pt>
    <dgm:pt modelId="{92DE6250-C848-4615-AE61-757870BA531D}" type="pres">
      <dgm:prSet presAssocID="{5D3639E9-A8A5-4E86-98EA-8F62BA5B35C6}" presName="compNode" presStyleCnt="0"/>
      <dgm:spPr/>
    </dgm:pt>
    <dgm:pt modelId="{A43B2682-2847-4465-BB34-B41E72AC2067}" type="pres">
      <dgm:prSet presAssocID="{5D3639E9-A8A5-4E86-98EA-8F62BA5B35C6}" presName="iconBgRect" presStyleLbl="bgShp" presStyleIdx="0" presStyleCnt="4"/>
      <dgm:spPr/>
    </dgm:pt>
    <dgm:pt modelId="{1ABC500E-5294-49D7-8CBB-72255A58418D}" type="pres">
      <dgm:prSet presAssocID="{5D3639E9-A8A5-4E86-98EA-8F62BA5B35C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48C23CC-DBF8-4516-90BA-636700595B9F}" type="pres">
      <dgm:prSet presAssocID="{5D3639E9-A8A5-4E86-98EA-8F62BA5B35C6}" presName="spaceRect" presStyleCnt="0"/>
      <dgm:spPr/>
    </dgm:pt>
    <dgm:pt modelId="{46D409AE-D461-4260-A4D9-69ECE8304EFE}" type="pres">
      <dgm:prSet presAssocID="{5D3639E9-A8A5-4E86-98EA-8F62BA5B35C6}" presName="textRect" presStyleLbl="revTx" presStyleIdx="0" presStyleCnt="4">
        <dgm:presLayoutVars>
          <dgm:chMax val="1"/>
          <dgm:chPref val="1"/>
        </dgm:presLayoutVars>
      </dgm:prSet>
      <dgm:spPr/>
    </dgm:pt>
    <dgm:pt modelId="{DFFC38BF-31E7-4909-973B-40058E1ED608}" type="pres">
      <dgm:prSet presAssocID="{7157CE4E-F402-451B-952C-D95BEB645333}" presName="sibTrans" presStyleCnt="0"/>
      <dgm:spPr/>
    </dgm:pt>
    <dgm:pt modelId="{8C7FD434-F5EB-4A7E-A8E9-DF4D63D73CE5}" type="pres">
      <dgm:prSet presAssocID="{F714C44B-FAC6-4FB7-BEFC-3D5E1255BCA4}" presName="compNode" presStyleCnt="0"/>
      <dgm:spPr/>
    </dgm:pt>
    <dgm:pt modelId="{4C5A6C1E-DA7F-4534-8DD6-02173F5CC6F5}" type="pres">
      <dgm:prSet presAssocID="{F714C44B-FAC6-4FB7-BEFC-3D5E1255BCA4}" presName="iconBgRect" presStyleLbl="bgShp" presStyleIdx="1" presStyleCnt="4"/>
      <dgm:spPr/>
    </dgm:pt>
    <dgm:pt modelId="{979B346C-6DEC-44CA-B679-9F9D1814B8F8}" type="pres">
      <dgm:prSet presAssocID="{F714C44B-FAC6-4FB7-BEFC-3D5E1255BCA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A99A820E-1031-4B74-8369-ACF14BF37DD0}" type="pres">
      <dgm:prSet presAssocID="{F714C44B-FAC6-4FB7-BEFC-3D5E1255BCA4}" presName="spaceRect" presStyleCnt="0"/>
      <dgm:spPr/>
    </dgm:pt>
    <dgm:pt modelId="{4F4364A2-F265-48E0-8126-2719EDA52356}" type="pres">
      <dgm:prSet presAssocID="{F714C44B-FAC6-4FB7-BEFC-3D5E1255BCA4}" presName="textRect" presStyleLbl="revTx" presStyleIdx="1" presStyleCnt="4">
        <dgm:presLayoutVars>
          <dgm:chMax val="1"/>
          <dgm:chPref val="1"/>
        </dgm:presLayoutVars>
      </dgm:prSet>
      <dgm:spPr/>
    </dgm:pt>
    <dgm:pt modelId="{7F5E2415-801D-440F-8826-573E2997DF1B}" type="pres">
      <dgm:prSet presAssocID="{DCA039F6-E2DE-4178-844F-E22905C310A2}" presName="sibTrans" presStyleCnt="0"/>
      <dgm:spPr/>
    </dgm:pt>
    <dgm:pt modelId="{84BB1E69-5F48-4ABC-B74E-E869A830E9AC}" type="pres">
      <dgm:prSet presAssocID="{C1956D04-202B-4F17-9867-D84A426DF3BF}" presName="compNode" presStyleCnt="0"/>
      <dgm:spPr/>
    </dgm:pt>
    <dgm:pt modelId="{69DC89EC-8F7B-407A-BDE0-E6C8DEC8D2CE}" type="pres">
      <dgm:prSet presAssocID="{C1956D04-202B-4F17-9867-D84A426DF3BF}" presName="iconBgRect" presStyleLbl="bgShp" presStyleIdx="2" presStyleCnt="4"/>
      <dgm:spPr/>
    </dgm:pt>
    <dgm:pt modelId="{D57AE60F-0C2E-4A01-AF59-C9EC4BB419D6}" type="pres">
      <dgm:prSet presAssocID="{C1956D04-202B-4F17-9867-D84A426DF3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760E605-3F07-4134-93B8-9BD67C98E7A8}" type="pres">
      <dgm:prSet presAssocID="{C1956D04-202B-4F17-9867-D84A426DF3BF}" presName="spaceRect" presStyleCnt="0"/>
      <dgm:spPr/>
    </dgm:pt>
    <dgm:pt modelId="{8E6E4F41-12ED-4F78-B320-0DF3C4BB912E}" type="pres">
      <dgm:prSet presAssocID="{C1956D04-202B-4F17-9867-D84A426DF3BF}" presName="textRect" presStyleLbl="revTx" presStyleIdx="2" presStyleCnt="4">
        <dgm:presLayoutVars>
          <dgm:chMax val="1"/>
          <dgm:chPref val="1"/>
        </dgm:presLayoutVars>
      </dgm:prSet>
      <dgm:spPr/>
    </dgm:pt>
    <dgm:pt modelId="{4E8499AA-C4CD-4F90-B623-A98DDCA276CB}" type="pres">
      <dgm:prSet presAssocID="{7FD8E82B-4F33-4AA2-91DD-53EE550808ED}" presName="sibTrans" presStyleCnt="0"/>
      <dgm:spPr/>
    </dgm:pt>
    <dgm:pt modelId="{98C8E52E-44FA-4DC6-A676-427B509D5FCB}" type="pres">
      <dgm:prSet presAssocID="{A94FB91F-752A-4C96-87DA-869D033DE2FE}" presName="compNode" presStyleCnt="0"/>
      <dgm:spPr/>
    </dgm:pt>
    <dgm:pt modelId="{3546B7C5-BA64-4D4C-A731-D3ABD5B6C50A}" type="pres">
      <dgm:prSet presAssocID="{A94FB91F-752A-4C96-87DA-869D033DE2FE}" presName="iconBgRect" presStyleLbl="bgShp" presStyleIdx="3" presStyleCnt="4"/>
      <dgm:spPr/>
    </dgm:pt>
    <dgm:pt modelId="{9077B71D-1464-4045-A59C-FD1946DDF401}" type="pres">
      <dgm:prSet presAssocID="{A94FB91F-752A-4C96-87DA-869D033DE2F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D181B1F-DB93-4E5C-B4A6-3FB8BA1A497E}" type="pres">
      <dgm:prSet presAssocID="{A94FB91F-752A-4C96-87DA-869D033DE2FE}" presName="spaceRect" presStyleCnt="0"/>
      <dgm:spPr/>
    </dgm:pt>
    <dgm:pt modelId="{06AE6545-4570-44D2-933D-0F08F9C762FB}" type="pres">
      <dgm:prSet presAssocID="{A94FB91F-752A-4C96-87DA-869D033DE2F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BB8724-B371-4A23-B092-918910CB4B00}" srcId="{4BF5BE27-99BD-414D-996D-B63B23F82241}" destId="{5D3639E9-A8A5-4E86-98EA-8F62BA5B35C6}" srcOrd="0" destOrd="0" parTransId="{4A1A3198-CBBF-44E2-AD90-5A99124F8621}" sibTransId="{7157CE4E-F402-451B-952C-D95BEB645333}"/>
    <dgm:cxn modelId="{72A4B055-8BE7-4B78-B8E5-D4B358CE0DD2}" type="presOf" srcId="{C1956D04-202B-4F17-9867-D84A426DF3BF}" destId="{8E6E4F41-12ED-4F78-B320-0DF3C4BB912E}" srcOrd="0" destOrd="0" presId="urn:microsoft.com/office/officeart/2018/5/layout/IconCircleLabelList"/>
    <dgm:cxn modelId="{4A67E18D-CC9F-4A06-8B2C-A37A6A0743DB}" type="presOf" srcId="{F714C44B-FAC6-4FB7-BEFC-3D5E1255BCA4}" destId="{4F4364A2-F265-48E0-8126-2719EDA52356}" srcOrd="0" destOrd="0" presId="urn:microsoft.com/office/officeart/2018/5/layout/IconCircleLabelList"/>
    <dgm:cxn modelId="{A9B14BA0-7FE0-45FA-AE04-07489152878D}" srcId="{4BF5BE27-99BD-414D-996D-B63B23F82241}" destId="{C1956D04-202B-4F17-9867-D84A426DF3BF}" srcOrd="2" destOrd="0" parTransId="{E0494D52-9B1A-4691-87DE-C87732994F90}" sibTransId="{7FD8E82B-4F33-4AA2-91DD-53EE550808ED}"/>
    <dgm:cxn modelId="{E469D1A6-A7F3-4976-947A-46F96610396C}" srcId="{4BF5BE27-99BD-414D-996D-B63B23F82241}" destId="{A94FB91F-752A-4C96-87DA-869D033DE2FE}" srcOrd="3" destOrd="0" parTransId="{54E25518-7823-407C-9F5F-76B1BA88B433}" sibTransId="{AAE30903-1725-4965-97C8-264F79421679}"/>
    <dgm:cxn modelId="{B265CEB1-2F5A-462A-BE63-A5C568D2E261}" type="presOf" srcId="{4BF5BE27-99BD-414D-996D-B63B23F82241}" destId="{9258F895-625A-453A-92BB-E50C60A2FD5B}" srcOrd="0" destOrd="0" presId="urn:microsoft.com/office/officeart/2018/5/layout/IconCircleLabelList"/>
    <dgm:cxn modelId="{D4F9C2BF-D9A3-43A9-BDE2-2E4B3A1E4D52}" type="presOf" srcId="{5D3639E9-A8A5-4E86-98EA-8F62BA5B35C6}" destId="{46D409AE-D461-4260-A4D9-69ECE8304EFE}" srcOrd="0" destOrd="0" presId="urn:microsoft.com/office/officeart/2018/5/layout/IconCircleLabelList"/>
    <dgm:cxn modelId="{5C9212CA-A7B5-40B7-A178-97BA0570BF02}" srcId="{4BF5BE27-99BD-414D-996D-B63B23F82241}" destId="{F714C44B-FAC6-4FB7-BEFC-3D5E1255BCA4}" srcOrd="1" destOrd="0" parTransId="{1792A372-3903-48A6-BC47-5AF1A9DE00D2}" sibTransId="{DCA039F6-E2DE-4178-844F-E22905C310A2}"/>
    <dgm:cxn modelId="{9AB9B4CC-E1CA-4038-BAFB-191185A02D12}" type="presOf" srcId="{A94FB91F-752A-4C96-87DA-869D033DE2FE}" destId="{06AE6545-4570-44D2-933D-0F08F9C762FB}" srcOrd="0" destOrd="0" presId="urn:microsoft.com/office/officeart/2018/5/layout/IconCircleLabelList"/>
    <dgm:cxn modelId="{B9A1AE0F-A92E-4680-B4BA-CF923626BA0F}" type="presParOf" srcId="{9258F895-625A-453A-92BB-E50C60A2FD5B}" destId="{92DE6250-C848-4615-AE61-757870BA531D}" srcOrd="0" destOrd="0" presId="urn:microsoft.com/office/officeart/2018/5/layout/IconCircleLabelList"/>
    <dgm:cxn modelId="{6825081E-72A7-48ED-85BE-AB8888F8FA70}" type="presParOf" srcId="{92DE6250-C848-4615-AE61-757870BA531D}" destId="{A43B2682-2847-4465-BB34-B41E72AC2067}" srcOrd="0" destOrd="0" presId="urn:microsoft.com/office/officeart/2018/5/layout/IconCircleLabelList"/>
    <dgm:cxn modelId="{A5B3B020-02CA-4FCB-8A04-7DD02EB38C5B}" type="presParOf" srcId="{92DE6250-C848-4615-AE61-757870BA531D}" destId="{1ABC500E-5294-49D7-8CBB-72255A58418D}" srcOrd="1" destOrd="0" presId="urn:microsoft.com/office/officeart/2018/5/layout/IconCircleLabelList"/>
    <dgm:cxn modelId="{A3D6A0EF-EAB0-4591-B4B9-8C8A3ACD54EE}" type="presParOf" srcId="{92DE6250-C848-4615-AE61-757870BA531D}" destId="{C48C23CC-DBF8-4516-90BA-636700595B9F}" srcOrd="2" destOrd="0" presId="urn:microsoft.com/office/officeart/2018/5/layout/IconCircleLabelList"/>
    <dgm:cxn modelId="{6B4C65D5-0C0D-4EB7-89A5-2983DB25A1A2}" type="presParOf" srcId="{92DE6250-C848-4615-AE61-757870BA531D}" destId="{46D409AE-D461-4260-A4D9-69ECE8304EFE}" srcOrd="3" destOrd="0" presId="urn:microsoft.com/office/officeart/2018/5/layout/IconCircleLabelList"/>
    <dgm:cxn modelId="{2E5C6FE8-D176-4570-A744-4AA7A98DF2EE}" type="presParOf" srcId="{9258F895-625A-453A-92BB-E50C60A2FD5B}" destId="{DFFC38BF-31E7-4909-973B-40058E1ED608}" srcOrd="1" destOrd="0" presId="urn:microsoft.com/office/officeart/2018/5/layout/IconCircleLabelList"/>
    <dgm:cxn modelId="{DE1AC5CA-425D-40E3-BCFD-439A0E7CF55F}" type="presParOf" srcId="{9258F895-625A-453A-92BB-E50C60A2FD5B}" destId="{8C7FD434-F5EB-4A7E-A8E9-DF4D63D73CE5}" srcOrd="2" destOrd="0" presId="urn:microsoft.com/office/officeart/2018/5/layout/IconCircleLabelList"/>
    <dgm:cxn modelId="{A9E43910-034C-4B2F-BAED-45537C27CC6F}" type="presParOf" srcId="{8C7FD434-F5EB-4A7E-A8E9-DF4D63D73CE5}" destId="{4C5A6C1E-DA7F-4534-8DD6-02173F5CC6F5}" srcOrd="0" destOrd="0" presId="urn:microsoft.com/office/officeart/2018/5/layout/IconCircleLabelList"/>
    <dgm:cxn modelId="{A2C9AAFE-F5AE-4BCE-9899-14B15021879D}" type="presParOf" srcId="{8C7FD434-F5EB-4A7E-A8E9-DF4D63D73CE5}" destId="{979B346C-6DEC-44CA-B679-9F9D1814B8F8}" srcOrd="1" destOrd="0" presId="urn:microsoft.com/office/officeart/2018/5/layout/IconCircleLabelList"/>
    <dgm:cxn modelId="{BB202327-DCCF-43A8-8243-6D4586813CD8}" type="presParOf" srcId="{8C7FD434-F5EB-4A7E-A8E9-DF4D63D73CE5}" destId="{A99A820E-1031-4B74-8369-ACF14BF37DD0}" srcOrd="2" destOrd="0" presId="urn:microsoft.com/office/officeart/2018/5/layout/IconCircleLabelList"/>
    <dgm:cxn modelId="{FAD24067-05CF-4064-B502-623B14AEAEA3}" type="presParOf" srcId="{8C7FD434-F5EB-4A7E-A8E9-DF4D63D73CE5}" destId="{4F4364A2-F265-48E0-8126-2719EDA52356}" srcOrd="3" destOrd="0" presId="urn:microsoft.com/office/officeart/2018/5/layout/IconCircleLabelList"/>
    <dgm:cxn modelId="{54691520-728F-4724-85A4-E1C2CDEE7BF7}" type="presParOf" srcId="{9258F895-625A-453A-92BB-E50C60A2FD5B}" destId="{7F5E2415-801D-440F-8826-573E2997DF1B}" srcOrd="3" destOrd="0" presId="urn:microsoft.com/office/officeart/2018/5/layout/IconCircleLabelList"/>
    <dgm:cxn modelId="{1DF6DDC8-2EE1-4D83-8434-3129FA9DEB04}" type="presParOf" srcId="{9258F895-625A-453A-92BB-E50C60A2FD5B}" destId="{84BB1E69-5F48-4ABC-B74E-E869A830E9AC}" srcOrd="4" destOrd="0" presId="urn:microsoft.com/office/officeart/2018/5/layout/IconCircleLabelList"/>
    <dgm:cxn modelId="{CAB41643-7325-468E-9F11-3B1DF20BE6BC}" type="presParOf" srcId="{84BB1E69-5F48-4ABC-B74E-E869A830E9AC}" destId="{69DC89EC-8F7B-407A-BDE0-E6C8DEC8D2CE}" srcOrd="0" destOrd="0" presId="urn:microsoft.com/office/officeart/2018/5/layout/IconCircleLabelList"/>
    <dgm:cxn modelId="{C56B4864-9C8A-4A4C-B435-FB1A78F04C7C}" type="presParOf" srcId="{84BB1E69-5F48-4ABC-B74E-E869A830E9AC}" destId="{D57AE60F-0C2E-4A01-AF59-C9EC4BB419D6}" srcOrd="1" destOrd="0" presId="urn:microsoft.com/office/officeart/2018/5/layout/IconCircleLabelList"/>
    <dgm:cxn modelId="{84B5CE91-A1F1-4370-B9DD-1DD131FA4E61}" type="presParOf" srcId="{84BB1E69-5F48-4ABC-B74E-E869A830E9AC}" destId="{6760E605-3F07-4134-93B8-9BD67C98E7A8}" srcOrd="2" destOrd="0" presId="urn:microsoft.com/office/officeart/2018/5/layout/IconCircleLabelList"/>
    <dgm:cxn modelId="{4FF562A6-B508-4714-9C30-387869625012}" type="presParOf" srcId="{84BB1E69-5F48-4ABC-B74E-E869A830E9AC}" destId="{8E6E4F41-12ED-4F78-B320-0DF3C4BB912E}" srcOrd="3" destOrd="0" presId="urn:microsoft.com/office/officeart/2018/5/layout/IconCircleLabelList"/>
    <dgm:cxn modelId="{AE633574-022B-45C6-B1A5-6F767CDE7FB0}" type="presParOf" srcId="{9258F895-625A-453A-92BB-E50C60A2FD5B}" destId="{4E8499AA-C4CD-4F90-B623-A98DDCA276CB}" srcOrd="5" destOrd="0" presId="urn:microsoft.com/office/officeart/2018/5/layout/IconCircleLabelList"/>
    <dgm:cxn modelId="{46E6FC69-A48D-42B4-BF4B-E52831AB07A9}" type="presParOf" srcId="{9258F895-625A-453A-92BB-E50C60A2FD5B}" destId="{98C8E52E-44FA-4DC6-A676-427B509D5FCB}" srcOrd="6" destOrd="0" presId="urn:microsoft.com/office/officeart/2018/5/layout/IconCircleLabelList"/>
    <dgm:cxn modelId="{E5B72C32-B609-46A4-9C5E-FE84C40F7068}" type="presParOf" srcId="{98C8E52E-44FA-4DC6-A676-427B509D5FCB}" destId="{3546B7C5-BA64-4D4C-A731-D3ABD5B6C50A}" srcOrd="0" destOrd="0" presId="urn:microsoft.com/office/officeart/2018/5/layout/IconCircleLabelList"/>
    <dgm:cxn modelId="{FA23EB63-0FEB-465E-8600-6F8E8CA4903C}" type="presParOf" srcId="{98C8E52E-44FA-4DC6-A676-427B509D5FCB}" destId="{9077B71D-1464-4045-A59C-FD1946DDF401}" srcOrd="1" destOrd="0" presId="urn:microsoft.com/office/officeart/2018/5/layout/IconCircleLabelList"/>
    <dgm:cxn modelId="{F0530DF2-BDDF-4891-B164-BAD1B89CDF71}" type="presParOf" srcId="{98C8E52E-44FA-4DC6-A676-427B509D5FCB}" destId="{0D181B1F-DB93-4E5C-B4A6-3FB8BA1A497E}" srcOrd="2" destOrd="0" presId="urn:microsoft.com/office/officeart/2018/5/layout/IconCircleLabelList"/>
    <dgm:cxn modelId="{5F1371CB-08B4-45D6-889D-8465D8DC2CE4}" type="presParOf" srcId="{98C8E52E-44FA-4DC6-A676-427B509D5FCB}" destId="{06AE6545-4570-44D2-933D-0F08F9C762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8E41F2-07CA-4777-B7D3-6BD426DB045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F40F39D-3D9B-496A-85C3-921A8337CE0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Disadvantages</a:t>
          </a:r>
          <a:endParaRPr lang="en-US"/>
        </a:p>
      </dgm:t>
    </dgm:pt>
    <dgm:pt modelId="{AE554267-C2F0-43AF-963F-EAA22EED24C0}" type="parTrans" cxnId="{031E6F8E-6561-4507-8E5E-593750A6DBB8}">
      <dgm:prSet/>
      <dgm:spPr/>
      <dgm:t>
        <a:bodyPr/>
        <a:lstStyle/>
        <a:p>
          <a:endParaRPr lang="en-US"/>
        </a:p>
      </dgm:t>
    </dgm:pt>
    <dgm:pt modelId="{BE70F091-752F-4AF4-8C88-764FF1362739}" type="sibTrans" cxnId="{031E6F8E-6561-4507-8E5E-593750A6DBB8}">
      <dgm:prSet/>
      <dgm:spPr/>
      <dgm:t>
        <a:bodyPr/>
        <a:lstStyle/>
        <a:p>
          <a:endParaRPr lang="en-US"/>
        </a:p>
      </dgm:t>
    </dgm:pt>
    <dgm:pt modelId="{2F618DA9-2BEF-4475-ABF9-A2852779CB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Demand</a:t>
          </a:r>
          <a:endParaRPr lang="en-US"/>
        </a:p>
      </dgm:t>
    </dgm:pt>
    <dgm:pt modelId="{FFD52BF8-EECC-427B-A40B-B75204492C83}" type="parTrans" cxnId="{614151F7-7955-4D8B-AB06-F58DA99F4E49}">
      <dgm:prSet/>
      <dgm:spPr/>
      <dgm:t>
        <a:bodyPr/>
        <a:lstStyle/>
        <a:p>
          <a:endParaRPr lang="en-US"/>
        </a:p>
      </dgm:t>
    </dgm:pt>
    <dgm:pt modelId="{CDA037F2-58B5-419A-A413-7B8962885C74}" type="sibTrans" cxnId="{614151F7-7955-4D8B-AB06-F58DA99F4E49}">
      <dgm:prSet/>
      <dgm:spPr/>
      <dgm:t>
        <a:bodyPr/>
        <a:lstStyle/>
        <a:p>
          <a:endParaRPr lang="en-US"/>
        </a:p>
      </dgm:t>
    </dgm:pt>
    <dgm:pt modelId="{B805ED78-C33F-482F-AD31-D9FB0B767B9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Cancellation</a:t>
          </a:r>
          <a:endParaRPr lang="en-US"/>
        </a:p>
      </dgm:t>
    </dgm:pt>
    <dgm:pt modelId="{93FC5523-3711-4082-92C0-D86941CBF4EE}" type="parTrans" cxnId="{A51DB0BE-26EC-4F55-9ECF-1B264D0BF5D1}">
      <dgm:prSet/>
      <dgm:spPr/>
      <dgm:t>
        <a:bodyPr/>
        <a:lstStyle/>
        <a:p>
          <a:endParaRPr lang="en-US"/>
        </a:p>
      </dgm:t>
    </dgm:pt>
    <dgm:pt modelId="{E4CFEBA4-7101-48C7-BD53-CAD53C7716A1}" type="sibTrans" cxnId="{A51DB0BE-26EC-4F55-9ECF-1B264D0BF5D1}">
      <dgm:prSet/>
      <dgm:spPr/>
      <dgm:t>
        <a:bodyPr/>
        <a:lstStyle/>
        <a:p>
          <a:endParaRPr lang="en-US"/>
        </a:p>
      </dgm:t>
    </dgm:pt>
    <dgm:pt modelId="{5A8316AA-528F-4F8B-8FA2-6CAAB7CF5E4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s-ES"/>
            <a:t>Prices</a:t>
          </a:r>
          <a:endParaRPr lang="en-US"/>
        </a:p>
      </dgm:t>
    </dgm:pt>
    <dgm:pt modelId="{CBBE6D10-05C1-49FC-B99A-330F3CE17BFD}" type="parTrans" cxnId="{BF182436-A1F8-45A9-AE51-2263D484F228}">
      <dgm:prSet/>
      <dgm:spPr/>
      <dgm:t>
        <a:bodyPr/>
        <a:lstStyle/>
        <a:p>
          <a:endParaRPr lang="en-US"/>
        </a:p>
      </dgm:t>
    </dgm:pt>
    <dgm:pt modelId="{ABDAD796-32CA-4E48-9B59-E8A469321B7F}" type="sibTrans" cxnId="{BF182436-A1F8-45A9-AE51-2263D484F228}">
      <dgm:prSet/>
      <dgm:spPr/>
      <dgm:t>
        <a:bodyPr/>
        <a:lstStyle/>
        <a:p>
          <a:endParaRPr lang="en-US"/>
        </a:p>
      </dgm:t>
    </dgm:pt>
    <dgm:pt modelId="{5AD9FA1A-3D9C-43BD-B359-6A05ADF0135B}" type="pres">
      <dgm:prSet presAssocID="{538E41F2-07CA-4777-B7D3-6BD426DB0455}" presName="root" presStyleCnt="0">
        <dgm:presLayoutVars>
          <dgm:dir/>
          <dgm:resizeHandles val="exact"/>
        </dgm:presLayoutVars>
      </dgm:prSet>
      <dgm:spPr/>
    </dgm:pt>
    <dgm:pt modelId="{A69D9301-0B62-4984-B0D9-0781DA7C481D}" type="pres">
      <dgm:prSet presAssocID="{DF40F39D-3D9B-496A-85C3-921A8337CE04}" presName="compNode" presStyleCnt="0"/>
      <dgm:spPr/>
    </dgm:pt>
    <dgm:pt modelId="{010BC8CA-3F11-4B0C-95F5-CC1FA3FC6867}" type="pres">
      <dgm:prSet presAssocID="{DF40F39D-3D9B-496A-85C3-921A8337CE04}" presName="iconBgRect" presStyleLbl="bgShp" presStyleIdx="0" presStyleCnt="4"/>
      <dgm:spPr/>
    </dgm:pt>
    <dgm:pt modelId="{AE4956AD-34D5-442C-87B5-C23B1B032099}" type="pres">
      <dgm:prSet presAssocID="{DF40F39D-3D9B-496A-85C3-921A8337CE0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71412FCC-BA46-418D-9A7F-E7A0BC322989}" type="pres">
      <dgm:prSet presAssocID="{DF40F39D-3D9B-496A-85C3-921A8337CE04}" presName="spaceRect" presStyleCnt="0"/>
      <dgm:spPr/>
    </dgm:pt>
    <dgm:pt modelId="{2FCF71B5-9A73-4CEF-9BAF-A4DE32DE92F3}" type="pres">
      <dgm:prSet presAssocID="{DF40F39D-3D9B-496A-85C3-921A8337CE04}" presName="textRect" presStyleLbl="revTx" presStyleIdx="0" presStyleCnt="4">
        <dgm:presLayoutVars>
          <dgm:chMax val="1"/>
          <dgm:chPref val="1"/>
        </dgm:presLayoutVars>
      </dgm:prSet>
      <dgm:spPr/>
    </dgm:pt>
    <dgm:pt modelId="{862426BD-6F0A-4E3F-AA05-4E844CD69C70}" type="pres">
      <dgm:prSet presAssocID="{BE70F091-752F-4AF4-8C88-764FF1362739}" presName="sibTrans" presStyleCnt="0"/>
      <dgm:spPr/>
    </dgm:pt>
    <dgm:pt modelId="{06820552-B0F7-475A-91B3-A71F188C1A31}" type="pres">
      <dgm:prSet presAssocID="{2F618DA9-2BEF-4475-ABF9-A2852779CBF7}" presName="compNode" presStyleCnt="0"/>
      <dgm:spPr/>
    </dgm:pt>
    <dgm:pt modelId="{A4B6BF8B-CD14-4FB2-94FA-974159E14034}" type="pres">
      <dgm:prSet presAssocID="{2F618DA9-2BEF-4475-ABF9-A2852779CBF7}" presName="iconBgRect" presStyleLbl="bgShp" presStyleIdx="1" presStyleCnt="4"/>
      <dgm:spPr/>
    </dgm:pt>
    <dgm:pt modelId="{74962025-F0FE-457D-B7E7-BCBDD9906528}" type="pres">
      <dgm:prSet presAssocID="{2F618DA9-2BEF-4475-ABF9-A2852779CB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8115CB7-1AC5-4D03-9655-31F1B30E9DEA}" type="pres">
      <dgm:prSet presAssocID="{2F618DA9-2BEF-4475-ABF9-A2852779CBF7}" presName="spaceRect" presStyleCnt="0"/>
      <dgm:spPr/>
    </dgm:pt>
    <dgm:pt modelId="{CF113AB0-7BEF-4A4B-B426-CC7B8228A02A}" type="pres">
      <dgm:prSet presAssocID="{2F618DA9-2BEF-4475-ABF9-A2852779CBF7}" presName="textRect" presStyleLbl="revTx" presStyleIdx="1" presStyleCnt="4">
        <dgm:presLayoutVars>
          <dgm:chMax val="1"/>
          <dgm:chPref val="1"/>
        </dgm:presLayoutVars>
      </dgm:prSet>
      <dgm:spPr/>
    </dgm:pt>
    <dgm:pt modelId="{42D81815-3EAA-4865-B7C7-A14CE852FFA7}" type="pres">
      <dgm:prSet presAssocID="{CDA037F2-58B5-419A-A413-7B8962885C74}" presName="sibTrans" presStyleCnt="0"/>
      <dgm:spPr/>
    </dgm:pt>
    <dgm:pt modelId="{D1E17315-9555-438F-A742-4315A14BF264}" type="pres">
      <dgm:prSet presAssocID="{B805ED78-C33F-482F-AD31-D9FB0B767B9A}" presName="compNode" presStyleCnt="0"/>
      <dgm:spPr/>
    </dgm:pt>
    <dgm:pt modelId="{B47A263F-276C-4732-9409-FD38D2F1AF59}" type="pres">
      <dgm:prSet presAssocID="{B805ED78-C33F-482F-AD31-D9FB0B767B9A}" presName="iconBgRect" presStyleLbl="bgShp" presStyleIdx="2" presStyleCnt="4"/>
      <dgm:spPr/>
    </dgm:pt>
    <dgm:pt modelId="{6AEB532B-3E8C-413A-8009-778822517AB5}" type="pres">
      <dgm:prSet presAssocID="{B805ED78-C33F-482F-AD31-D9FB0B767B9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9BF04EDD-26C7-45C3-94F8-1C979885173C}" type="pres">
      <dgm:prSet presAssocID="{B805ED78-C33F-482F-AD31-D9FB0B767B9A}" presName="spaceRect" presStyleCnt="0"/>
      <dgm:spPr/>
    </dgm:pt>
    <dgm:pt modelId="{557F9D48-6B42-430F-9FFF-4353141732F6}" type="pres">
      <dgm:prSet presAssocID="{B805ED78-C33F-482F-AD31-D9FB0B767B9A}" presName="textRect" presStyleLbl="revTx" presStyleIdx="2" presStyleCnt="4">
        <dgm:presLayoutVars>
          <dgm:chMax val="1"/>
          <dgm:chPref val="1"/>
        </dgm:presLayoutVars>
      </dgm:prSet>
      <dgm:spPr/>
    </dgm:pt>
    <dgm:pt modelId="{A95A0BEF-9F87-4899-BE0B-B80BBCB40078}" type="pres">
      <dgm:prSet presAssocID="{E4CFEBA4-7101-48C7-BD53-CAD53C7716A1}" presName="sibTrans" presStyleCnt="0"/>
      <dgm:spPr/>
    </dgm:pt>
    <dgm:pt modelId="{22A3F536-078A-4B1E-9D65-EC100AAAF1AC}" type="pres">
      <dgm:prSet presAssocID="{5A8316AA-528F-4F8B-8FA2-6CAAB7CF5E4F}" presName="compNode" presStyleCnt="0"/>
      <dgm:spPr/>
    </dgm:pt>
    <dgm:pt modelId="{F424C4B3-0F84-4196-B223-FAA5859D7D89}" type="pres">
      <dgm:prSet presAssocID="{5A8316AA-528F-4F8B-8FA2-6CAAB7CF5E4F}" presName="iconBgRect" presStyleLbl="bgShp" presStyleIdx="3" presStyleCnt="4"/>
      <dgm:spPr/>
    </dgm:pt>
    <dgm:pt modelId="{286431A8-6ADC-4927-8639-9A8A0E6D6065}" type="pres">
      <dgm:prSet presAssocID="{5A8316AA-528F-4F8B-8FA2-6CAAB7CF5E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BEDC937-EA34-45C8-8190-1F8B73F164D5}" type="pres">
      <dgm:prSet presAssocID="{5A8316AA-528F-4F8B-8FA2-6CAAB7CF5E4F}" presName="spaceRect" presStyleCnt="0"/>
      <dgm:spPr/>
    </dgm:pt>
    <dgm:pt modelId="{669B3D57-77A6-491A-8ABC-04ACB46662A5}" type="pres">
      <dgm:prSet presAssocID="{5A8316AA-528F-4F8B-8FA2-6CAAB7CF5E4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4D96D2C-A086-47FC-84F1-C0CAB593FE94}" type="presOf" srcId="{538E41F2-07CA-4777-B7D3-6BD426DB0455}" destId="{5AD9FA1A-3D9C-43BD-B359-6A05ADF0135B}" srcOrd="0" destOrd="0" presId="urn:microsoft.com/office/officeart/2018/5/layout/IconCircleLabelList"/>
    <dgm:cxn modelId="{BF182436-A1F8-45A9-AE51-2263D484F228}" srcId="{538E41F2-07CA-4777-B7D3-6BD426DB0455}" destId="{5A8316AA-528F-4F8B-8FA2-6CAAB7CF5E4F}" srcOrd="3" destOrd="0" parTransId="{CBBE6D10-05C1-49FC-B99A-330F3CE17BFD}" sibTransId="{ABDAD796-32CA-4E48-9B59-E8A469321B7F}"/>
    <dgm:cxn modelId="{031E6F8E-6561-4507-8E5E-593750A6DBB8}" srcId="{538E41F2-07CA-4777-B7D3-6BD426DB0455}" destId="{DF40F39D-3D9B-496A-85C3-921A8337CE04}" srcOrd="0" destOrd="0" parTransId="{AE554267-C2F0-43AF-963F-EAA22EED24C0}" sibTransId="{BE70F091-752F-4AF4-8C88-764FF1362739}"/>
    <dgm:cxn modelId="{BCC25F9B-7EE3-48F4-B5F3-796283BD0B73}" type="presOf" srcId="{B805ED78-C33F-482F-AD31-D9FB0B767B9A}" destId="{557F9D48-6B42-430F-9FFF-4353141732F6}" srcOrd="0" destOrd="0" presId="urn:microsoft.com/office/officeart/2018/5/layout/IconCircleLabelList"/>
    <dgm:cxn modelId="{734995AB-62FA-4087-AD7C-6E28E5E18E00}" type="presOf" srcId="{2F618DA9-2BEF-4475-ABF9-A2852779CBF7}" destId="{CF113AB0-7BEF-4A4B-B426-CC7B8228A02A}" srcOrd="0" destOrd="0" presId="urn:microsoft.com/office/officeart/2018/5/layout/IconCircleLabelList"/>
    <dgm:cxn modelId="{A51DB0BE-26EC-4F55-9ECF-1B264D0BF5D1}" srcId="{538E41F2-07CA-4777-B7D3-6BD426DB0455}" destId="{B805ED78-C33F-482F-AD31-D9FB0B767B9A}" srcOrd="2" destOrd="0" parTransId="{93FC5523-3711-4082-92C0-D86941CBF4EE}" sibTransId="{E4CFEBA4-7101-48C7-BD53-CAD53C7716A1}"/>
    <dgm:cxn modelId="{741BCEC0-2016-4BA6-AB8D-13190C7745F2}" type="presOf" srcId="{5A8316AA-528F-4F8B-8FA2-6CAAB7CF5E4F}" destId="{669B3D57-77A6-491A-8ABC-04ACB46662A5}" srcOrd="0" destOrd="0" presId="urn:microsoft.com/office/officeart/2018/5/layout/IconCircleLabelList"/>
    <dgm:cxn modelId="{614151F7-7955-4D8B-AB06-F58DA99F4E49}" srcId="{538E41F2-07CA-4777-B7D3-6BD426DB0455}" destId="{2F618DA9-2BEF-4475-ABF9-A2852779CBF7}" srcOrd="1" destOrd="0" parTransId="{FFD52BF8-EECC-427B-A40B-B75204492C83}" sibTransId="{CDA037F2-58B5-419A-A413-7B8962885C74}"/>
    <dgm:cxn modelId="{F1C951FF-60BF-4FD4-928D-65A2E23603E0}" type="presOf" srcId="{DF40F39D-3D9B-496A-85C3-921A8337CE04}" destId="{2FCF71B5-9A73-4CEF-9BAF-A4DE32DE92F3}" srcOrd="0" destOrd="0" presId="urn:microsoft.com/office/officeart/2018/5/layout/IconCircleLabelList"/>
    <dgm:cxn modelId="{20406393-2E85-498B-A616-6A5079322EC5}" type="presParOf" srcId="{5AD9FA1A-3D9C-43BD-B359-6A05ADF0135B}" destId="{A69D9301-0B62-4984-B0D9-0781DA7C481D}" srcOrd="0" destOrd="0" presId="urn:microsoft.com/office/officeart/2018/5/layout/IconCircleLabelList"/>
    <dgm:cxn modelId="{E7286674-0807-46CE-AA16-02D4E7790550}" type="presParOf" srcId="{A69D9301-0B62-4984-B0D9-0781DA7C481D}" destId="{010BC8CA-3F11-4B0C-95F5-CC1FA3FC6867}" srcOrd="0" destOrd="0" presId="urn:microsoft.com/office/officeart/2018/5/layout/IconCircleLabelList"/>
    <dgm:cxn modelId="{D4C5D9EF-EF98-48E0-85FA-43FF3314087D}" type="presParOf" srcId="{A69D9301-0B62-4984-B0D9-0781DA7C481D}" destId="{AE4956AD-34D5-442C-87B5-C23B1B032099}" srcOrd="1" destOrd="0" presId="urn:microsoft.com/office/officeart/2018/5/layout/IconCircleLabelList"/>
    <dgm:cxn modelId="{026894A0-473B-4111-B121-04105E701144}" type="presParOf" srcId="{A69D9301-0B62-4984-B0D9-0781DA7C481D}" destId="{71412FCC-BA46-418D-9A7F-E7A0BC322989}" srcOrd="2" destOrd="0" presId="urn:microsoft.com/office/officeart/2018/5/layout/IconCircleLabelList"/>
    <dgm:cxn modelId="{0F670C9F-AA9B-4CBE-975B-3D0F1FB0B501}" type="presParOf" srcId="{A69D9301-0B62-4984-B0D9-0781DA7C481D}" destId="{2FCF71B5-9A73-4CEF-9BAF-A4DE32DE92F3}" srcOrd="3" destOrd="0" presId="urn:microsoft.com/office/officeart/2018/5/layout/IconCircleLabelList"/>
    <dgm:cxn modelId="{74055F36-B41A-478B-B61D-F3783574E461}" type="presParOf" srcId="{5AD9FA1A-3D9C-43BD-B359-6A05ADF0135B}" destId="{862426BD-6F0A-4E3F-AA05-4E844CD69C70}" srcOrd="1" destOrd="0" presId="urn:microsoft.com/office/officeart/2018/5/layout/IconCircleLabelList"/>
    <dgm:cxn modelId="{4011CB8E-CBBA-41BB-AF70-5A8702921367}" type="presParOf" srcId="{5AD9FA1A-3D9C-43BD-B359-6A05ADF0135B}" destId="{06820552-B0F7-475A-91B3-A71F188C1A31}" srcOrd="2" destOrd="0" presId="urn:microsoft.com/office/officeart/2018/5/layout/IconCircleLabelList"/>
    <dgm:cxn modelId="{F185DDA9-6B30-4962-A37A-C13FFD6906EC}" type="presParOf" srcId="{06820552-B0F7-475A-91B3-A71F188C1A31}" destId="{A4B6BF8B-CD14-4FB2-94FA-974159E14034}" srcOrd="0" destOrd="0" presId="urn:microsoft.com/office/officeart/2018/5/layout/IconCircleLabelList"/>
    <dgm:cxn modelId="{9A3D2513-138B-4B2A-9783-628D4F686253}" type="presParOf" srcId="{06820552-B0F7-475A-91B3-A71F188C1A31}" destId="{74962025-F0FE-457D-B7E7-BCBDD9906528}" srcOrd="1" destOrd="0" presId="urn:microsoft.com/office/officeart/2018/5/layout/IconCircleLabelList"/>
    <dgm:cxn modelId="{273622E4-0104-4731-A45C-F2C43DFF1516}" type="presParOf" srcId="{06820552-B0F7-475A-91B3-A71F188C1A31}" destId="{78115CB7-1AC5-4D03-9655-31F1B30E9DEA}" srcOrd="2" destOrd="0" presId="urn:microsoft.com/office/officeart/2018/5/layout/IconCircleLabelList"/>
    <dgm:cxn modelId="{ED89E5F4-1AFA-4D70-92A0-897860558753}" type="presParOf" srcId="{06820552-B0F7-475A-91B3-A71F188C1A31}" destId="{CF113AB0-7BEF-4A4B-B426-CC7B8228A02A}" srcOrd="3" destOrd="0" presId="urn:microsoft.com/office/officeart/2018/5/layout/IconCircleLabelList"/>
    <dgm:cxn modelId="{0FBCC8C2-A788-49DF-9E1D-4D981C695FAA}" type="presParOf" srcId="{5AD9FA1A-3D9C-43BD-B359-6A05ADF0135B}" destId="{42D81815-3EAA-4865-B7C7-A14CE852FFA7}" srcOrd="3" destOrd="0" presId="urn:microsoft.com/office/officeart/2018/5/layout/IconCircleLabelList"/>
    <dgm:cxn modelId="{05579DAE-7DF6-4C5F-8465-E92D12A5B345}" type="presParOf" srcId="{5AD9FA1A-3D9C-43BD-B359-6A05ADF0135B}" destId="{D1E17315-9555-438F-A742-4315A14BF264}" srcOrd="4" destOrd="0" presId="urn:microsoft.com/office/officeart/2018/5/layout/IconCircleLabelList"/>
    <dgm:cxn modelId="{67483904-A2E7-47A0-BE75-AAE38AD5C4A9}" type="presParOf" srcId="{D1E17315-9555-438F-A742-4315A14BF264}" destId="{B47A263F-276C-4732-9409-FD38D2F1AF59}" srcOrd="0" destOrd="0" presId="urn:microsoft.com/office/officeart/2018/5/layout/IconCircleLabelList"/>
    <dgm:cxn modelId="{08BA3F69-6E7E-44D6-9EC4-2B249C1022DF}" type="presParOf" srcId="{D1E17315-9555-438F-A742-4315A14BF264}" destId="{6AEB532B-3E8C-413A-8009-778822517AB5}" srcOrd="1" destOrd="0" presId="urn:microsoft.com/office/officeart/2018/5/layout/IconCircleLabelList"/>
    <dgm:cxn modelId="{D7860CDB-CD9B-46F7-821C-B6694C3CD30F}" type="presParOf" srcId="{D1E17315-9555-438F-A742-4315A14BF264}" destId="{9BF04EDD-26C7-45C3-94F8-1C979885173C}" srcOrd="2" destOrd="0" presId="urn:microsoft.com/office/officeart/2018/5/layout/IconCircleLabelList"/>
    <dgm:cxn modelId="{DD34FC2B-DCA9-4BCB-BA47-F23FF734FA47}" type="presParOf" srcId="{D1E17315-9555-438F-A742-4315A14BF264}" destId="{557F9D48-6B42-430F-9FFF-4353141732F6}" srcOrd="3" destOrd="0" presId="urn:microsoft.com/office/officeart/2018/5/layout/IconCircleLabelList"/>
    <dgm:cxn modelId="{41DB4683-4184-4212-97F5-FBDC69580DE5}" type="presParOf" srcId="{5AD9FA1A-3D9C-43BD-B359-6A05ADF0135B}" destId="{A95A0BEF-9F87-4899-BE0B-B80BBCB40078}" srcOrd="5" destOrd="0" presId="urn:microsoft.com/office/officeart/2018/5/layout/IconCircleLabelList"/>
    <dgm:cxn modelId="{E22EA848-8B81-42AD-B471-FBC59704EB1F}" type="presParOf" srcId="{5AD9FA1A-3D9C-43BD-B359-6A05ADF0135B}" destId="{22A3F536-078A-4B1E-9D65-EC100AAAF1AC}" srcOrd="6" destOrd="0" presId="urn:microsoft.com/office/officeart/2018/5/layout/IconCircleLabelList"/>
    <dgm:cxn modelId="{51A53F84-A478-4D7B-A307-829B553B72C8}" type="presParOf" srcId="{22A3F536-078A-4B1E-9D65-EC100AAAF1AC}" destId="{F424C4B3-0F84-4196-B223-FAA5859D7D89}" srcOrd="0" destOrd="0" presId="urn:microsoft.com/office/officeart/2018/5/layout/IconCircleLabelList"/>
    <dgm:cxn modelId="{23E67FA6-517D-4E0C-9E28-124AC4ABF98A}" type="presParOf" srcId="{22A3F536-078A-4B1E-9D65-EC100AAAF1AC}" destId="{286431A8-6ADC-4927-8639-9A8A0E6D6065}" srcOrd="1" destOrd="0" presId="urn:microsoft.com/office/officeart/2018/5/layout/IconCircleLabelList"/>
    <dgm:cxn modelId="{42E694FD-DA53-4F3A-8BF6-42E355EAA25C}" type="presParOf" srcId="{22A3F536-078A-4B1E-9D65-EC100AAAF1AC}" destId="{9BEDC937-EA34-45C8-8190-1F8B73F164D5}" srcOrd="2" destOrd="0" presId="urn:microsoft.com/office/officeart/2018/5/layout/IconCircleLabelList"/>
    <dgm:cxn modelId="{2F15A135-8AA4-4DA2-B553-650BBEE722C8}" type="presParOf" srcId="{22A3F536-078A-4B1E-9D65-EC100AAAF1AC}" destId="{669B3D57-77A6-491A-8ABC-04ACB46662A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B4A87E9-F6C1-4545-BC0E-E39666EC7A1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94530F9-CBE8-4770-88C0-FB3ACA6763BC}">
      <dgm:prSet/>
      <dgm:spPr/>
      <dgm:t>
        <a:bodyPr/>
        <a:lstStyle/>
        <a:p>
          <a:pPr>
            <a:defRPr cap="all"/>
          </a:pPr>
          <a:r>
            <a:rPr lang="es-ES"/>
            <a:t>No waiting</a:t>
          </a:r>
          <a:endParaRPr lang="en-US"/>
        </a:p>
      </dgm:t>
    </dgm:pt>
    <dgm:pt modelId="{BF444347-592B-4C29-B057-6157AD84D4ED}" type="parTrans" cxnId="{1F52D524-FD13-44F0-8B8D-DE1727B9F04B}">
      <dgm:prSet/>
      <dgm:spPr/>
      <dgm:t>
        <a:bodyPr/>
        <a:lstStyle/>
        <a:p>
          <a:endParaRPr lang="en-US"/>
        </a:p>
      </dgm:t>
    </dgm:pt>
    <dgm:pt modelId="{7C0B0555-D7A3-4ECC-91BD-5A6C4DB4F048}" type="sibTrans" cxnId="{1F52D524-FD13-44F0-8B8D-DE1727B9F04B}">
      <dgm:prSet/>
      <dgm:spPr/>
      <dgm:t>
        <a:bodyPr/>
        <a:lstStyle/>
        <a:p>
          <a:endParaRPr lang="en-US"/>
        </a:p>
      </dgm:t>
    </dgm:pt>
    <dgm:pt modelId="{05E13396-A95B-466B-B387-8AD713D750F3}">
      <dgm:prSet/>
      <dgm:spPr/>
      <dgm:t>
        <a:bodyPr/>
        <a:lstStyle/>
        <a:p>
          <a:pPr>
            <a:defRPr cap="all"/>
          </a:pPr>
          <a:r>
            <a:rPr lang="es-ES"/>
            <a:t>Easier</a:t>
          </a:r>
          <a:endParaRPr lang="en-US"/>
        </a:p>
      </dgm:t>
    </dgm:pt>
    <dgm:pt modelId="{B2E63CBA-87F1-4293-810C-42D85472363C}" type="parTrans" cxnId="{022F9F72-8722-4061-A05A-64674D68E414}">
      <dgm:prSet/>
      <dgm:spPr/>
      <dgm:t>
        <a:bodyPr/>
        <a:lstStyle/>
        <a:p>
          <a:endParaRPr lang="en-US"/>
        </a:p>
      </dgm:t>
    </dgm:pt>
    <dgm:pt modelId="{376E0AEC-A947-4856-BD09-73E15DA36AC2}" type="sibTrans" cxnId="{022F9F72-8722-4061-A05A-64674D68E414}">
      <dgm:prSet/>
      <dgm:spPr/>
      <dgm:t>
        <a:bodyPr/>
        <a:lstStyle/>
        <a:p>
          <a:endParaRPr lang="en-US"/>
        </a:p>
      </dgm:t>
    </dgm:pt>
    <dgm:pt modelId="{52C1DDCE-E602-4244-9BEE-B04B015FA61D}">
      <dgm:prSet/>
      <dgm:spPr/>
      <dgm:t>
        <a:bodyPr/>
        <a:lstStyle/>
        <a:p>
          <a:pPr>
            <a:defRPr cap="all"/>
          </a:pPr>
          <a:r>
            <a:rPr lang="es-ES"/>
            <a:t>quickly</a:t>
          </a:r>
          <a:endParaRPr lang="en-US"/>
        </a:p>
      </dgm:t>
    </dgm:pt>
    <dgm:pt modelId="{FD3B9429-195E-4FBD-A2E1-956775E6A893}" type="parTrans" cxnId="{BE8ABF01-E1DA-4601-B72E-26E92C6E585C}">
      <dgm:prSet/>
      <dgm:spPr/>
      <dgm:t>
        <a:bodyPr/>
        <a:lstStyle/>
        <a:p>
          <a:endParaRPr lang="en-US"/>
        </a:p>
      </dgm:t>
    </dgm:pt>
    <dgm:pt modelId="{443D451A-06D4-48DD-AE02-386CD09CA4DB}" type="sibTrans" cxnId="{BE8ABF01-E1DA-4601-B72E-26E92C6E585C}">
      <dgm:prSet/>
      <dgm:spPr/>
      <dgm:t>
        <a:bodyPr/>
        <a:lstStyle/>
        <a:p>
          <a:endParaRPr lang="en-US"/>
        </a:p>
      </dgm:t>
    </dgm:pt>
    <dgm:pt modelId="{FB1265E8-06E7-47D0-9185-34B8074E0601}" type="pres">
      <dgm:prSet presAssocID="{BB4A87E9-F6C1-4545-BC0E-E39666EC7A14}" presName="root" presStyleCnt="0">
        <dgm:presLayoutVars>
          <dgm:dir/>
          <dgm:resizeHandles val="exact"/>
        </dgm:presLayoutVars>
      </dgm:prSet>
      <dgm:spPr/>
    </dgm:pt>
    <dgm:pt modelId="{B6FE28F6-0946-4F95-A7E8-2D93F2A56BB0}" type="pres">
      <dgm:prSet presAssocID="{194530F9-CBE8-4770-88C0-FB3ACA6763BC}" presName="compNode" presStyleCnt="0"/>
      <dgm:spPr/>
    </dgm:pt>
    <dgm:pt modelId="{CF283114-0A2C-4503-A7D7-A31F965B4863}" type="pres">
      <dgm:prSet presAssocID="{194530F9-CBE8-4770-88C0-FB3ACA6763BC}" presName="iconBgRect" presStyleLbl="bgShp" presStyleIdx="0" presStyleCnt="3"/>
      <dgm:spPr/>
    </dgm:pt>
    <dgm:pt modelId="{3C3C3B32-A824-4754-AD6C-84D6BD9D2C60}" type="pres">
      <dgm:prSet presAssocID="{194530F9-CBE8-4770-88C0-FB3ACA6763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99488920-60C5-4DCB-9525-60D7B80C1355}" type="pres">
      <dgm:prSet presAssocID="{194530F9-CBE8-4770-88C0-FB3ACA6763BC}" presName="spaceRect" presStyleCnt="0"/>
      <dgm:spPr/>
    </dgm:pt>
    <dgm:pt modelId="{DEDB0BF9-992B-4C7B-994F-3B62ADA046D0}" type="pres">
      <dgm:prSet presAssocID="{194530F9-CBE8-4770-88C0-FB3ACA6763BC}" presName="textRect" presStyleLbl="revTx" presStyleIdx="0" presStyleCnt="3">
        <dgm:presLayoutVars>
          <dgm:chMax val="1"/>
          <dgm:chPref val="1"/>
        </dgm:presLayoutVars>
      </dgm:prSet>
      <dgm:spPr/>
    </dgm:pt>
    <dgm:pt modelId="{D6E650A6-EEC8-4AB7-B353-7E599FD517A8}" type="pres">
      <dgm:prSet presAssocID="{7C0B0555-D7A3-4ECC-91BD-5A6C4DB4F048}" presName="sibTrans" presStyleCnt="0"/>
      <dgm:spPr/>
    </dgm:pt>
    <dgm:pt modelId="{BCBD9744-D1DA-4D75-9BE9-2C4615AC2940}" type="pres">
      <dgm:prSet presAssocID="{05E13396-A95B-466B-B387-8AD713D750F3}" presName="compNode" presStyleCnt="0"/>
      <dgm:spPr/>
    </dgm:pt>
    <dgm:pt modelId="{7B4FE7C0-C935-4406-BC62-963591194406}" type="pres">
      <dgm:prSet presAssocID="{05E13396-A95B-466B-B387-8AD713D750F3}" presName="iconBgRect" presStyleLbl="bgShp" presStyleIdx="1" presStyleCnt="3"/>
      <dgm:spPr/>
    </dgm:pt>
    <dgm:pt modelId="{B905C380-BCC3-4915-9B5D-FF78ECFA0B01}" type="pres">
      <dgm:prSet presAssocID="{05E13396-A95B-466B-B387-8AD713D750F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BC633A5-DB1F-4CBD-8C60-DB63A67CE432}" type="pres">
      <dgm:prSet presAssocID="{05E13396-A95B-466B-B387-8AD713D750F3}" presName="spaceRect" presStyleCnt="0"/>
      <dgm:spPr/>
    </dgm:pt>
    <dgm:pt modelId="{04E99508-69E9-4859-93B9-0ECCED1D4E34}" type="pres">
      <dgm:prSet presAssocID="{05E13396-A95B-466B-B387-8AD713D750F3}" presName="textRect" presStyleLbl="revTx" presStyleIdx="1" presStyleCnt="3">
        <dgm:presLayoutVars>
          <dgm:chMax val="1"/>
          <dgm:chPref val="1"/>
        </dgm:presLayoutVars>
      </dgm:prSet>
      <dgm:spPr/>
    </dgm:pt>
    <dgm:pt modelId="{BD20FE1D-FEC4-4DE3-A750-C34E24D35716}" type="pres">
      <dgm:prSet presAssocID="{376E0AEC-A947-4856-BD09-73E15DA36AC2}" presName="sibTrans" presStyleCnt="0"/>
      <dgm:spPr/>
    </dgm:pt>
    <dgm:pt modelId="{BB37F752-DFFE-4E3B-9852-A59045A63DE9}" type="pres">
      <dgm:prSet presAssocID="{52C1DDCE-E602-4244-9BEE-B04B015FA61D}" presName="compNode" presStyleCnt="0"/>
      <dgm:spPr/>
    </dgm:pt>
    <dgm:pt modelId="{EDFA235C-2BC7-46E2-86C8-489AD9144965}" type="pres">
      <dgm:prSet presAssocID="{52C1DDCE-E602-4244-9BEE-B04B015FA61D}" presName="iconBgRect" presStyleLbl="bgShp" presStyleIdx="2" presStyleCnt="3"/>
      <dgm:spPr/>
    </dgm:pt>
    <dgm:pt modelId="{F8A8869D-855B-4468-9615-300A6FE28124}" type="pres">
      <dgm:prSet presAssocID="{52C1DDCE-E602-4244-9BEE-B04B015FA6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D5AB8EF-AE42-4AB4-8474-8AB477CADF4A}" type="pres">
      <dgm:prSet presAssocID="{52C1DDCE-E602-4244-9BEE-B04B015FA61D}" presName="spaceRect" presStyleCnt="0"/>
      <dgm:spPr/>
    </dgm:pt>
    <dgm:pt modelId="{465F086F-DC13-4D83-976E-9F7F0DFD9C8D}" type="pres">
      <dgm:prSet presAssocID="{52C1DDCE-E602-4244-9BEE-B04B015FA61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31E800-9F7C-49BE-914D-C621ABB4AAA9}" type="presOf" srcId="{52C1DDCE-E602-4244-9BEE-B04B015FA61D}" destId="{465F086F-DC13-4D83-976E-9F7F0DFD9C8D}" srcOrd="0" destOrd="0" presId="urn:microsoft.com/office/officeart/2018/5/layout/IconCircleLabelList"/>
    <dgm:cxn modelId="{BE8ABF01-E1DA-4601-B72E-26E92C6E585C}" srcId="{BB4A87E9-F6C1-4545-BC0E-E39666EC7A14}" destId="{52C1DDCE-E602-4244-9BEE-B04B015FA61D}" srcOrd="2" destOrd="0" parTransId="{FD3B9429-195E-4FBD-A2E1-956775E6A893}" sibTransId="{443D451A-06D4-48DD-AE02-386CD09CA4DB}"/>
    <dgm:cxn modelId="{1F52D524-FD13-44F0-8B8D-DE1727B9F04B}" srcId="{BB4A87E9-F6C1-4545-BC0E-E39666EC7A14}" destId="{194530F9-CBE8-4770-88C0-FB3ACA6763BC}" srcOrd="0" destOrd="0" parTransId="{BF444347-592B-4C29-B057-6157AD84D4ED}" sibTransId="{7C0B0555-D7A3-4ECC-91BD-5A6C4DB4F048}"/>
    <dgm:cxn modelId="{FCC21C34-93DD-4D26-B99F-642AA831865D}" type="presOf" srcId="{BB4A87E9-F6C1-4545-BC0E-E39666EC7A14}" destId="{FB1265E8-06E7-47D0-9185-34B8074E0601}" srcOrd="0" destOrd="0" presId="urn:microsoft.com/office/officeart/2018/5/layout/IconCircleLabelList"/>
    <dgm:cxn modelId="{4E517A46-C98D-40AC-A25E-3FD2CF5E9019}" type="presOf" srcId="{05E13396-A95B-466B-B387-8AD713D750F3}" destId="{04E99508-69E9-4859-93B9-0ECCED1D4E34}" srcOrd="0" destOrd="0" presId="urn:microsoft.com/office/officeart/2018/5/layout/IconCircleLabelList"/>
    <dgm:cxn modelId="{022F9F72-8722-4061-A05A-64674D68E414}" srcId="{BB4A87E9-F6C1-4545-BC0E-E39666EC7A14}" destId="{05E13396-A95B-466B-B387-8AD713D750F3}" srcOrd="1" destOrd="0" parTransId="{B2E63CBA-87F1-4293-810C-42D85472363C}" sibTransId="{376E0AEC-A947-4856-BD09-73E15DA36AC2}"/>
    <dgm:cxn modelId="{CA3A98B1-81D7-46A0-AAFB-97EC820AA796}" type="presOf" srcId="{194530F9-CBE8-4770-88C0-FB3ACA6763BC}" destId="{DEDB0BF9-992B-4C7B-994F-3B62ADA046D0}" srcOrd="0" destOrd="0" presId="urn:microsoft.com/office/officeart/2018/5/layout/IconCircleLabelList"/>
    <dgm:cxn modelId="{969751DF-F0C6-4F18-9FC6-204DA6B064BA}" type="presParOf" srcId="{FB1265E8-06E7-47D0-9185-34B8074E0601}" destId="{B6FE28F6-0946-4F95-A7E8-2D93F2A56BB0}" srcOrd="0" destOrd="0" presId="urn:microsoft.com/office/officeart/2018/5/layout/IconCircleLabelList"/>
    <dgm:cxn modelId="{91A0D024-53F6-4B90-B16C-5101E900CBDD}" type="presParOf" srcId="{B6FE28F6-0946-4F95-A7E8-2D93F2A56BB0}" destId="{CF283114-0A2C-4503-A7D7-A31F965B4863}" srcOrd="0" destOrd="0" presId="urn:microsoft.com/office/officeart/2018/5/layout/IconCircleLabelList"/>
    <dgm:cxn modelId="{09DF8CE0-E0E3-4ACF-AC98-357C86A9990B}" type="presParOf" srcId="{B6FE28F6-0946-4F95-A7E8-2D93F2A56BB0}" destId="{3C3C3B32-A824-4754-AD6C-84D6BD9D2C60}" srcOrd="1" destOrd="0" presId="urn:microsoft.com/office/officeart/2018/5/layout/IconCircleLabelList"/>
    <dgm:cxn modelId="{95E3F8DD-7939-4BD0-8027-0224BE0A31AD}" type="presParOf" srcId="{B6FE28F6-0946-4F95-A7E8-2D93F2A56BB0}" destId="{99488920-60C5-4DCB-9525-60D7B80C1355}" srcOrd="2" destOrd="0" presId="urn:microsoft.com/office/officeart/2018/5/layout/IconCircleLabelList"/>
    <dgm:cxn modelId="{6459099B-7B79-4BF4-BFFE-77CFAFA92915}" type="presParOf" srcId="{B6FE28F6-0946-4F95-A7E8-2D93F2A56BB0}" destId="{DEDB0BF9-992B-4C7B-994F-3B62ADA046D0}" srcOrd="3" destOrd="0" presId="urn:microsoft.com/office/officeart/2018/5/layout/IconCircleLabelList"/>
    <dgm:cxn modelId="{C87DF259-57FF-45C8-8D33-2FD02A71F0FB}" type="presParOf" srcId="{FB1265E8-06E7-47D0-9185-34B8074E0601}" destId="{D6E650A6-EEC8-4AB7-B353-7E599FD517A8}" srcOrd="1" destOrd="0" presId="urn:microsoft.com/office/officeart/2018/5/layout/IconCircleLabelList"/>
    <dgm:cxn modelId="{9C2D44A3-A907-4643-9DE7-6C065F80F979}" type="presParOf" srcId="{FB1265E8-06E7-47D0-9185-34B8074E0601}" destId="{BCBD9744-D1DA-4D75-9BE9-2C4615AC2940}" srcOrd="2" destOrd="0" presId="urn:microsoft.com/office/officeart/2018/5/layout/IconCircleLabelList"/>
    <dgm:cxn modelId="{AD226B15-AD95-44A4-B964-92ADC4B44A0C}" type="presParOf" srcId="{BCBD9744-D1DA-4D75-9BE9-2C4615AC2940}" destId="{7B4FE7C0-C935-4406-BC62-963591194406}" srcOrd="0" destOrd="0" presId="urn:microsoft.com/office/officeart/2018/5/layout/IconCircleLabelList"/>
    <dgm:cxn modelId="{17BEF1AD-7DCE-4B6B-8D86-F423A9BBEFD3}" type="presParOf" srcId="{BCBD9744-D1DA-4D75-9BE9-2C4615AC2940}" destId="{B905C380-BCC3-4915-9B5D-FF78ECFA0B01}" srcOrd="1" destOrd="0" presId="urn:microsoft.com/office/officeart/2018/5/layout/IconCircleLabelList"/>
    <dgm:cxn modelId="{C8B0016A-D127-41E0-B424-ACE3AF629EC7}" type="presParOf" srcId="{BCBD9744-D1DA-4D75-9BE9-2C4615AC2940}" destId="{FBC633A5-DB1F-4CBD-8C60-DB63A67CE432}" srcOrd="2" destOrd="0" presId="urn:microsoft.com/office/officeart/2018/5/layout/IconCircleLabelList"/>
    <dgm:cxn modelId="{75FEBE3F-044B-42EF-9BD8-ECFFC2FE18FF}" type="presParOf" srcId="{BCBD9744-D1DA-4D75-9BE9-2C4615AC2940}" destId="{04E99508-69E9-4859-93B9-0ECCED1D4E34}" srcOrd="3" destOrd="0" presId="urn:microsoft.com/office/officeart/2018/5/layout/IconCircleLabelList"/>
    <dgm:cxn modelId="{675188D2-F60E-432B-8186-898C383F5A74}" type="presParOf" srcId="{FB1265E8-06E7-47D0-9185-34B8074E0601}" destId="{BD20FE1D-FEC4-4DE3-A750-C34E24D35716}" srcOrd="3" destOrd="0" presId="urn:microsoft.com/office/officeart/2018/5/layout/IconCircleLabelList"/>
    <dgm:cxn modelId="{6AD1CF4C-CE85-4584-9498-5DD23D80E41B}" type="presParOf" srcId="{FB1265E8-06E7-47D0-9185-34B8074E0601}" destId="{BB37F752-DFFE-4E3B-9852-A59045A63DE9}" srcOrd="4" destOrd="0" presId="urn:microsoft.com/office/officeart/2018/5/layout/IconCircleLabelList"/>
    <dgm:cxn modelId="{CC3F12BA-B826-4AF9-BC78-2883FA965339}" type="presParOf" srcId="{BB37F752-DFFE-4E3B-9852-A59045A63DE9}" destId="{EDFA235C-2BC7-46E2-86C8-489AD9144965}" srcOrd="0" destOrd="0" presId="urn:microsoft.com/office/officeart/2018/5/layout/IconCircleLabelList"/>
    <dgm:cxn modelId="{44EF1DCC-65EF-4E3A-AE09-57D242E39F07}" type="presParOf" srcId="{BB37F752-DFFE-4E3B-9852-A59045A63DE9}" destId="{F8A8869D-855B-4468-9615-300A6FE28124}" srcOrd="1" destOrd="0" presId="urn:microsoft.com/office/officeart/2018/5/layout/IconCircleLabelList"/>
    <dgm:cxn modelId="{910A9B30-67E9-4FE3-838E-7AAB7F251BD5}" type="presParOf" srcId="{BB37F752-DFFE-4E3B-9852-A59045A63DE9}" destId="{0D5AB8EF-AE42-4AB4-8474-8AB477CADF4A}" srcOrd="2" destOrd="0" presId="urn:microsoft.com/office/officeart/2018/5/layout/IconCircleLabelList"/>
    <dgm:cxn modelId="{36A6EF36-55F1-4BEA-952D-4393085E8A7B}" type="presParOf" srcId="{BB37F752-DFFE-4E3B-9852-A59045A63DE9}" destId="{465F086F-DC13-4D83-976E-9F7F0DFD9C8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63578AA-A89A-4AA1-B68D-DA0D42C3CD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1EEC4AA-EAE5-4368-B384-0D0AD6786C04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Positive </a:t>
          </a:r>
          <a:r>
            <a:rPr lang="es-ES" err="1">
              <a:latin typeface="Century Gothic" panose="020B0502020202020204"/>
            </a:rPr>
            <a:t>impacts</a:t>
          </a:r>
          <a:endParaRPr lang="en-US" err="1">
            <a:latin typeface="Century Gothic" panose="020B0502020202020204"/>
          </a:endParaRPr>
        </a:p>
      </dgm:t>
    </dgm:pt>
    <dgm:pt modelId="{4B2228AA-B213-4EA9-B1A7-DEAECED787FD}" type="parTrans" cxnId="{288B09B8-9A51-4CD2-AD8F-6DDA7859DFF4}">
      <dgm:prSet/>
      <dgm:spPr/>
      <dgm:t>
        <a:bodyPr/>
        <a:lstStyle/>
        <a:p>
          <a:endParaRPr lang="en-US"/>
        </a:p>
      </dgm:t>
    </dgm:pt>
    <dgm:pt modelId="{9FF5016E-0712-40BB-BF4D-3A928060A6A3}" type="sibTrans" cxnId="{288B09B8-9A51-4CD2-AD8F-6DDA7859DFF4}">
      <dgm:prSet/>
      <dgm:spPr/>
      <dgm:t>
        <a:bodyPr/>
        <a:lstStyle/>
        <a:p>
          <a:endParaRPr lang="en-US"/>
        </a:p>
      </dgm:t>
    </dgm:pt>
    <dgm:pt modelId="{A918F60A-46E2-44B8-94DA-0D237BE095D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s-ES" err="1">
              <a:latin typeface="Century Gothic" panose="020B0502020202020204"/>
            </a:rPr>
            <a:t>Fast</a:t>
          </a:r>
          <a:endParaRPr lang="es-ES"/>
        </a:p>
      </dgm:t>
    </dgm:pt>
    <dgm:pt modelId="{6766252F-CA27-4AC5-BA4C-6CD4CFD28AC7}" type="parTrans" cxnId="{7C012768-F0DB-4130-AB5A-C8DFC651D38F}">
      <dgm:prSet/>
      <dgm:spPr/>
      <dgm:t>
        <a:bodyPr/>
        <a:lstStyle/>
        <a:p>
          <a:endParaRPr lang="en-US"/>
        </a:p>
      </dgm:t>
    </dgm:pt>
    <dgm:pt modelId="{5A882634-6D15-44A3-BC06-9EEC45B7F716}" type="sibTrans" cxnId="{7C012768-F0DB-4130-AB5A-C8DFC651D38F}">
      <dgm:prSet/>
      <dgm:spPr/>
      <dgm:t>
        <a:bodyPr/>
        <a:lstStyle/>
        <a:p>
          <a:endParaRPr lang="en-US"/>
        </a:p>
      </dgm:t>
    </dgm:pt>
    <dgm:pt modelId="{30943F96-B75E-4719-83C3-007922502AF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s-ES" err="1">
              <a:latin typeface="Century Gothic" panose="020B0502020202020204"/>
            </a:rPr>
            <a:t>Reliable</a:t>
          </a:r>
          <a:r>
            <a:rPr lang="es-ES">
              <a:latin typeface="Century Gothic" panose="020B0502020202020204"/>
            </a:rPr>
            <a:t> </a:t>
          </a:r>
          <a:r>
            <a:rPr lang="es-ES" err="1">
              <a:latin typeface="Century Gothic" panose="020B0502020202020204"/>
            </a:rPr>
            <a:t>enviroment</a:t>
          </a:r>
          <a:endParaRPr lang="es-ES"/>
        </a:p>
      </dgm:t>
    </dgm:pt>
    <dgm:pt modelId="{39862A43-1F95-43AE-A725-2FD19E2701D4}" type="parTrans" cxnId="{9B4F4F94-C440-4F52-9E88-26937345602F}">
      <dgm:prSet/>
      <dgm:spPr/>
      <dgm:t>
        <a:bodyPr/>
        <a:lstStyle/>
        <a:p>
          <a:endParaRPr lang="en-US"/>
        </a:p>
      </dgm:t>
    </dgm:pt>
    <dgm:pt modelId="{CEF5C766-A423-4870-A913-09FABFDB890F}" type="sibTrans" cxnId="{9B4F4F94-C440-4F52-9E88-26937345602F}">
      <dgm:prSet/>
      <dgm:spPr/>
      <dgm:t>
        <a:bodyPr/>
        <a:lstStyle/>
        <a:p>
          <a:endParaRPr lang="en-US"/>
        </a:p>
      </dgm:t>
    </dgm:pt>
    <dgm:pt modelId="{2697BF7B-893A-4378-AD84-013D0FF74A7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s-ES">
              <a:latin typeface="Century Gothic" panose="020B0502020202020204"/>
            </a:rPr>
            <a:t> </a:t>
          </a:r>
          <a:r>
            <a:rPr lang="es-ES" err="1">
              <a:latin typeface="Century Gothic" panose="020B0502020202020204"/>
            </a:rPr>
            <a:t>Communication</a:t>
          </a:r>
          <a:endParaRPr lang="es-ES">
            <a:latin typeface="Century Gothic" panose="020B0502020202020204"/>
          </a:endParaRPr>
        </a:p>
      </dgm:t>
    </dgm:pt>
    <dgm:pt modelId="{515305E5-614F-497C-8D54-464621FD9324}" type="parTrans" cxnId="{5C31F7DD-74B4-45FF-985D-0CED3E444DE0}">
      <dgm:prSet/>
      <dgm:spPr/>
    </dgm:pt>
    <dgm:pt modelId="{9B5C3E86-FBE8-4D69-B2B0-F591B3CCE41A}" type="sibTrans" cxnId="{5C31F7DD-74B4-45FF-985D-0CED3E444DE0}">
      <dgm:prSet/>
      <dgm:spPr/>
      <dgm:t>
        <a:bodyPr/>
        <a:lstStyle/>
        <a:p>
          <a:endParaRPr lang="en-US"/>
        </a:p>
      </dgm:t>
    </dgm:pt>
    <dgm:pt modelId="{098E0E88-3114-40BC-9E5D-2355B47A495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s-ES">
              <a:latin typeface="Century Gothic" panose="020B0502020202020204"/>
            </a:rPr>
            <a:t>Cheap</a:t>
          </a:r>
          <a:r>
            <a:rPr lang="es-ES"/>
            <a:t> </a:t>
          </a:r>
        </a:p>
      </dgm:t>
    </dgm:pt>
    <dgm:pt modelId="{7CE7175F-89AC-4419-8D50-6E5102B19B9D}" type="parTrans" cxnId="{EB89A7A0-2E54-4CE1-85A5-4F34A7FE8C75}">
      <dgm:prSet/>
      <dgm:spPr/>
    </dgm:pt>
    <dgm:pt modelId="{7BC4F3D5-D743-45B7-8A9E-55D21F2A6CB7}" type="sibTrans" cxnId="{EB89A7A0-2E54-4CE1-85A5-4F34A7FE8C75}">
      <dgm:prSet/>
      <dgm:spPr/>
      <dgm:t>
        <a:bodyPr/>
        <a:lstStyle/>
        <a:p>
          <a:endParaRPr lang="en-US"/>
        </a:p>
      </dgm:t>
    </dgm:pt>
    <dgm:pt modelId="{BE9BF8AE-9DA7-4BB5-82CB-7F622AEB1CC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s-ES" err="1">
              <a:latin typeface="Century Gothic" panose="020B0502020202020204"/>
            </a:rPr>
            <a:t>Options</a:t>
          </a:r>
          <a:endParaRPr lang="es-ES">
            <a:latin typeface="Century Gothic" panose="020B0502020202020204"/>
          </a:endParaRPr>
        </a:p>
      </dgm:t>
    </dgm:pt>
    <dgm:pt modelId="{20E00844-2D93-480F-8E18-AAED5E0A8269}" type="parTrans" cxnId="{50562405-C8D1-4E0A-8868-19C2E82883A2}">
      <dgm:prSet/>
      <dgm:spPr/>
    </dgm:pt>
    <dgm:pt modelId="{88727D39-F59F-4566-8A62-69F2B2FE08B1}" type="sibTrans" cxnId="{50562405-C8D1-4E0A-8868-19C2E82883A2}">
      <dgm:prSet/>
      <dgm:spPr/>
      <dgm:t>
        <a:bodyPr/>
        <a:lstStyle/>
        <a:p>
          <a:endParaRPr lang="en-US"/>
        </a:p>
      </dgm:t>
    </dgm:pt>
    <dgm:pt modelId="{72256A6B-7EBF-4F14-8036-9F8432C6E56A}" type="pres">
      <dgm:prSet presAssocID="{C63578AA-A89A-4AA1-B68D-DA0D42C3CD16}" presName="root" presStyleCnt="0">
        <dgm:presLayoutVars>
          <dgm:dir/>
          <dgm:resizeHandles val="exact"/>
        </dgm:presLayoutVars>
      </dgm:prSet>
      <dgm:spPr/>
    </dgm:pt>
    <dgm:pt modelId="{4BF1E028-1850-4EE5-B615-A7AC1074CA85}" type="pres">
      <dgm:prSet presAssocID="{F1EEC4AA-EAE5-4368-B384-0D0AD6786C04}" presName="compNode" presStyleCnt="0"/>
      <dgm:spPr/>
    </dgm:pt>
    <dgm:pt modelId="{9F87DE63-732B-4EF9-B34F-ABCB67AB3E99}" type="pres">
      <dgm:prSet presAssocID="{F1EEC4AA-EAE5-4368-B384-0D0AD6786C04}" presName="bgRect" presStyleLbl="bgShp" presStyleIdx="0" presStyleCnt="6"/>
      <dgm:spPr/>
    </dgm:pt>
    <dgm:pt modelId="{104E708A-D871-4D63-9DF9-2C2B5B7554C8}" type="pres">
      <dgm:prSet presAssocID="{F1EEC4AA-EAE5-4368-B384-0D0AD6786C0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A06E33E-D629-40AE-A680-824458E1A6A4}" type="pres">
      <dgm:prSet presAssocID="{F1EEC4AA-EAE5-4368-B384-0D0AD6786C04}" presName="spaceRect" presStyleCnt="0"/>
      <dgm:spPr/>
    </dgm:pt>
    <dgm:pt modelId="{7AF2A5C2-F418-4E4A-831D-79595C54DBAA}" type="pres">
      <dgm:prSet presAssocID="{F1EEC4AA-EAE5-4368-B384-0D0AD6786C04}" presName="parTx" presStyleLbl="revTx" presStyleIdx="0" presStyleCnt="6">
        <dgm:presLayoutVars>
          <dgm:chMax val="0"/>
          <dgm:chPref val="0"/>
        </dgm:presLayoutVars>
      </dgm:prSet>
      <dgm:spPr/>
    </dgm:pt>
    <dgm:pt modelId="{58F1FDDB-72A2-4F9A-B2B4-F433129672A9}" type="pres">
      <dgm:prSet presAssocID="{9FF5016E-0712-40BB-BF4D-3A928060A6A3}" presName="sibTrans" presStyleCnt="0"/>
      <dgm:spPr/>
    </dgm:pt>
    <dgm:pt modelId="{0AE48266-6006-4987-AFE4-0CA9DD0266B5}" type="pres">
      <dgm:prSet presAssocID="{098E0E88-3114-40BC-9E5D-2355B47A495F}" presName="compNode" presStyleCnt="0"/>
      <dgm:spPr/>
    </dgm:pt>
    <dgm:pt modelId="{7ACFC6C1-CC03-4322-8AC2-8334EA1AB564}" type="pres">
      <dgm:prSet presAssocID="{098E0E88-3114-40BC-9E5D-2355B47A495F}" presName="bgRect" presStyleLbl="bgShp" presStyleIdx="1" presStyleCnt="6"/>
      <dgm:spPr/>
    </dgm:pt>
    <dgm:pt modelId="{BF7BEA77-B14B-468C-9C2A-606B24FFB06A}" type="pres">
      <dgm:prSet presAssocID="{098E0E88-3114-40BC-9E5D-2355B47A495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052364E3-656C-4FDD-AB35-758DFAC7BE0C}" type="pres">
      <dgm:prSet presAssocID="{098E0E88-3114-40BC-9E5D-2355B47A495F}" presName="spaceRect" presStyleCnt="0"/>
      <dgm:spPr/>
    </dgm:pt>
    <dgm:pt modelId="{130C1039-6DF4-4BE1-98E0-41FFEB723CD4}" type="pres">
      <dgm:prSet presAssocID="{098E0E88-3114-40BC-9E5D-2355B47A495F}" presName="parTx" presStyleLbl="revTx" presStyleIdx="1" presStyleCnt="6">
        <dgm:presLayoutVars>
          <dgm:chMax val="0"/>
          <dgm:chPref val="0"/>
        </dgm:presLayoutVars>
      </dgm:prSet>
      <dgm:spPr/>
    </dgm:pt>
    <dgm:pt modelId="{20F3558F-BDF0-45AF-8630-27330CE9C98C}" type="pres">
      <dgm:prSet presAssocID="{7BC4F3D5-D743-45B7-8A9E-55D21F2A6CB7}" presName="sibTrans" presStyleCnt="0"/>
      <dgm:spPr/>
    </dgm:pt>
    <dgm:pt modelId="{2F0EA146-D398-46F6-80C3-8DED633BCFE2}" type="pres">
      <dgm:prSet presAssocID="{A918F60A-46E2-44B8-94DA-0D237BE095DB}" presName="compNode" presStyleCnt="0"/>
      <dgm:spPr/>
    </dgm:pt>
    <dgm:pt modelId="{ADB8E066-A961-4424-A643-BD1768C07D53}" type="pres">
      <dgm:prSet presAssocID="{A918F60A-46E2-44B8-94DA-0D237BE095DB}" presName="bgRect" presStyleLbl="bgShp" presStyleIdx="2" presStyleCnt="6"/>
      <dgm:spPr/>
    </dgm:pt>
    <dgm:pt modelId="{3F4654A6-29A5-43C2-A59F-E27024F0CDBA}" type="pres">
      <dgm:prSet presAssocID="{A918F60A-46E2-44B8-94DA-0D237BE095D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3D418872-81E5-491C-8472-2C93011F961E}" type="pres">
      <dgm:prSet presAssocID="{A918F60A-46E2-44B8-94DA-0D237BE095DB}" presName="spaceRect" presStyleCnt="0"/>
      <dgm:spPr/>
    </dgm:pt>
    <dgm:pt modelId="{035EB8E3-99D8-4A1E-A02F-92F966484F70}" type="pres">
      <dgm:prSet presAssocID="{A918F60A-46E2-44B8-94DA-0D237BE095DB}" presName="parTx" presStyleLbl="revTx" presStyleIdx="2" presStyleCnt="6">
        <dgm:presLayoutVars>
          <dgm:chMax val="0"/>
          <dgm:chPref val="0"/>
        </dgm:presLayoutVars>
      </dgm:prSet>
      <dgm:spPr/>
    </dgm:pt>
    <dgm:pt modelId="{0D619D83-243E-48AE-B5AA-CB91BFDDB730}" type="pres">
      <dgm:prSet presAssocID="{5A882634-6D15-44A3-BC06-9EEC45B7F716}" presName="sibTrans" presStyleCnt="0"/>
      <dgm:spPr/>
    </dgm:pt>
    <dgm:pt modelId="{8E9904AB-557B-4AA0-9AAE-59514C42A446}" type="pres">
      <dgm:prSet presAssocID="{BE9BF8AE-9DA7-4BB5-82CB-7F622AEB1CC8}" presName="compNode" presStyleCnt="0"/>
      <dgm:spPr/>
    </dgm:pt>
    <dgm:pt modelId="{347D85A4-DBF4-46C2-91CA-B6E891114C5C}" type="pres">
      <dgm:prSet presAssocID="{BE9BF8AE-9DA7-4BB5-82CB-7F622AEB1CC8}" presName="bgRect" presStyleLbl="bgShp" presStyleIdx="3" presStyleCnt="6"/>
      <dgm:spPr/>
    </dgm:pt>
    <dgm:pt modelId="{83D9BBF4-85CA-49D8-801D-D920BD9B50C7}" type="pres">
      <dgm:prSet presAssocID="{BE9BF8AE-9DA7-4BB5-82CB-7F622AEB1CC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E1B59C8-6372-4787-BEA1-42BBE23629F4}" type="pres">
      <dgm:prSet presAssocID="{BE9BF8AE-9DA7-4BB5-82CB-7F622AEB1CC8}" presName="spaceRect" presStyleCnt="0"/>
      <dgm:spPr/>
    </dgm:pt>
    <dgm:pt modelId="{6FB022A7-B5E2-4420-B542-931D104E42F8}" type="pres">
      <dgm:prSet presAssocID="{BE9BF8AE-9DA7-4BB5-82CB-7F622AEB1CC8}" presName="parTx" presStyleLbl="revTx" presStyleIdx="3" presStyleCnt="6">
        <dgm:presLayoutVars>
          <dgm:chMax val="0"/>
          <dgm:chPref val="0"/>
        </dgm:presLayoutVars>
      </dgm:prSet>
      <dgm:spPr/>
    </dgm:pt>
    <dgm:pt modelId="{3158BDC4-3B68-4D41-B140-6A8569DD3673}" type="pres">
      <dgm:prSet presAssocID="{88727D39-F59F-4566-8A62-69F2B2FE08B1}" presName="sibTrans" presStyleCnt="0"/>
      <dgm:spPr/>
    </dgm:pt>
    <dgm:pt modelId="{E97C0058-5B99-4D6B-82DC-74EEB21279D6}" type="pres">
      <dgm:prSet presAssocID="{30943F96-B75E-4719-83C3-007922502AF9}" presName="compNode" presStyleCnt="0"/>
      <dgm:spPr/>
    </dgm:pt>
    <dgm:pt modelId="{87BD3DD5-3A50-41DF-941A-0E348BE0B437}" type="pres">
      <dgm:prSet presAssocID="{30943F96-B75E-4719-83C3-007922502AF9}" presName="bgRect" presStyleLbl="bgShp" presStyleIdx="4" presStyleCnt="6"/>
      <dgm:spPr/>
    </dgm:pt>
    <dgm:pt modelId="{CE0DC901-5876-43E7-81D2-6B772864A667}" type="pres">
      <dgm:prSet presAssocID="{30943F96-B75E-4719-83C3-007922502AF9}" presName="iconRect" presStyleLbl="node1" presStyleIdx="4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3A41FBF-18F5-4804-9134-78C2084ABD04}" type="pres">
      <dgm:prSet presAssocID="{30943F96-B75E-4719-83C3-007922502AF9}" presName="spaceRect" presStyleCnt="0"/>
      <dgm:spPr/>
    </dgm:pt>
    <dgm:pt modelId="{D7AB29FD-2F27-4557-9FF1-FC7B12DC7AA2}" type="pres">
      <dgm:prSet presAssocID="{30943F96-B75E-4719-83C3-007922502AF9}" presName="parTx" presStyleLbl="revTx" presStyleIdx="4" presStyleCnt="6">
        <dgm:presLayoutVars>
          <dgm:chMax val="0"/>
          <dgm:chPref val="0"/>
        </dgm:presLayoutVars>
      </dgm:prSet>
      <dgm:spPr/>
    </dgm:pt>
    <dgm:pt modelId="{624BF32F-C9F1-4B14-B91A-497479B72A0E}" type="pres">
      <dgm:prSet presAssocID="{CEF5C766-A423-4870-A913-09FABFDB890F}" presName="sibTrans" presStyleCnt="0"/>
      <dgm:spPr/>
    </dgm:pt>
    <dgm:pt modelId="{6760903A-11FD-47D8-A2FE-7773768B5599}" type="pres">
      <dgm:prSet presAssocID="{2697BF7B-893A-4378-AD84-013D0FF74A72}" presName="compNode" presStyleCnt="0"/>
      <dgm:spPr/>
    </dgm:pt>
    <dgm:pt modelId="{0F321916-D8A1-4896-9A6E-5364C62A3310}" type="pres">
      <dgm:prSet presAssocID="{2697BF7B-893A-4378-AD84-013D0FF74A72}" presName="bgRect" presStyleLbl="bgShp" presStyleIdx="5" presStyleCnt="6"/>
      <dgm:spPr/>
    </dgm:pt>
    <dgm:pt modelId="{1570356C-CFA9-4D17-98C5-89C23CCB2AEC}" type="pres">
      <dgm:prSet presAssocID="{2697BF7B-893A-4378-AD84-013D0FF74A72}" presName="iconRect" presStyleLbl="node1" presStyleIdx="5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E115EA4-FED7-43A2-81C8-573B0958B7DF}" type="pres">
      <dgm:prSet presAssocID="{2697BF7B-893A-4378-AD84-013D0FF74A72}" presName="spaceRect" presStyleCnt="0"/>
      <dgm:spPr/>
    </dgm:pt>
    <dgm:pt modelId="{8F49634E-C2F6-4945-91B8-2ED737FB4E0B}" type="pres">
      <dgm:prSet presAssocID="{2697BF7B-893A-4378-AD84-013D0FF74A7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0562405-C8D1-4E0A-8868-19C2E82883A2}" srcId="{C63578AA-A89A-4AA1-B68D-DA0D42C3CD16}" destId="{BE9BF8AE-9DA7-4BB5-82CB-7F622AEB1CC8}" srcOrd="3" destOrd="0" parTransId="{20E00844-2D93-480F-8E18-AAED5E0A8269}" sibTransId="{88727D39-F59F-4566-8A62-69F2B2FE08B1}"/>
    <dgm:cxn modelId="{AF9CC524-EB11-4D02-B11B-877D23F4300C}" type="presOf" srcId="{30943F96-B75E-4719-83C3-007922502AF9}" destId="{D7AB29FD-2F27-4557-9FF1-FC7B12DC7AA2}" srcOrd="0" destOrd="0" presId="urn:microsoft.com/office/officeart/2018/2/layout/IconVerticalSolidList"/>
    <dgm:cxn modelId="{9777215D-5BBF-4401-B0F3-966FC333B810}" type="presOf" srcId="{A918F60A-46E2-44B8-94DA-0D237BE095DB}" destId="{035EB8E3-99D8-4A1E-A02F-92F966484F70}" srcOrd="0" destOrd="0" presId="urn:microsoft.com/office/officeart/2018/2/layout/IconVerticalSolidList"/>
    <dgm:cxn modelId="{87421448-F4CC-43C0-BC83-352691BDCDB1}" type="presOf" srcId="{BE9BF8AE-9DA7-4BB5-82CB-7F622AEB1CC8}" destId="{6FB022A7-B5E2-4420-B542-931D104E42F8}" srcOrd="0" destOrd="0" presId="urn:microsoft.com/office/officeart/2018/2/layout/IconVerticalSolidList"/>
    <dgm:cxn modelId="{7C012768-F0DB-4130-AB5A-C8DFC651D38F}" srcId="{C63578AA-A89A-4AA1-B68D-DA0D42C3CD16}" destId="{A918F60A-46E2-44B8-94DA-0D237BE095DB}" srcOrd="2" destOrd="0" parTransId="{6766252F-CA27-4AC5-BA4C-6CD4CFD28AC7}" sibTransId="{5A882634-6D15-44A3-BC06-9EEC45B7F716}"/>
    <dgm:cxn modelId="{9B4F4F94-C440-4F52-9E88-26937345602F}" srcId="{C63578AA-A89A-4AA1-B68D-DA0D42C3CD16}" destId="{30943F96-B75E-4719-83C3-007922502AF9}" srcOrd="4" destOrd="0" parTransId="{39862A43-1F95-43AE-A725-2FD19E2701D4}" sibTransId="{CEF5C766-A423-4870-A913-09FABFDB890F}"/>
    <dgm:cxn modelId="{EB89A7A0-2E54-4CE1-85A5-4F34A7FE8C75}" srcId="{C63578AA-A89A-4AA1-B68D-DA0D42C3CD16}" destId="{098E0E88-3114-40BC-9E5D-2355B47A495F}" srcOrd="1" destOrd="0" parTransId="{7CE7175F-89AC-4419-8D50-6E5102B19B9D}" sibTransId="{7BC4F3D5-D743-45B7-8A9E-55D21F2A6CB7}"/>
    <dgm:cxn modelId="{CB916EA6-72E6-44D9-BB18-0683DC22F920}" type="presOf" srcId="{C63578AA-A89A-4AA1-B68D-DA0D42C3CD16}" destId="{72256A6B-7EBF-4F14-8036-9F8432C6E56A}" srcOrd="0" destOrd="0" presId="urn:microsoft.com/office/officeart/2018/2/layout/IconVerticalSolidList"/>
    <dgm:cxn modelId="{8AD088AF-9793-4362-94CE-192515B7B9F9}" type="presOf" srcId="{098E0E88-3114-40BC-9E5D-2355B47A495F}" destId="{130C1039-6DF4-4BE1-98E0-41FFEB723CD4}" srcOrd="0" destOrd="0" presId="urn:microsoft.com/office/officeart/2018/2/layout/IconVerticalSolidList"/>
    <dgm:cxn modelId="{288B09B8-9A51-4CD2-AD8F-6DDA7859DFF4}" srcId="{C63578AA-A89A-4AA1-B68D-DA0D42C3CD16}" destId="{F1EEC4AA-EAE5-4368-B384-0D0AD6786C04}" srcOrd="0" destOrd="0" parTransId="{4B2228AA-B213-4EA9-B1A7-DEAECED787FD}" sibTransId="{9FF5016E-0712-40BB-BF4D-3A928060A6A3}"/>
    <dgm:cxn modelId="{E7FD41C0-A356-440D-B052-9D9C2424CF47}" type="presOf" srcId="{F1EEC4AA-EAE5-4368-B384-0D0AD6786C04}" destId="{7AF2A5C2-F418-4E4A-831D-79595C54DBAA}" srcOrd="0" destOrd="0" presId="urn:microsoft.com/office/officeart/2018/2/layout/IconVerticalSolidList"/>
    <dgm:cxn modelId="{5C31F7DD-74B4-45FF-985D-0CED3E444DE0}" srcId="{C63578AA-A89A-4AA1-B68D-DA0D42C3CD16}" destId="{2697BF7B-893A-4378-AD84-013D0FF74A72}" srcOrd="5" destOrd="0" parTransId="{515305E5-614F-497C-8D54-464621FD9324}" sibTransId="{9B5C3E86-FBE8-4D69-B2B0-F591B3CCE41A}"/>
    <dgm:cxn modelId="{F2A3EAE4-3BB6-449E-B0ED-4CDEACBFF7C4}" type="presOf" srcId="{2697BF7B-893A-4378-AD84-013D0FF74A72}" destId="{8F49634E-C2F6-4945-91B8-2ED737FB4E0B}" srcOrd="0" destOrd="0" presId="urn:microsoft.com/office/officeart/2018/2/layout/IconVerticalSolidList"/>
    <dgm:cxn modelId="{1932219F-2EC1-4B6B-ADE1-50374B809CE6}" type="presParOf" srcId="{72256A6B-7EBF-4F14-8036-9F8432C6E56A}" destId="{4BF1E028-1850-4EE5-B615-A7AC1074CA85}" srcOrd="0" destOrd="0" presId="urn:microsoft.com/office/officeart/2018/2/layout/IconVerticalSolidList"/>
    <dgm:cxn modelId="{16344056-EC6D-433C-B51D-EF7766141D44}" type="presParOf" srcId="{4BF1E028-1850-4EE5-B615-A7AC1074CA85}" destId="{9F87DE63-732B-4EF9-B34F-ABCB67AB3E99}" srcOrd="0" destOrd="0" presId="urn:microsoft.com/office/officeart/2018/2/layout/IconVerticalSolidList"/>
    <dgm:cxn modelId="{988517C2-FDC7-4606-99EB-A0835977227C}" type="presParOf" srcId="{4BF1E028-1850-4EE5-B615-A7AC1074CA85}" destId="{104E708A-D871-4D63-9DF9-2C2B5B7554C8}" srcOrd="1" destOrd="0" presId="urn:microsoft.com/office/officeart/2018/2/layout/IconVerticalSolidList"/>
    <dgm:cxn modelId="{5915D112-B15D-4561-B780-72A5A0A159A0}" type="presParOf" srcId="{4BF1E028-1850-4EE5-B615-A7AC1074CA85}" destId="{BA06E33E-D629-40AE-A680-824458E1A6A4}" srcOrd="2" destOrd="0" presId="urn:microsoft.com/office/officeart/2018/2/layout/IconVerticalSolidList"/>
    <dgm:cxn modelId="{676EBC34-A972-46CE-ABD1-A539C72FFFA7}" type="presParOf" srcId="{4BF1E028-1850-4EE5-B615-A7AC1074CA85}" destId="{7AF2A5C2-F418-4E4A-831D-79595C54DBAA}" srcOrd="3" destOrd="0" presId="urn:microsoft.com/office/officeart/2018/2/layout/IconVerticalSolidList"/>
    <dgm:cxn modelId="{2DD01EB3-ED5A-4F96-9599-1CE7DD234862}" type="presParOf" srcId="{72256A6B-7EBF-4F14-8036-9F8432C6E56A}" destId="{58F1FDDB-72A2-4F9A-B2B4-F433129672A9}" srcOrd="1" destOrd="0" presId="urn:microsoft.com/office/officeart/2018/2/layout/IconVerticalSolidList"/>
    <dgm:cxn modelId="{6AB77B8E-3E30-498F-8AC0-BF5CFAA1BDF8}" type="presParOf" srcId="{72256A6B-7EBF-4F14-8036-9F8432C6E56A}" destId="{0AE48266-6006-4987-AFE4-0CA9DD0266B5}" srcOrd="2" destOrd="0" presId="urn:microsoft.com/office/officeart/2018/2/layout/IconVerticalSolidList"/>
    <dgm:cxn modelId="{A86620EA-C8AD-4BBB-BBC1-61BF9123CF34}" type="presParOf" srcId="{0AE48266-6006-4987-AFE4-0CA9DD0266B5}" destId="{7ACFC6C1-CC03-4322-8AC2-8334EA1AB564}" srcOrd="0" destOrd="0" presId="urn:microsoft.com/office/officeart/2018/2/layout/IconVerticalSolidList"/>
    <dgm:cxn modelId="{5AE97FF1-2E1D-4FF2-9697-2A3520BFB71E}" type="presParOf" srcId="{0AE48266-6006-4987-AFE4-0CA9DD0266B5}" destId="{BF7BEA77-B14B-468C-9C2A-606B24FFB06A}" srcOrd="1" destOrd="0" presId="urn:microsoft.com/office/officeart/2018/2/layout/IconVerticalSolidList"/>
    <dgm:cxn modelId="{28C8AF0E-60DA-4CB4-912E-6BCE3D347134}" type="presParOf" srcId="{0AE48266-6006-4987-AFE4-0CA9DD0266B5}" destId="{052364E3-656C-4FDD-AB35-758DFAC7BE0C}" srcOrd="2" destOrd="0" presId="urn:microsoft.com/office/officeart/2018/2/layout/IconVerticalSolidList"/>
    <dgm:cxn modelId="{6E2DE0B3-DCEE-4484-952E-33B31C28F702}" type="presParOf" srcId="{0AE48266-6006-4987-AFE4-0CA9DD0266B5}" destId="{130C1039-6DF4-4BE1-98E0-41FFEB723CD4}" srcOrd="3" destOrd="0" presId="urn:microsoft.com/office/officeart/2018/2/layout/IconVerticalSolidList"/>
    <dgm:cxn modelId="{834CEFFC-8B08-4F5C-8C89-2C090ED0C2E7}" type="presParOf" srcId="{72256A6B-7EBF-4F14-8036-9F8432C6E56A}" destId="{20F3558F-BDF0-45AF-8630-27330CE9C98C}" srcOrd="3" destOrd="0" presId="urn:microsoft.com/office/officeart/2018/2/layout/IconVerticalSolidList"/>
    <dgm:cxn modelId="{2894CB8F-705B-4E98-AF73-1FA5B1120A8C}" type="presParOf" srcId="{72256A6B-7EBF-4F14-8036-9F8432C6E56A}" destId="{2F0EA146-D398-46F6-80C3-8DED633BCFE2}" srcOrd="4" destOrd="0" presId="urn:microsoft.com/office/officeart/2018/2/layout/IconVerticalSolidList"/>
    <dgm:cxn modelId="{53509B05-7A9B-4493-9400-F762F91CBAD6}" type="presParOf" srcId="{2F0EA146-D398-46F6-80C3-8DED633BCFE2}" destId="{ADB8E066-A961-4424-A643-BD1768C07D53}" srcOrd="0" destOrd="0" presId="urn:microsoft.com/office/officeart/2018/2/layout/IconVerticalSolidList"/>
    <dgm:cxn modelId="{847FFB5C-3D1B-462F-BD77-ADBEF35BEE16}" type="presParOf" srcId="{2F0EA146-D398-46F6-80C3-8DED633BCFE2}" destId="{3F4654A6-29A5-43C2-A59F-E27024F0CDBA}" srcOrd="1" destOrd="0" presId="urn:microsoft.com/office/officeart/2018/2/layout/IconVerticalSolidList"/>
    <dgm:cxn modelId="{5261A179-30A5-4C41-A8F0-D75C738B89C6}" type="presParOf" srcId="{2F0EA146-D398-46F6-80C3-8DED633BCFE2}" destId="{3D418872-81E5-491C-8472-2C93011F961E}" srcOrd="2" destOrd="0" presId="urn:microsoft.com/office/officeart/2018/2/layout/IconVerticalSolidList"/>
    <dgm:cxn modelId="{8C3037AA-B36B-4839-ABE3-589087A7D6B4}" type="presParOf" srcId="{2F0EA146-D398-46F6-80C3-8DED633BCFE2}" destId="{035EB8E3-99D8-4A1E-A02F-92F966484F70}" srcOrd="3" destOrd="0" presId="urn:microsoft.com/office/officeart/2018/2/layout/IconVerticalSolidList"/>
    <dgm:cxn modelId="{45689AD1-B999-4619-8EB6-811F6A38D38B}" type="presParOf" srcId="{72256A6B-7EBF-4F14-8036-9F8432C6E56A}" destId="{0D619D83-243E-48AE-B5AA-CB91BFDDB730}" srcOrd="5" destOrd="0" presId="urn:microsoft.com/office/officeart/2018/2/layout/IconVerticalSolidList"/>
    <dgm:cxn modelId="{2E6575CF-FC3D-4BCF-8B57-FABE9A720394}" type="presParOf" srcId="{72256A6B-7EBF-4F14-8036-9F8432C6E56A}" destId="{8E9904AB-557B-4AA0-9AAE-59514C42A446}" srcOrd="6" destOrd="0" presId="urn:microsoft.com/office/officeart/2018/2/layout/IconVerticalSolidList"/>
    <dgm:cxn modelId="{2ABB2660-42E0-4B38-B62D-8BCCAAFB19CE}" type="presParOf" srcId="{8E9904AB-557B-4AA0-9AAE-59514C42A446}" destId="{347D85A4-DBF4-46C2-91CA-B6E891114C5C}" srcOrd="0" destOrd="0" presId="urn:microsoft.com/office/officeart/2018/2/layout/IconVerticalSolidList"/>
    <dgm:cxn modelId="{6D06F4D7-FD5D-4EFB-8F52-FA1410F9D6CB}" type="presParOf" srcId="{8E9904AB-557B-4AA0-9AAE-59514C42A446}" destId="{83D9BBF4-85CA-49D8-801D-D920BD9B50C7}" srcOrd="1" destOrd="0" presId="urn:microsoft.com/office/officeart/2018/2/layout/IconVerticalSolidList"/>
    <dgm:cxn modelId="{489CC440-D7EA-4C4D-882C-EC64618FF6F6}" type="presParOf" srcId="{8E9904AB-557B-4AA0-9AAE-59514C42A446}" destId="{BE1B59C8-6372-4787-BEA1-42BBE23629F4}" srcOrd="2" destOrd="0" presId="urn:microsoft.com/office/officeart/2018/2/layout/IconVerticalSolidList"/>
    <dgm:cxn modelId="{E596220C-5BFF-4073-B282-13176C46313C}" type="presParOf" srcId="{8E9904AB-557B-4AA0-9AAE-59514C42A446}" destId="{6FB022A7-B5E2-4420-B542-931D104E42F8}" srcOrd="3" destOrd="0" presId="urn:microsoft.com/office/officeart/2018/2/layout/IconVerticalSolidList"/>
    <dgm:cxn modelId="{C9C41E92-B198-458A-81C8-32D07DB9F65E}" type="presParOf" srcId="{72256A6B-7EBF-4F14-8036-9F8432C6E56A}" destId="{3158BDC4-3B68-4D41-B140-6A8569DD3673}" srcOrd="7" destOrd="0" presId="urn:microsoft.com/office/officeart/2018/2/layout/IconVerticalSolidList"/>
    <dgm:cxn modelId="{FC17F8BC-40CF-442A-B0FE-20C0B53BD12F}" type="presParOf" srcId="{72256A6B-7EBF-4F14-8036-9F8432C6E56A}" destId="{E97C0058-5B99-4D6B-82DC-74EEB21279D6}" srcOrd="8" destOrd="0" presId="urn:microsoft.com/office/officeart/2018/2/layout/IconVerticalSolidList"/>
    <dgm:cxn modelId="{3822A82D-DBBD-4B22-8BC7-68D4E6F8B3F8}" type="presParOf" srcId="{E97C0058-5B99-4D6B-82DC-74EEB21279D6}" destId="{87BD3DD5-3A50-41DF-941A-0E348BE0B437}" srcOrd="0" destOrd="0" presId="urn:microsoft.com/office/officeart/2018/2/layout/IconVerticalSolidList"/>
    <dgm:cxn modelId="{D5555AC5-D86B-4F1F-A753-A331AB43FD46}" type="presParOf" srcId="{E97C0058-5B99-4D6B-82DC-74EEB21279D6}" destId="{CE0DC901-5876-43E7-81D2-6B772864A667}" srcOrd="1" destOrd="0" presId="urn:microsoft.com/office/officeart/2018/2/layout/IconVerticalSolidList"/>
    <dgm:cxn modelId="{14CCA5C4-589C-454E-AE5A-7D380F419955}" type="presParOf" srcId="{E97C0058-5B99-4D6B-82DC-74EEB21279D6}" destId="{73A41FBF-18F5-4804-9134-78C2084ABD04}" srcOrd="2" destOrd="0" presId="urn:microsoft.com/office/officeart/2018/2/layout/IconVerticalSolidList"/>
    <dgm:cxn modelId="{DE7A59ED-91F4-4FA7-82BC-25C774C861ED}" type="presParOf" srcId="{E97C0058-5B99-4D6B-82DC-74EEB21279D6}" destId="{D7AB29FD-2F27-4557-9FF1-FC7B12DC7AA2}" srcOrd="3" destOrd="0" presId="urn:microsoft.com/office/officeart/2018/2/layout/IconVerticalSolidList"/>
    <dgm:cxn modelId="{39A082BA-14BC-4B8F-B176-C44902C3A83F}" type="presParOf" srcId="{72256A6B-7EBF-4F14-8036-9F8432C6E56A}" destId="{624BF32F-C9F1-4B14-B91A-497479B72A0E}" srcOrd="9" destOrd="0" presId="urn:microsoft.com/office/officeart/2018/2/layout/IconVerticalSolidList"/>
    <dgm:cxn modelId="{41BF01B2-9EB6-4CEA-B4FB-7AFBCE80D848}" type="presParOf" srcId="{72256A6B-7EBF-4F14-8036-9F8432C6E56A}" destId="{6760903A-11FD-47D8-A2FE-7773768B5599}" srcOrd="10" destOrd="0" presId="urn:microsoft.com/office/officeart/2018/2/layout/IconVerticalSolidList"/>
    <dgm:cxn modelId="{BFA2E4B2-3F18-4792-84E2-A37038F5AB64}" type="presParOf" srcId="{6760903A-11FD-47D8-A2FE-7773768B5599}" destId="{0F321916-D8A1-4896-9A6E-5364C62A3310}" srcOrd="0" destOrd="0" presId="urn:microsoft.com/office/officeart/2018/2/layout/IconVerticalSolidList"/>
    <dgm:cxn modelId="{7449F292-BCD1-4E64-920E-FAAF299CD0EC}" type="presParOf" srcId="{6760903A-11FD-47D8-A2FE-7773768B5599}" destId="{1570356C-CFA9-4D17-98C5-89C23CCB2AEC}" srcOrd="1" destOrd="0" presId="urn:microsoft.com/office/officeart/2018/2/layout/IconVerticalSolidList"/>
    <dgm:cxn modelId="{2DE8AFD2-87ED-4AA3-A8A8-2BDCB2F2ECE1}" type="presParOf" srcId="{6760903A-11FD-47D8-A2FE-7773768B5599}" destId="{6E115EA4-FED7-43A2-81C8-573B0958B7DF}" srcOrd="2" destOrd="0" presId="urn:microsoft.com/office/officeart/2018/2/layout/IconVerticalSolidList"/>
    <dgm:cxn modelId="{AFAB6BE5-458D-4F4C-B0BC-CD7570F11728}" type="presParOf" srcId="{6760903A-11FD-47D8-A2FE-7773768B5599}" destId="{8F49634E-C2F6-4945-91B8-2ED737FB4E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7CF29E-26F2-4E4F-BE0E-4A2D5EC4EA9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780F26-D89E-42CB-8927-16003A014B71}">
      <dgm:prSet/>
      <dgm:spPr/>
      <dgm:t>
        <a:bodyPr/>
        <a:lstStyle/>
        <a:p>
          <a:r>
            <a:rPr lang="es-ES"/>
            <a:t>Negative impacts</a:t>
          </a:r>
          <a:endParaRPr lang="en-US"/>
        </a:p>
      </dgm:t>
    </dgm:pt>
    <dgm:pt modelId="{65E6B622-B800-43AD-A84E-596AAC60C895}" type="parTrans" cxnId="{DF6E25A8-C73A-429B-BE94-F211FA6283F8}">
      <dgm:prSet/>
      <dgm:spPr/>
      <dgm:t>
        <a:bodyPr/>
        <a:lstStyle/>
        <a:p>
          <a:endParaRPr lang="en-US"/>
        </a:p>
      </dgm:t>
    </dgm:pt>
    <dgm:pt modelId="{6CC30249-4AA6-4D2F-88C7-9EDD06F71F6A}" type="sibTrans" cxnId="{DF6E25A8-C73A-429B-BE94-F211FA6283F8}">
      <dgm:prSet/>
      <dgm:spPr/>
      <dgm:t>
        <a:bodyPr/>
        <a:lstStyle/>
        <a:p>
          <a:endParaRPr lang="en-US"/>
        </a:p>
      </dgm:t>
    </dgm:pt>
    <dgm:pt modelId="{AEB9C8AB-96F8-49AF-B3DF-28A57A380597}">
      <dgm:prSet/>
      <dgm:spPr/>
      <dgm:t>
        <a:bodyPr/>
        <a:lstStyle/>
        <a:p>
          <a:r>
            <a:rPr lang="es-ES"/>
            <a:t>Payment method</a:t>
          </a:r>
          <a:endParaRPr lang="en-US"/>
        </a:p>
      </dgm:t>
    </dgm:pt>
    <dgm:pt modelId="{2AC0995F-47D0-4433-BC0F-8E265CE75CEC}" type="parTrans" cxnId="{1368F717-E826-401A-8358-500D9A66CF55}">
      <dgm:prSet/>
      <dgm:spPr/>
      <dgm:t>
        <a:bodyPr/>
        <a:lstStyle/>
        <a:p>
          <a:endParaRPr lang="en-US"/>
        </a:p>
      </dgm:t>
    </dgm:pt>
    <dgm:pt modelId="{94CE513A-1633-4627-912D-664E62BC444E}" type="sibTrans" cxnId="{1368F717-E826-401A-8358-500D9A66CF55}">
      <dgm:prSet/>
      <dgm:spPr/>
      <dgm:t>
        <a:bodyPr/>
        <a:lstStyle/>
        <a:p>
          <a:endParaRPr lang="en-US"/>
        </a:p>
      </dgm:t>
    </dgm:pt>
    <dgm:pt modelId="{2CD1C393-CFFD-4B7E-9FC2-BC4F638BACB5}">
      <dgm:prSet/>
      <dgm:spPr/>
      <dgm:t>
        <a:bodyPr/>
        <a:lstStyle/>
        <a:p>
          <a:r>
            <a:rPr lang="es-ES"/>
            <a:t>Internet</a:t>
          </a:r>
          <a:endParaRPr lang="en-US"/>
        </a:p>
      </dgm:t>
    </dgm:pt>
    <dgm:pt modelId="{D28CC108-216A-498F-BCB8-3A4D4CE1D60E}" type="parTrans" cxnId="{6B620D1A-1149-4CDC-8731-9CDF2C2BB449}">
      <dgm:prSet/>
      <dgm:spPr/>
      <dgm:t>
        <a:bodyPr/>
        <a:lstStyle/>
        <a:p>
          <a:endParaRPr lang="en-US"/>
        </a:p>
      </dgm:t>
    </dgm:pt>
    <dgm:pt modelId="{C29DB38C-78C9-4BF6-86FB-692A66B22990}" type="sibTrans" cxnId="{6B620D1A-1149-4CDC-8731-9CDF2C2BB449}">
      <dgm:prSet/>
      <dgm:spPr/>
      <dgm:t>
        <a:bodyPr/>
        <a:lstStyle/>
        <a:p>
          <a:endParaRPr lang="en-US"/>
        </a:p>
      </dgm:t>
    </dgm:pt>
    <dgm:pt modelId="{35AA2EFF-D9BB-4F23-9FCA-154BC570930B}">
      <dgm:prSet/>
      <dgm:spPr/>
      <dgm:t>
        <a:bodyPr/>
        <a:lstStyle/>
        <a:p>
          <a:r>
            <a:rPr lang="es-ES"/>
            <a:t>Professioalism</a:t>
          </a:r>
          <a:endParaRPr lang="en-US"/>
        </a:p>
      </dgm:t>
    </dgm:pt>
    <dgm:pt modelId="{647ECCBF-B09D-4AFA-8B27-B1EB206D890C}" type="parTrans" cxnId="{39ACC8D3-931B-40B9-BC45-9605B2390C3F}">
      <dgm:prSet/>
      <dgm:spPr/>
      <dgm:t>
        <a:bodyPr/>
        <a:lstStyle/>
        <a:p>
          <a:endParaRPr lang="en-US"/>
        </a:p>
      </dgm:t>
    </dgm:pt>
    <dgm:pt modelId="{E85F64FB-ACC1-42C2-B4B3-6BB756ACFB54}" type="sibTrans" cxnId="{39ACC8D3-931B-40B9-BC45-9605B2390C3F}">
      <dgm:prSet/>
      <dgm:spPr/>
      <dgm:t>
        <a:bodyPr/>
        <a:lstStyle/>
        <a:p>
          <a:endParaRPr lang="en-US"/>
        </a:p>
      </dgm:t>
    </dgm:pt>
    <dgm:pt modelId="{8B3F2767-4054-48C4-A7E1-69438AFED177}" type="pres">
      <dgm:prSet presAssocID="{777CF29E-26F2-4E4F-BE0E-4A2D5EC4EA92}" presName="root" presStyleCnt="0">
        <dgm:presLayoutVars>
          <dgm:dir/>
          <dgm:resizeHandles val="exact"/>
        </dgm:presLayoutVars>
      </dgm:prSet>
      <dgm:spPr/>
    </dgm:pt>
    <dgm:pt modelId="{EC195EE5-164E-40F5-AB6B-5224972AF953}" type="pres">
      <dgm:prSet presAssocID="{97780F26-D89E-42CB-8927-16003A014B71}" presName="compNode" presStyleCnt="0"/>
      <dgm:spPr/>
    </dgm:pt>
    <dgm:pt modelId="{71AA70D9-3F7A-4178-B9AB-2ACE2172E9DC}" type="pres">
      <dgm:prSet presAssocID="{97780F26-D89E-42CB-8927-16003A014B71}" presName="bgRect" presStyleLbl="bgShp" presStyleIdx="0" presStyleCnt="4"/>
      <dgm:spPr/>
    </dgm:pt>
    <dgm:pt modelId="{2CAF029E-D869-4E4D-B54A-1D457AB67500}" type="pres">
      <dgm:prSet presAssocID="{97780F26-D89E-42CB-8927-16003A014B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3D567A74-F127-4CFA-AE43-2ED187BBB390}" type="pres">
      <dgm:prSet presAssocID="{97780F26-D89E-42CB-8927-16003A014B71}" presName="spaceRect" presStyleCnt="0"/>
      <dgm:spPr/>
    </dgm:pt>
    <dgm:pt modelId="{BBE98155-AE6F-478F-B55B-018E1B2BD924}" type="pres">
      <dgm:prSet presAssocID="{97780F26-D89E-42CB-8927-16003A014B71}" presName="parTx" presStyleLbl="revTx" presStyleIdx="0" presStyleCnt="4">
        <dgm:presLayoutVars>
          <dgm:chMax val="0"/>
          <dgm:chPref val="0"/>
        </dgm:presLayoutVars>
      </dgm:prSet>
      <dgm:spPr/>
    </dgm:pt>
    <dgm:pt modelId="{371516F0-DDA0-4976-BFA4-6C378979FA59}" type="pres">
      <dgm:prSet presAssocID="{6CC30249-4AA6-4D2F-88C7-9EDD06F71F6A}" presName="sibTrans" presStyleCnt="0"/>
      <dgm:spPr/>
    </dgm:pt>
    <dgm:pt modelId="{9D268BDA-2B46-40FC-A486-6A12A9D97A05}" type="pres">
      <dgm:prSet presAssocID="{AEB9C8AB-96F8-49AF-B3DF-28A57A380597}" presName="compNode" presStyleCnt="0"/>
      <dgm:spPr/>
    </dgm:pt>
    <dgm:pt modelId="{379A2125-FC5B-461F-B412-A21E93FDACF3}" type="pres">
      <dgm:prSet presAssocID="{AEB9C8AB-96F8-49AF-B3DF-28A57A380597}" presName="bgRect" presStyleLbl="bgShp" presStyleIdx="1" presStyleCnt="4"/>
      <dgm:spPr/>
    </dgm:pt>
    <dgm:pt modelId="{C87E355F-8E8A-4A45-A51F-BDD5F6D66D0D}" type="pres">
      <dgm:prSet presAssocID="{AEB9C8AB-96F8-49AF-B3DF-28A57A3805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9C4EEAD-643A-4188-BA00-938179D33C5B}" type="pres">
      <dgm:prSet presAssocID="{AEB9C8AB-96F8-49AF-B3DF-28A57A380597}" presName="spaceRect" presStyleCnt="0"/>
      <dgm:spPr/>
    </dgm:pt>
    <dgm:pt modelId="{AECA7DAC-7AD3-43BA-A8BA-D041307BD86A}" type="pres">
      <dgm:prSet presAssocID="{AEB9C8AB-96F8-49AF-B3DF-28A57A380597}" presName="parTx" presStyleLbl="revTx" presStyleIdx="1" presStyleCnt="4">
        <dgm:presLayoutVars>
          <dgm:chMax val="0"/>
          <dgm:chPref val="0"/>
        </dgm:presLayoutVars>
      </dgm:prSet>
      <dgm:spPr/>
    </dgm:pt>
    <dgm:pt modelId="{57069878-BB5E-44D1-B71A-D65046CB2F3D}" type="pres">
      <dgm:prSet presAssocID="{94CE513A-1633-4627-912D-664E62BC444E}" presName="sibTrans" presStyleCnt="0"/>
      <dgm:spPr/>
    </dgm:pt>
    <dgm:pt modelId="{6F03C8EF-0146-4320-B7FA-D6731A0F74A9}" type="pres">
      <dgm:prSet presAssocID="{2CD1C393-CFFD-4B7E-9FC2-BC4F638BACB5}" presName="compNode" presStyleCnt="0"/>
      <dgm:spPr/>
    </dgm:pt>
    <dgm:pt modelId="{1A67C82D-0C5F-4479-B998-77731D49891F}" type="pres">
      <dgm:prSet presAssocID="{2CD1C393-CFFD-4B7E-9FC2-BC4F638BACB5}" presName="bgRect" presStyleLbl="bgShp" presStyleIdx="2" presStyleCnt="4"/>
      <dgm:spPr/>
    </dgm:pt>
    <dgm:pt modelId="{56DCA896-8D56-46CD-B598-50C9B3DBE774}" type="pres">
      <dgm:prSet presAssocID="{2CD1C393-CFFD-4B7E-9FC2-BC4F638BAC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thernet"/>
        </a:ext>
      </dgm:extLst>
    </dgm:pt>
    <dgm:pt modelId="{9DA6617D-16F2-49A2-9C49-5846DA7D6332}" type="pres">
      <dgm:prSet presAssocID="{2CD1C393-CFFD-4B7E-9FC2-BC4F638BACB5}" presName="spaceRect" presStyleCnt="0"/>
      <dgm:spPr/>
    </dgm:pt>
    <dgm:pt modelId="{61D1018D-0606-4E79-AF67-B0D15FD5F5F9}" type="pres">
      <dgm:prSet presAssocID="{2CD1C393-CFFD-4B7E-9FC2-BC4F638BACB5}" presName="parTx" presStyleLbl="revTx" presStyleIdx="2" presStyleCnt="4">
        <dgm:presLayoutVars>
          <dgm:chMax val="0"/>
          <dgm:chPref val="0"/>
        </dgm:presLayoutVars>
      </dgm:prSet>
      <dgm:spPr/>
    </dgm:pt>
    <dgm:pt modelId="{C33EB66B-69CC-4987-BCF5-B0A70A4799D8}" type="pres">
      <dgm:prSet presAssocID="{C29DB38C-78C9-4BF6-86FB-692A66B22990}" presName="sibTrans" presStyleCnt="0"/>
      <dgm:spPr/>
    </dgm:pt>
    <dgm:pt modelId="{EA1D5F95-5D07-473F-A7DA-F3F6F4C19969}" type="pres">
      <dgm:prSet presAssocID="{35AA2EFF-D9BB-4F23-9FCA-154BC570930B}" presName="compNode" presStyleCnt="0"/>
      <dgm:spPr/>
    </dgm:pt>
    <dgm:pt modelId="{F0783065-309E-4BCC-A85D-EDE2FAFEE688}" type="pres">
      <dgm:prSet presAssocID="{35AA2EFF-D9BB-4F23-9FCA-154BC570930B}" presName="bgRect" presStyleLbl="bgShp" presStyleIdx="3" presStyleCnt="4"/>
      <dgm:spPr/>
    </dgm:pt>
    <dgm:pt modelId="{4F24ED7F-90A4-4826-8231-F8451248FB39}" type="pres">
      <dgm:prSet presAssocID="{35AA2EFF-D9BB-4F23-9FCA-154BC57093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6B58A505-82FF-40EC-983B-59CB2EB3E821}" type="pres">
      <dgm:prSet presAssocID="{35AA2EFF-D9BB-4F23-9FCA-154BC570930B}" presName="spaceRect" presStyleCnt="0"/>
      <dgm:spPr/>
    </dgm:pt>
    <dgm:pt modelId="{4CD7A6E7-2850-46DF-ACA7-8742D202C994}" type="pres">
      <dgm:prSet presAssocID="{35AA2EFF-D9BB-4F23-9FCA-154BC570930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368F717-E826-401A-8358-500D9A66CF55}" srcId="{777CF29E-26F2-4E4F-BE0E-4A2D5EC4EA92}" destId="{AEB9C8AB-96F8-49AF-B3DF-28A57A380597}" srcOrd="1" destOrd="0" parTransId="{2AC0995F-47D0-4433-BC0F-8E265CE75CEC}" sibTransId="{94CE513A-1633-4627-912D-664E62BC444E}"/>
    <dgm:cxn modelId="{6B620D1A-1149-4CDC-8731-9CDF2C2BB449}" srcId="{777CF29E-26F2-4E4F-BE0E-4A2D5EC4EA92}" destId="{2CD1C393-CFFD-4B7E-9FC2-BC4F638BACB5}" srcOrd="2" destOrd="0" parTransId="{D28CC108-216A-498F-BCB8-3A4D4CE1D60E}" sibTransId="{C29DB38C-78C9-4BF6-86FB-692A66B22990}"/>
    <dgm:cxn modelId="{779C622E-4D66-4A10-BC29-BDF262A4F2EF}" type="presOf" srcId="{2CD1C393-CFFD-4B7E-9FC2-BC4F638BACB5}" destId="{61D1018D-0606-4E79-AF67-B0D15FD5F5F9}" srcOrd="0" destOrd="0" presId="urn:microsoft.com/office/officeart/2018/2/layout/IconVerticalSolidList"/>
    <dgm:cxn modelId="{99607B8B-E7FE-421C-8D68-202D58929281}" type="presOf" srcId="{AEB9C8AB-96F8-49AF-B3DF-28A57A380597}" destId="{AECA7DAC-7AD3-43BA-A8BA-D041307BD86A}" srcOrd="0" destOrd="0" presId="urn:microsoft.com/office/officeart/2018/2/layout/IconVerticalSolidList"/>
    <dgm:cxn modelId="{9741A8A7-F3A3-45E7-B287-79EB707584CE}" type="presOf" srcId="{35AA2EFF-D9BB-4F23-9FCA-154BC570930B}" destId="{4CD7A6E7-2850-46DF-ACA7-8742D202C994}" srcOrd="0" destOrd="0" presId="urn:microsoft.com/office/officeart/2018/2/layout/IconVerticalSolidList"/>
    <dgm:cxn modelId="{DF6E25A8-C73A-429B-BE94-F211FA6283F8}" srcId="{777CF29E-26F2-4E4F-BE0E-4A2D5EC4EA92}" destId="{97780F26-D89E-42CB-8927-16003A014B71}" srcOrd="0" destOrd="0" parTransId="{65E6B622-B800-43AD-A84E-596AAC60C895}" sibTransId="{6CC30249-4AA6-4D2F-88C7-9EDD06F71F6A}"/>
    <dgm:cxn modelId="{8C32F9CA-B881-4022-89BF-34C16E4951F2}" type="presOf" srcId="{777CF29E-26F2-4E4F-BE0E-4A2D5EC4EA92}" destId="{8B3F2767-4054-48C4-A7E1-69438AFED177}" srcOrd="0" destOrd="0" presId="urn:microsoft.com/office/officeart/2018/2/layout/IconVerticalSolidList"/>
    <dgm:cxn modelId="{39ACC8D3-931B-40B9-BC45-9605B2390C3F}" srcId="{777CF29E-26F2-4E4F-BE0E-4A2D5EC4EA92}" destId="{35AA2EFF-D9BB-4F23-9FCA-154BC570930B}" srcOrd="3" destOrd="0" parTransId="{647ECCBF-B09D-4AFA-8B27-B1EB206D890C}" sibTransId="{E85F64FB-ACC1-42C2-B4B3-6BB756ACFB54}"/>
    <dgm:cxn modelId="{F2EEF7D6-EABE-46D3-BA62-129AA8665B12}" type="presOf" srcId="{97780F26-D89E-42CB-8927-16003A014B71}" destId="{BBE98155-AE6F-478F-B55B-018E1B2BD924}" srcOrd="0" destOrd="0" presId="urn:microsoft.com/office/officeart/2018/2/layout/IconVerticalSolidList"/>
    <dgm:cxn modelId="{E47249D9-D065-4BFF-B00B-BA9BB545B2DD}" type="presParOf" srcId="{8B3F2767-4054-48C4-A7E1-69438AFED177}" destId="{EC195EE5-164E-40F5-AB6B-5224972AF953}" srcOrd="0" destOrd="0" presId="urn:microsoft.com/office/officeart/2018/2/layout/IconVerticalSolidList"/>
    <dgm:cxn modelId="{1160FC16-51D1-46F5-8BDA-C74482B87B0A}" type="presParOf" srcId="{EC195EE5-164E-40F5-AB6B-5224972AF953}" destId="{71AA70D9-3F7A-4178-B9AB-2ACE2172E9DC}" srcOrd="0" destOrd="0" presId="urn:microsoft.com/office/officeart/2018/2/layout/IconVerticalSolidList"/>
    <dgm:cxn modelId="{BD63A91C-E080-4081-88A4-51D1CF8E646F}" type="presParOf" srcId="{EC195EE5-164E-40F5-AB6B-5224972AF953}" destId="{2CAF029E-D869-4E4D-B54A-1D457AB67500}" srcOrd="1" destOrd="0" presId="urn:microsoft.com/office/officeart/2018/2/layout/IconVerticalSolidList"/>
    <dgm:cxn modelId="{D864639E-9E49-43E4-B2A3-67C389E5327B}" type="presParOf" srcId="{EC195EE5-164E-40F5-AB6B-5224972AF953}" destId="{3D567A74-F127-4CFA-AE43-2ED187BBB390}" srcOrd="2" destOrd="0" presId="urn:microsoft.com/office/officeart/2018/2/layout/IconVerticalSolidList"/>
    <dgm:cxn modelId="{8BC8C5D7-A6AC-4E09-A47D-D84A0862FA8A}" type="presParOf" srcId="{EC195EE5-164E-40F5-AB6B-5224972AF953}" destId="{BBE98155-AE6F-478F-B55B-018E1B2BD924}" srcOrd="3" destOrd="0" presId="urn:microsoft.com/office/officeart/2018/2/layout/IconVerticalSolidList"/>
    <dgm:cxn modelId="{0AE40A6F-06C8-4811-91C6-ACDA9FB4F98C}" type="presParOf" srcId="{8B3F2767-4054-48C4-A7E1-69438AFED177}" destId="{371516F0-DDA0-4976-BFA4-6C378979FA59}" srcOrd="1" destOrd="0" presId="urn:microsoft.com/office/officeart/2018/2/layout/IconVerticalSolidList"/>
    <dgm:cxn modelId="{3D5122AB-6784-4E05-84AB-74529B86F15C}" type="presParOf" srcId="{8B3F2767-4054-48C4-A7E1-69438AFED177}" destId="{9D268BDA-2B46-40FC-A486-6A12A9D97A05}" srcOrd="2" destOrd="0" presId="urn:microsoft.com/office/officeart/2018/2/layout/IconVerticalSolidList"/>
    <dgm:cxn modelId="{FF69F9D0-7F93-4456-985F-75B8291B266D}" type="presParOf" srcId="{9D268BDA-2B46-40FC-A486-6A12A9D97A05}" destId="{379A2125-FC5B-461F-B412-A21E93FDACF3}" srcOrd="0" destOrd="0" presId="urn:microsoft.com/office/officeart/2018/2/layout/IconVerticalSolidList"/>
    <dgm:cxn modelId="{AA10D22C-4C20-40AD-B886-7055EFC15B41}" type="presParOf" srcId="{9D268BDA-2B46-40FC-A486-6A12A9D97A05}" destId="{C87E355F-8E8A-4A45-A51F-BDD5F6D66D0D}" srcOrd="1" destOrd="0" presId="urn:microsoft.com/office/officeart/2018/2/layout/IconVerticalSolidList"/>
    <dgm:cxn modelId="{F060E661-56CC-4D6E-A443-0A202C3A76D6}" type="presParOf" srcId="{9D268BDA-2B46-40FC-A486-6A12A9D97A05}" destId="{E9C4EEAD-643A-4188-BA00-938179D33C5B}" srcOrd="2" destOrd="0" presId="urn:microsoft.com/office/officeart/2018/2/layout/IconVerticalSolidList"/>
    <dgm:cxn modelId="{4E2ED97C-DF23-4CB4-80C2-FB549C034F52}" type="presParOf" srcId="{9D268BDA-2B46-40FC-A486-6A12A9D97A05}" destId="{AECA7DAC-7AD3-43BA-A8BA-D041307BD86A}" srcOrd="3" destOrd="0" presId="urn:microsoft.com/office/officeart/2018/2/layout/IconVerticalSolidList"/>
    <dgm:cxn modelId="{0CBBF9DA-47D6-4680-9B4D-0B6F7CAA471C}" type="presParOf" srcId="{8B3F2767-4054-48C4-A7E1-69438AFED177}" destId="{57069878-BB5E-44D1-B71A-D65046CB2F3D}" srcOrd="3" destOrd="0" presId="urn:microsoft.com/office/officeart/2018/2/layout/IconVerticalSolidList"/>
    <dgm:cxn modelId="{F907005F-1826-4F7E-B31D-BC6EF7E74598}" type="presParOf" srcId="{8B3F2767-4054-48C4-A7E1-69438AFED177}" destId="{6F03C8EF-0146-4320-B7FA-D6731A0F74A9}" srcOrd="4" destOrd="0" presId="urn:microsoft.com/office/officeart/2018/2/layout/IconVerticalSolidList"/>
    <dgm:cxn modelId="{B3D3D3A3-D3DE-43BD-9B16-5069C38B3FD1}" type="presParOf" srcId="{6F03C8EF-0146-4320-B7FA-D6731A0F74A9}" destId="{1A67C82D-0C5F-4479-B998-77731D49891F}" srcOrd="0" destOrd="0" presId="urn:microsoft.com/office/officeart/2018/2/layout/IconVerticalSolidList"/>
    <dgm:cxn modelId="{D647B0C7-5DEF-4301-A01A-3CF06475D18A}" type="presParOf" srcId="{6F03C8EF-0146-4320-B7FA-D6731A0F74A9}" destId="{56DCA896-8D56-46CD-B598-50C9B3DBE774}" srcOrd="1" destOrd="0" presId="urn:microsoft.com/office/officeart/2018/2/layout/IconVerticalSolidList"/>
    <dgm:cxn modelId="{EEB1ED24-B1EA-4D9B-94E2-E80B5B5E5BBA}" type="presParOf" srcId="{6F03C8EF-0146-4320-B7FA-D6731A0F74A9}" destId="{9DA6617D-16F2-49A2-9C49-5846DA7D6332}" srcOrd="2" destOrd="0" presId="urn:microsoft.com/office/officeart/2018/2/layout/IconVerticalSolidList"/>
    <dgm:cxn modelId="{73C6A62C-6DD6-49CD-8483-3C3483620AE3}" type="presParOf" srcId="{6F03C8EF-0146-4320-B7FA-D6731A0F74A9}" destId="{61D1018D-0606-4E79-AF67-B0D15FD5F5F9}" srcOrd="3" destOrd="0" presId="urn:microsoft.com/office/officeart/2018/2/layout/IconVerticalSolidList"/>
    <dgm:cxn modelId="{AA4088DC-DAE2-445D-87FE-13042EEA2C84}" type="presParOf" srcId="{8B3F2767-4054-48C4-A7E1-69438AFED177}" destId="{C33EB66B-69CC-4987-BCF5-B0A70A4799D8}" srcOrd="5" destOrd="0" presId="urn:microsoft.com/office/officeart/2018/2/layout/IconVerticalSolidList"/>
    <dgm:cxn modelId="{EA0D5DA2-6045-4B83-ABA8-F59ACAED4A0F}" type="presParOf" srcId="{8B3F2767-4054-48C4-A7E1-69438AFED177}" destId="{EA1D5F95-5D07-473F-A7DA-F3F6F4C19969}" srcOrd="6" destOrd="0" presId="urn:microsoft.com/office/officeart/2018/2/layout/IconVerticalSolidList"/>
    <dgm:cxn modelId="{87106131-C48C-4993-B46F-2DC3974DF8AC}" type="presParOf" srcId="{EA1D5F95-5D07-473F-A7DA-F3F6F4C19969}" destId="{F0783065-309E-4BCC-A85D-EDE2FAFEE688}" srcOrd="0" destOrd="0" presId="urn:microsoft.com/office/officeart/2018/2/layout/IconVerticalSolidList"/>
    <dgm:cxn modelId="{62A04136-A17D-4AA2-98D2-E5BEE14F2D6C}" type="presParOf" srcId="{EA1D5F95-5D07-473F-A7DA-F3F6F4C19969}" destId="{4F24ED7F-90A4-4826-8231-F8451248FB39}" srcOrd="1" destOrd="0" presId="urn:microsoft.com/office/officeart/2018/2/layout/IconVerticalSolidList"/>
    <dgm:cxn modelId="{91642559-6AA8-4103-B262-729C5F49B671}" type="presParOf" srcId="{EA1D5F95-5D07-473F-A7DA-F3F6F4C19969}" destId="{6B58A505-82FF-40EC-983B-59CB2EB3E821}" srcOrd="2" destOrd="0" presId="urn:microsoft.com/office/officeart/2018/2/layout/IconVerticalSolidList"/>
    <dgm:cxn modelId="{D3090EF4-E218-4B14-949C-25511676E0AE}" type="presParOf" srcId="{EA1D5F95-5D07-473F-A7DA-F3F6F4C19969}" destId="{4CD7A6E7-2850-46DF-ACA7-8742D202C9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B2A9589-4355-4C74-828A-95C136EE8BF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2C2A57-80FE-41DA-A795-E7F84FF2E3D5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Differences between traditional and modern technology</a:t>
          </a:r>
          <a:endParaRPr lang="en-US"/>
        </a:p>
      </dgm:t>
    </dgm:pt>
    <dgm:pt modelId="{984817D1-E1BD-4E71-9B29-EE99A50B8445}" type="parTrans" cxnId="{6EB3E67D-BF6F-4321-9F47-BEB866B01726}">
      <dgm:prSet/>
      <dgm:spPr/>
      <dgm:t>
        <a:bodyPr/>
        <a:lstStyle/>
        <a:p>
          <a:endParaRPr lang="en-US"/>
        </a:p>
      </dgm:t>
    </dgm:pt>
    <dgm:pt modelId="{A8E86258-7A3E-4BE7-8359-D4BFB381D009}" type="sibTrans" cxnId="{6EB3E67D-BF6F-4321-9F47-BEB866B01726}">
      <dgm:prSet/>
      <dgm:spPr/>
      <dgm:t>
        <a:bodyPr/>
        <a:lstStyle/>
        <a:p>
          <a:endParaRPr lang="en-US"/>
        </a:p>
      </dgm:t>
    </dgm:pt>
    <dgm:pt modelId="{CD988A35-615D-4FB7-94A9-26AAC8C915FA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Why modern technology is important for the organizationg?</a:t>
          </a:r>
          <a:endParaRPr lang="en-US"/>
        </a:p>
      </dgm:t>
    </dgm:pt>
    <dgm:pt modelId="{0D47D76E-646E-4A69-AC1D-DBA08C15D9B5}" type="parTrans" cxnId="{20FE70BA-7C83-42E5-BA33-AEEE87740AD6}">
      <dgm:prSet/>
      <dgm:spPr/>
      <dgm:t>
        <a:bodyPr/>
        <a:lstStyle/>
        <a:p>
          <a:endParaRPr lang="en-US"/>
        </a:p>
      </dgm:t>
    </dgm:pt>
    <dgm:pt modelId="{910198D3-B768-4A8B-B682-7409AC68E532}" type="sibTrans" cxnId="{20FE70BA-7C83-42E5-BA33-AEEE87740AD6}">
      <dgm:prSet/>
      <dgm:spPr/>
      <dgm:t>
        <a:bodyPr/>
        <a:lstStyle/>
        <a:p>
          <a:endParaRPr lang="en-US"/>
        </a:p>
      </dgm:t>
    </dgm:pt>
    <dgm:pt modelId="{67734463-C763-4DA4-B562-5D7F0AE34AC2}">
      <dgm:prSet/>
      <dgm:spPr/>
      <dgm:t>
        <a:bodyPr/>
        <a:lstStyle/>
        <a:p>
          <a:pPr>
            <a:lnSpc>
              <a:spcPct val="100000"/>
            </a:lnSpc>
          </a:pPr>
          <a:r>
            <a:rPr lang="es-ES" err="1"/>
            <a:t>Consecuences</a:t>
          </a:r>
          <a:r>
            <a:rPr lang="es-ES"/>
            <a:t> </a:t>
          </a:r>
          <a:r>
            <a:rPr lang="es-ES" err="1"/>
            <a:t>of</a:t>
          </a:r>
          <a:r>
            <a:rPr lang="es-ES"/>
            <a:t> </a:t>
          </a:r>
          <a:r>
            <a:rPr lang="es-ES" err="1"/>
            <a:t>not</a:t>
          </a:r>
          <a:r>
            <a:rPr lang="es-ES"/>
            <a:t> </a:t>
          </a:r>
          <a:r>
            <a:rPr lang="es-ES" err="1"/>
            <a:t>using</a:t>
          </a:r>
          <a:r>
            <a:rPr lang="es-ES"/>
            <a:t> </a:t>
          </a:r>
          <a:r>
            <a:rPr lang="es-ES" err="1"/>
            <a:t>modern</a:t>
          </a:r>
          <a:r>
            <a:rPr lang="es-ES"/>
            <a:t> </a:t>
          </a:r>
          <a:r>
            <a:rPr lang="es-ES">
              <a:latin typeface="Century Gothic" panose="020B0502020202020204"/>
            </a:rPr>
            <a:t>technology</a:t>
          </a:r>
          <a:r>
            <a:rPr lang="es-ES"/>
            <a:t> </a:t>
          </a:r>
          <a:r>
            <a:rPr lang="es-ES" err="1"/>
            <a:t>is</a:t>
          </a:r>
          <a:r>
            <a:rPr lang="es-ES"/>
            <a:t> </a:t>
          </a:r>
          <a:r>
            <a:rPr lang="es-ES" err="1"/>
            <a:t>the</a:t>
          </a:r>
          <a:r>
            <a:rPr lang="es-ES"/>
            <a:t> </a:t>
          </a:r>
          <a:r>
            <a:rPr lang="es-ES" err="1"/>
            <a:t>organization</a:t>
          </a:r>
          <a:endParaRPr lang="en-US" err="1"/>
        </a:p>
      </dgm:t>
    </dgm:pt>
    <dgm:pt modelId="{5D130FD8-AE54-4B3F-B6DA-808CC08AEAC9}" type="parTrans" cxnId="{C2A88C99-13F0-4979-9A6E-48406FD83BD8}">
      <dgm:prSet/>
      <dgm:spPr/>
      <dgm:t>
        <a:bodyPr/>
        <a:lstStyle/>
        <a:p>
          <a:endParaRPr lang="en-US"/>
        </a:p>
      </dgm:t>
    </dgm:pt>
    <dgm:pt modelId="{7464B758-7E12-4A51-8643-17065D0122A3}" type="sibTrans" cxnId="{C2A88C99-13F0-4979-9A6E-48406FD83BD8}">
      <dgm:prSet/>
      <dgm:spPr/>
      <dgm:t>
        <a:bodyPr/>
        <a:lstStyle/>
        <a:p>
          <a:endParaRPr lang="en-US"/>
        </a:p>
      </dgm:t>
    </dgm:pt>
    <dgm:pt modelId="{C60A7FCF-A616-4547-8237-8EE96CDF70E4}" type="pres">
      <dgm:prSet presAssocID="{0B2A9589-4355-4C74-828A-95C136EE8BF9}" presName="root" presStyleCnt="0">
        <dgm:presLayoutVars>
          <dgm:dir/>
          <dgm:resizeHandles val="exact"/>
        </dgm:presLayoutVars>
      </dgm:prSet>
      <dgm:spPr/>
    </dgm:pt>
    <dgm:pt modelId="{6EB4FF06-224C-495E-804F-D7139E907375}" type="pres">
      <dgm:prSet presAssocID="{C32C2A57-80FE-41DA-A795-E7F84FF2E3D5}" presName="compNode" presStyleCnt="0"/>
      <dgm:spPr/>
    </dgm:pt>
    <dgm:pt modelId="{46FA0C98-BA3A-4657-8B5E-24F8CC727CF0}" type="pres">
      <dgm:prSet presAssocID="{C32C2A57-80FE-41DA-A795-E7F84FF2E3D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4F122BB-0FD7-473A-97A2-67ACDD2790A3}" type="pres">
      <dgm:prSet presAssocID="{C32C2A57-80FE-41DA-A795-E7F84FF2E3D5}" presName="spaceRect" presStyleCnt="0"/>
      <dgm:spPr/>
    </dgm:pt>
    <dgm:pt modelId="{E2705713-B705-4E7A-B3EB-3A5EDEA31BAC}" type="pres">
      <dgm:prSet presAssocID="{C32C2A57-80FE-41DA-A795-E7F84FF2E3D5}" presName="textRect" presStyleLbl="revTx" presStyleIdx="0" presStyleCnt="3">
        <dgm:presLayoutVars>
          <dgm:chMax val="1"/>
          <dgm:chPref val="1"/>
        </dgm:presLayoutVars>
      </dgm:prSet>
      <dgm:spPr/>
    </dgm:pt>
    <dgm:pt modelId="{541024AC-1188-4410-9908-21CFF51C12CE}" type="pres">
      <dgm:prSet presAssocID="{A8E86258-7A3E-4BE7-8359-D4BFB381D009}" presName="sibTrans" presStyleCnt="0"/>
      <dgm:spPr/>
    </dgm:pt>
    <dgm:pt modelId="{BB3B3FAF-D090-46BF-AE5A-9E3BCBFC7957}" type="pres">
      <dgm:prSet presAssocID="{CD988A35-615D-4FB7-94A9-26AAC8C915FA}" presName="compNode" presStyleCnt="0"/>
      <dgm:spPr/>
    </dgm:pt>
    <dgm:pt modelId="{6E09CE35-4F18-4C18-84D7-6CF6B0B4A3D6}" type="pres">
      <dgm:prSet presAssocID="{CD988A35-615D-4FB7-94A9-26AAC8C915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7A4C165-DD59-4FAB-BA34-E7D8280D0D0A}" type="pres">
      <dgm:prSet presAssocID="{CD988A35-615D-4FB7-94A9-26AAC8C915FA}" presName="spaceRect" presStyleCnt="0"/>
      <dgm:spPr/>
    </dgm:pt>
    <dgm:pt modelId="{39ED879F-7FAB-4F4B-A843-D7ED8D3AB7E0}" type="pres">
      <dgm:prSet presAssocID="{CD988A35-615D-4FB7-94A9-26AAC8C915FA}" presName="textRect" presStyleLbl="revTx" presStyleIdx="1" presStyleCnt="3">
        <dgm:presLayoutVars>
          <dgm:chMax val="1"/>
          <dgm:chPref val="1"/>
        </dgm:presLayoutVars>
      </dgm:prSet>
      <dgm:spPr/>
    </dgm:pt>
    <dgm:pt modelId="{53A037B9-F325-4A3F-9DC7-62F78973CEBD}" type="pres">
      <dgm:prSet presAssocID="{910198D3-B768-4A8B-B682-7409AC68E532}" presName="sibTrans" presStyleCnt="0"/>
      <dgm:spPr/>
    </dgm:pt>
    <dgm:pt modelId="{D572F0F2-6736-4EE1-B69D-492D866C4A17}" type="pres">
      <dgm:prSet presAssocID="{67734463-C763-4DA4-B562-5D7F0AE34AC2}" presName="compNode" presStyleCnt="0"/>
      <dgm:spPr/>
    </dgm:pt>
    <dgm:pt modelId="{73909060-30E5-439B-9843-84B83EA88E2A}" type="pres">
      <dgm:prSet presAssocID="{67734463-C763-4DA4-B562-5D7F0AE34AC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948B7B00-FE84-40A9-8243-9911B67090C5}" type="pres">
      <dgm:prSet presAssocID="{67734463-C763-4DA4-B562-5D7F0AE34AC2}" presName="spaceRect" presStyleCnt="0"/>
      <dgm:spPr/>
    </dgm:pt>
    <dgm:pt modelId="{2050EA56-C415-491F-AF1A-F0816FA736E0}" type="pres">
      <dgm:prSet presAssocID="{67734463-C763-4DA4-B562-5D7F0AE34AC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D7DA612-46E1-4B79-A7B7-053A8CD16031}" type="presOf" srcId="{CD988A35-615D-4FB7-94A9-26AAC8C915FA}" destId="{39ED879F-7FAB-4F4B-A843-D7ED8D3AB7E0}" srcOrd="0" destOrd="0" presId="urn:microsoft.com/office/officeart/2018/2/layout/IconLabelList"/>
    <dgm:cxn modelId="{6EB3E67D-BF6F-4321-9F47-BEB866B01726}" srcId="{0B2A9589-4355-4C74-828A-95C136EE8BF9}" destId="{C32C2A57-80FE-41DA-A795-E7F84FF2E3D5}" srcOrd="0" destOrd="0" parTransId="{984817D1-E1BD-4E71-9B29-EE99A50B8445}" sibTransId="{A8E86258-7A3E-4BE7-8359-D4BFB381D009}"/>
    <dgm:cxn modelId="{C2A88C99-13F0-4979-9A6E-48406FD83BD8}" srcId="{0B2A9589-4355-4C74-828A-95C136EE8BF9}" destId="{67734463-C763-4DA4-B562-5D7F0AE34AC2}" srcOrd="2" destOrd="0" parTransId="{5D130FD8-AE54-4B3F-B6DA-808CC08AEAC9}" sibTransId="{7464B758-7E12-4A51-8643-17065D0122A3}"/>
    <dgm:cxn modelId="{B4EA73B8-48B3-45DB-B51F-7594B2B6FD88}" type="presOf" srcId="{C32C2A57-80FE-41DA-A795-E7F84FF2E3D5}" destId="{E2705713-B705-4E7A-B3EB-3A5EDEA31BAC}" srcOrd="0" destOrd="0" presId="urn:microsoft.com/office/officeart/2018/2/layout/IconLabelList"/>
    <dgm:cxn modelId="{20FE70BA-7C83-42E5-BA33-AEEE87740AD6}" srcId="{0B2A9589-4355-4C74-828A-95C136EE8BF9}" destId="{CD988A35-615D-4FB7-94A9-26AAC8C915FA}" srcOrd="1" destOrd="0" parTransId="{0D47D76E-646E-4A69-AC1D-DBA08C15D9B5}" sibTransId="{910198D3-B768-4A8B-B682-7409AC68E532}"/>
    <dgm:cxn modelId="{9757F7D3-BB62-4358-9ED9-5A7E20ACB432}" type="presOf" srcId="{0B2A9589-4355-4C74-828A-95C136EE8BF9}" destId="{C60A7FCF-A616-4547-8237-8EE96CDF70E4}" srcOrd="0" destOrd="0" presId="urn:microsoft.com/office/officeart/2018/2/layout/IconLabelList"/>
    <dgm:cxn modelId="{CB0FAEFF-25C7-4024-95B9-D8689331EEC6}" type="presOf" srcId="{67734463-C763-4DA4-B562-5D7F0AE34AC2}" destId="{2050EA56-C415-491F-AF1A-F0816FA736E0}" srcOrd="0" destOrd="0" presId="urn:microsoft.com/office/officeart/2018/2/layout/IconLabelList"/>
    <dgm:cxn modelId="{F4BE78C9-3DA7-4501-9FAD-C6A83F4536D7}" type="presParOf" srcId="{C60A7FCF-A616-4547-8237-8EE96CDF70E4}" destId="{6EB4FF06-224C-495E-804F-D7139E907375}" srcOrd="0" destOrd="0" presId="urn:microsoft.com/office/officeart/2018/2/layout/IconLabelList"/>
    <dgm:cxn modelId="{F1F0F0D6-189F-4DCE-9B2D-B5E59C8C0D13}" type="presParOf" srcId="{6EB4FF06-224C-495E-804F-D7139E907375}" destId="{46FA0C98-BA3A-4657-8B5E-24F8CC727CF0}" srcOrd="0" destOrd="0" presId="urn:microsoft.com/office/officeart/2018/2/layout/IconLabelList"/>
    <dgm:cxn modelId="{945F06D7-4D2E-4F50-875C-DE53C7F12CAA}" type="presParOf" srcId="{6EB4FF06-224C-495E-804F-D7139E907375}" destId="{D4F122BB-0FD7-473A-97A2-67ACDD2790A3}" srcOrd="1" destOrd="0" presId="urn:microsoft.com/office/officeart/2018/2/layout/IconLabelList"/>
    <dgm:cxn modelId="{C6ACE90B-BBA7-4112-AEE2-E9C8CA8E2AE4}" type="presParOf" srcId="{6EB4FF06-224C-495E-804F-D7139E907375}" destId="{E2705713-B705-4E7A-B3EB-3A5EDEA31BAC}" srcOrd="2" destOrd="0" presId="urn:microsoft.com/office/officeart/2018/2/layout/IconLabelList"/>
    <dgm:cxn modelId="{92CDF8CB-9D15-4E6C-8CE5-8A3EECB2137D}" type="presParOf" srcId="{C60A7FCF-A616-4547-8237-8EE96CDF70E4}" destId="{541024AC-1188-4410-9908-21CFF51C12CE}" srcOrd="1" destOrd="0" presId="urn:microsoft.com/office/officeart/2018/2/layout/IconLabelList"/>
    <dgm:cxn modelId="{543B0B56-A10E-47E1-B214-348281B0321E}" type="presParOf" srcId="{C60A7FCF-A616-4547-8237-8EE96CDF70E4}" destId="{BB3B3FAF-D090-46BF-AE5A-9E3BCBFC7957}" srcOrd="2" destOrd="0" presId="urn:microsoft.com/office/officeart/2018/2/layout/IconLabelList"/>
    <dgm:cxn modelId="{3B731472-44B2-4A7C-9162-336C0B23F400}" type="presParOf" srcId="{BB3B3FAF-D090-46BF-AE5A-9E3BCBFC7957}" destId="{6E09CE35-4F18-4C18-84D7-6CF6B0B4A3D6}" srcOrd="0" destOrd="0" presId="urn:microsoft.com/office/officeart/2018/2/layout/IconLabelList"/>
    <dgm:cxn modelId="{13ECCBBA-2807-49B7-BEE4-C9EC835090D3}" type="presParOf" srcId="{BB3B3FAF-D090-46BF-AE5A-9E3BCBFC7957}" destId="{97A4C165-DD59-4FAB-BA34-E7D8280D0D0A}" srcOrd="1" destOrd="0" presId="urn:microsoft.com/office/officeart/2018/2/layout/IconLabelList"/>
    <dgm:cxn modelId="{BF7283CE-8721-4B89-B143-43C806E1F975}" type="presParOf" srcId="{BB3B3FAF-D090-46BF-AE5A-9E3BCBFC7957}" destId="{39ED879F-7FAB-4F4B-A843-D7ED8D3AB7E0}" srcOrd="2" destOrd="0" presId="urn:microsoft.com/office/officeart/2018/2/layout/IconLabelList"/>
    <dgm:cxn modelId="{7FD03785-A7FB-4A75-A50C-FAEF58A21366}" type="presParOf" srcId="{C60A7FCF-A616-4547-8237-8EE96CDF70E4}" destId="{53A037B9-F325-4A3F-9DC7-62F78973CEBD}" srcOrd="3" destOrd="0" presId="urn:microsoft.com/office/officeart/2018/2/layout/IconLabelList"/>
    <dgm:cxn modelId="{1560CD8E-8FF1-4F03-902D-488916FEB3D0}" type="presParOf" srcId="{C60A7FCF-A616-4547-8237-8EE96CDF70E4}" destId="{D572F0F2-6736-4EE1-B69D-492D866C4A17}" srcOrd="4" destOrd="0" presId="urn:microsoft.com/office/officeart/2018/2/layout/IconLabelList"/>
    <dgm:cxn modelId="{52A8C458-EC8F-473A-9008-0C1FD8B9A326}" type="presParOf" srcId="{D572F0F2-6736-4EE1-B69D-492D866C4A17}" destId="{73909060-30E5-439B-9843-84B83EA88E2A}" srcOrd="0" destOrd="0" presId="urn:microsoft.com/office/officeart/2018/2/layout/IconLabelList"/>
    <dgm:cxn modelId="{9A3F3C98-07D3-4FFC-9EDC-8BE45A492C66}" type="presParOf" srcId="{D572F0F2-6736-4EE1-B69D-492D866C4A17}" destId="{948B7B00-FE84-40A9-8243-9911B67090C5}" srcOrd="1" destOrd="0" presId="urn:microsoft.com/office/officeart/2018/2/layout/IconLabelList"/>
    <dgm:cxn modelId="{C20AD8E3-B6FE-4731-B2A4-904C5D839808}" type="presParOf" srcId="{D572F0F2-6736-4EE1-B69D-492D866C4A17}" destId="{2050EA56-C415-491F-AF1A-F0816FA736E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ECC62-5437-4873-B0E1-87E2DADE4F13}">
      <dsp:nvSpPr>
        <dsp:cNvPr id="0" name=""/>
        <dsp:cNvSpPr/>
      </dsp:nvSpPr>
      <dsp:spPr>
        <a:xfrm>
          <a:off x="1443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7A2A8-99AD-4B09-B082-1DDA4C8502B7}">
      <dsp:nvSpPr>
        <dsp:cNvPr id="0" name=""/>
        <dsp:cNvSpPr/>
      </dsp:nvSpPr>
      <dsp:spPr>
        <a:xfrm>
          <a:off x="255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Uber the taxi service of </a:t>
          </a:r>
          <a:r>
            <a:rPr lang="en-GB" sz="2400" kern="1200">
              <a:latin typeface="Century Gothic" panose="020B0502020202020204"/>
            </a:rPr>
            <a:t>choice</a:t>
          </a:r>
          <a:r>
            <a:rPr lang="en-GB" sz="2400" kern="1200"/>
            <a:t> </a:t>
          </a:r>
          <a:endParaRPr lang="en-US" sz="2400" kern="1200"/>
        </a:p>
      </dsp:txBody>
      <dsp:txXfrm>
        <a:off x="255000" y="2540919"/>
        <a:ext cx="4320000" cy="720000"/>
      </dsp:txXfrm>
    </dsp:sp>
    <dsp:sp modelId="{B4F31FEA-14D2-4B6E-A2B0-2DE7311F9412}">
      <dsp:nvSpPr>
        <dsp:cNvPr id="0" name=""/>
        <dsp:cNvSpPr/>
      </dsp:nvSpPr>
      <dsp:spPr>
        <a:xfrm>
          <a:off x="6519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38A13-1080-4E4B-921B-0D34EBEABF75}">
      <dsp:nvSpPr>
        <dsp:cNvPr id="0" name=""/>
        <dsp:cNvSpPr/>
      </dsp:nvSpPr>
      <dsp:spPr>
        <a:xfrm>
          <a:off x="5331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the communication of </a:t>
          </a:r>
          <a:r>
            <a:rPr lang="en-GB" sz="2400" kern="1200">
              <a:latin typeface="Century Gothic" panose="020B0502020202020204"/>
            </a:rPr>
            <a:t>the</a:t>
          </a:r>
          <a:r>
            <a:rPr lang="en-GB" sz="2400" kern="1200" baseline="0">
              <a:latin typeface="Century Gothic" panose="020B0502020202020204"/>
            </a:rPr>
            <a:t> U</a:t>
          </a:r>
          <a:r>
            <a:rPr lang="en-GB" sz="2400" kern="1200" baseline="-25000">
              <a:latin typeface="Century Gothic" panose="020B0502020202020204"/>
            </a:rPr>
            <a:t>4</a:t>
          </a:r>
          <a:r>
            <a:rPr lang="en-GB" sz="2400" kern="1200" baseline="0">
              <a:latin typeface="Century Gothic" panose="020B0502020202020204"/>
            </a:rPr>
            <a:t>B platform</a:t>
          </a:r>
          <a:endParaRPr lang="en-GB" sz="2400" kern="1200" baseline="-25000">
            <a:latin typeface="Century Gothic" panose="020B0502020202020204"/>
          </a:endParaRPr>
        </a:p>
      </dsp:txBody>
      <dsp:txXfrm>
        <a:off x="5331000" y="2540919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491AD-D77A-4DCE-8C5C-8661D9D61FE3}">
      <dsp:nvSpPr>
        <dsp:cNvPr id="0" name=""/>
        <dsp:cNvSpPr/>
      </dsp:nvSpPr>
      <dsp:spPr>
        <a:xfrm>
          <a:off x="1991015" y="6217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FC5FF-D900-4C0F-8A8C-0460C27E258E}">
      <dsp:nvSpPr>
        <dsp:cNvPr id="0" name=""/>
        <dsp:cNvSpPr/>
      </dsp:nvSpPr>
      <dsp:spPr>
        <a:xfrm>
          <a:off x="2422453" y="437655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D491B-CE09-4447-8026-4F6B00D2371D}">
      <dsp:nvSpPr>
        <dsp:cNvPr id="0" name=""/>
        <dsp:cNvSpPr/>
      </dsp:nvSpPr>
      <dsp:spPr>
        <a:xfrm>
          <a:off x="1343859" y="266121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entury Gothic" panose="020B0502020202020204"/>
            </a:rPr>
            <a:t>Expand globally  </a:t>
          </a:r>
          <a:endParaRPr lang="en-US" sz="2300" kern="1200">
            <a:latin typeface="Century Gothic" panose="020B0502020202020204"/>
          </a:endParaRPr>
        </a:p>
      </dsp:txBody>
      <dsp:txXfrm>
        <a:off x="1343859" y="2661218"/>
        <a:ext cx="3318750" cy="720000"/>
      </dsp:txXfrm>
    </dsp:sp>
    <dsp:sp modelId="{2A6E1E5B-E6A0-47BF-9A66-6B93AF042F8C}">
      <dsp:nvSpPr>
        <dsp:cNvPr id="0" name=""/>
        <dsp:cNvSpPr/>
      </dsp:nvSpPr>
      <dsp:spPr>
        <a:xfrm>
          <a:off x="5890546" y="6217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7C5CD-3C0F-4E84-8527-F6110BCB210E}">
      <dsp:nvSpPr>
        <dsp:cNvPr id="0" name=""/>
        <dsp:cNvSpPr/>
      </dsp:nvSpPr>
      <dsp:spPr>
        <a:xfrm>
          <a:off x="6321984" y="437655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4DC26-E991-41DD-97F0-A26ECE1E9E49}">
      <dsp:nvSpPr>
        <dsp:cNvPr id="0" name=""/>
        <dsp:cNvSpPr/>
      </dsp:nvSpPr>
      <dsp:spPr>
        <a:xfrm>
          <a:off x="5243390" y="266121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entury Gothic" panose="020B0502020202020204"/>
            </a:rPr>
            <a:t>Exceeding expectations</a:t>
          </a:r>
        </a:p>
      </dsp:txBody>
      <dsp:txXfrm>
        <a:off x="5243390" y="2661218"/>
        <a:ext cx="33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243666-CDE6-4634-BB3D-6988622A331E}">
      <dsp:nvSpPr>
        <dsp:cNvPr id="0" name=""/>
        <dsp:cNvSpPr/>
      </dsp:nvSpPr>
      <dsp:spPr>
        <a:xfrm>
          <a:off x="561636" y="1278032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FDFA9-F526-4543-826C-606AFC604881}">
      <dsp:nvSpPr>
        <dsp:cNvPr id="0" name=""/>
        <dsp:cNvSpPr/>
      </dsp:nvSpPr>
      <dsp:spPr>
        <a:xfrm>
          <a:off x="934574" y="1650970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BB22F-72BE-44D3-875B-F88F2CF5F0C6}">
      <dsp:nvSpPr>
        <dsp:cNvPr id="0" name=""/>
        <dsp:cNvSpPr/>
      </dsp:nvSpPr>
      <dsp:spPr>
        <a:xfrm>
          <a:off x="2230" y="357303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Decrease of the service </a:t>
          </a:r>
          <a:endParaRPr lang="en-US" sz="2300" kern="1200"/>
        </a:p>
      </dsp:txBody>
      <dsp:txXfrm>
        <a:off x="2230" y="3573032"/>
        <a:ext cx="2868750" cy="720000"/>
      </dsp:txXfrm>
    </dsp:sp>
    <dsp:sp modelId="{A52177F5-2883-45F9-A760-01E565A3063B}">
      <dsp:nvSpPr>
        <dsp:cNvPr id="0" name=""/>
        <dsp:cNvSpPr/>
      </dsp:nvSpPr>
      <dsp:spPr>
        <a:xfrm>
          <a:off x="3932417" y="1278032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9111E-E597-4952-909B-CB1D37386243}">
      <dsp:nvSpPr>
        <dsp:cNvPr id="0" name=""/>
        <dsp:cNvSpPr/>
      </dsp:nvSpPr>
      <dsp:spPr>
        <a:xfrm>
          <a:off x="4305355" y="1650970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2FF4C-956A-4561-8370-7F902B142C3F}">
      <dsp:nvSpPr>
        <dsp:cNvPr id="0" name=""/>
        <dsp:cNvSpPr/>
      </dsp:nvSpPr>
      <dsp:spPr>
        <a:xfrm>
          <a:off x="3373011" y="357303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Revenue</a:t>
          </a:r>
          <a:r>
            <a:rPr lang="en-GB" sz="2300" kern="1200">
              <a:latin typeface="Century Gothic" panose="020B0502020202020204"/>
            </a:rPr>
            <a:t> </a:t>
          </a:r>
          <a:endParaRPr lang="en-US" sz="2300" kern="1200"/>
        </a:p>
      </dsp:txBody>
      <dsp:txXfrm>
        <a:off x="3373011" y="3573032"/>
        <a:ext cx="286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EA00D4-4877-4295-8567-12CC40078C6A}">
      <dsp:nvSpPr>
        <dsp:cNvPr id="0" name=""/>
        <dsp:cNvSpPr/>
      </dsp:nvSpPr>
      <dsp:spPr>
        <a:xfrm>
          <a:off x="1397116" y="23728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7DCF66-AE57-4525-ACB9-590CE3DF0560}">
      <dsp:nvSpPr>
        <dsp:cNvPr id="0" name=""/>
        <dsp:cNvSpPr/>
      </dsp:nvSpPr>
      <dsp:spPr>
        <a:xfrm>
          <a:off x="1762741" y="389353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54A28-FE06-425B-A633-FE818AB409F5}">
      <dsp:nvSpPr>
        <dsp:cNvPr id="0" name=""/>
        <dsp:cNvSpPr/>
      </dsp:nvSpPr>
      <dsp:spPr>
        <a:xfrm>
          <a:off x="848679" y="2273728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300" kern="1200"/>
            <a:t>Taxi drivers</a:t>
          </a:r>
          <a:endParaRPr lang="en-US" sz="2300" kern="1200"/>
        </a:p>
      </dsp:txBody>
      <dsp:txXfrm>
        <a:off x="848679" y="2273728"/>
        <a:ext cx="2812500" cy="720000"/>
      </dsp:txXfrm>
    </dsp:sp>
    <dsp:sp modelId="{4B5A9D5E-5068-4CDD-B538-3CA7ED9D83BB}">
      <dsp:nvSpPr>
        <dsp:cNvPr id="0" name=""/>
        <dsp:cNvSpPr/>
      </dsp:nvSpPr>
      <dsp:spPr>
        <a:xfrm>
          <a:off x="4701804" y="23728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0016C-12EE-4136-A567-3312EC69868B}">
      <dsp:nvSpPr>
        <dsp:cNvPr id="0" name=""/>
        <dsp:cNvSpPr/>
      </dsp:nvSpPr>
      <dsp:spPr>
        <a:xfrm>
          <a:off x="5067429" y="389353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215CE-EEA4-4CF2-BAFA-147EB8AD95F3}">
      <dsp:nvSpPr>
        <dsp:cNvPr id="0" name=""/>
        <dsp:cNvSpPr/>
      </dsp:nvSpPr>
      <dsp:spPr>
        <a:xfrm>
          <a:off x="4153366" y="2273728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300" kern="1200"/>
            <a:t>Legal regulations</a:t>
          </a:r>
          <a:endParaRPr lang="en-US" sz="2300" kern="1200"/>
        </a:p>
      </dsp:txBody>
      <dsp:txXfrm>
        <a:off x="4153366" y="2273728"/>
        <a:ext cx="2812500" cy="720000"/>
      </dsp:txXfrm>
    </dsp:sp>
    <dsp:sp modelId="{6B90969C-8684-4DF6-8D18-320BF948B2D2}">
      <dsp:nvSpPr>
        <dsp:cNvPr id="0" name=""/>
        <dsp:cNvSpPr/>
      </dsp:nvSpPr>
      <dsp:spPr>
        <a:xfrm>
          <a:off x="3049460" y="3696853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02C6E-DD94-480F-B1F6-788616D08E99}">
      <dsp:nvSpPr>
        <dsp:cNvPr id="0" name=""/>
        <dsp:cNvSpPr/>
      </dsp:nvSpPr>
      <dsp:spPr>
        <a:xfrm>
          <a:off x="3415085" y="4062478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8F397C-6B5F-42C8-A244-F050C71DDEF0}">
      <dsp:nvSpPr>
        <dsp:cNvPr id="0" name=""/>
        <dsp:cNvSpPr/>
      </dsp:nvSpPr>
      <dsp:spPr>
        <a:xfrm>
          <a:off x="2501023" y="594685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300" kern="1200"/>
            <a:t>Licence</a:t>
          </a:r>
          <a:endParaRPr lang="en-US" sz="2300" kern="1200"/>
        </a:p>
      </dsp:txBody>
      <dsp:txXfrm>
        <a:off x="2501023" y="5946853"/>
        <a:ext cx="281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B2682-2847-4465-BB34-B41E72AC2067}">
      <dsp:nvSpPr>
        <dsp:cNvPr id="0" name=""/>
        <dsp:cNvSpPr/>
      </dsp:nvSpPr>
      <dsp:spPr>
        <a:xfrm>
          <a:off x="707776" y="512392"/>
          <a:ext cx="1252520" cy="12525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C500E-5294-49D7-8CBB-72255A58418D}">
      <dsp:nvSpPr>
        <dsp:cNvPr id="0" name=""/>
        <dsp:cNvSpPr/>
      </dsp:nvSpPr>
      <dsp:spPr>
        <a:xfrm>
          <a:off x="974707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409AE-D461-4260-A4D9-69ECE8304EFE}">
      <dsp:nvSpPr>
        <dsp:cNvPr id="0" name=""/>
        <dsp:cNvSpPr/>
      </dsp:nvSpPr>
      <dsp:spPr>
        <a:xfrm>
          <a:off x="307380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200" kern="1200"/>
            <a:t>Advantages</a:t>
          </a:r>
          <a:endParaRPr lang="en-US" sz="2200" kern="1200"/>
        </a:p>
      </dsp:txBody>
      <dsp:txXfrm>
        <a:off x="307380" y="2155043"/>
        <a:ext cx="2053312" cy="720000"/>
      </dsp:txXfrm>
    </dsp:sp>
    <dsp:sp modelId="{4C5A6C1E-DA7F-4534-8DD6-02173F5CC6F5}">
      <dsp:nvSpPr>
        <dsp:cNvPr id="0" name=""/>
        <dsp:cNvSpPr/>
      </dsp:nvSpPr>
      <dsp:spPr>
        <a:xfrm>
          <a:off x="3120418" y="512392"/>
          <a:ext cx="1252520" cy="12525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B346C-6DEC-44CA-B679-9F9D1814B8F8}">
      <dsp:nvSpPr>
        <dsp:cNvPr id="0" name=""/>
        <dsp:cNvSpPr/>
      </dsp:nvSpPr>
      <dsp:spPr>
        <a:xfrm>
          <a:off x="3387349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364A2-F265-48E0-8126-2719EDA52356}">
      <dsp:nvSpPr>
        <dsp:cNvPr id="0" name=""/>
        <dsp:cNvSpPr/>
      </dsp:nvSpPr>
      <dsp:spPr>
        <a:xfrm>
          <a:off x="2720022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200" kern="1200"/>
            <a:t>Money</a:t>
          </a:r>
          <a:endParaRPr lang="en-US" sz="2200" kern="1200"/>
        </a:p>
      </dsp:txBody>
      <dsp:txXfrm>
        <a:off x="2720022" y="2155043"/>
        <a:ext cx="2053312" cy="720000"/>
      </dsp:txXfrm>
    </dsp:sp>
    <dsp:sp modelId="{69DC89EC-8F7B-407A-BDE0-E6C8DEC8D2CE}">
      <dsp:nvSpPr>
        <dsp:cNvPr id="0" name=""/>
        <dsp:cNvSpPr/>
      </dsp:nvSpPr>
      <dsp:spPr>
        <a:xfrm>
          <a:off x="5533060" y="512392"/>
          <a:ext cx="1252520" cy="1252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7AE60F-0C2E-4A01-AF59-C9EC4BB419D6}">
      <dsp:nvSpPr>
        <dsp:cNvPr id="0" name=""/>
        <dsp:cNvSpPr/>
      </dsp:nvSpPr>
      <dsp:spPr>
        <a:xfrm>
          <a:off x="5799991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E4F41-12ED-4F78-B320-0DF3C4BB912E}">
      <dsp:nvSpPr>
        <dsp:cNvPr id="0" name=""/>
        <dsp:cNvSpPr/>
      </dsp:nvSpPr>
      <dsp:spPr>
        <a:xfrm>
          <a:off x="5132664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200" kern="1200"/>
            <a:t>Professional services</a:t>
          </a:r>
          <a:endParaRPr lang="en-US" sz="2200" kern="1200"/>
        </a:p>
      </dsp:txBody>
      <dsp:txXfrm>
        <a:off x="5132664" y="2155043"/>
        <a:ext cx="2053312" cy="720000"/>
      </dsp:txXfrm>
    </dsp:sp>
    <dsp:sp modelId="{3546B7C5-BA64-4D4C-A731-D3ABD5B6C50A}">
      <dsp:nvSpPr>
        <dsp:cNvPr id="0" name=""/>
        <dsp:cNvSpPr/>
      </dsp:nvSpPr>
      <dsp:spPr>
        <a:xfrm>
          <a:off x="7945702" y="512392"/>
          <a:ext cx="1252520" cy="12525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7B71D-1464-4045-A59C-FD1946DDF401}">
      <dsp:nvSpPr>
        <dsp:cNvPr id="0" name=""/>
        <dsp:cNvSpPr/>
      </dsp:nvSpPr>
      <dsp:spPr>
        <a:xfrm>
          <a:off x="8212633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AE6545-4570-44D2-933D-0F08F9C762FB}">
      <dsp:nvSpPr>
        <dsp:cNvPr id="0" name=""/>
        <dsp:cNvSpPr/>
      </dsp:nvSpPr>
      <dsp:spPr>
        <a:xfrm>
          <a:off x="7545307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200" kern="1200"/>
            <a:t>Feedback </a:t>
          </a:r>
          <a:endParaRPr lang="en-US" sz="2200" kern="1200"/>
        </a:p>
      </dsp:txBody>
      <dsp:txXfrm>
        <a:off x="7545307" y="2155043"/>
        <a:ext cx="2053312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BC8CA-3F11-4B0C-95F5-CC1FA3FC6867}">
      <dsp:nvSpPr>
        <dsp:cNvPr id="0" name=""/>
        <dsp:cNvSpPr/>
      </dsp:nvSpPr>
      <dsp:spPr>
        <a:xfrm>
          <a:off x="707776" y="512392"/>
          <a:ext cx="1252520" cy="12525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956AD-34D5-442C-87B5-C23B1B032099}">
      <dsp:nvSpPr>
        <dsp:cNvPr id="0" name=""/>
        <dsp:cNvSpPr/>
      </dsp:nvSpPr>
      <dsp:spPr>
        <a:xfrm>
          <a:off x="974707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F71B5-9A73-4CEF-9BAF-A4DE32DE92F3}">
      <dsp:nvSpPr>
        <dsp:cNvPr id="0" name=""/>
        <dsp:cNvSpPr/>
      </dsp:nvSpPr>
      <dsp:spPr>
        <a:xfrm>
          <a:off x="307380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900" kern="1200"/>
            <a:t>Disadvantages</a:t>
          </a:r>
          <a:endParaRPr lang="en-US" sz="1900" kern="1200"/>
        </a:p>
      </dsp:txBody>
      <dsp:txXfrm>
        <a:off x="307380" y="2155043"/>
        <a:ext cx="2053312" cy="720000"/>
      </dsp:txXfrm>
    </dsp:sp>
    <dsp:sp modelId="{A4B6BF8B-CD14-4FB2-94FA-974159E14034}">
      <dsp:nvSpPr>
        <dsp:cNvPr id="0" name=""/>
        <dsp:cNvSpPr/>
      </dsp:nvSpPr>
      <dsp:spPr>
        <a:xfrm>
          <a:off x="3120418" y="512392"/>
          <a:ext cx="1252520" cy="12525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62025-F0FE-457D-B7E7-BCBDD9906528}">
      <dsp:nvSpPr>
        <dsp:cNvPr id="0" name=""/>
        <dsp:cNvSpPr/>
      </dsp:nvSpPr>
      <dsp:spPr>
        <a:xfrm>
          <a:off x="3387349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13AB0-7BEF-4A4B-B426-CC7B8228A02A}">
      <dsp:nvSpPr>
        <dsp:cNvPr id="0" name=""/>
        <dsp:cNvSpPr/>
      </dsp:nvSpPr>
      <dsp:spPr>
        <a:xfrm>
          <a:off x="2720022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900" kern="1200"/>
            <a:t>Demand</a:t>
          </a:r>
          <a:endParaRPr lang="en-US" sz="1900" kern="1200"/>
        </a:p>
      </dsp:txBody>
      <dsp:txXfrm>
        <a:off x="2720022" y="2155043"/>
        <a:ext cx="2053312" cy="720000"/>
      </dsp:txXfrm>
    </dsp:sp>
    <dsp:sp modelId="{B47A263F-276C-4732-9409-FD38D2F1AF59}">
      <dsp:nvSpPr>
        <dsp:cNvPr id="0" name=""/>
        <dsp:cNvSpPr/>
      </dsp:nvSpPr>
      <dsp:spPr>
        <a:xfrm>
          <a:off x="5533060" y="512392"/>
          <a:ext cx="1252520" cy="1252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B532B-3E8C-413A-8009-778822517AB5}">
      <dsp:nvSpPr>
        <dsp:cNvPr id="0" name=""/>
        <dsp:cNvSpPr/>
      </dsp:nvSpPr>
      <dsp:spPr>
        <a:xfrm>
          <a:off x="5799991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F9D48-6B42-430F-9FFF-4353141732F6}">
      <dsp:nvSpPr>
        <dsp:cNvPr id="0" name=""/>
        <dsp:cNvSpPr/>
      </dsp:nvSpPr>
      <dsp:spPr>
        <a:xfrm>
          <a:off x="5132664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900" kern="1200"/>
            <a:t>Cancellation</a:t>
          </a:r>
          <a:endParaRPr lang="en-US" sz="1900" kern="1200"/>
        </a:p>
      </dsp:txBody>
      <dsp:txXfrm>
        <a:off x="5132664" y="2155043"/>
        <a:ext cx="2053312" cy="720000"/>
      </dsp:txXfrm>
    </dsp:sp>
    <dsp:sp modelId="{F424C4B3-0F84-4196-B223-FAA5859D7D89}">
      <dsp:nvSpPr>
        <dsp:cNvPr id="0" name=""/>
        <dsp:cNvSpPr/>
      </dsp:nvSpPr>
      <dsp:spPr>
        <a:xfrm>
          <a:off x="7945702" y="512392"/>
          <a:ext cx="1252520" cy="12525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6431A8-6ADC-4927-8639-9A8A0E6D6065}">
      <dsp:nvSpPr>
        <dsp:cNvPr id="0" name=""/>
        <dsp:cNvSpPr/>
      </dsp:nvSpPr>
      <dsp:spPr>
        <a:xfrm>
          <a:off x="8212633" y="779323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B3D57-77A6-491A-8ABC-04ACB46662A5}">
      <dsp:nvSpPr>
        <dsp:cNvPr id="0" name=""/>
        <dsp:cNvSpPr/>
      </dsp:nvSpPr>
      <dsp:spPr>
        <a:xfrm>
          <a:off x="7545307" y="215504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900" kern="1200"/>
            <a:t>Prices</a:t>
          </a:r>
          <a:endParaRPr lang="en-US" sz="1900" kern="1200"/>
        </a:p>
      </dsp:txBody>
      <dsp:txXfrm>
        <a:off x="7545307" y="2155043"/>
        <a:ext cx="205331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83114-0A2C-4503-A7D7-A31F965B4863}">
      <dsp:nvSpPr>
        <dsp:cNvPr id="0" name=""/>
        <dsp:cNvSpPr/>
      </dsp:nvSpPr>
      <dsp:spPr>
        <a:xfrm>
          <a:off x="624000" y="16371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C3B32-A824-4754-AD6C-84D6BD9D2C60}">
      <dsp:nvSpPr>
        <dsp:cNvPr id="0" name=""/>
        <dsp:cNvSpPr/>
      </dsp:nvSpPr>
      <dsp:spPr>
        <a:xfrm>
          <a:off x="100425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B0BF9-992B-4C7B-994F-3B62ADA046D0}">
      <dsp:nvSpPr>
        <dsp:cNvPr id="0" name=""/>
        <dsp:cNvSpPr/>
      </dsp:nvSpPr>
      <dsp:spPr>
        <a:xfrm>
          <a:off x="5362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3700" kern="1200"/>
            <a:t>No waiting</a:t>
          </a:r>
          <a:endParaRPr lang="en-US" sz="3700" kern="1200"/>
        </a:p>
      </dsp:txBody>
      <dsp:txXfrm>
        <a:off x="53625" y="2503718"/>
        <a:ext cx="2925000" cy="720000"/>
      </dsp:txXfrm>
    </dsp:sp>
    <dsp:sp modelId="{7B4FE7C0-C935-4406-BC62-963591194406}">
      <dsp:nvSpPr>
        <dsp:cNvPr id="0" name=""/>
        <dsp:cNvSpPr/>
      </dsp:nvSpPr>
      <dsp:spPr>
        <a:xfrm>
          <a:off x="4060875" y="16371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5C380-BCC3-4915-9B5D-FF78ECFA0B01}">
      <dsp:nvSpPr>
        <dsp:cNvPr id="0" name=""/>
        <dsp:cNvSpPr/>
      </dsp:nvSpPr>
      <dsp:spPr>
        <a:xfrm>
          <a:off x="4441125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99508-69E9-4859-93B9-0ECCED1D4E34}">
      <dsp:nvSpPr>
        <dsp:cNvPr id="0" name=""/>
        <dsp:cNvSpPr/>
      </dsp:nvSpPr>
      <dsp:spPr>
        <a:xfrm>
          <a:off x="3490500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3700" kern="1200"/>
            <a:t>Easier</a:t>
          </a:r>
          <a:endParaRPr lang="en-US" sz="3700" kern="1200"/>
        </a:p>
      </dsp:txBody>
      <dsp:txXfrm>
        <a:off x="3490500" y="2503718"/>
        <a:ext cx="2925000" cy="720000"/>
      </dsp:txXfrm>
    </dsp:sp>
    <dsp:sp modelId="{EDFA235C-2BC7-46E2-86C8-489AD9144965}">
      <dsp:nvSpPr>
        <dsp:cNvPr id="0" name=""/>
        <dsp:cNvSpPr/>
      </dsp:nvSpPr>
      <dsp:spPr>
        <a:xfrm>
          <a:off x="7497750" y="16371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8869D-855B-4468-9615-300A6FE28124}">
      <dsp:nvSpPr>
        <dsp:cNvPr id="0" name=""/>
        <dsp:cNvSpPr/>
      </dsp:nvSpPr>
      <dsp:spPr>
        <a:xfrm>
          <a:off x="787800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F086F-DC13-4D83-976E-9F7F0DFD9C8D}">
      <dsp:nvSpPr>
        <dsp:cNvPr id="0" name=""/>
        <dsp:cNvSpPr/>
      </dsp:nvSpPr>
      <dsp:spPr>
        <a:xfrm>
          <a:off x="692737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3700" kern="1200"/>
            <a:t>quickly</a:t>
          </a:r>
          <a:endParaRPr lang="en-US" sz="3700" kern="1200"/>
        </a:p>
      </dsp:txBody>
      <dsp:txXfrm>
        <a:off x="6927375" y="2503718"/>
        <a:ext cx="2925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7DE63-732B-4EF9-B34F-ABCB67AB3E99}">
      <dsp:nvSpPr>
        <dsp:cNvPr id="0" name=""/>
        <dsp:cNvSpPr/>
      </dsp:nvSpPr>
      <dsp:spPr>
        <a:xfrm>
          <a:off x="0" y="1489"/>
          <a:ext cx="6046132" cy="6348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E708A-D871-4D63-9DF9-2C2B5B7554C8}">
      <dsp:nvSpPr>
        <dsp:cNvPr id="0" name=""/>
        <dsp:cNvSpPr/>
      </dsp:nvSpPr>
      <dsp:spPr>
        <a:xfrm>
          <a:off x="192051" y="144338"/>
          <a:ext cx="349184" cy="3491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2A5C2-F418-4E4A-831D-79595C54DBAA}">
      <dsp:nvSpPr>
        <dsp:cNvPr id="0" name=""/>
        <dsp:cNvSpPr/>
      </dsp:nvSpPr>
      <dsp:spPr>
        <a:xfrm>
          <a:off x="733287" y="1489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Positive </a:t>
          </a:r>
          <a:r>
            <a:rPr lang="es-ES" sz="1900" kern="1200" err="1">
              <a:latin typeface="Century Gothic" panose="020B0502020202020204"/>
            </a:rPr>
            <a:t>impacts</a:t>
          </a:r>
          <a:endParaRPr lang="en-US" sz="1900" kern="1200" err="1">
            <a:latin typeface="Century Gothic" panose="020B0502020202020204"/>
          </a:endParaRPr>
        </a:p>
      </dsp:txBody>
      <dsp:txXfrm>
        <a:off x="733287" y="1489"/>
        <a:ext cx="5312845" cy="634880"/>
      </dsp:txXfrm>
    </dsp:sp>
    <dsp:sp modelId="{7ACFC6C1-CC03-4322-8AC2-8334EA1AB564}">
      <dsp:nvSpPr>
        <dsp:cNvPr id="0" name=""/>
        <dsp:cNvSpPr/>
      </dsp:nvSpPr>
      <dsp:spPr>
        <a:xfrm>
          <a:off x="0" y="795090"/>
          <a:ext cx="6046132" cy="6348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BEA77-B14B-468C-9C2A-606B24FFB06A}">
      <dsp:nvSpPr>
        <dsp:cNvPr id="0" name=""/>
        <dsp:cNvSpPr/>
      </dsp:nvSpPr>
      <dsp:spPr>
        <a:xfrm>
          <a:off x="192051" y="937939"/>
          <a:ext cx="349184" cy="3491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C1039-6DF4-4BE1-98E0-41FFEB723CD4}">
      <dsp:nvSpPr>
        <dsp:cNvPr id="0" name=""/>
        <dsp:cNvSpPr/>
      </dsp:nvSpPr>
      <dsp:spPr>
        <a:xfrm>
          <a:off x="733287" y="795090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>
              <a:latin typeface="Century Gothic" panose="020B0502020202020204"/>
            </a:rPr>
            <a:t>Cheap</a:t>
          </a:r>
          <a:r>
            <a:rPr lang="es-ES" sz="1900" kern="1200"/>
            <a:t> </a:t>
          </a:r>
        </a:p>
      </dsp:txBody>
      <dsp:txXfrm>
        <a:off x="733287" y="795090"/>
        <a:ext cx="5312845" cy="634880"/>
      </dsp:txXfrm>
    </dsp:sp>
    <dsp:sp modelId="{ADB8E066-A961-4424-A643-BD1768C07D53}">
      <dsp:nvSpPr>
        <dsp:cNvPr id="0" name=""/>
        <dsp:cNvSpPr/>
      </dsp:nvSpPr>
      <dsp:spPr>
        <a:xfrm>
          <a:off x="0" y="1588692"/>
          <a:ext cx="6046132" cy="6348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4654A6-29A5-43C2-A59F-E27024F0CDBA}">
      <dsp:nvSpPr>
        <dsp:cNvPr id="0" name=""/>
        <dsp:cNvSpPr/>
      </dsp:nvSpPr>
      <dsp:spPr>
        <a:xfrm>
          <a:off x="192051" y="1731540"/>
          <a:ext cx="349184" cy="3491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EB8E3-99D8-4A1E-A02F-92F966484F70}">
      <dsp:nvSpPr>
        <dsp:cNvPr id="0" name=""/>
        <dsp:cNvSpPr/>
      </dsp:nvSpPr>
      <dsp:spPr>
        <a:xfrm>
          <a:off x="733287" y="1588692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 err="1">
              <a:latin typeface="Century Gothic" panose="020B0502020202020204"/>
            </a:rPr>
            <a:t>Fast</a:t>
          </a:r>
          <a:endParaRPr lang="es-ES" sz="1900" kern="1200"/>
        </a:p>
      </dsp:txBody>
      <dsp:txXfrm>
        <a:off x="733287" y="1588692"/>
        <a:ext cx="5312845" cy="634880"/>
      </dsp:txXfrm>
    </dsp:sp>
    <dsp:sp modelId="{347D85A4-DBF4-46C2-91CA-B6E891114C5C}">
      <dsp:nvSpPr>
        <dsp:cNvPr id="0" name=""/>
        <dsp:cNvSpPr/>
      </dsp:nvSpPr>
      <dsp:spPr>
        <a:xfrm>
          <a:off x="0" y="2382293"/>
          <a:ext cx="6046132" cy="6348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9BBF4-85CA-49D8-801D-D920BD9B50C7}">
      <dsp:nvSpPr>
        <dsp:cNvPr id="0" name=""/>
        <dsp:cNvSpPr/>
      </dsp:nvSpPr>
      <dsp:spPr>
        <a:xfrm>
          <a:off x="192051" y="2525141"/>
          <a:ext cx="349184" cy="3491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022A7-B5E2-4420-B542-931D104E42F8}">
      <dsp:nvSpPr>
        <dsp:cNvPr id="0" name=""/>
        <dsp:cNvSpPr/>
      </dsp:nvSpPr>
      <dsp:spPr>
        <a:xfrm>
          <a:off x="733287" y="2382293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 err="1">
              <a:latin typeface="Century Gothic" panose="020B0502020202020204"/>
            </a:rPr>
            <a:t>Options</a:t>
          </a:r>
          <a:endParaRPr lang="es-ES" sz="1900" kern="1200">
            <a:latin typeface="Century Gothic" panose="020B0502020202020204"/>
          </a:endParaRPr>
        </a:p>
      </dsp:txBody>
      <dsp:txXfrm>
        <a:off x="733287" y="2382293"/>
        <a:ext cx="5312845" cy="634880"/>
      </dsp:txXfrm>
    </dsp:sp>
    <dsp:sp modelId="{87BD3DD5-3A50-41DF-941A-0E348BE0B437}">
      <dsp:nvSpPr>
        <dsp:cNvPr id="0" name=""/>
        <dsp:cNvSpPr/>
      </dsp:nvSpPr>
      <dsp:spPr>
        <a:xfrm>
          <a:off x="0" y="3175894"/>
          <a:ext cx="6046132" cy="6348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0DC901-5876-43E7-81D2-6B772864A667}">
      <dsp:nvSpPr>
        <dsp:cNvPr id="0" name=""/>
        <dsp:cNvSpPr/>
      </dsp:nvSpPr>
      <dsp:spPr>
        <a:xfrm>
          <a:off x="192051" y="3318742"/>
          <a:ext cx="349184" cy="3491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B29FD-2F27-4557-9FF1-FC7B12DC7AA2}">
      <dsp:nvSpPr>
        <dsp:cNvPr id="0" name=""/>
        <dsp:cNvSpPr/>
      </dsp:nvSpPr>
      <dsp:spPr>
        <a:xfrm>
          <a:off x="733287" y="3175894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 err="1">
              <a:latin typeface="Century Gothic" panose="020B0502020202020204"/>
            </a:rPr>
            <a:t>Reliable</a:t>
          </a:r>
          <a:r>
            <a:rPr lang="es-ES" sz="1900" kern="1200">
              <a:latin typeface="Century Gothic" panose="020B0502020202020204"/>
            </a:rPr>
            <a:t> </a:t>
          </a:r>
          <a:r>
            <a:rPr lang="es-ES" sz="1900" kern="1200" err="1">
              <a:latin typeface="Century Gothic" panose="020B0502020202020204"/>
            </a:rPr>
            <a:t>enviroment</a:t>
          </a:r>
          <a:endParaRPr lang="es-ES" sz="1900" kern="1200"/>
        </a:p>
      </dsp:txBody>
      <dsp:txXfrm>
        <a:off x="733287" y="3175894"/>
        <a:ext cx="5312845" cy="634880"/>
      </dsp:txXfrm>
    </dsp:sp>
    <dsp:sp modelId="{0F321916-D8A1-4896-9A6E-5364C62A3310}">
      <dsp:nvSpPr>
        <dsp:cNvPr id="0" name=""/>
        <dsp:cNvSpPr/>
      </dsp:nvSpPr>
      <dsp:spPr>
        <a:xfrm>
          <a:off x="0" y="3969495"/>
          <a:ext cx="6046132" cy="6348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0356C-CFA9-4D17-98C5-89C23CCB2AEC}">
      <dsp:nvSpPr>
        <dsp:cNvPr id="0" name=""/>
        <dsp:cNvSpPr/>
      </dsp:nvSpPr>
      <dsp:spPr>
        <a:xfrm>
          <a:off x="192051" y="4112343"/>
          <a:ext cx="349184" cy="3491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634E-C2F6-4945-91B8-2ED737FB4E0B}">
      <dsp:nvSpPr>
        <dsp:cNvPr id="0" name=""/>
        <dsp:cNvSpPr/>
      </dsp:nvSpPr>
      <dsp:spPr>
        <a:xfrm>
          <a:off x="733287" y="3969495"/>
          <a:ext cx="5312845" cy="63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192" tIns="67192" rIns="67192" bIns="6719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>
              <a:latin typeface="Century Gothic" panose="020B0502020202020204"/>
            </a:rPr>
            <a:t> </a:t>
          </a:r>
          <a:r>
            <a:rPr lang="es-ES" sz="1900" kern="1200" err="1">
              <a:latin typeface="Century Gothic" panose="020B0502020202020204"/>
            </a:rPr>
            <a:t>Communication</a:t>
          </a:r>
          <a:endParaRPr lang="es-ES" sz="1900" kern="1200">
            <a:latin typeface="Century Gothic" panose="020B0502020202020204"/>
          </a:endParaRPr>
        </a:p>
      </dsp:txBody>
      <dsp:txXfrm>
        <a:off x="733287" y="3969495"/>
        <a:ext cx="5312845" cy="6348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A70D9-3F7A-4178-B9AB-2ACE2172E9DC}">
      <dsp:nvSpPr>
        <dsp:cNvPr id="0" name=""/>
        <dsp:cNvSpPr/>
      </dsp:nvSpPr>
      <dsp:spPr>
        <a:xfrm>
          <a:off x="0" y="1911"/>
          <a:ext cx="6046132" cy="9688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F029E-D869-4E4D-B54A-1D457AB67500}">
      <dsp:nvSpPr>
        <dsp:cNvPr id="0" name=""/>
        <dsp:cNvSpPr/>
      </dsp:nvSpPr>
      <dsp:spPr>
        <a:xfrm>
          <a:off x="293077" y="219903"/>
          <a:ext cx="532868" cy="5328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98155-AE6F-478F-B55B-018E1B2BD924}">
      <dsp:nvSpPr>
        <dsp:cNvPr id="0" name=""/>
        <dsp:cNvSpPr/>
      </dsp:nvSpPr>
      <dsp:spPr>
        <a:xfrm>
          <a:off x="1119023" y="1911"/>
          <a:ext cx="4927109" cy="968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37" tIns="102537" rIns="102537" bIns="1025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Negative impacts</a:t>
          </a:r>
          <a:endParaRPr lang="en-US" sz="2200" kern="1200"/>
        </a:p>
      </dsp:txBody>
      <dsp:txXfrm>
        <a:off x="1119023" y="1911"/>
        <a:ext cx="4927109" cy="968851"/>
      </dsp:txXfrm>
    </dsp:sp>
    <dsp:sp modelId="{379A2125-FC5B-461F-B412-A21E93FDACF3}">
      <dsp:nvSpPr>
        <dsp:cNvPr id="0" name=""/>
        <dsp:cNvSpPr/>
      </dsp:nvSpPr>
      <dsp:spPr>
        <a:xfrm>
          <a:off x="0" y="1212975"/>
          <a:ext cx="6046132" cy="9688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E355F-8E8A-4A45-A51F-BDD5F6D66D0D}">
      <dsp:nvSpPr>
        <dsp:cNvPr id="0" name=""/>
        <dsp:cNvSpPr/>
      </dsp:nvSpPr>
      <dsp:spPr>
        <a:xfrm>
          <a:off x="293077" y="1430967"/>
          <a:ext cx="532868" cy="5328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A7DAC-7AD3-43BA-A8BA-D041307BD86A}">
      <dsp:nvSpPr>
        <dsp:cNvPr id="0" name=""/>
        <dsp:cNvSpPr/>
      </dsp:nvSpPr>
      <dsp:spPr>
        <a:xfrm>
          <a:off x="1119023" y="1212975"/>
          <a:ext cx="4927109" cy="968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37" tIns="102537" rIns="102537" bIns="1025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Payment method</a:t>
          </a:r>
          <a:endParaRPr lang="en-US" sz="2200" kern="1200"/>
        </a:p>
      </dsp:txBody>
      <dsp:txXfrm>
        <a:off x="1119023" y="1212975"/>
        <a:ext cx="4927109" cy="968851"/>
      </dsp:txXfrm>
    </dsp:sp>
    <dsp:sp modelId="{1A67C82D-0C5F-4479-B998-77731D49891F}">
      <dsp:nvSpPr>
        <dsp:cNvPr id="0" name=""/>
        <dsp:cNvSpPr/>
      </dsp:nvSpPr>
      <dsp:spPr>
        <a:xfrm>
          <a:off x="0" y="2424039"/>
          <a:ext cx="6046132" cy="9688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CA896-8D56-46CD-B598-50C9B3DBE774}">
      <dsp:nvSpPr>
        <dsp:cNvPr id="0" name=""/>
        <dsp:cNvSpPr/>
      </dsp:nvSpPr>
      <dsp:spPr>
        <a:xfrm>
          <a:off x="293077" y="2642030"/>
          <a:ext cx="532868" cy="5328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1018D-0606-4E79-AF67-B0D15FD5F5F9}">
      <dsp:nvSpPr>
        <dsp:cNvPr id="0" name=""/>
        <dsp:cNvSpPr/>
      </dsp:nvSpPr>
      <dsp:spPr>
        <a:xfrm>
          <a:off x="1119023" y="2424039"/>
          <a:ext cx="4927109" cy="968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37" tIns="102537" rIns="102537" bIns="1025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Internet</a:t>
          </a:r>
          <a:endParaRPr lang="en-US" sz="2200" kern="1200"/>
        </a:p>
      </dsp:txBody>
      <dsp:txXfrm>
        <a:off x="1119023" y="2424039"/>
        <a:ext cx="4927109" cy="968851"/>
      </dsp:txXfrm>
    </dsp:sp>
    <dsp:sp modelId="{F0783065-309E-4BCC-A85D-EDE2FAFEE688}">
      <dsp:nvSpPr>
        <dsp:cNvPr id="0" name=""/>
        <dsp:cNvSpPr/>
      </dsp:nvSpPr>
      <dsp:spPr>
        <a:xfrm>
          <a:off x="0" y="3635103"/>
          <a:ext cx="6046132" cy="9688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4ED7F-90A4-4826-8231-F8451248FB39}">
      <dsp:nvSpPr>
        <dsp:cNvPr id="0" name=""/>
        <dsp:cNvSpPr/>
      </dsp:nvSpPr>
      <dsp:spPr>
        <a:xfrm>
          <a:off x="293077" y="3853094"/>
          <a:ext cx="532868" cy="5328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7A6E7-2850-46DF-ACA7-8742D202C994}">
      <dsp:nvSpPr>
        <dsp:cNvPr id="0" name=""/>
        <dsp:cNvSpPr/>
      </dsp:nvSpPr>
      <dsp:spPr>
        <a:xfrm>
          <a:off x="1119023" y="3635103"/>
          <a:ext cx="4927109" cy="968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37" tIns="102537" rIns="102537" bIns="1025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kern="1200"/>
            <a:t>Professioalism</a:t>
          </a:r>
          <a:endParaRPr lang="en-US" sz="2200" kern="1200"/>
        </a:p>
      </dsp:txBody>
      <dsp:txXfrm>
        <a:off x="1119023" y="3635103"/>
        <a:ext cx="4927109" cy="96885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A0C98-BA3A-4657-8B5E-24F8CC727CF0}">
      <dsp:nvSpPr>
        <dsp:cNvPr id="0" name=""/>
        <dsp:cNvSpPr/>
      </dsp:nvSpPr>
      <dsp:spPr>
        <a:xfrm>
          <a:off x="1385047" y="378113"/>
          <a:ext cx="1404887" cy="1404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05713-B705-4E7A-B3EB-3A5EDEA31BAC}">
      <dsp:nvSpPr>
        <dsp:cNvPr id="0" name=""/>
        <dsp:cNvSpPr/>
      </dsp:nvSpPr>
      <dsp:spPr>
        <a:xfrm>
          <a:off x="526505" y="2177534"/>
          <a:ext cx="31219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/>
            <a:t>Differences between traditional and modern technology</a:t>
          </a:r>
          <a:endParaRPr lang="en-US" sz="1500" kern="1200"/>
        </a:p>
      </dsp:txBody>
      <dsp:txXfrm>
        <a:off x="526505" y="2177534"/>
        <a:ext cx="3121971" cy="720000"/>
      </dsp:txXfrm>
    </dsp:sp>
    <dsp:sp modelId="{6E09CE35-4F18-4C18-84D7-6CF6B0B4A3D6}">
      <dsp:nvSpPr>
        <dsp:cNvPr id="0" name=""/>
        <dsp:cNvSpPr/>
      </dsp:nvSpPr>
      <dsp:spPr>
        <a:xfrm>
          <a:off x="5053364" y="378113"/>
          <a:ext cx="1404887" cy="1404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D879F-7FAB-4F4B-A843-D7ED8D3AB7E0}">
      <dsp:nvSpPr>
        <dsp:cNvPr id="0" name=""/>
        <dsp:cNvSpPr/>
      </dsp:nvSpPr>
      <dsp:spPr>
        <a:xfrm>
          <a:off x="4194822" y="2177534"/>
          <a:ext cx="31219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/>
            <a:t>Why modern technology is important for the organizationg?</a:t>
          </a:r>
          <a:endParaRPr lang="en-US" sz="1500" kern="1200"/>
        </a:p>
      </dsp:txBody>
      <dsp:txXfrm>
        <a:off x="4194822" y="2177534"/>
        <a:ext cx="3121971" cy="720000"/>
      </dsp:txXfrm>
    </dsp:sp>
    <dsp:sp modelId="{73909060-30E5-439B-9843-84B83EA88E2A}">
      <dsp:nvSpPr>
        <dsp:cNvPr id="0" name=""/>
        <dsp:cNvSpPr/>
      </dsp:nvSpPr>
      <dsp:spPr>
        <a:xfrm>
          <a:off x="3219206" y="3678027"/>
          <a:ext cx="1404887" cy="1404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0EA56-C415-491F-AF1A-F0816FA736E0}">
      <dsp:nvSpPr>
        <dsp:cNvPr id="0" name=""/>
        <dsp:cNvSpPr/>
      </dsp:nvSpPr>
      <dsp:spPr>
        <a:xfrm>
          <a:off x="2360664" y="5477448"/>
          <a:ext cx="31219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 err="1"/>
            <a:t>Consecuences</a:t>
          </a:r>
          <a:r>
            <a:rPr lang="es-ES" sz="1500" kern="1200"/>
            <a:t> </a:t>
          </a:r>
          <a:r>
            <a:rPr lang="es-ES" sz="1500" kern="1200" err="1"/>
            <a:t>of</a:t>
          </a:r>
          <a:r>
            <a:rPr lang="es-ES" sz="1500" kern="1200"/>
            <a:t> </a:t>
          </a:r>
          <a:r>
            <a:rPr lang="es-ES" sz="1500" kern="1200" err="1"/>
            <a:t>not</a:t>
          </a:r>
          <a:r>
            <a:rPr lang="es-ES" sz="1500" kern="1200"/>
            <a:t> </a:t>
          </a:r>
          <a:r>
            <a:rPr lang="es-ES" sz="1500" kern="1200" err="1"/>
            <a:t>using</a:t>
          </a:r>
          <a:r>
            <a:rPr lang="es-ES" sz="1500" kern="1200"/>
            <a:t> </a:t>
          </a:r>
          <a:r>
            <a:rPr lang="es-ES" sz="1500" kern="1200" err="1"/>
            <a:t>modern</a:t>
          </a:r>
          <a:r>
            <a:rPr lang="es-ES" sz="1500" kern="1200"/>
            <a:t> </a:t>
          </a:r>
          <a:r>
            <a:rPr lang="es-ES" sz="1500" kern="1200">
              <a:latin typeface="Century Gothic" panose="020B0502020202020204"/>
            </a:rPr>
            <a:t>technology</a:t>
          </a:r>
          <a:r>
            <a:rPr lang="es-ES" sz="1500" kern="1200"/>
            <a:t> </a:t>
          </a:r>
          <a:r>
            <a:rPr lang="es-ES" sz="1500" kern="1200" err="1"/>
            <a:t>is</a:t>
          </a:r>
          <a:r>
            <a:rPr lang="es-ES" sz="1500" kern="1200"/>
            <a:t> </a:t>
          </a:r>
          <a:r>
            <a:rPr lang="es-ES" sz="1500" kern="1200" err="1"/>
            <a:t>the</a:t>
          </a:r>
          <a:r>
            <a:rPr lang="es-ES" sz="1500" kern="1200"/>
            <a:t> </a:t>
          </a:r>
          <a:r>
            <a:rPr lang="es-ES" sz="1500" kern="1200" err="1"/>
            <a:t>organization</a:t>
          </a:r>
          <a:endParaRPr lang="en-US" sz="1500" kern="1200" err="1"/>
        </a:p>
      </dsp:txBody>
      <dsp:txXfrm>
        <a:off x="2360664" y="5477448"/>
        <a:ext cx="312197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099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35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16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918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991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47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962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6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14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770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795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956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3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42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734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648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307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307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  <p:sldLayoutId id="21474839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1tDILVcF5Vs" TargetMode="External"/><Relationship Id="rId3" Type="http://schemas.openxmlformats.org/officeDocument/2006/relationships/hyperlink" Target="https://www.investopedia.com/articles/investing/110614/taxi-industry-pros-cons-uber-and-other-ehail-apps.asp" TargetMode="External"/><Relationship Id="rId7" Type="http://schemas.openxmlformats.org/officeDocument/2006/relationships/hyperlink" Target="HTTP://WWW.TELEGRAPH.CO.UK/SPONSORED/TECHNOLOGY/4G-MOBILE/ENGAGING-CUSTOMERS/11366554/DIGITAL-TECHNOLOGY-UBER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QxacO6q6dOI" TargetMode="External"/><Relationship Id="rId5" Type="http://schemas.openxmlformats.org/officeDocument/2006/relationships/hyperlink" Target="https://www.youtube.com/watch?v=wDgCNCd7KzY&amp;t=95s" TargetMode="External"/><Relationship Id="rId4" Type="http://schemas.openxmlformats.org/officeDocument/2006/relationships/hyperlink" Target="https://www.lavoz.com.ar/ciudadanos/ventajas-y-desventajas-de-uber-para-conductores-y-usuarios-del-servicio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000BAFC-C406-46C2-929D-F16232446F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8752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165" y="643467"/>
            <a:ext cx="11549768" cy="1502274"/>
          </a:xfrm>
        </p:spPr>
        <p:txBody>
          <a:bodyPr>
            <a:noAutofit/>
          </a:bodyPr>
          <a:lstStyle/>
          <a:p>
            <a:r>
              <a:rPr lang="en-GB" sz="5400"/>
              <a:t>Digital Skills  and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80" y="2153089"/>
            <a:ext cx="9710510" cy="2034237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800">
                <a:solidFill>
                  <a:schemeClr val="tx1"/>
                </a:solidFill>
              </a:rPr>
              <a:t>1.Laura Librado Zuluaga (1907375)</a:t>
            </a:r>
            <a:endParaRPr lang="en-US">
              <a:solidFill>
                <a:schemeClr val="tx1"/>
              </a:solidFill>
            </a:endParaRPr>
          </a:p>
          <a:p>
            <a:pPr algn="l"/>
            <a:r>
              <a:rPr lang="en-GB" sz="2800"/>
              <a:t>2. Laura </a:t>
            </a:r>
            <a:r>
              <a:rPr lang="en-GB" sz="2800" err="1"/>
              <a:t>Morenilla</a:t>
            </a:r>
            <a:r>
              <a:rPr lang="en-GB" sz="2800"/>
              <a:t> (1907372)</a:t>
            </a:r>
            <a:endParaRPr lang="en-GB" sz="2800">
              <a:solidFill>
                <a:schemeClr val="tx1"/>
              </a:solidFill>
              <a:cs typeface="Calibri" panose="020F0502020204030204"/>
            </a:endParaRPr>
          </a:p>
          <a:p>
            <a:pPr algn="l"/>
            <a:r>
              <a:rPr lang="en-GB" sz="2800"/>
              <a:t>3. Sara Garcia  (1907378)</a:t>
            </a:r>
            <a:endParaRPr lang="en-GB" sz="2800">
              <a:cs typeface="Calibri" panose="020F0502020204030204"/>
            </a:endParaRPr>
          </a:p>
          <a:p>
            <a:pPr algn="l"/>
            <a:r>
              <a:rPr lang="en-GB" sz="2800"/>
              <a:t>4. Alejandro Jimenez (1908742)</a:t>
            </a:r>
            <a:endParaRPr lang="en-GB" sz="20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9E9987-6A67-434E-B1C6-CD8C386D323D}"/>
              </a:ext>
            </a:extLst>
          </p:cNvPr>
          <p:cNvSpPr txBox="1"/>
          <p:nvPr/>
        </p:nvSpPr>
        <p:spPr>
          <a:xfrm>
            <a:off x="4724400" y="5845834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err="1"/>
              <a:t>Dr.</a:t>
            </a:r>
            <a:r>
              <a:rPr lang="en-GB" sz="2000"/>
              <a:t> Kazeem </a:t>
            </a:r>
            <a:r>
              <a:rPr lang="en-GB" sz="2000" err="1"/>
              <a:t>Oseni</a:t>
            </a:r>
          </a:p>
          <a:p>
            <a:r>
              <a:rPr lang="en-GB" sz="2000"/>
              <a:t>University Of Wales</a:t>
            </a:r>
          </a:p>
          <a:p>
            <a:r>
              <a:rPr lang="en-GB" sz="2000"/>
              <a:t>Trinity Sant David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A6FF1-BCBE-420C-9D11-C1B59169E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800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23344F1-B095-4B3E-8986-0062FD98A3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-260769"/>
            <a:ext cx="12217878" cy="729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51186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323344F1-B095-4B3E-8986-0062FD98A3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68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A6FF1-BCBE-420C-9D11-C1B59169E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394" y="120770"/>
            <a:ext cx="9905998" cy="19050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Table of contents</a:t>
            </a:r>
            <a:endParaRPr lang="en-US" sz="4800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6415C-DEFE-4845-AD73-7AF0A43A8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28" y="2825150"/>
            <a:ext cx="9977884" cy="3426125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Background of the organization 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Challenges before introducing modern technology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Insights of modern technologies introduced 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Impact of modern technologies 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Lesson drawn from the case study 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Conclusion &amp; references 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Questions &amp; answers </a:t>
            </a:r>
          </a:p>
          <a:p>
            <a:pPr marL="0" indent="0"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7301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1B0D15C-27D8-4599-B8AD-C84E5BD59C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7001" r="-1" b="-1"/>
          <a:stretch/>
        </p:blipFill>
        <p:spPr>
          <a:xfrm>
            <a:off x="20" y="-1"/>
            <a:ext cx="1218893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59C7B5-BCD9-4D53-958C-9467F2588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10916248" cy="1329746"/>
          </a:xfrm>
        </p:spPr>
        <p:txBody>
          <a:bodyPr>
            <a:normAutofit/>
          </a:bodyPr>
          <a:lstStyle/>
          <a:p>
            <a:pPr algn="r"/>
            <a:r>
              <a:rPr lang="en-GB" sz="4800" b="1">
                <a:latin typeface="Abadi"/>
                <a:cs typeface="Calibri Light"/>
              </a:rPr>
              <a:t>Background</a:t>
            </a:r>
            <a:r>
              <a:rPr lang="en-GB">
                <a:latin typeface="Abadi"/>
                <a:cs typeface="Calibri Light"/>
              </a:rPr>
              <a:t> </a:t>
            </a:r>
            <a:r>
              <a:rPr lang="en-GB">
                <a:cs typeface="Calibri Light"/>
              </a:rPr>
              <a:t>                                 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51FC3A-5D5F-4F31-AFC7-D96908E91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787" y="2339995"/>
            <a:ext cx="10916073" cy="4162085"/>
          </a:xfrm>
        </p:spPr>
        <p:txBody>
          <a:bodyPr anchor="ctr">
            <a:normAutofit/>
          </a:bodyPr>
          <a:lstStyle/>
          <a:p>
            <a:endParaRPr lang="en-US" sz="2800">
              <a:cs typeface="Calibri" panose="020F0502020204030204"/>
            </a:endParaRPr>
          </a:p>
          <a:p>
            <a:r>
              <a:rPr lang="en-US" sz="2800">
                <a:cs typeface="Calibri" panose="020F0502020204030204"/>
              </a:rPr>
              <a:t>San Francisco, United Stated, March 2009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sz="2800">
                <a:ea typeface="+mn-lt"/>
                <a:cs typeface="+mn-lt"/>
              </a:rPr>
              <a:t>Travis Kalanick and Garrett Camp</a:t>
            </a:r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  <a:p>
            <a:pPr marL="0" indent="0">
              <a:buNone/>
            </a:pPr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  <a:p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  <a:p>
            <a:pPr marL="0" indent="0">
              <a:buNone/>
            </a:pPr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  <a:p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  <a:p>
            <a:pPr marL="0" indent="0">
              <a:buNone/>
            </a:pPr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  <a:p>
            <a:endParaRPr lang="en-US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</p:txBody>
      </p:sp>
      <p:pic>
        <p:nvPicPr>
          <p:cNvPr id="6" name="Picture 6" descr="A picture containing person, man, standing, front&#10;&#10;Description generated with very high confidence">
            <a:extLst>
              <a:ext uri="{FF2B5EF4-FFF2-40B4-BE49-F238E27FC236}">
                <a16:creationId xmlns:a16="http://schemas.microsoft.com/office/drawing/2014/main" id="{4430C3B8-986A-4C09-92C6-AA4F26017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7003" y="2688567"/>
            <a:ext cx="2466975" cy="381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D7C825A6-466E-4A44-A479-AC1CDC03AA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0276" y="4455267"/>
            <a:ext cx="3591464" cy="20558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09D4EA6B-6EA6-43D5-A91F-A7080E9C60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" y="4067240"/>
            <a:ext cx="4267200" cy="221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53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person&#10;&#10;Description generated with high confidence">
            <a:extLst>
              <a:ext uri="{FF2B5EF4-FFF2-40B4-BE49-F238E27FC236}">
                <a16:creationId xmlns:a16="http://schemas.microsoft.com/office/drawing/2014/main" id="{E3E2817B-4358-40B0-A040-78DB887221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" name="Picture 6" descr="A large passenger jet flying through a cloudy sky&#10;&#10;Description generated with very high confidence">
            <a:extLst>
              <a:ext uri="{FF2B5EF4-FFF2-40B4-BE49-F238E27FC236}">
                <a16:creationId xmlns:a16="http://schemas.microsoft.com/office/drawing/2014/main" id="{EBDAE204-3CEA-43B7-B0A5-171AA9746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02" y="531243"/>
            <a:ext cx="3979651" cy="300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8" descr="A picture containing outdoor, swimming, water, plane&#10;&#10;Description generated with very high confidence">
            <a:extLst>
              <a:ext uri="{FF2B5EF4-FFF2-40B4-BE49-F238E27FC236}">
                <a16:creationId xmlns:a16="http://schemas.microsoft.com/office/drawing/2014/main" id="{370E490C-5AEC-45BE-836D-23D1AC74C6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399" y="3435470"/>
            <a:ext cx="4037162" cy="29919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8FD2E50-1E1E-4DE2-B443-E8BEA74BE748}"/>
              </a:ext>
            </a:extLst>
          </p:cNvPr>
          <p:cNvSpPr txBox="1"/>
          <p:nvPr/>
        </p:nvSpPr>
        <p:spPr>
          <a:xfrm>
            <a:off x="4551871" y="1748286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/>
              <a:t>Ubercopter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77985F-A7EF-4D97-A31F-81B0512D5F4E}"/>
              </a:ext>
            </a:extLst>
          </p:cNvPr>
          <p:cNvSpPr txBox="1"/>
          <p:nvPr/>
        </p:nvSpPr>
        <p:spPr>
          <a:xfrm>
            <a:off x="8849804" y="534172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/>
              <a:t>Scuber</a:t>
            </a:r>
          </a:p>
        </p:txBody>
      </p:sp>
    </p:spTree>
    <p:extLst>
      <p:ext uri="{BB962C8B-B14F-4D97-AF65-F5344CB8AC3E}">
        <p14:creationId xmlns:p14="http://schemas.microsoft.com/office/powerpoint/2010/main" val="2345156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1B20E-0B03-4022-8DB4-0795B97A0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Aims &amp; objetives </a:t>
            </a:r>
            <a:endParaRPr lang="en-GB"/>
          </a:p>
        </p:txBody>
      </p:sp>
      <p:graphicFrame>
        <p:nvGraphicFramePr>
          <p:cNvPr id="42" name="Content Placeholder 20">
            <a:extLst>
              <a:ext uri="{FF2B5EF4-FFF2-40B4-BE49-F238E27FC236}">
                <a16:creationId xmlns:a16="http://schemas.microsoft.com/office/drawing/2014/main" id="{6394B96F-E552-4F0D-9C62-D598E7A2C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03924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7663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E93E2-0862-4443-B033-03349ED8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Mision and vision 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CBCA5-CD1E-459D-B8EB-7E5B7C4494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261693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29616688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F1A32-6B89-461F-A30A-8750EDD64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6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CURRENT STATUS OF UBER </a:t>
            </a:r>
            <a:endParaRPr lang="en-GB" sz="36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8ECC180-6A09-4C60-9DCE-E7316C526D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940048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9363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8B28A39-E0C4-4B50-9A2C-5A04B4833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s-ES" sz="34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Challenges</a:t>
            </a:r>
            <a:r>
              <a:rPr lang="es-ES" sz="3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sz="34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faced</a:t>
            </a:r>
            <a:endParaRPr lang="es-ES" sz="3400" err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6BB63DA8-65DC-4F07-A1E6-D0E7BE301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741752"/>
              </p:ext>
            </p:extLst>
          </p:nvPr>
        </p:nvGraphicFramePr>
        <p:xfrm>
          <a:off x="4148602" y="174446"/>
          <a:ext cx="7814546" cy="6690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0297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20675B0-E417-478F-8699-0255DF808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s-E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ADVANTAGES &amp; DISADVANTAGES </a:t>
            </a:r>
          </a:p>
        </p:txBody>
      </p:sp>
      <p:graphicFrame>
        <p:nvGraphicFramePr>
          <p:cNvPr id="7" name="Marcador de contenido 2">
            <a:extLst>
              <a:ext uri="{FF2B5EF4-FFF2-40B4-BE49-F238E27FC236}">
                <a16:creationId xmlns:a16="http://schemas.microsoft.com/office/drawing/2014/main" id="{697CFCF6-0418-4424-AC51-6CF3BE8FB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819198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3883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3A7E03F-B451-4BD8-8DDC-C9934BAC9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Advantages</a:t>
            </a:r>
            <a:r>
              <a:rPr lang="es-E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&amp; </a:t>
            </a:r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Disadvantages</a:t>
            </a:r>
            <a:r>
              <a:rPr lang="es-E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 </a:t>
            </a:r>
            <a:endParaRPr lang="es-ES" err="1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939D736A-D9DE-4D6C-95A8-3AF1899B33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4357208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1209028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1FF06FF-4F19-48C9-9936-FE604B49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Importance</a:t>
            </a:r>
            <a:r>
              <a:rPr lang="es-E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of</a:t>
            </a:r>
            <a:r>
              <a:rPr lang="es-E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tecnology</a:t>
            </a:r>
            <a:endParaRPr lang="es-ES" err="1"/>
          </a:p>
        </p:txBody>
      </p:sp>
      <p:graphicFrame>
        <p:nvGraphicFramePr>
          <p:cNvPr id="7" name="Marcador de contenido 2">
            <a:extLst>
              <a:ext uri="{FF2B5EF4-FFF2-40B4-BE49-F238E27FC236}">
                <a16:creationId xmlns:a16="http://schemas.microsoft.com/office/drawing/2014/main" id="{B3DD718A-2CFD-4EB6-A089-BBC7608A28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9972324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8207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CA4228-D309-4413-9F6B-8E7ADEAB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ImPACTS</a:t>
            </a:r>
            <a:r>
              <a:rPr lang="es-ES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OF MODERN TECHNOLOGY INTRODUCED </a:t>
            </a:r>
            <a:endParaRPr lang="es-ES" sz="310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2" name="Marcador de contenido 2">
            <a:extLst>
              <a:ext uri="{FF2B5EF4-FFF2-40B4-BE49-F238E27FC236}">
                <a16:creationId xmlns:a16="http://schemas.microsoft.com/office/drawing/2014/main" id="{96EB1CC1-CD58-46B2-BD1B-D27CC9B61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312737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8903909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069F51-1902-45C1-8779-956ED3A0B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Impacts</a:t>
            </a:r>
            <a:r>
              <a:rPr lang="es-ES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of</a:t>
            </a:r>
            <a:r>
              <a:rPr lang="es-ES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modern</a:t>
            </a:r>
            <a:r>
              <a:rPr lang="es-ES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technology</a:t>
            </a:r>
            <a:r>
              <a:rPr lang="es-ES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s-ES" sz="3100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introduced</a:t>
            </a:r>
            <a:endParaRPr lang="es-ES" sz="3100" err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8FA5C04C-3A10-49A7-8B92-1D4FF96ADF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368757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0727695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FFA395-6A19-4E80-B2EB-AF58B78DB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s-ES" sz="40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Lessons drawn from the case study</a:t>
            </a:r>
            <a:endParaRPr lang="es-ES" sz="4000"/>
          </a:p>
        </p:txBody>
      </p:sp>
      <p:sp>
        <p:nvSpPr>
          <p:cNvPr id="22" name="Rectangle 24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6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" name="Rectangle 28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0" name="Marcador de contenido 2">
            <a:extLst>
              <a:ext uri="{FF2B5EF4-FFF2-40B4-BE49-F238E27FC236}">
                <a16:creationId xmlns:a16="http://schemas.microsoft.com/office/drawing/2014/main" id="{FFA9873E-73D3-4C00-ADA5-15AF9BB4F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722414"/>
              </p:ext>
            </p:extLst>
          </p:nvPr>
        </p:nvGraphicFramePr>
        <p:xfrm>
          <a:off x="4277998" y="160069"/>
          <a:ext cx="7843300" cy="6575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1651262"/>
      </p:ext>
    </p:extLst>
  </p:cSld>
  <p:clrMapOvr>
    <a:masterClrMapping/>
  </p:clrMapOvr>
  <p:transition spd="med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7">
            <a:extLst>
              <a:ext uri="{FF2B5EF4-FFF2-40B4-BE49-F238E27FC236}">
                <a16:creationId xmlns:a16="http://schemas.microsoft.com/office/drawing/2014/main" id="{19850A5C-7755-4084-82EB-64601EA231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8572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38066C3D-2942-4A61-835B-103C60356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s-ES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Conclusion</a:t>
            </a:r>
            <a:endParaRPr lang="es-ES" err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18FCFFD-1C00-4060-8872-0D1913C79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After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many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researches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our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conclusion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about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uber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is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; </a:t>
            </a:r>
            <a:endParaRPr lang="es-ES"/>
          </a:p>
          <a:p>
            <a:pPr marL="0" indent="0">
              <a:buNone/>
            </a:pP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It was a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big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impact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for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all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public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and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privates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companies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of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transport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since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offered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amazing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prices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to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different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kind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of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people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and new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technology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one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made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use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of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private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transport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much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faster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and </a:t>
            </a:r>
            <a:r>
              <a:rPr lang="es-ES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efficient</a:t>
            </a: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.</a:t>
            </a:r>
            <a:endParaRPr lang="es-ES"/>
          </a:p>
          <a:p>
            <a:pPr marL="0" indent="0">
              <a:buNone/>
            </a:pP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The new technology brought by uber completely revolutionized the use and service of taxi.</a:t>
            </a:r>
            <a:endParaRPr lang="es-ES"/>
          </a:p>
          <a:p>
            <a:pPr marL="0" indent="0">
              <a:buNone/>
            </a:pPr>
            <a:r>
              <a:rPr lang="es-ES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uber has grown very fast becoming a company known worldwide and positioning itself as a leading company in taxi services thanks to the facilities offered by these technologies</a:t>
            </a:r>
            <a:endParaRPr lang="es-ES"/>
          </a:p>
          <a:p>
            <a:pPr marL="0" indent="0">
              <a:buNone/>
            </a:pPr>
            <a:endParaRPr lang="es-E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s-E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s-E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s-E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6279574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246C-57C2-47ED-8E18-2139BD5D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179" y="714375"/>
            <a:ext cx="3332955" cy="5076826"/>
          </a:xfrm>
        </p:spPr>
        <p:txBody>
          <a:bodyPr anchor="ctr">
            <a:normAutofit/>
          </a:bodyPr>
          <a:lstStyle/>
          <a:p>
            <a:r>
              <a:rPr lang="en-GB" sz="40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References: </a:t>
            </a:r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5136A9-49F9-4DA0-A741-F065B0FA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3356" y="0"/>
            <a:ext cx="7558643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12F6C7-0423-4B6F-AECE-710C8489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446539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7208205-03EE-4EC8-9C34-59270C188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336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64F80-A2C3-4EF0-B813-5F04C209D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442" y="757507"/>
            <a:ext cx="6253751" cy="5206221"/>
          </a:xfrm>
        </p:spPr>
        <p:txBody>
          <a:bodyPr>
            <a:normAutofit fontScale="85000" lnSpcReduction="10000"/>
          </a:bodyPr>
          <a:lstStyle/>
          <a:p>
            <a:endParaRPr lang="en-US"/>
          </a:p>
          <a:p>
            <a:pPr marL="0" indent="0">
              <a:buNone/>
            </a:pPr>
            <a:endParaRPr lang="es" sz="14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Investopedia(2019)Uber:Advantages And Disadvantages[Online] Avaliable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at: </a:t>
            </a:r>
            <a:r>
              <a:rPr lang="es-ES" sz="1400">
                <a:solidFill>
                  <a:schemeClr val="tx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3"/>
              </a:rPr>
              <a:t>https://www.investopedia.com/articles/investing/110614/taxi-industry-pros-cons-uber-and-other-ehail-apps.asp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 (accessed 10 december 2019)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endParaRPr lang="es-ES"/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LaVoz(2016)Ventajas y desventajas de uber para conductores y usuarios del 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servicio[Online]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Avaliable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at: </a:t>
            </a:r>
            <a:r>
              <a:rPr lang="es-ES" sz="1400">
                <a:solidFill>
                  <a:schemeClr val="tx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4"/>
              </a:rPr>
              <a:t>https://www.lavoz.com.ar/ciudadanos/ventajas-y-desventajas-de-uber-para-conductores-y-usuarios-del-servicio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(Accessed 13 december 2019)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endParaRPr lang="en-US"/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Mango Research ( 2017) . How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Did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Uber Start? The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Birth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of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Travis Kalanick 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&amp; Garrett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Camp's [Online] Available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5"/>
              </a:rPr>
              <a:t>https://www.youtube.com/watch?v=wDgCNCd7KzY&amp;t=95s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 20 november 2019)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endParaRPr lang="es-ES"/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Roadshow (2019). U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ber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Copter: First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ride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in Uber's new airborne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service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[Online]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Available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6"/>
              </a:rPr>
              <a:t>https://www.youtube.com/watch?v=QxacO6q6dOI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(Accessed 28 november 2019) 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endParaRPr lang="es-ES"/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The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Telegraph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(N. D.) Digital Technology Drives Uber To Global Success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[Online]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Avaliable at: </a:t>
            </a:r>
            <a:r>
              <a:rPr lang="es-ES" sz="1400">
                <a:solidFill>
                  <a:schemeClr val="tx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7"/>
              </a:rPr>
              <a:t>HTTP://WWW.TELEGRAPH.CO.UK/SPONSORED/TECHNOLOGY/4G-MOBILE/ENGAGING-CUSTOMERS/11366554/DIGITAL-TECHNOLOGY-UBER.HTML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(Accessed 14 december 2019)</a:t>
            </a:r>
            <a:r>
              <a:rPr lang="en-U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endParaRPr lang="es-ES"/>
          </a:p>
          <a:p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Yasufinanzas(2017)Mi experiencia en UBER como socio – Lo bueno, lo malo 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y lo curioso[Online] 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Avaliable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at: </a:t>
            </a:r>
            <a:r>
              <a:rPr lang="es-ES" sz="1400">
                <a:solidFill>
                  <a:schemeClr val="tx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8"/>
              </a:rPr>
              <a:t>https://www.youtube.com/watch?v=1tDILVcF5Vs</a:t>
            </a:r>
            <a:r>
              <a:rPr lang="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(Accessed 17 december </a:t>
            </a:r>
            <a:r>
              <a:rPr lang="es-ES" sz="14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2019)</a:t>
            </a:r>
            <a:endParaRPr lang="es-ES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s-ES" sz="14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s-ES" sz="14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s-ES" sz="14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s-ES" sz="14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6588163"/>
      </p:ext>
    </p:extLst>
  </p:cSld>
  <p:clrMapOvr>
    <a:masterClrMapping/>
  </p:clrMapOvr>
  <p:transition spd="slow">
    <p:wheel spokes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872FD6-8EFD-491B-B99A-B4666E1619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7097" r="-2" b="85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190568-E711-4115-9646-46035B879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609601"/>
            <a:ext cx="8676222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val="148041619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Mesh</vt:lpstr>
      <vt:lpstr>Digital Skills  and Research methods</vt:lpstr>
      <vt:lpstr>PowerPoint Presentation</vt:lpstr>
      <vt:lpstr>Table of contents</vt:lpstr>
      <vt:lpstr>Background                                  </vt:lpstr>
      <vt:lpstr>PowerPoint Presentation</vt:lpstr>
      <vt:lpstr>Aims &amp; objetives </vt:lpstr>
      <vt:lpstr>Mision and vision </vt:lpstr>
      <vt:lpstr>CURRENT STATUS OF UBER </vt:lpstr>
      <vt:lpstr>Challenges faced</vt:lpstr>
      <vt:lpstr>ADVANTAGES &amp; DISADVANTAGES </vt:lpstr>
      <vt:lpstr>Advantages &amp; Disadvantages </vt:lpstr>
      <vt:lpstr>Importance of tecnology</vt:lpstr>
      <vt:lpstr>ImPACTS OF MODERN TECHNOLOGY INTRODUCED </vt:lpstr>
      <vt:lpstr>Impacts of modern technology introduced</vt:lpstr>
      <vt:lpstr>Lessons drawn from the case study</vt:lpstr>
      <vt:lpstr>Conclusion</vt:lpstr>
      <vt:lpstr>References: </vt:lpstr>
      <vt:lpstr>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2019-11-28T19:37:33Z</dcterms:created>
  <dcterms:modified xsi:type="dcterms:W3CDTF">2019-12-18T22:49:30Z</dcterms:modified>
</cp:coreProperties>
</file>